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Josefin Slab"/>
      <p:bold r:id="rId32"/>
      <p:boldItalic r:id="rId33"/>
    </p:embeddedFont>
    <p:embeddedFont>
      <p:font typeface="Petit Formal Script"/>
      <p:regular r:id="rId34"/>
    </p:embeddedFont>
    <p:embeddedFont>
      <p:font typeface="Forum"/>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JosefinSlab-boldItalic.fntdata"/><Relationship Id="rId10" Type="http://schemas.openxmlformats.org/officeDocument/2006/relationships/slide" Target="slides/slide4.xml"/><Relationship Id="rId32" Type="http://schemas.openxmlformats.org/officeDocument/2006/relationships/font" Target="fonts/JosefinSlab-bold.fntdata"/><Relationship Id="rId13" Type="http://schemas.openxmlformats.org/officeDocument/2006/relationships/slide" Target="slides/slide7.xml"/><Relationship Id="rId35" Type="http://schemas.openxmlformats.org/officeDocument/2006/relationships/font" Target="fonts/Forum-regular.fntdata"/><Relationship Id="rId12" Type="http://schemas.openxmlformats.org/officeDocument/2006/relationships/slide" Target="slides/slide6.xml"/><Relationship Id="rId34" Type="http://schemas.openxmlformats.org/officeDocument/2006/relationships/font" Target="fonts/PetitFormalScript-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6ddeaaf4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96ddeaaf4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6ddeaaf4e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96ddeaaf4e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96ddeaaf4e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96ddeaaf4e_1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96ddeaaf4e_1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96ddeaaf4e_1_3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6ddeaaf4e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96ddeaaf4e_1_4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96ddeaaf4e_1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96ddeaaf4e_1_4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96ddeaaf4e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96ddeaaf4e_1_4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96ddeaaf4e_1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96ddeaaf4e_1_5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96ddeaaf4e_1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296ddeaaf4e_1_5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96ddeaaf4e_1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296ddeaaf4e_1_5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96ddeaaf4e_1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g296ddeaaf4e_1_6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6ddeaaf4e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96ddeaaf4e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96ddeaaf4e_1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296ddeaaf4e_1_6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96ddeaaf4e_1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296ddeaaf4e_1_6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96ddeaaf4e_1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296ddeaaf4e_1_6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96ddeaaf4e_1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296ddeaaf4e_1_7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96ddeaaf4e_1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g296ddeaaf4e_1_7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96ddeaaf4e_1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g296ddeaaf4e_1_7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96ddeaaf4e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96ddeaaf4e_1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96ddeaaf4e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96ddeaaf4e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6ddeaaf4e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96ddeaaf4e_1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96ddeaaf4e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96ddeaaf4e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96ddeaaf4e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96ddeaaf4e_1_2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96ddeaaf4e_1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96ddeaaf4e_1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96ddeaaf4e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96ddeaaf4e_1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5.png"/><Relationship Id="rId13" Type="http://schemas.openxmlformats.org/officeDocument/2006/relationships/image" Target="../media/image12.png"/><Relationship Id="rId12"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42.png"/><Relationship Id="rId15" Type="http://schemas.openxmlformats.org/officeDocument/2006/relationships/image" Target="../media/image10.png"/><Relationship Id="rId14" Type="http://schemas.openxmlformats.org/officeDocument/2006/relationships/image" Target="../media/image4.png"/><Relationship Id="rId16"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1.png"/><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39.png"/><Relationship Id="rId7"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0" Type="http://schemas.openxmlformats.org/officeDocument/2006/relationships/image" Target="../media/image26.png"/><Relationship Id="rId22" Type="http://schemas.openxmlformats.org/officeDocument/2006/relationships/image" Target="../media/image69.png"/><Relationship Id="rId21" Type="http://schemas.openxmlformats.org/officeDocument/2006/relationships/image" Target="../media/image70.png"/><Relationship Id="rId24" Type="http://schemas.openxmlformats.org/officeDocument/2006/relationships/image" Target="../media/image5.png"/><Relationship Id="rId23"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7.png"/><Relationship Id="rId26" Type="http://schemas.openxmlformats.org/officeDocument/2006/relationships/image" Target="../media/image86.png"/><Relationship Id="rId25" Type="http://schemas.openxmlformats.org/officeDocument/2006/relationships/image" Target="../media/image24.png"/><Relationship Id="rId28" Type="http://schemas.openxmlformats.org/officeDocument/2006/relationships/image" Target="../media/image8.png"/><Relationship Id="rId27" Type="http://schemas.openxmlformats.org/officeDocument/2006/relationships/image" Target="../media/image71.png"/><Relationship Id="rId5" Type="http://schemas.openxmlformats.org/officeDocument/2006/relationships/image" Target="../media/image39.png"/><Relationship Id="rId6" Type="http://schemas.openxmlformats.org/officeDocument/2006/relationships/image" Target="../media/image21.png"/><Relationship Id="rId29" Type="http://schemas.openxmlformats.org/officeDocument/2006/relationships/image" Target="../media/image42.png"/><Relationship Id="rId7" Type="http://schemas.openxmlformats.org/officeDocument/2006/relationships/image" Target="../media/image10.png"/><Relationship Id="rId8" Type="http://schemas.openxmlformats.org/officeDocument/2006/relationships/image" Target="../media/image13.png"/><Relationship Id="rId31" Type="http://schemas.openxmlformats.org/officeDocument/2006/relationships/image" Target="../media/image6.png"/><Relationship Id="rId30" Type="http://schemas.openxmlformats.org/officeDocument/2006/relationships/image" Target="../media/image15.png"/><Relationship Id="rId11" Type="http://schemas.openxmlformats.org/officeDocument/2006/relationships/image" Target="../media/image17.png"/><Relationship Id="rId10" Type="http://schemas.openxmlformats.org/officeDocument/2006/relationships/image" Target="../media/image1.png"/><Relationship Id="rId32" Type="http://schemas.openxmlformats.org/officeDocument/2006/relationships/image" Target="../media/image12.png"/><Relationship Id="rId13" Type="http://schemas.openxmlformats.org/officeDocument/2006/relationships/image" Target="../media/image20.png"/><Relationship Id="rId12" Type="http://schemas.openxmlformats.org/officeDocument/2006/relationships/image" Target="../media/image32.png"/><Relationship Id="rId15" Type="http://schemas.openxmlformats.org/officeDocument/2006/relationships/image" Target="../media/image23.png"/><Relationship Id="rId14" Type="http://schemas.openxmlformats.org/officeDocument/2006/relationships/image" Target="../media/image61.png"/><Relationship Id="rId17" Type="http://schemas.openxmlformats.org/officeDocument/2006/relationships/image" Target="../media/image62.png"/><Relationship Id="rId16" Type="http://schemas.openxmlformats.org/officeDocument/2006/relationships/image" Target="../media/image9.png"/><Relationship Id="rId19" Type="http://schemas.openxmlformats.org/officeDocument/2006/relationships/image" Target="../media/image73.png"/><Relationship Id="rId18"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61.png"/><Relationship Id="rId6" Type="http://schemas.openxmlformats.org/officeDocument/2006/relationships/image" Target="../media/image3.png"/><Relationship Id="rId7" Type="http://schemas.openxmlformats.org/officeDocument/2006/relationships/image" Target="../media/image69.png"/><Relationship Id="rId8" Type="http://schemas.openxmlformats.org/officeDocument/2006/relationships/image" Target="../media/image11.png"/><Relationship Id="rId11" Type="http://schemas.openxmlformats.org/officeDocument/2006/relationships/image" Target="../media/image78.png"/><Relationship Id="rId10" Type="http://schemas.openxmlformats.org/officeDocument/2006/relationships/image" Target="../media/image86.png"/><Relationship Id="rId13" Type="http://schemas.openxmlformats.org/officeDocument/2006/relationships/image" Target="../media/image8.png"/><Relationship Id="rId12" Type="http://schemas.openxmlformats.org/officeDocument/2006/relationships/image" Target="../media/image71.png"/><Relationship Id="rId15" Type="http://schemas.openxmlformats.org/officeDocument/2006/relationships/image" Target="../media/image15.png"/><Relationship Id="rId14" Type="http://schemas.openxmlformats.org/officeDocument/2006/relationships/image" Target="../media/image42.png"/><Relationship Id="rId17" Type="http://schemas.openxmlformats.org/officeDocument/2006/relationships/image" Target="../media/image6.png"/><Relationship Id="rId16" Type="http://schemas.openxmlformats.org/officeDocument/2006/relationships/image" Target="../media/image24.png"/><Relationship Id="rId18"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297731" y="4309293"/>
            <a:ext cx="9739462" cy="671332"/>
            <a:chOff x="-7" y="153643"/>
            <a:chExt cx="9739462" cy="671332"/>
          </a:xfrm>
        </p:grpSpPr>
        <p:sp>
          <p:nvSpPr>
            <p:cNvPr id="11" name="Google Shape;11;p2"/>
            <p:cNvSpPr/>
            <p:nvPr/>
          </p:nvSpPr>
          <p:spPr>
            <a:xfrm>
              <a:off x="-7"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13913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3" name="Google Shape;13;p2"/>
            <p:cNvSpPr/>
            <p:nvPr/>
          </p:nvSpPr>
          <p:spPr>
            <a:xfrm>
              <a:off x="27826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41740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55653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6" name="Google Shape;16;p2"/>
            <p:cNvSpPr/>
            <p:nvPr/>
          </p:nvSpPr>
          <p:spPr>
            <a:xfrm>
              <a:off x="69567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17" name="Google Shape;17;p2"/>
            <p:cNvSpPr/>
            <p:nvPr/>
          </p:nvSpPr>
          <p:spPr>
            <a:xfrm>
              <a:off x="83480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grpSp>
      <p:sp>
        <p:nvSpPr>
          <p:cNvPr id="18" name="Google Shape;18;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 name="Google Shape;19;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1" name="Google Shape;21;p2"/>
          <p:cNvGrpSpPr/>
          <p:nvPr/>
        </p:nvGrpSpPr>
        <p:grpSpPr>
          <a:xfrm>
            <a:off x="-297731" y="153643"/>
            <a:ext cx="9739462" cy="671332"/>
            <a:chOff x="-7" y="153643"/>
            <a:chExt cx="9739462" cy="671332"/>
          </a:xfrm>
        </p:grpSpPr>
        <p:sp>
          <p:nvSpPr>
            <p:cNvPr id="22" name="Google Shape;22;p2"/>
            <p:cNvSpPr/>
            <p:nvPr/>
          </p:nvSpPr>
          <p:spPr>
            <a:xfrm>
              <a:off x="-7"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3" name="Google Shape;23;p2"/>
            <p:cNvSpPr/>
            <p:nvPr/>
          </p:nvSpPr>
          <p:spPr>
            <a:xfrm>
              <a:off x="13913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4" name="Google Shape;24;p2"/>
            <p:cNvSpPr/>
            <p:nvPr/>
          </p:nvSpPr>
          <p:spPr>
            <a:xfrm>
              <a:off x="27826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5" name="Google Shape;25;p2"/>
            <p:cNvSpPr/>
            <p:nvPr/>
          </p:nvSpPr>
          <p:spPr>
            <a:xfrm>
              <a:off x="41740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6" name="Google Shape;26;p2"/>
            <p:cNvSpPr/>
            <p:nvPr/>
          </p:nvSpPr>
          <p:spPr>
            <a:xfrm>
              <a:off x="55653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7" name="Google Shape;27;p2"/>
            <p:cNvSpPr/>
            <p:nvPr/>
          </p:nvSpPr>
          <p:spPr>
            <a:xfrm>
              <a:off x="695674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sp>
          <p:nvSpPr>
            <p:cNvPr id="28" name="Google Shape;28;p2"/>
            <p:cNvSpPr/>
            <p:nvPr/>
          </p:nvSpPr>
          <p:spPr>
            <a:xfrm>
              <a:off x="8348093" y="153643"/>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4" name="Google Shape;174;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5" name="Google Shape;175;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8" name="Google Shape;178;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79" name="Google Shape;179;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0" name="Google Shape;180;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1" name="Google Shape;181;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 name="Shape 182"/>
        <p:cNvGrpSpPr/>
        <p:nvPr/>
      </p:nvGrpSpPr>
      <p:grpSpPr>
        <a:xfrm>
          <a:off x="0" y="0"/>
          <a:ext cx="0" cy="0"/>
          <a:chOff x="0" y="0"/>
          <a:chExt cx="0" cy="0"/>
        </a:xfrm>
      </p:grpSpPr>
      <p:sp>
        <p:nvSpPr>
          <p:cNvPr id="183" name="Google Shape;183;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4" name="Google Shape;184;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5" name="Google Shape;185;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6" name="Google Shape;186;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7" name="Google Shape;187;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8" name="Shape 188"/>
        <p:cNvGrpSpPr/>
        <p:nvPr/>
      </p:nvGrpSpPr>
      <p:grpSpPr>
        <a:xfrm>
          <a:off x="0" y="0"/>
          <a:ext cx="0" cy="0"/>
          <a:chOff x="0" y="0"/>
          <a:chExt cx="0" cy="0"/>
        </a:xfrm>
      </p:grpSpPr>
      <p:sp>
        <p:nvSpPr>
          <p:cNvPr id="189" name="Google Shape;189;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0" name="Google Shape;190;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91" name="Google Shape;191;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2" name="Google Shape;192;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3" name="Google Shape;193;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4" name="Shape 194"/>
        <p:cNvGrpSpPr/>
        <p:nvPr/>
      </p:nvGrpSpPr>
      <p:grpSpPr>
        <a:xfrm>
          <a:off x="0" y="0"/>
          <a:ext cx="0" cy="0"/>
          <a:chOff x="0" y="0"/>
          <a:chExt cx="0" cy="0"/>
        </a:xfrm>
      </p:grpSpPr>
      <p:sp>
        <p:nvSpPr>
          <p:cNvPr id="195" name="Google Shape;195;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6" name="Google Shape;196;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97" name="Google Shape;197;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98" name="Google Shape;198;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9" name="Google Shape;199;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0" name="Google Shape;200;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1" name="Shape 201"/>
        <p:cNvGrpSpPr/>
        <p:nvPr/>
      </p:nvGrpSpPr>
      <p:grpSpPr>
        <a:xfrm>
          <a:off x="0" y="0"/>
          <a:ext cx="0" cy="0"/>
          <a:chOff x="0" y="0"/>
          <a:chExt cx="0" cy="0"/>
        </a:xfrm>
      </p:grpSpPr>
      <p:sp>
        <p:nvSpPr>
          <p:cNvPr id="202" name="Google Shape;202;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3" name="Google Shape;203;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04" name="Google Shape;204;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05" name="Google Shape;205;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06" name="Google Shape;206;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07" name="Google Shape;207;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8" name="Google Shape;208;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9" name="Google Shape;209;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2" name="Google Shape;21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3" name="Google Shape;21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4" name="Google Shape;21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5" name="Shape 215"/>
        <p:cNvGrpSpPr/>
        <p:nvPr/>
      </p:nvGrpSpPr>
      <p:grpSpPr>
        <a:xfrm>
          <a:off x="0" y="0"/>
          <a:ext cx="0" cy="0"/>
          <a:chOff x="0" y="0"/>
          <a:chExt cx="0" cy="0"/>
        </a:xfrm>
      </p:grpSpPr>
      <p:sp>
        <p:nvSpPr>
          <p:cNvPr id="216" name="Google Shape;216;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7" name="Google Shape;217;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18" name="Google Shape;218;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19" name="Google Shape;219;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0" name="Google Shape;220;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1" name="Google Shape;221;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2" name="Shape 222"/>
        <p:cNvGrpSpPr/>
        <p:nvPr/>
      </p:nvGrpSpPr>
      <p:grpSpPr>
        <a:xfrm>
          <a:off x="0" y="0"/>
          <a:ext cx="0" cy="0"/>
          <a:chOff x="0" y="0"/>
          <a:chExt cx="0" cy="0"/>
        </a:xfrm>
      </p:grpSpPr>
      <p:sp>
        <p:nvSpPr>
          <p:cNvPr id="223" name="Google Shape;223;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4" name="Google Shape;224;p20"/>
          <p:cNvSpPr/>
          <p:nvPr>
            <p:ph idx="2" type="pic"/>
          </p:nvPr>
        </p:nvSpPr>
        <p:spPr>
          <a:xfrm>
            <a:off x="896144" y="306388"/>
            <a:ext cx="2743200" cy="2057400"/>
          </a:xfrm>
          <a:prstGeom prst="rect">
            <a:avLst/>
          </a:prstGeom>
          <a:noFill/>
          <a:ln>
            <a:noFill/>
          </a:ln>
        </p:spPr>
      </p:sp>
      <p:sp>
        <p:nvSpPr>
          <p:cNvPr id="225" name="Google Shape;225;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26" name="Google Shape;22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7" name="Google Shape;22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8" name="Google Shape;22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9" name="Shape 229"/>
        <p:cNvGrpSpPr/>
        <p:nvPr/>
      </p:nvGrpSpPr>
      <p:grpSpPr>
        <a:xfrm>
          <a:off x="0" y="0"/>
          <a:ext cx="0" cy="0"/>
          <a:chOff x="0" y="0"/>
          <a:chExt cx="0" cy="0"/>
        </a:xfrm>
      </p:grpSpPr>
      <p:sp>
        <p:nvSpPr>
          <p:cNvPr id="230" name="Google Shape;230;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1" name="Google Shape;231;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32" name="Google Shape;232;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3" name="Google Shape;233;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4" name="Google Shape;234;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
          <p:cNvSpPr/>
          <p:nvPr/>
        </p:nvSpPr>
        <p:spPr>
          <a:xfrm rot="-9552556">
            <a:off x="-88868" y="-319384"/>
            <a:ext cx="636135" cy="859641"/>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2">
              <a:alphaModFix/>
            </a:blip>
            <a:stretch>
              <a:fillRect b="0" l="0" r="0" t="0"/>
            </a:stretch>
          </a:blipFill>
          <a:ln>
            <a:noFill/>
          </a:ln>
        </p:spPr>
      </p:sp>
      <p:sp>
        <p:nvSpPr>
          <p:cNvPr id="31" name="Google Shape;31;p3"/>
          <p:cNvSpPr/>
          <p:nvPr/>
        </p:nvSpPr>
        <p:spPr>
          <a:xfrm rot="-9552556">
            <a:off x="8427505" y="208038"/>
            <a:ext cx="636135" cy="859641"/>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2">
              <a:alphaModFix/>
            </a:blip>
            <a:stretch>
              <a:fillRect b="0" l="0" r="0" t="0"/>
            </a:stretch>
          </a:blipFill>
          <a:ln>
            <a:noFill/>
          </a:ln>
        </p:spPr>
      </p:sp>
      <p:sp>
        <p:nvSpPr>
          <p:cNvPr id="32" name="Google Shape;32;p3"/>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3">
              <a:alphaModFix/>
            </a:blip>
            <a:stretch>
              <a:fillRect b="0" l="0" r="0" t="0"/>
            </a:stretch>
          </a:blipFill>
          <a:ln>
            <a:noFill/>
          </a:ln>
        </p:spPr>
      </p:sp>
      <p:sp>
        <p:nvSpPr>
          <p:cNvPr id="33" name="Google Shape;33;p3"/>
          <p:cNvSpPr/>
          <p:nvPr/>
        </p:nvSpPr>
        <p:spPr>
          <a:xfrm rot="2026179">
            <a:off x="8586051" y="637368"/>
            <a:ext cx="689047" cy="811838"/>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3">
              <a:alphaModFix/>
            </a:blip>
            <a:stretch>
              <a:fillRect b="0" l="0" r="0" t="0"/>
            </a:stretch>
          </a:blipFill>
          <a:ln>
            <a:noFill/>
          </a:ln>
        </p:spPr>
      </p:sp>
      <p:sp>
        <p:nvSpPr>
          <p:cNvPr id="34" name="Google Shape;34;p3"/>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4">
              <a:alphaModFix/>
            </a:blip>
            <a:stretch>
              <a:fillRect b="0" l="0" r="0" t="0"/>
            </a:stretch>
          </a:blipFill>
          <a:ln>
            <a:noFill/>
          </a:ln>
        </p:spPr>
      </p:sp>
      <p:sp>
        <p:nvSpPr>
          <p:cNvPr id="35" name="Google Shape;35;p3"/>
          <p:cNvSpPr/>
          <p:nvPr/>
        </p:nvSpPr>
        <p:spPr>
          <a:xfrm rot="3890678">
            <a:off x="7978695" y="-292792"/>
            <a:ext cx="717388" cy="832962"/>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5">
              <a:alphaModFix/>
            </a:blip>
            <a:stretch>
              <a:fillRect b="0" l="0" r="0" t="0"/>
            </a:stretch>
          </a:blipFill>
          <a:ln>
            <a:noFill/>
          </a:ln>
        </p:spPr>
      </p:sp>
      <p:sp>
        <p:nvSpPr>
          <p:cNvPr id="36" name="Google Shape;36;p3"/>
          <p:cNvSpPr/>
          <p:nvPr/>
        </p:nvSpPr>
        <p:spPr>
          <a:xfrm rot="4637080">
            <a:off x="64955" y="2700820"/>
            <a:ext cx="184439" cy="852896"/>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6">
              <a:alphaModFix/>
            </a:blip>
            <a:stretch>
              <a:fillRect b="0" l="0" r="0" t="0"/>
            </a:stretch>
          </a:blipFill>
          <a:ln>
            <a:noFill/>
          </a:ln>
        </p:spPr>
      </p:sp>
      <p:sp>
        <p:nvSpPr>
          <p:cNvPr id="37" name="Google Shape;37;p3"/>
          <p:cNvSpPr/>
          <p:nvPr/>
        </p:nvSpPr>
        <p:spPr>
          <a:xfrm rot="5400000">
            <a:off x="43024" y="3668235"/>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7">
              <a:alphaModFix/>
            </a:blip>
            <a:stretch>
              <a:fillRect b="0" l="0" r="0" t="0"/>
            </a:stretch>
          </a:blipFill>
          <a:ln>
            <a:noFill/>
          </a:ln>
        </p:spPr>
      </p:sp>
      <p:sp>
        <p:nvSpPr>
          <p:cNvPr id="38" name="Google Shape;38;p3"/>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7">
              <a:alphaModFix/>
            </a:blip>
            <a:stretch>
              <a:fillRect b="0" l="0" r="0" t="0"/>
            </a:stretch>
          </a:blipFill>
          <a:ln>
            <a:noFill/>
          </a:ln>
        </p:spPr>
      </p:sp>
      <p:sp>
        <p:nvSpPr>
          <p:cNvPr id="39" name="Google Shape;39;p3"/>
          <p:cNvSpPr/>
          <p:nvPr/>
        </p:nvSpPr>
        <p:spPr>
          <a:xfrm rot="-5468746">
            <a:off x="250453" y="2532193"/>
            <a:ext cx="167549" cy="822327"/>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8">
              <a:alphaModFix/>
            </a:blip>
            <a:stretch>
              <a:fillRect b="0" l="0" r="0" t="0"/>
            </a:stretch>
          </a:blipFill>
          <a:ln>
            <a:noFill/>
          </a:ln>
        </p:spPr>
      </p:sp>
      <p:sp>
        <p:nvSpPr>
          <p:cNvPr id="40" name="Google Shape;40;p3"/>
          <p:cNvSpPr/>
          <p:nvPr/>
        </p:nvSpPr>
        <p:spPr>
          <a:xfrm rot="-8209291">
            <a:off x="-96632" y="2060027"/>
            <a:ext cx="994442" cy="108386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9">
              <a:alphaModFix/>
            </a:blip>
            <a:stretch>
              <a:fillRect b="0" l="0" r="0" t="0"/>
            </a:stretch>
          </a:blipFill>
          <a:ln>
            <a:noFill/>
          </a:ln>
        </p:spPr>
      </p:sp>
      <p:sp>
        <p:nvSpPr>
          <p:cNvPr id="41" name="Google Shape;41;p3"/>
          <p:cNvSpPr/>
          <p:nvPr/>
        </p:nvSpPr>
        <p:spPr>
          <a:xfrm rot="-8209291">
            <a:off x="8081274" y="4604925"/>
            <a:ext cx="994442" cy="108386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9">
              <a:alphaModFix/>
            </a:blip>
            <a:stretch>
              <a:fillRect b="0" l="0" r="0" t="0"/>
            </a:stretch>
          </a:blipFill>
          <a:ln>
            <a:noFill/>
          </a:ln>
        </p:spPr>
      </p:sp>
      <p:sp>
        <p:nvSpPr>
          <p:cNvPr id="42" name="Google Shape;42;p3"/>
          <p:cNvSpPr/>
          <p:nvPr/>
        </p:nvSpPr>
        <p:spPr>
          <a:xfrm rot="-8100000">
            <a:off x="26976" y="3142954"/>
            <a:ext cx="386818" cy="642021"/>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0">
              <a:alphaModFix/>
            </a:blip>
            <a:stretch>
              <a:fillRect b="0" l="0" r="0" t="0"/>
            </a:stretch>
          </a:blipFill>
          <a:ln>
            <a:noFill/>
          </a:ln>
        </p:spPr>
      </p:sp>
      <p:sp>
        <p:nvSpPr>
          <p:cNvPr id="43" name="Google Shape;43;p3"/>
          <p:cNvSpPr/>
          <p:nvPr/>
        </p:nvSpPr>
        <p:spPr>
          <a:xfrm rot="-10368226">
            <a:off x="211060" y="682148"/>
            <a:ext cx="752760" cy="1008724"/>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1">
              <a:alphaModFix/>
            </a:blip>
            <a:stretch>
              <a:fillRect b="0" l="0" r="0" t="0"/>
            </a:stretch>
          </a:blipFill>
          <a:ln>
            <a:noFill/>
          </a:ln>
        </p:spPr>
      </p:sp>
      <p:sp>
        <p:nvSpPr>
          <p:cNvPr id="44" name="Google Shape;44;p3"/>
          <p:cNvSpPr/>
          <p:nvPr/>
        </p:nvSpPr>
        <p:spPr>
          <a:xfrm rot="-10368226">
            <a:off x="8640916" y="1184599"/>
            <a:ext cx="752760" cy="1008724"/>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1">
              <a:alphaModFix/>
            </a:blip>
            <a:stretch>
              <a:fillRect b="0" l="0" r="0" t="0"/>
            </a:stretch>
          </a:blipFill>
          <a:ln>
            <a:noFill/>
          </a:ln>
        </p:spPr>
      </p:sp>
      <p:sp>
        <p:nvSpPr>
          <p:cNvPr id="45" name="Google Shape;45;p3"/>
          <p:cNvSpPr/>
          <p:nvPr/>
        </p:nvSpPr>
        <p:spPr>
          <a:xfrm flipH="1" rot="7588154">
            <a:off x="-317383" y="388750"/>
            <a:ext cx="1092062" cy="728952"/>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2">
              <a:alphaModFix/>
            </a:blip>
            <a:stretch>
              <a:fillRect b="0" l="0" r="0" t="0"/>
            </a:stretch>
          </a:blipFill>
          <a:ln>
            <a:noFill/>
          </a:ln>
        </p:spPr>
      </p:sp>
      <p:sp>
        <p:nvSpPr>
          <p:cNvPr id="46" name="Google Shape;46;p3"/>
          <p:cNvSpPr/>
          <p:nvPr/>
        </p:nvSpPr>
        <p:spPr>
          <a:xfrm rot="5021485">
            <a:off x="33752" y="4254660"/>
            <a:ext cx="882444" cy="817364"/>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3">
              <a:alphaModFix/>
            </a:blip>
            <a:stretch>
              <a:fillRect b="0" l="0" r="0" t="0"/>
            </a:stretch>
          </a:blipFill>
          <a:ln>
            <a:noFill/>
          </a:ln>
        </p:spPr>
      </p:sp>
      <p:sp>
        <p:nvSpPr>
          <p:cNvPr id="47" name="Google Shape;47;p3"/>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4">
              <a:alphaModFix/>
            </a:blip>
            <a:stretch>
              <a:fillRect b="0" l="0" r="0" t="0"/>
            </a:stretch>
          </a:blipFill>
          <a:ln>
            <a:noFill/>
          </a:ln>
        </p:spPr>
      </p:sp>
      <p:sp>
        <p:nvSpPr>
          <p:cNvPr id="48" name="Google Shape;48;p3"/>
          <p:cNvSpPr/>
          <p:nvPr/>
        </p:nvSpPr>
        <p:spPr>
          <a:xfrm rot="1940363">
            <a:off x="8647914" y="4102542"/>
            <a:ext cx="565899" cy="72319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5">
              <a:alphaModFix/>
            </a:blip>
            <a:stretch>
              <a:fillRect b="0" l="0" r="0" t="0"/>
            </a:stretch>
          </a:blipFill>
          <a:ln>
            <a:noFill/>
          </a:ln>
        </p:spPr>
      </p:sp>
      <p:sp>
        <p:nvSpPr>
          <p:cNvPr id="49" name="Google Shape;49;p3"/>
          <p:cNvSpPr/>
          <p:nvPr/>
        </p:nvSpPr>
        <p:spPr>
          <a:xfrm rot="10053874">
            <a:off x="8373426" y="2257093"/>
            <a:ext cx="1133042" cy="1137307"/>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6">
              <a:alphaModFix/>
            </a:blip>
            <a:stretch>
              <a:fillRect b="0" l="0" r="0" t="0"/>
            </a:stretch>
          </a:blipFill>
          <a:ln>
            <a:noFill/>
          </a:ln>
        </p:spPr>
      </p:sp>
      <p:sp>
        <p:nvSpPr>
          <p:cNvPr id="50" name="Google Shape;5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1" name="Google Shape;5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5" name="Shape 235"/>
        <p:cNvGrpSpPr/>
        <p:nvPr/>
      </p:nvGrpSpPr>
      <p:grpSpPr>
        <a:xfrm>
          <a:off x="0" y="0"/>
          <a:ext cx="0" cy="0"/>
          <a:chOff x="0" y="0"/>
          <a:chExt cx="0" cy="0"/>
        </a:xfrm>
      </p:grpSpPr>
      <p:sp>
        <p:nvSpPr>
          <p:cNvPr id="236" name="Google Shape;236;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7" name="Google Shape;237;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38" name="Google Shape;238;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9" name="Google Shape;239;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0" name="Google Shape;240;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 name="Shape 52"/>
        <p:cNvGrpSpPr/>
        <p:nvPr/>
      </p:nvGrpSpPr>
      <p:grpSpPr>
        <a:xfrm>
          <a:off x="0" y="0"/>
          <a:ext cx="0" cy="0"/>
          <a:chOff x="0" y="0"/>
          <a:chExt cx="0" cy="0"/>
        </a:xfrm>
      </p:grpSpPr>
      <p:sp>
        <p:nvSpPr>
          <p:cNvPr id="53" name="Google Shape;53;p4"/>
          <p:cNvSpPr/>
          <p:nvPr/>
        </p:nvSpPr>
        <p:spPr>
          <a:xfrm rot="7990709">
            <a:off x="6205661" y="691431"/>
            <a:ext cx="2989066" cy="3257838"/>
          </a:xfrm>
          <a:custGeom>
            <a:rect b="b" l="l" r="r" t="t"/>
            <a:pathLst>
              <a:path extrusionOk="0" h="6508764" w="5971791">
                <a:moveTo>
                  <a:pt x="0" y="0"/>
                </a:moveTo>
                <a:lnTo>
                  <a:pt x="5971791" y="0"/>
                </a:lnTo>
                <a:lnTo>
                  <a:pt x="5971791" y="6508765"/>
                </a:lnTo>
                <a:lnTo>
                  <a:pt x="0" y="6508765"/>
                </a:lnTo>
                <a:lnTo>
                  <a:pt x="0" y="0"/>
                </a:lnTo>
                <a:close/>
              </a:path>
            </a:pathLst>
          </a:custGeom>
          <a:blipFill rotWithShape="1">
            <a:blip r:embed="rId2">
              <a:alphaModFix/>
            </a:blip>
            <a:stretch>
              <a:fillRect b="0" l="0" r="0" t="0"/>
            </a:stretch>
          </a:blipFill>
          <a:ln>
            <a:noFill/>
          </a:ln>
        </p:spPr>
      </p:sp>
      <p:sp>
        <p:nvSpPr>
          <p:cNvPr id="54" name="Google Shape;54;p4"/>
          <p:cNvSpPr/>
          <p:nvPr/>
        </p:nvSpPr>
        <p:spPr>
          <a:xfrm rot="-762920">
            <a:off x="8566193" y="1352030"/>
            <a:ext cx="554381" cy="2563612"/>
          </a:xfrm>
          <a:custGeom>
            <a:rect b="b" l="l" r="r" t="t"/>
            <a:pathLst>
              <a:path extrusionOk="0" h="5129726" w="1109303">
                <a:moveTo>
                  <a:pt x="0" y="0"/>
                </a:moveTo>
                <a:lnTo>
                  <a:pt x="1109303" y="0"/>
                </a:lnTo>
                <a:lnTo>
                  <a:pt x="1109303" y="5129725"/>
                </a:lnTo>
                <a:lnTo>
                  <a:pt x="0" y="5129725"/>
                </a:lnTo>
                <a:lnTo>
                  <a:pt x="0" y="0"/>
                </a:lnTo>
                <a:close/>
              </a:path>
            </a:pathLst>
          </a:custGeom>
          <a:blipFill rotWithShape="1">
            <a:blip r:embed="rId3">
              <a:alphaModFix/>
            </a:blip>
            <a:stretch>
              <a:fillRect b="0" l="0" r="0" t="0"/>
            </a:stretch>
          </a:blipFill>
          <a:ln>
            <a:noFill/>
          </a:ln>
        </p:spPr>
      </p:sp>
      <p:sp>
        <p:nvSpPr>
          <p:cNvPr id="55" name="Google Shape;55;p4"/>
          <p:cNvSpPr/>
          <p:nvPr/>
        </p:nvSpPr>
        <p:spPr>
          <a:xfrm>
            <a:off x="4572000" y="2634964"/>
            <a:ext cx="4733274" cy="3230460"/>
          </a:xfrm>
          <a:custGeom>
            <a:rect b="b" l="l" r="r" t="t"/>
            <a:pathLst>
              <a:path extrusionOk="0" h="6460919" w="9466547">
                <a:moveTo>
                  <a:pt x="0" y="0"/>
                </a:moveTo>
                <a:lnTo>
                  <a:pt x="9466547" y="0"/>
                </a:lnTo>
                <a:lnTo>
                  <a:pt x="9466547" y="6460918"/>
                </a:lnTo>
                <a:lnTo>
                  <a:pt x="0" y="6460918"/>
                </a:lnTo>
                <a:lnTo>
                  <a:pt x="0" y="0"/>
                </a:lnTo>
                <a:close/>
              </a:path>
            </a:pathLst>
          </a:custGeom>
          <a:blipFill rotWithShape="1">
            <a:blip r:embed="rId4">
              <a:alphaModFix/>
            </a:blip>
            <a:stretch>
              <a:fillRect b="0" l="0" r="0" t="0"/>
            </a:stretch>
          </a:blipFill>
          <a:ln>
            <a:noFill/>
          </a:ln>
        </p:spPr>
      </p:sp>
      <p:sp>
        <p:nvSpPr>
          <p:cNvPr id="56" name="Google Shape;5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8" name="Google Shape;5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2" name="Google Shape;6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3" name="Google Shape;6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5"/>
          <p:cNvSpPr/>
          <p:nvPr/>
        </p:nvSpPr>
        <p:spPr>
          <a:xfrm>
            <a:off x="4017960" y="3151875"/>
            <a:ext cx="2908806" cy="1990236"/>
          </a:xfrm>
          <a:custGeom>
            <a:rect b="b" l="l" r="r" t="t"/>
            <a:pathLst>
              <a:path extrusionOk="0" h="1516370" w="2216233">
                <a:moveTo>
                  <a:pt x="0" y="0"/>
                </a:moveTo>
                <a:lnTo>
                  <a:pt x="2216233" y="0"/>
                </a:lnTo>
                <a:lnTo>
                  <a:pt x="2216233" y="1516370"/>
                </a:lnTo>
                <a:lnTo>
                  <a:pt x="0" y="1516370"/>
                </a:lnTo>
                <a:lnTo>
                  <a:pt x="0" y="0"/>
                </a:lnTo>
                <a:close/>
              </a:path>
            </a:pathLst>
          </a:custGeom>
          <a:blipFill rotWithShape="1">
            <a:blip r:embed="rId2">
              <a:alphaModFix/>
            </a:blip>
            <a:stretch>
              <a:fillRect b="0" l="0" r="0" t="0"/>
            </a:stretch>
          </a:blipFill>
          <a:ln>
            <a:noFill/>
          </a:ln>
        </p:spPr>
      </p:sp>
      <p:sp>
        <p:nvSpPr>
          <p:cNvPr id="65" name="Google Shape;65;p5"/>
          <p:cNvSpPr/>
          <p:nvPr/>
        </p:nvSpPr>
        <p:spPr>
          <a:xfrm>
            <a:off x="7699052" y="67905"/>
            <a:ext cx="983716" cy="1036856"/>
          </a:xfrm>
          <a:custGeom>
            <a:rect b="b" l="l" r="r" t="t"/>
            <a:pathLst>
              <a:path extrusionOk="0" h="1382474" w="1311622">
                <a:moveTo>
                  <a:pt x="0" y="0"/>
                </a:moveTo>
                <a:lnTo>
                  <a:pt x="1311622" y="0"/>
                </a:lnTo>
                <a:lnTo>
                  <a:pt x="1311622" y="1382473"/>
                </a:lnTo>
                <a:lnTo>
                  <a:pt x="0" y="1382473"/>
                </a:lnTo>
                <a:lnTo>
                  <a:pt x="0" y="0"/>
                </a:lnTo>
                <a:close/>
              </a:path>
            </a:pathLst>
          </a:custGeom>
          <a:blipFill rotWithShape="1">
            <a:blip r:embed="rId3">
              <a:alphaModFix/>
            </a:blip>
            <a:stretch>
              <a:fillRect b="0" l="0" r="0" t="0"/>
            </a:stretch>
          </a:blipFill>
          <a:ln>
            <a:noFill/>
          </a:ln>
        </p:spPr>
      </p:sp>
      <p:sp>
        <p:nvSpPr>
          <p:cNvPr id="66" name="Google Shape;66;p5"/>
          <p:cNvSpPr/>
          <p:nvPr/>
        </p:nvSpPr>
        <p:spPr>
          <a:xfrm rot="-8365693">
            <a:off x="1750942" y="4662251"/>
            <a:ext cx="554506" cy="713884"/>
          </a:xfrm>
          <a:custGeom>
            <a:rect b="b" l="l" r="r" t="t"/>
            <a:pathLst>
              <a:path extrusionOk="0" h="1270584" w="1052996">
                <a:moveTo>
                  <a:pt x="0" y="0"/>
                </a:moveTo>
                <a:lnTo>
                  <a:pt x="1052996" y="0"/>
                </a:lnTo>
                <a:lnTo>
                  <a:pt x="1052996" y="1270584"/>
                </a:lnTo>
                <a:lnTo>
                  <a:pt x="0" y="1270584"/>
                </a:lnTo>
                <a:lnTo>
                  <a:pt x="0" y="0"/>
                </a:lnTo>
                <a:close/>
              </a:path>
            </a:pathLst>
          </a:custGeom>
          <a:blipFill rotWithShape="1">
            <a:blip r:embed="rId4">
              <a:alphaModFix/>
            </a:blip>
            <a:stretch>
              <a:fillRect b="0" l="0" r="0" t="0"/>
            </a:stretch>
          </a:blipFill>
          <a:ln>
            <a:noFill/>
          </a:ln>
        </p:spPr>
      </p:sp>
      <p:sp>
        <p:nvSpPr>
          <p:cNvPr id="67" name="Google Shape;67;p5"/>
          <p:cNvSpPr/>
          <p:nvPr/>
        </p:nvSpPr>
        <p:spPr>
          <a:xfrm rot="-816851">
            <a:off x="426226" y="3233761"/>
            <a:ext cx="794256" cy="1067908"/>
          </a:xfrm>
          <a:custGeom>
            <a:rect b="b" l="l" r="r" t="t"/>
            <a:pathLst>
              <a:path extrusionOk="0" h="1621723" w="1206156">
                <a:moveTo>
                  <a:pt x="0" y="0"/>
                </a:moveTo>
                <a:lnTo>
                  <a:pt x="1206156" y="0"/>
                </a:lnTo>
                <a:lnTo>
                  <a:pt x="1206156" y="1621723"/>
                </a:lnTo>
                <a:lnTo>
                  <a:pt x="0" y="1621723"/>
                </a:lnTo>
                <a:lnTo>
                  <a:pt x="0" y="0"/>
                </a:lnTo>
                <a:close/>
              </a:path>
            </a:pathLst>
          </a:custGeom>
          <a:blipFill rotWithShape="1">
            <a:blip r:embed="rId5">
              <a:alphaModFix/>
            </a:blip>
            <a:stretch>
              <a:fillRect b="0" l="0" r="0" t="0"/>
            </a:stretch>
          </a:blipFill>
          <a:ln>
            <a:noFill/>
          </a:ln>
        </p:spPr>
      </p:sp>
      <p:sp>
        <p:nvSpPr>
          <p:cNvPr id="68" name="Google Shape;68;p5"/>
          <p:cNvSpPr/>
          <p:nvPr/>
        </p:nvSpPr>
        <p:spPr>
          <a:xfrm>
            <a:off x="5097971" y="4120993"/>
            <a:ext cx="597174" cy="703593"/>
          </a:xfrm>
          <a:custGeom>
            <a:rect b="b" l="l" r="r" t="t"/>
            <a:pathLst>
              <a:path extrusionOk="0" h="1407185" w="1194348">
                <a:moveTo>
                  <a:pt x="0" y="0"/>
                </a:moveTo>
                <a:lnTo>
                  <a:pt x="1194348" y="0"/>
                </a:lnTo>
                <a:lnTo>
                  <a:pt x="1194348" y="1407185"/>
                </a:lnTo>
                <a:lnTo>
                  <a:pt x="0" y="1407185"/>
                </a:lnTo>
                <a:lnTo>
                  <a:pt x="0" y="0"/>
                </a:lnTo>
                <a:close/>
              </a:path>
            </a:pathLst>
          </a:custGeom>
          <a:blipFill rotWithShape="1">
            <a:blip r:embed="rId6">
              <a:alphaModFix/>
            </a:blip>
            <a:stretch>
              <a:fillRect b="0" l="0" r="0" t="0"/>
            </a:stretch>
          </a:blipFill>
          <a:ln>
            <a:noFill/>
          </a:ln>
        </p:spPr>
      </p:sp>
      <p:sp>
        <p:nvSpPr>
          <p:cNvPr id="69" name="Google Shape;69;p5"/>
          <p:cNvSpPr/>
          <p:nvPr/>
        </p:nvSpPr>
        <p:spPr>
          <a:xfrm rot="-4014892">
            <a:off x="7620419" y="4422349"/>
            <a:ext cx="720361" cy="762286"/>
          </a:xfrm>
          <a:custGeom>
            <a:rect b="b" l="l" r="r" t="t"/>
            <a:pathLst>
              <a:path extrusionOk="0" h="1149582" w="1086355">
                <a:moveTo>
                  <a:pt x="0" y="0"/>
                </a:moveTo>
                <a:lnTo>
                  <a:pt x="1086355" y="0"/>
                </a:lnTo>
                <a:lnTo>
                  <a:pt x="1086355" y="1149582"/>
                </a:lnTo>
                <a:lnTo>
                  <a:pt x="0" y="1149582"/>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6"/>
          <p:cNvSpPr/>
          <p:nvPr/>
        </p:nvSpPr>
        <p:spPr>
          <a:xfrm rot="486093">
            <a:off x="3719642" y="3905341"/>
            <a:ext cx="1565823" cy="1071353"/>
          </a:xfrm>
          <a:custGeom>
            <a:rect b="b" l="l" r="r" t="t"/>
            <a:pathLst>
              <a:path extrusionOk="0" h="1509837" w="2206685">
                <a:moveTo>
                  <a:pt x="0" y="0"/>
                </a:moveTo>
                <a:lnTo>
                  <a:pt x="2206685" y="0"/>
                </a:lnTo>
                <a:lnTo>
                  <a:pt x="2206685" y="1509837"/>
                </a:lnTo>
                <a:lnTo>
                  <a:pt x="0" y="1509837"/>
                </a:lnTo>
                <a:lnTo>
                  <a:pt x="0" y="0"/>
                </a:lnTo>
                <a:close/>
              </a:path>
            </a:pathLst>
          </a:custGeom>
          <a:blipFill rotWithShape="1">
            <a:blip r:embed="rId2">
              <a:alphaModFix/>
            </a:blip>
            <a:stretch>
              <a:fillRect b="0" l="0" r="0" t="0"/>
            </a:stretch>
          </a:blipFill>
          <a:ln>
            <a:noFill/>
          </a:ln>
        </p:spPr>
      </p:sp>
      <p:sp>
        <p:nvSpPr>
          <p:cNvPr id="72" name="Google Shape;72;p6"/>
          <p:cNvSpPr/>
          <p:nvPr/>
        </p:nvSpPr>
        <p:spPr>
          <a:xfrm rot="818689">
            <a:off x="202913" y="3927098"/>
            <a:ext cx="1502227" cy="1027839"/>
          </a:xfrm>
          <a:custGeom>
            <a:rect b="b" l="l" r="r" t="t"/>
            <a:pathLst>
              <a:path extrusionOk="0" h="1447580" w="2115694">
                <a:moveTo>
                  <a:pt x="0" y="0"/>
                </a:moveTo>
                <a:lnTo>
                  <a:pt x="2115694" y="0"/>
                </a:lnTo>
                <a:lnTo>
                  <a:pt x="2115694" y="1447580"/>
                </a:lnTo>
                <a:lnTo>
                  <a:pt x="0" y="1447580"/>
                </a:lnTo>
                <a:lnTo>
                  <a:pt x="0" y="0"/>
                </a:lnTo>
                <a:close/>
              </a:path>
            </a:pathLst>
          </a:custGeom>
          <a:blipFill rotWithShape="1">
            <a:blip r:embed="rId3">
              <a:alphaModFix/>
            </a:blip>
            <a:stretch>
              <a:fillRect b="0" l="0" r="0" t="0"/>
            </a:stretch>
          </a:blipFill>
          <a:ln>
            <a:noFill/>
          </a:ln>
        </p:spPr>
      </p:sp>
      <p:sp>
        <p:nvSpPr>
          <p:cNvPr id="73" name="Google Shape;73;p6"/>
          <p:cNvSpPr/>
          <p:nvPr/>
        </p:nvSpPr>
        <p:spPr>
          <a:xfrm rot="387076">
            <a:off x="7363704" y="3886715"/>
            <a:ext cx="1620269" cy="1108605"/>
          </a:xfrm>
          <a:custGeom>
            <a:rect b="b" l="l" r="r" t="t"/>
            <a:pathLst>
              <a:path extrusionOk="0" h="1557010" w="2275631">
                <a:moveTo>
                  <a:pt x="0" y="0"/>
                </a:moveTo>
                <a:lnTo>
                  <a:pt x="2275631" y="0"/>
                </a:lnTo>
                <a:lnTo>
                  <a:pt x="2275631" y="1557011"/>
                </a:lnTo>
                <a:lnTo>
                  <a:pt x="0" y="1557011"/>
                </a:lnTo>
                <a:lnTo>
                  <a:pt x="0" y="0"/>
                </a:lnTo>
                <a:close/>
              </a:path>
            </a:pathLst>
          </a:custGeom>
          <a:blipFill rotWithShape="1">
            <a:blip r:embed="rId4">
              <a:alphaModFix/>
            </a:blip>
            <a:stretch>
              <a:fillRect b="0" l="0" r="0" t="0"/>
            </a:stretch>
          </a:blipFill>
          <a:ln>
            <a:noFill/>
          </a:ln>
        </p:spPr>
      </p:sp>
      <p:sp>
        <p:nvSpPr>
          <p:cNvPr id="74" name="Google Shape;74;p6"/>
          <p:cNvSpPr/>
          <p:nvPr/>
        </p:nvSpPr>
        <p:spPr>
          <a:xfrm rot="-314951">
            <a:off x="1977341" y="3927019"/>
            <a:ext cx="1502456" cy="1027996"/>
          </a:xfrm>
          <a:custGeom>
            <a:rect b="b" l="l" r="r" t="t"/>
            <a:pathLst>
              <a:path extrusionOk="0" h="1446905" w="2114707">
                <a:moveTo>
                  <a:pt x="0" y="0"/>
                </a:moveTo>
                <a:lnTo>
                  <a:pt x="2114707" y="0"/>
                </a:lnTo>
                <a:lnTo>
                  <a:pt x="2114707" y="1446904"/>
                </a:lnTo>
                <a:lnTo>
                  <a:pt x="0" y="1446904"/>
                </a:lnTo>
                <a:lnTo>
                  <a:pt x="0" y="0"/>
                </a:lnTo>
                <a:close/>
              </a:path>
            </a:pathLst>
          </a:custGeom>
          <a:blipFill rotWithShape="1">
            <a:blip r:embed="rId5">
              <a:alphaModFix/>
            </a:blip>
            <a:stretch>
              <a:fillRect b="0" l="0" r="0" t="0"/>
            </a:stretch>
          </a:blipFill>
          <a:ln>
            <a:noFill/>
          </a:ln>
        </p:spPr>
      </p:sp>
      <p:sp>
        <p:nvSpPr>
          <p:cNvPr id="75" name="Google Shape;75;p6"/>
          <p:cNvSpPr/>
          <p:nvPr/>
        </p:nvSpPr>
        <p:spPr>
          <a:xfrm rot="-621543">
            <a:off x="5563256" y="3916507"/>
            <a:ext cx="1533186" cy="1049021"/>
          </a:xfrm>
          <a:custGeom>
            <a:rect b="b" l="l" r="r" t="t"/>
            <a:pathLst>
              <a:path extrusionOk="0" h="1479459" w="2162287">
                <a:moveTo>
                  <a:pt x="0" y="0"/>
                </a:moveTo>
                <a:lnTo>
                  <a:pt x="2162287" y="0"/>
                </a:lnTo>
                <a:lnTo>
                  <a:pt x="2162287" y="1479459"/>
                </a:lnTo>
                <a:lnTo>
                  <a:pt x="0" y="1479459"/>
                </a:lnTo>
                <a:lnTo>
                  <a:pt x="0" y="0"/>
                </a:lnTo>
                <a:close/>
              </a:path>
            </a:pathLst>
          </a:custGeom>
          <a:blipFill rotWithShape="1">
            <a:blip r:embed="rId6">
              <a:alphaModFix/>
            </a:blip>
            <a:stretch>
              <a:fillRect b="0" l="0" r="0" t="0"/>
            </a:stretch>
          </a:blipFill>
          <a:ln>
            <a:noFill/>
          </a:ln>
        </p:spPr>
      </p:sp>
      <p:sp>
        <p:nvSpPr>
          <p:cNvPr id="76" name="Google Shape;7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7" name="Google Shape;7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8" name="Shape 78"/>
        <p:cNvGrpSpPr/>
        <p:nvPr/>
      </p:nvGrpSpPr>
      <p:grpSpPr>
        <a:xfrm>
          <a:off x="0" y="0"/>
          <a:ext cx="0" cy="0"/>
          <a:chOff x="0" y="0"/>
          <a:chExt cx="0" cy="0"/>
        </a:xfrm>
      </p:grpSpPr>
      <p:sp>
        <p:nvSpPr>
          <p:cNvPr id="79" name="Google Shape;79;p7"/>
          <p:cNvSpPr txBox="1"/>
          <p:nvPr>
            <p:ph type="title"/>
          </p:nvPr>
        </p:nvSpPr>
        <p:spPr>
          <a:xfrm>
            <a:off x="490250" y="450150"/>
            <a:ext cx="5549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0" name="Google Shape;8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7"/>
          <p:cNvSpPr/>
          <p:nvPr/>
        </p:nvSpPr>
        <p:spPr>
          <a:xfrm>
            <a:off x="5617225" y="1406800"/>
            <a:ext cx="3182506" cy="2177504"/>
          </a:xfrm>
          <a:custGeom>
            <a:rect b="b" l="l" r="r" t="t"/>
            <a:pathLst>
              <a:path extrusionOk="0" h="1637221" w="2392862">
                <a:moveTo>
                  <a:pt x="0" y="0"/>
                </a:moveTo>
                <a:lnTo>
                  <a:pt x="2392862" y="0"/>
                </a:lnTo>
                <a:lnTo>
                  <a:pt x="2392862" y="1637222"/>
                </a:lnTo>
                <a:lnTo>
                  <a:pt x="0" y="1637222"/>
                </a:lnTo>
                <a:lnTo>
                  <a:pt x="0" y="0"/>
                </a:lnTo>
                <a:close/>
              </a:path>
            </a:pathLst>
          </a:custGeom>
          <a:blipFill rotWithShape="1">
            <a:blip r:embed="rId2">
              <a:alphaModFix/>
            </a:blip>
            <a:stretch>
              <a:fillRect b="0" l="0" r="0" t="0"/>
            </a:stretch>
          </a:blipFill>
          <a:ln>
            <a:noFill/>
          </a:ln>
        </p:spPr>
      </p:sp>
      <p:sp>
        <p:nvSpPr>
          <p:cNvPr id="82" name="Google Shape;82;p7"/>
          <p:cNvSpPr/>
          <p:nvPr/>
        </p:nvSpPr>
        <p:spPr>
          <a:xfrm rot="656478">
            <a:off x="224978" y="3867833"/>
            <a:ext cx="901755" cy="1548076"/>
          </a:xfrm>
          <a:custGeom>
            <a:rect b="b" l="l" r="r" t="t"/>
            <a:pathLst>
              <a:path extrusionOk="0" h="1451012" w="845215">
                <a:moveTo>
                  <a:pt x="0" y="0"/>
                </a:moveTo>
                <a:lnTo>
                  <a:pt x="845214" y="0"/>
                </a:lnTo>
                <a:lnTo>
                  <a:pt x="845214" y="1451013"/>
                </a:lnTo>
                <a:lnTo>
                  <a:pt x="0" y="1451013"/>
                </a:lnTo>
                <a:lnTo>
                  <a:pt x="0" y="0"/>
                </a:lnTo>
                <a:close/>
              </a:path>
            </a:pathLst>
          </a:custGeom>
          <a:blipFill rotWithShape="1">
            <a:blip r:embed="rId3">
              <a:alphaModFix/>
            </a:blip>
            <a:stretch>
              <a:fillRect b="0" l="0" r="0" t="0"/>
            </a:stretch>
          </a:blipFill>
          <a:ln>
            <a:noFill/>
          </a:ln>
        </p:spPr>
      </p:sp>
      <p:sp>
        <p:nvSpPr>
          <p:cNvPr id="83" name="Google Shape;83;p7"/>
          <p:cNvSpPr/>
          <p:nvPr/>
        </p:nvSpPr>
        <p:spPr>
          <a:xfrm rot="-2093325">
            <a:off x="6865911" y="4283488"/>
            <a:ext cx="794336" cy="967229"/>
          </a:xfrm>
          <a:custGeom>
            <a:rect b="b" l="l" r="r" t="t"/>
            <a:pathLst>
              <a:path extrusionOk="0" h="1215913" w="998568">
                <a:moveTo>
                  <a:pt x="0" y="0"/>
                </a:moveTo>
                <a:lnTo>
                  <a:pt x="998568" y="0"/>
                </a:lnTo>
                <a:lnTo>
                  <a:pt x="998568" y="1215913"/>
                </a:lnTo>
                <a:lnTo>
                  <a:pt x="0" y="1215913"/>
                </a:lnTo>
                <a:lnTo>
                  <a:pt x="0" y="0"/>
                </a:lnTo>
                <a:close/>
              </a:path>
            </a:pathLst>
          </a:custGeom>
          <a:blipFill rotWithShape="1">
            <a:blip r:embed="rId4">
              <a:alphaModFix/>
            </a:blip>
            <a:stretch>
              <a:fillRect b="0" l="0" r="0" t="0"/>
            </a:stretch>
          </a:blipFill>
          <a:ln>
            <a:noFill/>
          </a:ln>
        </p:spPr>
      </p:sp>
      <p:sp>
        <p:nvSpPr>
          <p:cNvPr id="84" name="Google Shape;84;p7"/>
          <p:cNvSpPr/>
          <p:nvPr/>
        </p:nvSpPr>
        <p:spPr>
          <a:xfrm rot="-8720824">
            <a:off x="8317241" y="-219184"/>
            <a:ext cx="859102" cy="1079788"/>
          </a:xfrm>
          <a:custGeom>
            <a:rect b="b" l="l" r="r" t="t"/>
            <a:pathLst>
              <a:path extrusionOk="0" h="1006511" w="800801">
                <a:moveTo>
                  <a:pt x="0" y="0"/>
                </a:moveTo>
                <a:lnTo>
                  <a:pt x="800801" y="0"/>
                </a:lnTo>
                <a:lnTo>
                  <a:pt x="800801" y="1006511"/>
                </a:lnTo>
                <a:lnTo>
                  <a:pt x="0" y="1006511"/>
                </a:lnTo>
                <a:lnTo>
                  <a:pt x="0" y="0"/>
                </a:lnTo>
                <a:close/>
              </a:path>
            </a:pathLst>
          </a:custGeom>
          <a:blipFill rotWithShape="1">
            <a:blip r:embed="rId5">
              <a:alphaModFix/>
            </a:blip>
            <a:stretch>
              <a:fillRect b="0" l="0" r="0" t="0"/>
            </a:stretch>
          </a:blipFill>
          <a:ln>
            <a:noFill/>
          </a:ln>
        </p:spPr>
      </p:sp>
      <p:sp>
        <p:nvSpPr>
          <p:cNvPr id="85" name="Google Shape;85;p7"/>
          <p:cNvSpPr/>
          <p:nvPr/>
        </p:nvSpPr>
        <p:spPr>
          <a:xfrm flipH="1">
            <a:off x="7731966" y="1774059"/>
            <a:ext cx="1048730" cy="700028"/>
          </a:xfrm>
          <a:custGeom>
            <a:rect b="b" l="l" r="r" t="t"/>
            <a:pathLst>
              <a:path extrusionOk="0" h="1033251" w="1547941">
                <a:moveTo>
                  <a:pt x="1547941" y="0"/>
                </a:moveTo>
                <a:lnTo>
                  <a:pt x="0" y="0"/>
                </a:lnTo>
                <a:lnTo>
                  <a:pt x="0" y="1033251"/>
                </a:lnTo>
                <a:lnTo>
                  <a:pt x="1547941" y="1033251"/>
                </a:lnTo>
                <a:lnTo>
                  <a:pt x="1547941" y="0"/>
                </a:lnTo>
                <a:close/>
              </a:path>
            </a:pathLst>
          </a:custGeom>
          <a:blipFill rotWithShape="1">
            <a:blip r:embed="rId6">
              <a:alphaModFix/>
            </a:blip>
            <a:stretch>
              <a:fillRect b="0" l="0" r="0" t="0"/>
            </a:stretch>
          </a:blipFill>
          <a:ln>
            <a:noFill/>
          </a:ln>
        </p:spPr>
      </p:sp>
      <p:sp>
        <p:nvSpPr>
          <p:cNvPr id="86" name="Google Shape;86;p7"/>
          <p:cNvSpPr/>
          <p:nvPr/>
        </p:nvSpPr>
        <p:spPr>
          <a:xfrm rot="-2010979">
            <a:off x="177831" y="-314258"/>
            <a:ext cx="765935" cy="1395781"/>
          </a:xfrm>
          <a:custGeom>
            <a:rect b="b" l="l" r="r" t="t"/>
            <a:pathLst>
              <a:path extrusionOk="0" h="1526167" w="837484">
                <a:moveTo>
                  <a:pt x="0" y="0"/>
                </a:moveTo>
                <a:lnTo>
                  <a:pt x="837484" y="0"/>
                </a:lnTo>
                <a:lnTo>
                  <a:pt x="837484" y="1526167"/>
                </a:lnTo>
                <a:lnTo>
                  <a:pt x="0" y="1526167"/>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a:off x="7674251" y="3811549"/>
            <a:ext cx="1516831" cy="1404965"/>
          </a:xfrm>
          <a:custGeom>
            <a:rect b="b" l="l" r="r" t="t"/>
            <a:pathLst>
              <a:path extrusionOk="0" h="1455922" w="1571846">
                <a:moveTo>
                  <a:pt x="0" y="0"/>
                </a:moveTo>
                <a:lnTo>
                  <a:pt x="1571846" y="0"/>
                </a:lnTo>
                <a:lnTo>
                  <a:pt x="1571846" y="1455922"/>
                </a:lnTo>
                <a:lnTo>
                  <a:pt x="0" y="1455922"/>
                </a:lnTo>
                <a:lnTo>
                  <a:pt x="0" y="0"/>
                </a:lnTo>
                <a:close/>
              </a:path>
            </a:pathLst>
          </a:custGeom>
          <a:blipFill rotWithShape="1">
            <a:blip r:embed="rId2">
              <a:alphaModFix/>
            </a:blip>
            <a:stretch>
              <a:fillRect b="0" l="0" r="0" t="0"/>
            </a:stretch>
          </a:blipFill>
          <a:ln>
            <a:noFill/>
          </a:ln>
        </p:spPr>
      </p:sp>
      <p:sp>
        <p:nvSpPr>
          <p:cNvPr id="90" name="Google Shape;9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1" name="Google Shape;9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2" name="Google Shape;9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3" name="Google Shape;9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8"/>
          <p:cNvSpPr/>
          <p:nvPr/>
        </p:nvSpPr>
        <p:spPr>
          <a:xfrm rot="-221823">
            <a:off x="4068376" y="4153631"/>
            <a:ext cx="901316" cy="1151841"/>
          </a:xfrm>
          <a:custGeom>
            <a:rect b="b" l="l" r="r" t="t"/>
            <a:pathLst>
              <a:path extrusionOk="0" h="1414700" w="1107003">
                <a:moveTo>
                  <a:pt x="0" y="0"/>
                </a:moveTo>
                <a:lnTo>
                  <a:pt x="1107002" y="0"/>
                </a:lnTo>
                <a:lnTo>
                  <a:pt x="1107002" y="1414701"/>
                </a:lnTo>
                <a:lnTo>
                  <a:pt x="0" y="1414701"/>
                </a:lnTo>
                <a:lnTo>
                  <a:pt x="0" y="0"/>
                </a:lnTo>
                <a:close/>
              </a:path>
            </a:pathLst>
          </a:custGeom>
          <a:blipFill rotWithShape="1">
            <a:blip r:embed="rId3">
              <a:alphaModFix/>
            </a:blip>
            <a:stretch>
              <a:fillRect b="0" l="0" r="0" t="0"/>
            </a:stretch>
          </a:blipFill>
          <a:ln>
            <a:noFill/>
          </a:ln>
        </p:spPr>
      </p:sp>
      <p:sp>
        <p:nvSpPr>
          <p:cNvPr id="95" name="Google Shape;95;p8"/>
          <p:cNvSpPr/>
          <p:nvPr/>
        </p:nvSpPr>
        <p:spPr>
          <a:xfrm rot="-7605221">
            <a:off x="8294983" y="-79630"/>
            <a:ext cx="1038087" cy="1205326"/>
          </a:xfrm>
          <a:custGeom>
            <a:rect b="b" l="l" r="r" t="t"/>
            <a:pathLst>
              <a:path extrusionOk="0" h="1629917" w="1403766">
                <a:moveTo>
                  <a:pt x="0" y="0"/>
                </a:moveTo>
                <a:lnTo>
                  <a:pt x="1403766" y="0"/>
                </a:lnTo>
                <a:lnTo>
                  <a:pt x="1403766" y="1629917"/>
                </a:lnTo>
                <a:lnTo>
                  <a:pt x="0" y="1629917"/>
                </a:lnTo>
                <a:lnTo>
                  <a:pt x="0" y="0"/>
                </a:lnTo>
                <a:close/>
              </a:path>
            </a:pathLst>
          </a:custGeom>
          <a:blipFill rotWithShape="1">
            <a:blip r:embed="rId4">
              <a:alphaModFix/>
            </a:blip>
            <a:stretch>
              <a:fillRect b="0" l="0" r="0" t="0"/>
            </a:stretch>
          </a:blipFill>
          <a:ln>
            <a:noFill/>
          </a:ln>
        </p:spPr>
      </p:sp>
      <p:sp>
        <p:nvSpPr>
          <p:cNvPr id="96" name="Google Shape;96;p8"/>
          <p:cNvSpPr/>
          <p:nvPr/>
        </p:nvSpPr>
        <p:spPr>
          <a:xfrm rot="-8402547">
            <a:off x="3628160" y="-258024"/>
            <a:ext cx="932806" cy="1249991"/>
          </a:xfrm>
          <a:custGeom>
            <a:rect b="b" l="l" r="r" t="t"/>
            <a:pathLst>
              <a:path extrusionOk="0" h="1479759" w="1104270">
                <a:moveTo>
                  <a:pt x="0" y="0"/>
                </a:moveTo>
                <a:lnTo>
                  <a:pt x="1104270" y="0"/>
                </a:lnTo>
                <a:lnTo>
                  <a:pt x="1104270" y="1479759"/>
                </a:lnTo>
                <a:lnTo>
                  <a:pt x="0" y="1479759"/>
                </a:lnTo>
                <a:lnTo>
                  <a:pt x="0" y="0"/>
                </a:lnTo>
                <a:close/>
              </a:path>
            </a:pathLst>
          </a:custGeom>
          <a:blipFill rotWithShape="1">
            <a:blip r:embed="rId5">
              <a:alphaModFix/>
            </a:blip>
            <a:stretch>
              <a:fillRect b="0" l="0" r="0" t="0"/>
            </a:stretch>
          </a:blipFill>
          <a:ln>
            <a:noFill/>
          </a:ln>
        </p:spPr>
      </p:sp>
      <p:sp>
        <p:nvSpPr>
          <p:cNvPr id="97" name="Google Shape;97;p8"/>
          <p:cNvSpPr/>
          <p:nvPr/>
        </p:nvSpPr>
        <p:spPr>
          <a:xfrm rot="5530279">
            <a:off x="256055" y="3026124"/>
            <a:ext cx="969559" cy="1750895"/>
          </a:xfrm>
          <a:custGeom>
            <a:rect b="b" l="l" r="r" t="t"/>
            <a:pathLst>
              <a:path extrusionOk="0" h="1658425" w="918353">
                <a:moveTo>
                  <a:pt x="0" y="0"/>
                </a:moveTo>
                <a:lnTo>
                  <a:pt x="918353" y="0"/>
                </a:lnTo>
                <a:lnTo>
                  <a:pt x="918353" y="1658425"/>
                </a:lnTo>
                <a:lnTo>
                  <a:pt x="0" y="1658425"/>
                </a:lnTo>
                <a:lnTo>
                  <a:pt x="0" y="0"/>
                </a:lnTo>
                <a:close/>
              </a:path>
            </a:pathLst>
          </a:custGeom>
          <a:blipFill rotWithShape="1">
            <a:blip r:embed="rId6">
              <a:alphaModFix/>
            </a:blip>
            <a:stretch>
              <a:fillRect b="0" l="0" r="0" t="0"/>
            </a:stretch>
          </a:blipFill>
          <a:ln>
            <a:noFill/>
          </a:ln>
        </p:spPr>
      </p:sp>
      <p:sp>
        <p:nvSpPr>
          <p:cNvPr id="98" name="Google Shape;98;p8"/>
          <p:cNvSpPr/>
          <p:nvPr/>
        </p:nvSpPr>
        <p:spPr>
          <a:xfrm>
            <a:off x="-51806" y="-116221"/>
            <a:ext cx="1585280" cy="1159236"/>
          </a:xfrm>
          <a:custGeom>
            <a:rect b="b" l="l" r="r" t="t"/>
            <a:pathLst>
              <a:path extrusionOk="0" h="1400890" w="1915746">
                <a:moveTo>
                  <a:pt x="0" y="0"/>
                </a:moveTo>
                <a:lnTo>
                  <a:pt x="1915747" y="0"/>
                </a:lnTo>
                <a:lnTo>
                  <a:pt x="1915747" y="1400890"/>
                </a:lnTo>
                <a:lnTo>
                  <a:pt x="0" y="140089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sp>
        <p:nvSpPr>
          <p:cNvPr id="100" name="Google Shape;10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01" name="Google Shape;10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9"/>
          <p:cNvSpPr/>
          <p:nvPr/>
        </p:nvSpPr>
        <p:spPr>
          <a:xfrm rot="-6267146">
            <a:off x="1583545" y="929208"/>
            <a:ext cx="742086" cy="997763"/>
          </a:xfrm>
          <a:custGeom>
            <a:rect b="b" l="l" r="r" t="t"/>
            <a:pathLst>
              <a:path extrusionOk="0" h="1992143" w="1481656">
                <a:moveTo>
                  <a:pt x="0" y="0"/>
                </a:moveTo>
                <a:lnTo>
                  <a:pt x="1481656" y="0"/>
                </a:lnTo>
                <a:lnTo>
                  <a:pt x="1481656" y="1992143"/>
                </a:lnTo>
                <a:lnTo>
                  <a:pt x="0" y="1992143"/>
                </a:lnTo>
                <a:lnTo>
                  <a:pt x="0" y="0"/>
                </a:lnTo>
                <a:close/>
              </a:path>
            </a:pathLst>
          </a:custGeom>
          <a:blipFill rotWithShape="1">
            <a:blip r:embed="rId2">
              <a:alphaModFix/>
            </a:blip>
            <a:stretch>
              <a:fillRect b="0" l="0" r="0" t="0"/>
            </a:stretch>
          </a:blipFill>
          <a:ln>
            <a:noFill/>
          </a:ln>
        </p:spPr>
      </p:sp>
      <p:sp>
        <p:nvSpPr>
          <p:cNvPr id="103" name="Google Shape;103;p9"/>
          <p:cNvSpPr/>
          <p:nvPr/>
        </p:nvSpPr>
        <p:spPr>
          <a:xfrm>
            <a:off x="996517" y="1450242"/>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3">
              <a:alphaModFix/>
            </a:blip>
            <a:stretch>
              <a:fillRect b="0" l="0" r="0" t="0"/>
            </a:stretch>
          </a:blipFill>
          <a:ln>
            <a:noFill/>
          </a:ln>
        </p:spPr>
      </p:sp>
      <p:sp>
        <p:nvSpPr>
          <p:cNvPr id="104" name="Google Shape;104;p9"/>
          <p:cNvSpPr/>
          <p:nvPr/>
        </p:nvSpPr>
        <p:spPr>
          <a:xfrm rot="1547762">
            <a:off x="-356580" y="1967677"/>
            <a:ext cx="1416734" cy="1440136"/>
          </a:xfrm>
          <a:custGeom>
            <a:rect b="b" l="l" r="r" t="t"/>
            <a:pathLst>
              <a:path extrusionOk="0" h="2881389" w="2834566">
                <a:moveTo>
                  <a:pt x="0" y="0"/>
                </a:moveTo>
                <a:lnTo>
                  <a:pt x="2834567" y="0"/>
                </a:lnTo>
                <a:lnTo>
                  <a:pt x="2834567" y="2881388"/>
                </a:lnTo>
                <a:lnTo>
                  <a:pt x="0" y="2881388"/>
                </a:lnTo>
                <a:lnTo>
                  <a:pt x="0" y="0"/>
                </a:lnTo>
                <a:close/>
              </a:path>
            </a:pathLst>
          </a:custGeom>
          <a:blipFill rotWithShape="1">
            <a:blip r:embed="rId4">
              <a:alphaModFix/>
            </a:blip>
            <a:stretch>
              <a:fillRect b="0" l="0" r="0" t="0"/>
            </a:stretch>
          </a:blipFill>
          <a:ln>
            <a:noFill/>
          </a:ln>
        </p:spPr>
      </p:sp>
      <p:sp>
        <p:nvSpPr>
          <p:cNvPr id="105" name="Google Shape;105;p9"/>
          <p:cNvSpPr/>
          <p:nvPr/>
        </p:nvSpPr>
        <p:spPr>
          <a:xfrm rot="-3713624">
            <a:off x="-208322" y="1310388"/>
            <a:ext cx="545100" cy="984380"/>
          </a:xfrm>
          <a:custGeom>
            <a:rect b="b" l="l" r="r" t="t"/>
            <a:pathLst>
              <a:path extrusionOk="0" h="1973402" w="1092771">
                <a:moveTo>
                  <a:pt x="0" y="0"/>
                </a:moveTo>
                <a:lnTo>
                  <a:pt x="1092771" y="0"/>
                </a:lnTo>
                <a:lnTo>
                  <a:pt x="1092771" y="1973402"/>
                </a:lnTo>
                <a:lnTo>
                  <a:pt x="0" y="1973402"/>
                </a:lnTo>
                <a:lnTo>
                  <a:pt x="0" y="0"/>
                </a:lnTo>
                <a:close/>
              </a:path>
            </a:pathLst>
          </a:custGeom>
          <a:blipFill rotWithShape="1">
            <a:blip r:embed="rId5">
              <a:alphaModFix/>
            </a:blip>
            <a:stretch>
              <a:fillRect b="0" l="0" r="0" t="0"/>
            </a:stretch>
          </a:blipFill>
          <a:ln>
            <a:noFill/>
          </a:ln>
        </p:spPr>
      </p:sp>
      <p:sp>
        <p:nvSpPr>
          <p:cNvPr id="106" name="Google Shape;106;p9"/>
          <p:cNvSpPr/>
          <p:nvPr/>
        </p:nvSpPr>
        <p:spPr>
          <a:xfrm rot="-3713624">
            <a:off x="6756044" y="947162"/>
            <a:ext cx="488974" cy="883023"/>
          </a:xfrm>
          <a:custGeom>
            <a:rect b="b" l="l" r="r" t="t"/>
            <a:pathLst>
              <a:path extrusionOk="0" h="1770211" w="980254">
                <a:moveTo>
                  <a:pt x="0" y="0"/>
                </a:moveTo>
                <a:lnTo>
                  <a:pt x="980254" y="0"/>
                </a:lnTo>
                <a:lnTo>
                  <a:pt x="980254" y="1770211"/>
                </a:lnTo>
                <a:lnTo>
                  <a:pt x="0" y="1770211"/>
                </a:lnTo>
                <a:lnTo>
                  <a:pt x="0" y="0"/>
                </a:lnTo>
                <a:close/>
              </a:path>
            </a:pathLst>
          </a:custGeom>
          <a:blipFill rotWithShape="1">
            <a:blip r:embed="rId5">
              <a:alphaModFix/>
            </a:blip>
            <a:stretch>
              <a:fillRect b="0" l="0" r="0" t="0"/>
            </a:stretch>
          </a:blipFill>
          <a:ln>
            <a:noFill/>
          </a:ln>
        </p:spPr>
      </p:sp>
      <p:sp>
        <p:nvSpPr>
          <p:cNvPr id="107" name="Google Shape;107;p9"/>
          <p:cNvSpPr/>
          <p:nvPr/>
        </p:nvSpPr>
        <p:spPr>
          <a:xfrm>
            <a:off x="639923" y="1640525"/>
            <a:ext cx="412759" cy="498050"/>
          </a:xfrm>
          <a:custGeom>
            <a:rect b="b" l="l" r="r" t="t"/>
            <a:pathLst>
              <a:path extrusionOk="0" h="996100" w="825518">
                <a:moveTo>
                  <a:pt x="0" y="0"/>
                </a:moveTo>
                <a:lnTo>
                  <a:pt x="825518" y="0"/>
                </a:lnTo>
                <a:lnTo>
                  <a:pt x="825518" y="996100"/>
                </a:lnTo>
                <a:lnTo>
                  <a:pt x="0" y="996100"/>
                </a:lnTo>
                <a:lnTo>
                  <a:pt x="0" y="0"/>
                </a:lnTo>
                <a:close/>
              </a:path>
            </a:pathLst>
          </a:custGeom>
          <a:blipFill rotWithShape="1">
            <a:blip r:embed="rId6">
              <a:alphaModFix/>
            </a:blip>
            <a:stretch>
              <a:fillRect b="0" l="0" r="0" t="0"/>
            </a:stretch>
          </a:blipFill>
          <a:ln>
            <a:noFill/>
          </a:ln>
        </p:spPr>
      </p:sp>
      <p:sp>
        <p:nvSpPr>
          <p:cNvPr id="108" name="Google Shape;108;p9"/>
          <p:cNvSpPr/>
          <p:nvPr/>
        </p:nvSpPr>
        <p:spPr>
          <a:xfrm rot="1940363">
            <a:off x="1045054" y="912841"/>
            <a:ext cx="565899" cy="72319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7">
              <a:alphaModFix/>
            </a:blip>
            <a:stretch>
              <a:fillRect b="0" l="0" r="0" t="0"/>
            </a:stretch>
          </a:blipFill>
          <a:ln>
            <a:noFill/>
          </a:ln>
        </p:spPr>
      </p:sp>
      <p:sp>
        <p:nvSpPr>
          <p:cNvPr id="109" name="Google Shape;109;p9"/>
          <p:cNvSpPr/>
          <p:nvPr/>
        </p:nvSpPr>
        <p:spPr>
          <a:xfrm rot="1940363">
            <a:off x="7299051" y="1206839"/>
            <a:ext cx="565899" cy="72319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7">
              <a:alphaModFix/>
            </a:blip>
            <a:stretch>
              <a:fillRect b="0" l="0" r="0" t="0"/>
            </a:stretch>
          </a:blipFill>
          <a:ln>
            <a:noFill/>
          </a:ln>
        </p:spPr>
      </p:sp>
      <p:sp>
        <p:nvSpPr>
          <p:cNvPr id="110" name="Google Shape;110;p9"/>
          <p:cNvSpPr/>
          <p:nvPr/>
        </p:nvSpPr>
        <p:spPr>
          <a:xfrm rot="4566169">
            <a:off x="352290" y="-323784"/>
            <a:ext cx="635578" cy="858889"/>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8">
              <a:alphaModFix/>
            </a:blip>
            <a:stretch>
              <a:fillRect b="0" l="0" r="0" t="0"/>
            </a:stretch>
          </a:blipFill>
          <a:ln>
            <a:noFill/>
          </a:ln>
        </p:spPr>
      </p:sp>
      <p:sp>
        <p:nvSpPr>
          <p:cNvPr id="111" name="Google Shape;111;p9"/>
          <p:cNvSpPr/>
          <p:nvPr/>
        </p:nvSpPr>
        <p:spPr>
          <a:xfrm>
            <a:off x="2094315" y="-156993"/>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9">
              <a:alphaModFix/>
            </a:blip>
            <a:stretch>
              <a:fillRect b="0" l="0" r="0" t="0"/>
            </a:stretch>
          </a:blipFill>
          <a:ln>
            <a:noFill/>
          </a:ln>
        </p:spPr>
      </p:sp>
      <p:sp>
        <p:nvSpPr>
          <p:cNvPr id="112" name="Google Shape;112;p9"/>
          <p:cNvSpPr/>
          <p:nvPr/>
        </p:nvSpPr>
        <p:spPr>
          <a:xfrm>
            <a:off x="5380769" y="-220501"/>
            <a:ext cx="1573650" cy="1150731"/>
          </a:xfrm>
          <a:custGeom>
            <a:rect b="b" l="l" r="r" t="t"/>
            <a:pathLst>
              <a:path extrusionOk="0" h="2301462" w="3147299">
                <a:moveTo>
                  <a:pt x="0" y="0"/>
                </a:moveTo>
                <a:lnTo>
                  <a:pt x="3147298" y="0"/>
                </a:lnTo>
                <a:lnTo>
                  <a:pt x="3147298" y="2301463"/>
                </a:lnTo>
                <a:lnTo>
                  <a:pt x="0" y="2301463"/>
                </a:lnTo>
                <a:lnTo>
                  <a:pt x="0" y="0"/>
                </a:lnTo>
                <a:close/>
              </a:path>
            </a:pathLst>
          </a:custGeom>
          <a:blipFill rotWithShape="1">
            <a:blip r:embed="rId10">
              <a:alphaModFix/>
            </a:blip>
            <a:stretch>
              <a:fillRect b="0" l="0" r="0" t="0"/>
            </a:stretch>
          </a:blipFill>
          <a:ln>
            <a:noFill/>
          </a:ln>
        </p:spPr>
      </p:sp>
      <p:sp>
        <p:nvSpPr>
          <p:cNvPr id="113" name="Google Shape;113;p9"/>
          <p:cNvSpPr/>
          <p:nvPr/>
        </p:nvSpPr>
        <p:spPr>
          <a:xfrm rot="4566169">
            <a:off x="5285530" y="575311"/>
            <a:ext cx="635578" cy="858889"/>
          </a:xfrm>
          <a:custGeom>
            <a:rect b="b" l="l" r="r" t="t"/>
            <a:pathLst>
              <a:path extrusionOk="0" h="1719068" w="1272110">
                <a:moveTo>
                  <a:pt x="0" y="0"/>
                </a:moveTo>
                <a:lnTo>
                  <a:pt x="1272111" y="0"/>
                </a:lnTo>
                <a:lnTo>
                  <a:pt x="1272111" y="1719067"/>
                </a:lnTo>
                <a:lnTo>
                  <a:pt x="0" y="1719067"/>
                </a:lnTo>
                <a:lnTo>
                  <a:pt x="0" y="0"/>
                </a:lnTo>
                <a:close/>
              </a:path>
            </a:pathLst>
          </a:custGeom>
          <a:blipFill rotWithShape="1">
            <a:blip r:embed="rId8">
              <a:alphaModFix/>
            </a:blip>
            <a:stretch>
              <a:fillRect b="0" l="0" r="0" t="0"/>
            </a:stretch>
          </a:blipFill>
          <a:ln>
            <a:noFill/>
          </a:ln>
        </p:spPr>
      </p:sp>
      <p:sp>
        <p:nvSpPr>
          <p:cNvPr id="114" name="Google Shape;114;p9"/>
          <p:cNvSpPr/>
          <p:nvPr/>
        </p:nvSpPr>
        <p:spPr>
          <a:xfrm rot="-1416777">
            <a:off x="-18201" y="727526"/>
            <a:ext cx="785044" cy="955914"/>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1">
              <a:alphaModFix/>
            </a:blip>
            <a:stretch>
              <a:fillRect b="0" l="0" r="0" t="0"/>
            </a:stretch>
          </a:blipFill>
          <a:ln>
            <a:noFill/>
          </a:ln>
        </p:spPr>
      </p:sp>
      <p:sp>
        <p:nvSpPr>
          <p:cNvPr id="115" name="Google Shape;115;p9"/>
          <p:cNvSpPr/>
          <p:nvPr/>
        </p:nvSpPr>
        <p:spPr>
          <a:xfrm rot="3621697">
            <a:off x="6873543" y="308664"/>
            <a:ext cx="786892" cy="958164"/>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1">
              <a:alphaModFix/>
            </a:blip>
            <a:stretch>
              <a:fillRect b="0" l="0" r="0" t="0"/>
            </a:stretch>
          </a:blipFill>
          <a:ln>
            <a:noFill/>
          </a:ln>
        </p:spPr>
      </p:sp>
      <p:sp>
        <p:nvSpPr>
          <p:cNvPr id="116" name="Google Shape;116;p9"/>
          <p:cNvSpPr/>
          <p:nvPr/>
        </p:nvSpPr>
        <p:spPr>
          <a:xfrm>
            <a:off x="2032792" y="514987"/>
            <a:ext cx="1574729" cy="1074752"/>
          </a:xfrm>
          <a:custGeom>
            <a:rect b="b" l="l" r="r" t="t"/>
            <a:pathLst>
              <a:path extrusionOk="0" h="2149504" w="3149457">
                <a:moveTo>
                  <a:pt x="0" y="0"/>
                </a:moveTo>
                <a:lnTo>
                  <a:pt x="3149457" y="0"/>
                </a:lnTo>
                <a:lnTo>
                  <a:pt x="3149457" y="2149504"/>
                </a:lnTo>
                <a:lnTo>
                  <a:pt x="0" y="2149504"/>
                </a:lnTo>
                <a:lnTo>
                  <a:pt x="0" y="0"/>
                </a:lnTo>
                <a:close/>
              </a:path>
            </a:pathLst>
          </a:custGeom>
          <a:blipFill rotWithShape="1">
            <a:blip r:embed="rId12">
              <a:alphaModFix/>
            </a:blip>
            <a:stretch>
              <a:fillRect b="0" l="0" r="0" t="0"/>
            </a:stretch>
          </a:blipFill>
          <a:ln>
            <a:noFill/>
          </a:ln>
        </p:spPr>
      </p:sp>
      <p:sp>
        <p:nvSpPr>
          <p:cNvPr id="117" name="Google Shape;117;p9"/>
          <p:cNvSpPr/>
          <p:nvPr/>
        </p:nvSpPr>
        <p:spPr>
          <a:xfrm rot="-4021637">
            <a:off x="771687" y="1352489"/>
            <a:ext cx="449611" cy="475779"/>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3">
              <a:alphaModFix/>
            </a:blip>
            <a:stretch>
              <a:fillRect b="0" l="0" r="0" t="0"/>
            </a:stretch>
          </a:blipFill>
          <a:ln>
            <a:noFill/>
          </a:ln>
        </p:spPr>
      </p:sp>
      <p:sp>
        <p:nvSpPr>
          <p:cNvPr id="118" name="Google Shape;118;p9"/>
          <p:cNvSpPr/>
          <p:nvPr/>
        </p:nvSpPr>
        <p:spPr>
          <a:xfrm rot="-4021637">
            <a:off x="8711607" y="814906"/>
            <a:ext cx="449611" cy="475779"/>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3">
              <a:alphaModFix/>
            </a:blip>
            <a:stretch>
              <a:fillRect b="0" l="0" r="0" t="0"/>
            </a:stretch>
          </a:blipFill>
          <a:ln>
            <a:noFill/>
          </a:ln>
        </p:spPr>
      </p:sp>
      <p:sp>
        <p:nvSpPr>
          <p:cNvPr id="119" name="Google Shape;119;p9"/>
          <p:cNvSpPr/>
          <p:nvPr/>
        </p:nvSpPr>
        <p:spPr>
          <a:xfrm>
            <a:off x="7464006" y="-23573"/>
            <a:ext cx="766652" cy="634405"/>
          </a:xfrm>
          <a:custGeom>
            <a:rect b="b" l="l" r="r" t="t"/>
            <a:pathLst>
              <a:path extrusionOk="0" h="1268809" w="1533304">
                <a:moveTo>
                  <a:pt x="0" y="0"/>
                </a:moveTo>
                <a:lnTo>
                  <a:pt x="1533304" y="0"/>
                </a:lnTo>
                <a:lnTo>
                  <a:pt x="1533304" y="1268809"/>
                </a:lnTo>
                <a:lnTo>
                  <a:pt x="0" y="1268809"/>
                </a:lnTo>
                <a:lnTo>
                  <a:pt x="0" y="0"/>
                </a:lnTo>
                <a:close/>
              </a:path>
            </a:pathLst>
          </a:custGeom>
          <a:blipFill rotWithShape="1">
            <a:blip r:embed="rId14">
              <a:alphaModFix/>
            </a:blip>
            <a:stretch>
              <a:fillRect b="0" l="0" r="0" t="0"/>
            </a:stretch>
          </a:blipFill>
          <a:ln>
            <a:noFill/>
          </a:ln>
        </p:spPr>
      </p:sp>
      <p:sp>
        <p:nvSpPr>
          <p:cNvPr id="120" name="Google Shape;120;p9"/>
          <p:cNvSpPr/>
          <p:nvPr/>
        </p:nvSpPr>
        <p:spPr>
          <a:xfrm rot="-1493728">
            <a:off x="8552962" y="2138727"/>
            <a:ext cx="764896" cy="632952"/>
          </a:xfrm>
          <a:custGeom>
            <a:rect b="b" l="l" r="r" t="t"/>
            <a:pathLst>
              <a:path extrusionOk="0" h="1268809" w="1533304">
                <a:moveTo>
                  <a:pt x="0" y="0"/>
                </a:moveTo>
                <a:lnTo>
                  <a:pt x="1533303" y="0"/>
                </a:lnTo>
                <a:lnTo>
                  <a:pt x="1533303" y="1268809"/>
                </a:lnTo>
                <a:lnTo>
                  <a:pt x="0" y="1268809"/>
                </a:lnTo>
                <a:lnTo>
                  <a:pt x="0" y="0"/>
                </a:lnTo>
                <a:close/>
              </a:path>
            </a:pathLst>
          </a:custGeom>
          <a:blipFill rotWithShape="1">
            <a:blip r:embed="rId14">
              <a:alphaModFix/>
            </a:blip>
            <a:stretch>
              <a:fillRect b="0" l="0" r="0" t="0"/>
            </a:stretch>
          </a:blipFill>
          <a:ln>
            <a:noFill/>
          </a:ln>
        </p:spPr>
      </p:sp>
      <p:sp>
        <p:nvSpPr>
          <p:cNvPr id="121" name="Google Shape;121;p9"/>
          <p:cNvSpPr/>
          <p:nvPr/>
        </p:nvSpPr>
        <p:spPr>
          <a:xfrm rot="-3775335">
            <a:off x="3802614" y="52783"/>
            <a:ext cx="734668" cy="1338803"/>
          </a:xfrm>
          <a:custGeom>
            <a:rect b="b" l="l" r="r" t="t"/>
            <a:pathLst>
              <a:path extrusionOk="0" h="2678779" w="1469980">
                <a:moveTo>
                  <a:pt x="0" y="0"/>
                </a:moveTo>
                <a:lnTo>
                  <a:pt x="1469980" y="0"/>
                </a:lnTo>
                <a:lnTo>
                  <a:pt x="1469980" y="2678779"/>
                </a:lnTo>
                <a:lnTo>
                  <a:pt x="0" y="2678779"/>
                </a:lnTo>
                <a:lnTo>
                  <a:pt x="0" y="0"/>
                </a:lnTo>
                <a:close/>
              </a:path>
            </a:pathLst>
          </a:custGeom>
          <a:blipFill rotWithShape="1">
            <a:blip r:embed="rId15">
              <a:alphaModFix/>
            </a:blip>
            <a:stretch>
              <a:fillRect b="0" l="0" r="0" t="0"/>
            </a:stretch>
          </a:blipFill>
          <a:ln>
            <a:noFill/>
          </a:ln>
        </p:spPr>
      </p:sp>
      <p:sp>
        <p:nvSpPr>
          <p:cNvPr id="122" name="Google Shape;122;p9"/>
          <p:cNvSpPr/>
          <p:nvPr/>
        </p:nvSpPr>
        <p:spPr>
          <a:xfrm>
            <a:off x="5721159" y="663270"/>
            <a:ext cx="1134830" cy="1139102"/>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6">
              <a:alphaModFix/>
            </a:blip>
            <a:stretch>
              <a:fillRect b="0" l="0" r="0" t="0"/>
            </a:stretch>
          </a:blipFill>
          <a:ln>
            <a:noFill/>
          </a:ln>
        </p:spPr>
      </p:sp>
      <p:sp>
        <p:nvSpPr>
          <p:cNvPr id="123" name="Google Shape;123;p9"/>
          <p:cNvSpPr/>
          <p:nvPr/>
        </p:nvSpPr>
        <p:spPr>
          <a:xfrm>
            <a:off x="7582637" y="1052363"/>
            <a:ext cx="1589424" cy="1500019"/>
          </a:xfrm>
          <a:custGeom>
            <a:rect b="b" l="l" r="r" t="t"/>
            <a:pathLst>
              <a:path extrusionOk="0" h="3000037" w="3178847">
                <a:moveTo>
                  <a:pt x="0" y="0"/>
                </a:moveTo>
                <a:lnTo>
                  <a:pt x="3178847" y="0"/>
                </a:lnTo>
                <a:lnTo>
                  <a:pt x="3178847" y="3000037"/>
                </a:lnTo>
                <a:lnTo>
                  <a:pt x="0" y="3000037"/>
                </a:lnTo>
                <a:lnTo>
                  <a:pt x="0" y="0"/>
                </a:lnTo>
                <a:close/>
              </a:path>
            </a:pathLst>
          </a:custGeom>
          <a:blipFill rotWithShape="1">
            <a:blip r:embed="rId17">
              <a:alphaModFix/>
            </a:blip>
            <a:stretch>
              <a:fillRect b="0" l="0" r="0" t="0"/>
            </a:stretch>
          </a:blipFill>
          <a:ln>
            <a:noFill/>
          </a:ln>
        </p:spPr>
      </p:sp>
      <p:sp>
        <p:nvSpPr>
          <p:cNvPr id="124" name="Google Shape;124;p9"/>
          <p:cNvSpPr/>
          <p:nvPr/>
        </p:nvSpPr>
        <p:spPr>
          <a:xfrm rot="-1509322">
            <a:off x="-197849" y="165179"/>
            <a:ext cx="717388" cy="832962"/>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18">
              <a:alphaModFix/>
            </a:blip>
            <a:stretch>
              <a:fillRect b="0" l="0" r="0" t="0"/>
            </a:stretch>
          </a:blipFill>
          <a:ln>
            <a:noFill/>
          </a:ln>
        </p:spPr>
      </p:sp>
      <p:sp>
        <p:nvSpPr>
          <p:cNvPr id="125" name="Google Shape;125;p9"/>
          <p:cNvSpPr/>
          <p:nvPr/>
        </p:nvSpPr>
        <p:spPr>
          <a:xfrm>
            <a:off x="3451307" y="800100"/>
            <a:ext cx="733262" cy="628772"/>
          </a:xfrm>
          <a:custGeom>
            <a:rect b="b" l="l" r="r" t="t"/>
            <a:pathLst>
              <a:path extrusionOk="0" h="1257544" w="1466524">
                <a:moveTo>
                  <a:pt x="0" y="0"/>
                </a:moveTo>
                <a:lnTo>
                  <a:pt x="1466524" y="0"/>
                </a:lnTo>
                <a:lnTo>
                  <a:pt x="1466524" y="1257544"/>
                </a:lnTo>
                <a:lnTo>
                  <a:pt x="0" y="1257544"/>
                </a:lnTo>
                <a:lnTo>
                  <a:pt x="0" y="0"/>
                </a:lnTo>
                <a:close/>
              </a:path>
            </a:pathLst>
          </a:custGeom>
          <a:blipFill rotWithShape="1">
            <a:blip r:embed="rId19">
              <a:alphaModFix/>
            </a:blip>
            <a:stretch>
              <a:fillRect b="0" l="0" r="0" t="0"/>
            </a:stretch>
          </a:blipFill>
          <a:ln>
            <a:noFill/>
          </a:ln>
        </p:spPr>
      </p:sp>
      <p:sp>
        <p:nvSpPr>
          <p:cNvPr id="126" name="Google Shape;126;p9"/>
          <p:cNvSpPr/>
          <p:nvPr/>
        </p:nvSpPr>
        <p:spPr>
          <a:xfrm rot="-4075926">
            <a:off x="8274903" y="2278164"/>
            <a:ext cx="791720" cy="1359175"/>
          </a:xfrm>
          <a:custGeom>
            <a:rect b="b" l="l" r="r" t="t"/>
            <a:pathLst>
              <a:path extrusionOk="0" h="2723462" w="1586417">
                <a:moveTo>
                  <a:pt x="0" y="0"/>
                </a:moveTo>
                <a:lnTo>
                  <a:pt x="1586416" y="0"/>
                </a:lnTo>
                <a:lnTo>
                  <a:pt x="1586416" y="2723462"/>
                </a:lnTo>
                <a:lnTo>
                  <a:pt x="0" y="2723462"/>
                </a:lnTo>
                <a:lnTo>
                  <a:pt x="0" y="0"/>
                </a:lnTo>
                <a:close/>
              </a:path>
            </a:pathLst>
          </a:custGeom>
          <a:blipFill rotWithShape="1">
            <a:blip r:embed="rId20">
              <a:alphaModFix/>
            </a:blip>
            <a:stretch>
              <a:fillRect b="0" l="0" r="0" t="0"/>
            </a:stretch>
          </a:blipFill>
          <a:ln>
            <a:noFill/>
          </a:ln>
        </p:spPr>
      </p:sp>
      <p:sp>
        <p:nvSpPr>
          <p:cNvPr id="127" name="Google Shape;127;p9"/>
          <p:cNvSpPr/>
          <p:nvPr/>
        </p:nvSpPr>
        <p:spPr>
          <a:xfrm rot="1285720">
            <a:off x="7446696" y="595726"/>
            <a:ext cx="686478" cy="669316"/>
          </a:xfrm>
          <a:custGeom>
            <a:rect b="b" l="l" r="r" t="t"/>
            <a:pathLst>
              <a:path extrusionOk="0" h="1339889" w="1374245">
                <a:moveTo>
                  <a:pt x="0" y="0"/>
                </a:moveTo>
                <a:lnTo>
                  <a:pt x="1374245" y="0"/>
                </a:lnTo>
                <a:lnTo>
                  <a:pt x="1374245" y="1339889"/>
                </a:lnTo>
                <a:lnTo>
                  <a:pt x="0" y="1339889"/>
                </a:lnTo>
                <a:lnTo>
                  <a:pt x="0" y="0"/>
                </a:lnTo>
                <a:close/>
              </a:path>
            </a:pathLst>
          </a:custGeom>
          <a:blipFill rotWithShape="1">
            <a:blip r:embed="rId21">
              <a:alphaModFix/>
            </a:blip>
            <a:stretch>
              <a:fillRect b="0" l="0" r="0" t="0"/>
            </a:stretch>
          </a:blipFill>
          <a:ln>
            <a:noFill/>
          </a:ln>
        </p:spPr>
      </p:sp>
      <p:sp>
        <p:nvSpPr>
          <p:cNvPr id="128" name="Google Shape;128;p9"/>
          <p:cNvSpPr/>
          <p:nvPr/>
        </p:nvSpPr>
        <p:spPr>
          <a:xfrm rot="-1978553">
            <a:off x="6750630" y="-487619"/>
            <a:ext cx="748002" cy="927754"/>
          </a:xfrm>
          <a:custGeom>
            <a:rect b="b" l="l" r="r" t="t"/>
            <a:pathLst>
              <a:path extrusionOk="0" h="1853078" w="1494044">
                <a:moveTo>
                  <a:pt x="0" y="0"/>
                </a:moveTo>
                <a:lnTo>
                  <a:pt x="1494044" y="0"/>
                </a:lnTo>
                <a:lnTo>
                  <a:pt x="1494044" y="1853078"/>
                </a:lnTo>
                <a:lnTo>
                  <a:pt x="0" y="1853078"/>
                </a:lnTo>
                <a:lnTo>
                  <a:pt x="0" y="0"/>
                </a:lnTo>
                <a:close/>
              </a:path>
            </a:pathLst>
          </a:custGeom>
          <a:blipFill rotWithShape="1">
            <a:blip r:embed="rId22">
              <a:alphaModFix/>
            </a:blip>
            <a:stretch>
              <a:fillRect b="0" l="0" r="0" t="0"/>
            </a:stretch>
          </a:blipFill>
          <a:ln>
            <a:noFill/>
          </a:ln>
        </p:spPr>
      </p:sp>
      <p:sp>
        <p:nvSpPr>
          <p:cNvPr id="129" name="Google Shape;129;p9"/>
          <p:cNvSpPr/>
          <p:nvPr/>
        </p:nvSpPr>
        <p:spPr>
          <a:xfrm rot="-762920">
            <a:off x="3515604" y="66902"/>
            <a:ext cx="184439" cy="852896"/>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23">
              <a:alphaModFix/>
            </a:blip>
            <a:stretch>
              <a:fillRect b="0" l="0" r="0" t="0"/>
            </a:stretch>
          </a:blipFill>
          <a:ln>
            <a:noFill/>
          </a:ln>
        </p:spPr>
      </p:sp>
      <p:sp>
        <p:nvSpPr>
          <p:cNvPr id="130" name="Google Shape;130;p9"/>
          <p:cNvSpPr/>
          <p:nvPr/>
        </p:nvSpPr>
        <p:spPr>
          <a:xfrm rot="1964114">
            <a:off x="8846127" y="-114664"/>
            <a:ext cx="184270" cy="852117"/>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3">
              <a:alphaModFix/>
            </a:blip>
            <a:stretch>
              <a:fillRect b="0" l="0" r="0" t="0"/>
            </a:stretch>
          </a:blipFill>
          <a:ln>
            <a:noFill/>
          </a:ln>
        </p:spPr>
      </p:sp>
      <p:sp>
        <p:nvSpPr>
          <p:cNvPr id="131" name="Google Shape;131;p9"/>
          <p:cNvSpPr/>
          <p:nvPr/>
        </p:nvSpPr>
        <p:spPr>
          <a:xfrm rot="1964114">
            <a:off x="8923385" y="-585838"/>
            <a:ext cx="184270" cy="852117"/>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3">
              <a:alphaModFix/>
            </a:blip>
            <a:stretch>
              <a:fillRect b="0" l="0" r="0" t="0"/>
            </a:stretch>
          </a:blipFill>
          <a:ln>
            <a:noFill/>
          </a:ln>
        </p:spPr>
      </p:sp>
      <p:sp>
        <p:nvSpPr>
          <p:cNvPr id="132" name="Google Shape;132;p9"/>
          <p:cNvSpPr/>
          <p:nvPr/>
        </p:nvSpPr>
        <p:spPr>
          <a:xfrm>
            <a:off x="4024189" y="-195168"/>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24">
              <a:alphaModFix/>
            </a:blip>
            <a:stretch>
              <a:fillRect b="0" l="0" r="0" t="0"/>
            </a:stretch>
          </a:blipFill>
          <a:ln>
            <a:noFill/>
          </a:ln>
        </p:spPr>
      </p:sp>
      <p:sp>
        <p:nvSpPr>
          <p:cNvPr id="133" name="Google Shape;133;p9"/>
          <p:cNvSpPr/>
          <p:nvPr/>
        </p:nvSpPr>
        <p:spPr>
          <a:xfrm>
            <a:off x="8066885" y="354864"/>
            <a:ext cx="740828" cy="996072"/>
          </a:xfrm>
          <a:custGeom>
            <a:rect b="b" l="l" r="r" t="t"/>
            <a:pathLst>
              <a:path extrusionOk="0" h="1992143" w="1481656">
                <a:moveTo>
                  <a:pt x="0" y="0"/>
                </a:moveTo>
                <a:lnTo>
                  <a:pt x="1481656" y="0"/>
                </a:lnTo>
                <a:lnTo>
                  <a:pt x="1481656" y="1992144"/>
                </a:lnTo>
                <a:lnTo>
                  <a:pt x="0" y="1992144"/>
                </a:lnTo>
                <a:lnTo>
                  <a:pt x="0" y="0"/>
                </a:lnTo>
                <a:close/>
              </a:path>
            </a:pathLst>
          </a:custGeom>
          <a:blipFill rotWithShape="1">
            <a:blip r:embed="rId2">
              <a:alphaModFix/>
            </a:blip>
            <a:stretch>
              <a:fillRect b="0" l="0" r="0" t="0"/>
            </a:stretch>
          </a:blipFill>
          <a:ln>
            <a:noFill/>
          </a:ln>
        </p:spPr>
      </p:sp>
      <p:sp>
        <p:nvSpPr>
          <p:cNvPr id="134" name="Google Shape;134;p9"/>
          <p:cNvSpPr/>
          <p:nvPr/>
        </p:nvSpPr>
        <p:spPr>
          <a:xfrm rot="6794170">
            <a:off x="4572765" y="221878"/>
            <a:ext cx="755289" cy="1012112"/>
          </a:xfrm>
          <a:custGeom>
            <a:rect b="b" l="l" r="r" t="t"/>
            <a:pathLst>
              <a:path extrusionOk="0" h="2021775" w="1508749">
                <a:moveTo>
                  <a:pt x="0" y="0"/>
                </a:moveTo>
                <a:lnTo>
                  <a:pt x="1508750" y="0"/>
                </a:lnTo>
                <a:lnTo>
                  <a:pt x="1508750" y="2021774"/>
                </a:lnTo>
                <a:lnTo>
                  <a:pt x="0" y="2021774"/>
                </a:lnTo>
                <a:lnTo>
                  <a:pt x="0" y="0"/>
                </a:lnTo>
                <a:close/>
              </a:path>
            </a:pathLst>
          </a:custGeom>
          <a:blipFill rotWithShape="1">
            <a:blip r:embed="rId25">
              <a:alphaModFix/>
            </a:blip>
            <a:stretch>
              <a:fillRect b="0" l="0" r="0" t="0"/>
            </a:stretch>
          </a:blipFill>
          <a:ln>
            <a:noFill/>
          </a:ln>
        </p:spPr>
      </p:sp>
      <p:sp>
        <p:nvSpPr>
          <p:cNvPr id="135" name="Google Shape;135;p9"/>
          <p:cNvSpPr/>
          <p:nvPr/>
        </p:nvSpPr>
        <p:spPr>
          <a:xfrm>
            <a:off x="12906" y="-305970"/>
            <a:ext cx="361810" cy="611941"/>
          </a:xfrm>
          <a:custGeom>
            <a:rect b="b" l="l" r="r" t="t"/>
            <a:pathLst>
              <a:path extrusionOk="0" h="1223882" w="723620">
                <a:moveTo>
                  <a:pt x="0" y="0"/>
                </a:moveTo>
                <a:lnTo>
                  <a:pt x="723620" y="0"/>
                </a:lnTo>
                <a:lnTo>
                  <a:pt x="723620" y="1223882"/>
                </a:lnTo>
                <a:lnTo>
                  <a:pt x="0" y="1223882"/>
                </a:lnTo>
                <a:lnTo>
                  <a:pt x="0" y="0"/>
                </a:lnTo>
                <a:close/>
              </a:path>
            </a:pathLst>
          </a:custGeom>
          <a:blipFill rotWithShape="1">
            <a:blip r:embed="rId26">
              <a:alphaModFix/>
            </a:blip>
            <a:stretch>
              <a:fillRect b="0" l="0" r="0" t="0"/>
            </a:stretch>
          </a:blipFill>
          <a:ln>
            <a:noFill/>
          </a:ln>
        </p:spPr>
      </p:sp>
      <p:sp>
        <p:nvSpPr>
          <p:cNvPr id="136" name="Google Shape;136;p9"/>
          <p:cNvSpPr/>
          <p:nvPr/>
        </p:nvSpPr>
        <p:spPr>
          <a:xfrm flipH="1" rot="6986212">
            <a:off x="8152708" y="-414245"/>
            <a:ext cx="526930" cy="1008478"/>
          </a:xfrm>
          <a:custGeom>
            <a:rect b="b" l="l" r="r" t="t"/>
            <a:pathLst>
              <a:path extrusionOk="0" h="2017915" w="1054361">
                <a:moveTo>
                  <a:pt x="1054361" y="0"/>
                </a:moveTo>
                <a:lnTo>
                  <a:pt x="0" y="0"/>
                </a:lnTo>
                <a:lnTo>
                  <a:pt x="0" y="2017915"/>
                </a:lnTo>
                <a:lnTo>
                  <a:pt x="1054361" y="2017915"/>
                </a:lnTo>
                <a:lnTo>
                  <a:pt x="1054361" y="0"/>
                </a:lnTo>
                <a:close/>
              </a:path>
            </a:pathLst>
          </a:custGeom>
          <a:blipFill rotWithShape="1">
            <a:blip r:embed="rId27">
              <a:alphaModFix/>
            </a:blip>
            <a:stretch>
              <a:fillRect b="0" l="0" r="0" t="0"/>
            </a:stretch>
          </a:blipFill>
          <a:ln>
            <a:noFill/>
          </a:ln>
        </p:spPr>
      </p:sp>
      <p:sp>
        <p:nvSpPr>
          <p:cNvPr id="137" name="Google Shape;137;p9"/>
          <p:cNvSpPr/>
          <p:nvPr/>
        </p:nvSpPr>
        <p:spPr>
          <a:xfrm rot="10731254">
            <a:off x="3340137" y="-94867"/>
            <a:ext cx="167549" cy="822327"/>
          </a:xfrm>
          <a:custGeom>
            <a:rect b="b" l="l" r="r" t="t"/>
            <a:pathLst>
              <a:path extrusionOk="0" h="1644325" w="335031">
                <a:moveTo>
                  <a:pt x="0" y="0"/>
                </a:moveTo>
                <a:lnTo>
                  <a:pt x="335031" y="0"/>
                </a:lnTo>
                <a:lnTo>
                  <a:pt x="335031" y="1644325"/>
                </a:lnTo>
                <a:lnTo>
                  <a:pt x="0" y="1644325"/>
                </a:lnTo>
                <a:lnTo>
                  <a:pt x="0" y="0"/>
                </a:lnTo>
                <a:close/>
              </a:path>
            </a:pathLst>
          </a:custGeom>
          <a:blipFill rotWithShape="1">
            <a:blip r:embed="rId28">
              <a:alphaModFix/>
            </a:blip>
            <a:stretch>
              <a:fillRect b="0" l="0" r="0" t="0"/>
            </a:stretch>
          </a:blipFill>
          <a:ln>
            <a:noFill/>
          </a:ln>
        </p:spPr>
      </p:sp>
      <p:sp>
        <p:nvSpPr>
          <p:cNvPr id="138" name="Google Shape;138;p9"/>
          <p:cNvSpPr/>
          <p:nvPr/>
        </p:nvSpPr>
        <p:spPr>
          <a:xfrm rot="7990709">
            <a:off x="2585292" y="-291995"/>
            <a:ext cx="994442" cy="108386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29">
              <a:alphaModFix/>
            </a:blip>
            <a:stretch>
              <a:fillRect b="0" l="0" r="0" t="0"/>
            </a:stretch>
          </a:blipFill>
          <a:ln>
            <a:noFill/>
          </a:ln>
        </p:spPr>
      </p:sp>
      <p:sp>
        <p:nvSpPr>
          <p:cNvPr id="139" name="Google Shape;139;p9"/>
          <p:cNvSpPr/>
          <p:nvPr/>
        </p:nvSpPr>
        <p:spPr>
          <a:xfrm rot="8100000">
            <a:off x="3579224" y="-364355"/>
            <a:ext cx="386818" cy="642021"/>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30">
              <a:alphaModFix/>
            </a:blip>
            <a:stretch>
              <a:fillRect b="0" l="0" r="0" t="0"/>
            </a:stretch>
          </a:blipFill>
          <a:ln>
            <a:noFill/>
          </a:ln>
        </p:spPr>
      </p:sp>
      <p:sp>
        <p:nvSpPr>
          <p:cNvPr id="140" name="Google Shape;140;p9"/>
          <p:cNvSpPr/>
          <p:nvPr/>
        </p:nvSpPr>
        <p:spPr>
          <a:xfrm rot="4707923">
            <a:off x="369383" y="259044"/>
            <a:ext cx="754525" cy="1011090"/>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25">
              <a:alphaModFix/>
            </a:blip>
            <a:stretch>
              <a:fillRect b="0" l="0" r="0" t="0"/>
            </a:stretch>
          </a:blipFill>
          <a:ln>
            <a:noFill/>
          </a:ln>
        </p:spPr>
      </p:sp>
      <p:sp>
        <p:nvSpPr>
          <p:cNvPr id="141" name="Google Shape;141;p9"/>
          <p:cNvSpPr/>
          <p:nvPr/>
        </p:nvSpPr>
        <p:spPr>
          <a:xfrm rot="5831774">
            <a:off x="1349737" y="-602609"/>
            <a:ext cx="752760" cy="1008724"/>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25">
              <a:alphaModFix/>
            </a:blip>
            <a:stretch>
              <a:fillRect b="0" l="0" r="0" t="0"/>
            </a:stretch>
          </a:blipFill>
          <a:ln>
            <a:noFill/>
          </a:ln>
        </p:spPr>
      </p:sp>
      <p:sp>
        <p:nvSpPr>
          <p:cNvPr id="142" name="Google Shape;142;p9"/>
          <p:cNvSpPr/>
          <p:nvPr/>
        </p:nvSpPr>
        <p:spPr>
          <a:xfrm flipH="1" rot="2188154">
            <a:off x="989718" y="32067"/>
            <a:ext cx="1092062" cy="728952"/>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31">
              <a:alphaModFix/>
            </a:blip>
            <a:stretch>
              <a:fillRect b="0" l="0" r="0" t="0"/>
            </a:stretch>
          </a:blipFill>
          <a:ln>
            <a:noFill/>
          </a:ln>
        </p:spPr>
      </p:sp>
      <p:sp>
        <p:nvSpPr>
          <p:cNvPr id="143" name="Google Shape;143;p9"/>
          <p:cNvSpPr/>
          <p:nvPr/>
        </p:nvSpPr>
        <p:spPr>
          <a:xfrm>
            <a:off x="4786305" y="-333598"/>
            <a:ext cx="881507" cy="816497"/>
          </a:xfrm>
          <a:custGeom>
            <a:rect b="b" l="l" r="r" t="t"/>
            <a:pathLst>
              <a:path extrusionOk="0" h="1632993" w="1763015">
                <a:moveTo>
                  <a:pt x="0" y="0"/>
                </a:moveTo>
                <a:lnTo>
                  <a:pt x="1763014" y="0"/>
                </a:lnTo>
                <a:lnTo>
                  <a:pt x="1763014" y="1632993"/>
                </a:lnTo>
                <a:lnTo>
                  <a:pt x="0" y="1632993"/>
                </a:lnTo>
                <a:lnTo>
                  <a:pt x="0" y="0"/>
                </a:lnTo>
                <a:close/>
              </a:path>
            </a:pathLst>
          </a:custGeom>
          <a:blipFill rotWithShape="1">
            <a:blip r:embed="rId32">
              <a:alphaModFix/>
            </a:blip>
            <a:stretch>
              <a:fillRect b="0" l="0" r="0" t="0"/>
            </a:stretch>
          </a:blipFill>
          <a:ln>
            <a:noFill/>
          </a:ln>
        </p:spPr>
      </p:sp>
      <p:sp>
        <p:nvSpPr>
          <p:cNvPr id="144" name="Google Shape;144;p9"/>
          <p:cNvSpPr/>
          <p:nvPr/>
        </p:nvSpPr>
        <p:spPr>
          <a:xfrm rot="2785015">
            <a:off x="1830736" y="377684"/>
            <a:ext cx="184688" cy="854048"/>
          </a:xfrm>
          <a:custGeom>
            <a:rect b="b" l="l" r="r" t="t"/>
            <a:pathLst>
              <a:path extrusionOk="0" h="1706625" w="369058">
                <a:moveTo>
                  <a:pt x="0" y="0"/>
                </a:moveTo>
                <a:lnTo>
                  <a:pt x="369057" y="0"/>
                </a:lnTo>
                <a:lnTo>
                  <a:pt x="369057" y="1706626"/>
                </a:lnTo>
                <a:lnTo>
                  <a:pt x="0" y="1706626"/>
                </a:lnTo>
                <a:lnTo>
                  <a:pt x="0" y="0"/>
                </a:lnTo>
                <a:close/>
              </a:path>
            </a:pathLst>
          </a:custGeom>
          <a:blipFill rotWithShape="1">
            <a:blip r:embed="rId2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10"/>
          <p:cNvSpPr/>
          <p:nvPr/>
        </p:nvSpPr>
        <p:spPr>
          <a:xfrm rot="6647444">
            <a:off x="356948" y="4392886"/>
            <a:ext cx="636135" cy="859641"/>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2">
              <a:alphaModFix/>
            </a:blip>
            <a:stretch>
              <a:fillRect b="0" l="0" r="0" t="0"/>
            </a:stretch>
          </a:blipFill>
          <a:ln>
            <a:noFill/>
          </a:ln>
        </p:spPr>
      </p:sp>
      <p:sp>
        <p:nvSpPr>
          <p:cNvPr id="147" name="Google Shape;147;p10"/>
          <p:cNvSpPr/>
          <p:nvPr/>
        </p:nvSpPr>
        <p:spPr>
          <a:xfrm>
            <a:off x="2094315" y="4492236"/>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3">
              <a:alphaModFix/>
            </a:blip>
            <a:stretch>
              <a:fillRect b="0" l="0" r="0" t="0"/>
            </a:stretch>
          </a:blipFill>
          <a:ln>
            <a:noFill/>
          </a:ln>
        </p:spPr>
      </p:sp>
      <p:sp>
        <p:nvSpPr>
          <p:cNvPr id="148" name="Google Shape;148;p10"/>
          <p:cNvSpPr/>
          <p:nvPr/>
        </p:nvSpPr>
        <p:spPr>
          <a:xfrm>
            <a:off x="5405333" y="4277795"/>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4">
              <a:alphaModFix/>
            </a:blip>
            <a:stretch>
              <a:fillRect b="0" l="0" r="0" t="0"/>
            </a:stretch>
          </a:blipFill>
          <a:ln>
            <a:noFill/>
          </a:ln>
        </p:spPr>
      </p:sp>
      <p:sp>
        <p:nvSpPr>
          <p:cNvPr id="149" name="Google Shape;149;p10"/>
          <p:cNvSpPr/>
          <p:nvPr/>
        </p:nvSpPr>
        <p:spPr>
          <a:xfrm>
            <a:off x="7464006" y="4625657"/>
            <a:ext cx="766652" cy="634404"/>
          </a:xfrm>
          <a:custGeom>
            <a:rect b="b" l="l" r="r" t="t"/>
            <a:pathLst>
              <a:path extrusionOk="0" h="1268809" w="1533304">
                <a:moveTo>
                  <a:pt x="0" y="0"/>
                </a:moveTo>
                <a:lnTo>
                  <a:pt x="1533304" y="0"/>
                </a:lnTo>
                <a:lnTo>
                  <a:pt x="1533304" y="1268808"/>
                </a:lnTo>
                <a:lnTo>
                  <a:pt x="0" y="1268808"/>
                </a:lnTo>
                <a:lnTo>
                  <a:pt x="0" y="0"/>
                </a:lnTo>
                <a:close/>
              </a:path>
            </a:pathLst>
          </a:custGeom>
          <a:blipFill rotWithShape="1">
            <a:blip r:embed="rId5">
              <a:alphaModFix/>
            </a:blip>
            <a:stretch>
              <a:fillRect b="0" l="0" r="0" t="0"/>
            </a:stretch>
          </a:blipFill>
          <a:ln>
            <a:noFill/>
          </a:ln>
        </p:spPr>
      </p:sp>
      <p:sp>
        <p:nvSpPr>
          <p:cNvPr id="150" name="Google Shape;150;p10"/>
          <p:cNvSpPr/>
          <p:nvPr/>
        </p:nvSpPr>
        <p:spPr>
          <a:xfrm rot="-1509322">
            <a:off x="-197849" y="4814409"/>
            <a:ext cx="717388" cy="832962"/>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151" name="Google Shape;151;p10"/>
          <p:cNvSpPr/>
          <p:nvPr/>
        </p:nvSpPr>
        <p:spPr>
          <a:xfrm rot="-1978553">
            <a:off x="6753876" y="4501546"/>
            <a:ext cx="748002" cy="927754"/>
          </a:xfrm>
          <a:custGeom>
            <a:rect b="b" l="l" r="r" t="t"/>
            <a:pathLst>
              <a:path extrusionOk="0" h="1853078" w="1494044">
                <a:moveTo>
                  <a:pt x="0" y="0"/>
                </a:moveTo>
                <a:lnTo>
                  <a:pt x="1494044" y="0"/>
                </a:lnTo>
                <a:lnTo>
                  <a:pt x="1494044" y="1853078"/>
                </a:lnTo>
                <a:lnTo>
                  <a:pt x="0" y="1853078"/>
                </a:lnTo>
                <a:lnTo>
                  <a:pt x="0" y="0"/>
                </a:lnTo>
                <a:close/>
              </a:path>
            </a:pathLst>
          </a:custGeom>
          <a:blipFill rotWithShape="1">
            <a:blip r:embed="rId7">
              <a:alphaModFix/>
            </a:blip>
            <a:stretch>
              <a:fillRect b="0" l="0" r="0" t="0"/>
            </a:stretch>
          </a:blipFill>
          <a:ln>
            <a:noFill/>
          </a:ln>
        </p:spPr>
      </p:sp>
      <p:sp>
        <p:nvSpPr>
          <p:cNvPr id="152" name="Google Shape;152;p10"/>
          <p:cNvSpPr/>
          <p:nvPr/>
        </p:nvSpPr>
        <p:spPr>
          <a:xfrm rot="-762920">
            <a:off x="3515604" y="4716131"/>
            <a:ext cx="184439" cy="852896"/>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8">
              <a:alphaModFix/>
            </a:blip>
            <a:stretch>
              <a:fillRect b="0" l="0" r="0" t="0"/>
            </a:stretch>
          </a:blipFill>
          <a:ln>
            <a:noFill/>
          </a:ln>
        </p:spPr>
      </p:sp>
      <p:sp>
        <p:nvSpPr>
          <p:cNvPr id="153" name="Google Shape;153;p10"/>
          <p:cNvSpPr/>
          <p:nvPr/>
        </p:nvSpPr>
        <p:spPr>
          <a:xfrm rot="1964114">
            <a:off x="8923385" y="4063392"/>
            <a:ext cx="184270" cy="852117"/>
          </a:xfrm>
          <a:custGeom>
            <a:rect b="b" l="l" r="r" t="t"/>
            <a:pathLst>
              <a:path extrusionOk="0" h="1706625" w="369058">
                <a:moveTo>
                  <a:pt x="0" y="0"/>
                </a:moveTo>
                <a:lnTo>
                  <a:pt x="369057" y="0"/>
                </a:lnTo>
                <a:lnTo>
                  <a:pt x="369057" y="1706626"/>
                </a:lnTo>
                <a:lnTo>
                  <a:pt x="0" y="1706626"/>
                </a:lnTo>
                <a:lnTo>
                  <a:pt x="0" y="0"/>
                </a:lnTo>
                <a:close/>
              </a:path>
            </a:pathLst>
          </a:custGeom>
          <a:blipFill rotWithShape="1">
            <a:blip r:embed="rId8">
              <a:alphaModFix/>
            </a:blip>
            <a:stretch>
              <a:fillRect b="0" l="0" r="0" t="0"/>
            </a:stretch>
          </a:blipFill>
          <a:ln>
            <a:noFill/>
          </a:ln>
        </p:spPr>
      </p:sp>
      <p:sp>
        <p:nvSpPr>
          <p:cNvPr id="154" name="Google Shape;154;p10"/>
          <p:cNvSpPr/>
          <p:nvPr/>
        </p:nvSpPr>
        <p:spPr>
          <a:xfrm>
            <a:off x="4024189" y="445406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9">
              <a:alphaModFix/>
            </a:blip>
            <a:stretch>
              <a:fillRect b="0" l="0" r="0" t="0"/>
            </a:stretch>
          </a:blipFill>
          <a:ln>
            <a:noFill/>
          </a:ln>
        </p:spPr>
      </p:sp>
      <p:sp>
        <p:nvSpPr>
          <p:cNvPr id="155" name="Google Shape;155;p10"/>
          <p:cNvSpPr/>
          <p:nvPr/>
        </p:nvSpPr>
        <p:spPr>
          <a:xfrm>
            <a:off x="12906" y="4343260"/>
            <a:ext cx="361810" cy="611941"/>
          </a:xfrm>
          <a:custGeom>
            <a:rect b="b" l="l" r="r" t="t"/>
            <a:pathLst>
              <a:path extrusionOk="0" h="1223882" w="723620">
                <a:moveTo>
                  <a:pt x="0" y="0"/>
                </a:moveTo>
                <a:lnTo>
                  <a:pt x="723620" y="0"/>
                </a:lnTo>
                <a:lnTo>
                  <a:pt x="723620" y="1223881"/>
                </a:lnTo>
                <a:lnTo>
                  <a:pt x="0" y="1223881"/>
                </a:lnTo>
                <a:lnTo>
                  <a:pt x="0" y="0"/>
                </a:lnTo>
                <a:close/>
              </a:path>
            </a:pathLst>
          </a:custGeom>
          <a:blipFill rotWithShape="1">
            <a:blip r:embed="rId10">
              <a:alphaModFix/>
            </a:blip>
            <a:stretch>
              <a:fillRect b="0" l="0" r="0" t="0"/>
            </a:stretch>
          </a:blipFill>
          <a:ln>
            <a:noFill/>
          </a:ln>
        </p:spPr>
      </p:sp>
      <p:sp>
        <p:nvSpPr>
          <p:cNvPr id="156" name="Google Shape;156;p10"/>
          <p:cNvSpPr/>
          <p:nvPr/>
        </p:nvSpPr>
        <p:spPr>
          <a:xfrm rot="-1340003">
            <a:off x="8947567" y="4641946"/>
            <a:ext cx="393071" cy="647031"/>
          </a:xfrm>
          <a:custGeom>
            <a:rect b="b" l="l" r="r" t="t"/>
            <a:pathLst>
              <a:path extrusionOk="0" h="1294046" w="786133">
                <a:moveTo>
                  <a:pt x="0" y="0"/>
                </a:moveTo>
                <a:lnTo>
                  <a:pt x="786132" y="0"/>
                </a:lnTo>
                <a:lnTo>
                  <a:pt x="786132" y="1294046"/>
                </a:lnTo>
                <a:lnTo>
                  <a:pt x="0" y="1294046"/>
                </a:lnTo>
                <a:lnTo>
                  <a:pt x="0" y="0"/>
                </a:lnTo>
                <a:close/>
              </a:path>
            </a:pathLst>
          </a:custGeom>
          <a:blipFill rotWithShape="1">
            <a:blip r:embed="rId11">
              <a:alphaModFix/>
            </a:blip>
            <a:stretch>
              <a:fillRect b="0" l="0" r="0" t="0"/>
            </a:stretch>
          </a:blipFill>
          <a:ln>
            <a:noFill/>
          </a:ln>
        </p:spPr>
      </p:sp>
      <p:sp>
        <p:nvSpPr>
          <p:cNvPr id="157" name="Google Shape;157;p10"/>
          <p:cNvSpPr/>
          <p:nvPr/>
        </p:nvSpPr>
        <p:spPr>
          <a:xfrm flipH="1" rot="6986212">
            <a:off x="8152708" y="4234985"/>
            <a:ext cx="526930" cy="1008478"/>
          </a:xfrm>
          <a:custGeom>
            <a:rect b="b" l="l" r="r" t="t"/>
            <a:pathLst>
              <a:path extrusionOk="0" h="2017915" w="1054361">
                <a:moveTo>
                  <a:pt x="1054361" y="0"/>
                </a:moveTo>
                <a:lnTo>
                  <a:pt x="0" y="0"/>
                </a:lnTo>
                <a:lnTo>
                  <a:pt x="0" y="2017915"/>
                </a:lnTo>
                <a:lnTo>
                  <a:pt x="1054361" y="2017915"/>
                </a:lnTo>
                <a:lnTo>
                  <a:pt x="1054361" y="0"/>
                </a:lnTo>
                <a:close/>
              </a:path>
            </a:pathLst>
          </a:custGeom>
          <a:blipFill rotWithShape="1">
            <a:blip r:embed="rId12">
              <a:alphaModFix/>
            </a:blip>
            <a:stretch>
              <a:fillRect b="0" l="0" r="0" t="0"/>
            </a:stretch>
          </a:blipFill>
          <a:ln>
            <a:noFill/>
          </a:ln>
        </p:spPr>
      </p:sp>
      <p:sp>
        <p:nvSpPr>
          <p:cNvPr id="158" name="Google Shape;158;p10"/>
          <p:cNvSpPr/>
          <p:nvPr/>
        </p:nvSpPr>
        <p:spPr>
          <a:xfrm rot="10731254">
            <a:off x="3340137" y="4554363"/>
            <a:ext cx="167549" cy="822327"/>
          </a:xfrm>
          <a:custGeom>
            <a:rect b="b" l="l" r="r" t="t"/>
            <a:pathLst>
              <a:path extrusionOk="0" h="1644325" w="335031">
                <a:moveTo>
                  <a:pt x="0" y="0"/>
                </a:moveTo>
                <a:lnTo>
                  <a:pt x="335031" y="0"/>
                </a:lnTo>
                <a:lnTo>
                  <a:pt x="335031" y="1644325"/>
                </a:lnTo>
                <a:lnTo>
                  <a:pt x="0" y="1644325"/>
                </a:lnTo>
                <a:lnTo>
                  <a:pt x="0" y="0"/>
                </a:lnTo>
                <a:close/>
              </a:path>
            </a:pathLst>
          </a:custGeom>
          <a:blipFill rotWithShape="1">
            <a:blip r:embed="rId13">
              <a:alphaModFix/>
            </a:blip>
            <a:stretch>
              <a:fillRect b="0" l="0" r="0" t="0"/>
            </a:stretch>
          </a:blipFill>
          <a:ln>
            <a:noFill/>
          </a:ln>
        </p:spPr>
      </p:sp>
      <p:sp>
        <p:nvSpPr>
          <p:cNvPr id="159" name="Google Shape;159;p10"/>
          <p:cNvSpPr/>
          <p:nvPr/>
        </p:nvSpPr>
        <p:spPr>
          <a:xfrm rot="7990709">
            <a:off x="2585292" y="4357235"/>
            <a:ext cx="994442" cy="108386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4">
              <a:alphaModFix/>
            </a:blip>
            <a:stretch>
              <a:fillRect b="0" l="0" r="0" t="0"/>
            </a:stretch>
          </a:blipFill>
          <a:ln>
            <a:noFill/>
          </a:ln>
        </p:spPr>
      </p:sp>
      <p:sp>
        <p:nvSpPr>
          <p:cNvPr id="160" name="Google Shape;160;p10"/>
          <p:cNvSpPr/>
          <p:nvPr/>
        </p:nvSpPr>
        <p:spPr>
          <a:xfrm rot="8100000">
            <a:off x="3598718" y="4574483"/>
            <a:ext cx="386818" cy="642021"/>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5">
              <a:alphaModFix/>
            </a:blip>
            <a:stretch>
              <a:fillRect b="0" l="0" r="0" t="0"/>
            </a:stretch>
          </a:blipFill>
          <a:ln>
            <a:noFill/>
          </a:ln>
        </p:spPr>
      </p:sp>
      <p:sp>
        <p:nvSpPr>
          <p:cNvPr id="161" name="Google Shape;161;p10"/>
          <p:cNvSpPr/>
          <p:nvPr/>
        </p:nvSpPr>
        <p:spPr>
          <a:xfrm rot="5831774">
            <a:off x="1349737" y="4046621"/>
            <a:ext cx="752760" cy="1008724"/>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16">
              <a:alphaModFix/>
            </a:blip>
            <a:stretch>
              <a:fillRect b="0" l="0" r="0" t="0"/>
            </a:stretch>
          </a:blipFill>
          <a:ln>
            <a:noFill/>
          </a:ln>
        </p:spPr>
      </p:sp>
      <p:sp>
        <p:nvSpPr>
          <p:cNvPr id="162" name="Google Shape;162;p10"/>
          <p:cNvSpPr/>
          <p:nvPr/>
        </p:nvSpPr>
        <p:spPr>
          <a:xfrm rot="1532246">
            <a:off x="7296010" y="3922949"/>
            <a:ext cx="752448" cy="1008306"/>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16">
              <a:alphaModFix/>
            </a:blip>
            <a:stretch>
              <a:fillRect b="0" l="0" r="0" t="0"/>
            </a:stretch>
          </a:blipFill>
          <a:ln>
            <a:noFill/>
          </a:ln>
        </p:spPr>
      </p:sp>
      <p:sp>
        <p:nvSpPr>
          <p:cNvPr id="163" name="Google Shape;163;p10"/>
          <p:cNvSpPr/>
          <p:nvPr/>
        </p:nvSpPr>
        <p:spPr>
          <a:xfrm flipH="1" rot="2188154">
            <a:off x="989718" y="4681297"/>
            <a:ext cx="1092062" cy="728952"/>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7">
              <a:alphaModFix/>
            </a:blip>
            <a:stretch>
              <a:fillRect b="0" l="0" r="0" t="0"/>
            </a:stretch>
          </a:blipFill>
          <a:ln>
            <a:noFill/>
          </a:ln>
        </p:spPr>
      </p:sp>
      <p:sp>
        <p:nvSpPr>
          <p:cNvPr id="164" name="Google Shape;164;p10"/>
          <p:cNvSpPr/>
          <p:nvPr/>
        </p:nvSpPr>
        <p:spPr>
          <a:xfrm rot="-378515">
            <a:off x="4702675" y="4416098"/>
            <a:ext cx="882444" cy="817364"/>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8">
              <a:alphaModFix/>
            </a:blip>
            <a:stretch>
              <a:fillRect b="0" l="0" r="0" t="0"/>
            </a:stretch>
          </a:blipFill>
          <a:ln>
            <a:noFill/>
          </a:ln>
        </p:spPr>
      </p:sp>
      <p:sp>
        <p:nvSpPr>
          <p:cNvPr id="165" name="Google Shape;16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orum"/>
              <a:buNone/>
              <a:defRPr sz="2800">
                <a:solidFill>
                  <a:schemeClr val="dk1"/>
                </a:solidFill>
                <a:latin typeface="Forum"/>
                <a:ea typeface="Forum"/>
                <a:cs typeface="Forum"/>
                <a:sym typeface="For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orum"/>
              <a:buChar char="●"/>
              <a:defRPr sz="1800">
                <a:solidFill>
                  <a:schemeClr val="dk2"/>
                </a:solidFill>
                <a:latin typeface="Forum"/>
                <a:ea typeface="Forum"/>
                <a:cs typeface="Forum"/>
                <a:sym typeface="Forum"/>
              </a:defRPr>
            </a:lvl1pPr>
            <a:lvl2pPr indent="-317500" lvl="1" marL="914400">
              <a:lnSpc>
                <a:spcPct val="115000"/>
              </a:lnSpc>
              <a:spcBef>
                <a:spcPts val="0"/>
              </a:spcBef>
              <a:spcAft>
                <a:spcPts val="0"/>
              </a:spcAft>
              <a:buClr>
                <a:schemeClr val="dk2"/>
              </a:buClr>
              <a:buSzPts val="1400"/>
              <a:buFont typeface="Petit Formal Script"/>
              <a:buChar char="○"/>
              <a:defRPr>
                <a:solidFill>
                  <a:schemeClr val="dk2"/>
                </a:solidFill>
                <a:latin typeface="Petit Formal Script"/>
                <a:ea typeface="Petit Formal Script"/>
                <a:cs typeface="Petit Formal Script"/>
                <a:sym typeface="Petit Formal Script"/>
              </a:defRPr>
            </a:lvl2pPr>
            <a:lvl3pPr indent="-317500" lvl="2" marL="13716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3pPr>
            <a:lvl4pPr indent="-317500" lvl="3" marL="18288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4pPr>
            <a:lvl5pPr indent="-317500" lvl="4" marL="22860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5pPr>
            <a:lvl6pPr indent="-317500" lvl="5" marL="27432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6pPr>
            <a:lvl7pPr indent="-317500" lvl="6" marL="32004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7pPr>
            <a:lvl8pPr indent="-317500" lvl="7" marL="36576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8pPr>
            <a:lvl9pPr indent="-317500" lvl="8" marL="41148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68" name="Google Shape;168;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69" name="Google Shape;169;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70" name="Google Shape;170;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71" name="Google Shape;171;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70.png"/><Relationship Id="rId21" Type="http://schemas.openxmlformats.org/officeDocument/2006/relationships/image" Target="../media/image26.png"/><Relationship Id="rId24" Type="http://schemas.openxmlformats.org/officeDocument/2006/relationships/image" Target="../media/image11.png"/><Relationship Id="rId23" Type="http://schemas.openxmlformats.org/officeDocument/2006/relationships/image" Target="../media/image69.png"/><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 Id="rId26" Type="http://schemas.openxmlformats.org/officeDocument/2006/relationships/image" Target="../media/image24.png"/><Relationship Id="rId25" Type="http://schemas.openxmlformats.org/officeDocument/2006/relationships/image" Target="../media/image5.png"/><Relationship Id="rId28" Type="http://schemas.openxmlformats.org/officeDocument/2006/relationships/image" Target="../media/image78.png"/><Relationship Id="rId27" Type="http://schemas.openxmlformats.org/officeDocument/2006/relationships/image" Target="../media/image86.png"/><Relationship Id="rId5" Type="http://schemas.openxmlformats.org/officeDocument/2006/relationships/image" Target="../media/image40.png"/><Relationship Id="rId6" Type="http://schemas.openxmlformats.org/officeDocument/2006/relationships/image" Target="../media/image39.png"/><Relationship Id="rId29" Type="http://schemas.openxmlformats.org/officeDocument/2006/relationships/image" Target="../media/image71.png"/><Relationship Id="rId7" Type="http://schemas.openxmlformats.org/officeDocument/2006/relationships/image" Target="../media/image21.png"/><Relationship Id="rId8" Type="http://schemas.openxmlformats.org/officeDocument/2006/relationships/image" Target="../media/image10.png"/><Relationship Id="rId31" Type="http://schemas.openxmlformats.org/officeDocument/2006/relationships/image" Target="../media/image42.png"/><Relationship Id="rId30" Type="http://schemas.openxmlformats.org/officeDocument/2006/relationships/image" Target="../media/image8.png"/><Relationship Id="rId11" Type="http://schemas.openxmlformats.org/officeDocument/2006/relationships/image" Target="../media/image1.png"/><Relationship Id="rId33" Type="http://schemas.openxmlformats.org/officeDocument/2006/relationships/image" Target="../media/image6.png"/><Relationship Id="rId10" Type="http://schemas.openxmlformats.org/officeDocument/2006/relationships/image" Target="../media/image7.png"/><Relationship Id="rId32" Type="http://schemas.openxmlformats.org/officeDocument/2006/relationships/image" Target="../media/image15.png"/><Relationship Id="rId13" Type="http://schemas.openxmlformats.org/officeDocument/2006/relationships/image" Target="../media/image32.png"/><Relationship Id="rId12" Type="http://schemas.openxmlformats.org/officeDocument/2006/relationships/image" Target="../media/image17.png"/><Relationship Id="rId34" Type="http://schemas.openxmlformats.org/officeDocument/2006/relationships/image" Target="../media/image12.png"/><Relationship Id="rId15" Type="http://schemas.openxmlformats.org/officeDocument/2006/relationships/image" Target="../media/image61.png"/><Relationship Id="rId14" Type="http://schemas.openxmlformats.org/officeDocument/2006/relationships/image" Target="../media/image20.png"/><Relationship Id="rId17" Type="http://schemas.openxmlformats.org/officeDocument/2006/relationships/image" Target="../media/image9.png"/><Relationship Id="rId16" Type="http://schemas.openxmlformats.org/officeDocument/2006/relationships/image" Target="../media/image23.png"/><Relationship Id="rId19" Type="http://schemas.openxmlformats.org/officeDocument/2006/relationships/image" Target="../media/image3.png"/><Relationship Id="rId18" Type="http://schemas.openxmlformats.org/officeDocument/2006/relationships/image" Target="../media/image6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33.png"/><Relationship Id="rId5" Type="http://schemas.openxmlformats.org/officeDocument/2006/relationships/image" Target="../media/image116.png"/><Relationship Id="rId6" Type="http://schemas.openxmlformats.org/officeDocument/2006/relationships/image" Target="../media/image121.png"/><Relationship Id="rId7" Type="http://schemas.openxmlformats.org/officeDocument/2006/relationships/image" Target="../media/image117.png"/><Relationship Id="rId8" Type="http://schemas.openxmlformats.org/officeDocument/2006/relationships/image" Target="../media/image124.png"/></Relationships>
</file>

<file path=ppt/slides/_rels/slide11.xml.rels><?xml version="1.0" encoding="UTF-8" standalone="yes"?><Relationships xmlns="http://schemas.openxmlformats.org/package/2006/relationships"><Relationship Id="rId20" Type="http://schemas.openxmlformats.org/officeDocument/2006/relationships/image" Target="../media/image138.png"/><Relationship Id="rId21" Type="http://schemas.openxmlformats.org/officeDocument/2006/relationships/image" Target="../media/image122.png"/><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9" Type="http://schemas.openxmlformats.org/officeDocument/2006/relationships/image" Target="../media/image119.png"/><Relationship Id="rId1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04.png"/><Relationship Id="rId4" Type="http://schemas.openxmlformats.org/officeDocument/2006/relationships/image" Target="../media/image100.png"/><Relationship Id="rId5" Type="http://schemas.openxmlformats.org/officeDocument/2006/relationships/image" Target="../media/image125.png"/><Relationship Id="rId6" Type="http://schemas.openxmlformats.org/officeDocument/2006/relationships/image" Target="../media/image127.png"/><Relationship Id="rId7" Type="http://schemas.openxmlformats.org/officeDocument/2006/relationships/image" Target="../media/image1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8"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35.png"/><Relationship Id="rId4" Type="http://schemas.openxmlformats.org/officeDocument/2006/relationships/image" Target="../media/image17.png"/><Relationship Id="rId9" Type="http://schemas.openxmlformats.org/officeDocument/2006/relationships/image" Target="../media/image132.png"/><Relationship Id="rId5" Type="http://schemas.openxmlformats.org/officeDocument/2006/relationships/image" Target="../media/image126.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29.png"/><Relationship Id="rId4" Type="http://schemas.openxmlformats.org/officeDocument/2006/relationships/image" Target="../media/image136.png"/><Relationship Id="rId9" Type="http://schemas.openxmlformats.org/officeDocument/2006/relationships/image" Target="../media/image144.png"/><Relationship Id="rId5" Type="http://schemas.openxmlformats.org/officeDocument/2006/relationships/image" Target="../media/image141.png"/><Relationship Id="rId6" Type="http://schemas.openxmlformats.org/officeDocument/2006/relationships/image" Target="../media/image147.png"/><Relationship Id="rId7" Type="http://schemas.openxmlformats.org/officeDocument/2006/relationships/image" Target="../media/image140.png"/><Relationship Id="rId8" Type="http://schemas.openxmlformats.org/officeDocument/2006/relationships/image" Target="../media/image143.png"/><Relationship Id="rId11" Type="http://schemas.openxmlformats.org/officeDocument/2006/relationships/image" Target="../media/image18.png"/><Relationship Id="rId10" Type="http://schemas.openxmlformats.org/officeDocument/2006/relationships/image" Target="../media/image156.png"/><Relationship Id="rId13" Type="http://schemas.openxmlformats.org/officeDocument/2006/relationships/image" Target="../media/image16.png"/><Relationship Id="rId1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8"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04.png"/><Relationship Id="rId4" Type="http://schemas.openxmlformats.org/officeDocument/2006/relationships/image" Target="../media/image100.png"/><Relationship Id="rId5" Type="http://schemas.openxmlformats.org/officeDocument/2006/relationships/image" Target="../media/image27.png"/><Relationship Id="rId6" Type="http://schemas.openxmlformats.org/officeDocument/2006/relationships/image" Target="../media/image153.png"/><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8"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61.png"/><Relationship Id="rId7" Type="http://schemas.openxmlformats.org/officeDocument/2006/relationships/image" Target="../media/image3.png"/><Relationship Id="rId8" Type="http://schemas.openxmlformats.org/officeDocument/2006/relationships/image" Target="../media/image69.png"/><Relationship Id="rId11" Type="http://schemas.openxmlformats.org/officeDocument/2006/relationships/image" Target="../media/image86.png"/><Relationship Id="rId10" Type="http://schemas.openxmlformats.org/officeDocument/2006/relationships/image" Target="../media/image5.png"/><Relationship Id="rId13" Type="http://schemas.openxmlformats.org/officeDocument/2006/relationships/image" Target="../media/image71.png"/><Relationship Id="rId12" Type="http://schemas.openxmlformats.org/officeDocument/2006/relationships/image" Target="../media/image78.png"/><Relationship Id="rId15" Type="http://schemas.openxmlformats.org/officeDocument/2006/relationships/image" Target="../media/image42.png"/><Relationship Id="rId14" Type="http://schemas.openxmlformats.org/officeDocument/2006/relationships/image" Target="../media/image8.png"/><Relationship Id="rId17" Type="http://schemas.openxmlformats.org/officeDocument/2006/relationships/image" Target="../media/image24.png"/><Relationship Id="rId16" Type="http://schemas.openxmlformats.org/officeDocument/2006/relationships/image" Target="../media/image15.png"/><Relationship Id="rId19" Type="http://schemas.openxmlformats.org/officeDocument/2006/relationships/image" Target="../media/image12.png"/><Relationship Id="rId1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61.png"/><Relationship Id="rId4" Type="http://schemas.openxmlformats.org/officeDocument/2006/relationships/image" Target="../media/image169.png"/><Relationship Id="rId5" Type="http://schemas.openxmlformats.org/officeDocument/2006/relationships/image" Target="../media/image165.png"/><Relationship Id="rId6" Type="http://schemas.openxmlformats.org/officeDocument/2006/relationships/image" Target="../media/image167.png"/><Relationship Id="rId7" Type="http://schemas.openxmlformats.org/officeDocument/2006/relationships/image" Target="../media/image164.png"/><Relationship Id="rId8" Type="http://schemas.openxmlformats.org/officeDocument/2006/relationships/image" Target="../media/image1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62.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1.png"/></Relationships>
</file>

<file path=ppt/slides/_rels/slide22.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70.png"/><Relationship Id="rId21" Type="http://schemas.openxmlformats.org/officeDocument/2006/relationships/image" Target="../media/image26.png"/><Relationship Id="rId24" Type="http://schemas.openxmlformats.org/officeDocument/2006/relationships/image" Target="../media/image11.png"/><Relationship Id="rId23" Type="http://schemas.openxmlformats.org/officeDocument/2006/relationships/image" Target="../media/image69.png"/><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 Id="rId26" Type="http://schemas.openxmlformats.org/officeDocument/2006/relationships/image" Target="../media/image24.png"/><Relationship Id="rId25" Type="http://schemas.openxmlformats.org/officeDocument/2006/relationships/image" Target="../media/image5.png"/><Relationship Id="rId28" Type="http://schemas.openxmlformats.org/officeDocument/2006/relationships/image" Target="../media/image78.png"/><Relationship Id="rId27" Type="http://schemas.openxmlformats.org/officeDocument/2006/relationships/image" Target="../media/image86.png"/><Relationship Id="rId5" Type="http://schemas.openxmlformats.org/officeDocument/2006/relationships/image" Target="../media/image40.png"/><Relationship Id="rId6" Type="http://schemas.openxmlformats.org/officeDocument/2006/relationships/image" Target="../media/image39.png"/><Relationship Id="rId29" Type="http://schemas.openxmlformats.org/officeDocument/2006/relationships/image" Target="../media/image71.png"/><Relationship Id="rId7" Type="http://schemas.openxmlformats.org/officeDocument/2006/relationships/image" Target="../media/image21.png"/><Relationship Id="rId8" Type="http://schemas.openxmlformats.org/officeDocument/2006/relationships/image" Target="../media/image10.png"/><Relationship Id="rId31" Type="http://schemas.openxmlformats.org/officeDocument/2006/relationships/image" Target="../media/image42.png"/><Relationship Id="rId30" Type="http://schemas.openxmlformats.org/officeDocument/2006/relationships/image" Target="../media/image8.png"/><Relationship Id="rId11" Type="http://schemas.openxmlformats.org/officeDocument/2006/relationships/image" Target="../media/image1.png"/><Relationship Id="rId33" Type="http://schemas.openxmlformats.org/officeDocument/2006/relationships/image" Target="../media/image6.png"/><Relationship Id="rId10" Type="http://schemas.openxmlformats.org/officeDocument/2006/relationships/image" Target="../media/image7.png"/><Relationship Id="rId32" Type="http://schemas.openxmlformats.org/officeDocument/2006/relationships/image" Target="../media/image15.png"/><Relationship Id="rId13" Type="http://schemas.openxmlformats.org/officeDocument/2006/relationships/image" Target="../media/image32.png"/><Relationship Id="rId12" Type="http://schemas.openxmlformats.org/officeDocument/2006/relationships/image" Target="../media/image17.png"/><Relationship Id="rId34" Type="http://schemas.openxmlformats.org/officeDocument/2006/relationships/image" Target="../media/image12.png"/><Relationship Id="rId15" Type="http://schemas.openxmlformats.org/officeDocument/2006/relationships/image" Target="../media/image61.png"/><Relationship Id="rId14" Type="http://schemas.openxmlformats.org/officeDocument/2006/relationships/image" Target="../media/image20.png"/><Relationship Id="rId17" Type="http://schemas.openxmlformats.org/officeDocument/2006/relationships/image" Target="../media/image9.png"/><Relationship Id="rId16" Type="http://schemas.openxmlformats.org/officeDocument/2006/relationships/image" Target="../media/image23.png"/><Relationship Id="rId19" Type="http://schemas.openxmlformats.org/officeDocument/2006/relationships/image" Target="../media/image3.png"/><Relationship Id="rId18" Type="http://schemas.openxmlformats.org/officeDocument/2006/relationships/image" Target="../media/image62.png"/></Relationships>
</file>

<file path=ppt/slides/_rels/slide23.xml.rels><?xml version="1.0" encoding="UTF-8" standalone="yes"?><Relationships xmlns="http://schemas.openxmlformats.org/package/2006/relationships"><Relationship Id="rId20" Type="http://schemas.openxmlformats.org/officeDocument/2006/relationships/image" Target="../media/image9.png"/><Relationship Id="rId22" Type="http://schemas.openxmlformats.org/officeDocument/2006/relationships/image" Target="../media/image111.png"/><Relationship Id="rId21" Type="http://schemas.openxmlformats.org/officeDocument/2006/relationships/image" Target="../media/image113.png"/><Relationship Id="rId24" Type="http://schemas.openxmlformats.org/officeDocument/2006/relationships/image" Target="../media/image117.png"/><Relationship Id="rId23" Type="http://schemas.openxmlformats.org/officeDocument/2006/relationships/image" Target="../media/image121.png"/><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03.png"/><Relationship Id="rId26" Type="http://schemas.openxmlformats.org/officeDocument/2006/relationships/image" Target="../media/image124.png"/><Relationship Id="rId25" Type="http://schemas.openxmlformats.org/officeDocument/2006/relationships/image" Target="../media/image116.png"/><Relationship Id="rId28" Type="http://schemas.openxmlformats.org/officeDocument/2006/relationships/image" Target="../media/image40.png"/><Relationship Id="rId27" Type="http://schemas.openxmlformats.org/officeDocument/2006/relationships/image" Target="../media/image133.png"/><Relationship Id="rId5" Type="http://schemas.openxmlformats.org/officeDocument/2006/relationships/image" Target="../media/image26.png"/><Relationship Id="rId6" Type="http://schemas.openxmlformats.org/officeDocument/2006/relationships/image" Target="../media/image17.png"/><Relationship Id="rId29" Type="http://schemas.openxmlformats.org/officeDocument/2006/relationships/image" Target="../media/image119.png"/><Relationship Id="rId7" Type="http://schemas.openxmlformats.org/officeDocument/2006/relationships/image" Target="../media/image29.png"/><Relationship Id="rId8" Type="http://schemas.openxmlformats.org/officeDocument/2006/relationships/image" Target="../media/image105.png"/><Relationship Id="rId31" Type="http://schemas.openxmlformats.org/officeDocument/2006/relationships/image" Target="../media/image122.png"/><Relationship Id="rId30" Type="http://schemas.openxmlformats.org/officeDocument/2006/relationships/image" Target="../media/image138.png"/><Relationship Id="rId11" Type="http://schemas.openxmlformats.org/officeDocument/2006/relationships/image" Target="../media/image106.png"/><Relationship Id="rId33" Type="http://schemas.openxmlformats.org/officeDocument/2006/relationships/image" Target="../media/image127.png"/><Relationship Id="rId10" Type="http://schemas.openxmlformats.org/officeDocument/2006/relationships/image" Target="../media/image114.png"/><Relationship Id="rId32" Type="http://schemas.openxmlformats.org/officeDocument/2006/relationships/image" Target="../media/image125.png"/><Relationship Id="rId13" Type="http://schemas.openxmlformats.org/officeDocument/2006/relationships/image" Target="../media/image25.png"/><Relationship Id="rId12" Type="http://schemas.openxmlformats.org/officeDocument/2006/relationships/image" Target="../media/image108.png"/><Relationship Id="rId15" Type="http://schemas.openxmlformats.org/officeDocument/2006/relationships/image" Target="../media/image23.png"/><Relationship Id="rId14" Type="http://schemas.openxmlformats.org/officeDocument/2006/relationships/image" Target="../media/image1.png"/><Relationship Id="rId17" Type="http://schemas.openxmlformats.org/officeDocument/2006/relationships/image" Target="../media/image109.png"/><Relationship Id="rId16" Type="http://schemas.openxmlformats.org/officeDocument/2006/relationships/image" Target="../media/image107.png"/><Relationship Id="rId19" Type="http://schemas.openxmlformats.org/officeDocument/2006/relationships/image" Target="../media/image115.png"/><Relationship Id="rId18" Type="http://schemas.openxmlformats.org/officeDocument/2006/relationships/image" Target="../media/image112.png"/></Relationships>
</file>

<file path=ppt/slides/_rels/slide24.xml.rels><?xml version="1.0" encoding="UTF-8" standalone="yes"?><Relationships xmlns="http://schemas.openxmlformats.org/package/2006/relationships"><Relationship Id="rId20" Type="http://schemas.openxmlformats.org/officeDocument/2006/relationships/image" Target="../media/image13.png"/><Relationship Id="rId22" Type="http://schemas.openxmlformats.org/officeDocument/2006/relationships/image" Target="../media/image86.png"/><Relationship Id="rId21" Type="http://schemas.openxmlformats.org/officeDocument/2006/relationships/image" Target="../media/image3.png"/><Relationship Id="rId24" Type="http://schemas.openxmlformats.org/officeDocument/2006/relationships/image" Target="../media/image6.png"/><Relationship Id="rId23"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28.png"/><Relationship Id="rId4" Type="http://schemas.openxmlformats.org/officeDocument/2006/relationships/image" Target="../media/image135.png"/><Relationship Id="rId9" Type="http://schemas.openxmlformats.org/officeDocument/2006/relationships/image" Target="../media/image132.png"/><Relationship Id="rId26" Type="http://schemas.openxmlformats.org/officeDocument/2006/relationships/image" Target="../media/image39.png"/><Relationship Id="rId25" Type="http://schemas.openxmlformats.org/officeDocument/2006/relationships/image" Target="../media/image4.png"/><Relationship Id="rId28" Type="http://schemas.openxmlformats.org/officeDocument/2006/relationships/image" Target="../media/image14.png"/><Relationship Id="rId27" Type="http://schemas.openxmlformats.org/officeDocument/2006/relationships/image" Target="../media/image21.png"/><Relationship Id="rId5" Type="http://schemas.openxmlformats.org/officeDocument/2006/relationships/image" Target="../media/image130.png"/><Relationship Id="rId6" Type="http://schemas.openxmlformats.org/officeDocument/2006/relationships/image" Target="../media/image131.png"/><Relationship Id="rId29" Type="http://schemas.openxmlformats.org/officeDocument/2006/relationships/image" Target="../media/image7.png"/><Relationship Id="rId7" Type="http://schemas.openxmlformats.org/officeDocument/2006/relationships/image" Target="../media/image126.png"/><Relationship Id="rId8" Type="http://schemas.openxmlformats.org/officeDocument/2006/relationships/image" Target="../media/image137.png"/><Relationship Id="rId31" Type="http://schemas.openxmlformats.org/officeDocument/2006/relationships/image" Target="../media/image11.png"/><Relationship Id="rId30" Type="http://schemas.openxmlformats.org/officeDocument/2006/relationships/image" Target="../media/image20.png"/><Relationship Id="rId11" Type="http://schemas.openxmlformats.org/officeDocument/2006/relationships/image" Target="../media/image18.png"/><Relationship Id="rId33" Type="http://schemas.openxmlformats.org/officeDocument/2006/relationships/image" Target="../media/image5.png"/><Relationship Id="rId10" Type="http://schemas.openxmlformats.org/officeDocument/2006/relationships/image" Target="../media/image123.png"/><Relationship Id="rId32" Type="http://schemas.openxmlformats.org/officeDocument/2006/relationships/image" Target="../media/image73.png"/><Relationship Id="rId13" Type="http://schemas.openxmlformats.org/officeDocument/2006/relationships/image" Target="../media/image16.png"/><Relationship Id="rId12" Type="http://schemas.openxmlformats.org/officeDocument/2006/relationships/image" Target="../media/image19.png"/><Relationship Id="rId34" Type="http://schemas.openxmlformats.org/officeDocument/2006/relationships/image" Target="../media/image12.png"/><Relationship Id="rId15" Type="http://schemas.openxmlformats.org/officeDocument/2006/relationships/image" Target="../media/image27.png"/><Relationship Id="rId14" Type="http://schemas.openxmlformats.org/officeDocument/2006/relationships/image" Target="../media/image22.png"/><Relationship Id="rId17" Type="http://schemas.openxmlformats.org/officeDocument/2006/relationships/image" Target="../media/image33.png"/><Relationship Id="rId16" Type="http://schemas.openxmlformats.org/officeDocument/2006/relationships/image" Target="../media/image153.png"/><Relationship Id="rId19" Type="http://schemas.openxmlformats.org/officeDocument/2006/relationships/image" Target="../media/image10.png"/><Relationship Id="rId18"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03.png"/><Relationship Id="rId4" Type="http://schemas.openxmlformats.org/officeDocument/2006/relationships/image" Target="../media/image13.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11.png"/><Relationship Id="rId11" Type="http://schemas.openxmlformats.org/officeDocument/2006/relationships/image" Target="../media/image42.png"/><Relationship Id="rId10" Type="http://schemas.openxmlformats.org/officeDocument/2006/relationships/image" Target="../media/image8.png"/><Relationship Id="rId13" Type="http://schemas.openxmlformats.org/officeDocument/2006/relationships/image" Target="../media/image24.png"/><Relationship Id="rId12" Type="http://schemas.openxmlformats.org/officeDocument/2006/relationships/image" Target="../media/image15.png"/><Relationship Id="rId15" Type="http://schemas.openxmlformats.org/officeDocument/2006/relationships/image" Target="../media/image12.png"/><Relationship Id="rId14" Type="http://schemas.openxmlformats.org/officeDocument/2006/relationships/image" Target="../media/image6.png"/><Relationship Id="rId17" Type="http://schemas.openxmlformats.org/officeDocument/2006/relationships/image" Target="../media/image10.png"/><Relationship Id="rId16" Type="http://schemas.openxmlformats.org/officeDocument/2006/relationships/image" Target="../media/image4.png"/><Relationship Id="rId1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1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0"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3.png"/><Relationship Id="rId5" Type="http://schemas.openxmlformats.org/officeDocument/2006/relationships/image" Target="../media/image29.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1.png"/><Relationship Id="rId11" Type="http://schemas.openxmlformats.org/officeDocument/2006/relationships/image" Target="../media/image5.png"/><Relationship Id="rId10" Type="http://schemas.openxmlformats.org/officeDocument/2006/relationships/image" Target="../media/image11.png"/><Relationship Id="rId13" Type="http://schemas.openxmlformats.org/officeDocument/2006/relationships/image" Target="../media/image42.png"/><Relationship Id="rId12" Type="http://schemas.openxmlformats.org/officeDocument/2006/relationships/image" Target="../media/image8.png"/><Relationship Id="rId15" Type="http://schemas.openxmlformats.org/officeDocument/2006/relationships/image" Target="../media/image24.png"/><Relationship Id="rId14" Type="http://schemas.openxmlformats.org/officeDocument/2006/relationships/image" Target="../media/image15.png"/><Relationship Id="rId17" Type="http://schemas.openxmlformats.org/officeDocument/2006/relationships/image" Target="../media/image12.png"/><Relationship Id="rId16" Type="http://schemas.openxmlformats.org/officeDocument/2006/relationships/image" Target="../media/image6.png"/><Relationship Id="rId19" Type="http://schemas.openxmlformats.org/officeDocument/2006/relationships/image" Target="../media/image10.png"/><Relationship Id="rId1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04.png"/><Relationship Id="rId4" Type="http://schemas.openxmlformats.org/officeDocument/2006/relationships/image" Target="../media/image108.png"/><Relationship Id="rId9" Type="http://schemas.openxmlformats.org/officeDocument/2006/relationships/image" Target="../media/image106.png"/><Relationship Id="rId5" Type="http://schemas.openxmlformats.org/officeDocument/2006/relationships/image" Target="../media/image105.png"/><Relationship Id="rId6" Type="http://schemas.openxmlformats.org/officeDocument/2006/relationships/image" Target="../media/image103.png"/><Relationship Id="rId7" Type="http://schemas.openxmlformats.org/officeDocument/2006/relationships/image" Target="../media/image114.png"/><Relationship Id="rId8"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9" Type="http://schemas.openxmlformats.org/officeDocument/2006/relationships/image" Target="../media/image23.png"/><Relationship Id="rId1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0.png"/><Relationship Id="rId4" Type="http://schemas.openxmlformats.org/officeDocument/2006/relationships/image" Target="../media/image107.png"/><Relationship Id="rId5" Type="http://schemas.openxmlformats.org/officeDocument/2006/relationships/image" Target="../media/image109.png"/><Relationship Id="rId6" Type="http://schemas.openxmlformats.org/officeDocument/2006/relationships/image" Target="../media/image112.png"/><Relationship Id="rId7" Type="http://schemas.openxmlformats.org/officeDocument/2006/relationships/image" Target="../media/image115.png"/><Relationship Id="rId8"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42.png"/><Relationship Id="rId13" Type="http://schemas.openxmlformats.org/officeDocument/2006/relationships/image" Target="../media/image6.png"/><Relationship Id="rId12" Type="http://schemas.openxmlformats.org/officeDocument/2006/relationships/image" Target="../media/image24.png"/><Relationship Id="rId15" Type="http://schemas.openxmlformats.org/officeDocument/2006/relationships/image" Target="../media/image4.png"/><Relationship Id="rId14" Type="http://schemas.openxmlformats.org/officeDocument/2006/relationships/image" Target="../media/image12.png"/><Relationship Id="rId17" Type="http://schemas.openxmlformats.org/officeDocument/2006/relationships/image" Target="../media/image9.png"/><Relationship Id="rId16" Type="http://schemas.openxmlformats.org/officeDocument/2006/relationships/image" Target="../media/image10.png"/><Relationship Id="rId19" Type="http://schemas.openxmlformats.org/officeDocument/2006/relationships/image" Target="../media/image111.png"/><Relationship Id="rId18"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244" name="Shape 244"/>
        <p:cNvGrpSpPr/>
        <p:nvPr/>
      </p:nvGrpSpPr>
      <p:grpSpPr>
        <a:xfrm>
          <a:off x="0" y="0"/>
          <a:ext cx="0" cy="0"/>
          <a:chOff x="0" y="0"/>
          <a:chExt cx="0" cy="0"/>
        </a:xfrm>
      </p:grpSpPr>
      <p:sp>
        <p:nvSpPr>
          <p:cNvPr id="245" name="Google Shape;245;p23"/>
          <p:cNvSpPr/>
          <p:nvPr/>
        </p:nvSpPr>
        <p:spPr>
          <a:xfrm rot="-6267482">
            <a:off x="1583465" y="930837"/>
            <a:ext cx="740828" cy="996071"/>
          </a:xfrm>
          <a:custGeom>
            <a:rect b="b" l="l" r="r" t="t"/>
            <a:pathLst>
              <a:path extrusionOk="0" h="1992143" w="1481656">
                <a:moveTo>
                  <a:pt x="0" y="0"/>
                </a:moveTo>
                <a:lnTo>
                  <a:pt x="1481656" y="0"/>
                </a:lnTo>
                <a:lnTo>
                  <a:pt x="1481656" y="1992143"/>
                </a:lnTo>
                <a:lnTo>
                  <a:pt x="0" y="1992143"/>
                </a:lnTo>
                <a:lnTo>
                  <a:pt x="0" y="0"/>
                </a:lnTo>
                <a:close/>
              </a:path>
            </a:pathLst>
          </a:custGeom>
          <a:blipFill rotWithShape="1">
            <a:blip r:embed="rId3">
              <a:alphaModFix/>
            </a:blip>
            <a:stretch>
              <a:fillRect b="0" l="0" r="0" t="0"/>
            </a:stretch>
          </a:blipFill>
          <a:ln>
            <a:noFill/>
          </a:ln>
        </p:spPr>
      </p:sp>
      <p:sp>
        <p:nvSpPr>
          <p:cNvPr id="246" name="Google Shape;246;p23"/>
          <p:cNvSpPr/>
          <p:nvPr/>
        </p:nvSpPr>
        <p:spPr>
          <a:xfrm>
            <a:off x="996517" y="1450242"/>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4">
              <a:alphaModFix/>
            </a:blip>
            <a:stretch>
              <a:fillRect b="0" l="0" r="0" t="0"/>
            </a:stretch>
          </a:blipFill>
          <a:ln>
            <a:noFill/>
          </a:ln>
        </p:spPr>
      </p:sp>
      <p:sp>
        <p:nvSpPr>
          <p:cNvPr id="247" name="Google Shape;247;p23"/>
          <p:cNvSpPr/>
          <p:nvPr/>
        </p:nvSpPr>
        <p:spPr>
          <a:xfrm rot="1548354">
            <a:off x="-356894" y="1967825"/>
            <a:ext cx="1417283" cy="1440695"/>
          </a:xfrm>
          <a:custGeom>
            <a:rect b="b" l="l" r="r" t="t"/>
            <a:pathLst>
              <a:path extrusionOk="0" h="2881389" w="2834566">
                <a:moveTo>
                  <a:pt x="0" y="0"/>
                </a:moveTo>
                <a:lnTo>
                  <a:pt x="2834567" y="0"/>
                </a:lnTo>
                <a:lnTo>
                  <a:pt x="2834567" y="2881388"/>
                </a:lnTo>
                <a:lnTo>
                  <a:pt x="0" y="2881388"/>
                </a:lnTo>
                <a:lnTo>
                  <a:pt x="0" y="0"/>
                </a:lnTo>
                <a:close/>
              </a:path>
            </a:pathLst>
          </a:custGeom>
          <a:blipFill rotWithShape="1">
            <a:blip r:embed="rId5">
              <a:alphaModFix/>
            </a:blip>
            <a:stretch>
              <a:fillRect b="0" l="0" r="0" t="0"/>
            </a:stretch>
          </a:blipFill>
          <a:ln>
            <a:noFill/>
          </a:ln>
        </p:spPr>
      </p:sp>
      <p:sp>
        <p:nvSpPr>
          <p:cNvPr id="248" name="Google Shape;248;p23"/>
          <p:cNvSpPr/>
          <p:nvPr/>
        </p:nvSpPr>
        <p:spPr>
          <a:xfrm rot="-3714752">
            <a:off x="-207641" y="1309022"/>
            <a:ext cx="546386" cy="986701"/>
          </a:xfrm>
          <a:custGeom>
            <a:rect b="b" l="l" r="r" t="t"/>
            <a:pathLst>
              <a:path extrusionOk="0" h="1973402" w="1092771">
                <a:moveTo>
                  <a:pt x="0" y="0"/>
                </a:moveTo>
                <a:lnTo>
                  <a:pt x="1092771" y="0"/>
                </a:lnTo>
                <a:lnTo>
                  <a:pt x="1092771" y="1973402"/>
                </a:lnTo>
                <a:lnTo>
                  <a:pt x="0" y="1973402"/>
                </a:lnTo>
                <a:lnTo>
                  <a:pt x="0" y="0"/>
                </a:lnTo>
                <a:close/>
              </a:path>
            </a:pathLst>
          </a:custGeom>
          <a:blipFill rotWithShape="1">
            <a:blip r:embed="rId6">
              <a:alphaModFix/>
            </a:blip>
            <a:stretch>
              <a:fillRect b="0" l="0" r="0" t="0"/>
            </a:stretch>
          </a:blipFill>
          <a:ln>
            <a:noFill/>
          </a:ln>
        </p:spPr>
      </p:sp>
      <p:sp>
        <p:nvSpPr>
          <p:cNvPr id="249" name="Google Shape;249;p23"/>
          <p:cNvSpPr/>
          <p:nvPr/>
        </p:nvSpPr>
        <p:spPr>
          <a:xfrm rot="-3714752">
            <a:off x="6756655" y="945937"/>
            <a:ext cx="490127" cy="885105"/>
          </a:xfrm>
          <a:custGeom>
            <a:rect b="b" l="l" r="r" t="t"/>
            <a:pathLst>
              <a:path extrusionOk="0" h="1770211" w="980254">
                <a:moveTo>
                  <a:pt x="0" y="0"/>
                </a:moveTo>
                <a:lnTo>
                  <a:pt x="980254" y="0"/>
                </a:lnTo>
                <a:lnTo>
                  <a:pt x="980254" y="1770211"/>
                </a:lnTo>
                <a:lnTo>
                  <a:pt x="0" y="1770211"/>
                </a:lnTo>
                <a:lnTo>
                  <a:pt x="0" y="0"/>
                </a:lnTo>
                <a:close/>
              </a:path>
            </a:pathLst>
          </a:custGeom>
          <a:blipFill rotWithShape="1">
            <a:blip r:embed="rId6">
              <a:alphaModFix/>
            </a:blip>
            <a:stretch>
              <a:fillRect b="0" l="0" r="0" t="0"/>
            </a:stretch>
          </a:blipFill>
          <a:ln>
            <a:noFill/>
          </a:ln>
        </p:spPr>
      </p:sp>
      <p:sp>
        <p:nvSpPr>
          <p:cNvPr id="250" name="Google Shape;250;p23"/>
          <p:cNvSpPr/>
          <p:nvPr/>
        </p:nvSpPr>
        <p:spPr>
          <a:xfrm>
            <a:off x="639923" y="1640525"/>
            <a:ext cx="412759" cy="498050"/>
          </a:xfrm>
          <a:custGeom>
            <a:rect b="b" l="l" r="r" t="t"/>
            <a:pathLst>
              <a:path extrusionOk="0" h="996100" w="825518">
                <a:moveTo>
                  <a:pt x="0" y="0"/>
                </a:moveTo>
                <a:lnTo>
                  <a:pt x="825518" y="0"/>
                </a:lnTo>
                <a:lnTo>
                  <a:pt x="825518" y="996100"/>
                </a:lnTo>
                <a:lnTo>
                  <a:pt x="0" y="996100"/>
                </a:lnTo>
                <a:lnTo>
                  <a:pt x="0" y="0"/>
                </a:lnTo>
                <a:close/>
              </a:path>
            </a:pathLst>
          </a:custGeom>
          <a:blipFill rotWithShape="1">
            <a:blip r:embed="rId7">
              <a:alphaModFix/>
            </a:blip>
            <a:stretch>
              <a:fillRect b="0" l="0" r="0" t="0"/>
            </a:stretch>
          </a:blipFill>
          <a:ln>
            <a:noFill/>
          </a:ln>
        </p:spPr>
      </p:sp>
      <p:sp>
        <p:nvSpPr>
          <p:cNvPr id="251" name="Google Shape;251;p23"/>
          <p:cNvSpPr/>
          <p:nvPr/>
        </p:nvSpPr>
        <p:spPr>
          <a:xfrm rot="1939639">
            <a:off x="1045180" y="912819"/>
            <a:ext cx="565828" cy="72310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8">
              <a:alphaModFix/>
            </a:blip>
            <a:stretch>
              <a:fillRect b="0" l="0" r="0" t="0"/>
            </a:stretch>
          </a:blipFill>
          <a:ln>
            <a:noFill/>
          </a:ln>
        </p:spPr>
      </p:sp>
      <p:sp>
        <p:nvSpPr>
          <p:cNvPr id="252" name="Google Shape;252;p23"/>
          <p:cNvSpPr/>
          <p:nvPr/>
        </p:nvSpPr>
        <p:spPr>
          <a:xfrm rot="1939639">
            <a:off x="7299177" y="1206817"/>
            <a:ext cx="565828" cy="72310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8">
              <a:alphaModFix/>
            </a:blip>
            <a:stretch>
              <a:fillRect b="0" l="0" r="0" t="0"/>
            </a:stretch>
          </a:blipFill>
          <a:ln>
            <a:noFill/>
          </a:ln>
        </p:spPr>
      </p:sp>
      <p:sp>
        <p:nvSpPr>
          <p:cNvPr id="253" name="Google Shape;253;p23"/>
          <p:cNvSpPr/>
          <p:nvPr/>
        </p:nvSpPr>
        <p:spPr>
          <a:xfrm rot="4569960">
            <a:off x="351342" y="-324174"/>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9">
              <a:alphaModFix/>
            </a:blip>
            <a:stretch>
              <a:fillRect b="0" l="0" r="0" t="0"/>
            </a:stretch>
          </a:blipFill>
          <a:ln>
            <a:noFill/>
          </a:ln>
        </p:spPr>
      </p:sp>
      <p:sp>
        <p:nvSpPr>
          <p:cNvPr id="254" name="Google Shape;254;p23"/>
          <p:cNvSpPr/>
          <p:nvPr/>
        </p:nvSpPr>
        <p:spPr>
          <a:xfrm>
            <a:off x="2094315" y="-156993"/>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10">
              <a:alphaModFix/>
            </a:blip>
            <a:stretch>
              <a:fillRect b="0" l="0" r="0" t="0"/>
            </a:stretch>
          </a:blipFill>
          <a:ln>
            <a:noFill/>
          </a:ln>
        </p:spPr>
      </p:sp>
      <p:sp>
        <p:nvSpPr>
          <p:cNvPr id="255" name="Google Shape;255;p23"/>
          <p:cNvSpPr/>
          <p:nvPr/>
        </p:nvSpPr>
        <p:spPr>
          <a:xfrm>
            <a:off x="5380769" y="-220501"/>
            <a:ext cx="1573650" cy="1150731"/>
          </a:xfrm>
          <a:custGeom>
            <a:rect b="b" l="l" r="r" t="t"/>
            <a:pathLst>
              <a:path extrusionOk="0" h="2301462" w="3147299">
                <a:moveTo>
                  <a:pt x="0" y="0"/>
                </a:moveTo>
                <a:lnTo>
                  <a:pt x="3147298" y="0"/>
                </a:lnTo>
                <a:lnTo>
                  <a:pt x="3147298" y="2301463"/>
                </a:lnTo>
                <a:lnTo>
                  <a:pt x="0" y="2301463"/>
                </a:lnTo>
                <a:lnTo>
                  <a:pt x="0" y="0"/>
                </a:lnTo>
                <a:close/>
              </a:path>
            </a:pathLst>
          </a:custGeom>
          <a:blipFill rotWithShape="1">
            <a:blip r:embed="rId11">
              <a:alphaModFix/>
            </a:blip>
            <a:stretch>
              <a:fillRect b="0" l="0" r="0" t="0"/>
            </a:stretch>
          </a:blipFill>
          <a:ln>
            <a:noFill/>
          </a:ln>
        </p:spPr>
      </p:sp>
      <p:sp>
        <p:nvSpPr>
          <p:cNvPr id="256" name="Google Shape;256;p23"/>
          <p:cNvSpPr/>
          <p:nvPr/>
        </p:nvSpPr>
        <p:spPr>
          <a:xfrm rot="4569960">
            <a:off x="5284581" y="574922"/>
            <a:ext cx="636055" cy="859534"/>
          </a:xfrm>
          <a:custGeom>
            <a:rect b="b" l="l" r="r" t="t"/>
            <a:pathLst>
              <a:path extrusionOk="0" h="1719068" w="1272110">
                <a:moveTo>
                  <a:pt x="0" y="0"/>
                </a:moveTo>
                <a:lnTo>
                  <a:pt x="1272111" y="0"/>
                </a:lnTo>
                <a:lnTo>
                  <a:pt x="1272111" y="1719067"/>
                </a:lnTo>
                <a:lnTo>
                  <a:pt x="0" y="1719067"/>
                </a:lnTo>
                <a:lnTo>
                  <a:pt x="0" y="0"/>
                </a:lnTo>
                <a:close/>
              </a:path>
            </a:pathLst>
          </a:custGeom>
          <a:blipFill rotWithShape="1">
            <a:blip r:embed="rId9">
              <a:alphaModFix/>
            </a:blip>
            <a:stretch>
              <a:fillRect b="0" l="0" r="0" t="0"/>
            </a:stretch>
          </a:blipFill>
          <a:ln>
            <a:noFill/>
          </a:ln>
        </p:spPr>
      </p:sp>
      <p:sp>
        <p:nvSpPr>
          <p:cNvPr id="257" name="Google Shape;257;p23"/>
          <p:cNvSpPr/>
          <p:nvPr/>
        </p:nvSpPr>
        <p:spPr>
          <a:xfrm rot="-1412236">
            <a:off x="-18352" y="727981"/>
            <a:ext cx="786136" cy="957243"/>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2">
              <a:alphaModFix/>
            </a:blip>
            <a:stretch>
              <a:fillRect b="0" l="0" r="0" t="0"/>
            </a:stretch>
          </a:blipFill>
          <a:ln>
            <a:noFill/>
          </a:ln>
        </p:spPr>
      </p:sp>
      <p:sp>
        <p:nvSpPr>
          <p:cNvPr id="258" name="Google Shape;258;p23"/>
          <p:cNvSpPr/>
          <p:nvPr/>
        </p:nvSpPr>
        <p:spPr>
          <a:xfrm rot="3610170">
            <a:off x="6876075" y="309308"/>
            <a:ext cx="786136" cy="957243"/>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2">
              <a:alphaModFix/>
            </a:blip>
            <a:stretch>
              <a:fillRect b="0" l="0" r="0" t="0"/>
            </a:stretch>
          </a:blipFill>
          <a:ln>
            <a:noFill/>
          </a:ln>
        </p:spPr>
      </p:sp>
      <p:sp>
        <p:nvSpPr>
          <p:cNvPr id="259" name="Google Shape;259;p23"/>
          <p:cNvSpPr/>
          <p:nvPr/>
        </p:nvSpPr>
        <p:spPr>
          <a:xfrm>
            <a:off x="2032792" y="514987"/>
            <a:ext cx="1574729" cy="1074752"/>
          </a:xfrm>
          <a:custGeom>
            <a:rect b="b" l="l" r="r" t="t"/>
            <a:pathLst>
              <a:path extrusionOk="0" h="2149504" w="3149457">
                <a:moveTo>
                  <a:pt x="0" y="0"/>
                </a:moveTo>
                <a:lnTo>
                  <a:pt x="3149457" y="0"/>
                </a:lnTo>
                <a:lnTo>
                  <a:pt x="3149457" y="2149504"/>
                </a:lnTo>
                <a:lnTo>
                  <a:pt x="0" y="2149504"/>
                </a:lnTo>
                <a:lnTo>
                  <a:pt x="0" y="0"/>
                </a:lnTo>
                <a:close/>
              </a:path>
            </a:pathLst>
          </a:custGeom>
          <a:blipFill rotWithShape="1">
            <a:blip r:embed="rId13">
              <a:alphaModFix/>
            </a:blip>
            <a:stretch>
              <a:fillRect b="0" l="0" r="0" t="0"/>
            </a:stretch>
          </a:blipFill>
          <a:ln>
            <a:noFill/>
          </a:ln>
        </p:spPr>
      </p:sp>
      <p:sp>
        <p:nvSpPr>
          <p:cNvPr id="260" name="Google Shape;260;p23"/>
          <p:cNvSpPr/>
          <p:nvPr/>
        </p:nvSpPr>
        <p:spPr>
          <a:xfrm rot="-4027836">
            <a:off x="771543" y="1351671"/>
            <a:ext cx="449949" cy="476136"/>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4">
              <a:alphaModFix/>
            </a:blip>
            <a:stretch>
              <a:fillRect b="0" l="0" r="0" t="0"/>
            </a:stretch>
          </a:blipFill>
          <a:ln>
            <a:noFill/>
          </a:ln>
        </p:spPr>
      </p:sp>
      <p:sp>
        <p:nvSpPr>
          <p:cNvPr id="261" name="Google Shape;261;p23"/>
          <p:cNvSpPr/>
          <p:nvPr/>
        </p:nvSpPr>
        <p:spPr>
          <a:xfrm rot="-4027836">
            <a:off x="8711462" y="814088"/>
            <a:ext cx="449949" cy="476137"/>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4">
              <a:alphaModFix/>
            </a:blip>
            <a:stretch>
              <a:fillRect b="0" l="0" r="0" t="0"/>
            </a:stretch>
          </a:blipFill>
          <a:ln>
            <a:noFill/>
          </a:ln>
        </p:spPr>
      </p:sp>
      <p:sp>
        <p:nvSpPr>
          <p:cNvPr id="262" name="Google Shape;262;p23"/>
          <p:cNvSpPr/>
          <p:nvPr/>
        </p:nvSpPr>
        <p:spPr>
          <a:xfrm>
            <a:off x="7464006" y="-23573"/>
            <a:ext cx="766652" cy="634405"/>
          </a:xfrm>
          <a:custGeom>
            <a:rect b="b" l="l" r="r" t="t"/>
            <a:pathLst>
              <a:path extrusionOk="0" h="1268809" w="1533304">
                <a:moveTo>
                  <a:pt x="0" y="0"/>
                </a:moveTo>
                <a:lnTo>
                  <a:pt x="1533304" y="0"/>
                </a:lnTo>
                <a:lnTo>
                  <a:pt x="1533304" y="1268809"/>
                </a:lnTo>
                <a:lnTo>
                  <a:pt x="0" y="1268809"/>
                </a:lnTo>
                <a:lnTo>
                  <a:pt x="0" y="0"/>
                </a:lnTo>
                <a:close/>
              </a:path>
            </a:pathLst>
          </a:custGeom>
          <a:blipFill rotWithShape="1">
            <a:blip r:embed="rId15">
              <a:alphaModFix/>
            </a:blip>
            <a:stretch>
              <a:fillRect b="0" l="0" r="0" t="0"/>
            </a:stretch>
          </a:blipFill>
          <a:ln>
            <a:noFill/>
          </a:ln>
        </p:spPr>
      </p:sp>
      <p:sp>
        <p:nvSpPr>
          <p:cNvPr id="263" name="Google Shape;263;p23"/>
          <p:cNvSpPr/>
          <p:nvPr/>
        </p:nvSpPr>
        <p:spPr>
          <a:xfrm rot="-1491693">
            <a:off x="8553111" y="2138575"/>
            <a:ext cx="766652" cy="634404"/>
          </a:xfrm>
          <a:custGeom>
            <a:rect b="b" l="l" r="r" t="t"/>
            <a:pathLst>
              <a:path extrusionOk="0" h="1268809" w="1533304">
                <a:moveTo>
                  <a:pt x="0" y="0"/>
                </a:moveTo>
                <a:lnTo>
                  <a:pt x="1533303" y="0"/>
                </a:lnTo>
                <a:lnTo>
                  <a:pt x="1533303" y="1268809"/>
                </a:lnTo>
                <a:lnTo>
                  <a:pt x="0" y="1268809"/>
                </a:lnTo>
                <a:lnTo>
                  <a:pt x="0" y="0"/>
                </a:lnTo>
                <a:close/>
              </a:path>
            </a:pathLst>
          </a:custGeom>
          <a:blipFill rotWithShape="1">
            <a:blip r:embed="rId15">
              <a:alphaModFix/>
            </a:blip>
            <a:stretch>
              <a:fillRect b="0" l="0" r="0" t="0"/>
            </a:stretch>
          </a:blipFill>
          <a:ln>
            <a:noFill/>
          </a:ln>
        </p:spPr>
      </p:sp>
      <p:sp>
        <p:nvSpPr>
          <p:cNvPr id="264" name="Google Shape;264;p23"/>
          <p:cNvSpPr/>
          <p:nvPr/>
        </p:nvSpPr>
        <p:spPr>
          <a:xfrm rot="-3781864">
            <a:off x="3802743" y="51030"/>
            <a:ext cx="734990" cy="1339390"/>
          </a:xfrm>
          <a:custGeom>
            <a:rect b="b" l="l" r="r" t="t"/>
            <a:pathLst>
              <a:path extrusionOk="0" h="2678779" w="1469980">
                <a:moveTo>
                  <a:pt x="0" y="0"/>
                </a:moveTo>
                <a:lnTo>
                  <a:pt x="1469980" y="0"/>
                </a:lnTo>
                <a:lnTo>
                  <a:pt x="1469980" y="2678779"/>
                </a:lnTo>
                <a:lnTo>
                  <a:pt x="0" y="2678779"/>
                </a:lnTo>
                <a:lnTo>
                  <a:pt x="0" y="0"/>
                </a:lnTo>
                <a:close/>
              </a:path>
            </a:pathLst>
          </a:custGeom>
          <a:blipFill rotWithShape="1">
            <a:blip r:embed="rId16">
              <a:alphaModFix/>
            </a:blip>
            <a:stretch>
              <a:fillRect b="0" l="0" r="0" t="0"/>
            </a:stretch>
          </a:blipFill>
          <a:ln>
            <a:noFill/>
          </a:ln>
        </p:spPr>
      </p:sp>
      <p:sp>
        <p:nvSpPr>
          <p:cNvPr id="265" name="Google Shape;265;p23"/>
          <p:cNvSpPr/>
          <p:nvPr/>
        </p:nvSpPr>
        <p:spPr>
          <a:xfrm>
            <a:off x="5721159" y="663270"/>
            <a:ext cx="1134830" cy="1139102"/>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266" name="Google Shape;266;p23"/>
          <p:cNvSpPr/>
          <p:nvPr/>
        </p:nvSpPr>
        <p:spPr>
          <a:xfrm>
            <a:off x="7582637" y="1052363"/>
            <a:ext cx="1589424" cy="1500019"/>
          </a:xfrm>
          <a:custGeom>
            <a:rect b="b" l="l" r="r" t="t"/>
            <a:pathLst>
              <a:path extrusionOk="0" h="3000037" w="3178847">
                <a:moveTo>
                  <a:pt x="0" y="0"/>
                </a:moveTo>
                <a:lnTo>
                  <a:pt x="3178847" y="0"/>
                </a:lnTo>
                <a:lnTo>
                  <a:pt x="3178847" y="3000037"/>
                </a:lnTo>
                <a:lnTo>
                  <a:pt x="0" y="3000037"/>
                </a:lnTo>
                <a:lnTo>
                  <a:pt x="0" y="0"/>
                </a:lnTo>
                <a:close/>
              </a:path>
            </a:pathLst>
          </a:custGeom>
          <a:blipFill rotWithShape="1">
            <a:blip r:embed="rId18">
              <a:alphaModFix/>
            </a:blip>
            <a:stretch>
              <a:fillRect b="0" l="0" r="0" t="0"/>
            </a:stretch>
          </a:blipFill>
          <a:ln>
            <a:noFill/>
          </a:ln>
        </p:spPr>
      </p:sp>
      <p:sp>
        <p:nvSpPr>
          <p:cNvPr id="267" name="Google Shape;267;p23"/>
          <p:cNvSpPr/>
          <p:nvPr/>
        </p:nvSpPr>
        <p:spPr>
          <a:xfrm rot="-1506214">
            <a:off x="-198027" y="16560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19">
              <a:alphaModFix/>
            </a:blip>
            <a:stretch>
              <a:fillRect b="0" l="0" r="0" t="0"/>
            </a:stretch>
          </a:blipFill>
          <a:ln>
            <a:noFill/>
          </a:ln>
        </p:spPr>
      </p:sp>
      <p:sp>
        <p:nvSpPr>
          <p:cNvPr id="268" name="Google Shape;268;p23"/>
          <p:cNvSpPr/>
          <p:nvPr/>
        </p:nvSpPr>
        <p:spPr>
          <a:xfrm>
            <a:off x="3451307" y="800100"/>
            <a:ext cx="733262" cy="628772"/>
          </a:xfrm>
          <a:custGeom>
            <a:rect b="b" l="l" r="r" t="t"/>
            <a:pathLst>
              <a:path extrusionOk="0" h="1257544" w="1466524">
                <a:moveTo>
                  <a:pt x="0" y="0"/>
                </a:moveTo>
                <a:lnTo>
                  <a:pt x="1466524" y="0"/>
                </a:lnTo>
                <a:lnTo>
                  <a:pt x="1466524" y="1257544"/>
                </a:lnTo>
                <a:lnTo>
                  <a:pt x="0" y="1257544"/>
                </a:lnTo>
                <a:lnTo>
                  <a:pt x="0" y="0"/>
                </a:lnTo>
                <a:close/>
              </a:path>
            </a:pathLst>
          </a:custGeom>
          <a:blipFill rotWithShape="1">
            <a:blip r:embed="rId20">
              <a:alphaModFix/>
            </a:blip>
            <a:stretch>
              <a:fillRect b="0" l="0" r="0" t="0"/>
            </a:stretch>
          </a:blipFill>
          <a:ln>
            <a:noFill/>
          </a:ln>
        </p:spPr>
      </p:sp>
      <p:sp>
        <p:nvSpPr>
          <p:cNvPr id="269" name="Google Shape;269;p23"/>
          <p:cNvSpPr/>
          <p:nvPr/>
        </p:nvSpPr>
        <p:spPr>
          <a:xfrm rot="-4069647">
            <a:off x="8275826" y="2278102"/>
            <a:ext cx="793209" cy="1361731"/>
          </a:xfrm>
          <a:custGeom>
            <a:rect b="b" l="l" r="r" t="t"/>
            <a:pathLst>
              <a:path extrusionOk="0" h="2723462" w="1586417">
                <a:moveTo>
                  <a:pt x="0" y="0"/>
                </a:moveTo>
                <a:lnTo>
                  <a:pt x="1586416" y="0"/>
                </a:lnTo>
                <a:lnTo>
                  <a:pt x="1586416" y="2723462"/>
                </a:lnTo>
                <a:lnTo>
                  <a:pt x="0" y="2723462"/>
                </a:lnTo>
                <a:lnTo>
                  <a:pt x="0" y="0"/>
                </a:lnTo>
                <a:close/>
              </a:path>
            </a:pathLst>
          </a:custGeom>
          <a:blipFill rotWithShape="1">
            <a:blip r:embed="rId21">
              <a:alphaModFix/>
            </a:blip>
            <a:stretch>
              <a:fillRect b="0" l="0" r="0" t="0"/>
            </a:stretch>
          </a:blipFill>
          <a:ln>
            <a:noFill/>
          </a:ln>
        </p:spPr>
      </p:sp>
      <p:sp>
        <p:nvSpPr>
          <p:cNvPr id="270" name="Google Shape;270;p23"/>
          <p:cNvSpPr/>
          <p:nvPr/>
        </p:nvSpPr>
        <p:spPr>
          <a:xfrm rot="1275926">
            <a:off x="7447804" y="595258"/>
            <a:ext cx="687123" cy="669945"/>
          </a:xfrm>
          <a:custGeom>
            <a:rect b="b" l="l" r="r" t="t"/>
            <a:pathLst>
              <a:path extrusionOk="0" h="1339889" w="1374245">
                <a:moveTo>
                  <a:pt x="0" y="0"/>
                </a:moveTo>
                <a:lnTo>
                  <a:pt x="1374245" y="0"/>
                </a:lnTo>
                <a:lnTo>
                  <a:pt x="1374245" y="1339889"/>
                </a:lnTo>
                <a:lnTo>
                  <a:pt x="0" y="1339889"/>
                </a:lnTo>
                <a:lnTo>
                  <a:pt x="0" y="0"/>
                </a:lnTo>
                <a:close/>
              </a:path>
            </a:pathLst>
          </a:custGeom>
          <a:blipFill rotWithShape="1">
            <a:blip r:embed="rId22">
              <a:alphaModFix/>
            </a:blip>
            <a:stretch>
              <a:fillRect b="0" l="0" r="0" t="0"/>
            </a:stretch>
          </a:blipFill>
          <a:ln>
            <a:noFill/>
          </a:ln>
        </p:spPr>
      </p:sp>
      <p:sp>
        <p:nvSpPr>
          <p:cNvPr id="271" name="Google Shape;271;p23"/>
          <p:cNvSpPr/>
          <p:nvPr/>
        </p:nvSpPr>
        <p:spPr>
          <a:xfrm rot="-1976047">
            <a:off x="6750243" y="-486842"/>
            <a:ext cx="747022" cy="926539"/>
          </a:xfrm>
          <a:custGeom>
            <a:rect b="b" l="l" r="r" t="t"/>
            <a:pathLst>
              <a:path extrusionOk="0" h="1853078" w="1494044">
                <a:moveTo>
                  <a:pt x="0" y="0"/>
                </a:moveTo>
                <a:lnTo>
                  <a:pt x="1494044" y="0"/>
                </a:lnTo>
                <a:lnTo>
                  <a:pt x="1494044" y="1853078"/>
                </a:lnTo>
                <a:lnTo>
                  <a:pt x="0" y="1853078"/>
                </a:lnTo>
                <a:lnTo>
                  <a:pt x="0" y="0"/>
                </a:lnTo>
                <a:close/>
              </a:path>
            </a:pathLst>
          </a:custGeom>
          <a:blipFill rotWithShape="1">
            <a:blip r:embed="rId23">
              <a:alphaModFix/>
            </a:blip>
            <a:stretch>
              <a:fillRect b="0" l="0" r="0" t="0"/>
            </a:stretch>
          </a:blipFill>
          <a:ln>
            <a:noFill/>
          </a:ln>
        </p:spPr>
      </p:sp>
      <p:sp>
        <p:nvSpPr>
          <p:cNvPr id="272" name="Google Shape;272;p23"/>
          <p:cNvSpPr/>
          <p:nvPr/>
        </p:nvSpPr>
        <p:spPr>
          <a:xfrm rot="-759513">
            <a:off x="3515256" y="6706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24">
              <a:alphaModFix/>
            </a:blip>
            <a:stretch>
              <a:fillRect b="0" l="0" r="0" t="0"/>
            </a:stretch>
          </a:blipFill>
          <a:ln>
            <a:noFill/>
          </a:ln>
        </p:spPr>
      </p:sp>
      <p:sp>
        <p:nvSpPr>
          <p:cNvPr id="273" name="Google Shape;273;p23"/>
          <p:cNvSpPr/>
          <p:nvPr/>
        </p:nvSpPr>
        <p:spPr>
          <a:xfrm rot="1964445">
            <a:off x="8845744" y="-114704"/>
            <a:ext cx="184529" cy="853313"/>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4">
              <a:alphaModFix/>
            </a:blip>
            <a:stretch>
              <a:fillRect b="0" l="0" r="0" t="0"/>
            </a:stretch>
          </a:blipFill>
          <a:ln>
            <a:noFill/>
          </a:ln>
        </p:spPr>
      </p:sp>
      <p:sp>
        <p:nvSpPr>
          <p:cNvPr id="274" name="Google Shape;274;p23"/>
          <p:cNvSpPr/>
          <p:nvPr/>
        </p:nvSpPr>
        <p:spPr>
          <a:xfrm rot="1964445">
            <a:off x="8923002" y="-585878"/>
            <a:ext cx="184529" cy="853313"/>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4">
              <a:alphaModFix/>
            </a:blip>
            <a:stretch>
              <a:fillRect b="0" l="0" r="0" t="0"/>
            </a:stretch>
          </a:blipFill>
          <a:ln>
            <a:noFill/>
          </a:ln>
        </p:spPr>
      </p:sp>
      <p:sp>
        <p:nvSpPr>
          <p:cNvPr id="275" name="Google Shape;275;p23"/>
          <p:cNvSpPr/>
          <p:nvPr/>
        </p:nvSpPr>
        <p:spPr>
          <a:xfrm>
            <a:off x="4024189" y="-195168"/>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25">
              <a:alphaModFix/>
            </a:blip>
            <a:stretch>
              <a:fillRect b="0" l="0" r="0" t="0"/>
            </a:stretch>
          </a:blipFill>
          <a:ln>
            <a:noFill/>
          </a:ln>
        </p:spPr>
      </p:sp>
      <p:sp>
        <p:nvSpPr>
          <p:cNvPr id="276" name="Google Shape;276;p23"/>
          <p:cNvSpPr/>
          <p:nvPr/>
        </p:nvSpPr>
        <p:spPr>
          <a:xfrm>
            <a:off x="8066885" y="354864"/>
            <a:ext cx="740828" cy="996072"/>
          </a:xfrm>
          <a:custGeom>
            <a:rect b="b" l="l" r="r" t="t"/>
            <a:pathLst>
              <a:path extrusionOk="0" h="1992143" w="1481656">
                <a:moveTo>
                  <a:pt x="0" y="0"/>
                </a:moveTo>
                <a:lnTo>
                  <a:pt x="1481656" y="0"/>
                </a:lnTo>
                <a:lnTo>
                  <a:pt x="1481656" y="1992144"/>
                </a:lnTo>
                <a:lnTo>
                  <a:pt x="0" y="1992144"/>
                </a:lnTo>
                <a:lnTo>
                  <a:pt x="0" y="0"/>
                </a:lnTo>
                <a:close/>
              </a:path>
            </a:pathLst>
          </a:custGeom>
          <a:blipFill rotWithShape="1">
            <a:blip r:embed="rId3">
              <a:alphaModFix/>
            </a:blip>
            <a:stretch>
              <a:fillRect b="0" l="0" r="0" t="0"/>
            </a:stretch>
          </a:blipFill>
          <a:ln>
            <a:noFill/>
          </a:ln>
        </p:spPr>
      </p:sp>
      <p:sp>
        <p:nvSpPr>
          <p:cNvPr id="277" name="Google Shape;277;p23"/>
          <p:cNvSpPr/>
          <p:nvPr/>
        </p:nvSpPr>
        <p:spPr>
          <a:xfrm rot="6787058">
            <a:off x="4574271" y="223580"/>
            <a:ext cx="754374" cy="1010888"/>
          </a:xfrm>
          <a:custGeom>
            <a:rect b="b" l="l" r="r" t="t"/>
            <a:pathLst>
              <a:path extrusionOk="0" h="2021775" w="1508749">
                <a:moveTo>
                  <a:pt x="0" y="0"/>
                </a:moveTo>
                <a:lnTo>
                  <a:pt x="1508750" y="0"/>
                </a:lnTo>
                <a:lnTo>
                  <a:pt x="1508750" y="2021774"/>
                </a:lnTo>
                <a:lnTo>
                  <a:pt x="0" y="2021774"/>
                </a:lnTo>
                <a:lnTo>
                  <a:pt x="0" y="0"/>
                </a:lnTo>
                <a:close/>
              </a:path>
            </a:pathLst>
          </a:custGeom>
          <a:blipFill rotWithShape="1">
            <a:blip r:embed="rId26">
              <a:alphaModFix/>
            </a:blip>
            <a:stretch>
              <a:fillRect b="0" l="0" r="0" t="0"/>
            </a:stretch>
          </a:blipFill>
          <a:ln>
            <a:noFill/>
          </a:ln>
        </p:spPr>
      </p:sp>
      <p:sp>
        <p:nvSpPr>
          <p:cNvPr id="278" name="Google Shape;278;p23"/>
          <p:cNvSpPr/>
          <p:nvPr/>
        </p:nvSpPr>
        <p:spPr>
          <a:xfrm>
            <a:off x="12906" y="-305970"/>
            <a:ext cx="361810" cy="611941"/>
          </a:xfrm>
          <a:custGeom>
            <a:rect b="b" l="l" r="r" t="t"/>
            <a:pathLst>
              <a:path extrusionOk="0" h="1223882" w="723620">
                <a:moveTo>
                  <a:pt x="0" y="0"/>
                </a:moveTo>
                <a:lnTo>
                  <a:pt x="723620" y="0"/>
                </a:lnTo>
                <a:lnTo>
                  <a:pt x="723620" y="1223882"/>
                </a:lnTo>
                <a:lnTo>
                  <a:pt x="0" y="1223882"/>
                </a:lnTo>
                <a:lnTo>
                  <a:pt x="0" y="0"/>
                </a:lnTo>
                <a:close/>
              </a:path>
            </a:pathLst>
          </a:custGeom>
          <a:blipFill rotWithShape="1">
            <a:blip r:embed="rId27">
              <a:alphaModFix/>
            </a:blip>
            <a:stretch>
              <a:fillRect b="0" l="0" r="0" t="0"/>
            </a:stretch>
          </a:blipFill>
          <a:ln>
            <a:noFill/>
          </a:ln>
        </p:spPr>
      </p:sp>
      <p:sp>
        <p:nvSpPr>
          <p:cNvPr id="279" name="Google Shape;279;p23"/>
          <p:cNvSpPr/>
          <p:nvPr/>
        </p:nvSpPr>
        <p:spPr>
          <a:xfrm>
            <a:off x="8884557" y="1568369"/>
            <a:ext cx="361810" cy="611941"/>
          </a:xfrm>
          <a:custGeom>
            <a:rect b="b" l="l" r="r" t="t"/>
            <a:pathLst>
              <a:path extrusionOk="0" h="1223882" w="723620">
                <a:moveTo>
                  <a:pt x="0" y="0"/>
                </a:moveTo>
                <a:lnTo>
                  <a:pt x="723620" y="0"/>
                </a:lnTo>
                <a:lnTo>
                  <a:pt x="723620" y="1223882"/>
                </a:lnTo>
                <a:lnTo>
                  <a:pt x="0" y="1223882"/>
                </a:lnTo>
                <a:lnTo>
                  <a:pt x="0" y="0"/>
                </a:lnTo>
                <a:close/>
              </a:path>
            </a:pathLst>
          </a:custGeom>
          <a:blipFill rotWithShape="1">
            <a:blip r:embed="rId27">
              <a:alphaModFix/>
            </a:blip>
            <a:stretch>
              <a:fillRect b="0" l="0" r="0" t="0"/>
            </a:stretch>
          </a:blipFill>
          <a:ln>
            <a:noFill/>
          </a:ln>
        </p:spPr>
      </p:sp>
      <p:sp>
        <p:nvSpPr>
          <p:cNvPr id="280" name="Google Shape;280;p23"/>
          <p:cNvSpPr/>
          <p:nvPr/>
        </p:nvSpPr>
        <p:spPr>
          <a:xfrm rot="-1338496">
            <a:off x="8976518" y="356359"/>
            <a:ext cx="393066" cy="647023"/>
          </a:xfrm>
          <a:custGeom>
            <a:rect b="b" l="l" r="r" t="t"/>
            <a:pathLst>
              <a:path extrusionOk="0" h="1294046" w="786133">
                <a:moveTo>
                  <a:pt x="0" y="0"/>
                </a:moveTo>
                <a:lnTo>
                  <a:pt x="786132" y="0"/>
                </a:lnTo>
                <a:lnTo>
                  <a:pt x="786132" y="1294046"/>
                </a:lnTo>
                <a:lnTo>
                  <a:pt x="0" y="1294046"/>
                </a:lnTo>
                <a:lnTo>
                  <a:pt x="0" y="0"/>
                </a:lnTo>
                <a:close/>
              </a:path>
            </a:pathLst>
          </a:custGeom>
          <a:blipFill rotWithShape="1">
            <a:blip r:embed="rId28">
              <a:alphaModFix/>
            </a:blip>
            <a:stretch>
              <a:fillRect b="0" l="0" r="0" t="0"/>
            </a:stretch>
          </a:blipFill>
          <a:ln>
            <a:noFill/>
          </a:ln>
        </p:spPr>
      </p:sp>
      <p:sp>
        <p:nvSpPr>
          <p:cNvPr id="281" name="Google Shape;281;p23"/>
          <p:cNvSpPr/>
          <p:nvPr/>
        </p:nvSpPr>
        <p:spPr>
          <a:xfrm flipH="1" rot="6989225">
            <a:off x="8152828" y="-414996"/>
            <a:ext cx="527181" cy="1008958"/>
          </a:xfrm>
          <a:custGeom>
            <a:rect b="b" l="l" r="r" t="t"/>
            <a:pathLst>
              <a:path extrusionOk="0" h="2017915" w="1054361">
                <a:moveTo>
                  <a:pt x="1054361" y="0"/>
                </a:moveTo>
                <a:lnTo>
                  <a:pt x="0" y="0"/>
                </a:lnTo>
                <a:lnTo>
                  <a:pt x="0" y="2017915"/>
                </a:lnTo>
                <a:lnTo>
                  <a:pt x="1054361" y="2017915"/>
                </a:lnTo>
                <a:lnTo>
                  <a:pt x="1054361" y="0"/>
                </a:lnTo>
                <a:close/>
              </a:path>
            </a:pathLst>
          </a:custGeom>
          <a:blipFill rotWithShape="1">
            <a:blip r:embed="rId29">
              <a:alphaModFix/>
            </a:blip>
            <a:stretch>
              <a:fillRect b="0" l="0" r="0" t="0"/>
            </a:stretch>
          </a:blipFill>
          <a:ln>
            <a:noFill/>
          </a:ln>
        </p:spPr>
      </p:sp>
      <p:sp>
        <p:nvSpPr>
          <p:cNvPr id="282" name="Google Shape;282;p23"/>
          <p:cNvSpPr/>
          <p:nvPr/>
        </p:nvSpPr>
        <p:spPr>
          <a:xfrm rot="10731851">
            <a:off x="3340243" y="-94718"/>
            <a:ext cx="167515" cy="822163"/>
          </a:xfrm>
          <a:custGeom>
            <a:rect b="b" l="l" r="r" t="t"/>
            <a:pathLst>
              <a:path extrusionOk="0" h="1644325" w="335031">
                <a:moveTo>
                  <a:pt x="0" y="0"/>
                </a:moveTo>
                <a:lnTo>
                  <a:pt x="335031" y="0"/>
                </a:lnTo>
                <a:lnTo>
                  <a:pt x="335031" y="1644325"/>
                </a:lnTo>
                <a:lnTo>
                  <a:pt x="0" y="1644325"/>
                </a:lnTo>
                <a:lnTo>
                  <a:pt x="0" y="0"/>
                </a:lnTo>
                <a:close/>
              </a:path>
            </a:pathLst>
          </a:custGeom>
          <a:blipFill rotWithShape="1">
            <a:blip r:embed="rId30">
              <a:alphaModFix/>
            </a:blip>
            <a:stretch>
              <a:fillRect b="0" l="0" r="0" t="0"/>
            </a:stretch>
          </a:blipFill>
          <a:ln>
            <a:noFill/>
          </a:ln>
        </p:spPr>
      </p:sp>
      <p:sp>
        <p:nvSpPr>
          <p:cNvPr id="283" name="Google Shape;283;p23"/>
          <p:cNvSpPr/>
          <p:nvPr/>
        </p:nvSpPr>
        <p:spPr>
          <a:xfrm rot="7992550">
            <a:off x="2586604" y="-291804"/>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31">
              <a:alphaModFix/>
            </a:blip>
            <a:stretch>
              <a:fillRect b="0" l="0" r="0" t="0"/>
            </a:stretch>
          </a:blipFill>
          <a:ln>
            <a:noFill/>
          </a:ln>
        </p:spPr>
      </p:sp>
      <p:sp>
        <p:nvSpPr>
          <p:cNvPr id="284" name="Google Shape;284;p23"/>
          <p:cNvSpPr/>
          <p:nvPr/>
        </p:nvSpPr>
        <p:spPr>
          <a:xfrm rot="8100000">
            <a:off x="3577559" y="-365584"/>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32">
              <a:alphaModFix/>
            </a:blip>
            <a:stretch>
              <a:fillRect b="0" l="0" r="0" t="0"/>
            </a:stretch>
          </a:blipFill>
          <a:ln>
            <a:noFill/>
          </a:ln>
        </p:spPr>
      </p:sp>
      <p:sp>
        <p:nvSpPr>
          <p:cNvPr id="285" name="Google Shape;285;p23"/>
          <p:cNvSpPr/>
          <p:nvPr/>
        </p:nvSpPr>
        <p:spPr>
          <a:xfrm rot="4708697">
            <a:off x="369436" y="258957"/>
            <a:ext cx="754375" cy="1010888"/>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26">
              <a:alphaModFix/>
            </a:blip>
            <a:stretch>
              <a:fillRect b="0" l="0" r="0" t="0"/>
            </a:stretch>
          </a:blipFill>
          <a:ln>
            <a:noFill/>
          </a:ln>
        </p:spPr>
      </p:sp>
      <p:sp>
        <p:nvSpPr>
          <p:cNvPr id="286" name="Google Shape;286;p23"/>
          <p:cNvSpPr/>
          <p:nvPr/>
        </p:nvSpPr>
        <p:spPr>
          <a:xfrm rot="5823728">
            <a:off x="1348485" y="-601741"/>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26">
              <a:alphaModFix/>
            </a:blip>
            <a:stretch>
              <a:fillRect b="0" l="0" r="0" t="0"/>
            </a:stretch>
          </a:blipFill>
          <a:ln>
            <a:noFill/>
          </a:ln>
        </p:spPr>
      </p:sp>
      <p:sp>
        <p:nvSpPr>
          <p:cNvPr id="287" name="Google Shape;287;p23"/>
          <p:cNvSpPr/>
          <p:nvPr/>
        </p:nvSpPr>
        <p:spPr>
          <a:xfrm flipH="1" rot="2188351">
            <a:off x="990950" y="32435"/>
            <a:ext cx="1090945" cy="728205"/>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33">
              <a:alphaModFix/>
            </a:blip>
            <a:stretch>
              <a:fillRect b="0" l="0" r="0" t="0"/>
            </a:stretch>
          </a:blipFill>
          <a:ln>
            <a:noFill/>
          </a:ln>
        </p:spPr>
      </p:sp>
      <p:sp>
        <p:nvSpPr>
          <p:cNvPr id="288" name="Google Shape;288;p23"/>
          <p:cNvSpPr/>
          <p:nvPr/>
        </p:nvSpPr>
        <p:spPr>
          <a:xfrm>
            <a:off x="4786305" y="-333598"/>
            <a:ext cx="881507" cy="816497"/>
          </a:xfrm>
          <a:custGeom>
            <a:rect b="b" l="l" r="r" t="t"/>
            <a:pathLst>
              <a:path extrusionOk="0" h="1632993" w="1763015">
                <a:moveTo>
                  <a:pt x="0" y="0"/>
                </a:moveTo>
                <a:lnTo>
                  <a:pt x="1763014" y="0"/>
                </a:lnTo>
                <a:lnTo>
                  <a:pt x="1763014" y="1632993"/>
                </a:lnTo>
                <a:lnTo>
                  <a:pt x="0" y="1632993"/>
                </a:lnTo>
                <a:lnTo>
                  <a:pt x="0" y="0"/>
                </a:lnTo>
                <a:close/>
              </a:path>
            </a:pathLst>
          </a:custGeom>
          <a:blipFill rotWithShape="1">
            <a:blip r:embed="rId34">
              <a:alphaModFix/>
            </a:blip>
            <a:stretch>
              <a:fillRect b="0" l="0" r="0" t="0"/>
            </a:stretch>
          </a:blipFill>
          <a:ln>
            <a:noFill/>
          </a:ln>
        </p:spPr>
      </p:sp>
      <p:sp>
        <p:nvSpPr>
          <p:cNvPr id="289" name="Google Shape;289;p23"/>
          <p:cNvSpPr/>
          <p:nvPr/>
        </p:nvSpPr>
        <p:spPr>
          <a:xfrm rot="2776987">
            <a:off x="1831871" y="378313"/>
            <a:ext cx="184529" cy="853313"/>
          </a:xfrm>
          <a:custGeom>
            <a:rect b="b" l="l" r="r" t="t"/>
            <a:pathLst>
              <a:path extrusionOk="0" h="1706625" w="369058">
                <a:moveTo>
                  <a:pt x="0" y="0"/>
                </a:moveTo>
                <a:lnTo>
                  <a:pt x="369057" y="0"/>
                </a:lnTo>
                <a:lnTo>
                  <a:pt x="369057" y="1706626"/>
                </a:lnTo>
                <a:lnTo>
                  <a:pt x="0" y="1706626"/>
                </a:lnTo>
                <a:lnTo>
                  <a:pt x="0" y="0"/>
                </a:lnTo>
                <a:close/>
              </a:path>
            </a:pathLst>
          </a:custGeom>
          <a:blipFill rotWithShape="1">
            <a:blip r:embed="rId24">
              <a:alphaModFix/>
            </a:blip>
            <a:stretch>
              <a:fillRect b="0" l="0" r="0" t="0"/>
            </a:stretch>
          </a:blipFill>
          <a:ln>
            <a:noFill/>
          </a:ln>
        </p:spPr>
      </p:sp>
      <p:sp>
        <p:nvSpPr>
          <p:cNvPr id="290" name="Google Shape;290;p23"/>
          <p:cNvSpPr txBox="1"/>
          <p:nvPr/>
        </p:nvSpPr>
        <p:spPr>
          <a:xfrm>
            <a:off x="2489252" y="2282347"/>
            <a:ext cx="4165496" cy="523756"/>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3300" u="none" cap="none" strike="noStrike">
                <a:solidFill>
                  <a:srgbClr val="464542"/>
                </a:solidFill>
                <a:latin typeface="Petit Formal Script"/>
                <a:ea typeface="Petit Formal Script"/>
                <a:cs typeface="Petit Formal Script"/>
                <a:sym typeface="Petit Formal Script"/>
              </a:rPr>
              <a:t>Thanksgiving</a:t>
            </a:r>
            <a:endParaRPr sz="700"/>
          </a:p>
        </p:txBody>
      </p:sp>
      <p:sp>
        <p:nvSpPr>
          <p:cNvPr id="291" name="Google Shape;291;p23"/>
          <p:cNvSpPr txBox="1"/>
          <p:nvPr/>
        </p:nvSpPr>
        <p:spPr>
          <a:xfrm>
            <a:off x="1296668" y="2858491"/>
            <a:ext cx="6550664" cy="924750"/>
          </a:xfrm>
          <a:prstGeom prst="rect">
            <a:avLst/>
          </a:prstGeom>
          <a:noFill/>
          <a:ln>
            <a:noFill/>
          </a:ln>
        </p:spPr>
        <p:txBody>
          <a:bodyPr anchorCtr="0" anchor="t" bIns="0" lIns="0" spcFirstLastPara="1" rIns="0" wrap="square" tIns="0">
            <a:spAutoFit/>
          </a:bodyPr>
          <a:lstStyle/>
          <a:p>
            <a:pPr indent="0" lvl="0" marL="0" marR="0" rtl="0" algn="ctr">
              <a:lnSpc>
                <a:spcPct val="110007"/>
              </a:lnSpc>
              <a:spcBef>
                <a:spcPts val="0"/>
              </a:spcBef>
              <a:spcAft>
                <a:spcPts val="0"/>
              </a:spcAft>
              <a:buNone/>
            </a:pPr>
            <a:r>
              <a:rPr b="0" i="0" lang="en" sz="6400" u="none" cap="none" strike="noStrike">
                <a:solidFill>
                  <a:srgbClr val="464542"/>
                </a:solidFill>
                <a:latin typeface="Forum"/>
                <a:ea typeface="Forum"/>
                <a:cs typeface="Forum"/>
                <a:sym typeface="Forum"/>
              </a:rPr>
              <a:t>Restaurant Menu</a:t>
            </a:r>
            <a:endParaRPr sz="700"/>
          </a:p>
        </p:txBody>
      </p:sp>
      <p:sp>
        <p:nvSpPr>
          <p:cNvPr id="292" name="Google Shape;292;p23"/>
          <p:cNvSpPr txBox="1"/>
          <p:nvPr/>
        </p:nvSpPr>
        <p:spPr>
          <a:xfrm>
            <a:off x="3838272" y="4549966"/>
            <a:ext cx="1467457" cy="108176"/>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600" u="none" cap="none" strike="noStrike">
                <a:solidFill>
                  <a:srgbClr val="777775"/>
                </a:solidFill>
                <a:latin typeface="Josefin Slab"/>
                <a:ea typeface="Josefin Slab"/>
                <a:cs typeface="Josefin Slab"/>
                <a:sym typeface="Josefin Slab"/>
              </a:rPr>
              <a:t>YOUR RESTAURANT.COM</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510" name="Shape 510"/>
        <p:cNvGrpSpPr/>
        <p:nvPr/>
      </p:nvGrpSpPr>
      <p:grpSpPr>
        <a:xfrm>
          <a:off x="0" y="0"/>
          <a:ext cx="0" cy="0"/>
          <a:chOff x="0" y="0"/>
          <a:chExt cx="0" cy="0"/>
        </a:xfrm>
      </p:grpSpPr>
      <p:sp>
        <p:nvSpPr>
          <p:cNvPr id="511" name="Google Shape;511;p32"/>
          <p:cNvSpPr/>
          <p:nvPr/>
        </p:nvSpPr>
        <p:spPr>
          <a:xfrm>
            <a:off x="4808475" y="3348057"/>
            <a:ext cx="140370" cy="140370"/>
          </a:xfrm>
          <a:custGeom>
            <a:rect b="b" l="l" r="r" t="t"/>
            <a:pathLst>
              <a:path extrusionOk="0" h="280740" w="280740">
                <a:moveTo>
                  <a:pt x="0" y="0"/>
                </a:moveTo>
                <a:lnTo>
                  <a:pt x="280741" y="0"/>
                </a:lnTo>
                <a:lnTo>
                  <a:pt x="280741" y="280741"/>
                </a:lnTo>
                <a:lnTo>
                  <a:pt x="0" y="280741"/>
                </a:lnTo>
                <a:lnTo>
                  <a:pt x="0" y="0"/>
                </a:lnTo>
                <a:close/>
              </a:path>
            </a:pathLst>
          </a:custGeom>
          <a:blipFill rotWithShape="1">
            <a:blip r:embed="rId3">
              <a:alphaModFix/>
            </a:blip>
            <a:stretch>
              <a:fillRect b="0" l="0" r="0" t="0"/>
            </a:stretch>
          </a:blipFill>
          <a:ln>
            <a:noFill/>
          </a:ln>
        </p:spPr>
      </p:sp>
      <p:sp>
        <p:nvSpPr>
          <p:cNvPr id="512" name="Google Shape;512;p32"/>
          <p:cNvSpPr/>
          <p:nvPr/>
        </p:nvSpPr>
        <p:spPr>
          <a:xfrm>
            <a:off x="4994213" y="3348057"/>
            <a:ext cx="140370" cy="140370"/>
          </a:xfrm>
          <a:custGeom>
            <a:rect b="b" l="l" r="r" t="t"/>
            <a:pathLst>
              <a:path extrusionOk="0" h="280740" w="280740">
                <a:moveTo>
                  <a:pt x="0" y="0"/>
                </a:moveTo>
                <a:lnTo>
                  <a:pt x="280741" y="0"/>
                </a:lnTo>
                <a:lnTo>
                  <a:pt x="280741" y="280741"/>
                </a:lnTo>
                <a:lnTo>
                  <a:pt x="0" y="280741"/>
                </a:lnTo>
                <a:lnTo>
                  <a:pt x="0" y="0"/>
                </a:lnTo>
                <a:close/>
              </a:path>
            </a:pathLst>
          </a:custGeom>
          <a:blipFill rotWithShape="1">
            <a:blip r:embed="rId4">
              <a:alphaModFix/>
            </a:blip>
            <a:stretch>
              <a:fillRect b="0" l="0" r="0" t="0"/>
            </a:stretch>
          </a:blipFill>
          <a:ln>
            <a:noFill/>
          </a:ln>
        </p:spPr>
      </p:sp>
      <p:sp>
        <p:nvSpPr>
          <p:cNvPr id="513" name="Google Shape;513;p32"/>
          <p:cNvSpPr txBox="1"/>
          <p:nvPr/>
        </p:nvSpPr>
        <p:spPr>
          <a:xfrm>
            <a:off x="4236839" y="3324244"/>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120g | $11</a:t>
            </a:r>
            <a:endParaRPr sz="700"/>
          </a:p>
        </p:txBody>
      </p:sp>
      <p:sp>
        <p:nvSpPr>
          <p:cNvPr id="514" name="Google Shape;514;p32"/>
          <p:cNvSpPr/>
          <p:nvPr/>
        </p:nvSpPr>
        <p:spPr>
          <a:xfrm>
            <a:off x="3971610" y="1772952"/>
            <a:ext cx="1200781" cy="821586"/>
          </a:xfrm>
          <a:custGeom>
            <a:rect b="b" l="l" r="r" t="t"/>
            <a:pathLst>
              <a:path extrusionOk="0" h="1643173" w="2401561">
                <a:moveTo>
                  <a:pt x="0" y="0"/>
                </a:moveTo>
                <a:lnTo>
                  <a:pt x="2401560" y="0"/>
                </a:lnTo>
                <a:lnTo>
                  <a:pt x="2401560" y="1643173"/>
                </a:lnTo>
                <a:lnTo>
                  <a:pt x="0" y="1643173"/>
                </a:lnTo>
                <a:lnTo>
                  <a:pt x="0" y="0"/>
                </a:lnTo>
                <a:close/>
              </a:path>
            </a:pathLst>
          </a:custGeom>
          <a:blipFill rotWithShape="1">
            <a:blip r:embed="rId5">
              <a:alphaModFix/>
            </a:blip>
            <a:stretch>
              <a:fillRect b="0" l="0" r="0" t="0"/>
            </a:stretch>
          </a:blipFill>
          <a:ln>
            <a:noFill/>
          </a:ln>
        </p:spPr>
      </p:sp>
      <p:sp>
        <p:nvSpPr>
          <p:cNvPr id="515" name="Google Shape;515;p32"/>
          <p:cNvSpPr txBox="1"/>
          <p:nvPr/>
        </p:nvSpPr>
        <p:spPr>
          <a:xfrm>
            <a:off x="3338959" y="2795292"/>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Candied Sweet Potatoes:</a:t>
            </a:r>
            <a:endParaRPr sz="700"/>
          </a:p>
        </p:txBody>
      </p:sp>
      <p:sp>
        <p:nvSpPr>
          <p:cNvPr id="516" name="Google Shape;516;p32"/>
          <p:cNvSpPr txBox="1"/>
          <p:nvPr/>
        </p:nvSpPr>
        <p:spPr>
          <a:xfrm>
            <a:off x="2971539" y="3068891"/>
            <a:ext cx="320092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Roasted sweet potatoes glazed with brown sugar and pecans.</a:t>
            </a:r>
            <a:endParaRPr sz="700"/>
          </a:p>
        </p:txBody>
      </p:sp>
      <p:sp>
        <p:nvSpPr>
          <p:cNvPr id="517" name="Google Shape;517;p32"/>
          <p:cNvSpPr/>
          <p:nvPr/>
        </p:nvSpPr>
        <p:spPr>
          <a:xfrm>
            <a:off x="1954224" y="184247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518" name="Google Shape;518;p32"/>
          <p:cNvSpPr/>
          <p:nvPr/>
        </p:nvSpPr>
        <p:spPr>
          <a:xfrm>
            <a:off x="2139962" y="184247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4">
              <a:alphaModFix/>
            </a:blip>
            <a:stretch>
              <a:fillRect b="0" l="0" r="0" t="0"/>
            </a:stretch>
          </a:blipFill>
          <a:ln>
            <a:noFill/>
          </a:ln>
        </p:spPr>
      </p:sp>
      <p:sp>
        <p:nvSpPr>
          <p:cNvPr id="519" name="Google Shape;519;p32"/>
          <p:cNvSpPr/>
          <p:nvPr/>
        </p:nvSpPr>
        <p:spPr>
          <a:xfrm>
            <a:off x="1954224" y="448878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520" name="Google Shape;520;p32"/>
          <p:cNvSpPr/>
          <p:nvPr/>
        </p:nvSpPr>
        <p:spPr>
          <a:xfrm>
            <a:off x="7299759" y="4350391"/>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521" name="Google Shape;521;p32"/>
          <p:cNvSpPr/>
          <p:nvPr/>
        </p:nvSpPr>
        <p:spPr>
          <a:xfrm>
            <a:off x="7485496" y="4350391"/>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4">
              <a:alphaModFix/>
            </a:blip>
            <a:stretch>
              <a:fillRect b="0" l="0" r="0" t="0"/>
            </a:stretch>
          </a:blipFill>
          <a:ln>
            <a:noFill/>
          </a:ln>
        </p:spPr>
      </p:sp>
      <p:sp>
        <p:nvSpPr>
          <p:cNvPr id="522" name="Google Shape;522;p32"/>
          <p:cNvSpPr/>
          <p:nvPr/>
        </p:nvSpPr>
        <p:spPr>
          <a:xfrm>
            <a:off x="1219952" y="514350"/>
            <a:ext cx="1094752" cy="749041"/>
          </a:xfrm>
          <a:custGeom>
            <a:rect b="b" l="l" r="r" t="t"/>
            <a:pathLst>
              <a:path extrusionOk="0" h="1498082" w="2189504">
                <a:moveTo>
                  <a:pt x="0" y="0"/>
                </a:moveTo>
                <a:lnTo>
                  <a:pt x="2189504" y="0"/>
                </a:lnTo>
                <a:lnTo>
                  <a:pt x="2189504" y="1498082"/>
                </a:lnTo>
                <a:lnTo>
                  <a:pt x="0" y="1498082"/>
                </a:lnTo>
                <a:lnTo>
                  <a:pt x="0" y="0"/>
                </a:lnTo>
                <a:close/>
              </a:path>
            </a:pathLst>
          </a:custGeom>
          <a:blipFill rotWithShape="1">
            <a:blip r:embed="rId6">
              <a:alphaModFix/>
            </a:blip>
            <a:stretch>
              <a:fillRect b="0" l="0" r="0" t="0"/>
            </a:stretch>
          </a:blipFill>
          <a:ln>
            <a:noFill/>
          </a:ln>
        </p:spPr>
      </p:sp>
      <p:sp>
        <p:nvSpPr>
          <p:cNvPr id="523" name="Google Shape;523;p32"/>
          <p:cNvSpPr/>
          <p:nvPr/>
        </p:nvSpPr>
        <p:spPr>
          <a:xfrm>
            <a:off x="6619780" y="441675"/>
            <a:ext cx="1099957" cy="752602"/>
          </a:xfrm>
          <a:custGeom>
            <a:rect b="b" l="l" r="r" t="t"/>
            <a:pathLst>
              <a:path extrusionOk="0" h="1505204" w="2199913">
                <a:moveTo>
                  <a:pt x="0" y="0"/>
                </a:moveTo>
                <a:lnTo>
                  <a:pt x="2199913" y="0"/>
                </a:lnTo>
                <a:lnTo>
                  <a:pt x="2199913" y="1505204"/>
                </a:lnTo>
                <a:lnTo>
                  <a:pt x="0" y="1505204"/>
                </a:lnTo>
                <a:lnTo>
                  <a:pt x="0" y="0"/>
                </a:lnTo>
                <a:close/>
              </a:path>
            </a:pathLst>
          </a:custGeom>
          <a:blipFill rotWithShape="1">
            <a:blip r:embed="rId7">
              <a:alphaModFix/>
            </a:blip>
            <a:stretch>
              <a:fillRect b="0" l="0" r="0" t="0"/>
            </a:stretch>
          </a:blipFill>
          <a:ln>
            <a:noFill/>
          </a:ln>
        </p:spPr>
      </p:sp>
      <p:sp>
        <p:nvSpPr>
          <p:cNvPr id="524" name="Google Shape;524;p32"/>
          <p:cNvSpPr/>
          <p:nvPr/>
        </p:nvSpPr>
        <p:spPr>
          <a:xfrm>
            <a:off x="1229025" y="2921974"/>
            <a:ext cx="1190398" cy="814483"/>
          </a:xfrm>
          <a:custGeom>
            <a:rect b="b" l="l" r="r" t="t"/>
            <a:pathLst>
              <a:path extrusionOk="0" h="1628966" w="2380796">
                <a:moveTo>
                  <a:pt x="0" y="0"/>
                </a:moveTo>
                <a:lnTo>
                  <a:pt x="2380796" y="0"/>
                </a:lnTo>
                <a:lnTo>
                  <a:pt x="2380796" y="1628966"/>
                </a:lnTo>
                <a:lnTo>
                  <a:pt x="0" y="1628966"/>
                </a:lnTo>
                <a:lnTo>
                  <a:pt x="0" y="0"/>
                </a:lnTo>
                <a:close/>
              </a:path>
            </a:pathLst>
          </a:custGeom>
          <a:blipFill rotWithShape="1">
            <a:blip r:embed="rId8">
              <a:alphaModFix/>
            </a:blip>
            <a:stretch>
              <a:fillRect b="0" l="0" r="0" t="0"/>
            </a:stretch>
          </a:blipFill>
          <a:ln>
            <a:noFill/>
          </a:ln>
        </p:spPr>
      </p:sp>
      <p:sp>
        <p:nvSpPr>
          <p:cNvPr id="525" name="Google Shape;525;p32"/>
          <p:cNvSpPr/>
          <p:nvPr/>
        </p:nvSpPr>
        <p:spPr>
          <a:xfrm>
            <a:off x="6495138" y="2769510"/>
            <a:ext cx="1349239" cy="923164"/>
          </a:xfrm>
          <a:custGeom>
            <a:rect b="b" l="l" r="r" t="t"/>
            <a:pathLst>
              <a:path extrusionOk="0" h="1846328" w="2698479">
                <a:moveTo>
                  <a:pt x="0" y="0"/>
                </a:moveTo>
                <a:lnTo>
                  <a:pt x="2698479" y="0"/>
                </a:lnTo>
                <a:lnTo>
                  <a:pt x="2698479" y="1846327"/>
                </a:lnTo>
                <a:lnTo>
                  <a:pt x="0" y="1846327"/>
                </a:lnTo>
                <a:lnTo>
                  <a:pt x="0" y="0"/>
                </a:lnTo>
                <a:close/>
              </a:path>
            </a:pathLst>
          </a:custGeom>
          <a:blipFill rotWithShape="1">
            <a:blip r:embed="rId9">
              <a:alphaModFix/>
            </a:blip>
            <a:stretch>
              <a:fillRect b="0" l="0" r="0" t="0"/>
            </a:stretch>
          </a:blipFill>
          <a:ln>
            <a:noFill/>
          </a:ln>
        </p:spPr>
      </p:sp>
      <p:sp>
        <p:nvSpPr>
          <p:cNvPr id="526" name="Google Shape;526;p32"/>
          <p:cNvSpPr txBox="1"/>
          <p:nvPr/>
        </p:nvSpPr>
        <p:spPr>
          <a:xfrm>
            <a:off x="5737976" y="1337152"/>
            <a:ext cx="2863564"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Green Bean Almondine: </a:t>
            </a:r>
            <a:endParaRPr sz="700"/>
          </a:p>
        </p:txBody>
      </p:sp>
      <p:sp>
        <p:nvSpPr>
          <p:cNvPr id="527" name="Google Shape;527;p32"/>
          <p:cNvSpPr txBox="1"/>
          <p:nvPr/>
        </p:nvSpPr>
        <p:spPr>
          <a:xfrm>
            <a:off x="591183" y="1337152"/>
            <a:ext cx="2466082"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Mashed Potatoes: </a:t>
            </a:r>
            <a:endParaRPr sz="700"/>
          </a:p>
        </p:txBody>
      </p:sp>
      <p:sp>
        <p:nvSpPr>
          <p:cNvPr id="528" name="Google Shape;528;p32"/>
          <p:cNvSpPr txBox="1"/>
          <p:nvPr/>
        </p:nvSpPr>
        <p:spPr>
          <a:xfrm>
            <a:off x="591183" y="3819618"/>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Cornbread Stuffing:</a:t>
            </a:r>
            <a:endParaRPr sz="700"/>
          </a:p>
        </p:txBody>
      </p:sp>
      <p:sp>
        <p:nvSpPr>
          <p:cNvPr id="529" name="Google Shape;529;p32"/>
          <p:cNvSpPr txBox="1"/>
          <p:nvPr/>
        </p:nvSpPr>
        <p:spPr>
          <a:xfrm>
            <a:off x="5737976" y="3819618"/>
            <a:ext cx="2863564"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Cranberry Orange Relish:</a:t>
            </a:r>
            <a:endParaRPr sz="700"/>
          </a:p>
        </p:txBody>
      </p:sp>
      <p:sp>
        <p:nvSpPr>
          <p:cNvPr id="530" name="Google Shape;530;p32"/>
          <p:cNvSpPr txBox="1"/>
          <p:nvPr/>
        </p:nvSpPr>
        <p:spPr>
          <a:xfrm>
            <a:off x="519038" y="1610750"/>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Creamy mashed potatoes with butter and chives.</a:t>
            </a:r>
            <a:endParaRPr sz="700"/>
          </a:p>
        </p:txBody>
      </p:sp>
      <p:sp>
        <p:nvSpPr>
          <p:cNvPr id="531" name="Google Shape;531;p32"/>
          <p:cNvSpPr txBox="1"/>
          <p:nvPr/>
        </p:nvSpPr>
        <p:spPr>
          <a:xfrm>
            <a:off x="1368115" y="1820638"/>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200g | $13</a:t>
            </a:r>
            <a:endParaRPr sz="700"/>
          </a:p>
        </p:txBody>
      </p:sp>
      <p:sp>
        <p:nvSpPr>
          <p:cNvPr id="532" name="Google Shape;532;p32"/>
          <p:cNvSpPr txBox="1"/>
          <p:nvPr/>
        </p:nvSpPr>
        <p:spPr>
          <a:xfrm>
            <a:off x="1368115" y="446694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140g | $8</a:t>
            </a:r>
            <a:endParaRPr sz="700"/>
          </a:p>
        </p:txBody>
      </p:sp>
      <p:sp>
        <p:nvSpPr>
          <p:cNvPr id="533" name="Google Shape;533;p32"/>
          <p:cNvSpPr/>
          <p:nvPr/>
        </p:nvSpPr>
        <p:spPr>
          <a:xfrm>
            <a:off x="7299759" y="184247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534" name="Google Shape;534;p32"/>
          <p:cNvSpPr/>
          <p:nvPr/>
        </p:nvSpPr>
        <p:spPr>
          <a:xfrm>
            <a:off x="7485496" y="184247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4">
              <a:alphaModFix/>
            </a:blip>
            <a:stretch>
              <a:fillRect b="0" l="0" r="0" t="0"/>
            </a:stretch>
          </a:blipFill>
          <a:ln>
            <a:noFill/>
          </a:ln>
        </p:spPr>
      </p:sp>
      <p:sp>
        <p:nvSpPr>
          <p:cNvPr id="535" name="Google Shape;535;p32"/>
          <p:cNvSpPr txBox="1"/>
          <p:nvPr/>
        </p:nvSpPr>
        <p:spPr>
          <a:xfrm>
            <a:off x="6713649" y="1820638"/>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140g | $10</a:t>
            </a:r>
            <a:endParaRPr sz="700"/>
          </a:p>
        </p:txBody>
      </p:sp>
      <p:sp>
        <p:nvSpPr>
          <p:cNvPr id="536" name="Google Shape;536;p32"/>
          <p:cNvSpPr txBox="1"/>
          <p:nvPr/>
        </p:nvSpPr>
        <p:spPr>
          <a:xfrm>
            <a:off x="6713649" y="4328560"/>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100g | $7</a:t>
            </a:r>
            <a:endParaRPr sz="700"/>
          </a:p>
        </p:txBody>
      </p:sp>
      <p:sp>
        <p:nvSpPr>
          <p:cNvPr id="537" name="Google Shape;537;p32"/>
          <p:cNvSpPr txBox="1"/>
          <p:nvPr/>
        </p:nvSpPr>
        <p:spPr>
          <a:xfrm>
            <a:off x="519038" y="4093216"/>
            <a:ext cx="26103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Traditional cornbread stuffing with</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herbs and vegetables.</a:t>
            </a:r>
            <a:endParaRPr sz="700"/>
          </a:p>
        </p:txBody>
      </p:sp>
      <p:sp>
        <p:nvSpPr>
          <p:cNvPr id="538" name="Google Shape;538;p32"/>
          <p:cNvSpPr txBox="1"/>
          <p:nvPr/>
        </p:nvSpPr>
        <p:spPr>
          <a:xfrm>
            <a:off x="6074123" y="4093216"/>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House-made cranberry-orange relish.</a:t>
            </a:r>
            <a:endParaRPr sz="700"/>
          </a:p>
        </p:txBody>
      </p:sp>
      <p:sp>
        <p:nvSpPr>
          <p:cNvPr id="539" name="Google Shape;539;p32"/>
          <p:cNvSpPr txBox="1"/>
          <p:nvPr/>
        </p:nvSpPr>
        <p:spPr>
          <a:xfrm>
            <a:off x="5714554" y="1610750"/>
            <a:ext cx="2910408"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Fresh green beans sautéed with toasted almonds.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543" name="Shape 543"/>
        <p:cNvGrpSpPr/>
        <p:nvPr/>
      </p:nvGrpSpPr>
      <p:grpSpPr>
        <a:xfrm>
          <a:off x="0" y="0"/>
          <a:ext cx="0" cy="0"/>
          <a:chOff x="0" y="0"/>
          <a:chExt cx="0" cy="0"/>
        </a:xfrm>
      </p:grpSpPr>
      <p:sp>
        <p:nvSpPr>
          <p:cNvPr id="544" name="Google Shape;544;p33"/>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545" name="Google Shape;545;p33"/>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546" name="Google Shape;546;p33"/>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547" name="Google Shape;547;p33"/>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548" name="Google Shape;548;p33"/>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549" name="Google Shape;549;p33"/>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550" name="Google Shape;550;p33"/>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551" name="Google Shape;551;p33"/>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552" name="Google Shape;552;p33"/>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553" name="Google Shape;553;p33"/>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554" name="Google Shape;554;p33"/>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555" name="Google Shape;555;p33"/>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556" name="Google Shape;556;p33"/>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557" name="Google Shape;557;p33"/>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558" name="Google Shape;558;p33"/>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559" name="Google Shape;559;p33"/>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560" name="Google Shape;560;p33"/>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561" name="Google Shape;561;p33"/>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562" name="Google Shape;562;p33"/>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563" name="Google Shape;563;p33"/>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564" name="Google Shape;564;p33"/>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565" name="Google Shape;565;p33"/>
          <p:cNvSpPr/>
          <p:nvPr/>
        </p:nvSpPr>
        <p:spPr>
          <a:xfrm>
            <a:off x="3776583" y="1140533"/>
            <a:ext cx="1417283" cy="1440695"/>
          </a:xfrm>
          <a:custGeom>
            <a:rect b="b" l="l" r="r" t="t"/>
            <a:pathLst>
              <a:path extrusionOk="0" h="2881389" w="2834566">
                <a:moveTo>
                  <a:pt x="0" y="0"/>
                </a:moveTo>
                <a:lnTo>
                  <a:pt x="2834567" y="0"/>
                </a:lnTo>
                <a:lnTo>
                  <a:pt x="2834567" y="2881389"/>
                </a:lnTo>
                <a:lnTo>
                  <a:pt x="0" y="2881389"/>
                </a:lnTo>
                <a:lnTo>
                  <a:pt x="0" y="0"/>
                </a:lnTo>
                <a:close/>
              </a:path>
            </a:pathLst>
          </a:custGeom>
          <a:blipFill rotWithShape="1">
            <a:blip r:embed="rId18">
              <a:alphaModFix/>
            </a:blip>
            <a:stretch>
              <a:fillRect b="0" l="0" r="0" t="0"/>
            </a:stretch>
          </a:blipFill>
          <a:ln>
            <a:noFill/>
          </a:ln>
        </p:spPr>
      </p:sp>
      <p:sp>
        <p:nvSpPr>
          <p:cNvPr id="566" name="Google Shape;566;p33"/>
          <p:cNvSpPr/>
          <p:nvPr/>
        </p:nvSpPr>
        <p:spPr>
          <a:xfrm rot="2416589">
            <a:off x="5079434" y="1730787"/>
            <a:ext cx="649388" cy="783575"/>
          </a:xfrm>
          <a:custGeom>
            <a:rect b="b" l="l" r="r" t="t"/>
            <a:pathLst>
              <a:path extrusionOk="0" h="1567150" w="1298776">
                <a:moveTo>
                  <a:pt x="0" y="0"/>
                </a:moveTo>
                <a:lnTo>
                  <a:pt x="1298775" y="0"/>
                </a:lnTo>
                <a:lnTo>
                  <a:pt x="1298775" y="1567150"/>
                </a:lnTo>
                <a:lnTo>
                  <a:pt x="0" y="1567150"/>
                </a:lnTo>
                <a:lnTo>
                  <a:pt x="0" y="0"/>
                </a:lnTo>
                <a:close/>
              </a:path>
            </a:pathLst>
          </a:custGeom>
          <a:blipFill rotWithShape="1">
            <a:blip r:embed="rId19">
              <a:alphaModFix/>
            </a:blip>
            <a:stretch>
              <a:fillRect b="0" l="0" r="0" t="0"/>
            </a:stretch>
          </a:blipFill>
          <a:ln>
            <a:noFill/>
          </a:ln>
        </p:spPr>
      </p:sp>
      <p:sp>
        <p:nvSpPr>
          <p:cNvPr id="567" name="Google Shape;567;p33"/>
          <p:cNvSpPr/>
          <p:nvPr/>
        </p:nvSpPr>
        <p:spPr>
          <a:xfrm>
            <a:off x="5545104" y="2019974"/>
            <a:ext cx="720051" cy="559840"/>
          </a:xfrm>
          <a:custGeom>
            <a:rect b="b" l="l" r="r" t="t"/>
            <a:pathLst>
              <a:path extrusionOk="0" h="1119679" w="1440102">
                <a:moveTo>
                  <a:pt x="0" y="0"/>
                </a:moveTo>
                <a:lnTo>
                  <a:pt x="1440102" y="0"/>
                </a:lnTo>
                <a:lnTo>
                  <a:pt x="1440102" y="1119679"/>
                </a:lnTo>
                <a:lnTo>
                  <a:pt x="0" y="1119679"/>
                </a:lnTo>
                <a:lnTo>
                  <a:pt x="0" y="0"/>
                </a:lnTo>
                <a:close/>
              </a:path>
            </a:pathLst>
          </a:custGeom>
          <a:blipFill rotWithShape="1">
            <a:blip r:embed="rId20">
              <a:alphaModFix/>
            </a:blip>
            <a:stretch>
              <a:fillRect b="0" l="0" r="0" t="0"/>
            </a:stretch>
          </a:blipFill>
          <a:ln>
            <a:noFill/>
          </a:ln>
        </p:spPr>
      </p:sp>
      <p:sp>
        <p:nvSpPr>
          <p:cNvPr id="568" name="Google Shape;568;p33"/>
          <p:cNvSpPr/>
          <p:nvPr/>
        </p:nvSpPr>
        <p:spPr>
          <a:xfrm>
            <a:off x="2878845" y="1997326"/>
            <a:ext cx="961499" cy="478345"/>
          </a:xfrm>
          <a:custGeom>
            <a:rect b="b" l="l" r="r" t="t"/>
            <a:pathLst>
              <a:path extrusionOk="0" h="956691" w="1922998">
                <a:moveTo>
                  <a:pt x="0" y="0"/>
                </a:moveTo>
                <a:lnTo>
                  <a:pt x="1922997" y="0"/>
                </a:lnTo>
                <a:lnTo>
                  <a:pt x="1922997" y="956692"/>
                </a:lnTo>
                <a:lnTo>
                  <a:pt x="0" y="956692"/>
                </a:lnTo>
                <a:lnTo>
                  <a:pt x="0" y="0"/>
                </a:lnTo>
                <a:close/>
              </a:path>
            </a:pathLst>
          </a:custGeom>
          <a:blipFill rotWithShape="1">
            <a:blip r:embed="rId21">
              <a:alphaModFix/>
            </a:blip>
            <a:stretch>
              <a:fillRect b="0" l="0" r="0" t="0"/>
            </a:stretch>
          </a:blipFill>
          <a:ln>
            <a:noFill/>
          </a:ln>
        </p:spPr>
      </p:sp>
      <p:sp>
        <p:nvSpPr>
          <p:cNvPr id="569" name="Google Shape;569;p33"/>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Desserts</a:t>
            </a:r>
            <a:endParaRPr sz="700"/>
          </a:p>
        </p:txBody>
      </p:sp>
      <p:sp>
        <p:nvSpPr>
          <p:cNvPr id="570" name="Google Shape;570;p33"/>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574" name="Shape 574"/>
        <p:cNvGrpSpPr/>
        <p:nvPr/>
      </p:nvGrpSpPr>
      <p:grpSpPr>
        <a:xfrm>
          <a:off x="0" y="0"/>
          <a:ext cx="0" cy="0"/>
          <a:chOff x="0" y="0"/>
          <a:chExt cx="0" cy="0"/>
        </a:xfrm>
      </p:grpSpPr>
      <p:sp>
        <p:nvSpPr>
          <p:cNvPr id="575" name="Google Shape;575;p34"/>
          <p:cNvSpPr/>
          <p:nvPr/>
        </p:nvSpPr>
        <p:spPr>
          <a:xfrm>
            <a:off x="2065306" y="407374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576" name="Google Shape;576;p34"/>
          <p:cNvSpPr/>
          <p:nvPr/>
        </p:nvSpPr>
        <p:spPr>
          <a:xfrm>
            <a:off x="2251043" y="407374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4">
              <a:alphaModFix/>
            </a:blip>
            <a:stretch>
              <a:fillRect b="0" l="0" r="0" t="0"/>
            </a:stretch>
          </a:blipFill>
          <a:ln>
            <a:noFill/>
          </a:ln>
        </p:spPr>
      </p:sp>
      <p:sp>
        <p:nvSpPr>
          <p:cNvPr id="577" name="Google Shape;577;p34"/>
          <p:cNvSpPr/>
          <p:nvPr/>
        </p:nvSpPr>
        <p:spPr>
          <a:xfrm>
            <a:off x="7410841" y="407374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578" name="Google Shape;578;p34"/>
          <p:cNvSpPr/>
          <p:nvPr/>
        </p:nvSpPr>
        <p:spPr>
          <a:xfrm>
            <a:off x="7596578" y="407374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4">
              <a:alphaModFix/>
            </a:blip>
            <a:stretch>
              <a:fillRect b="0" l="0" r="0" t="0"/>
            </a:stretch>
          </a:blipFill>
          <a:ln>
            <a:noFill/>
          </a:ln>
        </p:spPr>
      </p:sp>
      <p:sp>
        <p:nvSpPr>
          <p:cNvPr id="579" name="Google Shape;579;p34"/>
          <p:cNvSpPr/>
          <p:nvPr/>
        </p:nvSpPr>
        <p:spPr>
          <a:xfrm>
            <a:off x="4767839" y="244221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580" name="Google Shape;580;p34"/>
          <p:cNvSpPr/>
          <p:nvPr/>
        </p:nvSpPr>
        <p:spPr>
          <a:xfrm>
            <a:off x="3735803" y="741285"/>
            <a:ext cx="1618332" cy="1107280"/>
          </a:xfrm>
          <a:custGeom>
            <a:rect b="b" l="l" r="r" t="t"/>
            <a:pathLst>
              <a:path extrusionOk="0" h="2214560" w="3236665">
                <a:moveTo>
                  <a:pt x="0" y="0"/>
                </a:moveTo>
                <a:lnTo>
                  <a:pt x="3236665" y="0"/>
                </a:lnTo>
                <a:lnTo>
                  <a:pt x="3236665" y="2214561"/>
                </a:lnTo>
                <a:lnTo>
                  <a:pt x="0" y="2214561"/>
                </a:lnTo>
                <a:lnTo>
                  <a:pt x="0" y="0"/>
                </a:lnTo>
                <a:close/>
              </a:path>
            </a:pathLst>
          </a:custGeom>
          <a:blipFill rotWithShape="1">
            <a:blip r:embed="rId5">
              <a:alphaModFix/>
            </a:blip>
            <a:stretch>
              <a:fillRect b="0" l="0" r="0" t="0"/>
            </a:stretch>
          </a:blipFill>
          <a:ln>
            <a:noFill/>
          </a:ln>
        </p:spPr>
      </p:sp>
      <p:sp>
        <p:nvSpPr>
          <p:cNvPr id="581" name="Google Shape;581;p34"/>
          <p:cNvSpPr/>
          <p:nvPr/>
        </p:nvSpPr>
        <p:spPr>
          <a:xfrm>
            <a:off x="1112811" y="2356938"/>
            <a:ext cx="1644988" cy="1125518"/>
          </a:xfrm>
          <a:custGeom>
            <a:rect b="b" l="l" r="r" t="t"/>
            <a:pathLst>
              <a:path extrusionOk="0" h="2251036" w="3289976">
                <a:moveTo>
                  <a:pt x="0" y="0"/>
                </a:moveTo>
                <a:lnTo>
                  <a:pt x="3289976" y="0"/>
                </a:lnTo>
                <a:lnTo>
                  <a:pt x="3289976" y="2251036"/>
                </a:lnTo>
                <a:lnTo>
                  <a:pt x="0" y="2251036"/>
                </a:lnTo>
                <a:lnTo>
                  <a:pt x="0" y="0"/>
                </a:lnTo>
                <a:close/>
              </a:path>
            </a:pathLst>
          </a:custGeom>
          <a:blipFill rotWithShape="1">
            <a:blip r:embed="rId6">
              <a:alphaModFix/>
            </a:blip>
            <a:stretch>
              <a:fillRect b="0" l="0" r="0" t="0"/>
            </a:stretch>
          </a:blipFill>
          <a:ln>
            <a:noFill/>
          </a:ln>
        </p:spPr>
      </p:sp>
      <p:sp>
        <p:nvSpPr>
          <p:cNvPr id="582" name="Google Shape;582;p34"/>
          <p:cNvSpPr/>
          <p:nvPr/>
        </p:nvSpPr>
        <p:spPr>
          <a:xfrm>
            <a:off x="6521199" y="2442210"/>
            <a:ext cx="1519282" cy="1039509"/>
          </a:xfrm>
          <a:custGeom>
            <a:rect b="b" l="l" r="r" t="t"/>
            <a:pathLst>
              <a:path extrusionOk="0" h="2079017" w="3038564">
                <a:moveTo>
                  <a:pt x="0" y="0"/>
                </a:moveTo>
                <a:lnTo>
                  <a:pt x="3038563" y="0"/>
                </a:lnTo>
                <a:lnTo>
                  <a:pt x="3038563" y="2079017"/>
                </a:lnTo>
                <a:lnTo>
                  <a:pt x="0" y="2079017"/>
                </a:lnTo>
                <a:lnTo>
                  <a:pt x="0" y="0"/>
                </a:lnTo>
                <a:close/>
              </a:path>
            </a:pathLst>
          </a:custGeom>
          <a:blipFill rotWithShape="1">
            <a:blip r:embed="rId7">
              <a:alphaModFix/>
            </a:blip>
            <a:stretch>
              <a:fillRect b="0" l="0" r="0" t="0"/>
            </a:stretch>
          </a:blipFill>
          <a:ln>
            <a:noFill/>
          </a:ln>
        </p:spPr>
      </p:sp>
      <p:sp>
        <p:nvSpPr>
          <p:cNvPr id="583" name="Google Shape;583;p34"/>
          <p:cNvSpPr txBox="1"/>
          <p:nvPr/>
        </p:nvSpPr>
        <p:spPr>
          <a:xfrm>
            <a:off x="4181729" y="2420380"/>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180g | $12</a:t>
            </a:r>
            <a:endParaRPr sz="700"/>
          </a:p>
        </p:txBody>
      </p:sp>
      <p:sp>
        <p:nvSpPr>
          <p:cNvPr id="584" name="Google Shape;584;p34"/>
          <p:cNvSpPr txBox="1"/>
          <p:nvPr/>
        </p:nvSpPr>
        <p:spPr>
          <a:xfrm>
            <a:off x="702264" y="3580791"/>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Chocolate Mousse:</a:t>
            </a:r>
            <a:endParaRPr sz="700"/>
          </a:p>
        </p:txBody>
      </p:sp>
      <p:sp>
        <p:nvSpPr>
          <p:cNvPr id="585" name="Google Shape;585;p34"/>
          <p:cNvSpPr txBox="1"/>
          <p:nvPr/>
        </p:nvSpPr>
        <p:spPr>
          <a:xfrm>
            <a:off x="6047799" y="3580791"/>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Cheesecake: </a:t>
            </a:r>
            <a:endParaRPr sz="700"/>
          </a:p>
        </p:txBody>
      </p:sp>
      <p:sp>
        <p:nvSpPr>
          <p:cNvPr id="586" name="Google Shape;586;p34"/>
          <p:cNvSpPr txBox="1"/>
          <p:nvPr/>
        </p:nvSpPr>
        <p:spPr>
          <a:xfrm>
            <a:off x="1479197" y="405190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140g | $13</a:t>
            </a:r>
            <a:endParaRPr sz="700"/>
          </a:p>
        </p:txBody>
      </p:sp>
      <p:sp>
        <p:nvSpPr>
          <p:cNvPr id="587" name="Google Shape;587;p34"/>
          <p:cNvSpPr txBox="1"/>
          <p:nvPr/>
        </p:nvSpPr>
        <p:spPr>
          <a:xfrm>
            <a:off x="6824730" y="405190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$12</a:t>
            </a:r>
            <a:endParaRPr sz="700"/>
          </a:p>
        </p:txBody>
      </p:sp>
      <p:sp>
        <p:nvSpPr>
          <p:cNvPr id="588" name="Google Shape;588;p34"/>
          <p:cNvSpPr txBox="1"/>
          <p:nvPr/>
        </p:nvSpPr>
        <p:spPr>
          <a:xfrm>
            <a:off x="630120" y="3854389"/>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Silky chocolate mousse garnished with berries.</a:t>
            </a:r>
            <a:endParaRPr sz="700"/>
          </a:p>
        </p:txBody>
      </p:sp>
      <p:sp>
        <p:nvSpPr>
          <p:cNvPr id="589" name="Google Shape;589;p34"/>
          <p:cNvSpPr txBox="1"/>
          <p:nvPr/>
        </p:nvSpPr>
        <p:spPr>
          <a:xfrm>
            <a:off x="5984407" y="3854389"/>
            <a:ext cx="259286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New York-style cheesecake with various toppings.</a:t>
            </a:r>
            <a:endParaRPr sz="700"/>
          </a:p>
        </p:txBody>
      </p:sp>
      <p:sp>
        <p:nvSpPr>
          <p:cNvPr id="590" name="Google Shape;590;p34"/>
          <p:cNvSpPr txBox="1"/>
          <p:nvPr/>
        </p:nvSpPr>
        <p:spPr>
          <a:xfrm>
            <a:off x="3311928" y="1891428"/>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Pumpkin Pie: </a:t>
            </a:r>
            <a:endParaRPr sz="700"/>
          </a:p>
        </p:txBody>
      </p:sp>
      <p:sp>
        <p:nvSpPr>
          <p:cNvPr id="591" name="Google Shape;591;p34"/>
          <p:cNvSpPr txBox="1"/>
          <p:nvPr/>
        </p:nvSpPr>
        <p:spPr>
          <a:xfrm>
            <a:off x="2944509" y="2165026"/>
            <a:ext cx="320092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Classic pumpkin pie with a dollop of whipped cream.</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595" name="Shape 595"/>
        <p:cNvGrpSpPr/>
        <p:nvPr/>
      </p:nvGrpSpPr>
      <p:grpSpPr>
        <a:xfrm>
          <a:off x="0" y="0"/>
          <a:ext cx="0" cy="0"/>
          <a:chOff x="0" y="0"/>
          <a:chExt cx="0" cy="0"/>
        </a:xfrm>
      </p:grpSpPr>
      <p:sp>
        <p:nvSpPr>
          <p:cNvPr id="596" name="Google Shape;596;p35"/>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597" name="Google Shape;597;p35"/>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598" name="Google Shape;598;p35"/>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599" name="Google Shape;599;p35"/>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600" name="Google Shape;600;p35"/>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601" name="Google Shape;601;p35"/>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602" name="Google Shape;602;p35"/>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603" name="Google Shape;603;p35"/>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604" name="Google Shape;604;p35"/>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605" name="Google Shape;605;p35"/>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606" name="Google Shape;606;p35"/>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607" name="Google Shape;607;p35"/>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608" name="Google Shape;608;p35"/>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609" name="Google Shape;609;p35"/>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610" name="Google Shape;610;p35"/>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611" name="Google Shape;611;p35"/>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612" name="Google Shape;612;p35"/>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613" name="Google Shape;613;p35"/>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614" name="Google Shape;614;p35"/>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615" name="Google Shape;615;p35"/>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616" name="Google Shape;616;p35"/>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617" name="Google Shape;617;p35"/>
          <p:cNvSpPr/>
          <p:nvPr/>
        </p:nvSpPr>
        <p:spPr>
          <a:xfrm>
            <a:off x="3559153" y="1152591"/>
            <a:ext cx="2025694" cy="1386001"/>
          </a:xfrm>
          <a:custGeom>
            <a:rect b="b" l="l" r="r" t="t"/>
            <a:pathLst>
              <a:path extrusionOk="0" h="2772002" w="4051388">
                <a:moveTo>
                  <a:pt x="0" y="0"/>
                </a:moveTo>
                <a:lnTo>
                  <a:pt x="4051388" y="0"/>
                </a:lnTo>
                <a:lnTo>
                  <a:pt x="4051388" y="2772002"/>
                </a:lnTo>
                <a:lnTo>
                  <a:pt x="0" y="2772002"/>
                </a:lnTo>
                <a:lnTo>
                  <a:pt x="0" y="0"/>
                </a:lnTo>
                <a:close/>
              </a:path>
            </a:pathLst>
          </a:custGeom>
          <a:blipFill rotWithShape="1">
            <a:blip r:embed="rId18">
              <a:alphaModFix/>
            </a:blip>
            <a:stretch>
              <a:fillRect b="0" l="0" r="0" t="0"/>
            </a:stretch>
          </a:blipFill>
          <a:ln>
            <a:noFill/>
          </a:ln>
        </p:spPr>
      </p:sp>
      <p:sp>
        <p:nvSpPr>
          <p:cNvPr id="618" name="Google Shape;618;p35"/>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Beverages</a:t>
            </a:r>
            <a:endParaRPr sz="700"/>
          </a:p>
        </p:txBody>
      </p:sp>
      <p:sp>
        <p:nvSpPr>
          <p:cNvPr id="619" name="Google Shape;619;p35"/>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623" name="Shape 623"/>
        <p:cNvGrpSpPr/>
        <p:nvPr/>
      </p:nvGrpSpPr>
      <p:grpSpPr>
        <a:xfrm>
          <a:off x="0" y="0"/>
          <a:ext cx="0" cy="0"/>
          <a:chOff x="0" y="0"/>
          <a:chExt cx="0" cy="0"/>
        </a:xfrm>
      </p:grpSpPr>
      <p:sp>
        <p:nvSpPr>
          <p:cNvPr id="624" name="Google Shape;624;p36"/>
          <p:cNvSpPr/>
          <p:nvPr/>
        </p:nvSpPr>
        <p:spPr>
          <a:xfrm>
            <a:off x="1341896" y="257679"/>
            <a:ext cx="822342" cy="1292224"/>
          </a:xfrm>
          <a:custGeom>
            <a:rect b="b" l="l" r="r" t="t"/>
            <a:pathLst>
              <a:path extrusionOk="0" h="2584447" w="1644684">
                <a:moveTo>
                  <a:pt x="0" y="0"/>
                </a:moveTo>
                <a:lnTo>
                  <a:pt x="1644684" y="0"/>
                </a:lnTo>
                <a:lnTo>
                  <a:pt x="1644684" y="2584447"/>
                </a:lnTo>
                <a:lnTo>
                  <a:pt x="0" y="2584447"/>
                </a:lnTo>
                <a:lnTo>
                  <a:pt x="0" y="0"/>
                </a:lnTo>
                <a:close/>
              </a:path>
            </a:pathLst>
          </a:custGeom>
          <a:blipFill rotWithShape="1">
            <a:blip r:embed="rId3">
              <a:alphaModFix/>
            </a:blip>
            <a:stretch>
              <a:fillRect b="0" l="-64830" r="-64827" t="0"/>
            </a:stretch>
          </a:blipFill>
          <a:ln>
            <a:noFill/>
          </a:ln>
        </p:spPr>
      </p:sp>
      <p:sp>
        <p:nvSpPr>
          <p:cNvPr id="625" name="Google Shape;625;p36"/>
          <p:cNvSpPr/>
          <p:nvPr/>
        </p:nvSpPr>
        <p:spPr>
          <a:xfrm>
            <a:off x="1821838" y="903791"/>
            <a:ext cx="514096" cy="625992"/>
          </a:xfrm>
          <a:custGeom>
            <a:rect b="b" l="l" r="r" t="t"/>
            <a:pathLst>
              <a:path extrusionOk="0" h="1251984" w="1028192">
                <a:moveTo>
                  <a:pt x="0" y="0"/>
                </a:moveTo>
                <a:lnTo>
                  <a:pt x="1028191" y="0"/>
                </a:lnTo>
                <a:lnTo>
                  <a:pt x="1028191" y="1251983"/>
                </a:lnTo>
                <a:lnTo>
                  <a:pt x="0" y="1251983"/>
                </a:lnTo>
                <a:lnTo>
                  <a:pt x="0" y="0"/>
                </a:lnTo>
                <a:close/>
              </a:path>
            </a:pathLst>
          </a:custGeom>
          <a:blipFill rotWithShape="1">
            <a:blip r:embed="rId4">
              <a:alphaModFix/>
            </a:blip>
            <a:stretch>
              <a:fillRect b="0" l="0" r="0" t="0"/>
            </a:stretch>
          </a:blipFill>
          <a:ln>
            <a:noFill/>
          </a:ln>
        </p:spPr>
      </p:sp>
      <p:sp>
        <p:nvSpPr>
          <p:cNvPr id="626" name="Google Shape;626;p36"/>
          <p:cNvSpPr/>
          <p:nvPr/>
        </p:nvSpPr>
        <p:spPr>
          <a:xfrm>
            <a:off x="3852351" y="2836519"/>
            <a:ext cx="1158558" cy="813522"/>
          </a:xfrm>
          <a:custGeom>
            <a:rect b="b" l="l" r="r" t="t"/>
            <a:pathLst>
              <a:path extrusionOk="0" h="1627043" w="2317116">
                <a:moveTo>
                  <a:pt x="0" y="0"/>
                </a:moveTo>
                <a:lnTo>
                  <a:pt x="2317117" y="0"/>
                </a:lnTo>
                <a:lnTo>
                  <a:pt x="2317117" y="1627044"/>
                </a:lnTo>
                <a:lnTo>
                  <a:pt x="0" y="1627044"/>
                </a:lnTo>
                <a:lnTo>
                  <a:pt x="0" y="0"/>
                </a:lnTo>
                <a:close/>
              </a:path>
            </a:pathLst>
          </a:custGeom>
          <a:blipFill rotWithShape="1">
            <a:blip r:embed="rId5">
              <a:alphaModFix/>
            </a:blip>
            <a:stretch>
              <a:fillRect b="0" l="0" r="-2625" t="0"/>
            </a:stretch>
          </a:blipFill>
          <a:ln>
            <a:noFill/>
          </a:ln>
        </p:spPr>
      </p:sp>
      <p:sp>
        <p:nvSpPr>
          <p:cNvPr id="627" name="Google Shape;627;p36"/>
          <p:cNvSpPr/>
          <p:nvPr/>
        </p:nvSpPr>
        <p:spPr>
          <a:xfrm>
            <a:off x="3842563" y="231398"/>
            <a:ext cx="1318504" cy="1318504"/>
          </a:xfrm>
          <a:custGeom>
            <a:rect b="b" l="l" r="r" t="t"/>
            <a:pathLst>
              <a:path extrusionOk="0" h="2637008" w="2637008">
                <a:moveTo>
                  <a:pt x="0" y="0"/>
                </a:moveTo>
                <a:lnTo>
                  <a:pt x="2637008" y="0"/>
                </a:lnTo>
                <a:lnTo>
                  <a:pt x="2637008" y="2637008"/>
                </a:lnTo>
                <a:lnTo>
                  <a:pt x="0" y="2637008"/>
                </a:lnTo>
                <a:lnTo>
                  <a:pt x="0" y="0"/>
                </a:lnTo>
                <a:close/>
              </a:path>
            </a:pathLst>
          </a:custGeom>
          <a:blipFill rotWithShape="1">
            <a:blip r:embed="rId6">
              <a:alphaModFix/>
            </a:blip>
            <a:stretch>
              <a:fillRect b="0" l="0" r="0" t="0"/>
            </a:stretch>
          </a:blipFill>
          <a:ln>
            <a:noFill/>
          </a:ln>
        </p:spPr>
      </p:sp>
      <p:sp>
        <p:nvSpPr>
          <p:cNvPr id="628" name="Google Shape;628;p36"/>
          <p:cNvSpPr/>
          <p:nvPr/>
        </p:nvSpPr>
        <p:spPr>
          <a:xfrm>
            <a:off x="6979315" y="389658"/>
            <a:ext cx="901413" cy="1140125"/>
          </a:xfrm>
          <a:custGeom>
            <a:rect b="b" l="l" r="r" t="t"/>
            <a:pathLst>
              <a:path extrusionOk="0" h="2280249" w="1802826">
                <a:moveTo>
                  <a:pt x="0" y="0"/>
                </a:moveTo>
                <a:lnTo>
                  <a:pt x="1802826" y="0"/>
                </a:lnTo>
                <a:lnTo>
                  <a:pt x="1802826" y="2280249"/>
                </a:lnTo>
                <a:lnTo>
                  <a:pt x="0" y="2280249"/>
                </a:lnTo>
                <a:lnTo>
                  <a:pt x="0" y="0"/>
                </a:lnTo>
                <a:close/>
              </a:path>
            </a:pathLst>
          </a:custGeom>
          <a:blipFill rotWithShape="1">
            <a:blip r:embed="rId7">
              <a:alphaModFix/>
            </a:blip>
            <a:stretch>
              <a:fillRect b="-215" l="0" r="-27027" t="-214"/>
            </a:stretch>
          </a:blipFill>
          <a:ln>
            <a:noFill/>
          </a:ln>
        </p:spPr>
      </p:sp>
      <p:sp>
        <p:nvSpPr>
          <p:cNvPr id="629" name="Google Shape;629;p36"/>
          <p:cNvSpPr/>
          <p:nvPr/>
        </p:nvSpPr>
        <p:spPr>
          <a:xfrm>
            <a:off x="983215" y="2381173"/>
            <a:ext cx="1317958" cy="1317958"/>
          </a:xfrm>
          <a:custGeom>
            <a:rect b="b" l="l" r="r" t="t"/>
            <a:pathLst>
              <a:path extrusionOk="0" h="2635916" w="2635916">
                <a:moveTo>
                  <a:pt x="0" y="0"/>
                </a:moveTo>
                <a:lnTo>
                  <a:pt x="2635916" y="0"/>
                </a:lnTo>
                <a:lnTo>
                  <a:pt x="2635916" y="2635915"/>
                </a:lnTo>
                <a:lnTo>
                  <a:pt x="0" y="2635915"/>
                </a:lnTo>
                <a:lnTo>
                  <a:pt x="0" y="0"/>
                </a:lnTo>
                <a:close/>
              </a:path>
            </a:pathLst>
          </a:custGeom>
          <a:blipFill rotWithShape="1">
            <a:blip r:embed="rId8">
              <a:alphaModFix/>
            </a:blip>
            <a:stretch>
              <a:fillRect b="0" l="0" r="0" t="0"/>
            </a:stretch>
          </a:blipFill>
          <a:ln>
            <a:noFill/>
          </a:ln>
        </p:spPr>
      </p:sp>
      <p:sp>
        <p:nvSpPr>
          <p:cNvPr id="630" name="Google Shape;630;p36"/>
          <p:cNvSpPr/>
          <p:nvPr/>
        </p:nvSpPr>
        <p:spPr>
          <a:xfrm>
            <a:off x="6750610" y="2381173"/>
            <a:ext cx="1358821" cy="1358821"/>
          </a:xfrm>
          <a:custGeom>
            <a:rect b="b" l="l" r="r" t="t"/>
            <a:pathLst>
              <a:path extrusionOk="0" h="2717642" w="2717642">
                <a:moveTo>
                  <a:pt x="0" y="0"/>
                </a:moveTo>
                <a:lnTo>
                  <a:pt x="2717642" y="0"/>
                </a:lnTo>
                <a:lnTo>
                  <a:pt x="2717642" y="2717642"/>
                </a:lnTo>
                <a:lnTo>
                  <a:pt x="0" y="2717642"/>
                </a:lnTo>
                <a:lnTo>
                  <a:pt x="0" y="0"/>
                </a:lnTo>
                <a:close/>
              </a:path>
            </a:pathLst>
          </a:custGeom>
          <a:blipFill rotWithShape="1">
            <a:blip r:embed="rId9">
              <a:alphaModFix/>
            </a:blip>
            <a:stretch>
              <a:fillRect b="0" l="0" r="0" t="0"/>
            </a:stretch>
          </a:blipFill>
          <a:ln>
            <a:noFill/>
          </a:ln>
        </p:spPr>
      </p:sp>
      <p:sp>
        <p:nvSpPr>
          <p:cNvPr id="631" name="Google Shape;631;p36"/>
          <p:cNvSpPr txBox="1"/>
          <p:nvPr/>
        </p:nvSpPr>
        <p:spPr>
          <a:xfrm>
            <a:off x="616744" y="1607052"/>
            <a:ext cx="219127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Spiced Apple Cider: </a:t>
            </a:r>
            <a:endParaRPr sz="700"/>
          </a:p>
        </p:txBody>
      </p:sp>
      <p:sp>
        <p:nvSpPr>
          <p:cNvPr id="632" name="Google Shape;632;p36"/>
          <p:cNvSpPr txBox="1"/>
          <p:nvPr/>
        </p:nvSpPr>
        <p:spPr>
          <a:xfrm>
            <a:off x="3476365" y="1607052"/>
            <a:ext cx="219127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Mulled Wine: </a:t>
            </a:r>
            <a:endParaRPr sz="700"/>
          </a:p>
        </p:txBody>
      </p:sp>
      <p:sp>
        <p:nvSpPr>
          <p:cNvPr id="633" name="Google Shape;633;p36"/>
          <p:cNvSpPr txBox="1"/>
          <p:nvPr/>
        </p:nvSpPr>
        <p:spPr>
          <a:xfrm>
            <a:off x="6334386" y="1607052"/>
            <a:ext cx="219127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Cranberry Mimosa</a:t>
            </a:r>
            <a:endParaRPr sz="700"/>
          </a:p>
        </p:txBody>
      </p:sp>
      <p:sp>
        <p:nvSpPr>
          <p:cNvPr id="634" name="Google Shape;634;p36"/>
          <p:cNvSpPr txBox="1"/>
          <p:nvPr/>
        </p:nvSpPr>
        <p:spPr>
          <a:xfrm>
            <a:off x="3406180" y="3782857"/>
            <a:ext cx="219127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Cranberry Spritzer:</a:t>
            </a:r>
            <a:endParaRPr sz="700"/>
          </a:p>
        </p:txBody>
      </p:sp>
      <p:sp>
        <p:nvSpPr>
          <p:cNvPr id="635" name="Google Shape;635;p36"/>
          <p:cNvSpPr txBox="1"/>
          <p:nvPr/>
        </p:nvSpPr>
        <p:spPr>
          <a:xfrm>
            <a:off x="546558" y="3782857"/>
            <a:ext cx="219127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Pear Sparkler:</a:t>
            </a:r>
            <a:endParaRPr sz="700"/>
          </a:p>
        </p:txBody>
      </p:sp>
      <p:sp>
        <p:nvSpPr>
          <p:cNvPr id="636" name="Google Shape;636;p36"/>
          <p:cNvSpPr txBox="1"/>
          <p:nvPr/>
        </p:nvSpPr>
        <p:spPr>
          <a:xfrm>
            <a:off x="6081839" y="3782857"/>
            <a:ext cx="269636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Pomegranate Spritzer:</a:t>
            </a:r>
            <a:endParaRPr sz="700"/>
          </a:p>
        </p:txBody>
      </p:sp>
      <p:sp>
        <p:nvSpPr>
          <p:cNvPr id="637" name="Google Shape;637;p36"/>
          <p:cNvSpPr txBox="1"/>
          <p:nvPr/>
        </p:nvSpPr>
        <p:spPr>
          <a:xfrm>
            <a:off x="1341896" y="209053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38" name="Google Shape;638;p36"/>
          <p:cNvSpPr txBox="1"/>
          <p:nvPr/>
        </p:nvSpPr>
        <p:spPr>
          <a:xfrm>
            <a:off x="4201517" y="209053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$11</a:t>
            </a:r>
            <a:endParaRPr sz="700"/>
          </a:p>
        </p:txBody>
      </p:sp>
      <p:sp>
        <p:nvSpPr>
          <p:cNvPr id="639" name="Google Shape;639;p36"/>
          <p:cNvSpPr txBox="1"/>
          <p:nvPr/>
        </p:nvSpPr>
        <p:spPr>
          <a:xfrm>
            <a:off x="7059538" y="209053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40" name="Google Shape;640;p36"/>
          <p:cNvSpPr txBox="1"/>
          <p:nvPr/>
        </p:nvSpPr>
        <p:spPr>
          <a:xfrm>
            <a:off x="4131332" y="4266343"/>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$13</a:t>
            </a:r>
            <a:endParaRPr sz="700"/>
          </a:p>
        </p:txBody>
      </p:sp>
      <p:sp>
        <p:nvSpPr>
          <p:cNvPr id="641" name="Google Shape;641;p36"/>
          <p:cNvSpPr txBox="1"/>
          <p:nvPr/>
        </p:nvSpPr>
        <p:spPr>
          <a:xfrm>
            <a:off x="1271711" y="4266343"/>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42" name="Google Shape;642;p36"/>
          <p:cNvSpPr txBox="1"/>
          <p:nvPr/>
        </p:nvSpPr>
        <p:spPr>
          <a:xfrm>
            <a:off x="7059538" y="4266343"/>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$13</a:t>
            </a:r>
            <a:endParaRPr sz="700"/>
          </a:p>
        </p:txBody>
      </p:sp>
      <p:sp>
        <p:nvSpPr>
          <p:cNvPr id="643" name="Google Shape;643;p36"/>
          <p:cNvSpPr txBox="1"/>
          <p:nvPr/>
        </p:nvSpPr>
        <p:spPr>
          <a:xfrm>
            <a:off x="616744" y="1880651"/>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Warm apple cider served with a cinnamon.</a:t>
            </a:r>
            <a:endParaRPr sz="700"/>
          </a:p>
        </p:txBody>
      </p:sp>
      <p:sp>
        <p:nvSpPr>
          <p:cNvPr id="644" name="Google Shape;644;p36"/>
          <p:cNvSpPr txBox="1"/>
          <p:nvPr/>
        </p:nvSpPr>
        <p:spPr>
          <a:xfrm>
            <a:off x="3476365" y="1880651"/>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Warm  red wine with spices and citrus</a:t>
            </a:r>
            <a:endParaRPr sz="700"/>
          </a:p>
        </p:txBody>
      </p:sp>
      <p:sp>
        <p:nvSpPr>
          <p:cNvPr id="645" name="Google Shape;645;p36"/>
          <p:cNvSpPr txBox="1"/>
          <p:nvPr/>
        </p:nvSpPr>
        <p:spPr>
          <a:xfrm>
            <a:off x="6334386" y="1880651"/>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Warm apple cider served with a cinnamon.</a:t>
            </a:r>
            <a:endParaRPr sz="700"/>
          </a:p>
        </p:txBody>
      </p:sp>
      <p:sp>
        <p:nvSpPr>
          <p:cNvPr id="646" name="Google Shape;646;p36"/>
          <p:cNvSpPr txBox="1"/>
          <p:nvPr/>
        </p:nvSpPr>
        <p:spPr>
          <a:xfrm>
            <a:off x="3204143" y="4056455"/>
            <a:ext cx="2595344"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refreshing cranberry and sparkling water.</a:t>
            </a:r>
            <a:endParaRPr sz="700"/>
          </a:p>
        </p:txBody>
      </p:sp>
      <p:sp>
        <p:nvSpPr>
          <p:cNvPr id="647" name="Google Shape;647;p36"/>
          <p:cNvSpPr txBox="1"/>
          <p:nvPr/>
        </p:nvSpPr>
        <p:spPr>
          <a:xfrm>
            <a:off x="1343496" y="4676194"/>
            <a:ext cx="6316637" cy="132674"/>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0" i="0" lang="en" sz="800" u="none" cap="none" strike="noStrike">
                <a:solidFill>
                  <a:srgbClr val="402206"/>
                </a:solidFill>
                <a:latin typeface="Forum"/>
                <a:ea typeface="Forum"/>
                <a:cs typeface="Forum"/>
                <a:sym typeface="Forum"/>
              </a:rPr>
              <a:t>*If you have an interest in any classic cocktails or mocktails that aren't listed on the menu, please don't hesitate to ask our staff.</a:t>
            </a:r>
            <a:endParaRPr sz="700"/>
          </a:p>
        </p:txBody>
      </p:sp>
      <p:sp>
        <p:nvSpPr>
          <p:cNvPr id="648" name="Google Shape;648;p36"/>
          <p:cNvSpPr txBox="1"/>
          <p:nvPr/>
        </p:nvSpPr>
        <p:spPr>
          <a:xfrm>
            <a:off x="546558" y="4056455"/>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Warm apple cider served with a cinnamon.</a:t>
            </a:r>
            <a:endParaRPr sz="700"/>
          </a:p>
        </p:txBody>
      </p:sp>
      <p:sp>
        <p:nvSpPr>
          <p:cNvPr id="649" name="Google Shape;649;p36"/>
          <p:cNvSpPr txBox="1"/>
          <p:nvPr/>
        </p:nvSpPr>
        <p:spPr>
          <a:xfrm>
            <a:off x="6334386" y="4056455"/>
            <a:ext cx="21912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Warm apple cider served with a cinnamon.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653" name="Shape 653"/>
        <p:cNvGrpSpPr/>
        <p:nvPr/>
      </p:nvGrpSpPr>
      <p:grpSpPr>
        <a:xfrm>
          <a:off x="0" y="0"/>
          <a:ext cx="0" cy="0"/>
          <a:chOff x="0" y="0"/>
          <a:chExt cx="0" cy="0"/>
        </a:xfrm>
      </p:grpSpPr>
      <p:sp>
        <p:nvSpPr>
          <p:cNvPr id="654" name="Google Shape;654;p37"/>
          <p:cNvSpPr/>
          <p:nvPr/>
        </p:nvSpPr>
        <p:spPr>
          <a:xfrm>
            <a:off x="1940041" y="1458160"/>
            <a:ext cx="75038" cy="272866"/>
          </a:xfrm>
          <a:custGeom>
            <a:rect b="b" l="l" r="r" t="t"/>
            <a:pathLst>
              <a:path extrusionOk="0" h="545732" w="150076">
                <a:moveTo>
                  <a:pt x="0" y="0"/>
                </a:moveTo>
                <a:lnTo>
                  <a:pt x="150077" y="0"/>
                </a:lnTo>
                <a:lnTo>
                  <a:pt x="150077" y="545732"/>
                </a:lnTo>
                <a:lnTo>
                  <a:pt x="0" y="545732"/>
                </a:lnTo>
                <a:lnTo>
                  <a:pt x="0" y="0"/>
                </a:lnTo>
                <a:close/>
              </a:path>
            </a:pathLst>
          </a:custGeom>
          <a:blipFill rotWithShape="1">
            <a:blip r:embed="rId3">
              <a:alphaModFix/>
            </a:blip>
            <a:stretch>
              <a:fillRect b="0" l="0" r="0" t="0"/>
            </a:stretch>
          </a:blipFill>
          <a:ln>
            <a:noFill/>
          </a:ln>
        </p:spPr>
      </p:sp>
      <p:sp>
        <p:nvSpPr>
          <p:cNvPr id="655" name="Google Shape;655;p37"/>
          <p:cNvSpPr/>
          <p:nvPr/>
        </p:nvSpPr>
        <p:spPr>
          <a:xfrm>
            <a:off x="1940041" y="4296604"/>
            <a:ext cx="75038" cy="272866"/>
          </a:xfrm>
          <a:custGeom>
            <a:rect b="b" l="l" r="r" t="t"/>
            <a:pathLst>
              <a:path extrusionOk="0" h="545732" w="150076">
                <a:moveTo>
                  <a:pt x="0" y="0"/>
                </a:moveTo>
                <a:lnTo>
                  <a:pt x="150077" y="0"/>
                </a:lnTo>
                <a:lnTo>
                  <a:pt x="150077" y="545732"/>
                </a:lnTo>
                <a:lnTo>
                  <a:pt x="0" y="545732"/>
                </a:lnTo>
                <a:lnTo>
                  <a:pt x="0" y="0"/>
                </a:lnTo>
                <a:close/>
              </a:path>
            </a:pathLst>
          </a:custGeom>
          <a:blipFill rotWithShape="1">
            <a:blip r:embed="rId4">
              <a:alphaModFix/>
            </a:blip>
            <a:stretch>
              <a:fillRect b="0" l="0" r="0" t="0"/>
            </a:stretch>
          </a:blipFill>
          <a:ln>
            <a:noFill/>
          </a:ln>
        </p:spPr>
      </p:sp>
      <p:grpSp>
        <p:nvGrpSpPr>
          <p:cNvPr id="656" name="Google Shape;656;p37"/>
          <p:cNvGrpSpPr/>
          <p:nvPr/>
        </p:nvGrpSpPr>
        <p:grpSpPr>
          <a:xfrm>
            <a:off x="6839474" y="1458160"/>
            <a:ext cx="969980" cy="272866"/>
            <a:chOff x="0" y="0"/>
            <a:chExt cx="2586613" cy="727643"/>
          </a:xfrm>
        </p:grpSpPr>
        <p:sp>
          <p:nvSpPr>
            <p:cNvPr id="657" name="Google Shape;657;p37"/>
            <p:cNvSpPr/>
            <p:nvPr/>
          </p:nvSpPr>
          <p:spPr>
            <a:xfrm>
              <a:off x="1614655" y="0"/>
              <a:ext cx="200102" cy="727642"/>
            </a:xfrm>
            <a:custGeom>
              <a:rect b="b" l="l" r="r" t="t"/>
              <a:pathLst>
                <a:path extrusionOk="0" h="727642" w="200102">
                  <a:moveTo>
                    <a:pt x="0" y="0"/>
                  </a:moveTo>
                  <a:lnTo>
                    <a:pt x="200102" y="0"/>
                  </a:lnTo>
                  <a:lnTo>
                    <a:pt x="200102" y="727642"/>
                  </a:lnTo>
                  <a:lnTo>
                    <a:pt x="0" y="727642"/>
                  </a:lnTo>
                  <a:lnTo>
                    <a:pt x="0" y="0"/>
                  </a:lnTo>
                  <a:close/>
                </a:path>
              </a:pathLst>
            </a:custGeom>
            <a:blipFill rotWithShape="1">
              <a:blip r:embed="rId5">
                <a:alphaModFix/>
              </a:blip>
              <a:stretch>
                <a:fillRect b="0" l="0" r="0" t="0"/>
              </a:stretch>
            </a:blipFill>
            <a:ln>
              <a:noFill/>
            </a:ln>
          </p:spPr>
        </p:sp>
        <p:sp>
          <p:nvSpPr>
            <p:cNvPr id="658" name="Google Shape;658;p37"/>
            <p:cNvSpPr/>
            <p:nvPr/>
          </p:nvSpPr>
          <p:spPr>
            <a:xfrm>
              <a:off x="0" y="136074"/>
              <a:ext cx="324623" cy="591569"/>
            </a:xfrm>
            <a:custGeom>
              <a:rect b="b" l="l" r="r" t="t"/>
              <a:pathLst>
                <a:path extrusionOk="0" h="591569" w="324623">
                  <a:moveTo>
                    <a:pt x="0" y="0"/>
                  </a:moveTo>
                  <a:lnTo>
                    <a:pt x="324623" y="0"/>
                  </a:lnTo>
                  <a:lnTo>
                    <a:pt x="324623" y="591568"/>
                  </a:lnTo>
                  <a:lnTo>
                    <a:pt x="0" y="591568"/>
                  </a:lnTo>
                  <a:lnTo>
                    <a:pt x="0" y="0"/>
                  </a:lnTo>
                  <a:close/>
                </a:path>
              </a:pathLst>
            </a:custGeom>
            <a:blipFill rotWithShape="1">
              <a:blip r:embed="rId6">
                <a:alphaModFix/>
              </a:blip>
              <a:stretch>
                <a:fillRect b="0" l="0" r="0" t="0"/>
              </a:stretch>
            </a:blipFill>
            <a:ln>
              <a:noFill/>
            </a:ln>
          </p:spPr>
        </p:sp>
        <p:sp>
          <p:nvSpPr>
            <p:cNvPr id="659" name="Google Shape;659;p37"/>
            <p:cNvSpPr txBox="1"/>
            <p:nvPr/>
          </p:nvSpPr>
          <p:spPr>
            <a:xfrm>
              <a:off x="324623"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60" name="Google Shape;660;p37"/>
            <p:cNvSpPr txBox="1"/>
            <p:nvPr/>
          </p:nvSpPr>
          <p:spPr>
            <a:xfrm>
              <a:off x="944399"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61" name="Google Shape;661;p37"/>
            <p:cNvSpPr txBox="1"/>
            <p:nvPr/>
          </p:nvSpPr>
          <p:spPr>
            <a:xfrm>
              <a:off x="1916357"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$48</a:t>
              </a:r>
              <a:endParaRPr sz="700"/>
            </a:p>
          </p:txBody>
        </p:sp>
      </p:grpSp>
      <p:sp>
        <p:nvSpPr>
          <p:cNvPr id="662" name="Google Shape;662;p37"/>
          <p:cNvSpPr/>
          <p:nvPr/>
        </p:nvSpPr>
        <p:spPr>
          <a:xfrm>
            <a:off x="4692506" y="1458160"/>
            <a:ext cx="75038" cy="272866"/>
          </a:xfrm>
          <a:custGeom>
            <a:rect b="b" l="l" r="r" t="t"/>
            <a:pathLst>
              <a:path extrusionOk="0" h="545732" w="150076">
                <a:moveTo>
                  <a:pt x="0" y="0"/>
                </a:moveTo>
                <a:lnTo>
                  <a:pt x="150076" y="0"/>
                </a:lnTo>
                <a:lnTo>
                  <a:pt x="150076" y="545732"/>
                </a:lnTo>
                <a:lnTo>
                  <a:pt x="0" y="545732"/>
                </a:lnTo>
                <a:lnTo>
                  <a:pt x="0" y="0"/>
                </a:lnTo>
                <a:close/>
              </a:path>
            </a:pathLst>
          </a:custGeom>
          <a:blipFill rotWithShape="1">
            <a:blip r:embed="rId7">
              <a:alphaModFix/>
            </a:blip>
            <a:stretch>
              <a:fillRect b="0" l="0" r="0" t="0"/>
            </a:stretch>
          </a:blipFill>
          <a:ln>
            <a:noFill/>
          </a:ln>
        </p:spPr>
      </p:sp>
      <p:sp>
        <p:nvSpPr>
          <p:cNvPr id="663" name="Google Shape;663;p37"/>
          <p:cNvSpPr/>
          <p:nvPr/>
        </p:nvSpPr>
        <p:spPr>
          <a:xfrm>
            <a:off x="4087010" y="1509187"/>
            <a:ext cx="121733" cy="221838"/>
          </a:xfrm>
          <a:custGeom>
            <a:rect b="b" l="l" r="r" t="t"/>
            <a:pathLst>
              <a:path extrusionOk="0" h="443676" w="243467">
                <a:moveTo>
                  <a:pt x="0" y="0"/>
                </a:moveTo>
                <a:lnTo>
                  <a:pt x="243468" y="0"/>
                </a:lnTo>
                <a:lnTo>
                  <a:pt x="243468" y="443677"/>
                </a:lnTo>
                <a:lnTo>
                  <a:pt x="0" y="443677"/>
                </a:lnTo>
                <a:lnTo>
                  <a:pt x="0" y="0"/>
                </a:lnTo>
                <a:close/>
              </a:path>
            </a:pathLst>
          </a:custGeom>
          <a:blipFill rotWithShape="1">
            <a:blip r:embed="rId8">
              <a:alphaModFix/>
            </a:blip>
            <a:stretch>
              <a:fillRect b="0" l="0" r="0" t="0"/>
            </a:stretch>
          </a:blipFill>
          <a:ln>
            <a:noFill/>
          </a:ln>
        </p:spPr>
      </p:sp>
      <p:sp>
        <p:nvSpPr>
          <p:cNvPr id="664" name="Google Shape;664;p37"/>
          <p:cNvSpPr/>
          <p:nvPr/>
        </p:nvSpPr>
        <p:spPr>
          <a:xfrm>
            <a:off x="4692506" y="2508720"/>
            <a:ext cx="75038" cy="272866"/>
          </a:xfrm>
          <a:custGeom>
            <a:rect b="b" l="l" r="r" t="t"/>
            <a:pathLst>
              <a:path extrusionOk="0" h="545732" w="150076">
                <a:moveTo>
                  <a:pt x="0" y="0"/>
                </a:moveTo>
                <a:lnTo>
                  <a:pt x="150076" y="0"/>
                </a:lnTo>
                <a:lnTo>
                  <a:pt x="150076" y="545731"/>
                </a:lnTo>
                <a:lnTo>
                  <a:pt x="0" y="545731"/>
                </a:lnTo>
                <a:lnTo>
                  <a:pt x="0" y="0"/>
                </a:lnTo>
                <a:close/>
              </a:path>
            </a:pathLst>
          </a:custGeom>
          <a:blipFill rotWithShape="1">
            <a:blip r:embed="rId7">
              <a:alphaModFix/>
            </a:blip>
            <a:stretch>
              <a:fillRect b="0" l="0" r="0" t="0"/>
            </a:stretch>
          </a:blipFill>
          <a:ln>
            <a:noFill/>
          </a:ln>
        </p:spPr>
      </p:sp>
      <p:sp>
        <p:nvSpPr>
          <p:cNvPr id="665" name="Google Shape;665;p37"/>
          <p:cNvSpPr/>
          <p:nvPr/>
        </p:nvSpPr>
        <p:spPr>
          <a:xfrm>
            <a:off x="4087010" y="2559748"/>
            <a:ext cx="121733" cy="221838"/>
          </a:xfrm>
          <a:custGeom>
            <a:rect b="b" l="l" r="r" t="t"/>
            <a:pathLst>
              <a:path extrusionOk="0" h="443676" w="243467">
                <a:moveTo>
                  <a:pt x="0" y="0"/>
                </a:moveTo>
                <a:lnTo>
                  <a:pt x="243468" y="0"/>
                </a:lnTo>
                <a:lnTo>
                  <a:pt x="243468" y="443676"/>
                </a:lnTo>
                <a:lnTo>
                  <a:pt x="0" y="443676"/>
                </a:lnTo>
                <a:lnTo>
                  <a:pt x="0" y="0"/>
                </a:lnTo>
                <a:close/>
              </a:path>
            </a:pathLst>
          </a:custGeom>
          <a:blipFill rotWithShape="1">
            <a:blip r:embed="rId8">
              <a:alphaModFix/>
            </a:blip>
            <a:stretch>
              <a:fillRect b="0" l="0" r="0" t="0"/>
            </a:stretch>
          </a:blipFill>
          <a:ln>
            <a:noFill/>
          </a:ln>
        </p:spPr>
      </p:sp>
      <p:sp>
        <p:nvSpPr>
          <p:cNvPr id="666" name="Google Shape;666;p37"/>
          <p:cNvSpPr/>
          <p:nvPr/>
        </p:nvSpPr>
        <p:spPr>
          <a:xfrm>
            <a:off x="4692506" y="3559280"/>
            <a:ext cx="75038" cy="272866"/>
          </a:xfrm>
          <a:custGeom>
            <a:rect b="b" l="l" r="r" t="t"/>
            <a:pathLst>
              <a:path extrusionOk="0" h="545732" w="150076">
                <a:moveTo>
                  <a:pt x="0" y="0"/>
                </a:moveTo>
                <a:lnTo>
                  <a:pt x="150076" y="0"/>
                </a:lnTo>
                <a:lnTo>
                  <a:pt x="150076" y="545732"/>
                </a:lnTo>
                <a:lnTo>
                  <a:pt x="0" y="545732"/>
                </a:lnTo>
                <a:lnTo>
                  <a:pt x="0" y="0"/>
                </a:lnTo>
                <a:close/>
              </a:path>
            </a:pathLst>
          </a:custGeom>
          <a:blipFill rotWithShape="1">
            <a:blip r:embed="rId7">
              <a:alphaModFix/>
            </a:blip>
            <a:stretch>
              <a:fillRect b="0" l="0" r="0" t="0"/>
            </a:stretch>
          </a:blipFill>
          <a:ln>
            <a:noFill/>
          </a:ln>
        </p:spPr>
      </p:sp>
      <p:sp>
        <p:nvSpPr>
          <p:cNvPr id="667" name="Google Shape;667;p37"/>
          <p:cNvSpPr/>
          <p:nvPr/>
        </p:nvSpPr>
        <p:spPr>
          <a:xfrm>
            <a:off x="4087010" y="3610308"/>
            <a:ext cx="121733" cy="221838"/>
          </a:xfrm>
          <a:custGeom>
            <a:rect b="b" l="l" r="r" t="t"/>
            <a:pathLst>
              <a:path extrusionOk="0" h="443676" w="243467">
                <a:moveTo>
                  <a:pt x="0" y="0"/>
                </a:moveTo>
                <a:lnTo>
                  <a:pt x="243468" y="0"/>
                </a:lnTo>
                <a:lnTo>
                  <a:pt x="243468" y="443676"/>
                </a:lnTo>
                <a:lnTo>
                  <a:pt x="0" y="443676"/>
                </a:lnTo>
                <a:lnTo>
                  <a:pt x="0" y="0"/>
                </a:lnTo>
                <a:close/>
              </a:path>
            </a:pathLst>
          </a:custGeom>
          <a:blipFill rotWithShape="1">
            <a:blip r:embed="rId8">
              <a:alphaModFix/>
            </a:blip>
            <a:stretch>
              <a:fillRect b="0" l="0" r="0" t="0"/>
            </a:stretch>
          </a:blipFill>
          <a:ln>
            <a:noFill/>
          </a:ln>
        </p:spPr>
      </p:sp>
      <p:sp>
        <p:nvSpPr>
          <p:cNvPr id="668" name="Google Shape;668;p37"/>
          <p:cNvSpPr/>
          <p:nvPr/>
        </p:nvSpPr>
        <p:spPr>
          <a:xfrm>
            <a:off x="1940041" y="2508720"/>
            <a:ext cx="75038" cy="272866"/>
          </a:xfrm>
          <a:custGeom>
            <a:rect b="b" l="l" r="r" t="t"/>
            <a:pathLst>
              <a:path extrusionOk="0" h="545732" w="150076">
                <a:moveTo>
                  <a:pt x="0" y="0"/>
                </a:moveTo>
                <a:lnTo>
                  <a:pt x="150077" y="0"/>
                </a:lnTo>
                <a:lnTo>
                  <a:pt x="150077" y="545731"/>
                </a:lnTo>
                <a:lnTo>
                  <a:pt x="0" y="545731"/>
                </a:lnTo>
                <a:lnTo>
                  <a:pt x="0" y="0"/>
                </a:lnTo>
                <a:close/>
              </a:path>
            </a:pathLst>
          </a:custGeom>
          <a:blipFill rotWithShape="1">
            <a:blip r:embed="rId3">
              <a:alphaModFix/>
            </a:blip>
            <a:stretch>
              <a:fillRect b="0" l="0" r="0" t="0"/>
            </a:stretch>
          </a:blipFill>
          <a:ln>
            <a:noFill/>
          </a:ln>
        </p:spPr>
      </p:sp>
      <p:grpSp>
        <p:nvGrpSpPr>
          <p:cNvPr id="669" name="Google Shape;669;p37"/>
          <p:cNvGrpSpPr/>
          <p:nvPr/>
        </p:nvGrpSpPr>
        <p:grpSpPr>
          <a:xfrm>
            <a:off x="6839474" y="2508720"/>
            <a:ext cx="969980" cy="272866"/>
            <a:chOff x="0" y="0"/>
            <a:chExt cx="2586613" cy="727643"/>
          </a:xfrm>
        </p:grpSpPr>
        <p:sp>
          <p:nvSpPr>
            <p:cNvPr id="670" name="Google Shape;670;p37"/>
            <p:cNvSpPr/>
            <p:nvPr/>
          </p:nvSpPr>
          <p:spPr>
            <a:xfrm>
              <a:off x="1614655" y="0"/>
              <a:ext cx="200102" cy="727642"/>
            </a:xfrm>
            <a:custGeom>
              <a:rect b="b" l="l" r="r" t="t"/>
              <a:pathLst>
                <a:path extrusionOk="0" h="727642" w="200102">
                  <a:moveTo>
                    <a:pt x="0" y="0"/>
                  </a:moveTo>
                  <a:lnTo>
                    <a:pt x="200102" y="0"/>
                  </a:lnTo>
                  <a:lnTo>
                    <a:pt x="200102" y="727642"/>
                  </a:lnTo>
                  <a:lnTo>
                    <a:pt x="0" y="727642"/>
                  </a:lnTo>
                  <a:lnTo>
                    <a:pt x="0" y="0"/>
                  </a:lnTo>
                  <a:close/>
                </a:path>
              </a:pathLst>
            </a:custGeom>
            <a:blipFill rotWithShape="1">
              <a:blip r:embed="rId5">
                <a:alphaModFix/>
              </a:blip>
              <a:stretch>
                <a:fillRect b="0" l="0" r="0" t="0"/>
              </a:stretch>
            </a:blipFill>
            <a:ln>
              <a:noFill/>
            </a:ln>
          </p:spPr>
        </p:sp>
        <p:sp>
          <p:nvSpPr>
            <p:cNvPr id="671" name="Google Shape;671;p37"/>
            <p:cNvSpPr/>
            <p:nvPr/>
          </p:nvSpPr>
          <p:spPr>
            <a:xfrm>
              <a:off x="0" y="136074"/>
              <a:ext cx="324623" cy="591569"/>
            </a:xfrm>
            <a:custGeom>
              <a:rect b="b" l="l" r="r" t="t"/>
              <a:pathLst>
                <a:path extrusionOk="0" h="591569" w="324623">
                  <a:moveTo>
                    <a:pt x="0" y="0"/>
                  </a:moveTo>
                  <a:lnTo>
                    <a:pt x="324623" y="0"/>
                  </a:lnTo>
                  <a:lnTo>
                    <a:pt x="324623" y="591568"/>
                  </a:lnTo>
                  <a:lnTo>
                    <a:pt x="0" y="591568"/>
                  </a:lnTo>
                  <a:lnTo>
                    <a:pt x="0" y="0"/>
                  </a:lnTo>
                  <a:close/>
                </a:path>
              </a:pathLst>
            </a:custGeom>
            <a:blipFill rotWithShape="1">
              <a:blip r:embed="rId6">
                <a:alphaModFix/>
              </a:blip>
              <a:stretch>
                <a:fillRect b="0" l="0" r="0" t="0"/>
              </a:stretch>
            </a:blipFill>
            <a:ln>
              <a:noFill/>
            </a:ln>
          </p:spPr>
        </p:sp>
        <p:sp>
          <p:nvSpPr>
            <p:cNvPr id="672" name="Google Shape;672;p37"/>
            <p:cNvSpPr txBox="1"/>
            <p:nvPr/>
          </p:nvSpPr>
          <p:spPr>
            <a:xfrm>
              <a:off x="324623"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73" name="Google Shape;673;p37"/>
            <p:cNvSpPr txBox="1"/>
            <p:nvPr/>
          </p:nvSpPr>
          <p:spPr>
            <a:xfrm>
              <a:off x="944399"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74" name="Google Shape;674;p37"/>
            <p:cNvSpPr txBox="1"/>
            <p:nvPr/>
          </p:nvSpPr>
          <p:spPr>
            <a:xfrm>
              <a:off x="1916357"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$48</a:t>
              </a:r>
              <a:endParaRPr sz="700"/>
            </a:p>
          </p:txBody>
        </p:sp>
      </p:grpSp>
      <p:grpSp>
        <p:nvGrpSpPr>
          <p:cNvPr id="675" name="Google Shape;675;p37"/>
          <p:cNvGrpSpPr/>
          <p:nvPr/>
        </p:nvGrpSpPr>
        <p:grpSpPr>
          <a:xfrm>
            <a:off x="6839474" y="3559280"/>
            <a:ext cx="969980" cy="272866"/>
            <a:chOff x="0" y="0"/>
            <a:chExt cx="2586613" cy="727643"/>
          </a:xfrm>
        </p:grpSpPr>
        <p:sp>
          <p:nvSpPr>
            <p:cNvPr id="676" name="Google Shape;676;p37"/>
            <p:cNvSpPr/>
            <p:nvPr/>
          </p:nvSpPr>
          <p:spPr>
            <a:xfrm>
              <a:off x="1614655" y="0"/>
              <a:ext cx="200102" cy="727642"/>
            </a:xfrm>
            <a:custGeom>
              <a:rect b="b" l="l" r="r" t="t"/>
              <a:pathLst>
                <a:path extrusionOk="0" h="727642" w="200102">
                  <a:moveTo>
                    <a:pt x="0" y="0"/>
                  </a:moveTo>
                  <a:lnTo>
                    <a:pt x="200102" y="0"/>
                  </a:lnTo>
                  <a:lnTo>
                    <a:pt x="200102" y="727642"/>
                  </a:lnTo>
                  <a:lnTo>
                    <a:pt x="0" y="727642"/>
                  </a:lnTo>
                  <a:lnTo>
                    <a:pt x="0" y="0"/>
                  </a:lnTo>
                  <a:close/>
                </a:path>
              </a:pathLst>
            </a:custGeom>
            <a:blipFill rotWithShape="1">
              <a:blip r:embed="rId5">
                <a:alphaModFix/>
              </a:blip>
              <a:stretch>
                <a:fillRect b="0" l="0" r="0" t="0"/>
              </a:stretch>
            </a:blipFill>
            <a:ln>
              <a:noFill/>
            </a:ln>
          </p:spPr>
        </p:sp>
        <p:sp>
          <p:nvSpPr>
            <p:cNvPr id="677" name="Google Shape;677;p37"/>
            <p:cNvSpPr/>
            <p:nvPr/>
          </p:nvSpPr>
          <p:spPr>
            <a:xfrm>
              <a:off x="0" y="136074"/>
              <a:ext cx="324623" cy="591569"/>
            </a:xfrm>
            <a:custGeom>
              <a:rect b="b" l="l" r="r" t="t"/>
              <a:pathLst>
                <a:path extrusionOk="0" h="591569" w="324623">
                  <a:moveTo>
                    <a:pt x="0" y="0"/>
                  </a:moveTo>
                  <a:lnTo>
                    <a:pt x="324623" y="0"/>
                  </a:lnTo>
                  <a:lnTo>
                    <a:pt x="324623" y="591568"/>
                  </a:lnTo>
                  <a:lnTo>
                    <a:pt x="0" y="591568"/>
                  </a:lnTo>
                  <a:lnTo>
                    <a:pt x="0" y="0"/>
                  </a:lnTo>
                  <a:close/>
                </a:path>
              </a:pathLst>
            </a:custGeom>
            <a:blipFill rotWithShape="1">
              <a:blip r:embed="rId6">
                <a:alphaModFix/>
              </a:blip>
              <a:stretch>
                <a:fillRect b="0" l="0" r="0" t="0"/>
              </a:stretch>
            </a:blipFill>
            <a:ln>
              <a:noFill/>
            </a:ln>
          </p:spPr>
        </p:sp>
        <p:sp>
          <p:nvSpPr>
            <p:cNvPr id="678" name="Google Shape;678;p37"/>
            <p:cNvSpPr txBox="1"/>
            <p:nvPr/>
          </p:nvSpPr>
          <p:spPr>
            <a:xfrm>
              <a:off x="324623"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79" name="Google Shape;679;p37"/>
            <p:cNvSpPr txBox="1"/>
            <p:nvPr/>
          </p:nvSpPr>
          <p:spPr>
            <a:xfrm>
              <a:off x="944399"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80" name="Google Shape;680;p37"/>
            <p:cNvSpPr txBox="1"/>
            <p:nvPr/>
          </p:nvSpPr>
          <p:spPr>
            <a:xfrm>
              <a:off x="1916357" y="310981"/>
              <a:ext cx="670256"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$48</a:t>
              </a:r>
              <a:endParaRPr sz="700"/>
            </a:p>
          </p:txBody>
        </p:sp>
      </p:grpSp>
      <p:sp>
        <p:nvSpPr>
          <p:cNvPr id="681" name="Google Shape;681;p37"/>
          <p:cNvSpPr/>
          <p:nvPr/>
        </p:nvSpPr>
        <p:spPr>
          <a:xfrm>
            <a:off x="1367723" y="1482356"/>
            <a:ext cx="88557" cy="224452"/>
          </a:xfrm>
          <a:custGeom>
            <a:rect b="b" l="l" r="r" t="t"/>
            <a:pathLst>
              <a:path extrusionOk="0" h="448904" w="177113">
                <a:moveTo>
                  <a:pt x="0" y="0"/>
                </a:moveTo>
                <a:lnTo>
                  <a:pt x="177113" y="0"/>
                </a:lnTo>
                <a:lnTo>
                  <a:pt x="177113" y="448904"/>
                </a:lnTo>
                <a:lnTo>
                  <a:pt x="0" y="448904"/>
                </a:lnTo>
                <a:lnTo>
                  <a:pt x="0" y="0"/>
                </a:lnTo>
                <a:close/>
              </a:path>
            </a:pathLst>
          </a:custGeom>
          <a:blipFill rotWithShape="1">
            <a:blip r:embed="rId9">
              <a:alphaModFix/>
            </a:blip>
            <a:stretch>
              <a:fillRect b="0" l="0" r="0" t="0"/>
            </a:stretch>
          </a:blipFill>
          <a:ln>
            <a:noFill/>
          </a:ln>
        </p:spPr>
      </p:sp>
      <p:sp>
        <p:nvSpPr>
          <p:cNvPr id="682" name="Google Shape;682;p37"/>
          <p:cNvSpPr/>
          <p:nvPr/>
        </p:nvSpPr>
        <p:spPr>
          <a:xfrm>
            <a:off x="1367723" y="2532927"/>
            <a:ext cx="88557" cy="224452"/>
          </a:xfrm>
          <a:custGeom>
            <a:rect b="b" l="l" r="r" t="t"/>
            <a:pathLst>
              <a:path extrusionOk="0" h="448904" w="177113">
                <a:moveTo>
                  <a:pt x="0" y="0"/>
                </a:moveTo>
                <a:lnTo>
                  <a:pt x="177113" y="0"/>
                </a:lnTo>
                <a:lnTo>
                  <a:pt x="177113" y="448903"/>
                </a:lnTo>
                <a:lnTo>
                  <a:pt x="0" y="448903"/>
                </a:lnTo>
                <a:lnTo>
                  <a:pt x="0" y="0"/>
                </a:lnTo>
                <a:close/>
              </a:path>
            </a:pathLst>
          </a:custGeom>
          <a:blipFill rotWithShape="1">
            <a:blip r:embed="rId9">
              <a:alphaModFix/>
            </a:blip>
            <a:stretch>
              <a:fillRect b="0" l="0" r="0" t="0"/>
            </a:stretch>
          </a:blipFill>
          <a:ln>
            <a:noFill/>
          </a:ln>
        </p:spPr>
      </p:sp>
      <p:sp>
        <p:nvSpPr>
          <p:cNvPr id="683" name="Google Shape;683;p37"/>
          <p:cNvSpPr/>
          <p:nvPr/>
        </p:nvSpPr>
        <p:spPr>
          <a:xfrm>
            <a:off x="1367723" y="4296604"/>
            <a:ext cx="119069" cy="272866"/>
          </a:xfrm>
          <a:custGeom>
            <a:rect b="b" l="l" r="r" t="t"/>
            <a:pathLst>
              <a:path extrusionOk="0" h="545732" w="238138">
                <a:moveTo>
                  <a:pt x="0" y="0"/>
                </a:moveTo>
                <a:lnTo>
                  <a:pt x="238137" y="0"/>
                </a:lnTo>
                <a:lnTo>
                  <a:pt x="238137" y="545732"/>
                </a:lnTo>
                <a:lnTo>
                  <a:pt x="0" y="545732"/>
                </a:lnTo>
                <a:lnTo>
                  <a:pt x="0" y="0"/>
                </a:lnTo>
                <a:close/>
              </a:path>
            </a:pathLst>
          </a:custGeom>
          <a:blipFill rotWithShape="1">
            <a:blip r:embed="rId10">
              <a:alphaModFix/>
            </a:blip>
            <a:stretch>
              <a:fillRect b="0" l="0" r="0" t="0"/>
            </a:stretch>
          </a:blipFill>
          <a:ln>
            <a:noFill/>
          </a:ln>
        </p:spPr>
      </p:sp>
      <p:sp>
        <p:nvSpPr>
          <p:cNvPr id="684" name="Google Shape;684;p37"/>
          <p:cNvSpPr/>
          <p:nvPr/>
        </p:nvSpPr>
        <p:spPr>
          <a:xfrm>
            <a:off x="6748559" y="4087089"/>
            <a:ext cx="1782680" cy="1219729"/>
          </a:xfrm>
          <a:custGeom>
            <a:rect b="b" l="l" r="r" t="t"/>
            <a:pathLst>
              <a:path extrusionOk="0" h="2439457" w="3565361">
                <a:moveTo>
                  <a:pt x="0" y="0"/>
                </a:moveTo>
                <a:lnTo>
                  <a:pt x="3565360" y="0"/>
                </a:lnTo>
                <a:lnTo>
                  <a:pt x="3565360" y="2439458"/>
                </a:lnTo>
                <a:lnTo>
                  <a:pt x="0" y="2439458"/>
                </a:lnTo>
                <a:lnTo>
                  <a:pt x="0" y="0"/>
                </a:lnTo>
                <a:close/>
              </a:path>
            </a:pathLst>
          </a:custGeom>
          <a:blipFill rotWithShape="1">
            <a:blip r:embed="rId11">
              <a:alphaModFix/>
            </a:blip>
            <a:stretch>
              <a:fillRect b="0" l="0" r="0" t="0"/>
            </a:stretch>
          </a:blipFill>
          <a:ln>
            <a:noFill/>
          </a:ln>
        </p:spPr>
      </p:sp>
      <p:sp>
        <p:nvSpPr>
          <p:cNvPr id="685" name="Google Shape;685;p37"/>
          <p:cNvSpPr/>
          <p:nvPr/>
        </p:nvSpPr>
        <p:spPr>
          <a:xfrm>
            <a:off x="5313340" y="4093913"/>
            <a:ext cx="1709173" cy="1169434"/>
          </a:xfrm>
          <a:custGeom>
            <a:rect b="b" l="l" r="r" t="t"/>
            <a:pathLst>
              <a:path extrusionOk="0" h="2338868" w="3418346">
                <a:moveTo>
                  <a:pt x="0" y="0"/>
                </a:moveTo>
                <a:lnTo>
                  <a:pt x="3418345" y="0"/>
                </a:lnTo>
                <a:lnTo>
                  <a:pt x="3418345" y="2338868"/>
                </a:lnTo>
                <a:lnTo>
                  <a:pt x="0" y="2338868"/>
                </a:lnTo>
                <a:lnTo>
                  <a:pt x="0" y="0"/>
                </a:lnTo>
                <a:close/>
              </a:path>
            </a:pathLst>
          </a:custGeom>
          <a:blipFill rotWithShape="1">
            <a:blip r:embed="rId12">
              <a:alphaModFix/>
            </a:blip>
            <a:stretch>
              <a:fillRect b="0" l="0" r="0" t="0"/>
            </a:stretch>
          </a:blipFill>
          <a:ln>
            <a:noFill/>
          </a:ln>
        </p:spPr>
      </p:sp>
      <p:sp>
        <p:nvSpPr>
          <p:cNvPr id="686" name="Google Shape;686;p37"/>
          <p:cNvSpPr/>
          <p:nvPr/>
        </p:nvSpPr>
        <p:spPr>
          <a:xfrm>
            <a:off x="3584746" y="4034702"/>
            <a:ext cx="1838378" cy="1257838"/>
          </a:xfrm>
          <a:custGeom>
            <a:rect b="b" l="l" r="r" t="t"/>
            <a:pathLst>
              <a:path extrusionOk="0" h="2515676" w="3676757">
                <a:moveTo>
                  <a:pt x="0" y="0"/>
                </a:moveTo>
                <a:lnTo>
                  <a:pt x="3676758" y="0"/>
                </a:lnTo>
                <a:lnTo>
                  <a:pt x="3676758" y="2515677"/>
                </a:lnTo>
                <a:lnTo>
                  <a:pt x="0" y="2515677"/>
                </a:lnTo>
                <a:lnTo>
                  <a:pt x="0" y="0"/>
                </a:lnTo>
                <a:close/>
              </a:path>
            </a:pathLst>
          </a:custGeom>
          <a:blipFill rotWithShape="1">
            <a:blip r:embed="rId13">
              <a:alphaModFix/>
            </a:blip>
            <a:stretch>
              <a:fillRect b="0" l="0" r="0" t="0"/>
            </a:stretch>
          </a:blipFill>
          <a:ln>
            <a:noFill/>
          </a:ln>
        </p:spPr>
      </p:sp>
      <p:sp>
        <p:nvSpPr>
          <p:cNvPr id="687" name="Google Shape;687;p37"/>
          <p:cNvSpPr txBox="1"/>
          <p:nvPr/>
        </p:nvSpPr>
        <p:spPr>
          <a:xfrm>
            <a:off x="1515919" y="1568824"/>
            <a:ext cx="251346" cy="162202"/>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$21</a:t>
            </a:r>
            <a:endParaRPr sz="700"/>
          </a:p>
        </p:txBody>
      </p:sp>
      <p:sp>
        <p:nvSpPr>
          <p:cNvPr id="688" name="Google Shape;688;p37"/>
          <p:cNvSpPr txBox="1"/>
          <p:nvPr/>
        </p:nvSpPr>
        <p:spPr>
          <a:xfrm>
            <a:off x="1515919" y="4407268"/>
            <a:ext cx="251346" cy="1622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$11</a:t>
            </a:r>
            <a:endParaRPr sz="700"/>
          </a:p>
        </p:txBody>
      </p:sp>
      <p:sp>
        <p:nvSpPr>
          <p:cNvPr id="689" name="Google Shape;689;p37"/>
          <p:cNvSpPr txBox="1"/>
          <p:nvPr/>
        </p:nvSpPr>
        <p:spPr>
          <a:xfrm>
            <a:off x="1688696" y="1568824"/>
            <a:ext cx="251346" cy="16220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90" name="Google Shape;690;p37"/>
          <p:cNvSpPr txBox="1"/>
          <p:nvPr/>
        </p:nvSpPr>
        <p:spPr>
          <a:xfrm>
            <a:off x="1688696" y="4407268"/>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91" name="Google Shape;691;p37"/>
          <p:cNvSpPr txBox="1"/>
          <p:nvPr/>
        </p:nvSpPr>
        <p:spPr>
          <a:xfrm>
            <a:off x="2112819" y="1568824"/>
            <a:ext cx="251346" cy="162202"/>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$139</a:t>
            </a:r>
            <a:endParaRPr sz="700"/>
          </a:p>
        </p:txBody>
      </p:sp>
      <p:sp>
        <p:nvSpPr>
          <p:cNvPr id="692" name="Google Shape;692;p37"/>
          <p:cNvSpPr txBox="1"/>
          <p:nvPr/>
        </p:nvSpPr>
        <p:spPr>
          <a:xfrm>
            <a:off x="2112819" y="4407268"/>
            <a:ext cx="251346" cy="1622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$42</a:t>
            </a:r>
            <a:endParaRPr sz="700"/>
          </a:p>
        </p:txBody>
      </p:sp>
      <p:sp>
        <p:nvSpPr>
          <p:cNvPr id="693" name="Google Shape;693;p37"/>
          <p:cNvSpPr txBox="1"/>
          <p:nvPr/>
        </p:nvSpPr>
        <p:spPr>
          <a:xfrm>
            <a:off x="1515919" y="2619385"/>
            <a:ext cx="251346" cy="1622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694" name="Google Shape;694;p37"/>
          <p:cNvSpPr txBox="1"/>
          <p:nvPr/>
        </p:nvSpPr>
        <p:spPr>
          <a:xfrm>
            <a:off x="1688696" y="261938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695" name="Google Shape;695;p37"/>
          <p:cNvSpPr txBox="1"/>
          <p:nvPr/>
        </p:nvSpPr>
        <p:spPr>
          <a:xfrm>
            <a:off x="2112819" y="2619385"/>
            <a:ext cx="251346" cy="1622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$48</a:t>
            </a:r>
            <a:endParaRPr sz="700"/>
          </a:p>
        </p:txBody>
      </p:sp>
      <p:sp>
        <p:nvSpPr>
          <p:cNvPr id="696" name="Google Shape;696;p37"/>
          <p:cNvSpPr txBox="1"/>
          <p:nvPr/>
        </p:nvSpPr>
        <p:spPr>
          <a:xfrm>
            <a:off x="611749" y="500063"/>
            <a:ext cx="2415573"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Sparkling Wines:</a:t>
            </a:r>
            <a:endParaRPr sz="700"/>
          </a:p>
        </p:txBody>
      </p:sp>
      <p:sp>
        <p:nvSpPr>
          <p:cNvPr id="697" name="Google Shape;697;p37"/>
          <p:cNvSpPr txBox="1"/>
          <p:nvPr/>
        </p:nvSpPr>
        <p:spPr>
          <a:xfrm>
            <a:off x="611749" y="3338507"/>
            <a:ext cx="241557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Rose:</a:t>
            </a:r>
            <a:endParaRPr sz="700"/>
          </a:p>
        </p:txBody>
      </p:sp>
      <p:sp>
        <p:nvSpPr>
          <p:cNvPr id="698" name="Google Shape;698;p37"/>
          <p:cNvSpPr txBox="1"/>
          <p:nvPr/>
        </p:nvSpPr>
        <p:spPr>
          <a:xfrm>
            <a:off x="6461824" y="500063"/>
            <a:ext cx="1725281"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Red Wines:</a:t>
            </a:r>
            <a:endParaRPr sz="700"/>
          </a:p>
        </p:txBody>
      </p:sp>
      <p:sp>
        <p:nvSpPr>
          <p:cNvPr id="699" name="Google Shape;699;p37"/>
          <p:cNvSpPr txBox="1"/>
          <p:nvPr/>
        </p:nvSpPr>
        <p:spPr>
          <a:xfrm>
            <a:off x="678213" y="1100696"/>
            <a:ext cx="228264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classic sparkling wine with fine bubbles, perfect for toasting and celebrations.</a:t>
            </a:r>
            <a:endParaRPr sz="700"/>
          </a:p>
        </p:txBody>
      </p:sp>
      <p:sp>
        <p:nvSpPr>
          <p:cNvPr id="700" name="Google Shape;700;p37"/>
          <p:cNvSpPr txBox="1"/>
          <p:nvPr/>
        </p:nvSpPr>
        <p:spPr>
          <a:xfrm>
            <a:off x="678213" y="3939140"/>
            <a:ext cx="228264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dry and refreshing rosé with delicate floral and red fruit notes.</a:t>
            </a:r>
            <a:endParaRPr sz="700"/>
          </a:p>
        </p:txBody>
      </p:sp>
      <p:sp>
        <p:nvSpPr>
          <p:cNvPr id="701" name="Google Shape;701;p37"/>
          <p:cNvSpPr txBox="1"/>
          <p:nvPr/>
        </p:nvSpPr>
        <p:spPr>
          <a:xfrm>
            <a:off x="6381262" y="1100696"/>
            <a:ext cx="188640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versatile red wine with flavors of red berries, cherry, and a silky finish.</a:t>
            </a:r>
            <a:endParaRPr sz="700"/>
          </a:p>
        </p:txBody>
      </p:sp>
      <p:sp>
        <p:nvSpPr>
          <p:cNvPr id="702" name="Google Shape;702;p37"/>
          <p:cNvSpPr txBox="1"/>
          <p:nvPr/>
        </p:nvSpPr>
        <p:spPr>
          <a:xfrm>
            <a:off x="795370" y="2151256"/>
            <a:ext cx="204833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sparkling wine from Italy with crisp, fruity flavors and a lively effervescence.</a:t>
            </a:r>
            <a:endParaRPr sz="700"/>
          </a:p>
        </p:txBody>
      </p:sp>
      <p:sp>
        <p:nvSpPr>
          <p:cNvPr id="703" name="Google Shape;703;p37"/>
          <p:cNvSpPr txBox="1"/>
          <p:nvPr/>
        </p:nvSpPr>
        <p:spPr>
          <a:xfrm>
            <a:off x="6293381" y="2151256"/>
            <a:ext cx="2062169"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medium-bodied red wine with notes of plum, black cherry, and hints of spice.</a:t>
            </a:r>
            <a:endParaRPr sz="700"/>
          </a:p>
        </p:txBody>
      </p:sp>
      <p:sp>
        <p:nvSpPr>
          <p:cNvPr id="704" name="Google Shape;704;p37"/>
          <p:cNvSpPr txBox="1"/>
          <p:nvPr/>
        </p:nvSpPr>
        <p:spPr>
          <a:xfrm>
            <a:off x="6381262" y="3201817"/>
            <a:ext cx="188640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full-bodied wine with dark berry flavors, spice, and a bold finish.</a:t>
            </a:r>
            <a:endParaRPr sz="700"/>
          </a:p>
        </p:txBody>
      </p:sp>
      <p:sp>
        <p:nvSpPr>
          <p:cNvPr id="705" name="Google Shape;705;p37"/>
          <p:cNvSpPr txBox="1"/>
          <p:nvPr/>
        </p:nvSpPr>
        <p:spPr>
          <a:xfrm>
            <a:off x="514350" y="91159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CHAMPAGNE</a:t>
            </a:r>
            <a:endParaRPr sz="700"/>
          </a:p>
        </p:txBody>
      </p:sp>
      <p:sp>
        <p:nvSpPr>
          <p:cNvPr id="706" name="Google Shape;706;p37"/>
          <p:cNvSpPr txBox="1"/>
          <p:nvPr/>
        </p:nvSpPr>
        <p:spPr>
          <a:xfrm>
            <a:off x="514350" y="3750039"/>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PROVENCE ROSÉ </a:t>
            </a:r>
            <a:endParaRPr sz="700"/>
          </a:p>
        </p:txBody>
      </p:sp>
      <p:sp>
        <p:nvSpPr>
          <p:cNvPr id="707" name="Google Shape;707;p37"/>
          <p:cNvSpPr txBox="1"/>
          <p:nvPr/>
        </p:nvSpPr>
        <p:spPr>
          <a:xfrm>
            <a:off x="6019279" y="91159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PINOT NOIR</a:t>
            </a:r>
            <a:endParaRPr sz="700"/>
          </a:p>
        </p:txBody>
      </p:sp>
      <p:sp>
        <p:nvSpPr>
          <p:cNvPr id="708" name="Google Shape;708;p37"/>
          <p:cNvSpPr txBox="1"/>
          <p:nvPr/>
        </p:nvSpPr>
        <p:spPr>
          <a:xfrm>
            <a:off x="514350" y="196215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PROSECCO</a:t>
            </a:r>
            <a:endParaRPr sz="700"/>
          </a:p>
        </p:txBody>
      </p:sp>
      <p:sp>
        <p:nvSpPr>
          <p:cNvPr id="709" name="Google Shape;709;p37"/>
          <p:cNvSpPr txBox="1"/>
          <p:nvPr/>
        </p:nvSpPr>
        <p:spPr>
          <a:xfrm>
            <a:off x="6019279" y="196215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MERLOT</a:t>
            </a:r>
            <a:endParaRPr sz="700"/>
          </a:p>
        </p:txBody>
      </p:sp>
      <p:sp>
        <p:nvSpPr>
          <p:cNvPr id="710" name="Google Shape;710;p37"/>
          <p:cNvSpPr txBox="1"/>
          <p:nvPr/>
        </p:nvSpPr>
        <p:spPr>
          <a:xfrm>
            <a:off x="6019279" y="3012717"/>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SYRAH (SHIRAZ)</a:t>
            </a:r>
            <a:endParaRPr sz="700"/>
          </a:p>
        </p:txBody>
      </p:sp>
      <p:sp>
        <p:nvSpPr>
          <p:cNvPr id="711" name="Google Shape;711;p37"/>
          <p:cNvSpPr txBox="1"/>
          <p:nvPr/>
        </p:nvSpPr>
        <p:spPr>
          <a:xfrm>
            <a:off x="3709360" y="500063"/>
            <a:ext cx="1725281"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White Wines:</a:t>
            </a:r>
            <a:endParaRPr sz="700"/>
          </a:p>
        </p:txBody>
      </p:sp>
      <p:sp>
        <p:nvSpPr>
          <p:cNvPr id="712" name="Google Shape;712;p37"/>
          <p:cNvSpPr txBox="1"/>
          <p:nvPr/>
        </p:nvSpPr>
        <p:spPr>
          <a:xfrm>
            <a:off x="3628797" y="1100696"/>
            <a:ext cx="188640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rich and buttery white wine with notes of oak, apple, and citrus.</a:t>
            </a:r>
            <a:endParaRPr sz="700"/>
          </a:p>
        </p:txBody>
      </p:sp>
      <p:sp>
        <p:nvSpPr>
          <p:cNvPr id="713" name="Google Shape;713;p37"/>
          <p:cNvSpPr txBox="1"/>
          <p:nvPr/>
        </p:nvSpPr>
        <p:spPr>
          <a:xfrm>
            <a:off x="3628797" y="2151256"/>
            <a:ext cx="188640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crisp and refreshing wine with  flavors of green apple and tropical fruit.</a:t>
            </a:r>
            <a:endParaRPr sz="700"/>
          </a:p>
        </p:txBody>
      </p:sp>
      <p:sp>
        <p:nvSpPr>
          <p:cNvPr id="714" name="Google Shape;714;p37"/>
          <p:cNvSpPr txBox="1"/>
          <p:nvPr/>
        </p:nvSpPr>
        <p:spPr>
          <a:xfrm>
            <a:off x="3562122" y="3201817"/>
            <a:ext cx="2019756"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slightly sweet wine with flavors of apricot, honey, and a touch of minerality.</a:t>
            </a:r>
            <a:endParaRPr sz="700"/>
          </a:p>
        </p:txBody>
      </p:sp>
      <p:sp>
        <p:nvSpPr>
          <p:cNvPr id="715" name="Google Shape;715;p37"/>
          <p:cNvSpPr txBox="1"/>
          <p:nvPr/>
        </p:nvSpPr>
        <p:spPr>
          <a:xfrm>
            <a:off x="3266815" y="91159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CHARDONNAY</a:t>
            </a:r>
            <a:endParaRPr sz="700"/>
          </a:p>
        </p:txBody>
      </p:sp>
      <p:sp>
        <p:nvSpPr>
          <p:cNvPr id="716" name="Google Shape;716;p37"/>
          <p:cNvSpPr txBox="1"/>
          <p:nvPr/>
        </p:nvSpPr>
        <p:spPr>
          <a:xfrm>
            <a:off x="3266815" y="1962156"/>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SAUVIGNON BLANC</a:t>
            </a:r>
            <a:endParaRPr sz="700"/>
          </a:p>
        </p:txBody>
      </p:sp>
      <p:sp>
        <p:nvSpPr>
          <p:cNvPr id="717" name="Google Shape;717;p37"/>
          <p:cNvSpPr txBox="1"/>
          <p:nvPr/>
        </p:nvSpPr>
        <p:spPr>
          <a:xfrm>
            <a:off x="3266815" y="3012717"/>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RIESLING</a:t>
            </a:r>
            <a:endParaRPr sz="700"/>
          </a:p>
        </p:txBody>
      </p:sp>
      <p:sp>
        <p:nvSpPr>
          <p:cNvPr id="718" name="Google Shape;718;p37"/>
          <p:cNvSpPr txBox="1"/>
          <p:nvPr/>
        </p:nvSpPr>
        <p:spPr>
          <a:xfrm>
            <a:off x="4208744" y="1568824"/>
            <a:ext cx="251346" cy="16220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$12</a:t>
            </a:r>
            <a:endParaRPr sz="700"/>
          </a:p>
        </p:txBody>
      </p:sp>
      <p:sp>
        <p:nvSpPr>
          <p:cNvPr id="719" name="Google Shape;719;p37"/>
          <p:cNvSpPr txBox="1"/>
          <p:nvPr/>
        </p:nvSpPr>
        <p:spPr>
          <a:xfrm>
            <a:off x="4441160" y="1568824"/>
            <a:ext cx="251346" cy="16220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720" name="Google Shape;720;p37"/>
          <p:cNvSpPr txBox="1"/>
          <p:nvPr/>
        </p:nvSpPr>
        <p:spPr>
          <a:xfrm>
            <a:off x="4805644" y="1568824"/>
            <a:ext cx="251346" cy="16220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$48</a:t>
            </a:r>
            <a:endParaRPr sz="700"/>
          </a:p>
        </p:txBody>
      </p:sp>
      <p:sp>
        <p:nvSpPr>
          <p:cNvPr id="721" name="Google Shape;721;p37"/>
          <p:cNvSpPr txBox="1"/>
          <p:nvPr/>
        </p:nvSpPr>
        <p:spPr>
          <a:xfrm>
            <a:off x="4208744" y="261938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$14</a:t>
            </a:r>
            <a:endParaRPr sz="700"/>
          </a:p>
        </p:txBody>
      </p:sp>
      <p:sp>
        <p:nvSpPr>
          <p:cNvPr id="722" name="Google Shape;722;p37"/>
          <p:cNvSpPr txBox="1"/>
          <p:nvPr/>
        </p:nvSpPr>
        <p:spPr>
          <a:xfrm>
            <a:off x="4441160" y="261938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723" name="Google Shape;723;p37"/>
          <p:cNvSpPr txBox="1"/>
          <p:nvPr/>
        </p:nvSpPr>
        <p:spPr>
          <a:xfrm>
            <a:off x="4805644" y="261938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$60</a:t>
            </a:r>
            <a:endParaRPr sz="700"/>
          </a:p>
        </p:txBody>
      </p:sp>
      <p:sp>
        <p:nvSpPr>
          <p:cNvPr id="724" name="Google Shape;724;p37"/>
          <p:cNvSpPr txBox="1"/>
          <p:nvPr/>
        </p:nvSpPr>
        <p:spPr>
          <a:xfrm>
            <a:off x="4208744" y="366994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$13</a:t>
            </a:r>
            <a:endParaRPr sz="700"/>
          </a:p>
        </p:txBody>
      </p:sp>
      <p:sp>
        <p:nvSpPr>
          <p:cNvPr id="725" name="Google Shape;725;p37"/>
          <p:cNvSpPr txBox="1"/>
          <p:nvPr/>
        </p:nvSpPr>
        <p:spPr>
          <a:xfrm>
            <a:off x="4441160" y="366994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t>
            </a:r>
            <a:endParaRPr sz="700"/>
          </a:p>
        </p:txBody>
      </p:sp>
      <p:sp>
        <p:nvSpPr>
          <p:cNvPr id="726" name="Google Shape;726;p37"/>
          <p:cNvSpPr txBox="1"/>
          <p:nvPr/>
        </p:nvSpPr>
        <p:spPr>
          <a:xfrm>
            <a:off x="4805644" y="3669945"/>
            <a:ext cx="25134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$51</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730" name="Shape 730"/>
        <p:cNvGrpSpPr/>
        <p:nvPr/>
      </p:nvGrpSpPr>
      <p:grpSpPr>
        <a:xfrm>
          <a:off x="0" y="0"/>
          <a:ext cx="0" cy="0"/>
          <a:chOff x="0" y="0"/>
          <a:chExt cx="0" cy="0"/>
        </a:xfrm>
      </p:grpSpPr>
      <p:sp>
        <p:nvSpPr>
          <p:cNvPr id="731" name="Google Shape;731;p38"/>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732" name="Google Shape;732;p38"/>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733" name="Google Shape;733;p38"/>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734" name="Google Shape;734;p38"/>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735" name="Google Shape;735;p38"/>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736" name="Google Shape;736;p38"/>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737" name="Google Shape;737;p38"/>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738" name="Google Shape;738;p38"/>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739" name="Google Shape;739;p38"/>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740" name="Google Shape;740;p38"/>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741" name="Google Shape;741;p38"/>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742" name="Google Shape;742;p38"/>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743" name="Google Shape;743;p38"/>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744" name="Google Shape;744;p38"/>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745" name="Google Shape;745;p38"/>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746" name="Google Shape;746;p38"/>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747" name="Google Shape;747;p38"/>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748" name="Google Shape;748;p38"/>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749" name="Google Shape;749;p38"/>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750" name="Google Shape;750;p38"/>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751" name="Google Shape;751;p38"/>
          <p:cNvSpPr/>
          <p:nvPr/>
        </p:nvSpPr>
        <p:spPr>
          <a:xfrm>
            <a:off x="3277927" y="879622"/>
            <a:ext cx="2588145" cy="1770836"/>
          </a:xfrm>
          <a:custGeom>
            <a:rect b="b" l="l" r="r" t="t"/>
            <a:pathLst>
              <a:path extrusionOk="0" h="3541672" w="5176290">
                <a:moveTo>
                  <a:pt x="0" y="0"/>
                </a:moveTo>
                <a:lnTo>
                  <a:pt x="5176290" y="0"/>
                </a:lnTo>
                <a:lnTo>
                  <a:pt x="5176290" y="3541672"/>
                </a:lnTo>
                <a:lnTo>
                  <a:pt x="0" y="3541672"/>
                </a:lnTo>
                <a:lnTo>
                  <a:pt x="0" y="0"/>
                </a:lnTo>
                <a:close/>
              </a:path>
            </a:pathLst>
          </a:custGeom>
          <a:blipFill rotWithShape="1">
            <a:blip r:embed="rId18">
              <a:alphaModFix/>
            </a:blip>
            <a:stretch>
              <a:fillRect b="0" l="0" r="0" t="0"/>
            </a:stretch>
          </a:blipFill>
          <a:ln>
            <a:noFill/>
          </a:ln>
        </p:spPr>
      </p:sp>
      <p:sp>
        <p:nvSpPr>
          <p:cNvPr id="752" name="Google Shape;752;p38"/>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Kids Menu</a:t>
            </a:r>
            <a:endParaRPr sz="700"/>
          </a:p>
        </p:txBody>
      </p:sp>
      <p:sp>
        <p:nvSpPr>
          <p:cNvPr id="753" name="Google Shape;753;p38"/>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757" name="Shape 757"/>
        <p:cNvGrpSpPr/>
        <p:nvPr/>
      </p:nvGrpSpPr>
      <p:grpSpPr>
        <a:xfrm>
          <a:off x="0" y="0"/>
          <a:ext cx="0" cy="0"/>
          <a:chOff x="0" y="0"/>
          <a:chExt cx="0" cy="0"/>
        </a:xfrm>
      </p:grpSpPr>
      <p:sp>
        <p:nvSpPr>
          <p:cNvPr id="758" name="Google Shape;758;p39"/>
          <p:cNvSpPr/>
          <p:nvPr/>
        </p:nvSpPr>
        <p:spPr>
          <a:xfrm>
            <a:off x="2065306" y="407374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759" name="Google Shape;759;p39"/>
          <p:cNvSpPr/>
          <p:nvPr/>
        </p:nvSpPr>
        <p:spPr>
          <a:xfrm>
            <a:off x="2251043" y="407374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4">
              <a:alphaModFix/>
            </a:blip>
            <a:stretch>
              <a:fillRect b="0" l="0" r="0" t="0"/>
            </a:stretch>
          </a:blipFill>
          <a:ln>
            <a:noFill/>
          </a:ln>
        </p:spPr>
      </p:sp>
      <p:sp>
        <p:nvSpPr>
          <p:cNvPr id="760" name="Google Shape;760;p39"/>
          <p:cNvSpPr/>
          <p:nvPr/>
        </p:nvSpPr>
        <p:spPr>
          <a:xfrm>
            <a:off x="3839588" y="629490"/>
            <a:ext cx="1464823" cy="1002248"/>
          </a:xfrm>
          <a:custGeom>
            <a:rect b="b" l="l" r="r" t="t"/>
            <a:pathLst>
              <a:path extrusionOk="0" h="2004495" w="2929646">
                <a:moveTo>
                  <a:pt x="0" y="0"/>
                </a:moveTo>
                <a:lnTo>
                  <a:pt x="2929646" y="0"/>
                </a:lnTo>
                <a:lnTo>
                  <a:pt x="2929646" y="2004495"/>
                </a:lnTo>
                <a:lnTo>
                  <a:pt x="0" y="2004495"/>
                </a:lnTo>
                <a:lnTo>
                  <a:pt x="0" y="0"/>
                </a:lnTo>
                <a:close/>
              </a:path>
            </a:pathLst>
          </a:custGeom>
          <a:blipFill rotWithShape="1">
            <a:blip r:embed="rId5">
              <a:alphaModFix/>
            </a:blip>
            <a:stretch>
              <a:fillRect b="0" l="0" r="0" t="0"/>
            </a:stretch>
          </a:blipFill>
          <a:ln>
            <a:noFill/>
          </a:ln>
        </p:spPr>
      </p:sp>
      <p:sp>
        <p:nvSpPr>
          <p:cNvPr id="761" name="Google Shape;761;p39"/>
          <p:cNvSpPr/>
          <p:nvPr/>
        </p:nvSpPr>
        <p:spPr>
          <a:xfrm>
            <a:off x="1108000" y="2395914"/>
            <a:ext cx="1654611" cy="1132102"/>
          </a:xfrm>
          <a:custGeom>
            <a:rect b="b" l="l" r="r" t="t"/>
            <a:pathLst>
              <a:path extrusionOk="0" h="2264205" w="3309223">
                <a:moveTo>
                  <a:pt x="0" y="0"/>
                </a:moveTo>
                <a:lnTo>
                  <a:pt x="3309223" y="0"/>
                </a:lnTo>
                <a:lnTo>
                  <a:pt x="3309223" y="2264205"/>
                </a:lnTo>
                <a:lnTo>
                  <a:pt x="0" y="2264205"/>
                </a:lnTo>
                <a:lnTo>
                  <a:pt x="0" y="0"/>
                </a:lnTo>
                <a:close/>
              </a:path>
            </a:pathLst>
          </a:custGeom>
          <a:blipFill rotWithShape="1">
            <a:blip r:embed="rId6">
              <a:alphaModFix/>
            </a:blip>
            <a:stretch>
              <a:fillRect b="0" l="0" r="0" t="0"/>
            </a:stretch>
          </a:blipFill>
          <a:ln>
            <a:noFill/>
          </a:ln>
        </p:spPr>
      </p:sp>
      <p:sp>
        <p:nvSpPr>
          <p:cNvPr id="762" name="Google Shape;762;p39"/>
          <p:cNvSpPr/>
          <p:nvPr/>
        </p:nvSpPr>
        <p:spPr>
          <a:xfrm>
            <a:off x="6531949" y="2420898"/>
            <a:ext cx="1497781" cy="1024798"/>
          </a:xfrm>
          <a:custGeom>
            <a:rect b="b" l="l" r="r" t="t"/>
            <a:pathLst>
              <a:path extrusionOk="0" h="2049595" w="2995562">
                <a:moveTo>
                  <a:pt x="0" y="0"/>
                </a:moveTo>
                <a:lnTo>
                  <a:pt x="2995562" y="0"/>
                </a:lnTo>
                <a:lnTo>
                  <a:pt x="2995562" y="2049595"/>
                </a:lnTo>
                <a:lnTo>
                  <a:pt x="0" y="2049595"/>
                </a:lnTo>
                <a:lnTo>
                  <a:pt x="0" y="0"/>
                </a:lnTo>
                <a:close/>
              </a:path>
            </a:pathLst>
          </a:custGeom>
          <a:blipFill rotWithShape="1">
            <a:blip r:embed="rId7">
              <a:alphaModFix/>
            </a:blip>
            <a:stretch>
              <a:fillRect b="0" l="0" r="0" t="0"/>
            </a:stretch>
          </a:blipFill>
          <a:ln>
            <a:noFill/>
          </a:ln>
        </p:spPr>
      </p:sp>
      <p:sp>
        <p:nvSpPr>
          <p:cNvPr id="763" name="Google Shape;763;p39"/>
          <p:cNvSpPr txBox="1"/>
          <p:nvPr/>
        </p:nvSpPr>
        <p:spPr>
          <a:xfrm>
            <a:off x="4271702" y="2420380"/>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170g | $15</a:t>
            </a:r>
            <a:endParaRPr sz="700"/>
          </a:p>
        </p:txBody>
      </p:sp>
      <p:sp>
        <p:nvSpPr>
          <p:cNvPr id="764" name="Google Shape;764;p39"/>
          <p:cNvSpPr txBox="1"/>
          <p:nvPr/>
        </p:nvSpPr>
        <p:spPr>
          <a:xfrm>
            <a:off x="702264" y="3580791"/>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Mac and Cheese: </a:t>
            </a:r>
            <a:endParaRPr sz="700"/>
          </a:p>
        </p:txBody>
      </p:sp>
      <p:sp>
        <p:nvSpPr>
          <p:cNvPr id="765" name="Google Shape;765;p39"/>
          <p:cNvSpPr txBox="1"/>
          <p:nvPr/>
        </p:nvSpPr>
        <p:spPr>
          <a:xfrm>
            <a:off x="6047799" y="3580791"/>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Mini Corn Dogs:</a:t>
            </a:r>
            <a:endParaRPr sz="700"/>
          </a:p>
        </p:txBody>
      </p:sp>
      <p:sp>
        <p:nvSpPr>
          <p:cNvPr id="766" name="Google Shape;766;p39"/>
          <p:cNvSpPr txBox="1"/>
          <p:nvPr/>
        </p:nvSpPr>
        <p:spPr>
          <a:xfrm>
            <a:off x="1479197" y="405190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160g | $14</a:t>
            </a:r>
            <a:endParaRPr sz="700"/>
          </a:p>
        </p:txBody>
      </p:sp>
      <p:sp>
        <p:nvSpPr>
          <p:cNvPr id="767" name="Google Shape;767;p39"/>
          <p:cNvSpPr txBox="1"/>
          <p:nvPr/>
        </p:nvSpPr>
        <p:spPr>
          <a:xfrm>
            <a:off x="6980541" y="4213834"/>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$12</a:t>
            </a:r>
            <a:endParaRPr sz="700"/>
          </a:p>
        </p:txBody>
      </p:sp>
      <p:sp>
        <p:nvSpPr>
          <p:cNvPr id="768" name="Google Shape;768;p39"/>
          <p:cNvSpPr txBox="1"/>
          <p:nvPr/>
        </p:nvSpPr>
        <p:spPr>
          <a:xfrm>
            <a:off x="630120" y="3854389"/>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Classic macaroni and cheese.</a:t>
            </a:r>
            <a:endParaRPr sz="700"/>
          </a:p>
        </p:txBody>
      </p:sp>
      <p:sp>
        <p:nvSpPr>
          <p:cNvPr id="769" name="Google Shape;769;p39"/>
          <p:cNvSpPr txBox="1"/>
          <p:nvPr/>
        </p:nvSpPr>
        <p:spPr>
          <a:xfrm>
            <a:off x="6337971" y="3854389"/>
            <a:ext cx="1885737"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Miniature corn dogs served with a side of mustard or ketchup.</a:t>
            </a:r>
            <a:endParaRPr sz="700"/>
          </a:p>
        </p:txBody>
      </p:sp>
      <p:sp>
        <p:nvSpPr>
          <p:cNvPr id="770" name="Google Shape;770;p39"/>
          <p:cNvSpPr txBox="1"/>
          <p:nvPr/>
        </p:nvSpPr>
        <p:spPr>
          <a:xfrm>
            <a:off x="2944509" y="1891428"/>
            <a:ext cx="320092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Turkey and Cheese Sliders: </a:t>
            </a:r>
            <a:endParaRPr sz="700"/>
          </a:p>
        </p:txBody>
      </p:sp>
      <p:sp>
        <p:nvSpPr>
          <p:cNvPr id="771" name="Google Shape;771;p39"/>
          <p:cNvSpPr txBox="1"/>
          <p:nvPr/>
        </p:nvSpPr>
        <p:spPr>
          <a:xfrm>
            <a:off x="2944509" y="2165026"/>
            <a:ext cx="320092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Mini turkey and cheese sliders.</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E1"/>
        </a:solidFill>
      </p:bgPr>
    </p:bg>
    <p:spTree>
      <p:nvGrpSpPr>
        <p:cNvPr id="775" name="Shape 775"/>
        <p:cNvGrpSpPr/>
        <p:nvPr/>
      </p:nvGrpSpPr>
      <p:grpSpPr>
        <a:xfrm>
          <a:off x="0" y="0"/>
          <a:ext cx="0" cy="0"/>
          <a:chOff x="0" y="0"/>
          <a:chExt cx="0" cy="0"/>
        </a:xfrm>
      </p:grpSpPr>
      <p:sp>
        <p:nvSpPr>
          <p:cNvPr id="776" name="Google Shape;776;p40"/>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777" name="Google Shape;777;p40"/>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778" name="Google Shape;778;p40"/>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779" name="Google Shape;779;p40"/>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780" name="Google Shape;780;p40"/>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781" name="Google Shape;781;p40"/>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782" name="Google Shape;782;p40"/>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783" name="Google Shape;783;p40"/>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784" name="Google Shape;784;p40"/>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785" name="Google Shape;785;p40"/>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786" name="Google Shape;786;p40"/>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787" name="Google Shape;787;p40"/>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788" name="Google Shape;788;p40"/>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789" name="Google Shape;789;p40"/>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790" name="Google Shape;790;p40"/>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791" name="Google Shape;791;p40"/>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792" name="Google Shape;792;p40"/>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793" name="Google Shape;793;p40"/>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794" name="Google Shape;794;p40"/>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795" name="Google Shape;795;p40"/>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796" name="Google Shape;796;p40"/>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797" name="Google Shape;797;p40"/>
          <p:cNvSpPr/>
          <p:nvPr/>
        </p:nvSpPr>
        <p:spPr>
          <a:xfrm>
            <a:off x="3611650" y="1186065"/>
            <a:ext cx="1920700" cy="1314163"/>
          </a:xfrm>
          <a:custGeom>
            <a:rect b="b" l="l" r="r" t="t"/>
            <a:pathLst>
              <a:path extrusionOk="0" h="2628326" w="3841400">
                <a:moveTo>
                  <a:pt x="0" y="0"/>
                </a:moveTo>
                <a:lnTo>
                  <a:pt x="3841400" y="0"/>
                </a:lnTo>
                <a:lnTo>
                  <a:pt x="3841400" y="2628326"/>
                </a:lnTo>
                <a:lnTo>
                  <a:pt x="0" y="2628326"/>
                </a:lnTo>
                <a:lnTo>
                  <a:pt x="0" y="0"/>
                </a:lnTo>
                <a:close/>
              </a:path>
            </a:pathLst>
          </a:custGeom>
          <a:blipFill rotWithShape="1">
            <a:blip r:embed="rId18">
              <a:alphaModFix/>
            </a:blip>
            <a:stretch>
              <a:fillRect b="0" l="0" r="0" t="0"/>
            </a:stretch>
          </a:blipFill>
          <a:ln>
            <a:noFill/>
          </a:ln>
        </p:spPr>
      </p:sp>
      <p:sp>
        <p:nvSpPr>
          <p:cNvPr id="798" name="Google Shape;798;p40"/>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Our Restaurant</a:t>
            </a:r>
            <a:endParaRPr sz="700"/>
          </a:p>
        </p:txBody>
      </p:sp>
      <p:sp>
        <p:nvSpPr>
          <p:cNvPr id="799" name="Google Shape;799;p40"/>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803" name="Shape 803"/>
        <p:cNvGrpSpPr/>
        <p:nvPr/>
      </p:nvGrpSpPr>
      <p:grpSpPr>
        <a:xfrm>
          <a:off x="0" y="0"/>
          <a:ext cx="0" cy="0"/>
          <a:chOff x="0" y="0"/>
          <a:chExt cx="0" cy="0"/>
        </a:xfrm>
      </p:grpSpPr>
      <p:pic>
        <p:nvPicPr>
          <p:cNvPr id="804" name="Google Shape;804;p41"/>
          <p:cNvPicPr preferRelativeResize="0"/>
          <p:nvPr/>
        </p:nvPicPr>
        <p:blipFill>
          <a:blip r:embed="rId3">
            <a:alphaModFix/>
          </a:blip>
          <a:stretch>
            <a:fillRect/>
          </a:stretch>
        </p:blipFill>
        <p:spPr>
          <a:xfrm>
            <a:off x="508" y="0"/>
            <a:ext cx="3427985" cy="5143501"/>
          </a:xfrm>
          <a:prstGeom prst="rect">
            <a:avLst/>
          </a:prstGeom>
          <a:noFill/>
          <a:ln>
            <a:noFill/>
          </a:ln>
        </p:spPr>
      </p:pic>
      <p:grpSp>
        <p:nvGrpSpPr>
          <p:cNvPr id="805" name="Google Shape;805;p41"/>
          <p:cNvGrpSpPr/>
          <p:nvPr/>
        </p:nvGrpSpPr>
        <p:grpSpPr>
          <a:xfrm>
            <a:off x="4083055" y="1255308"/>
            <a:ext cx="4406890" cy="2654314"/>
            <a:chOff x="0" y="57150"/>
            <a:chExt cx="11751707" cy="7078172"/>
          </a:xfrm>
        </p:grpSpPr>
        <p:sp>
          <p:nvSpPr>
            <p:cNvPr id="806" name="Google Shape;806;p41"/>
            <p:cNvSpPr txBox="1"/>
            <p:nvPr/>
          </p:nvSpPr>
          <p:spPr>
            <a:xfrm>
              <a:off x="0" y="57150"/>
              <a:ext cx="11751707" cy="1356783"/>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Our Founder</a:t>
              </a:r>
              <a:endParaRPr sz="700"/>
            </a:p>
          </p:txBody>
        </p:sp>
        <p:sp>
          <p:nvSpPr>
            <p:cNvPr id="807" name="Google Shape;807;p41"/>
            <p:cNvSpPr txBox="1"/>
            <p:nvPr/>
          </p:nvSpPr>
          <p:spPr>
            <a:xfrm>
              <a:off x="2778946" y="2248958"/>
              <a:ext cx="6193814" cy="6280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Name Surname</a:t>
              </a:r>
              <a:endParaRPr sz="700"/>
            </a:p>
          </p:txBody>
        </p:sp>
        <p:sp>
          <p:nvSpPr>
            <p:cNvPr id="808" name="Google Shape;808;p41"/>
            <p:cNvSpPr txBox="1"/>
            <p:nvPr/>
          </p:nvSpPr>
          <p:spPr>
            <a:xfrm>
              <a:off x="810687" y="3696060"/>
              <a:ext cx="10130333" cy="34392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Presentations are communication tools that can be used as demonstrations, lectures, speeches, reports, and more. It is mostly presented before an audience.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sz="7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296" name="Shape 296"/>
        <p:cNvGrpSpPr/>
        <p:nvPr/>
      </p:nvGrpSpPr>
      <p:grpSpPr>
        <a:xfrm>
          <a:off x="0" y="0"/>
          <a:ext cx="0" cy="0"/>
          <a:chOff x="0" y="0"/>
          <a:chExt cx="0" cy="0"/>
        </a:xfrm>
      </p:grpSpPr>
      <p:sp>
        <p:nvSpPr>
          <p:cNvPr id="297" name="Google Shape;297;p24"/>
          <p:cNvSpPr/>
          <p:nvPr/>
        </p:nvSpPr>
        <p:spPr>
          <a:xfrm rot="6643673">
            <a:off x="357211" y="439348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298" name="Google Shape;298;p24"/>
          <p:cNvSpPr/>
          <p:nvPr/>
        </p:nvSpPr>
        <p:spPr>
          <a:xfrm>
            <a:off x="2094315" y="4492236"/>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299" name="Google Shape;299;p24"/>
          <p:cNvSpPr/>
          <p:nvPr/>
        </p:nvSpPr>
        <p:spPr>
          <a:xfrm>
            <a:off x="5405333" y="4277795"/>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300" name="Google Shape;300;p24"/>
          <p:cNvSpPr/>
          <p:nvPr/>
        </p:nvSpPr>
        <p:spPr>
          <a:xfrm>
            <a:off x="7464006" y="4625657"/>
            <a:ext cx="766652" cy="634404"/>
          </a:xfrm>
          <a:custGeom>
            <a:rect b="b" l="l" r="r" t="t"/>
            <a:pathLst>
              <a:path extrusionOk="0" h="1268809" w="1533304">
                <a:moveTo>
                  <a:pt x="0" y="0"/>
                </a:moveTo>
                <a:lnTo>
                  <a:pt x="1533304" y="0"/>
                </a:lnTo>
                <a:lnTo>
                  <a:pt x="1533304" y="1268808"/>
                </a:lnTo>
                <a:lnTo>
                  <a:pt x="0" y="1268808"/>
                </a:lnTo>
                <a:lnTo>
                  <a:pt x="0" y="0"/>
                </a:lnTo>
                <a:close/>
              </a:path>
            </a:pathLst>
          </a:custGeom>
          <a:blipFill rotWithShape="1">
            <a:blip r:embed="rId6">
              <a:alphaModFix/>
            </a:blip>
            <a:stretch>
              <a:fillRect b="0" l="0" r="0" t="0"/>
            </a:stretch>
          </a:blipFill>
          <a:ln>
            <a:noFill/>
          </a:ln>
        </p:spPr>
      </p:sp>
      <p:sp>
        <p:nvSpPr>
          <p:cNvPr id="301" name="Google Shape;301;p24"/>
          <p:cNvSpPr/>
          <p:nvPr/>
        </p:nvSpPr>
        <p:spPr>
          <a:xfrm rot="-1506214">
            <a:off x="-198027" y="481483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7">
              <a:alphaModFix/>
            </a:blip>
            <a:stretch>
              <a:fillRect b="0" l="0" r="0" t="0"/>
            </a:stretch>
          </a:blipFill>
          <a:ln>
            <a:noFill/>
          </a:ln>
        </p:spPr>
      </p:sp>
      <p:sp>
        <p:nvSpPr>
          <p:cNvPr id="302" name="Google Shape;302;p24"/>
          <p:cNvSpPr/>
          <p:nvPr/>
        </p:nvSpPr>
        <p:spPr>
          <a:xfrm rot="-1976047">
            <a:off x="6753489" y="4502323"/>
            <a:ext cx="747022" cy="926539"/>
          </a:xfrm>
          <a:custGeom>
            <a:rect b="b" l="l" r="r" t="t"/>
            <a:pathLst>
              <a:path extrusionOk="0" h="1853078" w="1494044">
                <a:moveTo>
                  <a:pt x="0" y="0"/>
                </a:moveTo>
                <a:lnTo>
                  <a:pt x="1494044" y="0"/>
                </a:lnTo>
                <a:lnTo>
                  <a:pt x="1494044" y="1853078"/>
                </a:lnTo>
                <a:lnTo>
                  <a:pt x="0" y="1853078"/>
                </a:lnTo>
                <a:lnTo>
                  <a:pt x="0" y="0"/>
                </a:lnTo>
                <a:close/>
              </a:path>
            </a:pathLst>
          </a:custGeom>
          <a:blipFill rotWithShape="1">
            <a:blip r:embed="rId8">
              <a:alphaModFix/>
            </a:blip>
            <a:stretch>
              <a:fillRect b="0" l="0" r="0" t="0"/>
            </a:stretch>
          </a:blipFill>
          <a:ln>
            <a:noFill/>
          </a:ln>
        </p:spPr>
      </p:sp>
      <p:sp>
        <p:nvSpPr>
          <p:cNvPr id="303" name="Google Shape;303;p24"/>
          <p:cNvSpPr/>
          <p:nvPr/>
        </p:nvSpPr>
        <p:spPr>
          <a:xfrm rot="-759513">
            <a:off x="3515256" y="471629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9">
              <a:alphaModFix/>
            </a:blip>
            <a:stretch>
              <a:fillRect b="0" l="0" r="0" t="0"/>
            </a:stretch>
          </a:blipFill>
          <a:ln>
            <a:noFill/>
          </a:ln>
        </p:spPr>
      </p:sp>
      <p:sp>
        <p:nvSpPr>
          <p:cNvPr id="304" name="Google Shape;304;p24"/>
          <p:cNvSpPr/>
          <p:nvPr/>
        </p:nvSpPr>
        <p:spPr>
          <a:xfrm rot="1964445">
            <a:off x="8923002" y="4063352"/>
            <a:ext cx="184529" cy="853313"/>
          </a:xfrm>
          <a:custGeom>
            <a:rect b="b" l="l" r="r" t="t"/>
            <a:pathLst>
              <a:path extrusionOk="0" h="1706625" w="369058">
                <a:moveTo>
                  <a:pt x="0" y="0"/>
                </a:moveTo>
                <a:lnTo>
                  <a:pt x="369057" y="0"/>
                </a:lnTo>
                <a:lnTo>
                  <a:pt x="369057" y="1706626"/>
                </a:lnTo>
                <a:lnTo>
                  <a:pt x="0" y="1706626"/>
                </a:lnTo>
                <a:lnTo>
                  <a:pt x="0" y="0"/>
                </a:lnTo>
                <a:close/>
              </a:path>
            </a:pathLst>
          </a:custGeom>
          <a:blipFill rotWithShape="1">
            <a:blip r:embed="rId9">
              <a:alphaModFix/>
            </a:blip>
            <a:stretch>
              <a:fillRect b="0" l="0" r="0" t="0"/>
            </a:stretch>
          </a:blipFill>
          <a:ln>
            <a:noFill/>
          </a:ln>
        </p:spPr>
      </p:sp>
      <p:sp>
        <p:nvSpPr>
          <p:cNvPr id="305" name="Google Shape;305;p24"/>
          <p:cNvSpPr/>
          <p:nvPr/>
        </p:nvSpPr>
        <p:spPr>
          <a:xfrm>
            <a:off x="4024189" y="445406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10">
              <a:alphaModFix/>
            </a:blip>
            <a:stretch>
              <a:fillRect b="0" l="0" r="0" t="0"/>
            </a:stretch>
          </a:blipFill>
          <a:ln>
            <a:noFill/>
          </a:ln>
        </p:spPr>
      </p:sp>
      <p:sp>
        <p:nvSpPr>
          <p:cNvPr id="306" name="Google Shape;306;p24"/>
          <p:cNvSpPr/>
          <p:nvPr/>
        </p:nvSpPr>
        <p:spPr>
          <a:xfrm>
            <a:off x="12906" y="4343260"/>
            <a:ext cx="361810" cy="611941"/>
          </a:xfrm>
          <a:custGeom>
            <a:rect b="b" l="l" r="r" t="t"/>
            <a:pathLst>
              <a:path extrusionOk="0" h="1223882" w="723620">
                <a:moveTo>
                  <a:pt x="0" y="0"/>
                </a:moveTo>
                <a:lnTo>
                  <a:pt x="723620" y="0"/>
                </a:lnTo>
                <a:lnTo>
                  <a:pt x="723620" y="1223881"/>
                </a:lnTo>
                <a:lnTo>
                  <a:pt x="0" y="1223881"/>
                </a:lnTo>
                <a:lnTo>
                  <a:pt x="0" y="0"/>
                </a:lnTo>
                <a:close/>
              </a:path>
            </a:pathLst>
          </a:custGeom>
          <a:blipFill rotWithShape="1">
            <a:blip r:embed="rId11">
              <a:alphaModFix/>
            </a:blip>
            <a:stretch>
              <a:fillRect b="0" l="0" r="0" t="0"/>
            </a:stretch>
          </a:blipFill>
          <a:ln>
            <a:noFill/>
          </a:ln>
        </p:spPr>
      </p:sp>
      <p:sp>
        <p:nvSpPr>
          <p:cNvPr id="307" name="Google Shape;307;p24"/>
          <p:cNvSpPr/>
          <p:nvPr/>
        </p:nvSpPr>
        <p:spPr>
          <a:xfrm rot="-1338496">
            <a:off x="8947467" y="4642081"/>
            <a:ext cx="393066" cy="647023"/>
          </a:xfrm>
          <a:custGeom>
            <a:rect b="b" l="l" r="r" t="t"/>
            <a:pathLst>
              <a:path extrusionOk="0" h="1294046" w="786133">
                <a:moveTo>
                  <a:pt x="0" y="0"/>
                </a:moveTo>
                <a:lnTo>
                  <a:pt x="786132" y="0"/>
                </a:lnTo>
                <a:lnTo>
                  <a:pt x="786132" y="1294046"/>
                </a:lnTo>
                <a:lnTo>
                  <a:pt x="0" y="1294046"/>
                </a:lnTo>
                <a:lnTo>
                  <a:pt x="0" y="0"/>
                </a:lnTo>
                <a:close/>
              </a:path>
            </a:pathLst>
          </a:custGeom>
          <a:blipFill rotWithShape="1">
            <a:blip r:embed="rId12">
              <a:alphaModFix/>
            </a:blip>
            <a:stretch>
              <a:fillRect b="0" l="0" r="0" t="0"/>
            </a:stretch>
          </a:blipFill>
          <a:ln>
            <a:noFill/>
          </a:ln>
        </p:spPr>
      </p:sp>
      <p:sp>
        <p:nvSpPr>
          <p:cNvPr id="308" name="Google Shape;308;p24"/>
          <p:cNvSpPr/>
          <p:nvPr/>
        </p:nvSpPr>
        <p:spPr>
          <a:xfrm flipH="1" rot="6989225">
            <a:off x="8152828" y="4234234"/>
            <a:ext cx="527181" cy="1008958"/>
          </a:xfrm>
          <a:custGeom>
            <a:rect b="b" l="l" r="r" t="t"/>
            <a:pathLst>
              <a:path extrusionOk="0" h="2017915" w="1054361">
                <a:moveTo>
                  <a:pt x="1054361" y="0"/>
                </a:moveTo>
                <a:lnTo>
                  <a:pt x="0" y="0"/>
                </a:lnTo>
                <a:lnTo>
                  <a:pt x="0" y="2017915"/>
                </a:lnTo>
                <a:lnTo>
                  <a:pt x="1054361" y="2017915"/>
                </a:lnTo>
                <a:lnTo>
                  <a:pt x="1054361" y="0"/>
                </a:lnTo>
                <a:close/>
              </a:path>
            </a:pathLst>
          </a:custGeom>
          <a:blipFill rotWithShape="1">
            <a:blip r:embed="rId13">
              <a:alphaModFix/>
            </a:blip>
            <a:stretch>
              <a:fillRect b="0" l="0" r="0" t="0"/>
            </a:stretch>
          </a:blipFill>
          <a:ln>
            <a:noFill/>
          </a:ln>
        </p:spPr>
      </p:sp>
      <p:sp>
        <p:nvSpPr>
          <p:cNvPr id="309" name="Google Shape;309;p24"/>
          <p:cNvSpPr/>
          <p:nvPr/>
        </p:nvSpPr>
        <p:spPr>
          <a:xfrm rot="10731851">
            <a:off x="3340243" y="4554511"/>
            <a:ext cx="167515" cy="822163"/>
          </a:xfrm>
          <a:custGeom>
            <a:rect b="b" l="l" r="r" t="t"/>
            <a:pathLst>
              <a:path extrusionOk="0" h="1644325" w="335031">
                <a:moveTo>
                  <a:pt x="0" y="0"/>
                </a:moveTo>
                <a:lnTo>
                  <a:pt x="335031" y="0"/>
                </a:lnTo>
                <a:lnTo>
                  <a:pt x="335031" y="1644325"/>
                </a:lnTo>
                <a:lnTo>
                  <a:pt x="0" y="1644325"/>
                </a:lnTo>
                <a:lnTo>
                  <a:pt x="0" y="0"/>
                </a:lnTo>
                <a:close/>
              </a:path>
            </a:pathLst>
          </a:custGeom>
          <a:blipFill rotWithShape="1">
            <a:blip r:embed="rId14">
              <a:alphaModFix/>
            </a:blip>
            <a:stretch>
              <a:fillRect b="0" l="0" r="0" t="0"/>
            </a:stretch>
          </a:blipFill>
          <a:ln>
            <a:noFill/>
          </a:ln>
        </p:spPr>
      </p:sp>
      <p:sp>
        <p:nvSpPr>
          <p:cNvPr id="310" name="Google Shape;310;p24"/>
          <p:cNvSpPr/>
          <p:nvPr/>
        </p:nvSpPr>
        <p:spPr>
          <a:xfrm rot="7992550">
            <a:off x="2586604" y="4357425"/>
            <a:ext cx="993387"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5">
              <a:alphaModFix/>
            </a:blip>
            <a:stretch>
              <a:fillRect b="0" l="0" r="0" t="0"/>
            </a:stretch>
          </a:blipFill>
          <a:ln>
            <a:noFill/>
          </a:ln>
        </p:spPr>
      </p:sp>
      <p:sp>
        <p:nvSpPr>
          <p:cNvPr id="311" name="Google Shape;311;p24"/>
          <p:cNvSpPr/>
          <p:nvPr/>
        </p:nvSpPr>
        <p:spPr>
          <a:xfrm rot="8100000">
            <a:off x="3597053" y="4573255"/>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6">
              <a:alphaModFix/>
            </a:blip>
            <a:stretch>
              <a:fillRect b="0" l="0" r="0" t="0"/>
            </a:stretch>
          </a:blipFill>
          <a:ln>
            <a:noFill/>
          </a:ln>
        </p:spPr>
      </p:sp>
      <p:sp>
        <p:nvSpPr>
          <p:cNvPr id="312" name="Google Shape;312;p24"/>
          <p:cNvSpPr/>
          <p:nvPr/>
        </p:nvSpPr>
        <p:spPr>
          <a:xfrm rot="5823728">
            <a:off x="1348485" y="4047488"/>
            <a:ext cx="754374" cy="1010888"/>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17">
              <a:alphaModFix/>
            </a:blip>
            <a:stretch>
              <a:fillRect b="0" l="0" r="0" t="0"/>
            </a:stretch>
          </a:blipFill>
          <a:ln>
            <a:noFill/>
          </a:ln>
        </p:spPr>
      </p:sp>
      <p:sp>
        <p:nvSpPr>
          <p:cNvPr id="313" name="Google Shape;313;p24"/>
          <p:cNvSpPr/>
          <p:nvPr/>
        </p:nvSpPr>
        <p:spPr>
          <a:xfrm rot="1533548">
            <a:off x="7295125" y="3923285"/>
            <a:ext cx="754375" cy="1010887"/>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17">
              <a:alphaModFix/>
            </a:blip>
            <a:stretch>
              <a:fillRect b="0" l="0" r="0" t="0"/>
            </a:stretch>
          </a:blipFill>
          <a:ln>
            <a:noFill/>
          </a:ln>
        </p:spPr>
      </p:sp>
      <p:sp>
        <p:nvSpPr>
          <p:cNvPr id="314" name="Google Shape;314;p24"/>
          <p:cNvSpPr/>
          <p:nvPr/>
        </p:nvSpPr>
        <p:spPr>
          <a:xfrm flipH="1" rot="2188351">
            <a:off x="990950" y="4681665"/>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8">
              <a:alphaModFix/>
            </a:blip>
            <a:stretch>
              <a:fillRect b="0" l="0" r="0" t="0"/>
            </a:stretch>
          </a:blipFill>
          <a:ln>
            <a:noFill/>
          </a:ln>
        </p:spPr>
      </p:sp>
      <p:sp>
        <p:nvSpPr>
          <p:cNvPr id="315" name="Google Shape;315;p24"/>
          <p:cNvSpPr/>
          <p:nvPr/>
        </p:nvSpPr>
        <p:spPr>
          <a:xfrm rot="-387511">
            <a:off x="4703564" y="4414887"/>
            <a:ext cx="881508"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9">
              <a:alphaModFix/>
            </a:blip>
            <a:stretch>
              <a:fillRect b="0" l="0" r="0" t="0"/>
            </a:stretch>
          </a:blipFill>
          <a:ln>
            <a:noFill/>
          </a:ln>
        </p:spPr>
      </p:sp>
      <p:sp>
        <p:nvSpPr>
          <p:cNvPr id="316" name="Google Shape;316;p24"/>
          <p:cNvSpPr txBox="1"/>
          <p:nvPr/>
        </p:nvSpPr>
        <p:spPr>
          <a:xfrm>
            <a:off x="935516" y="757398"/>
            <a:ext cx="7272969"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How to Use This Presentation</a:t>
            </a:r>
            <a:endParaRPr sz="700"/>
          </a:p>
        </p:txBody>
      </p:sp>
      <p:sp>
        <p:nvSpPr>
          <p:cNvPr id="317" name="Google Shape;317;p24"/>
          <p:cNvSpPr txBox="1"/>
          <p:nvPr/>
        </p:nvSpPr>
        <p:spPr>
          <a:xfrm>
            <a:off x="3613721" y="2342938"/>
            <a:ext cx="1916557" cy="145760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Click on the "PowerPoint" button below this presentation preview. Start editing your presentation.</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318" name="Google Shape;318;p24"/>
          <p:cNvSpPr txBox="1"/>
          <p:nvPr/>
        </p:nvSpPr>
        <p:spPr>
          <a:xfrm>
            <a:off x="662325" y="2342938"/>
            <a:ext cx="2253043" cy="1619527"/>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Click on the "Google Slides" button below this presentation preview. Make sure to sign in to your Google account. Click on "Make a copy." Start editing your presentation.</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319" name="Google Shape;319;p24"/>
          <p:cNvSpPr txBox="1"/>
          <p:nvPr/>
        </p:nvSpPr>
        <p:spPr>
          <a:xfrm>
            <a:off x="993197" y="1827699"/>
            <a:ext cx="1591300"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Google Slides</a:t>
            </a:r>
            <a:endParaRPr sz="700"/>
          </a:p>
        </p:txBody>
      </p:sp>
      <p:sp>
        <p:nvSpPr>
          <p:cNvPr id="320" name="Google Shape;320;p24"/>
          <p:cNvSpPr txBox="1"/>
          <p:nvPr/>
        </p:nvSpPr>
        <p:spPr>
          <a:xfrm>
            <a:off x="3749360" y="1827699"/>
            <a:ext cx="1645280"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PowerPoint</a:t>
            </a:r>
            <a:endParaRPr sz="700"/>
          </a:p>
        </p:txBody>
      </p:sp>
      <p:sp>
        <p:nvSpPr>
          <p:cNvPr id="321" name="Google Shape;321;p24"/>
          <p:cNvSpPr txBox="1"/>
          <p:nvPr/>
        </p:nvSpPr>
        <p:spPr>
          <a:xfrm>
            <a:off x="6510839" y="2342938"/>
            <a:ext cx="1589786" cy="8099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Click on the "Canva" button under this presentation preview. Start editing your presentation. You need to sign in to your Canva account.</a:t>
            </a:r>
            <a:endParaRPr sz="700"/>
          </a:p>
        </p:txBody>
      </p:sp>
      <p:sp>
        <p:nvSpPr>
          <p:cNvPr id="322" name="Google Shape;322;p24"/>
          <p:cNvSpPr txBox="1"/>
          <p:nvPr/>
        </p:nvSpPr>
        <p:spPr>
          <a:xfrm>
            <a:off x="6760890" y="1827699"/>
            <a:ext cx="108968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Canva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812" name="Shape 812"/>
        <p:cNvGrpSpPr/>
        <p:nvPr/>
      </p:nvGrpSpPr>
      <p:grpSpPr>
        <a:xfrm>
          <a:off x="0" y="0"/>
          <a:ext cx="0" cy="0"/>
          <a:chOff x="0" y="0"/>
          <a:chExt cx="0" cy="0"/>
        </a:xfrm>
      </p:grpSpPr>
      <p:pic>
        <p:nvPicPr>
          <p:cNvPr id="813" name="Google Shape;813;p42"/>
          <p:cNvPicPr preferRelativeResize="0"/>
          <p:nvPr/>
        </p:nvPicPr>
        <p:blipFill>
          <a:blip r:embed="rId3">
            <a:alphaModFix/>
          </a:blip>
          <a:stretch>
            <a:fillRect/>
          </a:stretch>
        </p:blipFill>
        <p:spPr>
          <a:xfrm>
            <a:off x="96175" y="79800"/>
            <a:ext cx="2108975" cy="2112043"/>
          </a:xfrm>
          <a:prstGeom prst="rect">
            <a:avLst/>
          </a:prstGeom>
          <a:noFill/>
          <a:ln>
            <a:noFill/>
          </a:ln>
        </p:spPr>
      </p:pic>
      <p:pic>
        <p:nvPicPr>
          <p:cNvPr id="814" name="Google Shape;814;p42"/>
          <p:cNvPicPr preferRelativeResize="0"/>
          <p:nvPr/>
        </p:nvPicPr>
        <p:blipFill>
          <a:blip r:embed="rId4">
            <a:alphaModFix/>
          </a:blip>
          <a:stretch>
            <a:fillRect/>
          </a:stretch>
        </p:blipFill>
        <p:spPr>
          <a:xfrm>
            <a:off x="2288124" y="79800"/>
            <a:ext cx="2204100" cy="2106539"/>
          </a:xfrm>
          <a:prstGeom prst="rect">
            <a:avLst/>
          </a:prstGeom>
          <a:noFill/>
          <a:ln>
            <a:noFill/>
          </a:ln>
        </p:spPr>
      </p:pic>
      <p:pic>
        <p:nvPicPr>
          <p:cNvPr id="815" name="Google Shape;815;p42"/>
          <p:cNvPicPr preferRelativeResize="0"/>
          <p:nvPr/>
        </p:nvPicPr>
        <p:blipFill>
          <a:blip r:embed="rId5">
            <a:alphaModFix/>
          </a:blip>
          <a:stretch>
            <a:fillRect/>
          </a:stretch>
        </p:blipFill>
        <p:spPr>
          <a:xfrm>
            <a:off x="4575200" y="79800"/>
            <a:ext cx="2274875" cy="4948637"/>
          </a:xfrm>
          <a:prstGeom prst="rect">
            <a:avLst/>
          </a:prstGeom>
          <a:noFill/>
          <a:ln>
            <a:noFill/>
          </a:ln>
        </p:spPr>
      </p:pic>
      <p:pic>
        <p:nvPicPr>
          <p:cNvPr id="816" name="Google Shape;816;p42"/>
          <p:cNvPicPr preferRelativeResize="0"/>
          <p:nvPr/>
        </p:nvPicPr>
        <p:blipFill>
          <a:blip r:embed="rId6">
            <a:alphaModFix/>
          </a:blip>
          <a:stretch>
            <a:fillRect/>
          </a:stretch>
        </p:blipFill>
        <p:spPr>
          <a:xfrm>
            <a:off x="6944901" y="79800"/>
            <a:ext cx="2105024" cy="2749891"/>
          </a:xfrm>
          <a:prstGeom prst="rect">
            <a:avLst/>
          </a:prstGeom>
          <a:noFill/>
          <a:ln>
            <a:noFill/>
          </a:ln>
        </p:spPr>
      </p:pic>
      <p:pic>
        <p:nvPicPr>
          <p:cNvPr id="817" name="Google Shape;817;p42"/>
          <p:cNvPicPr preferRelativeResize="0"/>
          <p:nvPr/>
        </p:nvPicPr>
        <p:blipFill>
          <a:blip r:embed="rId7">
            <a:alphaModFix/>
          </a:blip>
          <a:stretch>
            <a:fillRect/>
          </a:stretch>
        </p:blipFill>
        <p:spPr>
          <a:xfrm>
            <a:off x="6944900" y="2926350"/>
            <a:ext cx="2105024" cy="2105024"/>
          </a:xfrm>
          <a:prstGeom prst="rect">
            <a:avLst/>
          </a:prstGeom>
          <a:noFill/>
          <a:ln>
            <a:noFill/>
          </a:ln>
        </p:spPr>
      </p:pic>
      <p:pic>
        <p:nvPicPr>
          <p:cNvPr id="818" name="Google Shape;818;p42"/>
          <p:cNvPicPr preferRelativeResize="0"/>
          <p:nvPr/>
        </p:nvPicPr>
        <p:blipFill>
          <a:blip r:embed="rId8">
            <a:alphaModFix/>
          </a:blip>
          <a:stretch>
            <a:fillRect/>
          </a:stretch>
        </p:blipFill>
        <p:spPr>
          <a:xfrm>
            <a:off x="96174" y="2281475"/>
            <a:ext cx="4379276" cy="2749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822" name="Shape 822"/>
        <p:cNvGrpSpPr/>
        <p:nvPr/>
      </p:nvGrpSpPr>
      <p:grpSpPr>
        <a:xfrm>
          <a:off x="0" y="0"/>
          <a:ext cx="0" cy="0"/>
          <a:chOff x="0" y="0"/>
          <a:chExt cx="0" cy="0"/>
        </a:xfrm>
      </p:grpSpPr>
      <p:pic>
        <p:nvPicPr>
          <p:cNvPr id="823" name="Google Shape;823;p43"/>
          <p:cNvPicPr preferRelativeResize="0"/>
          <p:nvPr/>
        </p:nvPicPr>
        <p:blipFill>
          <a:blip r:embed="rId3">
            <a:alphaModFix/>
          </a:blip>
          <a:stretch>
            <a:fillRect/>
          </a:stretch>
        </p:blipFill>
        <p:spPr>
          <a:xfrm>
            <a:off x="88500" y="1340661"/>
            <a:ext cx="2112701" cy="2751988"/>
          </a:xfrm>
          <a:prstGeom prst="rect">
            <a:avLst/>
          </a:prstGeom>
          <a:noFill/>
          <a:ln>
            <a:noFill/>
          </a:ln>
        </p:spPr>
      </p:pic>
      <p:pic>
        <p:nvPicPr>
          <p:cNvPr id="824" name="Google Shape;824;p43"/>
          <p:cNvPicPr preferRelativeResize="0"/>
          <p:nvPr/>
        </p:nvPicPr>
        <p:blipFill>
          <a:blip r:embed="rId4">
            <a:alphaModFix/>
          </a:blip>
          <a:stretch>
            <a:fillRect/>
          </a:stretch>
        </p:blipFill>
        <p:spPr>
          <a:xfrm>
            <a:off x="2372650" y="1340659"/>
            <a:ext cx="2112701" cy="2751991"/>
          </a:xfrm>
          <a:prstGeom prst="rect">
            <a:avLst/>
          </a:prstGeom>
          <a:noFill/>
          <a:ln>
            <a:noFill/>
          </a:ln>
        </p:spPr>
      </p:pic>
      <p:pic>
        <p:nvPicPr>
          <p:cNvPr id="825" name="Google Shape;825;p43"/>
          <p:cNvPicPr preferRelativeResize="0"/>
          <p:nvPr/>
        </p:nvPicPr>
        <p:blipFill>
          <a:blip r:embed="rId5">
            <a:alphaModFix/>
          </a:blip>
          <a:stretch>
            <a:fillRect/>
          </a:stretch>
        </p:blipFill>
        <p:spPr>
          <a:xfrm>
            <a:off x="4660523" y="1338474"/>
            <a:ext cx="2105251" cy="2754176"/>
          </a:xfrm>
          <a:prstGeom prst="rect">
            <a:avLst/>
          </a:prstGeom>
          <a:noFill/>
          <a:ln>
            <a:noFill/>
          </a:ln>
        </p:spPr>
      </p:pic>
      <p:pic>
        <p:nvPicPr>
          <p:cNvPr id="826" name="Google Shape;826;p43"/>
          <p:cNvPicPr preferRelativeResize="0"/>
          <p:nvPr/>
        </p:nvPicPr>
        <p:blipFill>
          <a:blip r:embed="rId6">
            <a:alphaModFix/>
          </a:blip>
          <a:stretch>
            <a:fillRect/>
          </a:stretch>
        </p:blipFill>
        <p:spPr>
          <a:xfrm>
            <a:off x="6940951" y="1332718"/>
            <a:ext cx="2112700" cy="2759932"/>
          </a:xfrm>
          <a:prstGeom prst="rect">
            <a:avLst/>
          </a:prstGeom>
          <a:noFill/>
          <a:ln>
            <a:noFill/>
          </a:ln>
        </p:spPr>
      </p:pic>
      <p:sp>
        <p:nvSpPr>
          <p:cNvPr id="827" name="Google Shape;827;p43"/>
          <p:cNvSpPr txBox="1"/>
          <p:nvPr/>
        </p:nvSpPr>
        <p:spPr>
          <a:xfrm>
            <a:off x="514350" y="542925"/>
            <a:ext cx="8115300"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Our Team</a:t>
            </a:r>
            <a:endParaRPr sz="700"/>
          </a:p>
        </p:txBody>
      </p:sp>
      <p:sp>
        <p:nvSpPr>
          <p:cNvPr id="828" name="Google Shape;828;p43"/>
          <p:cNvSpPr txBox="1"/>
          <p:nvPr/>
        </p:nvSpPr>
        <p:spPr>
          <a:xfrm>
            <a:off x="86653" y="4214177"/>
            <a:ext cx="211269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Name</a:t>
            </a:r>
            <a:endParaRPr sz="700"/>
          </a:p>
        </p:txBody>
      </p:sp>
      <p:sp>
        <p:nvSpPr>
          <p:cNvPr id="829" name="Google Shape;829;p43"/>
          <p:cNvSpPr txBox="1"/>
          <p:nvPr/>
        </p:nvSpPr>
        <p:spPr>
          <a:xfrm>
            <a:off x="86653" y="4446270"/>
            <a:ext cx="2112693"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 or Position</a:t>
            </a:r>
            <a:endParaRPr sz="700"/>
          </a:p>
        </p:txBody>
      </p:sp>
      <p:sp>
        <p:nvSpPr>
          <p:cNvPr id="830" name="Google Shape;830;p43"/>
          <p:cNvSpPr txBox="1"/>
          <p:nvPr/>
        </p:nvSpPr>
        <p:spPr>
          <a:xfrm>
            <a:off x="2372653" y="4214177"/>
            <a:ext cx="211269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Name</a:t>
            </a:r>
            <a:endParaRPr sz="700"/>
          </a:p>
        </p:txBody>
      </p:sp>
      <p:sp>
        <p:nvSpPr>
          <p:cNvPr id="831" name="Google Shape;831;p43"/>
          <p:cNvSpPr txBox="1"/>
          <p:nvPr/>
        </p:nvSpPr>
        <p:spPr>
          <a:xfrm>
            <a:off x="2372653" y="4446270"/>
            <a:ext cx="2112693"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 or Position</a:t>
            </a:r>
            <a:endParaRPr sz="700"/>
          </a:p>
        </p:txBody>
      </p:sp>
      <p:sp>
        <p:nvSpPr>
          <p:cNvPr id="832" name="Google Shape;832;p43"/>
          <p:cNvSpPr txBox="1"/>
          <p:nvPr/>
        </p:nvSpPr>
        <p:spPr>
          <a:xfrm>
            <a:off x="4656797" y="4214177"/>
            <a:ext cx="211269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Name</a:t>
            </a:r>
            <a:endParaRPr sz="700"/>
          </a:p>
        </p:txBody>
      </p:sp>
      <p:sp>
        <p:nvSpPr>
          <p:cNvPr id="833" name="Google Shape;833;p43"/>
          <p:cNvSpPr txBox="1"/>
          <p:nvPr/>
        </p:nvSpPr>
        <p:spPr>
          <a:xfrm>
            <a:off x="4656797" y="4446270"/>
            <a:ext cx="2112693"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 or Position</a:t>
            </a:r>
            <a:endParaRPr sz="700"/>
          </a:p>
        </p:txBody>
      </p:sp>
      <p:sp>
        <p:nvSpPr>
          <p:cNvPr id="834" name="Google Shape;834;p43"/>
          <p:cNvSpPr txBox="1"/>
          <p:nvPr/>
        </p:nvSpPr>
        <p:spPr>
          <a:xfrm>
            <a:off x="6940939" y="4214177"/>
            <a:ext cx="2112693"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Name</a:t>
            </a:r>
            <a:endParaRPr sz="700"/>
          </a:p>
        </p:txBody>
      </p:sp>
      <p:sp>
        <p:nvSpPr>
          <p:cNvPr id="835" name="Google Shape;835;p43"/>
          <p:cNvSpPr txBox="1"/>
          <p:nvPr/>
        </p:nvSpPr>
        <p:spPr>
          <a:xfrm>
            <a:off x="6940939" y="4446270"/>
            <a:ext cx="2112693"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 or Position</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839" name="Shape 839"/>
        <p:cNvGrpSpPr/>
        <p:nvPr/>
      </p:nvGrpSpPr>
      <p:grpSpPr>
        <a:xfrm>
          <a:off x="0" y="0"/>
          <a:ext cx="0" cy="0"/>
          <a:chOff x="0" y="0"/>
          <a:chExt cx="0" cy="0"/>
        </a:xfrm>
      </p:grpSpPr>
      <p:sp>
        <p:nvSpPr>
          <p:cNvPr id="840" name="Google Shape;840;p44"/>
          <p:cNvSpPr/>
          <p:nvPr/>
        </p:nvSpPr>
        <p:spPr>
          <a:xfrm rot="-6267482">
            <a:off x="1583465" y="930837"/>
            <a:ext cx="740828" cy="996071"/>
          </a:xfrm>
          <a:custGeom>
            <a:rect b="b" l="l" r="r" t="t"/>
            <a:pathLst>
              <a:path extrusionOk="0" h="1992143" w="1481656">
                <a:moveTo>
                  <a:pt x="0" y="0"/>
                </a:moveTo>
                <a:lnTo>
                  <a:pt x="1481656" y="0"/>
                </a:lnTo>
                <a:lnTo>
                  <a:pt x="1481656" y="1992143"/>
                </a:lnTo>
                <a:lnTo>
                  <a:pt x="0" y="1992143"/>
                </a:lnTo>
                <a:lnTo>
                  <a:pt x="0" y="0"/>
                </a:lnTo>
                <a:close/>
              </a:path>
            </a:pathLst>
          </a:custGeom>
          <a:blipFill rotWithShape="1">
            <a:blip r:embed="rId3">
              <a:alphaModFix/>
            </a:blip>
            <a:stretch>
              <a:fillRect b="0" l="0" r="0" t="0"/>
            </a:stretch>
          </a:blipFill>
          <a:ln>
            <a:noFill/>
          </a:ln>
        </p:spPr>
      </p:sp>
      <p:sp>
        <p:nvSpPr>
          <p:cNvPr id="841" name="Google Shape;841;p44"/>
          <p:cNvSpPr/>
          <p:nvPr/>
        </p:nvSpPr>
        <p:spPr>
          <a:xfrm>
            <a:off x="996517" y="1450242"/>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4">
              <a:alphaModFix/>
            </a:blip>
            <a:stretch>
              <a:fillRect b="0" l="0" r="0" t="0"/>
            </a:stretch>
          </a:blipFill>
          <a:ln>
            <a:noFill/>
          </a:ln>
        </p:spPr>
      </p:sp>
      <p:sp>
        <p:nvSpPr>
          <p:cNvPr id="842" name="Google Shape;842;p44"/>
          <p:cNvSpPr/>
          <p:nvPr/>
        </p:nvSpPr>
        <p:spPr>
          <a:xfrm rot="1548354">
            <a:off x="-356894" y="1967825"/>
            <a:ext cx="1417283" cy="1440695"/>
          </a:xfrm>
          <a:custGeom>
            <a:rect b="b" l="l" r="r" t="t"/>
            <a:pathLst>
              <a:path extrusionOk="0" h="2881389" w="2834566">
                <a:moveTo>
                  <a:pt x="0" y="0"/>
                </a:moveTo>
                <a:lnTo>
                  <a:pt x="2834567" y="0"/>
                </a:lnTo>
                <a:lnTo>
                  <a:pt x="2834567" y="2881388"/>
                </a:lnTo>
                <a:lnTo>
                  <a:pt x="0" y="2881388"/>
                </a:lnTo>
                <a:lnTo>
                  <a:pt x="0" y="0"/>
                </a:lnTo>
                <a:close/>
              </a:path>
            </a:pathLst>
          </a:custGeom>
          <a:blipFill rotWithShape="1">
            <a:blip r:embed="rId5">
              <a:alphaModFix/>
            </a:blip>
            <a:stretch>
              <a:fillRect b="0" l="0" r="0" t="0"/>
            </a:stretch>
          </a:blipFill>
          <a:ln>
            <a:noFill/>
          </a:ln>
        </p:spPr>
      </p:sp>
      <p:sp>
        <p:nvSpPr>
          <p:cNvPr id="843" name="Google Shape;843;p44"/>
          <p:cNvSpPr/>
          <p:nvPr/>
        </p:nvSpPr>
        <p:spPr>
          <a:xfrm rot="-3714752">
            <a:off x="-207641" y="1309022"/>
            <a:ext cx="546386" cy="986701"/>
          </a:xfrm>
          <a:custGeom>
            <a:rect b="b" l="l" r="r" t="t"/>
            <a:pathLst>
              <a:path extrusionOk="0" h="1973402" w="1092771">
                <a:moveTo>
                  <a:pt x="0" y="0"/>
                </a:moveTo>
                <a:lnTo>
                  <a:pt x="1092771" y="0"/>
                </a:lnTo>
                <a:lnTo>
                  <a:pt x="1092771" y="1973402"/>
                </a:lnTo>
                <a:lnTo>
                  <a:pt x="0" y="1973402"/>
                </a:lnTo>
                <a:lnTo>
                  <a:pt x="0" y="0"/>
                </a:lnTo>
                <a:close/>
              </a:path>
            </a:pathLst>
          </a:custGeom>
          <a:blipFill rotWithShape="1">
            <a:blip r:embed="rId6">
              <a:alphaModFix/>
            </a:blip>
            <a:stretch>
              <a:fillRect b="0" l="0" r="0" t="0"/>
            </a:stretch>
          </a:blipFill>
          <a:ln>
            <a:noFill/>
          </a:ln>
        </p:spPr>
      </p:sp>
      <p:sp>
        <p:nvSpPr>
          <p:cNvPr id="844" name="Google Shape;844;p44"/>
          <p:cNvSpPr/>
          <p:nvPr/>
        </p:nvSpPr>
        <p:spPr>
          <a:xfrm rot="-3714752">
            <a:off x="6756655" y="945937"/>
            <a:ext cx="490127" cy="885105"/>
          </a:xfrm>
          <a:custGeom>
            <a:rect b="b" l="l" r="r" t="t"/>
            <a:pathLst>
              <a:path extrusionOk="0" h="1770211" w="980254">
                <a:moveTo>
                  <a:pt x="0" y="0"/>
                </a:moveTo>
                <a:lnTo>
                  <a:pt x="980254" y="0"/>
                </a:lnTo>
                <a:lnTo>
                  <a:pt x="980254" y="1770211"/>
                </a:lnTo>
                <a:lnTo>
                  <a:pt x="0" y="1770211"/>
                </a:lnTo>
                <a:lnTo>
                  <a:pt x="0" y="0"/>
                </a:lnTo>
                <a:close/>
              </a:path>
            </a:pathLst>
          </a:custGeom>
          <a:blipFill rotWithShape="1">
            <a:blip r:embed="rId6">
              <a:alphaModFix/>
            </a:blip>
            <a:stretch>
              <a:fillRect b="0" l="0" r="0" t="0"/>
            </a:stretch>
          </a:blipFill>
          <a:ln>
            <a:noFill/>
          </a:ln>
        </p:spPr>
      </p:sp>
      <p:sp>
        <p:nvSpPr>
          <p:cNvPr id="845" name="Google Shape;845;p44"/>
          <p:cNvSpPr/>
          <p:nvPr/>
        </p:nvSpPr>
        <p:spPr>
          <a:xfrm>
            <a:off x="639923" y="1640525"/>
            <a:ext cx="412759" cy="498050"/>
          </a:xfrm>
          <a:custGeom>
            <a:rect b="b" l="l" r="r" t="t"/>
            <a:pathLst>
              <a:path extrusionOk="0" h="996100" w="825518">
                <a:moveTo>
                  <a:pt x="0" y="0"/>
                </a:moveTo>
                <a:lnTo>
                  <a:pt x="825518" y="0"/>
                </a:lnTo>
                <a:lnTo>
                  <a:pt x="825518" y="996100"/>
                </a:lnTo>
                <a:lnTo>
                  <a:pt x="0" y="996100"/>
                </a:lnTo>
                <a:lnTo>
                  <a:pt x="0" y="0"/>
                </a:lnTo>
                <a:close/>
              </a:path>
            </a:pathLst>
          </a:custGeom>
          <a:blipFill rotWithShape="1">
            <a:blip r:embed="rId7">
              <a:alphaModFix/>
            </a:blip>
            <a:stretch>
              <a:fillRect b="0" l="0" r="0" t="0"/>
            </a:stretch>
          </a:blipFill>
          <a:ln>
            <a:noFill/>
          </a:ln>
        </p:spPr>
      </p:sp>
      <p:sp>
        <p:nvSpPr>
          <p:cNvPr id="846" name="Google Shape;846;p44"/>
          <p:cNvSpPr/>
          <p:nvPr/>
        </p:nvSpPr>
        <p:spPr>
          <a:xfrm rot="1939639">
            <a:off x="1045180" y="912819"/>
            <a:ext cx="565828" cy="72310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8">
              <a:alphaModFix/>
            </a:blip>
            <a:stretch>
              <a:fillRect b="0" l="0" r="0" t="0"/>
            </a:stretch>
          </a:blipFill>
          <a:ln>
            <a:noFill/>
          </a:ln>
        </p:spPr>
      </p:sp>
      <p:sp>
        <p:nvSpPr>
          <p:cNvPr id="847" name="Google Shape;847;p44"/>
          <p:cNvSpPr/>
          <p:nvPr/>
        </p:nvSpPr>
        <p:spPr>
          <a:xfrm rot="1939639">
            <a:off x="7299177" y="1206817"/>
            <a:ext cx="565828" cy="723103"/>
          </a:xfrm>
          <a:custGeom>
            <a:rect b="b" l="l" r="r" t="t"/>
            <a:pathLst>
              <a:path extrusionOk="0" h="1446206" w="1131656">
                <a:moveTo>
                  <a:pt x="0" y="0"/>
                </a:moveTo>
                <a:lnTo>
                  <a:pt x="1131656" y="0"/>
                </a:lnTo>
                <a:lnTo>
                  <a:pt x="1131656" y="1446206"/>
                </a:lnTo>
                <a:lnTo>
                  <a:pt x="0" y="1446206"/>
                </a:lnTo>
                <a:lnTo>
                  <a:pt x="0" y="0"/>
                </a:lnTo>
                <a:close/>
              </a:path>
            </a:pathLst>
          </a:custGeom>
          <a:blipFill rotWithShape="1">
            <a:blip r:embed="rId8">
              <a:alphaModFix/>
            </a:blip>
            <a:stretch>
              <a:fillRect b="0" l="0" r="0" t="0"/>
            </a:stretch>
          </a:blipFill>
          <a:ln>
            <a:noFill/>
          </a:ln>
        </p:spPr>
      </p:sp>
      <p:sp>
        <p:nvSpPr>
          <p:cNvPr id="848" name="Google Shape;848;p44"/>
          <p:cNvSpPr/>
          <p:nvPr/>
        </p:nvSpPr>
        <p:spPr>
          <a:xfrm rot="4569960">
            <a:off x="351342" y="-324174"/>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9">
              <a:alphaModFix/>
            </a:blip>
            <a:stretch>
              <a:fillRect b="0" l="0" r="0" t="0"/>
            </a:stretch>
          </a:blipFill>
          <a:ln>
            <a:noFill/>
          </a:ln>
        </p:spPr>
      </p:sp>
      <p:sp>
        <p:nvSpPr>
          <p:cNvPr id="849" name="Google Shape;849;p44"/>
          <p:cNvSpPr/>
          <p:nvPr/>
        </p:nvSpPr>
        <p:spPr>
          <a:xfrm>
            <a:off x="2094315" y="-156993"/>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10">
              <a:alphaModFix/>
            </a:blip>
            <a:stretch>
              <a:fillRect b="0" l="0" r="0" t="0"/>
            </a:stretch>
          </a:blipFill>
          <a:ln>
            <a:noFill/>
          </a:ln>
        </p:spPr>
      </p:sp>
      <p:sp>
        <p:nvSpPr>
          <p:cNvPr id="850" name="Google Shape;850;p44"/>
          <p:cNvSpPr/>
          <p:nvPr/>
        </p:nvSpPr>
        <p:spPr>
          <a:xfrm>
            <a:off x="5380769" y="-220501"/>
            <a:ext cx="1573650" cy="1150731"/>
          </a:xfrm>
          <a:custGeom>
            <a:rect b="b" l="l" r="r" t="t"/>
            <a:pathLst>
              <a:path extrusionOk="0" h="2301462" w="3147299">
                <a:moveTo>
                  <a:pt x="0" y="0"/>
                </a:moveTo>
                <a:lnTo>
                  <a:pt x="3147298" y="0"/>
                </a:lnTo>
                <a:lnTo>
                  <a:pt x="3147298" y="2301463"/>
                </a:lnTo>
                <a:lnTo>
                  <a:pt x="0" y="2301463"/>
                </a:lnTo>
                <a:lnTo>
                  <a:pt x="0" y="0"/>
                </a:lnTo>
                <a:close/>
              </a:path>
            </a:pathLst>
          </a:custGeom>
          <a:blipFill rotWithShape="1">
            <a:blip r:embed="rId11">
              <a:alphaModFix/>
            </a:blip>
            <a:stretch>
              <a:fillRect b="0" l="0" r="0" t="0"/>
            </a:stretch>
          </a:blipFill>
          <a:ln>
            <a:noFill/>
          </a:ln>
        </p:spPr>
      </p:sp>
      <p:sp>
        <p:nvSpPr>
          <p:cNvPr id="851" name="Google Shape;851;p44"/>
          <p:cNvSpPr/>
          <p:nvPr/>
        </p:nvSpPr>
        <p:spPr>
          <a:xfrm rot="4569960">
            <a:off x="5284581" y="574922"/>
            <a:ext cx="636055" cy="859534"/>
          </a:xfrm>
          <a:custGeom>
            <a:rect b="b" l="l" r="r" t="t"/>
            <a:pathLst>
              <a:path extrusionOk="0" h="1719068" w="1272110">
                <a:moveTo>
                  <a:pt x="0" y="0"/>
                </a:moveTo>
                <a:lnTo>
                  <a:pt x="1272111" y="0"/>
                </a:lnTo>
                <a:lnTo>
                  <a:pt x="1272111" y="1719067"/>
                </a:lnTo>
                <a:lnTo>
                  <a:pt x="0" y="1719067"/>
                </a:lnTo>
                <a:lnTo>
                  <a:pt x="0" y="0"/>
                </a:lnTo>
                <a:close/>
              </a:path>
            </a:pathLst>
          </a:custGeom>
          <a:blipFill rotWithShape="1">
            <a:blip r:embed="rId9">
              <a:alphaModFix/>
            </a:blip>
            <a:stretch>
              <a:fillRect b="0" l="0" r="0" t="0"/>
            </a:stretch>
          </a:blipFill>
          <a:ln>
            <a:noFill/>
          </a:ln>
        </p:spPr>
      </p:sp>
      <p:sp>
        <p:nvSpPr>
          <p:cNvPr id="852" name="Google Shape;852;p44"/>
          <p:cNvSpPr/>
          <p:nvPr/>
        </p:nvSpPr>
        <p:spPr>
          <a:xfrm rot="-1412236">
            <a:off x="-18352" y="727981"/>
            <a:ext cx="786136" cy="957243"/>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2">
              <a:alphaModFix/>
            </a:blip>
            <a:stretch>
              <a:fillRect b="0" l="0" r="0" t="0"/>
            </a:stretch>
          </a:blipFill>
          <a:ln>
            <a:noFill/>
          </a:ln>
        </p:spPr>
      </p:sp>
      <p:sp>
        <p:nvSpPr>
          <p:cNvPr id="853" name="Google Shape;853;p44"/>
          <p:cNvSpPr/>
          <p:nvPr/>
        </p:nvSpPr>
        <p:spPr>
          <a:xfrm rot="3610170">
            <a:off x="6876075" y="309308"/>
            <a:ext cx="786136" cy="957243"/>
          </a:xfrm>
          <a:custGeom>
            <a:rect b="b" l="l" r="r" t="t"/>
            <a:pathLst>
              <a:path extrusionOk="0" h="1914486" w="1572272">
                <a:moveTo>
                  <a:pt x="0" y="0"/>
                </a:moveTo>
                <a:lnTo>
                  <a:pt x="1572272" y="0"/>
                </a:lnTo>
                <a:lnTo>
                  <a:pt x="1572272" y="1914486"/>
                </a:lnTo>
                <a:lnTo>
                  <a:pt x="0" y="1914486"/>
                </a:lnTo>
                <a:lnTo>
                  <a:pt x="0" y="0"/>
                </a:lnTo>
                <a:close/>
              </a:path>
            </a:pathLst>
          </a:custGeom>
          <a:blipFill rotWithShape="1">
            <a:blip r:embed="rId12">
              <a:alphaModFix/>
            </a:blip>
            <a:stretch>
              <a:fillRect b="0" l="0" r="0" t="0"/>
            </a:stretch>
          </a:blipFill>
          <a:ln>
            <a:noFill/>
          </a:ln>
        </p:spPr>
      </p:sp>
      <p:sp>
        <p:nvSpPr>
          <p:cNvPr id="854" name="Google Shape;854;p44"/>
          <p:cNvSpPr/>
          <p:nvPr/>
        </p:nvSpPr>
        <p:spPr>
          <a:xfrm>
            <a:off x="2032792" y="514987"/>
            <a:ext cx="1574729" cy="1074752"/>
          </a:xfrm>
          <a:custGeom>
            <a:rect b="b" l="l" r="r" t="t"/>
            <a:pathLst>
              <a:path extrusionOk="0" h="2149504" w="3149457">
                <a:moveTo>
                  <a:pt x="0" y="0"/>
                </a:moveTo>
                <a:lnTo>
                  <a:pt x="3149457" y="0"/>
                </a:lnTo>
                <a:lnTo>
                  <a:pt x="3149457" y="2149504"/>
                </a:lnTo>
                <a:lnTo>
                  <a:pt x="0" y="2149504"/>
                </a:lnTo>
                <a:lnTo>
                  <a:pt x="0" y="0"/>
                </a:lnTo>
                <a:close/>
              </a:path>
            </a:pathLst>
          </a:custGeom>
          <a:blipFill rotWithShape="1">
            <a:blip r:embed="rId13">
              <a:alphaModFix/>
            </a:blip>
            <a:stretch>
              <a:fillRect b="0" l="0" r="0" t="0"/>
            </a:stretch>
          </a:blipFill>
          <a:ln>
            <a:noFill/>
          </a:ln>
        </p:spPr>
      </p:sp>
      <p:sp>
        <p:nvSpPr>
          <p:cNvPr id="855" name="Google Shape;855;p44"/>
          <p:cNvSpPr/>
          <p:nvPr/>
        </p:nvSpPr>
        <p:spPr>
          <a:xfrm rot="-4027836">
            <a:off x="771543" y="1351671"/>
            <a:ext cx="449949" cy="476136"/>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4">
              <a:alphaModFix/>
            </a:blip>
            <a:stretch>
              <a:fillRect b="0" l="0" r="0" t="0"/>
            </a:stretch>
          </a:blipFill>
          <a:ln>
            <a:noFill/>
          </a:ln>
        </p:spPr>
      </p:sp>
      <p:sp>
        <p:nvSpPr>
          <p:cNvPr id="856" name="Google Shape;856;p44"/>
          <p:cNvSpPr/>
          <p:nvPr/>
        </p:nvSpPr>
        <p:spPr>
          <a:xfrm rot="-4027836">
            <a:off x="8711462" y="814088"/>
            <a:ext cx="449949" cy="476137"/>
          </a:xfrm>
          <a:custGeom>
            <a:rect b="b" l="l" r="r" t="t"/>
            <a:pathLst>
              <a:path extrusionOk="0" h="952273" w="899898">
                <a:moveTo>
                  <a:pt x="0" y="0"/>
                </a:moveTo>
                <a:lnTo>
                  <a:pt x="899898" y="0"/>
                </a:lnTo>
                <a:lnTo>
                  <a:pt x="899898" y="952273"/>
                </a:lnTo>
                <a:lnTo>
                  <a:pt x="0" y="952273"/>
                </a:lnTo>
                <a:lnTo>
                  <a:pt x="0" y="0"/>
                </a:lnTo>
                <a:close/>
              </a:path>
            </a:pathLst>
          </a:custGeom>
          <a:blipFill rotWithShape="1">
            <a:blip r:embed="rId14">
              <a:alphaModFix/>
            </a:blip>
            <a:stretch>
              <a:fillRect b="0" l="0" r="0" t="0"/>
            </a:stretch>
          </a:blipFill>
          <a:ln>
            <a:noFill/>
          </a:ln>
        </p:spPr>
      </p:sp>
      <p:sp>
        <p:nvSpPr>
          <p:cNvPr id="857" name="Google Shape;857;p44"/>
          <p:cNvSpPr/>
          <p:nvPr/>
        </p:nvSpPr>
        <p:spPr>
          <a:xfrm>
            <a:off x="7464006" y="-23573"/>
            <a:ext cx="766652" cy="634405"/>
          </a:xfrm>
          <a:custGeom>
            <a:rect b="b" l="l" r="r" t="t"/>
            <a:pathLst>
              <a:path extrusionOk="0" h="1268809" w="1533304">
                <a:moveTo>
                  <a:pt x="0" y="0"/>
                </a:moveTo>
                <a:lnTo>
                  <a:pt x="1533304" y="0"/>
                </a:lnTo>
                <a:lnTo>
                  <a:pt x="1533304" y="1268809"/>
                </a:lnTo>
                <a:lnTo>
                  <a:pt x="0" y="1268809"/>
                </a:lnTo>
                <a:lnTo>
                  <a:pt x="0" y="0"/>
                </a:lnTo>
                <a:close/>
              </a:path>
            </a:pathLst>
          </a:custGeom>
          <a:blipFill rotWithShape="1">
            <a:blip r:embed="rId15">
              <a:alphaModFix/>
            </a:blip>
            <a:stretch>
              <a:fillRect b="0" l="0" r="0" t="0"/>
            </a:stretch>
          </a:blipFill>
          <a:ln>
            <a:noFill/>
          </a:ln>
        </p:spPr>
      </p:sp>
      <p:sp>
        <p:nvSpPr>
          <p:cNvPr id="858" name="Google Shape;858;p44"/>
          <p:cNvSpPr/>
          <p:nvPr/>
        </p:nvSpPr>
        <p:spPr>
          <a:xfrm rot="-1491693">
            <a:off x="8553111" y="2138575"/>
            <a:ext cx="766652" cy="634404"/>
          </a:xfrm>
          <a:custGeom>
            <a:rect b="b" l="l" r="r" t="t"/>
            <a:pathLst>
              <a:path extrusionOk="0" h="1268809" w="1533304">
                <a:moveTo>
                  <a:pt x="0" y="0"/>
                </a:moveTo>
                <a:lnTo>
                  <a:pt x="1533303" y="0"/>
                </a:lnTo>
                <a:lnTo>
                  <a:pt x="1533303" y="1268809"/>
                </a:lnTo>
                <a:lnTo>
                  <a:pt x="0" y="1268809"/>
                </a:lnTo>
                <a:lnTo>
                  <a:pt x="0" y="0"/>
                </a:lnTo>
                <a:close/>
              </a:path>
            </a:pathLst>
          </a:custGeom>
          <a:blipFill rotWithShape="1">
            <a:blip r:embed="rId15">
              <a:alphaModFix/>
            </a:blip>
            <a:stretch>
              <a:fillRect b="0" l="0" r="0" t="0"/>
            </a:stretch>
          </a:blipFill>
          <a:ln>
            <a:noFill/>
          </a:ln>
        </p:spPr>
      </p:sp>
      <p:sp>
        <p:nvSpPr>
          <p:cNvPr id="859" name="Google Shape;859;p44"/>
          <p:cNvSpPr/>
          <p:nvPr/>
        </p:nvSpPr>
        <p:spPr>
          <a:xfrm rot="-3781864">
            <a:off x="3802743" y="51030"/>
            <a:ext cx="734990" cy="1339390"/>
          </a:xfrm>
          <a:custGeom>
            <a:rect b="b" l="l" r="r" t="t"/>
            <a:pathLst>
              <a:path extrusionOk="0" h="2678779" w="1469980">
                <a:moveTo>
                  <a:pt x="0" y="0"/>
                </a:moveTo>
                <a:lnTo>
                  <a:pt x="1469980" y="0"/>
                </a:lnTo>
                <a:lnTo>
                  <a:pt x="1469980" y="2678779"/>
                </a:lnTo>
                <a:lnTo>
                  <a:pt x="0" y="2678779"/>
                </a:lnTo>
                <a:lnTo>
                  <a:pt x="0" y="0"/>
                </a:lnTo>
                <a:close/>
              </a:path>
            </a:pathLst>
          </a:custGeom>
          <a:blipFill rotWithShape="1">
            <a:blip r:embed="rId16">
              <a:alphaModFix/>
            </a:blip>
            <a:stretch>
              <a:fillRect b="0" l="0" r="0" t="0"/>
            </a:stretch>
          </a:blipFill>
          <a:ln>
            <a:noFill/>
          </a:ln>
        </p:spPr>
      </p:sp>
      <p:sp>
        <p:nvSpPr>
          <p:cNvPr id="860" name="Google Shape;860;p44"/>
          <p:cNvSpPr/>
          <p:nvPr/>
        </p:nvSpPr>
        <p:spPr>
          <a:xfrm>
            <a:off x="5721159" y="663270"/>
            <a:ext cx="1134830" cy="1139102"/>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861" name="Google Shape;861;p44"/>
          <p:cNvSpPr/>
          <p:nvPr/>
        </p:nvSpPr>
        <p:spPr>
          <a:xfrm>
            <a:off x="7582637" y="1052363"/>
            <a:ext cx="1589424" cy="1500019"/>
          </a:xfrm>
          <a:custGeom>
            <a:rect b="b" l="l" r="r" t="t"/>
            <a:pathLst>
              <a:path extrusionOk="0" h="3000037" w="3178847">
                <a:moveTo>
                  <a:pt x="0" y="0"/>
                </a:moveTo>
                <a:lnTo>
                  <a:pt x="3178847" y="0"/>
                </a:lnTo>
                <a:lnTo>
                  <a:pt x="3178847" y="3000037"/>
                </a:lnTo>
                <a:lnTo>
                  <a:pt x="0" y="3000037"/>
                </a:lnTo>
                <a:lnTo>
                  <a:pt x="0" y="0"/>
                </a:lnTo>
                <a:close/>
              </a:path>
            </a:pathLst>
          </a:custGeom>
          <a:blipFill rotWithShape="1">
            <a:blip r:embed="rId18">
              <a:alphaModFix/>
            </a:blip>
            <a:stretch>
              <a:fillRect b="0" l="0" r="0" t="0"/>
            </a:stretch>
          </a:blipFill>
          <a:ln>
            <a:noFill/>
          </a:ln>
        </p:spPr>
      </p:sp>
      <p:sp>
        <p:nvSpPr>
          <p:cNvPr id="862" name="Google Shape;862;p44"/>
          <p:cNvSpPr/>
          <p:nvPr/>
        </p:nvSpPr>
        <p:spPr>
          <a:xfrm rot="-1506214">
            <a:off x="-198027" y="16560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19">
              <a:alphaModFix/>
            </a:blip>
            <a:stretch>
              <a:fillRect b="0" l="0" r="0" t="0"/>
            </a:stretch>
          </a:blipFill>
          <a:ln>
            <a:noFill/>
          </a:ln>
        </p:spPr>
      </p:sp>
      <p:sp>
        <p:nvSpPr>
          <p:cNvPr id="863" name="Google Shape;863;p44"/>
          <p:cNvSpPr/>
          <p:nvPr/>
        </p:nvSpPr>
        <p:spPr>
          <a:xfrm>
            <a:off x="3451307" y="800100"/>
            <a:ext cx="733262" cy="628772"/>
          </a:xfrm>
          <a:custGeom>
            <a:rect b="b" l="l" r="r" t="t"/>
            <a:pathLst>
              <a:path extrusionOk="0" h="1257544" w="1466524">
                <a:moveTo>
                  <a:pt x="0" y="0"/>
                </a:moveTo>
                <a:lnTo>
                  <a:pt x="1466524" y="0"/>
                </a:lnTo>
                <a:lnTo>
                  <a:pt x="1466524" y="1257544"/>
                </a:lnTo>
                <a:lnTo>
                  <a:pt x="0" y="1257544"/>
                </a:lnTo>
                <a:lnTo>
                  <a:pt x="0" y="0"/>
                </a:lnTo>
                <a:close/>
              </a:path>
            </a:pathLst>
          </a:custGeom>
          <a:blipFill rotWithShape="1">
            <a:blip r:embed="rId20">
              <a:alphaModFix/>
            </a:blip>
            <a:stretch>
              <a:fillRect b="0" l="0" r="0" t="0"/>
            </a:stretch>
          </a:blipFill>
          <a:ln>
            <a:noFill/>
          </a:ln>
        </p:spPr>
      </p:sp>
      <p:sp>
        <p:nvSpPr>
          <p:cNvPr id="864" name="Google Shape;864;p44"/>
          <p:cNvSpPr/>
          <p:nvPr/>
        </p:nvSpPr>
        <p:spPr>
          <a:xfrm rot="-4069647">
            <a:off x="8275826" y="2278102"/>
            <a:ext cx="793209" cy="1361731"/>
          </a:xfrm>
          <a:custGeom>
            <a:rect b="b" l="l" r="r" t="t"/>
            <a:pathLst>
              <a:path extrusionOk="0" h="2723462" w="1586417">
                <a:moveTo>
                  <a:pt x="0" y="0"/>
                </a:moveTo>
                <a:lnTo>
                  <a:pt x="1586416" y="0"/>
                </a:lnTo>
                <a:lnTo>
                  <a:pt x="1586416" y="2723462"/>
                </a:lnTo>
                <a:lnTo>
                  <a:pt x="0" y="2723462"/>
                </a:lnTo>
                <a:lnTo>
                  <a:pt x="0" y="0"/>
                </a:lnTo>
                <a:close/>
              </a:path>
            </a:pathLst>
          </a:custGeom>
          <a:blipFill rotWithShape="1">
            <a:blip r:embed="rId21">
              <a:alphaModFix/>
            </a:blip>
            <a:stretch>
              <a:fillRect b="0" l="0" r="0" t="0"/>
            </a:stretch>
          </a:blipFill>
          <a:ln>
            <a:noFill/>
          </a:ln>
        </p:spPr>
      </p:sp>
      <p:sp>
        <p:nvSpPr>
          <p:cNvPr id="865" name="Google Shape;865;p44"/>
          <p:cNvSpPr/>
          <p:nvPr/>
        </p:nvSpPr>
        <p:spPr>
          <a:xfrm rot="1275926">
            <a:off x="7447804" y="595258"/>
            <a:ext cx="687123" cy="669945"/>
          </a:xfrm>
          <a:custGeom>
            <a:rect b="b" l="l" r="r" t="t"/>
            <a:pathLst>
              <a:path extrusionOk="0" h="1339889" w="1374245">
                <a:moveTo>
                  <a:pt x="0" y="0"/>
                </a:moveTo>
                <a:lnTo>
                  <a:pt x="1374245" y="0"/>
                </a:lnTo>
                <a:lnTo>
                  <a:pt x="1374245" y="1339889"/>
                </a:lnTo>
                <a:lnTo>
                  <a:pt x="0" y="1339889"/>
                </a:lnTo>
                <a:lnTo>
                  <a:pt x="0" y="0"/>
                </a:lnTo>
                <a:close/>
              </a:path>
            </a:pathLst>
          </a:custGeom>
          <a:blipFill rotWithShape="1">
            <a:blip r:embed="rId22">
              <a:alphaModFix/>
            </a:blip>
            <a:stretch>
              <a:fillRect b="0" l="0" r="0" t="0"/>
            </a:stretch>
          </a:blipFill>
          <a:ln>
            <a:noFill/>
          </a:ln>
        </p:spPr>
      </p:sp>
      <p:sp>
        <p:nvSpPr>
          <p:cNvPr id="866" name="Google Shape;866;p44"/>
          <p:cNvSpPr/>
          <p:nvPr/>
        </p:nvSpPr>
        <p:spPr>
          <a:xfrm rot="-1976047">
            <a:off x="6750243" y="-486842"/>
            <a:ext cx="747022" cy="926539"/>
          </a:xfrm>
          <a:custGeom>
            <a:rect b="b" l="l" r="r" t="t"/>
            <a:pathLst>
              <a:path extrusionOk="0" h="1853078" w="1494044">
                <a:moveTo>
                  <a:pt x="0" y="0"/>
                </a:moveTo>
                <a:lnTo>
                  <a:pt x="1494044" y="0"/>
                </a:lnTo>
                <a:lnTo>
                  <a:pt x="1494044" y="1853078"/>
                </a:lnTo>
                <a:lnTo>
                  <a:pt x="0" y="1853078"/>
                </a:lnTo>
                <a:lnTo>
                  <a:pt x="0" y="0"/>
                </a:lnTo>
                <a:close/>
              </a:path>
            </a:pathLst>
          </a:custGeom>
          <a:blipFill rotWithShape="1">
            <a:blip r:embed="rId23">
              <a:alphaModFix/>
            </a:blip>
            <a:stretch>
              <a:fillRect b="0" l="0" r="0" t="0"/>
            </a:stretch>
          </a:blipFill>
          <a:ln>
            <a:noFill/>
          </a:ln>
        </p:spPr>
      </p:sp>
      <p:sp>
        <p:nvSpPr>
          <p:cNvPr id="867" name="Google Shape;867;p44"/>
          <p:cNvSpPr/>
          <p:nvPr/>
        </p:nvSpPr>
        <p:spPr>
          <a:xfrm rot="-759513">
            <a:off x="3515256" y="6706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24">
              <a:alphaModFix/>
            </a:blip>
            <a:stretch>
              <a:fillRect b="0" l="0" r="0" t="0"/>
            </a:stretch>
          </a:blipFill>
          <a:ln>
            <a:noFill/>
          </a:ln>
        </p:spPr>
      </p:sp>
      <p:sp>
        <p:nvSpPr>
          <p:cNvPr id="868" name="Google Shape;868;p44"/>
          <p:cNvSpPr/>
          <p:nvPr/>
        </p:nvSpPr>
        <p:spPr>
          <a:xfrm rot="1964445">
            <a:off x="8845744" y="-114704"/>
            <a:ext cx="184529" cy="853313"/>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4">
              <a:alphaModFix/>
            </a:blip>
            <a:stretch>
              <a:fillRect b="0" l="0" r="0" t="0"/>
            </a:stretch>
          </a:blipFill>
          <a:ln>
            <a:noFill/>
          </a:ln>
        </p:spPr>
      </p:sp>
      <p:sp>
        <p:nvSpPr>
          <p:cNvPr id="869" name="Google Shape;869;p44"/>
          <p:cNvSpPr/>
          <p:nvPr/>
        </p:nvSpPr>
        <p:spPr>
          <a:xfrm rot="1964445">
            <a:off x="8923002" y="-585878"/>
            <a:ext cx="184529" cy="853313"/>
          </a:xfrm>
          <a:custGeom>
            <a:rect b="b" l="l" r="r" t="t"/>
            <a:pathLst>
              <a:path extrusionOk="0" h="1706625" w="369058">
                <a:moveTo>
                  <a:pt x="0" y="0"/>
                </a:moveTo>
                <a:lnTo>
                  <a:pt x="369057" y="0"/>
                </a:lnTo>
                <a:lnTo>
                  <a:pt x="369057" y="1706625"/>
                </a:lnTo>
                <a:lnTo>
                  <a:pt x="0" y="1706625"/>
                </a:lnTo>
                <a:lnTo>
                  <a:pt x="0" y="0"/>
                </a:lnTo>
                <a:close/>
              </a:path>
            </a:pathLst>
          </a:custGeom>
          <a:blipFill rotWithShape="1">
            <a:blip r:embed="rId24">
              <a:alphaModFix/>
            </a:blip>
            <a:stretch>
              <a:fillRect b="0" l="0" r="0" t="0"/>
            </a:stretch>
          </a:blipFill>
          <a:ln>
            <a:noFill/>
          </a:ln>
        </p:spPr>
      </p:sp>
      <p:sp>
        <p:nvSpPr>
          <p:cNvPr id="870" name="Google Shape;870;p44"/>
          <p:cNvSpPr/>
          <p:nvPr/>
        </p:nvSpPr>
        <p:spPr>
          <a:xfrm>
            <a:off x="4024189" y="-195168"/>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25">
              <a:alphaModFix/>
            </a:blip>
            <a:stretch>
              <a:fillRect b="0" l="0" r="0" t="0"/>
            </a:stretch>
          </a:blipFill>
          <a:ln>
            <a:noFill/>
          </a:ln>
        </p:spPr>
      </p:sp>
      <p:sp>
        <p:nvSpPr>
          <p:cNvPr id="871" name="Google Shape;871;p44"/>
          <p:cNvSpPr/>
          <p:nvPr/>
        </p:nvSpPr>
        <p:spPr>
          <a:xfrm>
            <a:off x="8066885" y="354864"/>
            <a:ext cx="740828" cy="996072"/>
          </a:xfrm>
          <a:custGeom>
            <a:rect b="b" l="l" r="r" t="t"/>
            <a:pathLst>
              <a:path extrusionOk="0" h="1992143" w="1481656">
                <a:moveTo>
                  <a:pt x="0" y="0"/>
                </a:moveTo>
                <a:lnTo>
                  <a:pt x="1481656" y="0"/>
                </a:lnTo>
                <a:lnTo>
                  <a:pt x="1481656" y="1992144"/>
                </a:lnTo>
                <a:lnTo>
                  <a:pt x="0" y="1992144"/>
                </a:lnTo>
                <a:lnTo>
                  <a:pt x="0" y="0"/>
                </a:lnTo>
                <a:close/>
              </a:path>
            </a:pathLst>
          </a:custGeom>
          <a:blipFill rotWithShape="1">
            <a:blip r:embed="rId3">
              <a:alphaModFix/>
            </a:blip>
            <a:stretch>
              <a:fillRect b="0" l="0" r="0" t="0"/>
            </a:stretch>
          </a:blipFill>
          <a:ln>
            <a:noFill/>
          </a:ln>
        </p:spPr>
      </p:sp>
      <p:sp>
        <p:nvSpPr>
          <p:cNvPr id="872" name="Google Shape;872;p44"/>
          <p:cNvSpPr/>
          <p:nvPr/>
        </p:nvSpPr>
        <p:spPr>
          <a:xfrm rot="6787058">
            <a:off x="4574271" y="223580"/>
            <a:ext cx="754374" cy="1010888"/>
          </a:xfrm>
          <a:custGeom>
            <a:rect b="b" l="l" r="r" t="t"/>
            <a:pathLst>
              <a:path extrusionOk="0" h="2021775" w="1508749">
                <a:moveTo>
                  <a:pt x="0" y="0"/>
                </a:moveTo>
                <a:lnTo>
                  <a:pt x="1508750" y="0"/>
                </a:lnTo>
                <a:lnTo>
                  <a:pt x="1508750" y="2021774"/>
                </a:lnTo>
                <a:lnTo>
                  <a:pt x="0" y="2021774"/>
                </a:lnTo>
                <a:lnTo>
                  <a:pt x="0" y="0"/>
                </a:lnTo>
                <a:close/>
              </a:path>
            </a:pathLst>
          </a:custGeom>
          <a:blipFill rotWithShape="1">
            <a:blip r:embed="rId26">
              <a:alphaModFix/>
            </a:blip>
            <a:stretch>
              <a:fillRect b="0" l="0" r="0" t="0"/>
            </a:stretch>
          </a:blipFill>
          <a:ln>
            <a:noFill/>
          </a:ln>
        </p:spPr>
      </p:sp>
      <p:sp>
        <p:nvSpPr>
          <p:cNvPr id="873" name="Google Shape;873;p44"/>
          <p:cNvSpPr/>
          <p:nvPr/>
        </p:nvSpPr>
        <p:spPr>
          <a:xfrm>
            <a:off x="12906" y="-305970"/>
            <a:ext cx="361810" cy="611941"/>
          </a:xfrm>
          <a:custGeom>
            <a:rect b="b" l="l" r="r" t="t"/>
            <a:pathLst>
              <a:path extrusionOk="0" h="1223882" w="723620">
                <a:moveTo>
                  <a:pt x="0" y="0"/>
                </a:moveTo>
                <a:lnTo>
                  <a:pt x="723620" y="0"/>
                </a:lnTo>
                <a:lnTo>
                  <a:pt x="723620" y="1223882"/>
                </a:lnTo>
                <a:lnTo>
                  <a:pt x="0" y="1223882"/>
                </a:lnTo>
                <a:lnTo>
                  <a:pt x="0" y="0"/>
                </a:lnTo>
                <a:close/>
              </a:path>
            </a:pathLst>
          </a:custGeom>
          <a:blipFill rotWithShape="1">
            <a:blip r:embed="rId27">
              <a:alphaModFix/>
            </a:blip>
            <a:stretch>
              <a:fillRect b="0" l="0" r="0" t="0"/>
            </a:stretch>
          </a:blipFill>
          <a:ln>
            <a:noFill/>
          </a:ln>
        </p:spPr>
      </p:sp>
      <p:sp>
        <p:nvSpPr>
          <p:cNvPr id="874" name="Google Shape;874;p44"/>
          <p:cNvSpPr/>
          <p:nvPr/>
        </p:nvSpPr>
        <p:spPr>
          <a:xfrm>
            <a:off x="8884557" y="1568369"/>
            <a:ext cx="361810" cy="611941"/>
          </a:xfrm>
          <a:custGeom>
            <a:rect b="b" l="l" r="r" t="t"/>
            <a:pathLst>
              <a:path extrusionOk="0" h="1223882" w="723620">
                <a:moveTo>
                  <a:pt x="0" y="0"/>
                </a:moveTo>
                <a:lnTo>
                  <a:pt x="723620" y="0"/>
                </a:lnTo>
                <a:lnTo>
                  <a:pt x="723620" y="1223882"/>
                </a:lnTo>
                <a:lnTo>
                  <a:pt x="0" y="1223882"/>
                </a:lnTo>
                <a:lnTo>
                  <a:pt x="0" y="0"/>
                </a:lnTo>
                <a:close/>
              </a:path>
            </a:pathLst>
          </a:custGeom>
          <a:blipFill rotWithShape="1">
            <a:blip r:embed="rId27">
              <a:alphaModFix/>
            </a:blip>
            <a:stretch>
              <a:fillRect b="0" l="0" r="0" t="0"/>
            </a:stretch>
          </a:blipFill>
          <a:ln>
            <a:noFill/>
          </a:ln>
        </p:spPr>
      </p:sp>
      <p:sp>
        <p:nvSpPr>
          <p:cNvPr id="875" name="Google Shape;875;p44"/>
          <p:cNvSpPr/>
          <p:nvPr/>
        </p:nvSpPr>
        <p:spPr>
          <a:xfrm rot="-1338496">
            <a:off x="8976518" y="356359"/>
            <a:ext cx="393066" cy="647023"/>
          </a:xfrm>
          <a:custGeom>
            <a:rect b="b" l="l" r="r" t="t"/>
            <a:pathLst>
              <a:path extrusionOk="0" h="1294046" w="786133">
                <a:moveTo>
                  <a:pt x="0" y="0"/>
                </a:moveTo>
                <a:lnTo>
                  <a:pt x="786132" y="0"/>
                </a:lnTo>
                <a:lnTo>
                  <a:pt x="786132" y="1294046"/>
                </a:lnTo>
                <a:lnTo>
                  <a:pt x="0" y="1294046"/>
                </a:lnTo>
                <a:lnTo>
                  <a:pt x="0" y="0"/>
                </a:lnTo>
                <a:close/>
              </a:path>
            </a:pathLst>
          </a:custGeom>
          <a:blipFill rotWithShape="1">
            <a:blip r:embed="rId28">
              <a:alphaModFix/>
            </a:blip>
            <a:stretch>
              <a:fillRect b="0" l="0" r="0" t="0"/>
            </a:stretch>
          </a:blipFill>
          <a:ln>
            <a:noFill/>
          </a:ln>
        </p:spPr>
      </p:sp>
      <p:sp>
        <p:nvSpPr>
          <p:cNvPr id="876" name="Google Shape;876;p44"/>
          <p:cNvSpPr/>
          <p:nvPr/>
        </p:nvSpPr>
        <p:spPr>
          <a:xfrm flipH="1" rot="6989225">
            <a:off x="8152828" y="-414996"/>
            <a:ext cx="527181" cy="1008958"/>
          </a:xfrm>
          <a:custGeom>
            <a:rect b="b" l="l" r="r" t="t"/>
            <a:pathLst>
              <a:path extrusionOk="0" h="2017915" w="1054361">
                <a:moveTo>
                  <a:pt x="1054361" y="0"/>
                </a:moveTo>
                <a:lnTo>
                  <a:pt x="0" y="0"/>
                </a:lnTo>
                <a:lnTo>
                  <a:pt x="0" y="2017915"/>
                </a:lnTo>
                <a:lnTo>
                  <a:pt x="1054361" y="2017915"/>
                </a:lnTo>
                <a:lnTo>
                  <a:pt x="1054361" y="0"/>
                </a:lnTo>
                <a:close/>
              </a:path>
            </a:pathLst>
          </a:custGeom>
          <a:blipFill rotWithShape="1">
            <a:blip r:embed="rId29">
              <a:alphaModFix/>
            </a:blip>
            <a:stretch>
              <a:fillRect b="0" l="0" r="0" t="0"/>
            </a:stretch>
          </a:blipFill>
          <a:ln>
            <a:noFill/>
          </a:ln>
        </p:spPr>
      </p:sp>
      <p:sp>
        <p:nvSpPr>
          <p:cNvPr id="877" name="Google Shape;877;p44"/>
          <p:cNvSpPr/>
          <p:nvPr/>
        </p:nvSpPr>
        <p:spPr>
          <a:xfrm rot="10731851">
            <a:off x="3340243" y="-94718"/>
            <a:ext cx="167515" cy="822163"/>
          </a:xfrm>
          <a:custGeom>
            <a:rect b="b" l="l" r="r" t="t"/>
            <a:pathLst>
              <a:path extrusionOk="0" h="1644325" w="335031">
                <a:moveTo>
                  <a:pt x="0" y="0"/>
                </a:moveTo>
                <a:lnTo>
                  <a:pt x="335031" y="0"/>
                </a:lnTo>
                <a:lnTo>
                  <a:pt x="335031" y="1644325"/>
                </a:lnTo>
                <a:lnTo>
                  <a:pt x="0" y="1644325"/>
                </a:lnTo>
                <a:lnTo>
                  <a:pt x="0" y="0"/>
                </a:lnTo>
                <a:close/>
              </a:path>
            </a:pathLst>
          </a:custGeom>
          <a:blipFill rotWithShape="1">
            <a:blip r:embed="rId30">
              <a:alphaModFix/>
            </a:blip>
            <a:stretch>
              <a:fillRect b="0" l="0" r="0" t="0"/>
            </a:stretch>
          </a:blipFill>
          <a:ln>
            <a:noFill/>
          </a:ln>
        </p:spPr>
      </p:sp>
      <p:sp>
        <p:nvSpPr>
          <p:cNvPr id="878" name="Google Shape;878;p44"/>
          <p:cNvSpPr/>
          <p:nvPr/>
        </p:nvSpPr>
        <p:spPr>
          <a:xfrm rot="7992550">
            <a:off x="2586604" y="-291804"/>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31">
              <a:alphaModFix/>
            </a:blip>
            <a:stretch>
              <a:fillRect b="0" l="0" r="0" t="0"/>
            </a:stretch>
          </a:blipFill>
          <a:ln>
            <a:noFill/>
          </a:ln>
        </p:spPr>
      </p:sp>
      <p:sp>
        <p:nvSpPr>
          <p:cNvPr id="879" name="Google Shape;879;p44"/>
          <p:cNvSpPr/>
          <p:nvPr/>
        </p:nvSpPr>
        <p:spPr>
          <a:xfrm rot="8100000">
            <a:off x="3577559" y="-365584"/>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32">
              <a:alphaModFix/>
            </a:blip>
            <a:stretch>
              <a:fillRect b="0" l="0" r="0" t="0"/>
            </a:stretch>
          </a:blipFill>
          <a:ln>
            <a:noFill/>
          </a:ln>
        </p:spPr>
      </p:sp>
      <p:sp>
        <p:nvSpPr>
          <p:cNvPr id="880" name="Google Shape;880;p44"/>
          <p:cNvSpPr/>
          <p:nvPr/>
        </p:nvSpPr>
        <p:spPr>
          <a:xfrm rot="4708697">
            <a:off x="369436" y="258957"/>
            <a:ext cx="754375" cy="1010888"/>
          </a:xfrm>
          <a:custGeom>
            <a:rect b="b" l="l" r="r" t="t"/>
            <a:pathLst>
              <a:path extrusionOk="0" h="2021775" w="1508749">
                <a:moveTo>
                  <a:pt x="0" y="0"/>
                </a:moveTo>
                <a:lnTo>
                  <a:pt x="1508749" y="0"/>
                </a:lnTo>
                <a:lnTo>
                  <a:pt x="1508749" y="2021775"/>
                </a:lnTo>
                <a:lnTo>
                  <a:pt x="0" y="2021775"/>
                </a:lnTo>
                <a:lnTo>
                  <a:pt x="0" y="0"/>
                </a:lnTo>
                <a:close/>
              </a:path>
            </a:pathLst>
          </a:custGeom>
          <a:blipFill rotWithShape="1">
            <a:blip r:embed="rId26">
              <a:alphaModFix/>
            </a:blip>
            <a:stretch>
              <a:fillRect b="0" l="0" r="0" t="0"/>
            </a:stretch>
          </a:blipFill>
          <a:ln>
            <a:noFill/>
          </a:ln>
        </p:spPr>
      </p:sp>
      <p:sp>
        <p:nvSpPr>
          <p:cNvPr id="881" name="Google Shape;881;p44"/>
          <p:cNvSpPr/>
          <p:nvPr/>
        </p:nvSpPr>
        <p:spPr>
          <a:xfrm rot="5823728">
            <a:off x="1348485" y="-601741"/>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26">
              <a:alphaModFix/>
            </a:blip>
            <a:stretch>
              <a:fillRect b="0" l="0" r="0" t="0"/>
            </a:stretch>
          </a:blipFill>
          <a:ln>
            <a:noFill/>
          </a:ln>
        </p:spPr>
      </p:sp>
      <p:sp>
        <p:nvSpPr>
          <p:cNvPr id="882" name="Google Shape;882;p44"/>
          <p:cNvSpPr/>
          <p:nvPr/>
        </p:nvSpPr>
        <p:spPr>
          <a:xfrm flipH="1" rot="2188351">
            <a:off x="990950" y="32435"/>
            <a:ext cx="1090945" cy="728205"/>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33">
              <a:alphaModFix/>
            </a:blip>
            <a:stretch>
              <a:fillRect b="0" l="0" r="0" t="0"/>
            </a:stretch>
          </a:blipFill>
          <a:ln>
            <a:noFill/>
          </a:ln>
        </p:spPr>
      </p:sp>
      <p:sp>
        <p:nvSpPr>
          <p:cNvPr id="883" name="Google Shape;883;p44"/>
          <p:cNvSpPr/>
          <p:nvPr/>
        </p:nvSpPr>
        <p:spPr>
          <a:xfrm>
            <a:off x="4786305" y="-333598"/>
            <a:ext cx="881507" cy="816497"/>
          </a:xfrm>
          <a:custGeom>
            <a:rect b="b" l="l" r="r" t="t"/>
            <a:pathLst>
              <a:path extrusionOk="0" h="1632993" w="1763015">
                <a:moveTo>
                  <a:pt x="0" y="0"/>
                </a:moveTo>
                <a:lnTo>
                  <a:pt x="1763014" y="0"/>
                </a:lnTo>
                <a:lnTo>
                  <a:pt x="1763014" y="1632993"/>
                </a:lnTo>
                <a:lnTo>
                  <a:pt x="0" y="1632993"/>
                </a:lnTo>
                <a:lnTo>
                  <a:pt x="0" y="0"/>
                </a:lnTo>
                <a:close/>
              </a:path>
            </a:pathLst>
          </a:custGeom>
          <a:blipFill rotWithShape="1">
            <a:blip r:embed="rId34">
              <a:alphaModFix/>
            </a:blip>
            <a:stretch>
              <a:fillRect b="0" l="0" r="0" t="0"/>
            </a:stretch>
          </a:blipFill>
          <a:ln>
            <a:noFill/>
          </a:ln>
        </p:spPr>
      </p:sp>
      <p:sp>
        <p:nvSpPr>
          <p:cNvPr id="884" name="Google Shape;884;p44"/>
          <p:cNvSpPr/>
          <p:nvPr/>
        </p:nvSpPr>
        <p:spPr>
          <a:xfrm rot="2776987">
            <a:off x="1831871" y="378313"/>
            <a:ext cx="184529" cy="853313"/>
          </a:xfrm>
          <a:custGeom>
            <a:rect b="b" l="l" r="r" t="t"/>
            <a:pathLst>
              <a:path extrusionOk="0" h="1706625" w="369058">
                <a:moveTo>
                  <a:pt x="0" y="0"/>
                </a:moveTo>
                <a:lnTo>
                  <a:pt x="369057" y="0"/>
                </a:lnTo>
                <a:lnTo>
                  <a:pt x="369057" y="1706626"/>
                </a:lnTo>
                <a:lnTo>
                  <a:pt x="0" y="1706626"/>
                </a:lnTo>
                <a:lnTo>
                  <a:pt x="0" y="0"/>
                </a:lnTo>
                <a:close/>
              </a:path>
            </a:pathLst>
          </a:custGeom>
          <a:blipFill rotWithShape="1">
            <a:blip r:embed="rId24">
              <a:alphaModFix/>
            </a:blip>
            <a:stretch>
              <a:fillRect b="0" l="0" r="0" t="0"/>
            </a:stretch>
          </a:blipFill>
          <a:ln>
            <a:noFill/>
          </a:ln>
        </p:spPr>
      </p:sp>
      <p:grpSp>
        <p:nvGrpSpPr>
          <p:cNvPr id="885" name="Google Shape;885;p44"/>
          <p:cNvGrpSpPr/>
          <p:nvPr/>
        </p:nvGrpSpPr>
        <p:grpSpPr>
          <a:xfrm>
            <a:off x="2971540" y="2715286"/>
            <a:ext cx="3200921" cy="1180672"/>
            <a:chOff x="0" y="57150"/>
            <a:chExt cx="8535789" cy="3148458"/>
          </a:xfrm>
        </p:grpSpPr>
        <p:sp>
          <p:nvSpPr>
            <p:cNvPr id="886" name="Google Shape;886;p44"/>
            <p:cNvSpPr txBox="1"/>
            <p:nvPr/>
          </p:nvSpPr>
          <p:spPr>
            <a:xfrm>
              <a:off x="0" y="57150"/>
              <a:ext cx="8535789" cy="1356783"/>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Thank You</a:t>
              </a:r>
              <a:endParaRPr sz="700"/>
            </a:p>
          </p:txBody>
        </p:sp>
        <p:sp>
          <p:nvSpPr>
            <p:cNvPr id="887" name="Google Shape;887;p44"/>
            <p:cNvSpPr txBox="1"/>
            <p:nvPr/>
          </p:nvSpPr>
          <p:spPr>
            <a:xfrm>
              <a:off x="1598166" y="1942593"/>
              <a:ext cx="5483622" cy="12630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for Considering</a:t>
              </a:r>
              <a:endParaRPr sz="700"/>
            </a:p>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[Restaurant Name]</a:t>
              </a:r>
              <a:endParaRPr sz="700"/>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891" name="Shape 891"/>
        <p:cNvGrpSpPr/>
        <p:nvPr/>
      </p:nvGrpSpPr>
      <p:grpSpPr>
        <a:xfrm>
          <a:off x="0" y="0"/>
          <a:ext cx="0" cy="0"/>
          <a:chOff x="0" y="0"/>
          <a:chExt cx="0" cy="0"/>
        </a:xfrm>
      </p:grpSpPr>
      <p:sp>
        <p:nvSpPr>
          <p:cNvPr id="892" name="Google Shape;892;p45"/>
          <p:cNvSpPr txBox="1"/>
          <p:nvPr/>
        </p:nvSpPr>
        <p:spPr>
          <a:xfrm>
            <a:off x="328558" y="375558"/>
            <a:ext cx="2189785" cy="987425"/>
          </a:xfrm>
          <a:prstGeom prst="rect">
            <a:avLst/>
          </a:prstGeom>
          <a:noFill/>
          <a:ln>
            <a:noFill/>
          </a:ln>
        </p:spPr>
        <p:txBody>
          <a:bodyPr anchorCtr="0" anchor="t" bIns="0" lIns="0" spcFirstLastPara="1" rIns="0" wrap="square" tIns="0">
            <a:spAutoFit/>
          </a:bodyPr>
          <a:lstStyle/>
          <a:p>
            <a:pPr indent="0" lvl="0" marL="0" marR="0" rtl="0" algn="just">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Resource </a:t>
            </a:r>
            <a:endParaRPr sz="700"/>
          </a:p>
          <a:p>
            <a:pPr indent="0" lvl="0" marL="0" marR="0" rtl="0" algn="just">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Page</a:t>
            </a:r>
            <a:endParaRPr sz="700"/>
          </a:p>
        </p:txBody>
      </p:sp>
      <p:sp>
        <p:nvSpPr>
          <p:cNvPr id="893" name="Google Shape;893;p45"/>
          <p:cNvSpPr txBox="1"/>
          <p:nvPr/>
        </p:nvSpPr>
        <p:spPr>
          <a:xfrm>
            <a:off x="328558" y="1906746"/>
            <a:ext cx="1977116" cy="324126"/>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Use these design resources in your Canva Presentation.</a:t>
            </a:r>
            <a:endParaRPr sz="700"/>
          </a:p>
        </p:txBody>
      </p:sp>
      <p:sp>
        <p:nvSpPr>
          <p:cNvPr id="894" name="Google Shape;894;p45"/>
          <p:cNvSpPr txBox="1"/>
          <p:nvPr/>
        </p:nvSpPr>
        <p:spPr>
          <a:xfrm>
            <a:off x="328558" y="2502088"/>
            <a:ext cx="1798422" cy="324126"/>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This presentation template uses the following free fonts:</a:t>
            </a:r>
            <a:endParaRPr sz="700"/>
          </a:p>
        </p:txBody>
      </p:sp>
      <p:sp>
        <p:nvSpPr>
          <p:cNvPr id="895" name="Google Shape;895;p45"/>
          <p:cNvSpPr txBox="1"/>
          <p:nvPr/>
        </p:nvSpPr>
        <p:spPr>
          <a:xfrm>
            <a:off x="328558" y="3097430"/>
            <a:ext cx="1977116" cy="48605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Titles: Forum</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Headers: Petit Formal Script</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Body Copy: Forum</a:t>
            </a:r>
            <a:endParaRPr sz="700"/>
          </a:p>
        </p:txBody>
      </p:sp>
      <p:sp>
        <p:nvSpPr>
          <p:cNvPr id="896" name="Google Shape;896;p45"/>
          <p:cNvSpPr txBox="1"/>
          <p:nvPr/>
        </p:nvSpPr>
        <p:spPr>
          <a:xfrm>
            <a:off x="328558" y="3854696"/>
            <a:ext cx="1909757" cy="8099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can find these fonts online too. Happy designing! </a:t>
            </a:r>
            <a:endParaRPr sz="700"/>
          </a:p>
          <a:p>
            <a:pPr indent="0" lvl="0" marL="0" marR="0" rtl="0" algn="l">
              <a:lnSpc>
                <a:spcPct val="139989"/>
              </a:lnSpc>
              <a:spcBef>
                <a:spcPts val="0"/>
              </a:spcBef>
              <a:spcAft>
                <a:spcPts val="0"/>
              </a:spcAft>
              <a:buNone/>
            </a:pPr>
            <a:r>
              <a:t/>
            </a:r>
            <a:endParaRPr b="0" i="0" sz="900" u="none" cap="none" strike="noStrike">
              <a:solidFill>
                <a:srgbClr val="402206"/>
              </a:solidFill>
              <a:latin typeface="Forum"/>
              <a:ea typeface="Forum"/>
              <a:cs typeface="Forum"/>
              <a:sym typeface="Forum"/>
            </a:endParaRPr>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Don't forget to delete this page</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before presenting. </a:t>
            </a:r>
            <a:endParaRPr sz="700"/>
          </a:p>
        </p:txBody>
      </p:sp>
      <p:sp>
        <p:nvSpPr>
          <p:cNvPr id="897" name="Google Shape;897;p45"/>
          <p:cNvSpPr/>
          <p:nvPr/>
        </p:nvSpPr>
        <p:spPr>
          <a:xfrm>
            <a:off x="2518342" y="333518"/>
            <a:ext cx="1038349" cy="708673"/>
          </a:xfrm>
          <a:custGeom>
            <a:rect b="b" l="l" r="r" t="t"/>
            <a:pathLst>
              <a:path extrusionOk="0" h="1417346" w="2076698">
                <a:moveTo>
                  <a:pt x="0" y="0"/>
                </a:moveTo>
                <a:lnTo>
                  <a:pt x="2076698" y="0"/>
                </a:lnTo>
                <a:lnTo>
                  <a:pt x="2076698" y="1417346"/>
                </a:lnTo>
                <a:lnTo>
                  <a:pt x="0" y="1417346"/>
                </a:lnTo>
                <a:lnTo>
                  <a:pt x="0" y="0"/>
                </a:lnTo>
                <a:close/>
              </a:path>
            </a:pathLst>
          </a:custGeom>
          <a:blipFill rotWithShape="1">
            <a:blip r:embed="rId3">
              <a:alphaModFix/>
            </a:blip>
            <a:stretch>
              <a:fillRect b="0" l="0" r="0" t="0"/>
            </a:stretch>
          </a:blipFill>
          <a:ln>
            <a:noFill/>
          </a:ln>
        </p:spPr>
      </p:sp>
      <p:sp>
        <p:nvSpPr>
          <p:cNvPr id="898" name="Google Shape;898;p45"/>
          <p:cNvSpPr/>
          <p:nvPr/>
        </p:nvSpPr>
        <p:spPr>
          <a:xfrm>
            <a:off x="3640593" y="333518"/>
            <a:ext cx="1391362" cy="671332"/>
          </a:xfrm>
          <a:custGeom>
            <a:rect b="b" l="l" r="r" t="t"/>
            <a:pathLst>
              <a:path extrusionOk="0" h="1342664" w="2782724">
                <a:moveTo>
                  <a:pt x="0" y="0"/>
                </a:moveTo>
                <a:lnTo>
                  <a:pt x="2782724" y="0"/>
                </a:lnTo>
                <a:lnTo>
                  <a:pt x="2782724" y="1342664"/>
                </a:lnTo>
                <a:lnTo>
                  <a:pt x="0" y="1342664"/>
                </a:lnTo>
                <a:lnTo>
                  <a:pt x="0" y="0"/>
                </a:lnTo>
                <a:close/>
              </a:path>
            </a:pathLst>
          </a:custGeom>
          <a:blipFill rotWithShape="1">
            <a:blip r:embed="rId4">
              <a:alphaModFix/>
            </a:blip>
            <a:stretch>
              <a:fillRect b="0" l="0" r="0" t="0"/>
            </a:stretch>
          </a:blipFill>
          <a:ln>
            <a:noFill/>
          </a:ln>
        </p:spPr>
      </p:sp>
      <p:sp>
        <p:nvSpPr>
          <p:cNvPr id="899" name="Google Shape;899;p45"/>
          <p:cNvSpPr/>
          <p:nvPr/>
        </p:nvSpPr>
        <p:spPr>
          <a:xfrm>
            <a:off x="5723303" y="207977"/>
            <a:ext cx="422607" cy="725506"/>
          </a:xfrm>
          <a:custGeom>
            <a:rect b="b" l="l" r="r" t="t"/>
            <a:pathLst>
              <a:path extrusionOk="0" h="1451012" w="845215">
                <a:moveTo>
                  <a:pt x="0" y="0"/>
                </a:moveTo>
                <a:lnTo>
                  <a:pt x="845214" y="0"/>
                </a:lnTo>
                <a:lnTo>
                  <a:pt x="845214" y="1451013"/>
                </a:lnTo>
                <a:lnTo>
                  <a:pt x="0" y="1451013"/>
                </a:lnTo>
                <a:lnTo>
                  <a:pt x="0" y="0"/>
                </a:lnTo>
                <a:close/>
              </a:path>
            </a:pathLst>
          </a:custGeom>
          <a:blipFill rotWithShape="1">
            <a:blip r:embed="rId5">
              <a:alphaModFix/>
            </a:blip>
            <a:stretch>
              <a:fillRect b="0" l="0" r="0" t="0"/>
            </a:stretch>
          </a:blipFill>
          <a:ln>
            <a:noFill/>
          </a:ln>
        </p:spPr>
      </p:sp>
      <p:sp>
        <p:nvSpPr>
          <p:cNvPr id="900" name="Google Shape;900;p45"/>
          <p:cNvSpPr/>
          <p:nvPr/>
        </p:nvSpPr>
        <p:spPr>
          <a:xfrm rot="290925">
            <a:off x="6248592" y="332097"/>
            <a:ext cx="499284" cy="607957"/>
          </a:xfrm>
          <a:custGeom>
            <a:rect b="b" l="l" r="r" t="t"/>
            <a:pathLst>
              <a:path extrusionOk="0" h="1215913" w="998568">
                <a:moveTo>
                  <a:pt x="0" y="0"/>
                </a:moveTo>
                <a:lnTo>
                  <a:pt x="998568" y="0"/>
                </a:lnTo>
                <a:lnTo>
                  <a:pt x="998568" y="1215913"/>
                </a:lnTo>
                <a:lnTo>
                  <a:pt x="0" y="1215913"/>
                </a:lnTo>
                <a:lnTo>
                  <a:pt x="0" y="0"/>
                </a:lnTo>
                <a:close/>
              </a:path>
            </a:pathLst>
          </a:custGeom>
          <a:blipFill rotWithShape="1">
            <a:blip r:embed="rId6">
              <a:alphaModFix/>
            </a:blip>
            <a:stretch>
              <a:fillRect b="0" l="0" r="0" t="0"/>
            </a:stretch>
          </a:blipFill>
          <a:ln>
            <a:noFill/>
          </a:ln>
        </p:spPr>
      </p:sp>
      <p:sp>
        <p:nvSpPr>
          <p:cNvPr id="901" name="Google Shape;901;p45"/>
          <p:cNvSpPr/>
          <p:nvPr/>
        </p:nvSpPr>
        <p:spPr>
          <a:xfrm rot="442894">
            <a:off x="5212895" y="402644"/>
            <a:ext cx="400401" cy="503256"/>
          </a:xfrm>
          <a:custGeom>
            <a:rect b="b" l="l" r="r" t="t"/>
            <a:pathLst>
              <a:path extrusionOk="0" h="1006511" w="800801">
                <a:moveTo>
                  <a:pt x="0" y="0"/>
                </a:moveTo>
                <a:lnTo>
                  <a:pt x="800801" y="0"/>
                </a:lnTo>
                <a:lnTo>
                  <a:pt x="800801" y="1006511"/>
                </a:lnTo>
                <a:lnTo>
                  <a:pt x="0" y="1006511"/>
                </a:lnTo>
                <a:lnTo>
                  <a:pt x="0" y="0"/>
                </a:lnTo>
                <a:close/>
              </a:path>
            </a:pathLst>
          </a:custGeom>
          <a:blipFill rotWithShape="1">
            <a:blip r:embed="rId7">
              <a:alphaModFix/>
            </a:blip>
            <a:stretch>
              <a:fillRect b="0" l="0" r="0" t="0"/>
            </a:stretch>
          </a:blipFill>
          <a:ln>
            <a:noFill/>
          </a:ln>
        </p:spPr>
      </p:sp>
      <p:sp>
        <p:nvSpPr>
          <p:cNvPr id="902" name="Google Shape;902;p45"/>
          <p:cNvSpPr/>
          <p:nvPr/>
        </p:nvSpPr>
        <p:spPr>
          <a:xfrm>
            <a:off x="8019829" y="168742"/>
            <a:ext cx="1038225" cy="1038225"/>
          </a:xfrm>
          <a:custGeom>
            <a:rect b="b" l="l" r="r" t="t"/>
            <a:pathLst>
              <a:path extrusionOk="0" h="2076450" w="2076450">
                <a:moveTo>
                  <a:pt x="0" y="0"/>
                </a:moveTo>
                <a:lnTo>
                  <a:pt x="2076450" y="0"/>
                </a:lnTo>
                <a:lnTo>
                  <a:pt x="2076450" y="2076450"/>
                </a:lnTo>
                <a:lnTo>
                  <a:pt x="0" y="2076450"/>
                </a:lnTo>
                <a:lnTo>
                  <a:pt x="0" y="0"/>
                </a:lnTo>
                <a:close/>
              </a:path>
            </a:pathLst>
          </a:custGeom>
          <a:blipFill rotWithShape="1">
            <a:blip r:embed="rId8">
              <a:alphaModFix/>
            </a:blip>
            <a:stretch>
              <a:fillRect b="0" l="0" r="0" t="0"/>
            </a:stretch>
          </a:blipFill>
          <a:ln>
            <a:noFill/>
          </a:ln>
        </p:spPr>
      </p:sp>
      <p:sp>
        <p:nvSpPr>
          <p:cNvPr id="903" name="Google Shape;903;p45"/>
          <p:cNvSpPr/>
          <p:nvPr/>
        </p:nvSpPr>
        <p:spPr>
          <a:xfrm>
            <a:off x="6925076" y="333518"/>
            <a:ext cx="1094752" cy="749041"/>
          </a:xfrm>
          <a:custGeom>
            <a:rect b="b" l="l" r="r" t="t"/>
            <a:pathLst>
              <a:path extrusionOk="0" h="1498082" w="2189504">
                <a:moveTo>
                  <a:pt x="0" y="0"/>
                </a:moveTo>
                <a:lnTo>
                  <a:pt x="2189505" y="0"/>
                </a:lnTo>
                <a:lnTo>
                  <a:pt x="2189505" y="1498082"/>
                </a:lnTo>
                <a:lnTo>
                  <a:pt x="0" y="1498082"/>
                </a:lnTo>
                <a:lnTo>
                  <a:pt x="0" y="0"/>
                </a:lnTo>
                <a:close/>
              </a:path>
            </a:pathLst>
          </a:custGeom>
          <a:blipFill rotWithShape="1">
            <a:blip r:embed="rId9">
              <a:alphaModFix/>
            </a:blip>
            <a:stretch>
              <a:fillRect b="0" l="0" r="0" t="0"/>
            </a:stretch>
          </a:blipFill>
          <a:ln>
            <a:noFill/>
          </a:ln>
        </p:spPr>
      </p:sp>
      <p:sp>
        <p:nvSpPr>
          <p:cNvPr id="904" name="Google Shape;904;p45"/>
          <p:cNvSpPr/>
          <p:nvPr/>
        </p:nvSpPr>
        <p:spPr>
          <a:xfrm>
            <a:off x="4145167" y="1206967"/>
            <a:ext cx="939768" cy="643000"/>
          </a:xfrm>
          <a:custGeom>
            <a:rect b="b" l="l" r="r" t="t"/>
            <a:pathLst>
              <a:path extrusionOk="0" h="1285999" w="1879536">
                <a:moveTo>
                  <a:pt x="0" y="0"/>
                </a:moveTo>
                <a:lnTo>
                  <a:pt x="1879536" y="0"/>
                </a:lnTo>
                <a:lnTo>
                  <a:pt x="1879536" y="1285998"/>
                </a:lnTo>
                <a:lnTo>
                  <a:pt x="0" y="1285998"/>
                </a:lnTo>
                <a:lnTo>
                  <a:pt x="0" y="0"/>
                </a:lnTo>
                <a:close/>
              </a:path>
            </a:pathLst>
          </a:custGeom>
          <a:blipFill rotWithShape="1">
            <a:blip r:embed="rId10">
              <a:alphaModFix/>
            </a:blip>
            <a:stretch>
              <a:fillRect b="0" l="0" r="0" t="0"/>
            </a:stretch>
          </a:blipFill>
          <a:ln>
            <a:noFill/>
          </a:ln>
        </p:spPr>
      </p:sp>
      <p:sp>
        <p:nvSpPr>
          <p:cNvPr id="905" name="Google Shape;905;p45"/>
          <p:cNvSpPr/>
          <p:nvPr/>
        </p:nvSpPr>
        <p:spPr>
          <a:xfrm>
            <a:off x="5184871" y="1187263"/>
            <a:ext cx="968567" cy="662704"/>
          </a:xfrm>
          <a:custGeom>
            <a:rect b="b" l="l" r="r" t="t"/>
            <a:pathLst>
              <a:path extrusionOk="0" h="1325407" w="1937133">
                <a:moveTo>
                  <a:pt x="0" y="0"/>
                </a:moveTo>
                <a:lnTo>
                  <a:pt x="1937134" y="0"/>
                </a:lnTo>
                <a:lnTo>
                  <a:pt x="1937134" y="1325407"/>
                </a:lnTo>
                <a:lnTo>
                  <a:pt x="0" y="1325407"/>
                </a:lnTo>
                <a:lnTo>
                  <a:pt x="0" y="0"/>
                </a:lnTo>
                <a:close/>
              </a:path>
            </a:pathLst>
          </a:custGeom>
          <a:blipFill rotWithShape="1">
            <a:blip r:embed="rId11">
              <a:alphaModFix/>
            </a:blip>
            <a:stretch>
              <a:fillRect b="0" l="0" r="0" t="0"/>
            </a:stretch>
          </a:blipFill>
          <a:ln>
            <a:noFill/>
          </a:ln>
        </p:spPr>
      </p:sp>
      <p:sp>
        <p:nvSpPr>
          <p:cNvPr id="906" name="Google Shape;906;p45"/>
          <p:cNvSpPr/>
          <p:nvPr/>
        </p:nvSpPr>
        <p:spPr>
          <a:xfrm>
            <a:off x="2785348" y="1206967"/>
            <a:ext cx="1259883" cy="862025"/>
          </a:xfrm>
          <a:custGeom>
            <a:rect b="b" l="l" r="r" t="t"/>
            <a:pathLst>
              <a:path extrusionOk="0" h="1724050" w="2519765">
                <a:moveTo>
                  <a:pt x="0" y="0"/>
                </a:moveTo>
                <a:lnTo>
                  <a:pt x="2519766" y="0"/>
                </a:lnTo>
                <a:lnTo>
                  <a:pt x="2519766" y="1724050"/>
                </a:lnTo>
                <a:lnTo>
                  <a:pt x="0" y="1724050"/>
                </a:lnTo>
                <a:lnTo>
                  <a:pt x="0" y="0"/>
                </a:lnTo>
                <a:close/>
              </a:path>
            </a:pathLst>
          </a:custGeom>
          <a:blipFill rotWithShape="1">
            <a:blip r:embed="rId12">
              <a:alphaModFix/>
            </a:blip>
            <a:stretch>
              <a:fillRect b="0" l="0" r="0" t="0"/>
            </a:stretch>
          </a:blipFill>
          <a:ln>
            <a:noFill/>
          </a:ln>
        </p:spPr>
      </p:sp>
      <p:sp>
        <p:nvSpPr>
          <p:cNvPr id="907" name="Google Shape;907;p45"/>
          <p:cNvSpPr/>
          <p:nvPr/>
        </p:nvSpPr>
        <p:spPr>
          <a:xfrm flipH="1">
            <a:off x="8006741" y="1362983"/>
            <a:ext cx="773971" cy="516626"/>
          </a:xfrm>
          <a:custGeom>
            <a:rect b="b" l="l" r="r" t="t"/>
            <a:pathLst>
              <a:path extrusionOk="0" h="1033251" w="1547941">
                <a:moveTo>
                  <a:pt x="1547941" y="0"/>
                </a:moveTo>
                <a:lnTo>
                  <a:pt x="0" y="0"/>
                </a:lnTo>
                <a:lnTo>
                  <a:pt x="0" y="1033251"/>
                </a:lnTo>
                <a:lnTo>
                  <a:pt x="1547941" y="1033251"/>
                </a:lnTo>
                <a:lnTo>
                  <a:pt x="1547941" y="0"/>
                </a:lnTo>
                <a:close/>
              </a:path>
            </a:pathLst>
          </a:custGeom>
          <a:blipFill rotWithShape="1">
            <a:blip r:embed="rId13">
              <a:alphaModFix/>
            </a:blip>
            <a:stretch>
              <a:fillRect b="0" l="0" r="0" t="0"/>
            </a:stretch>
          </a:blipFill>
          <a:ln>
            <a:noFill/>
          </a:ln>
        </p:spPr>
      </p:sp>
      <p:sp>
        <p:nvSpPr>
          <p:cNvPr id="908" name="Google Shape;908;p45"/>
          <p:cNvSpPr/>
          <p:nvPr/>
        </p:nvSpPr>
        <p:spPr>
          <a:xfrm>
            <a:off x="6908713" y="1200703"/>
            <a:ext cx="998092" cy="729855"/>
          </a:xfrm>
          <a:custGeom>
            <a:rect b="b" l="l" r="r" t="t"/>
            <a:pathLst>
              <a:path extrusionOk="0" h="1459709" w="1996183">
                <a:moveTo>
                  <a:pt x="0" y="0"/>
                </a:moveTo>
                <a:lnTo>
                  <a:pt x="1996184" y="0"/>
                </a:lnTo>
                <a:lnTo>
                  <a:pt x="1996184" y="1459709"/>
                </a:lnTo>
                <a:lnTo>
                  <a:pt x="0" y="1459709"/>
                </a:lnTo>
                <a:lnTo>
                  <a:pt x="0" y="0"/>
                </a:lnTo>
                <a:close/>
              </a:path>
            </a:pathLst>
          </a:custGeom>
          <a:blipFill rotWithShape="1">
            <a:blip r:embed="rId14">
              <a:alphaModFix/>
            </a:blip>
            <a:stretch>
              <a:fillRect b="0" l="0" r="0" t="0"/>
            </a:stretch>
          </a:blipFill>
          <a:ln>
            <a:noFill/>
          </a:ln>
        </p:spPr>
      </p:sp>
      <p:sp>
        <p:nvSpPr>
          <p:cNvPr id="909" name="Google Shape;909;p45"/>
          <p:cNvSpPr/>
          <p:nvPr/>
        </p:nvSpPr>
        <p:spPr>
          <a:xfrm rot="-653587">
            <a:off x="6321705" y="1125017"/>
            <a:ext cx="418742" cy="763084"/>
          </a:xfrm>
          <a:custGeom>
            <a:rect b="b" l="l" r="r" t="t"/>
            <a:pathLst>
              <a:path extrusionOk="0" h="1526167" w="837484">
                <a:moveTo>
                  <a:pt x="0" y="0"/>
                </a:moveTo>
                <a:lnTo>
                  <a:pt x="837484" y="0"/>
                </a:lnTo>
                <a:lnTo>
                  <a:pt x="837484" y="1526167"/>
                </a:lnTo>
                <a:lnTo>
                  <a:pt x="0" y="1526167"/>
                </a:lnTo>
                <a:lnTo>
                  <a:pt x="0" y="0"/>
                </a:lnTo>
                <a:close/>
              </a:path>
            </a:pathLst>
          </a:custGeom>
          <a:blipFill rotWithShape="1">
            <a:blip r:embed="rId15">
              <a:alphaModFix/>
            </a:blip>
            <a:stretch>
              <a:fillRect b="0" l="0" r="0" t="0"/>
            </a:stretch>
          </a:blipFill>
          <a:ln>
            <a:noFill/>
          </a:ln>
        </p:spPr>
      </p:sp>
      <p:sp>
        <p:nvSpPr>
          <p:cNvPr id="910" name="Google Shape;910;p45"/>
          <p:cNvSpPr/>
          <p:nvPr/>
        </p:nvSpPr>
        <p:spPr>
          <a:xfrm flipH="1">
            <a:off x="3724232" y="2189743"/>
            <a:ext cx="1007471" cy="689323"/>
          </a:xfrm>
          <a:custGeom>
            <a:rect b="b" l="l" r="r" t="t"/>
            <a:pathLst>
              <a:path extrusionOk="0" h="1378645" w="2014943">
                <a:moveTo>
                  <a:pt x="2014942" y="0"/>
                </a:moveTo>
                <a:lnTo>
                  <a:pt x="0" y="0"/>
                </a:lnTo>
                <a:lnTo>
                  <a:pt x="0" y="1378645"/>
                </a:lnTo>
                <a:lnTo>
                  <a:pt x="2014942" y="1378645"/>
                </a:lnTo>
                <a:lnTo>
                  <a:pt x="2014942" y="0"/>
                </a:lnTo>
                <a:close/>
              </a:path>
            </a:pathLst>
          </a:custGeom>
          <a:blipFill rotWithShape="1">
            <a:blip r:embed="rId16">
              <a:alphaModFix/>
            </a:blip>
            <a:stretch>
              <a:fillRect b="0" l="0" r="0" t="0"/>
            </a:stretch>
          </a:blipFill>
          <a:ln>
            <a:noFill/>
          </a:ln>
        </p:spPr>
      </p:sp>
      <p:sp>
        <p:nvSpPr>
          <p:cNvPr id="911" name="Google Shape;911;p45"/>
          <p:cNvSpPr/>
          <p:nvPr/>
        </p:nvSpPr>
        <p:spPr>
          <a:xfrm>
            <a:off x="2626203" y="2189743"/>
            <a:ext cx="1007471" cy="689323"/>
          </a:xfrm>
          <a:custGeom>
            <a:rect b="b" l="l" r="r" t="t"/>
            <a:pathLst>
              <a:path extrusionOk="0" h="1378645" w="2014943">
                <a:moveTo>
                  <a:pt x="0" y="0"/>
                </a:moveTo>
                <a:lnTo>
                  <a:pt x="2014943" y="0"/>
                </a:lnTo>
                <a:lnTo>
                  <a:pt x="2014943" y="1378645"/>
                </a:lnTo>
                <a:lnTo>
                  <a:pt x="0" y="1378645"/>
                </a:lnTo>
                <a:lnTo>
                  <a:pt x="0" y="0"/>
                </a:lnTo>
                <a:close/>
              </a:path>
            </a:pathLst>
          </a:custGeom>
          <a:blipFill rotWithShape="1">
            <a:blip r:embed="rId17">
              <a:alphaModFix/>
            </a:blip>
            <a:stretch>
              <a:fillRect b="0" l="0" r="0" t="0"/>
            </a:stretch>
          </a:blipFill>
          <a:ln>
            <a:noFill/>
          </a:ln>
        </p:spPr>
      </p:sp>
      <p:sp>
        <p:nvSpPr>
          <p:cNvPr id="912" name="Google Shape;912;p45"/>
          <p:cNvSpPr/>
          <p:nvPr/>
        </p:nvSpPr>
        <p:spPr>
          <a:xfrm>
            <a:off x="4822260" y="2121380"/>
            <a:ext cx="1207305" cy="826050"/>
          </a:xfrm>
          <a:custGeom>
            <a:rect b="b" l="l" r="r" t="t"/>
            <a:pathLst>
              <a:path extrusionOk="0" h="1652101" w="2414610">
                <a:moveTo>
                  <a:pt x="0" y="0"/>
                </a:moveTo>
                <a:lnTo>
                  <a:pt x="2414610" y="0"/>
                </a:lnTo>
                <a:lnTo>
                  <a:pt x="2414610" y="1652101"/>
                </a:lnTo>
                <a:lnTo>
                  <a:pt x="0" y="1652101"/>
                </a:lnTo>
                <a:lnTo>
                  <a:pt x="0" y="0"/>
                </a:lnTo>
                <a:close/>
              </a:path>
            </a:pathLst>
          </a:custGeom>
          <a:blipFill rotWithShape="1">
            <a:blip r:embed="rId18">
              <a:alphaModFix/>
            </a:blip>
            <a:stretch>
              <a:fillRect b="0" l="0" r="0" t="0"/>
            </a:stretch>
          </a:blipFill>
          <a:ln>
            <a:noFill/>
          </a:ln>
        </p:spPr>
      </p:sp>
      <p:sp>
        <p:nvSpPr>
          <p:cNvPr id="913" name="Google Shape;913;p45"/>
          <p:cNvSpPr/>
          <p:nvPr/>
        </p:nvSpPr>
        <p:spPr>
          <a:xfrm>
            <a:off x="6120121" y="2174425"/>
            <a:ext cx="1052249" cy="719960"/>
          </a:xfrm>
          <a:custGeom>
            <a:rect b="b" l="l" r="r" t="t"/>
            <a:pathLst>
              <a:path extrusionOk="0" h="1439920" w="2104498">
                <a:moveTo>
                  <a:pt x="0" y="0"/>
                </a:moveTo>
                <a:lnTo>
                  <a:pt x="2104498" y="0"/>
                </a:lnTo>
                <a:lnTo>
                  <a:pt x="2104498" y="1439920"/>
                </a:lnTo>
                <a:lnTo>
                  <a:pt x="0" y="1439920"/>
                </a:lnTo>
                <a:lnTo>
                  <a:pt x="0" y="0"/>
                </a:lnTo>
                <a:close/>
              </a:path>
            </a:pathLst>
          </a:custGeom>
          <a:blipFill rotWithShape="1">
            <a:blip r:embed="rId19">
              <a:alphaModFix/>
            </a:blip>
            <a:stretch>
              <a:fillRect b="0" l="0" r="0" t="0"/>
            </a:stretch>
          </a:blipFill>
          <a:ln>
            <a:noFill/>
          </a:ln>
        </p:spPr>
      </p:sp>
      <p:sp>
        <p:nvSpPr>
          <p:cNvPr id="914" name="Google Shape;914;p45"/>
          <p:cNvSpPr/>
          <p:nvPr/>
        </p:nvSpPr>
        <p:spPr>
          <a:xfrm>
            <a:off x="8084984" y="2121380"/>
            <a:ext cx="735419" cy="738188"/>
          </a:xfrm>
          <a:custGeom>
            <a:rect b="b" l="l" r="r" t="t"/>
            <a:pathLst>
              <a:path extrusionOk="0" h="1476375" w="1470838">
                <a:moveTo>
                  <a:pt x="0" y="0"/>
                </a:moveTo>
                <a:lnTo>
                  <a:pt x="1470838" y="0"/>
                </a:lnTo>
                <a:lnTo>
                  <a:pt x="1470838" y="1476375"/>
                </a:lnTo>
                <a:lnTo>
                  <a:pt x="0" y="1476375"/>
                </a:lnTo>
                <a:lnTo>
                  <a:pt x="0" y="0"/>
                </a:lnTo>
                <a:close/>
              </a:path>
            </a:pathLst>
          </a:custGeom>
          <a:blipFill rotWithShape="1">
            <a:blip r:embed="rId20">
              <a:alphaModFix/>
            </a:blip>
            <a:stretch>
              <a:fillRect b="0" l="0" r="0" t="0"/>
            </a:stretch>
          </a:blipFill>
          <a:ln>
            <a:noFill/>
          </a:ln>
        </p:spPr>
      </p:sp>
      <p:sp>
        <p:nvSpPr>
          <p:cNvPr id="915" name="Google Shape;915;p45"/>
          <p:cNvSpPr/>
          <p:nvPr/>
        </p:nvSpPr>
        <p:spPr>
          <a:xfrm>
            <a:off x="2626203" y="3104357"/>
            <a:ext cx="930488" cy="683908"/>
          </a:xfrm>
          <a:custGeom>
            <a:rect b="b" l="l" r="r" t="t"/>
            <a:pathLst>
              <a:path extrusionOk="0" h="1367817" w="1860976">
                <a:moveTo>
                  <a:pt x="0" y="0"/>
                </a:moveTo>
                <a:lnTo>
                  <a:pt x="1860976" y="0"/>
                </a:lnTo>
                <a:lnTo>
                  <a:pt x="1860976" y="1367817"/>
                </a:lnTo>
                <a:lnTo>
                  <a:pt x="0" y="1367817"/>
                </a:lnTo>
                <a:lnTo>
                  <a:pt x="0" y="0"/>
                </a:lnTo>
                <a:close/>
              </a:path>
            </a:pathLst>
          </a:custGeom>
          <a:blipFill rotWithShape="1">
            <a:blip r:embed="rId21">
              <a:alphaModFix/>
            </a:blip>
            <a:stretch>
              <a:fillRect b="0" l="0" r="0" t="0"/>
            </a:stretch>
          </a:blipFill>
          <a:ln>
            <a:noFill/>
          </a:ln>
        </p:spPr>
      </p:sp>
      <p:sp>
        <p:nvSpPr>
          <p:cNvPr id="916" name="Google Shape;916;p45"/>
          <p:cNvSpPr/>
          <p:nvPr/>
        </p:nvSpPr>
        <p:spPr>
          <a:xfrm>
            <a:off x="7293613" y="2256239"/>
            <a:ext cx="641169" cy="571442"/>
          </a:xfrm>
          <a:custGeom>
            <a:rect b="b" l="l" r="r" t="t"/>
            <a:pathLst>
              <a:path extrusionOk="0" h="1142884" w="1282338">
                <a:moveTo>
                  <a:pt x="0" y="0"/>
                </a:moveTo>
                <a:lnTo>
                  <a:pt x="1282338" y="0"/>
                </a:lnTo>
                <a:lnTo>
                  <a:pt x="1282338" y="1142884"/>
                </a:lnTo>
                <a:lnTo>
                  <a:pt x="0" y="1142884"/>
                </a:lnTo>
                <a:lnTo>
                  <a:pt x="0" y="0"/>
                </a:lnTo>
                <a:close/>
              </a:path>
            </a:pathLst>
          </a:custGeom>
          <a:blipFill rotWithShape="1">
            <a:blip r:embed="rId22">
              <a:alphaModFix/>
            </a:blip>
            <a:stretch>
              <a:fillRect b="0" l="0" r="0" t="0"/>
            </a:stretch>
          </a:blipFill>
          <a:ln>
            <a:noFill/>
          </a:ln>
        </p:spPr>
      </p:sp>
      <p:sp>
        <p:nvSpPr>
          <p:cNvPr id="917" name="Google Shape;917;p45"/>
          <p:cNvSpPr/>
          <p:nvPr/>
        </p:nvSpPr>
        <p:spPr>
          <a:xfrm>
            <a:off x="8056089" y="3141997"/>
            <a:ext cx="889535" cy="608630"/>
          </a:xfrm>
          <a:custGeom>
            <a:rect b="b" l="l" r="r" t="t"/>
            <a:pathLst>
              <a:path extrusionOk="0" h="1217259" w="1779070">
                <a:moveTo>
                  <a:pt x="0" y="0"/>
                </a:moveTo>
                <a:lnTo>
                  <a:pt x="1779071" y="0"/>
                </a:lnTo>
                <a:lnTo>
                  <a:pt x="1779071" y="1217259"/>
                </a:lnTo>
                <a:lnTo>
                  <a:pt x="0" y="1217259"/>
                </a:lnTo>
                <a:lnTo>
                  <a:pt x="0" y="0"/>
                </a:lnTo>
                <a:close/>
              </a:path>
            </a:pathLst>
          </a:custGeom>
          <a:blipFill rotWithShape="1">
            <a:blip r:embed="rId23">
              <a:alphaModFix/>
            </a:blip>
            <a:stretch>
              <a:fillRect b="0" l="0" r="0" t="0"/>
            </a:stretch>
          </a:blipFill>
          <a:ln>
            <a:noFill/>
          </a:ln>
        </p:spPr>
      </p:sp>
      <p:sp>
        <p:nvSpPr>
          <p:cNvPr id="918" name="Google Shape;918;p45"/>
          <p:cNvSpPr/>
          <p:nvPr/>
        </p:nvSpPr>
        <p:spPr>
          <a:xfrm>
            <a:off x="3724232" y="3140550"/>
            <a:ext cx="893764" cy="611523"/>
          </a:xfrm>
          <a:custGeom>
            <a:rect b="b" l="l" r="r" t="t"/>
            <a:pathLst>
              <a:path extrusionOk="0" h="1223046" w="1787528">
                <a:moveTo>
                  <a:pt x="0" y="0"/>
                </a:moveTo>
                <a:lnTo>
                  <a:pt x="1787528" y="0"/>
                </a:lnTo>
                <a:lnTo>
                  <a:pt x="1787528" y="1223045"/>
                </a:lnTo>
                <a:lnTo>
                  <a:pt x="0" y="1223045"/>
                </a:lnTo>
                <a:lnTo>
                  <a:pt x="0" y="0"/>
                </a:lnTo>
                <a:close/>
              </a:path>
            </a:pathLst>
          </a:custGeom>
          <a:blipFill rotWithShape="1">
            <a:blip r:embed="rId24">
              <a:alphaModFix/>
            </a:blip>
            <a:stretch>
              <a:fillRect b="0" l="0" r="0" t="0"/>
            </a:stretch>
          </a:blipFill>
          <a:ln>
            <a:noFill/>
          </a:ln>
        </p:spPr>
      </p:sp>
      <p:sp>
        <p:nvSpPr>
          <p:cNvPr id="919" name="Google Shape;919;p45"/>
          <p:cNvSpPr/>
          <p:nvPr/>
        </p:nvSpPr>
        <p:spPr>
          <a:xfrm>
            <a:off x="5784665" y="3112523"/>
            <a:ext cx="975688" cy="667576"/>
          </a:xfrm>
          <a:custGeom>
            <a:rect b="b" l="l" r="r" t="t"/>
            <a:pathLst>
              <a:path extrusionOk="0" h="1335152" w="1951376">
                <a:moveTo>
                  <a:pt x="0" y="0"/>
                </a:moveTo>
                <a:lnTo>
                  <a:pt x="1951376" y="0"/>
                </a:lnTo>
                <a:lnTo>
                  <a:pt x="1951376" y="1335152"/>
                </a:lnTo>
                <a:lnTo>
                  <a:pt x="0" y="1335152"/>
                </a:lnTo>
                <a:lnTo>
                  <a:pt x="0" y="0"/>
                </a:lnTo>
                <a:close/>
              </a:path>
            </a:pathLst>
          </a:custGeom>
          <a:blipFill rotWithShape="1">
            <a:blip r:embed="rId25">
              <a:alphaModFix/>
            </a:blip>
            <a:stretch>
              <a:fillRect b="0" l="0" r="0" t="0"/>
            </a:stretch>
          </a:blipFill>
          <a:ln>
            <a:noFill/>
          </a:ln>
        </p:spPr>
      </p:sp>
      <p:sp>
        <p:nvSpPr>
          <p:cNvPr id="920" name="Google Shape;920;p45"/>
          <p:cNvSpPr/>
          <p:nvPr/>
        </p:nvSpPr>
        <p:spPr>
          <a:xfrm>
            <a:off x="4717705" y="3115409"/>
            <a:ext cx="967252" cy="661804"/>
          </a:xfrm>
          <a:custGeom>
            <a:rect b="b" l="l" r="r" t="t"/>
            <a:pathLst>
              <a:path extrusionOk="0" h="1323608" w="1934504">
                <a:moveTo>
                  <a:pt x="0" y="0"/>
                </a:moveTo>
                <a:lnTo>
                  <a:pt x="1934503" y="0"/>
                </a:lnTo>
                <a:lnTo>
                  <a:pt x="1934503" y="1323608"/>
                </a:lnTo>
                <a:lnTo>
                  <a:pt x="0" y="1323608"/>
                </a:lnTo>
                <a:lnTo>
                  <a:pt x="0" y="0"/>
                </a:lnTo>
                <a:close/>
              </a:path>
            </a:pathLst>
          </a:custGeom>
          <a:blipFill rotWithShape="1">
            <a:blip r:embed="rId26">
              <a:alphaModFix/>
            </a:blip>
            <a:stretch>
              <a:fillRect b="0" l="0" r="0" t="0"/>
            </a:stretch>
          </a:blipFill>
          <a:ln>
            <a:noFill/>
          </a:ln>
        </p:spPr>
      </p:sp>
      <p:sp>
        <p:nvSpPr>
          <p:cNvPr id="921" name="Google Shape;921;p45"/>
          <p:cNvSpPr/>
          <p:nvPr/>
        </p:nvSpPr>
        <p:spPr>
          <a:xfrm>
            <a:off x="6860062" y="3071255"/>
            <a:ext cx="1096318" cy="750112"/>
          </a:xfrm>
          <a:custGeom>
            <a:rect b="b" l="l" r="r" t="t"/>
            <a:pathLst>
              <a:path extrusionOk="0" h="1500224" w="2192635">
                <a:moveTo>
                  <a:pt x="0" y="0"/>
                </a:moveTo>
                <a:lnTo>
                  <a:pt x="2192635" y="0"/>
                </a:lnTo>
                <a:lnTo>
                  <a:pt x="2192635" y="1500224"/>
                </a:lnTo>
                <a:lnTo>
                  <a:pt x="0" y="1500224"/>
                </a:lnTo>
                <a:lnTo>
                  <a:pt x="0" y="0"/>
                </a:lnTo>
                <a:close/>
              </a:path>
            </a:pathLst>
          </a:custGeom>
          <a:blipFill rotWithShape="1">
            <a:blip r:embed="rId27">
              <a:alphaModFix/>
            </a:blip>
            <a:stretch>
              <a:fillRect b="0" l="0" r="0" t="0"/>
            </a:stretch>
          </a:blipFill>
          <a:ln>
            <a:noFill/>
          </a:ln>
        </p:spPr>
      </p:sp>
      <p:sp>
        <p:nvSpPr>
          <p:cNvPr id="922" name="Google Shape;922;p45"/>
          <p:cNvSpPr/>
          <p:nvPr/>
        </p:nvSpPr>
        <p:spPr>
          <a:xfrm>
            <a:off x="3663005" y="3821367"/>
            <a:ext cx="829284" cy="842982"/>
          </a:xfrm>
          <a:custGeom>
            <a:rect b="b" l="l" r="r" t="t"/>
            <a:pathLst>
              <a:path extrusionOk="0" h="1685965" w="1658568">
                <a:moveTo>
                  <a:pt x="0" y="0"/>
                </a:moveTo>
                <a:lnTo>
                  <a:pt x="1658568" y="0"/>
                </a:lnTo>
                <a:lnTo>
                  <a:pt x="1658568" y="1685965"/>
                </a:lnTo>
                <a:lnTo>
                  <a:pt x="0" y="1685965"/>
                </a:lnTo>
                <a:lnTo>
                  <a:pt x="0" y="0"/>
                </a:lnTo>
                <a:close/>
              </a:path>
            </a:pathLst>
          </a:custGeom>
          <a:blipFill rotWithShape="1">
            <a:blip r:embed="rId28">
              <a:alphaModFix/>
            </a:blip>
            <a:stretch>
              <a:fillRect b="0" l="0" r="0" t="0"/>
            </a:stretch>
          </a:blipFill>
          <a:ln>
            <a:noFill/>
          </a:ln>
        </p:spPr>
      </p:sp>
      <p:sp>
        <p:nvSpPr>
          <p:cNvPr id="923" name="Google Shape;923;p45"/>
          <p:cNvSpPr/>
          <p:nvPr/>
        </p:nvSpPr>
        <p:spPr>
          <a:xfrm rot="2416589">
            <a:off x="5462961" y="3938395"/>
            <a:ext cx="649388" cy="783575"/>
          </a:xfrm>
          <a:custGeom>
            <a:rect b="b" l="l" r="r" t="t"/>
            <a:pathLst>
              <a:path extrusionOk="0" h="1567150" w="1298776">
                <a:moveTo>
                  <a:pt x="0" y="0"/>
                </a:moveTo>
                <a:lnTo>
                  <a:pt x="1298775" y="0"/>
                </a:lnTo>
                <a:lnTo>
                  <a:pt x="1298775" y="1567150"/>
                </a:lnTo>
                <a:lnTo>
                  <a:pt x="0" y="1567150"/>
                </a:lnTo>
                <a:lnTo>
                  <a:pt x="0" y="0"/>
                </a:lnTo>
                <a:close/>
              </a:path>
            </a:pathLst>
          </a:custGeom>
          <a:blipFill rotWithShape="1">
            <a:blip r:embed="rId29">
              <a:alphaModFix/>
            </a:blip>
            <a:stretch>
              <a:fillRect b="0" l="0" r="0" t="0"/>
            </a:stretch>
          </a:blipFill>
          <a:ln>
            <a:noFill/>
          </a:ln>
        </p:spPr>
      </p:sp>
      <p:sp>
        <p:nvSpPr>
          <p:cNvPr id="924" name="Google Shape;924;p45"/>
          <p:cNvSpPr/>
          <p:nvPr/>
        </p:nvSpPr>
        <p:spPr>
          <a:xfrm>
            <a:off x="4617996" y="4150805"/>
            <a:ext cx="720051" cy="559840"/>
          </a:xfrm>
          <a:custGeom>
            <a:rect b="b" l="l" r="r" t="t"/>
            <a:pathLst>
              <a:path extrusionOk="0" h="1119679" w="1440102">
                <a:moveTo>
                  <a:pt x="0" y="0"/>
                </a:moveTo>
                <a:lnTo>
                  <a:pt x="1440102" y="0"/>
                </a:lnTo>
                <a:lnTo>
                  <a:pt x="1440102" y="1119679"/>
                </a:lnTo>
                <a:lnTo>
                  <a:pt x="0" y="1119679"/>
                </a:lnTo>
                <a:lnTo>
                  <a:pt x="0" y="0"/>
                </a:lnTo>
                <a:close/>
              </a:path>
            </a:pathLst>
          </a:custGeom>
          <a:blipFill rotWithShape="1">
            <a:blip r:embed="rId30">
              <a:alphaModFix/>
            </a:blip>
            <a:stretch>
              <a:fillRect b="0" l="0" r="0" t="0"/>
            </a:stretch>
          </a:blipFill>
          <a:ln>
            <a:noFill/>
          </a:ln>
        </p:spPr>
      </p:sp>
      <p:sp>
        <p:nvSpPr>
          <p:cNvPr id="925" name="Google Shape;925;p45"/>
          <p:cNvSpPr/>
          <p:nvPr/>
        </p:nvSpPr>
        <p:spPr>
          <a:xfrm>
            <a:off x="2664349" y="4150805"/>
            <a:ext cx="961499" cy="478346"/>
          </a:xfrm>
          <a:custGeom>
            <a:rect b="b" l="l" r="r" t="t"/>
            <a:pathLst>
              <a:path extrusionOk="0" h="956691" w="1922998">
                <a:moveTo>
                  <a:pt x="0" y="0"/>
                </a:moveTo>
                <a:lnTo>
                  <a:pt x="1922998" y="0"/>
                </a:lnTo>
                <a:lnTo>
                  <a:pt x="1922998" y="956691"/>
                </a:lnTo>
                <a:lnTo>
                  <a:pt x="0" y="956691"/>
                </a:lnTo>
                <a:lnTo>
                  <a:pt x="0" y="0"/>
                </a:lnTo>
                <a:close/>
              </a:path>
            </a:pathLst>
          </a:custGeom>
          <a:blipFill rotWithShape="1">
            <a:blip r:embed="rId31">
              <a:alphaModFix/>
            </a:blip>
            <a:stretch>
              <a:fillRect b="0" l="0" r="0" t="0"/>
            </a:stretch>
          </a:blipFill>
          <a:ln>
            <a:noFill/>
          </a:ln>
        </p:spPr>
      </p:sp>
      <p:sp>
        <p:nvSpPr>
          <p:cNvPr id="926" name="Google Shape;926;p45"/>
          <p:cNvSpPr/>
          <p:nvPr/>
        </p:nvSpPr>
        <p:spPr>
          <a:xfrm>
            <a:off x="6325813" y="3954717"/>
            <a:ext cx="1230295" cy="841782"/>
          </a:xfrm>
          <a:custGeom>
            <a:rect b="b" l="l" r="r" t="t"/>
            <a:pathLst>
              <a:path extrusionOk="0" h="1683563" w="2460591">
                <a:moveTo>
                  <a:pt x="0" y="0"/>
                </a:moveTo>
                <a:lnTo>
                  <a:pt x="2460591" y="0"/>
                </a:lnTo>
                <a:lnTo>
                  <a:pt x="2460591" y="1683563"/>
                </a:lnTo>
                <a:lnTo>
                  <a:pt x="0" y="1683563"/>
                </a:lnTo>
                <a:lnTo>
                  <a:pt x="0" y="0"/>
                </a:lnTo>
                <a:close/>
              </a:path>
            </a:pathLst>
          </a:custGeom>
          <a:blipFill rotWithShape="1">
            <a:blip r:embed="rId32">
              <a:alphaModFix/>
            </a:blip>
            <a:stretch>
              <a:fillRect b="0" l="0" r="0" t="0"/>
            </a:stretch>
          </a:blipFill>
          <a:ln>
            <a:noFill/>
          </a:ln>
        </p:spPr>
      </p:sp>
      <p:sp>
        <p:nvSpPr>
          <p:cNvPr id="927" name="Google Shape;927;p45"/>
          <p:cNvSpPr/>
          <p:nvPr/>
        </p:nvSpPr>
        <p:spPr>
          <a:xfrm>
            <a:off x="7593266" y="3788266"/>
            <a:ext cx="1352359" cy="925298"/>
          </a:xfrm>
          <a:custGeom>
            <a:rect b="b" l="l" r="r" t="t"/>
            <a:pathLst>
              <a:path extrusionOk="0" h="1850596" w="2704717">
                <a:moveTo>
                  <a:pt x="0" y="0"/>
                </a:moveTo>
                <a:lnTo>
                  <a:pt x="2704717" y="0"/>
                </a:lnTo>
                <a:lnTo>
                  <a:pt x="2704717" y="1850596"/>
                </a:lnTo>
                <a:lnTo>
                  <a:pt x="0" y="1850596"/>
                </a:lnTo>
                <a:lnTo>
                  <a:pt x="0" y="0"/>
                </a:lnTo>
                <a:close/>
              </a:path>
            </a:pathLst>
          </a:custGeom>
          <a:blipFill rotWithShape="1">
            <a:blip r:embed="rId33">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931" name="Shape 931"/>
        <p:cNvGrpSpPr/>
        <p:nvPr/>
      </p:nvGrpSpPr>
      <p:grpSpPr>
        <a:xfrm>
          <a:off x="0" y="0"/>
          <a:ext cx="0" cy="0"/>
          <a:chOff x="0" y="0"/>
          <a:chExt cx="0" cy="0"/>
        </a:xfrm>
      </p:grpSpPr>
      <p:sp>
        <p:nvSpPr>
          <p:cNvPr id="932" name="Google Shape;932;p46"/>
          <p:cNvSpPr txBox="1"/>
          <p:nvPr/>
        </p:nvSpPr>
        <p:spPr>
          <a:xfrm>
            <a:off x="328558" y="375558"/>
            <a:ext cx="2189785" cy="987425"/>
          </a:xfrm>
          <a:prstGeom prst="rect">
            <a:avLst/>
          </a:prstGeom>
          <a:noFill/>
          <a:ln>
            <a:noFill/>
          </a:ln>
        </p:spPr>
        <p:txBody>
          <a:bodyPr anchorCtr="0" anchor="t" bIns="0" lIns="0" spcFirstLastPara="1" rIns="0" wrap="square" tIns="0">
            <a:spAutoFit/>
          </a:bodyPr>
          <a:lstStyle/>
          <a:p>
            <a:pPr indent="0" lvl="0" marL="0" marR="0" rtl="0" algn="just">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Resource </a:t>
            </a:r>
            <a:endParaRPr sz="700"/>
          </a:p>
          <a:p>
            <a:pPr indent="0" lvl="0" marL="0" marR="0" rtl="0" algn="just">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Page</a:t>
            </a:r>
            <a:endParaRPr sz="700"/>
          </a:p>
        </p:txBody>
      </p:sp>
      <p:sp>
        <p:nvSpPr>
          <p:cNvPr id="933" name="Google Shape;933;p46"/>
          <p:cNvSpPr txBox="1"/>
          <p:nvPr/>
        </p:nvSpPr>
        <p:spPr>
          <a:xfrm>
            <a:off x="328558" y="1906746"/>
            <a:ext cx="1977116" cy="324126"/>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Use these design resources in your Canva Presentation.</a:t>
            </a:r>
            <a:endParaRPr sz="700"/>
          </a:p>
        </p:txBody>
      </p:sp>
      <p:sp>
        <p:nvSpPr>
          <p:cNvPr id="934" name="Google Shape;934;p46"/>
          <p:cNvSpPr txBox="1"/>
          <p:nvPr/>
        </p:nvSpPr>
        <p:spPr>
          <a:xfrm>
            <a:off x="328558" y="2502088"/>
            <a:ext cx="1798422" cy="324126"/>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This presentation template uses the following free fonts:</a:t>
            </a:r>
            <a:endParaRPr sz="700"/>
          </a:p>
        </p:txBody>
      </p:sp>
      <p:sp>
        <p:nvSpPr>
          <p:cNvPr id="935" name="Google Shape;935;p46"/>
          <p:cNvSpPr txBox="1"/>
          <p:nvPr/>
        </p:nvSpPr>
        <p:spPr>
          <a:xfrm>
            <a:off x="328558" y="3097430"/>
            <a:ext cx="1977116" cy="48605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Titles: Forum</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Headers: Petit Formal Script</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Body Copy: Forum</a:t>
            </a:r>
            <a:endParaRPr sz="700"/>
          </a:p>
        </p:txBody>
      </p:sp>
      <p:sp>
        <p:nvSpPr>
          <p:cNvPr id="936" name="Google Shape;936;p46"/>
          <p:cNvSpPr txBox="1"/>
          <p:nvPr/>
        </p:nvSpPr>
        <p:spPr>
          <a:xfrm>
            <a:off x="328558" y="3854696"/>
            <a:ext cx="1909757" cy="809901"/>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can find these fonts online too. Happy designing! </a:t>
            </a:r>
            <a:endParaRPr sz="700"/>
          </a:p>
          <a:p>
            <a:pPr indent="0" lvl="0" marL="0" marR="0" rtl="0" algn="l">
              <a:lnSpc>
                <a:spcPct val="139989"/>
              </a:lnSpc>
              <a:spcBef>
                <a:spcPts val="0"/>
              </a:spcBef>
              <a:spcAft>
                <a:spcPts val="0"/>
              </a:spcAft>
              <a:buNone/>
            </a:pPr>
            <a:r>
              <a:t/>
            </a:r>
            <a:endParaRPr b="0" i="0" sz="900" u="none" cap="none" strike="noStrike">
              <a:solidFill>
                <a:srgbClr val="402206"/>
              </a:solidFill>
              <a:latin typeface="Forum"/>
              <a:ea typeface="Forum"/>
              <a:cs typeface="Forum"/>
              <a:sym typeface="Forum"/>
            </a:endParaRPr>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Don't forget to delete this page</a:t>
            </a:r>
            <a:endParaRPr sz="700"/>
          </a:p>
          <a:p>
            <a:pPr indent="0" lvl="0" marL="0" marR="0" rtl="0" algn="l">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before presenting. </a:t>
            </a:r>
            <a:endParaRPr sz="700"/>
          </a:p>
        </p:txBody>
      </p:sp>
      <p:sp>
        <p:nvSpPr>
          <p:cNvPr id="937" name="Google Shape;937;p46"/>
          <p:cNvSpPr/>
          <p:nvPr/>
        </p:nvSpPr>
        <p:spPr>
          <a:xfrm>
            <a:off x="2724064" y="1191600"/>
            <a:ext cx="1246851" cy="853108"/>
          </a:xfrm>
          <a:custGeom>
            <a:rect b="b" l="l" r="r" t="t"/>
            <a:pathLst>
              <a:path extrusionOk="0" h="1706216" w="2493701">
                <a:moveTo>
                  <a:pt x="0" y="0"/>
                </a:moveTo>
                <a:lnTo>
                  <a:pt x="2493701" y="0"/>
                </a:lnTo>
                <a:lnTo>
                  <a:pt x="2493701" y="1706216"/>
                </a:lnTo>
                <a:lnTo>
                  <a:pt x="0" y="1706216"/>
                </a:lnTo>
                <a:lnTo>
                  <a:pt x="0" y="0"/>
                </a:lnTo>
                <a:close/>
              </a:path>
            </a:pathLst>
          </a:custGeom>
          <a:blipFill rotWithShape="1">
            <a:blip r:embed="rId3">
              <a:alphaModFix/>
            </a:blip>
            <a:stretch>
              <a:fillRect b="0" l="0" r="0" t="0"/>
            </a:stretch>
          </a:blipFill>
          <a:ln>
            <a:noFill/>
          </a:ln>
        </p:spPr>
      </p:sp>
      <p:sp>
        <p:nvSpPr>
          <p:cNvPr id="938" name="Google Shape;938;p46"/>
          <p:cNvSpPr/>
          <p:nvPr/>
        </p:nvSpPr>
        <p:spPr>
          <a:xfrm>
            <a:off x="3988479" y="195119"/>
            <a:ext cx="620325" cy="974776"/>
          </a:xfrm>
          <a:custGeom>
            <a:rect b="b" l="l" r="r" t="t"/>
            <a:pathLst>
              <a:path extrusionOk="0" h="1949551" w="1240651">
                <a:moveTo>
                  <a:pt x="0" y="0"/>
                </a:moveTo>
                <a:lnTo>
                  <a:pt x="1240651" y="0"/>
                </a:lnTo>
                <a:lnTo>
                  <a:pt x="1240651" y="1949551"/>
                </a:lnTo>
                <a:lnTo>
                  <a:pt x="0" y="1949551"/>
                </a:lnTo>
                <a:lnTo>
                  <a:pt x="0" y="0"/>
                </a:lnTo>
                <a:close/>
              </a:path>
            </a:pathLst>
          </a:custGeom>
          <a:blipFill rotWithShape="1">
            <a:blip r:embed="rId4">
              <a:alphaModFix/>
            </a:blip>
            <a:stretch>
              <a:fillRect b="0" l="-64830" r="-64827" t="0"/>
            </a:stretch>
          </a:blipFill>
          <a:ln>
            <a:noFill/>
          </a:ln>
        </p:spPr>
      </p:sp>
      <p:sp>
        <p:nvSpPr>
          <p:cNvPr id="939" name="Google Shape;939;p46"/>
          <p:cNvSpPr/>
          <p:nvPr/>
        </p:nvSpPr>
        <p:spPr>
          <a:xfrm>
            <a:off x="4787628" y="185207"/>
            <a:ext cx="994600" cy="994600"/>
          </a:xfrm>
          <a:custGeom>
            <a:rect b="b" l="l" r="r" t="t"/>
            <a:pathLst>
              <a:path extrusionOk="0" h="1989200" w="1989200">
                <a:moveTo>
                  <a:pt x="0" y="0"/>
                </a:moveTo>
                <a:lnTo>
                  <a:pt x="1989200" y="0"/>
                </a:lnTo>
                <a:lnTo>
                  <a:pt x="1989200" y="1989200"/>
                </a:lnTo>
                <a:lnTo>
                  <a:pt x="0" y="1989200"/>
                </a:lnTo>
                <a:lnTo>
                  <a:pt x="0" y="0"/>
                </a:lnTo>
                <a:close/>
              </a:path>
            </a:pathLst>
          </a:custGeom>
          <a:blipFill rotWithShape="1">
            <a:blip r:embed="rId5">
              <a:alphaModFix/>
            </a:blip>
            <a:stretch>
              <a:fillRect b="0" l="0" r="0" t="0"/>
            </a:stretch>
          </a:blipFill>
          <a:ln>
            <a:noFill/>
          </a:ln>
        </p:spPr>
      </p:sp>
      <p:sp>
        <p:nvSpPr>
          <p:cNvPr id="940" name="Google Shape;940;p46"/>
          <p:cNvSpPr/>
          <p:nvPr/>
        </p:nvSpPr>
        <p:spPr>
          <a:xfrm>
            <a:off x="5961052" y="252486"/>
            <a:ext cx="679972" cy="860042"/>
          </a:xfrm>
          <a:custGeom>
            <a:rect b="b" l="l" r="r" t="t"/>
            <a:pathLst>
              <a:path extrusionOk="0" h="1720083" w="1359944">
                <a:moveTo>
                  <a:pt x="0" y="0"/>
                </a:moveTo>
                <a:lnTo>
                  <a:pt x="1359943" y="0"/>
                </a:lnTo>
                <a:lnTo>
                  <a:pt x="1359943" y="1720083"/>
                </a:lnTo>
                <a:lnTo>
                  <a:pt x="0" y="1720083"/>
                </a:lnTo>
                <a:lnTo>
                  <a:pt x="0" y="0"/>
                </a:lnTo>
                <a:close/>
              </a:path>
            </a:pathLst>
          </a:custGeom>
          <a:blipFill rotWithShape="1">
            <a:blip r:embed="rId6">
              <a:alphaModFix/>
            </a:blip>
            <a:stretch>
              <a:fillRect b="-215" l="0" r="-27027" t="-214"/>
            </a:stretch>
          </a:blipFill>
          <a:ln>
            <a:noFill/>
          </a:ln>
        </p:spPr>
      </p:sp>
      <p:sp>
        <p:nvSpPr>
          <p:cNvPr id="941" name="Google Shape;941;p46"/>
          <p:cNvSpPr/>
          <p:nvPr/>
        </p:nvSpPr>
        <p:spPr>
          <a:xfrm>
            <a:off x="2880362" y="356239"/>
            <a:ext cx="929292" cy="652535"/>
          </a:xfrm>
          <a:custGeom>
            <a:rect b="b" l="l" r="r" t="t"/>
            <a:pathLst>
              <a:path extrusionOk="0" h="1305070" w="1858585">
                <a:moveTo>
                  <a:pt x="0" y="0"/>
                </a:moveTo>
                <a:lnTo>
                  <a:pt x="1858586" y="0"/>
                </a:lnTo>
                <a:lnTo>
                  <a:pt x="1858586" y="1305070"/>
                </a:lnTo>
                <a:lnTo>
                  <a:pt x="0" y="1305070"/>
                </a:lnTo>
                <a:lnTo>
                  <a:pt x="0" y="0"/>
                </a:lnTo>
                <a:close/>
              </a:path>
            </a:pathLst>
          </a:custGeom>
          <a:blipFill rotWithShape="1">
            <a:blip r:embed="rId7">
              <a:alphaModFix/>
            </a:blip>
            <a:stretch>
              <a:fillRect b="0" l="0" r="-2625" t="0"/>
            </a:stretch>
          </a:blipFill>
          <a:ln>
            <a:noFill/>
          </a:ln>
        </p:spPr>
      </p:sp>
      <p:sp>
        <p:nvSpPr>
          <p:cNvPr id="942" name="Google Shape;942;p46"/>
          <p:cNvSpPr/>
          <p:nvPr/>
        </p:nvSpPr>
        <p:spPr>
          <a:xfrm>
            <a:off x="6819847" y="254029"/>
            <a:ext cx="856957" cy="856957"/>
          </a:xfrm>
          <a:custGeom>
            <a:rect b="b" l="l" r="r" t="t"/>
            <a:pathLst>
              <a:path extrusionOk="0" h="1713913" w="1713913">
                <a:moveTo>
                  <a:pt x="0" y="0"/>
                </a:moveTo>
                <a:lnTo>
                  <a:pt x="1713913" y="0"/>
                </a:lnTo>
                <a:lnTo>
                  <a:pt x="1713913" y="1713913"/>
                </a:lnTo>
                <a:lnTo>
                  <a:pt x="0" y="1713913"/>
                </a:lnTo>
                <a:lnTo>
                  <a:pt x="0" y="0"/>
                </a:lnTo>
                <a:close/>
              </a:path>
            </a:pathLst>
          </a:custGeom>
          <a:blipFill rotWithShape="1">
            <a:blip r:embed="rId8">
              <a:alphaModFix/>
            </a:blip>
            <a:stretch>
              <a:fillRect b="0" l="0" r="0" t="0"/>
            </a:stretch>
          </a:blipFill>
          <a:ln>
            <a:noFill/>
          </a:ln>
        </p:spPr>
      </p:sp>
      <p:sp>
        <p:nvSpPr>
          <p:cNvPr id="943" name="Google Shape;943;p46"/>
          <p:cNvSpPr/>
          <p:nvPr/>
        </p:nvSpPr>
        <p:spPr>
          <a:xfrm>
            <a:off x="7855627" y="240743"/>
            <a:ext cx="883526" cy="883526"/>
          </a:xfrm>
          <a:custGeom>
            <a:rect b="b" l="l" r="r" t="t"/>
            <a:pathLst>
              <a:path extrusionOk="0" h="1767053" w="1767053">
                <a:moveTo>
                  <a:pt x="0" y="0"/>
                </a:moveTo>
                <a:lnTo>
                  <a:pt x="1767053" y="0"/>
                </a:lnTo>
                <a:lnTo>
                  <a:pt x="1767053" y="1767053"/>
                </a:lnTo>
                <a:lnTo>
                  <a:pt x="0" y="1767053"/>
                </a:lnTo>
                <a:lnTo>
                  <a:pt x="0" y="0"/>
                </a:lnTo>
                <a:close/>
              </a:path>
            </a:pathLst>
          </a:custGeom>
          <a:blipFill rotWithShape="1">
            <a:blip r:embed="rId9">
              <a:alphaModFix/>
            </a:blip>
            <a:stretch>
              <a:fillRect b="0" l="0" r="0" t="0"/>
            </a:stretch>
          </a:blipFill>
          <a:ln>
            <a:noFill/>
          </a:ln>
        </p:spPr>
      </p:sp>
      <p:sp>
        <p:nvSpPr>
          <p:cNvPr id="944" name="Google Shape;944;p46"/>
          <p:cNvSpPr/>
          <p:nvPr/>
        </p:nvSpPr>
        <p:spPr>
          <a:xfrm>
            <a:off x="4114836" y="1225473"/>
            <a:ext cx="1147838" cy="785363"/>
          </a:xfrm>
          <a:custGeom>
            <a:rect b="b" l="l" r="r" t="t"/>
            <a:pathLst>
              <a:path extrusionOk="0" h="1570726" w="2295676">
                <a:moveTo>
                  <a:pt x="0" y="0"/>
                </a:moveTo>
                <a:lnTo>
                  <a:pt x="2295675" y="0"/>
                </a:lnTo>
                <a:lnTo>
                  <a:pt x="2295675" y="1570725"/>
                </a:lnTo>
                <a:lnTo>
                  <a:pt x="0" y="1570725"/>
                </a:lnTo>
                <a:lnTo>
                  <a:pt x="0" y="0"/>
                </a:lnTo>
                <a:close/>
              </a:path>
            </a:pathLst>
          </a:custGeom>
          <a:blipFill rotWithShape="1">
            <a:blip r:embed="rId10">
              <a:alphaModFix/>
            </a:blip>
            <a:stretch>
              <a:fillRect b="0" l="0" r="0" t="0"/>
            </a:stretch>
          </a:blipFill>
          <a:ln>
            <a:noFill/>
          </a:ln>
        </p:spPr>
      </p:sp>
      <p:sp>
        <p:nvSpPr>
          <p:cNvPr id="945" name="Google Shape;945;p46"/>
          <p:cNvSpPr/>
          <p:nvPr/>
        </p:nvSpPr>
        <p:spPr>
          <a:xfrm>
            <a:off x="5406596" y="1240695"/>
            <a:ext cx="1103342" cy="754919"/>
          </a:xfrm>
          <a:custGeom>
            <a:rect b="b" l="l" r="r" t="t"/>
            <a:pathLst>
              <a:path extrusionOk="0" h="1509837" w="2206685">
                <a:moveTo>
                  <a:pt x="0" y="0"/>
                </a:moveTo>
                <a:lnTo>
                  <a:pt x="2206685" y="0"/>
                </a:lnTo>
                <a:lnTo>
                  <a:pt x="2206685" y="1509837"/>
                </a:lnTo>
                <a:lnTo>
                  <a:pt x="0" y="1509837"/>
                </a:lnTo>
                <a:lnTo>
                  <a:pt x="0" y="0"/>
                </a:lnTo>
                <a:close/>
              </a:path>
            </a:pathLst>
          </a:custGeom>
          <a:blipFill rotWithShape="1">
            <a:blip r:embed="rId11">
              <a:alphaModFix/>
            </a:blip>
            <a:stretch>
              <a:fillRect b="0" l="0" r="0" t="0"/>
            </a:stretch>
          </a:blipFill>
          <a:ln>
            <a:noFill/>
          </a:ln>
        </p:spPr>
      </p:sp>
      <p:sp>
        <p:nvSpPr>
          <p:cNvPr id="946" name="Google Shape;946;p46"/>
          <p:cNvSpPr/>
          <p:nvPr/>
        </p:nvSpPr>
        <p:spPr>
          <a:xfrm>
            <a:off x="6653859" y="1256259"/>
            <a:ext cx="1057847" cy="723790"/>
          </a:xfrm>
          <a:custGeom>
            <a:rect b="b" l="l" r="r" t="t"/>
            <a:pathLst>
              <a:path extrusionOk="0" h="1447580" w="2115694">
                <a:moveTo>
                  <a:pt x="0" y="0"/>
                </a:moveTo>
                <a:lnTo>
                  <a:pt x="2115694" y="0"/>
                </a:lnTo>
                <a:lnTo>
                  <a:pt x="2115694" y="1447580"/>
                </a:lnTo>
                <a:lnTo>
                  <a:pt x="0" y="1447580"/>
                </a:lnTo>
                <a:lnTo>
                  <a:pt x="0" y="0"/>
                </a:lnTo>
                <a:close/>
              </a:path>
            </a:pathLst>
          </a:custGeom>
          <a:blipFill rotWithShape="1">
            <a:blip r:embed="rId12">
              <a:alphaModFix/>
            </a:blip>
            <a:stretch>
              <a:fillRect b="0" l="0" r="0" t="0"/>
            </a:stretch>
          </a:blipFill>
          <a:ln>
            <a:noFill/>
          </a:ln>
        </p:spPr>
      </p:sp>
      <p:sp>
        <p:nvSpPr>
          <p:cNvPr id="947" name="Google Shape;947;p46"/>
          <p:cNvSpPr/>
          <p:nvPr/>
        </p:nvSpPr>
        <p:spPr>
          <a:xfrm>
            <a:off x="7855627" y="1228902"/>
            <a:ext cx="1137815" cy="778505"/>
          </a:xfrm>
          <a:custGeom>
            <a:rect b="b" l="l" r="r" t="t"/>
            <a:pathLst>
              <a:path extrusionOk="0" h="1557010" w="2275631">
                <a:moveTo>
                  <a:pt x="0" y="0"/>
                </a:moveTo>
                <a:lnTo>
                  <a:pt x="2275631" y="0"/>
                </a:lnTo>
                <a:lnTo>
                  <a:pt x="2275631" y="1557011"/>
                </a:lnTo>
                <a:lnTo>
                  <a:pt x="0" y="1557011"/>
                </a:lnTo>
                <a:lnTo>
                  <a:pt x="0" y="0"/>
                </a:lnTo>
                <a:close/>
              </a:path>
            </a:pathLst>
          </a:custGeom>
          <a:blipFill rotWithShape="1">
            <a:blip r:embed="rId13">
              <a:alphaModFix/>
            </a:blip>
            <a:stretch>
              <a:fillRect b="0" l="0" r="0" t="0"/>
            </a:stretch>
          </a:blipFill>
          <a:ln>
            <a:noFill/>
          </a:ln>
        </p:spPr>
      </p:sp>
      <p:sp>
        <p:nvSpPr>
          <p:cNvPr id="948" name="Google Shape;948;p46"/>
          <p:cNvSpPr/>
          <p:nvPr/>
        </p:nvSpPr>
        <p:spPr>
          <a:xfrm>
            <a:off x="2793432" y="2218340"/>
            <a:ext cx="1108116" cy="758185"/>
          </a:xfrm>
          <a:custGeom>
            <a:rect b="b" l="l" r="r" t="t"/>
            <a:pathLst>
              <a:path extrusionOk="0" h="1516370" w="2216233">
                <a:moveTo>
                  <a:pt x="0" y="0"/>
                </a:moveTo>
                <a:lnTo>
                  <a:pt x="2216233" y="0"/>
                </a:lnTo>
                <a:lnTo>
                  <a:pt x="2216233" y="1516370"/>
                </a:lnTo>
                <a:lnTo>
                  <a:pt x="0" y="1516370"/>
                </a:lnTo>
                <a:lnTo>
                  <a:pt x="0" y="0"/>
                </a:lnTo>
                <a:close/>
              </a:path>
            </a:pathLst>
          </a:custGeom>
          <a:blipFill rotWithShape="1">
            <a:blip r:embed="rId14">
              <a:alphaModFix/>
            </a:blip>
            <a:stretch>
              <a:fillRect b="0" l="0" r="0" t="0"/>
            </a:stretch>
          </a:blipFill>
          <a:ln>
            <a:noFill/>
          </a:ln>
        </p:spPr>
      </p:sp>
      <p:sp>
        <p:nvSpPr>
          <p:cNvPr id="949" name="Google Shape;949;p46"/>
          <p:cNvSpPr/>
          <p:nvPr/>
        </p:nvSpPr>
        <p:spPr>
          <a:xfrm>
            <a:off x="5362793" y="2235707"/>
            <a:ext cx="1057354" cy="723453"/>
          </a:xfrm>
          <a:custGeom>
            <a:rect b="b" l="l" r="r" t="t"/>
            <a:pathLst>
              <a:path extrusionOk="0" h="1446905" w="2114707">
                <a:moveTo>
                  <a:pt x="0" y="0"/>
                </a:moveTo>
                <a:lnTo>
                  <a:pt x="2114707" y="0"/>
                </a:lnTo>
                <a:lnTo>
                  <a:pt x="2114707" y="1446904"/>
                </a:lnTo>
                <a:lnTo>
                  <a:pt x="0" y="1446904"/>
                </a:lnTo>
                <a:lnTo>
                  <a:pt x="0" y="0"/>
                </a:lnTo>
                <a:close/>
              </a:path>
            </a:pathLst>
          </a:custGeom>
          <a:blipFill rotWithShape="1">
            <a:blip r:embed="rId15">
              <a:alphaModFix/>
            </a:blip>
            <a:stretch>
              <a:fillRect b="0" l="0" r="0" t="0"/>
            </a:stretch>
          </a:blipFill>
          <a:ln>
            <a:noFill/>
          </a:ln>
        </p:spPr>
      </p:sp>
      <p:sp>
        <p:nvSpPr>
          <p:cNvPr id="950" name="Google Shape;950;p46"/>
          <p:cNvSpPr/>
          <p:nvPr/>
        </p:nvSpPr>
        <p:spPr>
          <a:xfrm>
            <a:off x="4034996" y="2188840"/>
            <a:ext cx="1194348" cy="817186"/>
          </a:xfrm>
          <a:custGeom>
            <a:rect b="b" l="l" r="r" t="t"/>
            <a:pathLst>
              <a:path extrusionOk="0" h="1634371" w="2388696">
                <a:moveTo>
                  <a:pt x="0" y="0"/>
                </a:moveTo>
                <a:lnTo>
                  <a:pt x="2388697" y="0"/>
                </a:lnTo>
                <a:lnTo>
                  <a:pt x="2388697" y="1634371"/>
                </a:lnTo>
                <a:lnTo>
                  <a:pt x="0" y="1634371"/>
                </a:lnTo>
                <a:lnTo>
                  <a:pt x="0" y="0"/>
                </a:lnTo>
                <a:close/>
              </a:path>
            </a:pathLst>
          </a:custGeom>
          <a:blipFill rotWithShape="1">
            <a:blip r:embed="rId16">
              <a:alphaModFix/>
            </a:blip>
            <a:stretch>
              <a:fillRect b="0" l="0" r="0" t="0"/>
            </a:stretch>
          </a:blipFill>
          <a:ln>
            <a:noFill/>
          </a:ln>
        </p:spPr>
      </p:sp>
      <p:sp>
        <p:nvSpPr>
          <p:cNvPr id="951" name="Google Shape;951;p46"/>
          <p:cNvSpPr/>
          <p:nvPr/>
        </p:nvSpPr>
        <p:spPr>
          <a:xfrm>
            <a:off x="6553594" y="2227567"/>
            <a:ext cx="1081143" cy="739730"/>
          </a:xfrm>
          <a:custGeom>
            <a:rect b="b" l="l" r="r" t="t"/>
            <a:pathLst>
              <a:path extrusionOk="0" h="1479459" w="2162287">
                <a:moveTo>
                  <a:pt x="0" y="0"/>
                </a:moveTo>
                <a:lnTo>
                  <a:pt x="2162287" y="0"/>
                </a:lnTo>
                <a:lnTo>
                  <a:pt x="2162287" y="1479459"/>
                </a:lnTo>
                <a:lnTo>
                  <a:pt x="0" y="1479459"/>
                </a:lnTo>
                <a:lnTo>
                  <a:pt x="0" y="0"/>
                </a:lnTo>
                <a:close/>
              </a:path>
            </a:pathLst>
          </a:custGeom>
          <a:blipFill rotWithShape="1">
            <a:blip r:embed="rId17">
              <a:alphaModFix/>
            </a:blip>
            <a:stretch>
              <a:fillRect b="0" l="0" r="0" t="0"/>
            </a:stretch>
          </a:blipFill>
          <a:ln>
            <a:noFill/>
          </a:ln>
        </p:spPr>
      </p:sp>
      <p:sp>
        <p:nvSpPr>
          <p:cNvPr id="952" name="Google Shape;952;p46"/>
          <p:cNvSpPr/>
          <p:nvPr/>
        </p:nvSpPr>
        <p:spPr>
          <a:xfrm>
            <a:off x="7768186" y="2188127"/>
            <a:ext cx="1196431" cy="818611"/>
          </a:xfrm>
          <a:custGeom>
            <a:rect b="b" l="l" r="r" t="t"/>
            <a:pathLst>
              <a:path extrusionOk="0" h="1637221" w="2392862">
                <a:moveTo>
                  <a:pt x="0" y="0"/>
                </a:moveTo>
                <a:lnTo>
                  <a:pt x="2392862" y="0"/>
                </a:lnTo>
                <a:lnTo>
                  <a:pt x="2392862" y="1637222"/>
                </a:lnTo>
                <a:lnTo>
                  <a:pt x="0" y="1637222"/>
                </a:lnTo>
                <a:lnTo>
                  <a:pt x="0" y="0"/>
                </a:lnTo>
                <a:close/>
              </a:path>
            </a:pathLst>
          </a:custGeom>
          <a:blipFill rotWithShape="1">
            <a:blip r:embed="rId18">
              <a:alphaModFix/>
            </a:blip>
            <a:stretch>
              <a:fillRect b="0" l="0" r="0" t="0"/>
            </a:stretch>
          </a:blipFill>
          <a:ln>
            <a:noFill/>
          </a:ln>
        </p:spPr>
      </p:sp>
      <p:sp>
        <p:nvSpPr>
          <p:cNvPr id="953" name="Google Shape;953;p46"/>
          <p:cNvSpPr/>
          <p:nvPr/>
        </p:nvSpPr>
        <p:spPr>
          <a:xfrm rot="-231493">
            <a:off x="3994086" y="3139062"/>
            <a:ext cx="553502" cy="707350"/>
          </a:xfrm>
          <a:custGeom>
            <a:rect b="b" l="l" r="r" t="t"/>
            <a:pathLst>
              <a:path extrusionOk="0" h="1414700" w="1107003">
                <a:moveTo>
                  <a:pt x="0" y="0"/>
                </a:moveTo>
                <a:lnTo>
                  <a:pt x="1107002" y="0"/>
                </a:lnTo>
                <a:lnTo>
                  <a:pt x="1107002" y="1414701"/>
                </a:lnTo>
                <a:lnTo>
                  <a:pt x="0" y="1414701"/>
                </a:lnTo>
                <a:lnTo>
                  <a:pt x="0" y="0"/>
                </a:lnTo>
                <a:close/>
              </a:path>
            </a:pathLst>
          </a:custGeom>
          <a:blipFill rotWithShape="1">
            <a:blip r:embed="rId19">
              <a:alphaModFix/>
            </a:blip>
            <a:stretch>
              <a:fillRect b="0" l="0" r="0" t="0"/>
            </a:stretch>
          </a:blipFill>
          <a:ln>
            <a:noFill/>
          </a:ln>
        </p:spPr>
      </p:sp>
      <p:sp>
        <p:nvSpPr>
          <p:cNvPr id="954" name="Google Shape;954;p46"/>
          <p:cNvSpPr/>
          <p:nvPr/>
        </p:nvSpPr>
        <p:spPr>
          <a:xfrm rot="501835">
            <a:off x="7072590" y="3188295"/>
            <a:ext cx="514332" cy="695043"/>
          </a:xfrm>
          <a:custGeom>
            <a:rect b="b" l="l" r="r" t="t"/>
            <a:pathLst>
              <a:path extrusionOk="0" h="1390086" w="1028664">
                <a:moveTo>
                  <a:pt x="0" y="0"/>
                </a:moveTo>
                <a:lnTo>
                  <a:pt x="1028664" y="0"/>
                </a:lnTo>
                <a:lnTo>
                  <a:pt x="1028664" y="1390087"/>
                </a:lnTo>
                <a:lnTo>
                  <a:pt x="0" y="1390087"/>
                </a:lnTo>
                <a:lnTo>
                  <a:pt x="0" y="0"/>
                </a:lnTo>
                <a:close/>
              </a:path>
            </a:pathLst>
          </a:custGeom>
          <a:blipFill rotWithShape="1">
            <a:blip r:embed="rId20">
              <a:alphaModFix/>
            </a:blip>
            <a:stretch>
              <a:fillRect b="0" l="0" r="0" t="0"/>
            </a:stretch>
          </a:blipFill>
          <a:ln>
            <a:noFill/>
          </a:ln>
        </p:spPr>
      </p:sp>
      <p:sp>
        <p:nvSpPr>
          <p:cNvPr id="955" name="Google Shape;955;p46"/>
          <p:cNvSpPr/>
          <p:nvPr/>
        </p:nvSpPr>
        <p:spPr>
          <a:xfrm rot="-3677348">
            <a:off x="4747029" y="3106749"/>
            <a:ext cx="701883" cy="814958"/>
          </a:xfrm>
          <a:custGeom>
            <a:rect b="b" l="l" r="r" t="t"/>
            <a:pathLst>
              <a:path extrusionOk="0" h="1629917" w="1403766">
                <a:moveTo>
                  <a:pt x="0" y="0"/>
                </a:moveTo>
                <a:lnTo>
                  <a:pt x="1403766" y="0"/>
                </a:lnTo>
                <a:lnTo>
                  <a:pt x="1403766" y="1629917"/>
                </a:lnTo>
                <a:lnTo>
                  <a:pt x="0" y="1629917"/>
                </a:lnTo>
                <a:lnTo>
                  <a:pt x="0" y="0"/>
                </a:lnTo>
                <a:close/>
              </a:path>
            </a:pathLst>
          </a:custGeom>
          <a:blipFill rotWithShape="1">
            <a:blip r:embed="rId21">
              <a:alphaModFix/>
            </a:blip>
            <a:stretch>
              <a:fillRect b="0" l="0" r="0" t="0"/>
            </a:stretch>
          </a:blipFill>
          <a:ln>
            <a:noFill/>
          </a:ln>
        </p:spPr>
      </p:sp>
      <p:sp>
        <p:nvSpPr>
          <p:cNvPr id="956" name="Google Shape;956;p46"/>
          <p:cNvSpPr/>
          <p:nvPr/>
        </p:nvSpPr>
        <p:spPr>
          <a:xfrm rot="-2171133">
            <a:off x="5664647" y="3134549"/>
            <a:ext cx="453645" cy="767265"/>
          </a:xfrm>
          <a:custGeom>
            <a:rect b="b" l="l" r="r" t="t"/>
            <a:pathLst>
              <a:path extrusionOk="0" h="1534530" w="907291">
                <a:moveTo>
                  <a:pt x="0" y="0"/>
                </a:moveTo>
                <a:lnTo>
                  <a:pt x="907291" y="0"/>
                </a:lnTo>
                <a:lnTo>
                  <a:pt x="907291" y="1534530"/>
                </a:lnTo>
                <a:lnTo>
                  <a:pt x="0" y="1534530"/>
                </a:lnTo>
                <a:lnTo>
                  <a:pt x="0" y="0"/>
                </a:lnTo>
                <a:close/>
              </a:path>
            </a:pathLst>
          </a:custGeom>
          <a:blipFill rotWithShape="1">
            <a:blip r:embed="rId22">
              <a:alphaModFix/>
            </a:blip>
            <a:stretch>
              <a:fillRect b="0" l="0" r="0" t="0"/>
            </a:stretch>
          </a:blipFill>
          <a:ln>
            <a:noFill/>
          </a:ln>
        </p:spPr>
      </p:sp>
      <p:sp>
        <p:nvSpPr>
          <p:cNvPr id="957" name="Google Shape;957;p46"/>
          <p:cNvSpPr/>
          <p:nvPr/>
        </p:nvSpPr>
        <p:spPr>
          <a:xfrm rot="-296956">
            <a:off x="6377792" y="3199413"/>
            <a:ext cx="552135" cy="739880"/>
          </a:xfrm>
          <a:custGeom>
            <a:rect b="b" l="l" r="r" t="t"/>
            <a:pathLst>
              <a:path extrusionOk="0" h="1479759" w="1104270">
                <a:moveTo>
                  <a:pt x="0" y="0"/>
                </a:moveTo>
                <a:lnTo>
                  <a:pt x="1104270" y="0"/>
                </a:lnTo>
                <a:lnTo>
                  <a:pt x="1104270" y="1479759"/>
                </a:lnTo>
                <a:lnTo>
                  <a:pt x="0" y="1479759"/>
                </a:lnTo>
                <a:lnTo>
                  <a:pt x="0" y="0"/>
                </a:lnTo>
                <a:close/>
              </a:path>
            </a:pathLst>
          </a:custGeom>
          <a:blipFill rotWithShape="1">
            <a:blip r:embed="rId23">
              <a:alphaModFix/>
            </a:blip>
            <a:stretch>
              <a:fillRect b="0" l="0" r="0" t="0"/>
            </a:stretch>
          </a:blipFill>
          <a:ln>
            <a:noFill/>
          </a:ln>
        </p:spPr>
      </p:sp>
      <p:sp>
        <p:nvSpPr>
          <p:cNvPr id="958" name="Google Shape;958;p46"/>
          <p:cNvSpPr/>
          <p:nvPr/>
        </p:nvSpPr>
        <p:spPr>
          <a:xfrm flipH="1" rot="17217">
            <a:off x="2755555" y="3158058"/>
            <a:ext cx="1067178" cy="712342"/>
          </a:xfrm>
          <a:custGeom>
            <a:rect b="b" l="l" r="r" t="t"/>
            <a:pathLst>
              <a:path extrusionOk="0" h="1424683" w="2134356">
                <a:moveTo>
                  <a:pt x="2134356" y="0"/>
                </a:moveTo>
                <a:lnTo>
                  <a:pt x="0" y="0"/>
                </a:lnTo>
                <a:lnTo>
                  <a:pt x="0" y="1424683"/>
                </a:lnTo>
                <a:lnTo>
                  <a:pt x="2134356" y="1424683"/>
                </a:lnTo>
                <a:lnTo>
                  <a:pt x="2134356" y="0"/>
                </a:lnTo>
                <a:close/>
              </a:path>
            </a:pathLst>
          </a:custGeom>
          <a:blipFill rotWithShape="1">
            <a:blip r:embed="rId24">
              <a:alphaModFix/>
            </a:blip>
            <a:stretch>
              <a:fillRect b="0" l="0" r="0" t="0"/>
            </a:stretch>
          </a:blipFill>
          <a:ln>
            <a:noFill/>
          </a:ln>
        </p:spPr>
      </p:sp>
      <p:sp>
        <p:nvSpPr>
          <p:cNvPr id="959" name="Google Shape;959;p46"/>
          <p:cNvSpPr/>
          <p:nvPr/>
        </p:nvSpPr>
        <p:spPr>
          <a:xfrm>
            <a:off x="7607210" y="3225813"/>
            <a:ext cx="655811" cy="691237"/>
          </a:xfrm>
          <a:custGeom>
            <a:rect b="b" l="l" r="r" t="t"/>
            <a:pathLst>
              <a:path extrusionOk="0" h="1382474" w="1311622">
                <a:moveTo>
                  <a:pt x="0" y="0"/>
                </a:moveTo>
                <a:lnTo>
                  <a:pt x="1311622" y="0"/>
                </a:lnTo>
                <a:lnTo>
                  <a:pt x="1311622" y="1382473"/>
                </a:lnTo>
                <a:lnTo>
                  <a:pt x="0" y="1382473"/>
                </a:lnTo>
                <a:lnTo>
                  <a:pt x="0" y="0"/>
                </a:lnTo>
                <a:close/>
              </a:path>
            </a:pathLst>
          </a:custGeom>
          <a:blipFill rotWithShape="1">
            <a:blip r:embed="rId25">
              <a:alphaModFix/>
            </a:blip>
            <a:stretch>
              <a:fillRect b="0" l="0" r="0" t="0"/>
            </a:stretch>
          </a:blipFill>
          <a:ln>
            <a:noFill/>
          </a:ln>
        </p:spPr>
      </p:sp>
      <p:sp>
        <p:nvSpPr>
          <p:cNvPr id="960" name="Google Shape;960;p46"/>
          <p:cNvSpPr/>
          <p:nvPr/>
        </p:nvSpPr>
        <p:spPr>
          <a:xfrm rot="610501">
            <a:off x="3046079" y="4058183"/>
            <a:ext cx="459176" cy="829213"/>
          </a:xfrm>
          <a:custGeom>
            <a:rect b="b" l="l" r="r" t="t"/>
            <a:pathLst>
              <a:path extrusionOk="0" h="1658425" w="918353">
                <a:moveTo>
                  <a:pt x="0" y="0"/>
                </a:moveTo>
                <a:lnTo>
                  <a:pt x="918353" y="0"/>
                </a:lnTo>
                <a:lnTo>
                  <a:pt x="918353" y="1658425"/>
                </a:lnTo>
                <a:lnTo>
                  <a:pt x="0" y="1658425"/>
                </a:lnTo>
                <a:lnTo>
                  <a:pt x="0" y="0"/>
                </a:lnTo>
                <a:close/>
              </a:path>
            </a:pathLst>
          </a:custGeom>
          <a:blipFill rotWithShape="1">
            <a:blip r:embed="rId26">
              <a:alphaModFix/>
            </a:blip>
            <a:stretch>
              <a:fillRect b="0" l="0" r="0" t="0"/>
            </a:stretch>
          </a:blipFill>
          <a:ln>
            <a:noFill/>
          </a:ln>
        </p:spPr>
      </p:sp>
      <p:sp>
        <p:nvSpPr>
          <p:cNvPr id="961" name="Google Shape;961;p46"/>
          <p:cNvSpPr/>
          <p:nvPr/>
        </p:nvSpPr>
        <p:spPr>
          <a:xfrm>
            <a:off x="8366401" y="3200535"/>
            <a:ext cx="526498" cy="635292"/>
          </a:xfrm>
          <a:custGeom>
            <a:rect b="b" l="l" r="r" t="t"/>
            <a:pathLst>
              <a:path extrusionOk="0" h="1270584" w="1052996">
                <a:moveTo>
                  <a:pt x="0" y="0"/>
                </a:moveTo>
                <a:lnTo>
                  <a:pt x="1052996" y="0"/>
                </a:lnTo>
                <a:lnTo>
                  <a:pt x="1052996" y="1270584"/>
                </a:lnTo>
                <a:lnTo>
                  <a:pt x="0" y="1270584"/>
                </a:lnTo>
                <a:lnTo>
                  <a:pt x="0" y="0"/>
                </a:lnTo>
                <a:close/>
              </a:path>
            </a:pathLst>
          </a:custGeom>
          <a:blipFill rotWithShape="1">
            <a:blip r:embed="rId27">
              <a:alphaModFix/>
            </a:blip>
            <a:stretch>
              <a:fillRect b="0" l="0" r="0" t="0"/>
            </a:stretch>
          </a:blipFill>
          <a:ln>
            <a:noFill/>
          </a:ln>
        </p:spPr>
      </p:sp>
      <p:sp>
        <p:nvSpPr>
          <p:cNvPr id="962" name="Google Shape;962;p46"/>
          <p:cNvSpPr/>
          <p:nvPr/>
        </p:nvSpPr>
        <p:spPr>
          <a:xfrm rot="-821456">
            <a:off x="3720164" y="4067358"/>
            <a:ext cx="603078" cy="810862"/>
          </a:xfrm>
          <a:custGeom>
            <a:rect b="b" l="l" r="r" t="t"/>
            <a:pathLst>
              <a:path extrusionOk="0" h="1621723" w="1206156">
                <a:moveTo>
                  <a:pt x="0" y="0"/>
                </a:moveTo>
                <a:lnTo>
                  <a:pt x="1206156" y="0"/>
                </a:lnTo>
                <a:lnTo>
                  <a:pt x="1206156" y="1621723"/>
                </a:lnTo>
                <a:lnTo>
                  <a:pt x="0" y="1621723"/>
                </a:lnTo>
                <a:lnTo>
                  <a:pt x="0" y="0"/>
                </a:lnTo>
                <a:close/>
              </a:path>
            </a:pathLst>
          </a:custGeom>
          <a:blipFill rotWithShape="1">
            <a:blip r:embed="rId28">
              <a:alphaModFix/>
            </a:blip>
            <a:stretch>
              <a:fillRect b="0" l="0" r="0" t="0"/>
            </a:stretch>
          </a:blipFill>
          <a:ln>
            <a:noFill/>
          </a:ln>
        </p:spPr>
      </p:sp>
      <p:sp>
        <p:nvSpPr>
          <p:cNvPr id="963" name="Google Shape;963;p46"/>
          <p:cNvSpPr/>
          <p:nvPr/>
        </p:nvSpPr>
        <p:spPr>
          <a:xfrm>
            <a:off x="5097971" y="4120993"/>
            <a:ext cx="597174" cy="703593"/>
          </a:xfrm>
          <a:custGeom>
            <a:rect b="b" l="l" r="r" t="t"/>
            <a:pathLst>
              <a:path extrusionOk="0" h="1407185" w="1194348">
                <a:moveTo>
                  <a:pt x="0" y="0"/>
                </a:moveTo>
                <a:lnTo>
                  <a:pt x="1194348" y="0"/>
                </a:lnTo>
                <a:lnTo>
                  <a:pt x="1194348" y="1407185"/>
                </a:lnTo>
                <a:lnTo>
                  <a:pt x="0" y="1407185"/>
                </a:lnTo>
                <a:lnTo>
                  <a:pt x="0" y="0"/>
                </a:lnTo>
                <a:close/>
              </a:path>
            </a:pathLst>
          </a:custGeom>
          <a:blipFill rotWithShape="1">
            <a:blip r:embed="rId29">
              <a:alphaModFix/>
            </a:blip>
            <a:stretch>
              <a:fillRect b="0" l="0" r="0" t="0"/>
            </a:stretch>
          </a:blipFill>
          <a:ln>
            <a:noFill/>
          </a:ln>
        </p:spPr>
      </p:sp>
      <p:sp>
        <p:nvSpPr>
          <p:cNvPr id="964" name="Google Shape;964;p46"/>
          <p:cNvSpPr/>
          <p:nvPr/>
        </p:nvSpPr>
        <p:spPr>
          <a:xfrm rot="-4027836">
            <a:off x="4516039" y="4185394"/>
            <a:ext cx="543177" cy="574791"/>
          </a:xfrm>
          <a:custGeom>
            <a:rect b="b" l="l" r="r" t="t"/>
            <a:pathLst>
              <a:path extrusionOk="0" h="1149582" w="1086355">
                <a:moveTo>
                  <a:pt x="0" y="0"/>
                </a:moveTo>
                <a:lnTo>
                  <a:pt x="1086355" y="0"/>
                </a:lnTo>
                <a:lnTo>
                  <a:pt x="1086355" y="1149582"/>
                </a:lnTo>
                <a:lnTo>
                  <a:pt x="0" y="1149582"/>
                </a:lnTo>
                <a:lnTo>
                  <a:pt x="0" y="0"/>
                </a:lnTo>
                <a:close/>
              </a:path>
            </a:pathLst>
          </a:custGeom>
          <a:blipFill rotWithShape="1">
            <a:blip r:embed="rId30">
              <a:alphaModFix/>
            </a:blip>
            <a:stretch>
              <a:fillRect b="0" l="0" r="0" t="0"/>
            </a:stretch>
          </a:blipFill>
          <a:ln>
            <a:noFill/>
          </a:ln>
        </p:spPr>
      </p:sp>
      <p:sp>
        <p:nvSpPr>
          <p:cNvPr id="965" name="Google Shape;965;p46"/>
          <p:cNvSpPr/>
          <p:nvPr/>
        </p:nvSpPr>
        <p:spPr>
          <a:xfrm rot="-10653020">
            <a:off x="5818336" y="4115752"/>
            <a:ext cx="154418" cy="714075"/>
          </a:xfrm>
          <a:custGeom>
            <a:rect b="b" l="l" r="r" t="t"/>
            <a:pathLst>
              <a:path extrusionOk="0" h="1428150" w="308837">
                <a:moveTo>
                  <a:pt x="0" y="0"/>
                </a:moveTo>
                <a:lnTo>
                  <a:pt x="308837" y="0"/>
                </a:lnTo>
                <a:lnTo>
                  <a:pt x="308837" y="1428150"/>
                </a:lnTo>
                <a:lnTo>
                  <a:pt x="0" y="1428150"/>
                </a:lnTo>
                <a:lnTo>
                  <a:pt x="0" y="0"/>
                </a:lnTo>
                <a:close/>
              </a:path>
            </a:pathLst>
          </a:custGeom>
          <a:blipFill rotWithShape="1">
            <a:blip r:embed="rId31">
              <a:alphaModFix/>
            </a:blip>
            <a:stretch>
              <a:fillRect b="0" l="0" r="0" t="0"/>
            </a:stretch>
          </a:blipFill>
          <a:ln>
            <a:noFill/>
          </a:ln>
        </p:spPr>
      </p:sp>
      <p:sp>
        <p:nvSpPr>
          <p:cNvPr id="966" name="Google Shape;966;p46"/>
          <p:cNvSpPr/>
          <p:nvPr/>
        </p:nvSpPr>
        <p:spPr>
          <a:xfrm>
            <a:off x="6164855" y="4136835"/>
            <a:ext cx="782069" cy="670624"/>
          </a:xfrm>
          <a:custGeom>
            <a:rect b="b" l="l" r="r" t="t"/>
            <a:pathLst>
              <a:path extrusionOk="0" h="1341248" w="1564138">
                <a:moveTo>
                  <a:pt x="0" y="0"/>
                </a:moveTo>
                <a:lnTo>
                  <a:pt x="1564137" y="0"/>
                </a:lnTo>
                <a:lnTo>
                  <a:pt x="1564137" y="1341248"/>
                </a:lnTo>
                <a:lnTo>
                  <a:pt x="0" y="1341248"/>
                </a:lnTo>
                <a:lnTo>
                  <a:pt x="0" y="0"/>
                </a:lnTo>
                <a:close/>
              </a:path>
            </a:pathLst>
          </a:custGeom>
          <a:blipFill rotWithShape="1">
            <a:blip r:embed="rId32">
              <a:alphaModFix/>
            </a:blip>
            <a:stretch>
              <a:fillRect b="0" l="0" r="0" t="0"/>
            </a:stretch>
          </a:blipFill>
          <a:ln>
            <a:noFill/>
          </a:ln>
        </p:spPr>
      </p:sp>
      <p:sp>
        <p:nvSpPr>
          <p:cNvPr id="967" name="Google Shape;967;p46"/>
          <p:cNvSpPr/>
          <p:nvPr/>
        </p:nvSpPr>
        <p:spPr>
          <a:xfrm>
            <a:off x="7004809" y="4120993"/>
            <a:ext cx="957873" cy="700445"/>
          </a:xfrm>
          <a:custGeom>
            <a:rect b="b" l="l" r="r" t="t"/>
            <a:pathLst>
              <a:path extrusionOk="0" h="1400890" w="1915746">
                <a:moveTo>
                  <a:pt x="0" y="0"/>
                </a:moveTo>
                <a:lnTo>
                  <a:pt x="1915747" y="0"/>
                </a:lnTo>
                <a:lnTo>
                  <a:pt x="1915747" y="1400890"/>
                </a:lnTo>
                <a:lnTo>
                  <a:pt x="0" y="1400890"/>
                </a:lnTo>
                <a:lnTo>
                  <a:pt x="0" y="0"/>
                </a:lnTo>
                <a:close/>
              </a:path>
            </a:pathLst>
          </a:custGeom>
          <a:blipFill rotWithShape="1">
            <a:blip r:embed="rId33">
              <a:alphaModFix/>
            </a:blip>
            <a:stretch>
              <a:fillRect b="0" l="0" r="0" t="0"/>
            </a:stretch>
          </a:blipFill>
          <a:ln>
            <a:noFill/>
          </a:ln>
        </p:spPr>
      </p:sp>
      <p:sp>
        <p:nvSpPr>
          <p:cNvPr id="968" name="Google Shape;968;p46"/>
          <p:cNvSpPr/>
          <p:nvPr/>
        </p:nvSpPr>
        <p:spPr>
          <a:xfrm>
            <a:off x="8020568" y="4079498"/>
            <a:ext cx="785923" cy="727961"/>
          </a:xfrm>
          <a:custGeom>
            <a:rect b="b" l="l" r="r" t="t"/>
            <a:pathLst>
              <a:path extrusionOk="0" h="1455922" w="1571846">
                <a:moveTo>
                  <a:pt x="0" y="0"/>
                </a:moveTo>
                <a:lnTo>
                  <a:pt x="1571846" y="0"/>
                </a:lnTo>
                <a:lnTo>
                  <a:pt x="1571846" y="1455922"/>
                </a:lnTo>
                <a:lnTo>
                  <a:pt x="0" y="1455922"/>
                </a:lnTo>
                <a:lnTo>
                  <a:pt x="0" y="0"/>
                </a:lnTo>
                <a:close/>
              </a:path>
            </a:pathLst>
          </a:custGeom>
          <a:blipFill rotWithShape="1">
            <a:blip r:embed="rId34">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972" name="Shape 972"/>
        <p:cNvGrpSpPr/>
        <p:nvPr/>
      </p:nvGrpSpPr>
      <p:grpSpPr>
        <a:xfrm>
          <a:off x="0" y="0"/>
          <a:ext cx="0" cy="0"/>
          <a:chOff x="0" y="0"/>
          <a:chExt cx="0" cy="0"/>
        </a:xfrm>
      </p:grpSpPr>
      <p:sp>
        <p:nvSpPr>
          <p:cNvPr id="973" name="Google Shape;973;p47"/>
          <p:cNvSpPr/>
          <p:nvPr/>
        </p:nvSpPr>
        <p:spPr>
          <a:xfrm>
            <a:off x="3427157" y="595251"/>
            <a:ext cx="2289685" cy="57242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974" name="Google Shape;974;p47"/>
          <p:cNvSpPr txBox="1"/>
          <p:nvPr/>
        </p:nvSpPr>
        <p:spPr>
          <a:xfrm>
            <a:off x="1769152" y="1605336"/>
            <a:ext cx="5605697" cy="14732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This presentation template is free for everyone to use thanks to the following:</a:t>
            </a:r>
            <a:endParaRPr sz="700"/>
          </a:p>
        </p:txBody>
      </p:sp>
      <p:sp>
        <p:nvSpPr>
          <p:cNvPr id="975" name="Google Shape;975;p47"/>
          <p:cNvSpPr txBox="1"/>
          <p:nvPr/>
        </p:nvSpPr>
        <p:spPr>
          <a:xfrm>
            <a:off x="1409013" y="3297880"/>
            <a:ext cx="6325974"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SlidesCarnival for the presentation template</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Pexels for the photos</a:t>
            </a:r>
            <a:endParaRPr sz="700"/>
          </a:p>
        </p:txBody>
      </p:sp>
      <p:sp>
        <p:nvSpPr>
          <p:cNvPr id="976" name="Google Shape;976;p47"/>
          <p:cNvSpPr txBox="1"/>
          <p:nvPr/>
        </p:nvSpPr>
        <p:spPr>
          <a:xfrm>
            <a:off x="1409013" y="3893738"/>
            <a:ext cx="6325974"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Happy designing! </a:t>
            </a:r>
            <a:endParaRPr sz="700"/>
          </a:p>
        </p:txBody>
      </p:sp>
      <p:sp>
        <p:nvSpPr>
          <p:cNvPr id="977" name="Google Shape;977;p47"/>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4">
              <a:alphaModFix/>
            </a:blip>
            <a:stretch>
              <a:fillRect b="0" l="0" r="0" t="0"/>
            </a:stretch>
          </a:blipFill>
          <a:ln>
            <a:noFill/>
          </a:ln>
        </p:spPr>
      </p:sp>
      <p:sp>
        <p:nvSpPr>
          <p:cNvPr id="978" name="Google Shape;978;p47"/>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4">
              <a:alphaModFix/>
            </a:blip>
            <a:stretch>
              <a:fillRect b="0" l="0" r="0" t="0"/>
            </a:stretch>
          </a:blipFill>
          <a:ln>
            <a:noFill/>
          </a:ln>
        </p:spPr>
      </p:sp>
      <p:sp>
        <p:nvSpPr>
          <p:cNvPr id="979" name="Google Shape;979;p47"/>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5">
              <a:alphaModFix/>
            </a:blip>
            <a:stretch>
              <a:fillRect b="0" l="0" r="0" t="0"/>
            </a:stretch>
          </a:blipFill>
          <a:ln>
            <a:noFill/>
          </a:ln>
        </p:spPr>
      </p:sp>
      <p:sp>
        <p:nvSpPr>
          <p:cNvPr id="980" name="Google Shape;980;p47"/>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5">
              <a:alphaModFix/>
            </a:blip>
            <a:stretch>
              <a:fillRect b="0" l="0" r="0" t="0"/>
            </a:stretch>
          </a:blipFill>
          <a:ln>
            <a:noFill/>
          </a:ln>
        </p:spPr>
      </p:sp>
      <p:sp>
        <p:nvSpPr>
          <p:cNvPr id="981" name="Google Shape;981;p47"/>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6">
              <a:alphaModFix/>
            </a:blip>
            <a:stretch>
              <a:fillRect b="0" l="0" r="0" t="0"/>
            </a:stretch>
          </a:blipFill>
          <a:ln>
            <a:noFill/>
          </a:ln>
        </p:spPr>
      </p:sp>
      <p:sp>
        <p:nvSpPr>
          <p:cNvPr id="982" name="Google Shape;982;p47"/>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7">
              <a:alphaModFix/>
            </a:blip>
            <a:stretch>
              <a:fillRect b="0" l="0" r="0" t="0"/>
            </a:stretch>
          </a:blipFill>
          <a:ln>
            <a:noFill/>
          </a:ln>
        </p:spPr>
      </p:sp>
      <p:sp>
        <p:nvSpPr>
          <p:cNvPr id="983" name="Google Shape;983;p47"/>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8">
              <a:alphaModFix/>
            </a:blip>
            <a:stretch>
              <a:fillRect b="0" l="0" r="0" t="0"/>
            </a:stretch>
          </a:blipFill>
          <a:ln>
            <a:noFill/>
          </a:ln>
        </p:spPr>
      </p:sp>
      <p:sp>
        <p:nvSpPr>
          <p:cNvPr id="984" name="Google Shape;984;p47"/>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9">
              <a:alphaModFix/>
            </a:blip>
            <a:stretch>
              <a:fillRect b="0" l="0" r="0" t="0"/>
            </a:stretch>
          </a:blipFill>
          <a:ln>
            <a:noFill/>
          </a:ln>
        </p:spPr>
      </p:sp>
      <p:sp>
        <p:nvSpPr>
          <p:cNvPr id="985" name="Google Shape;985;p47"/>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9">
              <a:alphaModFix/>
            </a:blip>
            <a:stretch>
              <a:fillRect b="0" l="0" r="0" t="0"/>
            </a:stretch>
          </a:blipFill>
          <a:ln>
            <a:noFill/>
          </a:ln>
        </p:spPr>
      </p:sp>
      <p:sp>
        <p:nvSpPr>
          <p:cNvPr id="986" name="Google Shape;986;p47"/>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10">
              <a:alphaModFix/>
            </a:blip>
            <a:stretch>
              <a:fillRect b="0" l="0" r="0" t="0"/>
            </a:stretch>
          </a:blipFill>
          <a:ln>
            <a:noFill/>
          </a:ln>
        </p:spPr>
      </p:sp>
      <p:sp>
        <p:nvSpPr>
          <p:cNvPr id="987" name="Google Shape;987;p47"/>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1">
              <a:alphaModFix/>
            </a:blip>
            <a:stretch>
              <a:fillRect b="0" l="0" r="0" t="0"/>
            </a:stretch>
          </a:blipFill>
          <a:ln>
            <a:noFill/>
          </a:ln>
        </p:spPr>
      </p:sp>
      <p:sp>
        <p:nvSpPr>
          <p:cNvPr id="988" name="Google Shape;988;p47"/>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1">
              <a:alphaModFix/>
            </a:blip>
            <a:stretch>
              <a:fillRect b="0" l="0" r="0" t="0"/>
            </a:stretch>
          </a:blipFill>
          <a:ln>
            <a:noFill/>
          </a:ln>
        </p:spPr>
      </p:sp>
      <p:sp>
        <p:nvSpPr>
          <p:cNvPr id="989" name="Google Shape;989;p47"/>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2">
              <a:alphaModFix/>
            </a:blip>
            <a:stretch>
              <a:fillRect b="0" l="0" r="0" t="0"/>
            </a:stretch>
          </a:blipFill>
          <a:ln>
            <a:noFill/>
          </a:ln>
        </p:spPr>
      </p:sp>
      <p:sp>
        <p:nvSpPr>
          <p:cNvPr id="990" name="Google Shape;990;p47"/>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3">
              <a:alphaModFix/>
            </a:blip>
            <a:stretch>
              <a:fillRect b="0" l="0" r="0" t="0"/>
            </a:stretch>
          </a:blipFill>
          <a:ln>
            <a:noFill/>
          </a:ln>
        </p:spPr>
      </p:sp>
      <p:sp>
        <p:nvSpPr>
          <p:cNvPr id="991" name="Google Shape;991;p47"/>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3">
              <a:alphaModFix/>
            </a:blip>
            <a:stretch>
              <a:fillRect b="0" l="0" r="0" t="0"/>
            </a:stretch>
          </a:blipFill>
          <a:ln>
            <a:noFill/>
          </a:ln>
        </p:spPr>
      </p:sp>
      <p:sp>
        <p:nvSpPr>
          <p:cNvPr id="992" name="Google Shape;992;p47"/>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4">
              <a:alphaModFix/>
            </a:blip>
            <a:stretch>
              <a:fillRect b="0" l="0" r="0" t="0"/>
            </a:stretch>
          </a:blipFill>
          <a:ln>
            <a:noFill/>
          </a:ln>
        </p:spPr>
      </p:sp>
      <p:sp>
        <p:nvSpPr>
          <p:cNvPr id="993" name="Google Shape;993;p47"/>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5">
              <a:alphaModFix/>
            </a:blip>
            <a:stretch>
              <a:fillRect b="0" l="0" r="0" t="0"/>
            </a:stretch>
          </a:blipFill>
          <a:ln>
            <a:noFill/>
          </a:ln>
        </p:spPr>
      </p:sp>
      <p:sp>
        <p:nvSpPr>
          <p:cNvPr id="994" name="Google Shape;994;p47"/>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6">
              <a:alphaModFix/>
            </a:blip>
            <a:stretch>
              <a:fillRect b="0" l="0" r="0" t="0"/>
            </a:stretch>
          </a:blipFill>
          <a:ln>
            <a:noFill/>
          </a:ln>
        </p:spPr>
      </p:sp>
      <p:sp>
        <p:nvSpPr>
          <p:cNvPr id="995" name="Google Shape;995;p47"/>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7">
              <a:alphaModFix/>
            </a:blip>
            <a:stretch>
              <a:fillRect b="0" l="0" r="0" t="0"/>
            </a:stretch>
          </a:blipFill>
          <a:ln>
            <a:noFill/>
          </a:ln>
        </p:spPr>
      </p:sp>
      <p:sp>
        <p:nvSpPr>
          <p:cNvPr id="996" name="Google Shape;996;p47"/>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326" name="Shape 326"/>
        <p:cNvGrpSpPr/>
        <p:nvPr/>
      </p:nvGrpSpPr>
      <p:grpSpPr>
        <a:xfrm>
          <a:off x="0" y="0"/>
          <a:ext cx="0" cy="0"/>
          <a:chOff x="0" y="0"/>
          <a:chExt cx="0" cy="0"/>
        </a:xfrm>
      </p:grpSpPr>
      <p:sp>
        <p:nvSpPr>
          <p:cNvPr id="327" name="Google Shape;327;p25"/>
          <p:cNvSpPr/>
          <p:nvPr/>
        </p:nvSpPr>
        <p:spPr>
          <a:xfrm rot="7992550">
            <a:off x="6209605" y="692003"/>
            <a:ext cx="2985895" cy="3254382"/>
          </a:xfrm>
          <a:custGeom>
            <a:rect b="b" l="l" r="r" t="t"/>
            <a:pathLst>
              <a:path extrusionOk="0" h="6508764" w="5971791">
                <a:moveTo>
                  <a:pt x="0" y="0"/>
                </a:moveTo>
                <a:lnTo>
                  <a:pt x="5971791" y="0"/>
                </a:lnTo>
                <a:lnTo>
                  <a:pt x="5971791" y="6508765"/>
                </a:lnTo>
                <a:lnTo>
                  <a:pt x="0" y="6508765"/>
                </a:lnTo>
                <a:lnTo>
                  <a:pt x="0" y="0"/>
                </a:lnTo>
                <a:close/>
              </a:path>
            </a:pathLst>
          </a:custGeom>
          <a:blipFill rotWithShape="1">
            <a:blip r:embed="rId3">
              <a:alphaModFix/>
            </a:blip>
            <a:stretch>
              <a:fillRect b="0" l="0" r="0" t="0"/>
            </a:stretch>
          </a:blipFill>
          <a:ln>
            <a:noFill/>
          </a:ln>
        </p:spPr>
      </p:sp>
      <p:sp>
        <p:nvSpPr>
          <p:cNvPr id="328" name="Google Shape;328;p25"/>
          <p:cNvSpPr/>
          <p:nvPr/>
        </p:nvSpPr>
        <p:spPr>
          <a:xfrm rot="-759513">
            <a:off x="8565148" y="1352532"/>
            <a:ext cx="554651" cy="2564863"/>
          </a:xfrm>
          <a:custGeom>
            <a:rect b="b" l="l" r="r" t="t"/>
            <a:pathLst>
              <a:path extrusionOk="0" h="5129726" w="1109303">
                <a:moveTo>
                  <a:pt x="0" y="0"/>
                </a:moveTo>
                <a:lnTo>
                  <a:pt x="1109303" y="0"/>
                </a:lnTo>
                <a:lnTo>
                  <a:pt x="1109303" y="5129725"/>
                </a:lnTo>
                <a:lnTo>
                  <a:pt x="0" y="5129725"/>
                </a:lnTo>
                <a:lnTo>
                  <a:pt x="0" y="0"/>
                </a:lnTo>
                <a:close/>
              </a:path>
            </a:pathLst>
          </a:custGeom>
          <a:blipFill rotWithShape="1">
            <a:blip r:embed="rId4">
              <a:alphaModFix/>
            </a:blip>
            <a:stretch>
              <a:fillRect b="0" l="0" r="0" t="0"/>
            </a:stretch>
          </a:blipFill>
          <a:ln>
            <a:noFill/>
          </a:ln>
        </p:spPr>
      </p:sp>
      <p:sp>
        <p:nvSpPr>
          <p:cNvPr id="329" name="Google Shape;329;p25"/>
          <p:cNvSpPr/>
          <p:nvPr/>
        </p:nvSpPr>
        <p:spPr>
          <a:xfrm>
            <a:off x="4572000" y="2634964"/>
            <a:ext cx="4733274" cy="3230460"/>
          </a:xfrm>
          <a:custGeom>
            <a:rect b="b" l="l" r="r" t="t"/>
            <a:pathLst>
              <a:path extrusionOk="0" h="6460919" w="9466547">
                <a:moveTo>
                  <a:pt x="0" y="0"/>
                </a:moveTo>
                <a:lnTo>
                  <a:pt x="9466547" y="0"/>
                </a:lnTo>
                <a:lnTo>
                  <a:pt x="9466547" y="6460918"/>
                </a:lnTo>
                <a:lnTo>
                  <a:pt x="0" y="6460918"/>
                </a:lnTo>
                <a:lnTo>
                  <a:pt x="0" y="0"/>
                </a:lnTo>
                <a:close/>
              </a:path>
            </a:pathLst>
          </a:custGeom>
          <a:blipFill rotWithShape="1">
            <a:blip r:embed="rId5">
              <a:alphaModFix/>
            </a:blip>
            <a:stretch>
              <a:fillRect b="0" l="0" r="0" t="0"/>
            </a:stretch>
          </a:blipFill>
          <a:ln>
            <a:noFill/>
          </a:ln>
        </p:spPr>
      </p:sp>
      <p:sp>
        <p:nvSpPr>
          <p:cNvPr id="330" name="Google Shape;330;p25"/>
          <p:cNvSpPr txBox="1"/>
          <p:nvPr/>
        </p:nvSpPr>
        <p:spPr>
          <a:xfrm>
            <a:off x="605136" y="757398"/>
            <a:ext cx="4361408" cy="50165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Add an Agenda Page</a:t>
            </a:r>
            <a:endParaRPr sz="700"/>
          </a:p>
        </p:txBody>
      </p:sp>
      <p:grpSp>
        <p:nvGrpSpPr>
          <p:cNvPr id="331" name="Google Shape;331;p25"/>
          <p:cNvGrpSpPr/>
          <p:nvPr/>
        </p:nvGrpSpPr>
        <p:grpSpPr>
          <a:xfrm>
            <a:off x="605137" y="1659209"/>
            <a:ext cx="3574561" cy="235506"/>
            <a:chOff x="0" y="-28575"/>
            <a:chExt cx="9532161" cy="628015"/>
          </a:xfrm>
        </p:grpSpPr>
        <p:sp>
          <p:nvSpPr>
            <p:cNvPr id="332" name="Google Shape;332;p25"/>
            <p:cNvSpPr txBox="1"/>
            <p:nvPr/>
          </p:nvSpPr>
          <p:spPr>
            <a:xfrm>
              <a:off x="0" y="-28575"/>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Appetizers..............................................</a:t>
              </a:r>
              <a:endParaRPr sz="700"/>
            </a:p>
          </p:txBody>
        </p:sp>
        <p:sp>
          <p:nvSpPr>
            <p:cNvPr id="333" name="Google Shape;333;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05</a:t>
              </a:r>
              <a:endParaRPr sz="700"/>
            </a:p>
          </p:txBody>
        </p:sp>
      </p:grpSp>
      <p:grpSp>
        <p:nvGrpSpPr>
          <p:cNvPr id="334" name="Google Shape;334;p25"/>
          <p:cNvGrpSpPr/>
          <p:nvPr/>
        </p:nvGrpSpPr>
        <p:grpSpPr>
          <a:xfrm>
            <a:off x="605137" y="2126940"/>
            <a:ext cx="3574561" cy="235506"/>
            <a:chOff x="0" y="-28575"/>
            <a:chExt cx="9532161" cy="628015"/>
          </a:xfrm>
        </p:grpSpPr>
        <p:sp>
          <p:nvSpPr>
            <p:cNvPr id="335" name="Google Shape;335;p25"/>
            <p:cNvSpPr txBox="1"/>
            <p:nvPr/>
          </p:nvSpPr>
          <p:spPr>
            <a:xfrm>
              <a:off x="0" y="-28575"/>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Main Course.........................................</a:t>
              </a:r>
              <a:endParaRPr sz="700"/>
            </a:p>
          </p:txBody>
        </p:sp>
        <p:sp>
          <p:nvSpPr>
            <p:cNvPr id="336" name="Google Shape;336;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07</a:t>
              </a:r>
              <a:endParaRPr sz="700"/>
            </a:p>
          </p:txBody>
        </p:sp>
      </p:grpSp>
      <p:grpSp>
        <p:nvGrpSpPr>
          <p:cNvPr id="337" name="Google Shape;337;p25"/>
          <p:cNvGrpSpPr/>
          <p:nvPr/>
        </p:nvGrpSpPr>
        <p:grpSpPr>
          <a:xfrm>
            <a:off x="605137" y="2594670"/>
            <a:ext cx="3574561" cy="252333"/>
            <a:chOff x="0" y="-28575"/>
            <a:chExt cx="9532161" cy="672888"/>
          </a:xfrm>
        </p:grpSpPr>
        <p:sp>
          <p:nvSpPr>
            <p:cNvPr id="338" name="Google Shape;338;p25"/>
            <p:cNvSpPr txBox="1"/>
            <p:nvPr/>
          </p:nvSpPr>
          <p:spPr>
            <a:xfrm>
              <a:off x="0" y="16298"/>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Sides..........................................................</a:t>
              </a:r>
              <a:endParaRPr sz="700"/>
            </a:p>
          </p:txBody>
        </p:sp>
        <p:sp>
          <p:nvSpPr>
            <p:cNvPr id="339" name="Google Shape;339;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03</a:t>
              </a:r>
              <a:endParaRPr sz="700"/>
            </a:p>
          </p:txBody>
        </p:sp>
      </p:grpSp>
      <p:grpSp>
        <p:nvGrpSpPr>
          <p:cNvPr id="340" name="Google Shape;340;p25"/>
          <p:cNvGrpSpPr/>
          <p:nvPr/>
        </p:nvGrpSpPr>
        <p:grpSpPr>
          <a:xfrm>
            <a:off x="605137" y="3062400"/>
            <a:ext cx="3574561" cy="252333"/>
            <a:chOff x="0" y="-28575"/>
            <a:chExt cx="9532161" cy="672888"/>
          </a:xfrm>
        </p:grpSpPr>
        <p:sp>
          <p:nvSpPr>
            <p:cNvPr id="341" name="Google Shape;341;p25"/>
            <p:cNvSpPr txBox="1"/>
            <p:nvPr/>
          </p:nvSpPr>
          <p:spPr>
            <a:xfrm>
              <a:off x="0" y="16298"/>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Desserts...................................................</a:t>
              </a:r>
              <a:endParaRPr sz="700"/>
            </a:p>
          </p:txBody>
        </p:sp>
        <p:sp>
          <p:nvSpPr>
            <p:cNvPr id="342" name="Google Shape;342;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04</a:t>
              </a:r>
              <a:endParaRPr sz="700"/>
            </a:p>
          </p:txBody>
        </p:sp>
      </p:grpSp>
      <p:grpSp>
        <p:nvGrpSpPr>
          <p:cNvPr id="343" name="Google Shape;343;p25"/>
          <p:cNvGrpSpPr/>
          <p:nvPr/>
        </p:nvGrpSpPr>
        <p:grpSpPr>
          <a:xfrm>
            <a:off x="605137" y="3530130"/>
            <a:ext cx="3574561" cy="252333"/>
            <a:chOff x="0" y="-28575"/>
            <a:chExt cx="9532161" cy="672888"/>
          </a:xfrm>
        </p:grpSpPr>
        <p:sp>
          <p:nvSpPr>
            <p:cNvPr id="344" name="Google Shape;344;p25"/>
            <p:cNvSpPr txBox="1"/>
            <p:nvPr/>
          </p:nvSpPr>
          <p:spPr>
            <a:xfrm>
              <a:off x="0" y="16298"/>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Beverages...............................................</a:t>
              </a:r>
              <a:endParaRPr sz="700"/>
            </a:p>
          </p:txBody>
        </p:sp>
        <p:sp>
          <p:nvSpPr>
            <p:cNvPr id="345" name="Google Shape;345;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04</a:t>
              </a:r>
              <a:endParaRPr sz="700"/>
            </a:p>
          </p:txBody>
        </p:sp>
      </p:grpSp>
      <p:grpSp>
        <p:nvGrpSpPr>
          <p:cNvPr id="346" name="Google Shape;346;p25"/>
          <p:cNvGrpSpPr/>
          <p:nvPr/>
        </p:nvGrpSpPr>
        <p:grpSpPr>
          <a:xfrm>
            <a:off x="605137" y="3997860"/>
            <a:ext cx="3574561" cy="252333"/>
            <a:chOff x="0" y="-28575"/>
            <a:chExt cx="9532161" cy="672888"/>
          </a:xfrm>
        </p:grpSpPr>
        <p:sp>
          <p:nvSpPr>
            <p:cNvPr id="347" name="Google Shape;347;p25"/>
            <p:cNvSpPr txBox="1"/>
            <p:nvPr/>
          </p:nvSpPr>
          <p:spPr>
            <a:xfrm>
              <a:off x="0" y="16298"/>
              <a:ext cx="8888740"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Kids' Menu...........................................</a:t>
              </a:r>
              <a:endParaRPr sz="700"/>
            </a:p>
          </p:txBody>
        </p:sp>
        <p:sp>
          <p:nvSpPr>
            <p:cNvPr id="348" name="Google Shape;348;p25"/>
            <p:cNvSpPr txBox="1"/>
            <p:nvPr/>
          </p:nvSpPr>
          <p:spPr>
            <a:xfrm>
              <a:off x="8825240" y="-28575"/>
              <a:ext cx="706921" cy="6280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04</a:t>
              </a:r>
              <a:endParaRPr sz="700"/>
            </a:p>
          </p:txBody>
        </p:sp>
      </p:grpSp>
      <p:sp>
        <p:nvSpPr>
          <p:cNvPr id="349" name="Google Shape;349;p25"/>
          <p:cNvSpPr/>
          <p:nvPr/>
        </p:nvSpPr>
        <p:spPr>
          <a:xfrm rot="-4066806">
            <a:off x="-217834" y="-497990"/>
            <a:ext cx="1073818" cy="1443789"/>
          </a:xfrm>
          <a:custGeom>
            <a:rect b="b" l="l" r="r" t="t"/>
            <a:pathLst>
              <a:path extrusionOk="0" h="2887578" w="2147636">
                <a:moveTo>
                  <a:pt x="0" y="0"/>
                </a:moveTo>
                <a:lnTo>
                  <a:pt x="2147636" y="0"/>
                </a:lnTo>
                <a:lnTo>
                  <a:pt x="2147636" y="2887578"/>
                </a:lnTo>
                <a:lnTo>
                  <a:pt x="0" y="288757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353" name="Shape 353"/>
        <p:cNvGrpSpPr/>
        <p:nvPr/>
      </p:nvGrpSpPr>
      <p:grpSpPr>
        <a:xfrm>
          <a:off x="0" y="0"/>
          <a:ext cx="0" cy="0"/>
          <a:chOff x="0" y="0"/>
          <a:chExt cx="0" cy="0"/>
        </a:xfrm>
      </p:grpSpPr>
      <p:pic>
        <p:nvPicPr>
          <p:cNvPr id="354" name="Google Shape;354;p26"/>
          <p:cNvPicPr preferRelativeResize="0"/>
          <p:nvPr/>
        </p:nvPicPr>
        <p:blipFill>
          <a:blip r:embed="rId3">
            <a:alphaModFix/>
          </a:blip>
          <a:stretch>
            <a:fillRect/>
          </a:stretch>
        </p:blipFill>
        <p:spPr>
          <a:xfrm>
            <a:off x="5769719" y="0"/>
            <a:ext cx="3373137" cy="5143501"/>
          </a:xfrm>
          <a:prstGeom prst="rect">
            <a:avLst/>
          </a:prstGeom>
          <a:noFill/>
          <a:ln>
            <a:noFill/>
          </a:ln>
        </p:spPr>
      </p:pic>
      <p:sp>
        <p:nvSpPr>
          <p:cNvPr id="355" name="Google Shape;355;p26"/>
          <p:cNvSpPr/>
          <p:nvPr/>
        </p:nvSpPr>
        <p:spPr>
          <a:xfrm>
            <a:off x="1716920" y="-563124"/>
            <a:ext cx="2334192" cy="1126248"/>
          </a:xfrm>
          <a:custGeom>
            <a:rect b="b" l="l" r="r" t="t"/>
            <a:pathLst>
              <a:path extrusionOk="0" h="2252495" w="4668384">
                <a:moveTo>
                  <a:pt x="0" y="0"/>
                </a:moveTo>
                <a:lnTo>
                  <a:pt x="4668384" y="0"/>
                </a:lnTo>
                <a:lnTo>
                  <a:pt x="4668384" y="2252496"/>
                </a:lnTo>
                <a:lnTo>
                  <a:pt x="0" y="2252496"/>
                </a:lnTo>
                <a:lnTo>
                  <a:pt x="0" y="0"/>
                </a:lnTo>
                <a:close/>
              </a:path>
            </a:pathLst>
          </a:custGeom>
          <a:blipFill rotWithShape="1">
            <a:blip r:embed="rId4">
              <a:alphaModFix/>
            </a:blip>
            <a:stretch>
              <a:fillRect b="0" l="0" r="0" t="0"/>
            </a:stretch>
          </a:blipFill>
          <a:ln>
            <a:noFill/>
          </a:ln>
        </p:spPr>
      </p:sp>
      <p:sp>
        <p:nvSpPr>
          <p:cNvPr id="356" name="Google Shape;356;p26"/>
          <p:cNvSpPr/>
          <p:nvPr/>
        </p:nvSpPr>
        <p:spPr>
          <a:xfrm>
            <a:off x="1716920" y="4580376"/>
            <a:ext cx="2334192" cy="1126247"/>
          </a:xfrm>
          <a:custGeom>
            <a:rect b="b" l="l" r="r" t="t"/>
            <a:pathLst>
              <a:path extrusionOk="0" h="2252495" w="4668384">
                <a:moveTo>
                  <a:pt x="0" y="0"/>
                </a:moveTo>
                <a:lnTo>
                  <a:pt x="4668384" y="0"/>
                </a:lnTo>
                <a:lnTo>
                  <a:pt x="4668384" y="2252496"/>
                </a:lnTo>
                <a:lnTo>
                  <a:pt x="0" y="2252496"/>
                </a:lnTo>
                <a:lnTo>
                  <a:pt x="0" y="0"/>
                </a:lnTo>
                <a:close/>
              </a:path>
            </a:pathLst>
          </a:custGeom>
          <a:blipFill rotWithShape="1">
            <a:blip r:embed="rId4">
              <a:alphaModFix/>
            </a:blip>
            <a:stretch>
              <a:fillRect b="0" l="0" r="0" t="0"/>
            </a:stretch>
          </a:blipFill>
          <a:ln>
            <a:noFill/>
          </a:ln>
        </p:spPr>
      </p:sp>
      <p:sp>
        <p:nvSpPr>
          <p:cNvPr id="357" name="Google Shape;357;p26"/>
          <p:cNvSpPr txBox="1"/>
          <p:nvPr/>
        </p:nvSpPr>
        <p:spPr>
          <a:xfrm>
            <a:off x="1129356" y="1775572"/>
            <a:ext cx="3509319" cy="987425"/>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Welcome To Presentation</a:t>
            </a:r>
            <a:endParaRPr sz="700"/>
          </a:p>
        </p:txBody>
      </p:sp>
      <p:sp>
        <p:nvSpPr>
          <p:cNvPr id="358" name="Google Shape;358;p26"/>
          <p:cNvSpPr txBox="1"/>
          <p:nvPr/>
        </p:nvSpPr>
        <p:spPr>
          <a:xfrm>
            <a:off x="1543646" y="3072376"/>
            <a:ext cx="2588145" cy="324127"/>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I'm Rain, and I'll be sharing with you my beautiful ideas. Follow me at @reallygreatsite to learn more.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362" name="Shape 362"/>
        <p:cNvGrpSpPr/>
        <p:nvPr/>
      </p:nvGrpSpPr>
      <p:grpSpPr>
        <a:xfrm>
          <a:off x="0" y="0"/>
          <a:ext cx="0" cy="0"/>
          <a:chOff x="0" y="0"/>
          <a:chExt cx="0" cy="0"/>
        </a:xfrm>
      </p:grpSpPr>
      <p:sp>
        <p:nvSpPr>
          <p:cNvPr id="363" name="Google Shape;363;p27"/>
          <p:cNvSpPr/>
          <p:nvPr/>
        </p:nvSpPr>
        <p:spPr>
          <a:xfrm>
            <a:off x="3988974" y="879652"/>
            <a:ext cx="955663" cy="1640622"/>
          </a:xfrm>
          <a:custGeom>
            <a:rect b="b" l="l" r="r" t="t"/>
            <a:pathLst>
              <a:path extrusionOk="0" h="3281244" w="1911325">
                <a:moveTo>
                  <a:pt x="0" y="0"/>
                </a:moveTo>
                <a:lnTo>
                  <a:pt x="1911325" y="0"/>
                </a:lnTo>
                <a:lnTo>
                  <a:pt x="1911325" y="3281243"/>
                </a:lnTo>
                <a:lnTo>
                  <a:pt x="0" y="3281243"/>
                </a:lnTo>
                <a:lnTo>
                  <a:pt x="0" y="0"/>
                </a:lnTo>
                <a:close/>
              </a:path>
            </a:pathLst>
          </a:custGeom>
          <a:blipFill rotWithShape="1">
            <a:blip r:embed="rId3">
              <a:alphaModFix/>
            </a:blip>
            <a:stretch>
              <a:fillRect b="0" l="0" r="0" t="0"/>
            </a:stretch>
          </a:blipFill>
          <a:ln>
            <a:noFill/>
          </a:ln>
        </p:spPr>
      </p:sp>
      <p:sp>
        <p:nvSpPr>
          <p:cNvPr id="364" name="Google Shape;364;p27"/>
          <p:cNvSpPr/>
          <p:nvPr/>
        </p:nvSpPr>
        <p:spPr>
          <a:xfrm rot="290925">
            <a:off x="4985447" y="1379445"/>
            <a:ext cx="947142" cy="1153293"/>
          </a:xfrm>
          <a:custGeom>
            <a:rect b="b" l="l" r="r" t="t"/>
            <a:pathLst>
              <a:path extrusionOk="0" h="2306585" w="1894283">
                <a:moveTo>
                  <a:pt x="0" y="0"/>
                </a:moveTo>
                <a:lnTo>
                  <a:pt x="1894283" y="0"/>
                </a:lnTo>
                <a:lnTo>
                  <a:pt x="1894283" y="2306585"/>
                </a:lnTo>
                <a:lnTo>
                  <a:pt x="0" y="2306585"/>
                </a:lnTo>
                <a:lnTo>
                  <a:pt x="0" y="0"/>
                </a:lnTo>
                <a:close/>
              </a:path>
            </a:pathLst>
          </a:custGeom>
          <a:blipFill rotWithShape="1">
            <a:blip r:embed="rId4">
              <a:alphaModFix/>
            </a:blip>
            <a:stretch>
              <a:fillRect b="0" l="0" r="0" t="0"/>
            </a:stretch>
          </a:blipFill>
          <a:ln>
            <a:noFill/>
          </a:ln>
        </p:spPr>
      </p:sp>
      <p:sp>
        <p:nvSpPr>
          <p:cNvPr id="365" name="Google Shape;365;p27"/>
          <p:cNvSpPr/>
          <p:nvPr/>
        </p:nvSpPr>
        <p:spPr>
          <a:xfrm rot="-2056056">
            <a:off x="3174413" y="1651824"/>
            <a:ext cx="642876" cy="808019"/>
          </a:xfrm>
          <a:custGeom>
            <a:rect b="b" l="l" r="r" t="t"/>
            <a:pathLst>
              <a:path extrusionOk="0" h="1616038" w="1285753">
                <a:moveTo>
                  <a:pt x="0" y="0"/>
                </a:moveTo>
                <a:lnTo>
                  <a:pt x="1285752" y="0"/>
                </a:lnTo>
                <a:lnTo>
                  <a:pt x="1285752" y="1616037"/>
                </a:lnTo>
                <a:lnTo>
                  <a:pt x="0" y="1616037"/>
                </a:lnTo>
                <a:lnTo>
                  <a:pt x="0" y="0"/>
                </a:lnTo>
                <a:close/>
              </a:path>
            </a:pathLst>
          </a:custGeom>
          <a:blipFill rotWithShape="1">
            <a:blip r:embed="rId5">
              <a:alphaModFix/>
            </a:blip>
            <a:stretch>
              <a:fillRect b="0" l="0" r="0" t="0"/>
            </a:stretch>
          </a:blipFill>
          <a:ln>
            <a:noFill/>
          </a:ln>
        </p:spPr>
      </p:sp>
      <p:sp>
        <p:nvSpPr>
          <p:cNvPr id="366" name="Google Shape;366;p27"/>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6">
              <a:alphaModFix/>
            </a:blip>
            <a:stretch>
              <a:fillRect b="0" l="0" r="0" t="0"/>
            </a:stretch>
          </a:blipFill>
          <a:ln>
            <a:noFill/>
          </a:ln>
        </p:spPr>
      </p:sp>
      <p:sp>
        <p:nvSpPr>
          <p:cNvPr id="367" name="Google Shape;367;p27"/>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6">
              <a:alphaModFix/>
            </a:blip>
            <a:stretch>
              <a:fillRect b="0" l="0" r="0" t="0"/>
            </a:stretch>
          </a:blipFill>
          <a:ln>
            <a:noFill/>
          </a:ln>
        </p:spPr>
      </p:sp>
      <p:sp>
        <p:nvSpPr>
          <p:cNvPr id="368" name="Google Shape;368;p27"/>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7">
              <a:alphaModFix/>
            </a:blip>
            <a:stretch>
              <a:fillRect b="0" l="0" r="0" t="0"/>
            </a:stretch>
          </a:blipFill>
          <a:ln>
            <a:noFill/>
          </a:ln>
        </p:spPr>
      </p:sp>
      <p:sp>
        <p:nvSpPr>
          <p:cNvPr id="369" name="Google Shape;369;p27"/>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7">
              <a:alphaModFix/>
            </a:blip>
            <a:stretch>
              <a:fillRect b="0" l="0" r="0" t="0"/>
            </a:stretch>
          </a:blipFill>
          <a:ln>
            <a:noFill/>
          </a:ln>
        </p:spPr>
      </p:sp>
      <p:sp>
        <p:nvSpPr>
          <p:cNvPr id="370" name="Google Shape;370;p27"/>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8">
              <a:alphaModFix/>
            </a:blip>
            <a:stretch>
              <a:fillRect b="0" l="0" r="0" t="0"/>
            </a:stretch>
          </a:blipFill>
          <a:ln>
            <a:noFill/>
          </a:ln>
        </p:spPr>
      </p:sp>
      <p:sp>
        <p:nvSpPr>
          <p:cNvPr id="371" name="Google Shape;371;p27"/>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9">
              <a:alphaModFix/>
            </a:blip>
            <a:stretch>
              <a:fillRect b="0" l="0" r="0" t="0"/>
            </a:stretch>
          </a:blipFill>
          <a:ln>
            <a:noFill/>
          </a:ln>
        </p:spPr>
      </p:sp>
      <p:sp>
        <p:nvSpPr>
          <p:cNvPr id="372" name="Google Shape;372;p27"/>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9">
              <a:alphaModFix/>
            </a:blip>
            <a:stretch>
              <a:fillRect b="0" l="0" r="0" t="0"/>
            </a:stretch>
          </a:blipFill>
          <a:ln>
            <a:noFill/>
          </a:ln>
        </p:spPr>
      </p:sp>
      <p:sp>
        <p:nvSpPr>
          <p:cNvPr id="373" name="Google Shape;373;p27"/>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10">
              <a:alphaModFix/>
            </a:blip>
            <a:stretch>
              <a:fillRect b="0" l="0" r="0" t="0"/>
            </a:stretch>
          </a:blipFill>
          <a:ln>
            <a:noFill/>
          </a:ln>
        </p:spPr>
      </p:sp>
      <p:sp>
        <p:nvSpPr>
          <p:cNvPr id="374" name="Google Shape;374;p27"/>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11">
              <a:alphaModFix/>
            </a:blip>
            <a:stretch>
              <a:fillRect b="0" l="0" r="0" t="0"/>
            </a:stretch>
          </a:blipFill>
          <a:ln>
            <a:noFill/>
          </a:ln>
        </p:spPr>
      </p:sp>
      <p:sp>
        <p:nvSpPr>
          <p:cNvPr id="375" name="Google Shape;375;p27"/>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11">
              <a:alphaModFix/>
            </a:blip>
            <a:stretch>
              <a:fillRect b="0" l="0" r="0" t="0"/>
            </a:stretch>
          </a:blipFill>
          <a:ln>
            <a:noFill/>
          </a:ln>
        </p:spPr>
      </p:sp>
      <p:sp>
        <p:nvSpPr>
          <p:cNvPr id="376" name="Google Shape;376;p27"/>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12">
              <a:alphaModFix/>
            </a:blip>
            <a:stretch>
              <a:fillRect b="0" l="0" r="0" t="0"/>
            </a:stretch>
          </a:blipFill>
          <a:ln>
            <a:noFill/>
          </a:ln>
        </p:spPr>
      </p:sp>
      <p:sp>
        <p:nvSpPr>
          <p:cNvPr id="377" name="Google Shape;377;p27"/>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3">
              <a:alphaModFix/>
            </a:blip>
            <a:stretch>
              <a:fillRect b="0" l="0" r="0" t="0"/>
            </a:stretch>
          </a:blipFill>
          <a:ln>
            <a:noFill/>
          </a:ln>
        </p:spPr>
      </p:sp>
      <p:sp>
        <p:nvSpPr>
          <p:cNvPr id="378" name="Google Shape;378;p27"/>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3">
              <a:alphaModFix/>
            </a:blip>
            <a:stretch>
              <a:fillRect b="0" l="0" r="0" t="0"/>
            </a:stretch>
          </a:blipFill>
          <a:ln>
            <a:noFill/>
          </a:ln>
        </p:spPr>
      </p:sp>
      <p:sp>
        <p:nvSpPr>
          <p:cNvPr id="379" name="Google Shape;379;p27"/>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4">
              <a:alphaModFix/>
            </a:blip>
            <a:stretch>
              <a:fillRect b="0" l="0" r="0" t="0"/>
            </a:stretch>
          </a:blipFill>
          <a:ln>
            <a:noFill/>
          </a:ln>
        </p:spPr>
      </p:sp>
      <p:sp>
        <p:nvSpPr>
          <p:cNvPr id="380" name="Google Shape;380;p27"/>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5">
              <a:alphaModFix/>
            </a:blip>
            <a:stretch>
              <a:fillRect b="0" l="0" r="0" t="0"/>
            </a:stretch>
          </a:blipFill>
          <a:ln>
            <a:noFill/>
          </a:ln>
        </p:spPr>
      </p:sp>
      <p:sp>
        <p:nvSpPr>
          <p:cNvPr id="381" name="Google Shape;381;p27"/>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5">
              <a:alphaModFix/>
            </a:blip>
            <a:stretch>
              <a:fillRect b="0" l="0" r="0" t="0"/>
            </a:stretch>
          </a:blipFill>
          <a:ln>
            <a:noFill/>
          </a:ln>
        </p:spPr>
      </p:sp>
      <p:sp>
        <p:nvSpPr>
          <p:cNvPr id="382" name="Google Shape;382;p27"/>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6">
              <a:alphaModFix/>
            </a:blip>
            <a:stretch>
              <a:fillRect b="0" l="0" r="0" t="0"/>
            </a:stretch>
          </a:blipFill>
          <a:ln>
            <a:noFill/>
          </a:ln>
        </p:spPr>
      </p:sp>
      <p:sp>
        <p:nvSpPr>
          <p:cNvPr id="383" name="Google Shape;383;p27"/>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7">
              <a:alphaModFix/>
            </a:blip>
            <a:stretch>
              <a:fillRect b="0" l="0" r="0" t="0"/>
            </a:stretch>
          </a:blipFill>
          <a:ln>
            <a:noFill/>
          </a:ln>
        </p:spPr>
      </p:sp>
      <p:sp>
        <p:nvSpPr>
          <p:cNvPr id="384" name="Google Shape;384;p27"/>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8">
              <a:alphaModFix/>
            </a:blip>
            <a:stretch>
              <a:fillRect b="0" l="0" r="0" t="0"/>
            </a:stretch>
          </a:blipFill>
          <a:ln>
            <a:noFill/>
          </a:ln>
        </p:spPr>
      </p:sp>
      <p:sp>
        <p:nvSpPr>
          <p:cNvPr id="385" name="Google Shape;385;p27"/>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9">
              <a:alphaModFix/>
            </a:blip>
            <a:stretch>
              <a:fillRect b="0" l="0" r="0" t="0"/>
            </a:stretch>
          </a:blipFill>
          <a:ln>
            <a:noFill/>
          </a:ln>
        </p:spPr>
      </p:sp>
      <p:sp>
        <p:nvSpPr>
          <p:cNvPr id="386" name="Google Shape;386;p27"/>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20">
              <a:alphaModFix/>
            </a:blip>
            <a:stretch>
              <a:fillRect b="0" l="0" r="0" t="0"/>
            </a:stretch>
          </a:blipFill>
          <a:ln>
            <a:noFill/>
          </a:ln>
        </p:spPr>
      </p:sp>
      <p:sp>
        <p:nvSpPr>
          <p:cNvPr id="387" name="Google Shape;387;p27"/>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Appetizers</a:t>
            </a:r>
            <a:endParaRPr sz="700"/>
          </a:p>
        </p:txBody>
      </p:sp>
      <p:sp>
        <p:nvSpPr>
          <p:cNvPr id="388" name="Google Shape;388;p27"/>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392" name="Shape 392"/>
        <p:cNvGrpSpPr/>
        <p:nvPr/>
      </p:nvGrpSpPr>
      <p:grpSpPr>
        <a:xfrm>
          <a:off x="0" y="0"/>
          <a:ext cx="0" cy="0"/>
          <a:chOff x="0" y="0"/>
          <a:chExt cx="0" cy="0"/>
        </a:xfrm>
      </p:grpSpPr>
      <p:grpSp>
        <p:nvGrpSpPr>
          <p:cNvPr id="393" name="Google Shape;393;p28"/>
          <p:cNvGrpSpPr/>
          <p:nvPr/>
        </p:nvGrpSpPr>
        <p:grpSpPr>
          <a:xfrm>
            <a:off x="2971540" y="1833254"/>
            <a:ext cx="3200921" cy="1611838"/>
            <a:chOff x="0" y="0"/>
            <a:chExt cx="8535789" cy="4298235"/>
          </a:xfrm>
        </p:grpSpPr>
        <p:sp>
          <p:nvSpPr>
            <p:cNvPr id="394" name="Google Shape;394;p28"/>
            <p:cNvSpPr/>
            <p:nvPr/>
          </p:nvSpPr>
          <p:spPr>
            <a:xfrm>
              <a:off x="4862214" y="3923914"/>
              <a:ext cx="374321" cy="374321"/>
            </a:xfrm>
            <a:custGeom>
              <a:rect b="b" l="l" r="r" t="t"/>
              <a:pathLst>
                <a:path extrusionOk="0" h="374321" w="374321">
                  <a:moveTo>
                    <a:pt x="0" y="0"/>
                  </a:moveTo>
                  <a:lnTo>
                    <a:pt x="374320" y="0"/>
                  </a:lnTo>
                  <a:lnTo>
                    <a:pt x="374320" y="374321"/>
                  </a:lnTo>
                  <a:lnTo>
                    <a:pt x="0" y="374321"/>
                  </a:lnTo>
                  <a:lnTo>
                    <a:pt x="0" y="0"/>
                  </a:lnTo>
                  <a:close/>
                </a:path>
              </a:pathLst>
            </a:custGeom>
            <a:blipFill rotWithShape="1">
              <a:blip r:embed="rId3">
                <a:alphaModFix/>
              </a:blip>
              <a:stretch>
                <a:fillRect b="0" l="0" r="0" t="0"/>
              </a:stretch>
            </a:blipFill>
            <a:ln>
              <a:noFill/>
            </a:ln>
          </p:spPr>
        </p:sp>
        <p:sp>
          <p:nvSpPr>
            <p:cNvPr id="395" name="Google Shape;395;p28"/>
            <p:cNvSpPr txBox="1"/>
            <p:nvPr/>
          </p:nvSpPr>
          <p:spPr>
            <a:xfrm>
              <a:off x="3299255" y="3881573"/>
              <a:ext cx="1601589"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200g | $20</a:t>
              </a:r>
              <a:endParaRPr sz="700"/>
            </a:p>
          </p:txBody>
        </p:sp>
        <p:sp>
          <p:nvSpPr>
            <p:cNvPr id="396" name="Google Shape;396;p28"/>
            <p:cNvSpPr/>
            <p:nvPr/>
          </p:nvSpPr>
          <p:spPr>
            <a:xfrm>
              <a:off x="2588051" y="0"/>
              <a:ext cx="3359687" cy="2298733"/>
            </a:xfrm>
            <a:custGeom>
              <a:rect b="b" l="l" r="r" t="t"/>
              <a:pathLst>
                <a:path extrusionOk="0" h="2298733" w="3359687">
                  <a:moveTo>
                    <a:pt x="0" y="0"/>
                  </a:moveTo>
                  <a:lnTo>
                    <a:pt x="3359687" y="0"/>
                  </a:lnTo>
                  <a:lnTo>
                    <a:pt x="3359687" y="2298733"/>
                  </a:lnTo>
                  <a:lnTo>
                    <a:pt x="0" y="2298733"/>
                  </a:lnTo>
                  <a:lnTo>
                    <a:pt x="0" y="0"/>
                  </a:lnTo>
                  <a:close/>
                </a:path>
              </a:pathLst>
            </a:custGeom>
            <a:blipFill rotWithShape="1">
              <a:blip r:embed="rId4">
                <a:alphaModFix/>
              </a:blip>
              <a:stretch>
                <a:fillRect b="0" l="0" r="0" t="0"/>
              </a:stretch>
            </a:blipFill>
            <a:ln>
              <a:noFill/>
            </a:ln>
          </p:spPr>
        </p:sp>
        <p:sp>
          <p:nvSpPr>
            <p:cNvPr id="397" name="Google Shape;397;p28"/>
            <p:cNvSpPr txBox="1"/>
            <p:nvPr/>
          </p:nvSpPr>
          <p:spPr>
            <a:xfrm>
              <a:off x="979785" y="2574958"/>
              <a:ext cx="6576219" cy="6280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Cranberry Brie Bites:</a:t>
              </a:r>
              <a:endParaRPr sz="700"/>
            </a:p>
          </p:txBody>
        </p:sp>
        <p:sp>
          <p:nvSpPr>
            <p:cNvPr id="398" name="Google Shape;398;p28"/>
            <p:cNvSpPr txBox="1"/>
            <p:nvPr/>
          </p:nvSpPr>
          <p:spPr>
            <a:xfrm>
              <a:off x="0" y="3310904"/>
              <a:ext cx="8535789"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Mini pastry cups filled with brie cheese and cranberry sauce.</a:t>
              </a:r>
              <a:endParaRPr sz="700"/>
            </a:p>
          </p:txBody>
        </p:sp>
      </p:grpSp>
      <p:sp>
        <p:nvSpPr>
          <p:cNvPr id="399" name="Google Shape;399;p28"/>
          <p:cNvSpPr/>
          <p:nvPr/>
        </p:nvSpPr>
        <p:spPr>
          <a:xfrm>
            <a:off x="1305111" y="425610"/>
            <a:ext cx="1038225" cy="1038225"/>
          </a:xfrm>
          <a:custGeom>
            <a:rect b="b" l="l" r="r" t="t"/>
            <a:pathLst>
              <a:path extrusionOk="0" h="2076450" w="2076450">
                <a:moveTo>
                  <a:pt x="0" y="0"/>
                </a:moveTo>
                <a:lnTo>
                  <a:pt x="2076450" y="0"/>
                </a:lnTo>
                <a:lnTo>
                  <a:pt x="2076450" y="2076450"/>
                </a:lnTo>
                <a:lnTo>
                  <a:pt x="0" y="2076450"/>
                </a:lnTo>
                <a:lnTo>
                  <a:pt x="0" y="0"/>
                </a:lnTo>
                <a:close/>
              </a:path>
            </a:pathLst>
          </a:custGeom>
          <a:blipFill rotWithShape="1">
            <a:blip r:embed="rId5">
              <a:alphaModFix/>
            </a:blip>
            <a:stretch>
              <a:fillRect b="0" l="0" r="0" t="0"/>
            </a:stretch>
          </a:blipFill>
          <a:ln>
            <a:noFill/>
          </a:ln>
        </p:spPr>
      </p:sp>
      <p:sp>
        <p:nvSpPr>
          <p:cNvPr id="400" name="Google Shape;400;p28"/>
          <p:cNvSpPr/>
          <p:nvPr/>
        </p:nvSpPr>
        <p:spPr>
          <a:xfrm>
            <a:off x="6622382" y="464286"/>
            <a:ext cx="1094752" cy="749041"/>
          </a:xfrm>
          <a:custGeom>
            <a:rect b="b" l="l" r="r" t="t"/>
            <a:pathLst>
              <a:path extrusionOk="0" h="1498082" w="2189504">
                <a:moveTo>
                  <a:pt x="0" y="0"/>
                </a:moveTo>
                <a:lnTo>
                  <a:pt x="2189505" y="0"/>
                </a:lnTo>
                <a:lnTo>
                  <a:pt x="2189505" y="1498082"/>
                </a:lnTo>
                <a:lnTo>
                  <a:pt x="0" y="1498082"/>
                </a:lnTo>
                <a:lnTo>
                  <a:pt x="0" y="0"/>
                </a:lnTo>
                <a:close/>
              </a:path>
            </a:pathLst>
          </a:custGeom>
          <a:blipFill rotWithShape="1">
            <a:blip r:embed="rId6">
              <a:alphaModFix/>
            </a:blip>
            <a:stretch>
              <a:fillRect b="0" l="0" r="0" t="0"/>
            </a:stretch>
          </a:blipFill>
          <a:ln>
            <a:noFill/>
          </a:ln>
        </p:spPr>
      </p:sp>
      <p:sp>
        <p:nvSpPr>
          <p:cNvPr id="401" name="Google Shape;401;p28"/>
          <p:cNvSpPr/>
          <p:nvPr/>
        </p:nvSpPr>
        <p:spPr>
          <a:xfrm>
            <a:off x="1354340" y="3053408"/>
            <a:ext cx="939768" cy="643000"/>
          </a:xfrm>
          <a:custGeom>
            <a:rect b="b" l="l" r="r" t="t"/>
            <a:pathLst>
              <a:path extrusionOk="0" h="1285999" w="1879536">
                <a:moveTo>
                  <a:pt x="0" y="0"/>
                </a:moveTo>
                <a:lnTo>
                  <a:pt x="1879536" y="0"/>
                </a:lnTo>
                <a:lnTo>
                  <a:pt x="1879536" y="1285998"/>
                </a:lnTo>
                <a:lnTo>
                  <a:pt x="0" y="1285998"/>
                </a:lnTo>
                <a:lnTo>
                  <a:pt x="0" y="0"/>
                </a:lnTo>
                <a:close/>
              </a:path>
            </a:pathLst>
          </a:custGeom>
          <a:blipFill rotWithShape="1">
            <a:blip r:embed="rId7">
              <a:alphaModFix/>
            </a:blip>
            <a:stretch>
              <a:fillRect b="0" l="0" r="0" t="0"/>
            </a:stretch>
          </a:blipFill>
          <a:ln>
            <a:noFill/>
          </a:ln>
        </p:spPr>
      </p:sp>
      <p:sp>
        <p:nvSpPr>
          <p:cNvPr id="402" name="Google Shape;402;p28"/>
          <p:cNvSpPr/>
          <p:nvPr/>
        </p:nvSpPr>
        <p:spPr>
          <a:xfrm>
            <a:off x="1954224" y="184247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403" name="Google Shape;403;p28"/>
          <p:cNvSpPr/>
          <p:nvPr/>
        </p:nvSpPr>
        <p:spPr>
          <a:xfrm>
            <a:off x="2139962" y="184247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8">
              <a:alphaModFix/>
            </a:blip>
            <a:stretch>
              <a:fillRect b="0" l="0" r="0" t="0"/>
            </a:stretch>
          </a:blipFill>
          <a:ln>
            <a:noFill/>
          </a:ln>
        </p:spPr>
      </p:sp>
      <p:sp>
        <p:nvSpPr>
          <p:cNvPr id="404" name="Google Shape;404;p28"/>
          <p:cNvSpPr/>
          <p:nvPr/>
        </p:nvSpPr>
        <p:spPr>
          <a:xfrm>
            <a:off x="1954224" y="448878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3">
              <a:alphaModFix/>
            </a:blip>
            <a:stretch>
              <a:fillRect b="0" l="0" r="0" t="0"/>
            </a:stretch>
          </a:blipFill>
          <a:ln>
            <a:noFill/>
          </a:ln>
        </p:spPr>
      </p:sp>
      <p:sp>
        <p:nvSpPr>
          <p:cNvPr id="405" name="Google Shape;405;p28"/>
          <p:cNvSpPr/>
          <p:nvPr/>
        </p:nvSpPr>
        <p:spPr>
          <a:xfrm>
            <a:off x="2139962" y="448878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8">
              <a:alphaModFix/>
            </a:blip>
            <a:stretch>
              <a:fillRect b="0" l="0" r="0" t="0"/>
            </a:stretch>
          </a:blipFill>
          <a:ln>
            <a:noFill/>
          </a:ln>
        </p:spPr>
      </p:sp>
      <p:sp>
        <p:nvSpPr>
          <p:cNvPr id="406" name="Google Shape;406;p28"/>
          <p:cNvSpPr/>
          <p:nvPr/>
        </p:nvSpPr>
        <p:spPr>
          <a:xfrm>
            <a:off x="7392627" y="1842470"/>
            <a:ext cx="140370" cy="140370"/>
          </a:xfrm>
          <a:custGeom>
            <a:rect b="b" l="l" r="r" t="t"/>
            <a:pathLst>
              <a:path extrusionOk="0" h="280740" w="280740">
                <a:moveTo>
                  <a:pt x="0" y="0"/>
                </a:moveTo>
                <a:lnTo>
                  <a:pt x="280740" y="0"/>
                </a:lnTo>
                <a:lnTo>
                  <a:pt x="280740" y="280740"/>
                </a:lnTo>
                <a:lnTo>
                  <a:pt x="0" y="280740"/>
                </a:lnTo>
                <a:lnTo>
                  <a:pt x="0" y="0"/>
                </a:lnTo>
                <a:close/>
              </a:path>
            </a:pathLst>
          </a:custGeom>
          <a:blipFill rotWithShape="1">
            <a:blip r:embed="rId8">
              <a:alphaModFix/>
            </a:blip>
            <a:stretch>
              <a:fillRect b="0" l="0" r="0" t="0"/>
            </a:stretch>
          </a:blipFill>
          <a:ln>
            <a:noFill/>
          </a:ln>
        </p:spPr>
      </p:sp>
      <p:sp>
        <p:nvSpPr>
          <p:cNvPr id="407" name="Google Shape;407;p28"/>
          <p:cNvSpPr/>
          <p:nvPr/>
        </p:nvSpPr>
        <p:spPr>
          <a:xfrm>
            <a:off x="7299759" y="448878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408" name="Google Shape;408;p28"/>
          <p:cNvSpPr/>
          <p:nvPr/>
        </p:nvSpPr>
        <p:spPr>
          <a:xfrm>
            <a:off x="7485496" y="448878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8">
              <a:alphaModFix/>
            </a:blip>
            <a:stretch>
              <a:fillRect b="0" l="0" r="0" t="0"/>
            </a:stretch>
          </a:blipFill>
          <a:ln>
            <a:noFill/>
          </a:ln>
        </p:spPr>
      </p:sp>
      <p:sp>
        <p:nvSpPr>
          <p:cNvPr id="409" name="Google Shape;409;p28"/>
          <p:cNvSpPr/>
          <p:nvPr/>
        </p:nvSpPr>
        <p:spPr>
          <a:xfrm>
            <a:off x="6622471" y="3014090"/>
            <a:ext cx="968566" cy="662703"/>
          </a:xfrm>
          <a:custGeom>
            <a:rect b="b" l="l" r="r" t="t"/>
            <a:pathLst>
              <a:path extrusionOk="0" h="1325407" w="1937133">
                <a:moveTo>
                  <a:pt x="0" y="0"/>
                </a:moveTo>
                <a:lnTo>
                  <a:pt x="1937134" y="0"/>
                </a:lnTo>
                <a:lnTo>
                  <a:pt x="1937134" y="1325407"/>
                </a:lnTo>
                <a:lnTo>
                  <a:pt x="0" y="1325407"/>
                </a:lnTo>
                <a:lnTo>
                  <a:pt x="0" y="0"/>
                </a:lnTo>
                <a:close/>
              </a:path>
            </a:pathLst>
          </a:custGeom>
          <a:blipFill rotWithShape="1">
            <a:blip r:embed="rId9">
              <a:alphaModFix/>
            </a:blip>
            <a:stretch>
              <a:fillRect b="0" l="0" r="0" t="0"/>
            </a:stretch>
          </a:blipFill>
          <a:ln>
            <a:noFill/>
          </a:ln>
        </p:spPr>
      </p:sp>
      <p:sp>
        <p:nvSpPr>
          <p:cNvPr id="410" name="Google Shape;410;p28"/>
          <p:cNvSpPr txBox="1"/>
          <p:nvPr/>
        </p:nvSpPr>
        <p:spPr>
          <a:xfrm>
            <a:off x="5737976" y="1337152"/>
            <a:ext cx="2863564"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Harvest Charcuterie Board: </a:t>
            </a:r>
            <a:endParaRPr sz="700"/>
          </a:p>
        </p:txBody>
      </p:sp>
      <p:sp>
        <p:nvSpPr>
          <p:cNvPr id="411" name="Google Shape;411;p28"/>
          <p:cNvSpPr txBox="1"/>
          <p:nvPr/>
        </p:nvSpPr>
        <p:spPr>
          <a:xfrm>
            <a:off x="591183" y="1337152"/>
            <a:ext cx="2466082" cy="239077"/>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Butternut Squash Soup:</a:t>
            </a:r>
            <a:endParaRPr sz="700"/>
          </a:p>
        </p:txBody>
      </p:sp>
      <p:sp>
        <p:nvSpPr>
          <p:cNvPr id="412" name="Google Shape;412;p28"/>
          <p:cNvSpPr txBox="1"/>
          <p:nvPr/>
        </p:nvSpPr>
        <p:spPr>
          <a:xfrm>
            <a:off x="591183" y="3819618"/>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Roasted Fall Salad: </a:t>
            </a:r>
            <a:endParaRPr sz="700"/>
          </a:p>
        </p:txBody>
      </p:sp>
      <p:sp>
        <p:nvSpPr>
          <p:cNvPr id="413" name="Google Shape;413;p28"/>
          <p:cNvSpPr txBox="1"/>
          <p:nvPr/>
        </p:nvSpPr>
        <p:spPr>
          <a:xfrm>
            <a:off x="5936716" y="3819618"/>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Stuffed Mushrooms</a:t>
            </a:r>
            <a:endParaRPr sz="700"/>
          </a:p>
        </p:txBody>
      </p:sp>
      <p:sp>
        <p:nvSpPr>
          <p:cNvPr id="414" name="Google Shape;414;p28"/>
          <p:cNvSpPr txBox="1"/>
          <p:nvPr/>
        </p:nvSpPr>
        <p:spPr>
          <a:xfrm>
            <a:off x="519038" y="1610750"/>
            <a:ext cx="2610371"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velvety soup, garnished with toasted pumpkin seeds.</a:t>
            </a:r>
            <a:endParaRPr sz="700"/>
          </a:p>
        </p:txBody>
      </p:sp>
      <p:sp>
        <p:nvSpPr>
          <p:cNvPr id="415" name="Google Shape;415;p28"/>
          <p:cNvSpPr txBox="1"/>
          <p:nvPr/>
        </p:nvSpPr>
        <p:spPr>
          <a:xfrm>
            <a:off x="1368115" y="1820638"/>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$16</a:t>
            </a:r>
            <a:endParaRPr sz="700"/>
          </a:p>
        </p:txBody>
      </p:sp>
      <p:sp>
        <p:nvSpPr>
          <p:cNvPr id="416" name="Google Shape;416;p28"/>
          <p:cNvSpPr txBox="1"/>
          <p:nvPr/>
        </p:nvSpPr>
        <p:spPr>
          <a:xfrm>
            <a:off x="1368115" y="446694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140g | $15</a:t>
            </a:r>
            <a:endParaRPr sz="700"/>
          </a:p>
        </p:txBody>
      </p:sp>
      <p:sp>
        <p:nvSpPr>
          <p:cNvPr id="417" name="Google Shape;417;p28"/>
          <p:cNvSpPr txBox="1"/>
          <p:nvPr/>
        </p:nvSpPr>
        <p:spPr>
          <a:xfrm>
            <a:off x="6806518" y="1820638"/>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250g | $23</a:t>
            </a:r>
            <a:endParaRPr sz="700"/>
          </a:p>
        </p:txBody>
      </p:sp>
      <p:sp>
        <p:nvSpPr>
          <p:cNvPr id="418" name="Google Shape;418;p28"/>
          <p:cNvSpPr txBox="1"/>
          <p:nvPr/>
        </p:nvSpPr>
        <p:spPr>
          <a:xfrm>
            <a:off x="6713649" y="446694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$16</a:t>
            </a:r>
            <a:endParaRPr sz="700"/>
          </a:p>
        </p:txBody>
      </p:sp>
      <p:sp>
        <p:nvSpPr>
          <p:cNvPr id="419" name="Google Shape;419;p28"/>
          <p:cNvSpPr txBox="1"/>
          <p:nvPr/>
        </p:nvSpPr>
        <p:spPr>
          <a:xfrm>
            <a:off x="519038" y="4093216"/>
            <a:ext cx="26103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Mixed greens with roasted root vegetables, cranberries, and a balsamic vinaigrette.</a:t>
            </a:r>
            <a:endParaRPr sz="700"/>
          </a:p>
        </p:txBody>
      </p:sp>
      <p:sp>
        <p:nvSpPr>
          <p:cNvPr id="420" name="Google Shape;420;p28"/>
          <p:cNvSpPr txBox="1"/>
          <p:nvPr/>
        </p:nvSpPr>
        <p:spPr>
          <a:xfrm>
            <a:off x="6074123" y="4093216"/>
            <a:ext cx="21912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Mushrooms filled with a savory herb and sausage stuffing.</a:t>
            </a:r>
            <a:endParaRPr sz="700"/>
          </a:p>
        </p:txBody>
      </p:sp>
      <p:sp>
        <p:nvSpPr>
          <p:cNvPr id="421" name="Google Shape;421;p28"/>
          <p:cNvSpPr txBox="1"/>
          <p:nvPr/>
        </p:nvSpPr>
        <p:spPr>
          <a:xfrm>
            <a:off x="5714554" y="1610750"/>
            <a:ext cx="2910408"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A selection of cured meats, cheeses, seasonal fruits, and nuts.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425" name="Shape 425"/>
        <p:cNvGrpSpPr/>
        <p:nvPr/>
      </p:nvGrpSpPr>
      <p:grpSpPr>
        <a:xfrm>
          <a:off x="0" y="0"/>
          <a:ext cx="0" cy="0"/>
          <a:chOff x="0" y="0"/>
          <a:chExt cx="0" cy="0"/>
        </a:xfrm>
      </p:grpSpPr>
      <p:sp>
        <p:nvSpPr>
          <p:cNvPr id="426" name="Google Shape;426;p29"/>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427" name="Google Shape;427;p29"/>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428" name="Google Shape;428;p29"/>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429" name="Google Shape;429;p29"/>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430" name="Google Shape;430;p29"/>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431" name="Google Shape;431;p29"/>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432" name="Google Shape;432;p29"/>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433" name="Google Shape;433;p29"/>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434" name="Google Shape;434;p29"/>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435" name="Google Shape;435;p29"/>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436" name="Google Shape;436;p29"/>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437" name="Google Shape;437;p29"/>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438" name="Google Shape;438;p29"/>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439" name="Google Shape;439;p29"/>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440" name="Google Shape;440;p29"/>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441" name="Google Shape;441;p29"/>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442" name="Google Shape;442;p29"/>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443" name="Google Shape;443;p29"/>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444" name="Google Shape;444;p29"/>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445" name="Google Shape;445;p29"/>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446" name="Google Shape;446;p29"/>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447" name="Google Shape;447;p29"/>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Main Course</a:t>
            </a:r>
            <a:endParaRPr sz="700"/>
          </a:p>
        </p:txBody>
      </p:sp>
      <p:sp>
        <p:nvSpPr>
          <p:cNvPr id="448" name="Google Shape;448;p29"/>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
        <p:nvSpPr>
          <p:cNvPr id="449" name="Google Shape;449;p29"/>
          <p:cNvSpPr/>
          <p:nvPr/>
        </p:nvSpPr>
        <p:spPr>
          <a:xfrm flipH="1">
            <a:off x="5193490" y="1688516"/>
            <a:ext cx="1090945" cy="728206"/>
          </a:xfrm>
          <a:custGeom>
            <a:rect b="b" l="l" r="r" t="t"/>
            <a:pathLst>
              <a:path extrusionOk="0" h="1456411" w="2181889">
                <a:moveTo>
                  <a:pt x="2181888" y="0"/>
                </a:moveTo>
                <a:lnTo>
                  <a:pt x="0" y="0"/>
                </a:lnTo>
                <a:lnTo>
                  <a:pt x="0" y="1456410"/>
                </a:lnTo>
                <a:lnTo>
                  <a:pt x="2181888" y="1456410"/>
                </a:lnTo>
                <a:lnTo>
                  <a:pt x="2181888" y="0"/>
                </a:lnTo>
                <a:close/>
              </a:path>
            </a:pathLst>
          </a:custGeom>
          <a:blipFill rotWithShape="1">
            <a:blip r:embed="rId18">
              <a:alphaModFix/>
            </a:blip>
            <a:stretch>
              <a:fillRect b="0" l="0" r="0" t="0"/>
            </a:stretch>
          </a:blipFill>
          <a:ln>
            <a:noFill/>
          </a:ln>
        </p:spPr>
      </p:sp>
      <p:sp>
        <p:nvSpPr>
          <p:cNvPr id="450" name="Google Shape;450;p29"/>
          <p:cNvSpPr/>
          <p:nvPr/>
        </p:nvSpPr>
        <p:spPr>
          <a:xfrm>
            <a:off x="3594812" y="1230457"/>
            <a:ext cx="1743988" cy="1275291"/>
          </a:xfrm>
          <a:custGeom>
            <a:rect b="b" l="l" r="r" t="t"/>
            <a:pathLst>
              <a:path extrusionOk="0" h="2550582" w="3487975">
                <a:moveTo>
                  <a:pt x="0" y="0"/>
                </a:moveTo>
                <a:lnTo>
                  <a:pt x="3487975" y="0"/>
                </a:lnTo>
                <a:lnTo>
                  <a:pt x="3487975" y="2550582"/>
                </a:lnTo>
                <a:lnTo>
                  <a:pt x="0" y="2550582"/>
                </a:lnTo>
                <a:lnTo>
                  <a:pt x="0" y="0"/>
                </a:lnTo>
                <a:close/>
              </a:path>
            </a:pathLst>
          </a:custGeom>
          <a:blipFill rotWithShape="1">
            <a:blip r:embed="rId5">
              <a:alphaModFix/>
            </a:blip>
            <a:stretch>
              <a:fillRect b="0" l="0" r="0" t="0"/>
            </a:stretch>
          </a:blipFill>
          <a:ln>
            <a:noFill/>
          </a:ln>
        </p:spPr>
      </p:sp>
      <p:sp>
        <p:nvSpPr>
          <p:cNvPr id="451" name="Google Shape;451;p29"/>
          <p:cNvSpPr/>
          <p:nvPr/>
        </p:nvSpPr>
        <p:spPr>
          <a:xfrm rot="943282">
            <a:off x="3054817" y="1406442"/>
            <a:ext cx="571449" cy="1041364"/>
          </a:xfrm>
          <a:custGeom>
            <a:rect b="b" l="l" r="r" t="t"/>
            <a:pathLst>
              <a:path extrusionOk="0" h="2082728" w="1142897">
                <a:moveTo>
                  <a:pt x="0" y="0"/>
                </a:moveTo>
                <a:lnTo>
                  <a:pt x="1142897" y="0"/>
                </a:lnTo>
                <a:lnTo>
                  <a:pt x="1142897" y="2082729"/>
                </a:lnTo>
                <a:lnTo>
                  <a:pt x="0" y="2082729"/>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6"/>
        </a:solidFill>
      </p:bgPr>
    </p:bg>
    <p:spTree>
      <p:nvGrpSpPr>
        <p:cNvPr id="455" name="Shape 455"/>
        <p:cNvGrpSpPr/>
        <p:nvPr/>
      </p:nvGrpSpPr>
      <p:grpSpPr>
        <a:xfrm>
          <a:off x="0" y="0"/>
          <a:ext cx="0" cy="0"/>
          <a:chOff x="0" y="0"/>
          <a:chExt cx="0" cy="0"/>
        </a:xfrm>
      </p:grpSpPr>
      <p:sp>
        <p:nvSpPr>
          <p:cNvPr id="456" name="Google Shape;456;p30"/>
          <p:cNvSpPr/>
          <p:nvPr/>
        </p:nvSpPr>
        <p:spPr>
          <a:xfrm>
            <a:off x="6709234" y="2112370"/>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457" name="Google Shape;457;p30"/>
          <p:cNvSpPr/>
          <p:nvPr/>
        </p:nvSpPr>
        <p:spPr>
          <a:xfrm>
            <a:off x="6709234" y="4307621"/>
            <a:ext cx="140370" cy="140370"/>
          </a:xfrm>
          <a:custGeom>
            <a:rect b="b" l="l" r="r" t="t"/>
            <a:pathLst>
              <a:path extrusionOk="0" h="280740" w="280740">
                <a:moveTo>
                  <a:pt x="0" y="0"/>
                </a:moveTo>
                <a:lnTo>
                  <a:pt x="280741" y="0"/>
                </a:lnTo>
                <a:lnTo>
                  <a:pt x="280741" y="280740"/>
                </a:lnTo>
                <a:lnTo>
                  <a:pt x="0" y="280740"/>
                </a:lnTo>
                <a:lnTo>
                  <a:pt x="0" y="0"/>
                </a:lnTo>
                <a:close/>
              </a:path>
            </a:pathLst>
          </a:custGeom>
          <a:blipFill rotWithShape="1">
            <a:blip r:embed="rId3">
              <a:alphaModFix/>
            </a:blip>
            <a:stretch>
              <a:fillRect b="0" l="0" r="0" t="0"/>
            </a:stretch>
          </a:blipFill>
          <a:ln>
            <a:noFill/>
          </a:ln>
        </p:spPr>
      </p:sp>
      <p:sp>
        <p:nvSpPr>
          <p:cNvPr id="458" name="Google Shape;458;p30"/>
          <p:cNvSpPr/>
          <p:nvPr/>
        </p:nvSpPr>
        <p:spPr>
          <a:xfrm flipH="1">
            <a:off x="1908320" y="653223"/>
            <a:ext cx="1213082" cy="830004"/>
          </a:xfrm>
          <a:custGeom>
            <a:rect b="b" l="l" r="r" t="t"/>
            <a:pathLst>
              <a:path extrusionOk="0" h="1660007" w="2426164">
                <a:moveTo>
                  <a:pt x="2426164" y="0"/>
                </a:moveTo>
                <a:lnTo>
                  <a:pt x="0" y="0"/>
                </a:lnTo>
                <a:lnTo>
                  <a:pt x="0" y="1660007"/>
                </a:lnTo>
                <a:lnTo>
                  <a:pt x="2426164" y="1660007"/>
                </a:lnTo>
                <a:lnTo>
                  <a:pt x="2426164" y="0"/>
                </a:lnTo>
                <a:close/>
              </a:path>
            </a:pathLst>
          </a:custGeom>
          <a:blipFill rotWithShape="1">
            <a:blip r:embed="rId4">
              <a:alphaModFix/>
            </a:blip>
            <a:stretch>
              <a:fillRect b="0" l="0" r="0" t="0"/>
            </a:stretch>
          </a:blipFill>
          <a:ln>
            <a:noFill/>
          </a:ln>
        </p:spPr>
      </p:sp>
      <p:sp>
        <p:nvSpPr>
          <p:cNvPr id="459" name="Google Shape;459;p30"/>
          <p:cNvSpPr/>
          <p:nvPr/>
        </p:nvSpPr>
        <p:spPr>
          <a:xfrm>
            <a:off x="1908320" y="2677403"/>
            <a:ext cx="1213082" cy="830004"/>
          </a:xfrm>
          <a:custGeom>
            <a:rect b="b" l="l" r="r" t="t"/>
            <a:pathLst>
              <a:path extrusionOk="0" h="1660007" w="2426164">
                <a:moveTo>
                  <a:pt x="0" y="0"/>
                </a:moveTo>
                <a:lnTo>
                  <a:pt x="2426164" y="0"/>
                </a:lnTo>
                <a:lnTo>
                  <a:pt x="2426164" y="1660007"/>
                </a:lnTo>
                <a:lnTo>
                  <a:pt x="0" y="1660007"/>
                </a:lnTo>
                <a:lnTo>
                  <a:pt x="0" y="0"/>
                </a:lnTo>
                <a:close/>
              </a:path>
            </a:pathLst>
          </a:custGeom>
          <a:blipFill rotWithShape="1">
            <a:blip r:embed="rId5">
              <a:alphaModFix/>
            </a:blip>
            <a:stretch>
              <a:fillRect b="0" l="0" r="0" t="0"/>
            </a:stretch>
          </a:blipFill>
          <a:ln>
            <a:noFill/>
          </a:ln>
        </p:spPr>
      </p:sp>
      <p:sp>
        <p:nvSpPr>
          <p:cNvPr id="460" name="Google Shape;460;p30"/>
          <p:cNvSpPr/>
          <p:nvPr/>
        </p:nvSpPr>
        <p:spPr>
          <a:xfrm>
            <a:off x="5752272" y="555266"/>
            <a:ext cx="1453699" cy="994636"/>
          </a:xfrm>
          <a:custGeom>
            <a:rect b="b" l="l" r="r" t="t"/>
            <a:pathLst>
              <a:path extrusionOk="0" h="1989272" w="2907397">
                <a:moveTo>
                  <a:pt x="0" y="0"/>
                </a:moveTo>
                <a:lnTo>
                  <a:pt x="2907397" y="0"/>
                </a:lnTo>
                <a:lnTo>
                  <a:pt x="2907397" y="1989272"/>
                </a:lnTo>
                <a:lnTo>
                  <a:pt x="0" y="1989272"/>
                </a:lnTo>
                <a:lnTo>
                  <a:pt x="0" y="0"/>
                </a:lnTo>
                <a:close/>
              </a:path>
            </a:pathLst>
          </a:custGeom>
          <a:blipFill rotWithShape="1">
            <a:blip r:embed="rId6">
              <a:alphaModFix/>
            </a:blip>
            <a:stretch>
              <a:fillRect b="0" l="0" r="0" t="0"/>
            </a:stretch>
          </a:blipFill>
          <a:ln>
            <a:noFill/>
          </a:ln>
        </p:spPr>
      </p:sp>
      <p:sp>
        <p:nvSpPr>
          <p:cNvPr id="461" name="Google Shape;461;p30"/>
          <p:cNvSpPr/>
          <p:nvPr/>
        </p:nvSpPr>
        <p:spPr>
          <a:xfrm>
            <a:off x="5845622" y="2677403"/>
            <a:ext cx="1266999" cy="866894"/>
          </a:xfrm>
          <a:custGeom>
            <a:rect b="b" l="l" r="r" t="t"/>
            <a:pathLst>
              <a:path extrusionOk="0" h="1733787" w="2533997">
                <a:moveTo>
                  <a:pt x="0" y="0"/>
                </a:moveTo>
                <a:lnTo>
                  <a:pt x="2533997" y="0"/>
                </a:lnTo>
                <a:lnTo>
                  <a:pt x="2533997" y="1733787"/>
                </a:lnTo>
                <a:lnTo>
                  <a:pt x="0" y="1733787"/>
                </a:lnTo>
                <a:lnTo>
                  <a:pt x="0" y="0"/>
                </a:lnTo>
                <a:close/>
              </a:path>
            </a:pathLst>
          </a:custGeom>
          <a:blipFill rotWithShape="1">
            <a:blip r:embed="rId7">
              <a:alphaModFix/>
            </a:blip>
            <a:stretch>
              <a:fillRect b="0" l="0" r="0" t="0"/>
            </a:stretch>
          </a:blipFill>
          <a:ln>
            <a:noFill/>
          </a:ln>
        </p:spPr>
      </p:sp>
      <p:sp>
        <p:nvSpPr>
          <p:cNvPr id="462" name="Google Shape;462;p30"/>
          <p:cNvSpPr txBox="1"/>
          <p:nvPr/>
        </p:nvSpPr>
        <p:spPr>
          <a:xfrm>
            <a:off x="5047339" y="1607052"/>
            <a:ext cx="2863564"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Maple-Glazed Ham:</a:t>
            </a:r>
            <a:endParaRPr sz="700"/>
          </a:p>
        </p:txBody>
      </p:sp>
      <p:sp>
        <p:nvSpPr>
          <p:cNvPr id="463" name="Google Shape;463;p30"/>
          <p:cNvSpPr txBox="1"/>
          <p:nvPr/>
        </p:nvSpPr>
        <p:spPr>
          <a:xfrm>
            <a:off x="1281820" y="1607052"/>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Roast Turkey:</a:t>
            </a:r>
            <a:endParaRPr sz="700"/>
          </a:p>
        </p:txBody>
      </p:sp>
      <p:sp>
        <p:nvSpPr>
          <p:cNvPr id="464" name="Google Shape;464;p30"/>
          <p:cNvSpPr txBox="1"/>
          <p:nvPr/>
        </p:nvSpPr>
        <p:spPr>
          <a:xfrm>
            <a:off x="918840" y="3638458"/>
            <a:ext cx="3192041"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Vegan Stuffed Acorn Squash</a:t>
            </a:r>
            <a:endParaRPr sz="700"/>
          </a:p>
        </p:txBody>
      </p:sp>
      <p:sp>
        <p:nvSpPr>
          <p:cNvPr id="465" name="Google Shape;465;p30"/>
          <p:cNvSpPr txBox="1"/>
          <p:nvPr/>
        </p:nvSpPr>
        <p:spPr>
          <a:xfrm>
            <a:off x="5246080" y="3638458"/>
            <a:ext cx="2466082" cy="239078"/>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Petit Formal Script"/>
                <a:ea typeface="Petit Formal Script"/>
                <a:cs typeface="Petit Formal Script"/>
                <a:sym typeface="Petit Formal Script"/>
              </a:rPr>
              <a:t>Prime Rib: </a:t>
            </a:r>
            <a:endParaRPr sz="700"/>
          </a:p>
        </p:txBody>
      </p:sp>
      <p:sp>
        <p:nvSpPr>
          <p:cNvPr id="466" name="Google Shape;466;p30"/>
          <p:cNvSpPr txBox="1"/>
          <p:nvPr/>
        </p:nvSpPr>
        <p:spPr>
          <a:xfrm>
            <a:off x="1209675" y="1880651"/>
            <a:ext cx="26103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Traditional roasted turkey with sage stuffing, cranberry sauce, and turkey gravy.</a:t>
            </a:r>
            <a:endParaRPr sz="700"/>
          </a:p>
        </p:txBody>
      </p:sp>
      <p:sp>
        <p:nvSpPr>
          <p:cNvPr id="467" name="Google Shape;467;p30"/>
          <p:cNvSpPr txBox="1"/>
          <p:nvPr/>
        </p:nvSpPr>
        <p:spPr>
          <a:xfrm>
            <a:off x="2214563" y="2240096"/>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270g | $27</a:t>
            </a:r>
            <a:endParaRPr sz="700"/>
          </a:p>
        </p:txBody>
      </p:sp>
      <p:grpSp>
        <p:nvGrpSpPr>
          <p:cNvPr id="468" name="Google Shape;468;p30"/>
          <p:cNvGrpSpPr/>
          <p:nvPr/>
        </p:nvGrpSpPr>
        <p:grpSpPr>
          <a:xfrm>
            <a:off x="2020652" y="4291743"/>
            <a:ext cx="912217" cy="156248"/>
            <a:chOff x="0" y="-42341"/>
            <a:chExt cx="2432580" cy="416662"/>
          </a:xfrm>
        </p:grpSpPr>
        <p:sp>
          <p:nvSpPr>
            <p:cNvPr id="469" name="Google Shape;469;p30"/>
            <p:cNvSpPr/>
            <p:nvPr/>
          </p:nvSpPr>
          <p:spPr>
            <a:xfrm>
              <a:off x="1562959" y="0"/>
              <a:ext cx="374321" cy="374321"/>
            </a:xfrm>
            <a:custGeom>
              <a:rect b="b" l="l" r="r" t="t"/>
              <a:pathLst>
                <a:path extrusionOk="0" h="374321" w="374321">
                  <a:moveTo>
                    <a:pt x="0" y="0"/>
                  </a:moveTo>
                  <a:lnTo>
                    <a:pt x="374321" y="0"/>
                  </a:lnTo>
                  <a:lnTo>
                    <a:pt x="374321" y="374321"/>
                  </a:lnTo>
                  <a:lnTo>
                    <a:pt x="0" y="374321"/>
                  </a:lnTo>
                  <a:lnTo>
                    <a:pt x="0" y="0"/>
                  </a:lnTo>
                  <a:close/>
                </a:path>
              </a:pathLst>
            </a:custGeom>
            <a:blipFill rotWithShape="1">
              <a:blip r:embed="rId8">
                <a:alphaModFix/>
              </a:blip>
              <a:stretch>
                <a:fillRect b="0" l="0" r="0" t="0"/>
              </a:stretch>
            </a:blipFill>
            <a:ln>
              <a:noFill/>
            </a:ln>
          </p:spPr>
        </p:sp>
        <p:sp>
          <p:nvSpPr>
            <p:cNvPr id="470" name="Google Shape;470;p30"/>
            <p:cNvSpPr/>
            <p:nvPr/>
          </p:nvSpPr>
          <p:spPr>
            <a:xfrm>
              <a:off x="2058259" y="0"/>
              <a:ext cx="374321" cy="374321"/>
            </a:xfrm>
            <a:custGeom>
              <a:rect b="b" l="l" r="r" t="t"/>
              <a:pathLst>
                <a:path extrusionOk="0" h="374321" w="374321">
                  <a:moveTo>
                    <a:pt x="0" y="0"/>
                  </a:moveTo>
                  <a:lnTo>
                    <a:pt x="374321" y="0"/>
                  </a:lnTo>
                  <a:lnTo>
                    <a:pt x="374321" y="374321"/>
                  </a:lnTo>
                  <a:lnTo>
                    <a:pt x="0" y="374321"/>
                  </a:lnTo>
                  <a:lnTo>
                    <a:pt x="0" y="0"/>
                  </a:lnTo>
                  <a:close/>
                </a:path>
              </a:pathLst>
            </a:custGeom>
            <a:blipFill rotWithShape="1">
              <a:blip r:embed="rId3">
                <a:alphaModFix/>
              </a:blip>
              <a:stretch>
                <a:fillRect b="0" l="0" r="0" t="0"/>
              </a:stretch>
            </a:blipFill>
            <a:ln>
              <a:noFill/>
            </a:ln>
          </p:spPr>
        </p:sp>
        <p:sp>
          <p:nvSpPr>
            <p:cNvPr id="471" name="Google Shape;471;p30"/>
            <p:cNvSpPr txBox="1"/>
            <p:nvPr/>
          </p:nvSpPr>
          <p:spPr>
            <a:xfrm>
              <a:off x="0" y="-42341"/>
              <a:ext cx="1601589" cy="41666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$22</a:t>
              </a:r>
              <a:endParaRPr sz="700"/>
            </a:p>
          </p:txBody>
        </p:sp>
      </p:grpSp>
      <p:sp>
        <p:nvSpPr>
          <p:cNvPr id="472" name="Google Shape;472;p30"/>
          <p:cNvSpPr txBox="1"/>
          <p:nvPr/>
        </p:nvSpPr>
        <p:spPr>
          <a:xfrm>
            <a:off x="6108638" y="209053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$24</a:t>
            </a:r>
            <a:endParaRPr sz="700"/>
          </a:p>
        </p:txBody>
      </p:sp>
      <p:sp>
        <p:nvSpPr>
          <p:cNvPr id="473" name="Google Shape;473;p30"/>
          <p:cNvSpPr txBox="1"/>
          <p:nvPr/>
        </p:nvSpPr>
        <p:spPr>
          <a:xfrm>
            <a:off x="6108638" y="4285789"/>
            <a:ext cx="600596"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150g | $25</a:t>
            </a:r>
            <a:endParaRPr sz="700"/>
          </a:p>
        </p:txBody>
      </p:sp>
      <p:sp>
        <p:nvSpPr>
          <p:cNvPr id="474" name="Google Shape;474;p30"/>
          <p:cNvSpPr txBox="1"/>
          <p:nvPr/>
        </p:nvSpPr>
        <p:spPr>
          <a:xfrm>
            <a:off x="1209675" y="3912057"/>
            <a:ext cx="26103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Roasted acorn squash halves filled with quinoa and vegetable stuffing.</a:t>
            </a:r>
            <a:endParaRPr sz="700"/>
          </a:p>
        </p:txBody>
      </p:sp>
      <p:sp>
        <p:nvSpPr>
          <p:cNvPr id="475" name="Google Shape;475;p30"/>
          <p:cNvSpPr txBox="1"/>
          <p:nvPr/>
        </p:nvSpPr>
        <p:spPr>
          <a:xfrm>
            <a:off x="5383486" y="3912057"/>
            <a:ext cx="2191271"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Herb-crusted prime rib served with au jus and horseradish sauce.</a:t>
            </a:r>
            <a:endParaRPr sz="700"/>
          </a:p>
        </p:txBody>
      </p:sp>
      <p:sp>
        <p:nvSpPr>
          <p:cNvPr id="476" name="Google Shape;476;p30"/>
          <p:cNvSpPr txBox="1"/>
          <p:nvPr/>
        </p:nvSpPr>
        <p:spPr>
          <a:xfrm>
            <a:off x="5023917" y="1880651"/>
            <a:ext cx="2910409" cy="16220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Slow-roasted ham with a sweet maple glaze.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0D1"/>
        </a:solidFill>
      </p:bgPr>
    </p:bg>
    <p:spTree>
      <p:nvGrpSpPr>
        <p:cNvPr id="480" name="Shape 480"/>
        <p:cNvGrpSpPr/>
        <p:nvPr/>
      </p:nvGrpSpPr>
      <p:grpSpPr>
        <a:xfrm>
          <a:off x="0" y="0"/>
          <a:ext cx="0" cy="0"/>
          <a:chOff x="0" y="0"/>
          <a:chExt cx="0" cy="0"/>
        </a:xfrm>
      </p:grpSpPr>
      <p:sp>
        <p:nvSpPr>
          <p:cNvPr id="481" name="Google Shape;481;p31"/>
          <p:cNvSpPr/>
          <p:nvPr/>
        </p:nvSpPr>
        <p:spPr>
          <a:xfrm rot="-9556326">
            <a:off x="-89374" y="-319107"/>
            <a:ext cx="636055" cy="859534"/>
          </a:xfrm>
          <a:custGeom>
            <a:rect b="b" l="l" r="r" t="t"/>
            <a:pathLst>
              <a:path extrusionOk="0" h="1719068" w="1272110">
                <a:moveTo>
                  <a:pt x="0" y="0"/>
                </a:moveTo>
                <a:lnTo>
                  <a:pt x="1272111" y="0"/>
                </a:lnTo>
                <a:lnTo>
                  <a:pt x="1272111" y="1719068"/>
                </a:lnTo>
                <a:lnTo>
                  <a:pt x="0" y="1719068"/>
                </a:lnTo>
                <a:lnTo>
                  <a:pt x="0" y="0"/>
                </a:lnTo>
                <a:close/>
              </a:path>
            </a:pathLst>
          </a:custGeom>
          <a:blipFill rotWithShape="1">
            <a:blip r:embed="rId3">
              <a:alphaModFix/>
            </a:blip>
            <a:stretch>
              <a:fillRect b="0" l="0" r="0" t="0"/>
            </a:stretch>
          </a:blipFill>
          <a:ln>
            <a:noFill/>
          </a:ln>
        </p:spPr>
      </p:sp>
      <p:sp>
        <p:nvSpPr>
          <p:cNvPr id="482" name="Google Shape;482;p31"/>
          <p:cNvSpPr/>
          <p:nvPr/>
        </p:nvSpPr>
        <p:spPr>
          <a:xfrm rot="-9556326">
            <a:off x="8426999" y="208316"/>
            <a:ext cx="636055" cy="859534"/>
          </a:xfrm>
          <a:custGeom>
            <a:rect b="b" l="l" r="r" t="t"/>
            <a:pathLst>
              <a:path extrusionOk="0" h="1719068" w="1272110">
                <a:moveTo>
                  <a:pt x="0" y="0"/>
                </a:moveTo>
                <a:lnTo>
                  <a:pt x="1272110" y="0"/>
                </a:lnTo>
                <a:lnTo>
                  <a:pt x="1272110" y="1719068"/>
                </a:lnTo>
                <a:lnTo>
                  <a:pt x="0" y="1719068"/>
                </a:lnTo>
                <a:lnTo>
                  <a:pt x="0" y="0"/>
                </a:lnTo>
                <a:close/>
              </a:path>
            </a:pathLst>
          </a:custGeom>
          <a:blipFill rotWithShape="1">
            <a:blip r:embed="rId3">
              <a:alphaModFix/>
            </a:blip>
            <a:stretch>
              <a:fillRect b="0" l="0" r="0" t="0"/>
            </a:stretch>
          </a:blipFill>
          <a:ln>
            <a:noFill/>
          </a:ln>
        </p:spPr>
      </p:sp>
      <p:sp>
        <p:nvSpPr>
          <p:cNvPr id="483" name="Google Shape;483;p31"/>
          <p:cNvSpPr/>
          <p:nvPr/>
        </p:nvSpPr>
        <p:spPr>
          <a:xfrm rot="5400000">
            <a:off x="55919" y="1552270"/>
            <a:ext cx="690109" cy="813089"/>
          </a:xfrm>
          <a:custGeom>
            <a:rect b="b" l="l" r="r" t="t"/>
            <a:pathLst>
              <a:path extrusionOk="0" h="1626178" w="1380218">
                <a:moveTo>
                  <a:pt x="0" y="0"/>
                </a:moveTo>
                <a:lnTo>
                  <a:pt x="1380218" y="0"/>
                </a:lnTo>
                <a:lnTo>
                  <a:pt x="1380218" y="1626177"/>
                </a:lnTo>
                <a:lnTo>
                  <a:pt x="0" y="1626177"/>
                </a:lnTo>
                <a:lnTo>
                  <a:pt x="0" y="0"/>
                </a:lnTo>
                <a:close/>
              </a:path>
            </a:pathLst>
          </a:custGeom>
          <a:blipFill rotWithShape="1">
            <a:blip r:embed="rId4">
              <a:alphaModFix/>
            </a:blip>
            <a:stretch>
              <a:fillRect b="0" l="0" r="0" t="0"/>
            </a:stretch>
          </a:blipFill>
          <a:ln>
            <a:noFill/>
          </a:ln>
        </p:spPr>
      </p:sp>
      <p:sp>
        <p:nvSpPr>
          <p:cNvPr id="484" name="Google Shape;484;p31"/>
          <p:cNvSpPr/>
          <p:nvPr/>
        </p:nvSpPr>
        <p:spPr>
          <a:xfrm rot="2024327">
            <a:off x="8585900" y="637525"/>
            <a:ext cx="690109" cy="813089"/>
          </a:xfrm>
          <a:custGeom>
            <a:rect b="b" l="l" r="r" t="t"/>
            <a:pathLst>
              <a:path extrusionOk="0" h="1626178" w="1380218">
                <a:moveTo>
                  <a:pt x="0" y="0"/>
                </a:moveTo>
                <a:lnTo>
                  <a:pt x="1380218" y="0"/>
                </a:lnTo>
                <a:lnTo>
                  <a:pt x="1380218" y="1626178"/>
                </a:lnTo>
                <a:lnTo>
                  <a:pt x="0" y="1626178"/>
                </a:lnTo>
                <a:lnTo>
                  <a:pt x="0" y="0"/>
                </a:lnTo>
                <a:close/>
              </a:path>
            </a:pathLst>
          </a:custGeom>
          <a:blipFill rotWithShape="1">
            <a:blip r:embed="rId4">
              <a:alphaModFix/>
            </a:blip>
            <a:stretch>
              <a:fillRect b="0" l="0" r="0" t="0"/>
            </a:stretch>
          </a:blipFill>
          <a:ln>
            <a:noFill/>
          </a:ln>
        </p:spPr>
      </p:sp>
      <p:sp>
        <p:nvSpPr>
          <p:cNvPr id="485" name="Google Shape;485;p31"/>
          <p:cNvSpPr/>
          <p:nvPr/>
        </p:nvSpPr>
        <p:spPr>
          <a:xfrm rot="5400000">
            <a:off x="-340231" y="5136238"/>
            <a:ext cx="1573650" cy="1150731"/>
          </a:xfrm>
          <a:custGeom>
            <a:rect b="b" l="l" r="r" t="t"/>
            <a:pathLst>
              <a:path extrusionOk="0" h="2301462" w="3147299">
                <a:moveTo>
                  <a:pt x="0" y="0"/>
                </a:moveTo>
                <a:lnTo>
                  <a:pt x="3147299" y="0"/>
                </a:lnTo>
                <a:lnTo>
                  <a:pt x="3147299" y="2301462"/>
                </a:lnTo>
                <a:lnTo>
                  <a:pt x="0" y="2301462"/>
                </a:lnTo>
                <a:lnTo>
                  <a:pt x="0" y="0"/>
                </a:lnTo>
                <a:close/>
              </a:path>
            </a:pathLst>
          </a:custGeom>
          <a:blipFill rotWithShape="1">
            <a:blip r:embed="rId5">
              <a:alphaModFix/>
            </a:blip>
            <a:stretch>
              <a:fillRect b="0" l="0" r="0" t="0"/>
            </a:stretch>
          </a:blipFill>
          <a:ln>
            <a:noFill/>
          </a:ln>
        </p:spPr>
      </p:sp>
      <p:sp>
        <p:nvSpPr>
          <p:cNvPr id="486" name="Google Shape;486;p31"/>
          <p:cNvSpPr/>
          <p:nvPr/>
        </p:nvSpPr>
        <p:spPr>
          <a:xfrm rot="3893785">
            <a:off x="-290386" y="-736379"/>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487" name="Google Shape;487;p31"/>
          <p:cNvSpPr/>
          <p:nvPr/>
        </p:nvSpPr>
        <p:spPr>
          <a:xfrm rot="3893785">
            <a:off x="7978139" y="-292980"/>
            <a:ext cx="717514" cy="833108"/>
          </a:xfrm>
          <a:custGeom>
            <a:rect b="b" l="l" r="r" t="t"/>
            <a:pathLst>
              <a:path extrusionOk="0" h="1666216" w="1435028">
                <a:moveTo>
                  <a:pt x="0" y="0"/>
                </a:moveTo>
                <a:lnTo>
                  <a:pt x="1435029" y="0"/>
                </a:lnTo>
                <a:lnTo>
                  <a:pt x="1435029" y="1666216"/>
                </a:lnTo>
                <a:lnTo>
                  <a:pt x="0" y="1666216"/>
                </a:lnTo>
                <a:lnTo>
                  <a:pt x="0" y="0"/>
                </a:lnTo>
                <a:close/>
              </a:path>
            </a:pathLst>
          </a:custGeom>
          <a:blipFill rotWithShape="1">
            <a:blip r:embed="rId6">
              <a:alphaModFix/>
            </a:blip>
            <a:stretch>
              <a:fillRect b="0" l="0" r="0" t="0"/>
            </a:stretch>
          </a:blipFill>
          <a:ln>
            <a:noFill/>
          </a:ln>
        </p:spPr>
      </p:sp>
      <p:sp>
        <p:nvSpPr>
          <p:cNvPr id="488" name="Google Shape;488;p31"/>
          <p:cNvSpPr/>
          <p:nvPr/>
        </p:nvSpPr>
        <p:spPr>
          <a:xfrm rot="4640486">
            <a:off x="64534" y="2700309"/>
            <a:ext cx="184529" cy="853313"/>
          </a:xfrm>
          <a:custGeom>
            <a:rect b="b" l="l" r="r" t="t"/>
            <a:pathLst>
              <a:path extrusionOk="0" h="1706625" w="369058">
                <a:moveTo>
                  <a:pt x="0" y="0"/>
                </a:moveTo>
                <a:lnTo>
                  <a:pt x="369058" y="0"/>
                </a:lnTo>
                <a:lnTo>
                  <a:pt x="369058" y="1706625"/>
                </a:lnTo>
                <a:lnTo>
                  <a:pt x="0" y="1706625"/>
                </a:lnTo>
                <a:lnTo>
                  <a:pt x="0" y="0"/>
                </a:lnTo>
                <a:close/>
              </a:path>
            </a:pathLst>
          </a:custGeom>
          <a:blipFill rotWithShape="1">
            <a:blip r:embed="rId7">
              <a:alphaModFix/>
            </a:blip>
            <a:stretch>
              <a:fillRect b="0" l="0" r="0" t="0"/>
            </a:stretch>
          </a:blipFill>
          <a:ln>
            <a:noFill/>
          </a:ln>
        </p:spPr>
      </p:sp>
      <p:sp>
        <p:nvSpPr>
          <p:cNvPr id="489" name="Google Shape;489;p31"/>
          <p:cNvSpPr/>
          <p:nvPr/>
        </p:nvSpPr>
        <p:spPr>
          <a:xfrm rot="5400000">
            <a:off x="43025" y="3668236"/>
            <a:ext cx="927270" cy="678066"/>
          </a:xfrm>
          <a:custGeom>
            <a:rect b="b" l="l" r="r" t="t"/>
            <a:pathLst>
              <a:path extrusionOk="0" h="1356132" w="1854540">
                <a:moveTo>
                  <a:pt x="0" y="0"/>
                </a:moveTo>
                <a:lnTo>
                  <a:pt x="1854540" y="0"/>
                </a:lnTo>
                <a:lnTo>
                  <a:pt x="1854540" y="1356132"/>
                </a:lnTo>
                <a:lnTo>
                  <a:pt x="0" y="1356132"/>
                </a:lnTo>
                <a:lnTo>
                  <a:pt x="0" y="0"/>
                </a:lnTo>
                <a:close/>
              </a:path>
            </a:pathLst>
          </a:custGeom>
          <a:blipFill rotWithShape="1">
            <a:blip r:embed="rId8">
              <a:alphaModFix/>
            </a:blip>
            <a:stretch>
              <a:fillRect b="0" l="0" r="0" t="0"/>
            </a:stretch>
          </a:blipFill>
          <a:ln>
            <a:noFill/>
          </a:ln>
        </p:spPr>
      </p:sp>
      <p:sp>
        <p:nvSpPr>
          <p:cNvPr id="490" name="Google Shape;490;p31"/>
          <p:cNvSpPr/>
          <p:nvPr/>
        </p:nvSpPr>
        <p:spPr>
          <a:xfrm rot="5400000">
            <a:off x="8391908" y="3274002"/>
            <a:ext cx="927270" cy="678066"/>
          </a:xfrm>
          <a:custGeom>
            <a:rect b="b" l="l" r="r" t="t"/>
            <a:pathLst>
              <a:path extrusionOk="0" h="1356132" w="1854540">
                <a:moveTo>
                  <a:pt x="0" y="0"/>
                </a:moveTo>
                <a:lnTo>
                  <a:pt x="1854539" y="0"/>
                </a:lnTo>
                <a:lnTo>
                  <a:pt x="1854539" y="1356132"/>
                </a:lnTo>
                <a:lnTo>
                  <a:pt x="0" y="1356132"/>
                </a:lnTo>
                <a:lnTo>
                  <a:pt x="0" y="0"/>
                </a:lnTo>
                <a:close/>
              </a:path>
            </a:pathLst>
          </a:custGeom>
          <a:blipFill rotWithShape="1">
            <a:blip r:embed="rId8">
              <a:alphaModFix/>
            </a:blip>
            <a:stretch>
              <a:fillRect b="0" l="0" r="0" t="0"/>
            </a:stretch>
          </a:blipFill>
          <a:ln>
            <a:noFill/>
          </a:ln>
        </p:spPr>
      </p:sp>
      <p:sp>
        <p:nvSpPr>
          <p:cNvPr id="491" name="Google Shape;491;p31"/>
          <p:cNvSpPr/>
          <p:nvPr/>
        </p:nvSpPr>
        <p:spPr>
          <a:xfrm rot="-5468148">
            <a:off x="250403" y="2532365"/>
            <a:ext cx="167516" cy="822163"/>
          </a:xfrm>
          <a:custGeom>
            <a:rect b="b" l="l" r="r" t="t"/>
            <a:pathLst>
              <a:path extrusionOk="0" h="1644325" w="335031">
                <a:moveTo>
                  <a:pt x="0" y="0"/>
                </a:moveTo>
                <a:lnTo>
                  <a:pt x="335032" y="0"/>
                </a:lnTo>
                <a:lnTo>
                  <a:pt x="335032" y="1644325"/>
                </a:lnTo>
                <a:lnTo>
                  <a:pt x="0" y="1644325"/>
                </a:lnTo>
                <a:lnTo>
                  <a:pt x="0" y="0"/>
                </a:lnTo>
                <a:close/>
              </a:path>
            </a:pathLst>
          </a:custGeom>
          <a:blipFill rotWithShape="1">
            <a:blip r:embed="rId9">
              <a:alphaModFix/>
            </a:blip>
            <a:stretch>
              <a:fillRect b="0" l="0" r="0" t="0"/>
            </a:stretch>
          </a:blipFill>
          <a:ln>
            <a:noFill/>
          </a:ln>
        </p:spPr>
      </p:sp>
      <p:sp>
        <p:nvSpPr>
          <p:cNvPr id="492" name="Google Shape;492;p31"/>
          <p:cNvSpPr/>
          <p:nvPr/>
        </p:nvSpPr>
        <p:spPr>
          <a:xfrm rot="-8207449">
            <a:off x="-95720" y="2061387"/>
            <a:ext cx="993388" cy="1082711"/>
          </a:xfrm>
          <a:custGeom>
            <a:rect b="b" l="l" r="r" t="t"/>
            <a:pathLst>
              <a:path extrusionOk="0" h="2165422" w="1986775">
                <a:moveTo>
                  <a:pt x="0" y="0"/>
                </a:moveTo>
                <a:lnTo>
                  <a:pt x="1986774" y="0"/>
                </a:lnTo>
                <a:lnTo>
                  <a:pt x="1986774" y="2165423"/>
                </a:lnTo>
                <a:lnTo>
                  <a:pt x="0" y="2165423"/>
                </a:lnTo>
                <a:lnTo>
                  <a:pt x="0" y="0"/>
                </a:lnTo>
                <a:close/>
              </a:path>
            </a:pathLst>
          </a:custGeom>
          <a:blipFill rotWithShape="1">
            <a:blip r:embed="rId10">
              <a:alphaModFix/>
            </a:blip>
            <a:stretch>
              <a:fillRect b="0" l="0" r="0" t="0"/>
            </a:stretch>
          </a:blipFill>
          <a:ln>
            <a:noFill/>
          </a:ln>
        </p:spPr>
      </p:sp>
      <p:sp>
        <p:nvSpPr>
          <p:cNvPr id="493" name="Google Shape;493;p31"/>
          <p:cNvSpPr/>
          <p:nvPr/>
        </p:nvSpPr>
        <p:spPr>
          <a:xfrm rot="-8207449">
            <a:off x="8082187" y="4606285"/>
            <a:ext cx="993388" cy="1082711"/>
          </a:xfrm>
          <a:custGeom>
            <a:rect b="b" l="l" r="r" t="t"/>
            <a:pathLst>
              <a:path extrusionOk="0" h="2165422" w="1986775">
                <a:moveTo>
                  <a:pt x="0" y="0"/>
                </a:moveTo>
                <a:lnTo>
                  <a:pt x="1986774" y="0"/>
                </a:lnTo>
                <a:lnTo>
                  <a:pt x="1986774" y="2165422"/>
                </a:lnTo>
                <a:lnTo>
                  <a:pt x="0" y="2165422"/>
                </a:lnTo>
                <a:lnTo>
                  <a:pt x="0" y="0"/>
                </a:lnTo>
                <a:close/>
              </a:path>
            </a:pathLst>
          </a:custGeom>
          <a:blipFill rotWithShape="1">
            <a:blip r:embed="rId10">
              <a:alphaModFix/>
            </a:blip>
            <a:stretch>
              <a:fillRect b="0" l="0" r="0" t="0"/>
            </a:stretch>
          </a:blipFill>
          <a:ln>
            <a:noFill/>
          </a:ln>
        </p:spPr>
      </p:sp>
      <p:sp>
        <p:nvSpPr>
          <p:cNvPr id="494" name="Google Shape;494;p31"/>
          <p:cNvSpPr/>
          <p:nvPr/>
        </p:nvSpPr>
        <p:spPr>
          <a:xfrm rot="-8100000">
            <a:off x="26668" y="3140907"/>
            <a:ext cx="387974" cy="643940"/>
          </a:xfrm>
          <a:custGeom>
            <a:rect b="b" l="l" r="r" t="t"/>
            <a:pathLst>
              <a:path extrusionOk="0" h="1287880" w="775948">
                <a:moveTo>
                  <a:pt x="0" y="0"/>
                </a:moveTo>
                <a:lnTo>
                  <a:pt x="775948" y="0"/>
                </a:lnTo>
                <a:lnTo>
                  <a:pt x="775948" y="1287880"/>
                </a:lnTo>
                <a:lnTo>
                  <a:pt x="0" y="1287880"/>
                </a:lnTo>
                <a:lnTo>
                  <a:pt x="0" y="0"/>
                </a:lnTo>
                <a:close/>
              </a:path>
            </a:pathLst>
          </a:custGeom>
          <a:blipFill rotWithShape="1">
            <a:blip r:embed="rId11">
              <a:alphaModFix/>
            </a:blip>
            <a:stretch>
              <a:fillRect b="0" l="0" r="0" t="0"/>
            </a:stretch>
          </a:blipFill>
          <a:ln>
            <a:noFill/>
          </a:ln>
        </p:spPr>
      </p:sp>
      <p:sp>
        <p:nvSpPr>
          <p:cNvPr id="495" name="Google Shape;495;p31"/>
          <p:cNvSpPr/>
          <p:nvPr/>
        </p:nvSpPr>
        <p:spPr>
          <a:xfrm rot="-10376271">
            <a:off x="208304" y="680622"/>
            <a:ext cx="754375" cy="1010888"/>
          </a:xfrm>
          <a:custGeom>
            <a:rect b="b" l="l" r="r" t="t"/>
            <a:pathLst>
              <a:path extrusionOk="0" h="2021775" w="1508749">
                <a:moveTo>
                  <a:pt x="0" y="0"/>
                </a:moveTo>
                <a:lnTo>
                  <a:pt x="1508749" y="0"/>
                </a:lnTo>
                <a:lnTo>
                  <a:pt x="1508749" y="2021774"/>
                </a:lnTo>
                <a:lnTo>
                  <a:pt x="0" y="2021774"/>
                </a:lnTo>
                <a:lnTo>
                  <a:pt x="0" y="0"/>
                </a:lnTo>
                <a:close/>
              </a:path>
            </a:pathLst>
          </a:custGeom>
          <a:blipFill rotWithShape="1">
            <a:blip r:embed="rId12">
              <a:alphaModFix/>
            </a:blip>
            <a:stretch>
              <a:fillRect b="0" l="0" r="0" t="0"/>
            </a:stretch>
          </a:blipFill>
          <a:ln>
            <a:noFill/>
          </a:ln>
        </p:spPr>
      </p:sp>
      <p:sp>
        <p:nvSpPr>
          <p:cNvPr id="496" name="Google Shape;496;p31"/>
          <p:cNvSpPr/>
          <p:nvPr/>
        </p:nvSpPr>
        <p:spPr>
          <a:xfrm rot="-10376271">
            <a:off x="8638161" y="1183072"/>
            <a:ext cx="754374" cy="1010888"/>
          </a:xfrm>
          <a:custGeom>
            <a:rect b="b" l="l" r="r" t="t"/>
            <a:pathLst>
              <a:path extrusionOk="0" h="2021775" w="1508749">
                <a:moveTo>
                  <a:pt x="0" y="0"/>
                </a:moveTo>
                <a:lnTo>
                  <a:pt x="1508750" y="0"/>
                </a:lnTo>
                <a:lnTo>
                  <a:pt x="1508750" y="2021775"/>
                </a:lnTo>
                <a:lnTo>
                  <a:pt x="0" y="2021775"/>
                </a:lnTo>
                <a:lnTo>
                  <a:pt x="0" y="0"/>
                </a:lnTo>
                <a:close/>
              </a:path>
            </a:pathLst>
          </a:custGeom>
          <a:blipFill rotWithShape="1">
            <a:blip r:embed="rId12">
              <a:alphaModFix/>
            </a:blip>
            <a:stretch>
              <a:fillRect b="0" l="0" r="0" t="0"/>
            </a:stretch>
          </a:blipFill>
          <a:ln>
            <a:noFill/>
          </a:ln>
        </p:spPr>
      </p:sp>
      <p:sp>
        <p:nvSpPr>
          <p:cNvPr id="497" name="Google Shape;497;p31"/>
          <p:cNvSpPr/>
          <p:nvPr/>
        </p:nvSpPr>
        <p:spPr>
          <a:xfrm flipH="1" rot="7588351">
            <a:off x="-316819" y="389796"/>
            <a:ext cx="1090945" cy="728206"/>
          </a:xfrm>
          <a:custGeom>
            <a:rect b="b" l="l" r="r" t="t"/>
            <a:pathLst>
              <a:path extrusionOk="0" h="1456411" w="2181889">
                <a:moveTo>
                  <a:pt x="2181889" y="0"/>
                </a:moveTo>
                <a:lnTo>
                  <a:pt x="0" y="0"/>
                </a:lnTo>
                <a:lnTo>
                  <a:pt x="0" y="1456411"/>
                </a:lnTo>
                <a:lnTo>
                  <a:pt x="2181889" y="1456411"/>
                </a:lnTo>
                <a:lnTo>
                  <a:pt x="2181889" y="0"/>
                </a:lnTo>
                <a:close/>
              </a:path>
            </a:pathLst>
          </a:custGeom>
          <a:blipFill rotWithShape="1">
            <a:blip r:embed="rId13">
              <a:alphaModFix/>
            </a:blip>
            <a:stretch>
              <a:fillRect b="0" l="0" r="0" t="0"/>
            </a:stretch>
          </a:blipFill>
          <a:ln>
            <a:noFill/>
          </a:ln>
        </p:spPr>
      </p:sp>
      <p:sp>
        <p:nvSpPr>
          <p:cNvPr id="498" name="Google Shape;498;p31"/>
          <p:cNvSpPr/>
          <p:nvPr/>
        </p:nvSpPr>
        <p:spPr>
          <a:xfrm rot="5012488">
            <a:off x="35865" y="4255515"/>
            <a:ext cx="881507" cy="816497"/>
          </a:xfrm>
          <a:custGeom>
            <a:rect b="b" l="l" r="r" t="t"/>
            <a:pathLst>
              <a:path extrusionOk="0" h="1632993" w="1763015">
                <a:moveTo>
                  <a:pt x="0" y="0"/>
                </a:moveTo>
                <a:lnTo>
                  <a:pt x="1763015" y="0"/>
                </a:lnTo>
                <a:lnTo>
                  <a:pt x="1763015" y="1632993"/>
                </a:lnTo>
                <a:lnTo>
                  <a:pt x="0" y="1632993"/>
                </a:lnTo>
                <a:lnTo>
                  <a:pt x="0" y="0"/>
                </a:lnTo>
                <a:close/>
              </a:path>
            </a:pathLst>
          </a:custGeom>
          <a:blipFill rotWithShape="1">
            <a:blip r:embed="rId14">
              <a:alphaModFix/>
            </a:blip>
            <a:stretch>
              <a:fillRect b="0" l="0" r="0" t="0"/>
            </a:stretch>
          </a:blipFill>
          <a:ln>
            <a:noFill/>
          </a:ln>
        </p:spPr>
      </p:sp>
      <p:sp>
        <p:nvSpPr>
          <p:cNvPr id="499" name="Google Shape;499;p31"/>
          <p:cNvSpPr/>
          <p:nvPr/>
        </p:nvSpPr>
        <p:spPr>
          <a:xfrm>
            <a:off x="8676220" y="-461658"/>
            <a:ext cx="875996" cy="923316"/>
          </a:xfrm>
          <a:custGeom>
            <a:rect b="b" l="l" r="r" t="t"/>
            <a:pathLst>
              <a:path extrusionOk="0" h="1846632" w="1751992">
                <a:moveTo>
                  <a:pt x="0" y="0"/>
                </a:moveTo>
                <a:lnTo>
                  <a:pt x="1751992" y="0"/>
                </a:lnTo>
                <a:lnTo>
                  <a:pt x="1751992" y="1846632"/>
                </a:lnTo>
                <a:lnTo>
                  <a:pt x="0" y="1846632"/>
                </a:lnTo>
                <a:lnTo>
                  <a:pt x="0" y="0"/>
                </a:lnTo>
                <a:close/>
              </a:path>
            </a:pathLst>
          </a:custGeom>
          <a:blipFill rotWithShape="1">
            <a:blip r:embed="rId15">
              <a:alphaModFix/>
            </a:blip>
            <a:stretch>
              <a:fillRect b="0" l="0" r="0" t="0"/>
            </a:stretch>
          </a:blipFill>
          <a:ln>
            <a:noFill/>
          </a:ln>
        </p:spPr>
      </p:sp>
      <p:sp>
        <p:nvSpPr>
          <p:cNvPr id="500" name="Google Shape;500;p31"/>
          <p:cNvSpPr/>
          <p:nvPr/>
        </p:nvSpPr>
        <p:spPr>
          <a:xfrm rot="1939639">
            <a:off x="8648040" y="4102521"/>
            <a:ext cx="565828" cy="723103"/>
          </a:xfrm>
          <a:custGeom>
            <a:rect b="b" l="l" r="r" t="t"/>
            <a:pathLst>
              <a:path extrusionOk="0" h="1446206" w="1131656">
                <a:moveTo>
                  <a:pt x="0" y="0"/>
                </a:moveTo>
                <a:lnTo>
                  <a:pt x="1131656" y="0"/>
                </a:lnTo>
                <a:lnTo>
                  <a:pt x="1131656" y="1446205"/>
                </a:lnTo>
                <a:lnTo>
                  <a:pt x="0" y="1446205"/>
                </a:lnTo>
                <a:lnTo>
                  <a:pt x="0" y="0"/>
                </a:lnTo>
                <a:close/>
              </a:path>
            </a:pathLst>
          </a:custGeom>
          <a:blipFill rotWithShape="1">
            <a:blip r:embed="rId16">
              <a:alphaModFix/>
            </a:blip>
            <a:stretch>
              <a:fillRect b="0" l="0" r="0" t="0"/>
            </a:stretch>
          </a:blipFill>
          <a:ln>
            <a:noFill/>
          </a:ln>
        </p:spPr>
      </p:sp>
      <p:sp>
        <p:nvSpPr>
          <p:cNvPr id="501" name="Google Shape;501;p31"/>
          <p:cNvSpPr/>
          <p:nvPr/>
        </p:nvSpPr>
        <p:spPr>
          <a:xfrm rot="10056289">
            <a:off x="8371771" y="2255035"/>
            <a:ext cx="1134830" cy="1139103"/>
          </a:xfrm>
          <a:custGeom>
            <a:rect b="b" l="l" r="r" t="t"/>
            <a:pathLst>
              <a:path extrusionOk="0" h="2278205" w="2269661">
                <a:moveTo>
                  <a:pt x="0" y="0"/>
                </a:moveTo>
                <a:lnTo>
                  <a:pt x="2269661" y="0"/>
                </a:lnTo>
                <a:lnTo>
                  <a:pt x="2269661" y="2278205"/>
                </a:lnTo>
                <a:lnTo>
                  <a:pt x="0" y="2278205"/>
                </a:lnTo>
                <a:lnTo>
                  <a:pt x="0" y="0"/>
                </a:lnTo>
                <a:close/>
              </a:path>
            </a:pathLst>
          </a:custGeom>
          <a:blipFill rotWithShape="1">
            <a:blip r:embed="rId17">
              <a:alphaModFix/>
            </a:blip>
            <a:stretch>
              <a:fillRect b="0" l="0" r="0" t="0"/>
            </a:stretch>
          </a:blipFill>
          <a:ln>
            <a:noFill/>
          </a:ln>
        </p:spPr>
      </p:sp>
      <p:sp>
        <p:nvSpPr>
          <p:cNvPr id="502" name="Google Shape;502;p31"/>
          <p:cNvSpPr/>
          <p:nvPr/>
        </p:nvSpPr>
        <p:spPr>
          <a:xfrm>
            <a:off x="5272669" y="1360315"/>
            <a:ext cx="1011765" cy="1015573"/>
          </a:xfrm>
          <a:custGeom>
            <a:rect b="b" l="l" r="r" t="t"/>
            <a:pathLst>
              <a:path extrusionOk="0" h="2031147" w="2023531">
                <a:moveTo>
                  <a:pt x="0" y="0"/>
                </a:moveTo>
                <a:lnTo>
                  <a:pt x="2023530" y="0"/>
                </a:lnTo>
                <a:lnTo>
                  <a:pt x="2023530" y="2031147"/>
                </a:lnTo>
                <a:lnTo>
                  <a:pt x="0" y="2031147"/>
                </a:lnTo>
                <a:lnTo>
                  <a:pt x="0" y="0"/>
                </a:lnTo>
                <a:close/>
              </a:path>
            </a:pathLst>
          </a:custGeom>
          <a:blipFill rotWithShape="1">
            <a:blip r:embed="rId17">
              <a:alphaModFix/>
            </a:blip>
            <a:stretch>
              <a:fillRect b="0" l="0" r="0" t="0"/>
            </a:stretch>
          </a:blipFill>
          <a:ln>
            <a:noFill/>
          </a:ln>
        </p:spPr>
      </p:sp>
      <p:sp>
        <p:nvSpPr>
          <p:cNvPr id="503" name="Google Shape;503;p31"/>
          <p:cNvSpPr/>
          <p:nvPr/>
        </p:nvSpPr>
        <p:spPr>
          <a:xfrm>
            <a:off x="3741665" y="1305459"/>
            <a:ext cx="1531003" cy="1125288"/>
          </a:xfrm>
          <a:custGeom>
            <a:rect b="b" l="l" r="r" t="t"/>
            <a:pathLst>
              <a:path extrusionOk="0" h="2250576" w="3062007">
                <a:moveTo>
                  <a:pt x="0" y="0"/>
                </a:moveTo>
                <a:lnTo>
                  <a:pt x="3062008" y="0"/>
                </a:lnTo>
                <a:lnTo>
                  <a:pt x="3062008" y="2250575"/>
                </a:lnTo>
                <a:lnTo>
                  <a:pt x="0" y="2250575"/>
                </a:lnTo>
                <a:lnTo>
                  <a:pt x="0" y="0"/>
                </a:lnTo>
                <a:close/>
              </a:path>
            </a:pathLst>
          </a:custGeom>
          <a:blipFill rotWithShape="1">
            <a:blip r:embed="rId18">
              <a:alphaModFix/>
            </a:blip>
            <a:stretch>
              <a:fillRect b="0" l="0" r="0" t="0"/>
            </a:stretch>
          </a:blipFill>
          <a:ln>
            <a:noFill/>
          </a:ln>
        </p:spPr>
      </p:sp>
      <p:sp>
        <p:nvSpPr>
          <p:cNvPr id="504" name="Google Shape;504;p31"/>
          <p:cNvSpPr/>
          <p:nvPr/>
        </p:nvSpPr>
        <p:spPr>
          <a:xfrm>
            <a:off x="2859566" y="1644575"/>
            <a:ext cx="882099" cy="786171"/>
          </a:xfrm>
          <a:custGeom>
            <a:rect b="b" l="l" r="r" t="t"/>
            <a:pathLst>
              <a:path extrusionOk="0" h="1572342" w="1764199">
                <a:moveTo>
                  <a:pt x="0" y="0"/>
                </a:moveTo>
                <a:lnTo>
                  <a:pt x="1764198" y="0"/>
                </a:lnTo>
                <a:lnTo>
                  <a:pt x="1764198" y="1572342"/>
                </a:lnTo>
                <a:lnTo>
                  <a:pt x="0" y="1572342"/>
                </a:lnTo>
                <a:lnTo>
                  <a:pt x="0" y="0"/>
                </a:lnTo>
                <a:close/>
              </a:path>
            </a:pathLst>
          </a:custGeom>
          <a:blipFill rotWithShape="1">
            <a:blip r:embed="rId19">
              <a:alphaModFix/>
            </a:blip>
            <a:stretch>
              <a:fillRect b="0" l="0" r="0" t="0"/>
            </a:stretch>
          </a:blipFill>
          <a:ln>
            <a:noFill/>
          </a:ln>
        </p:spPr>
      </p:sp>
      <p:sp>
        <p:nvSpPr>
          <p:cNvPr id="505" name="Google Shape;505;p31"/>
          <p:cNvSpPr txBox="1"/>
          <p:nvPr/>
        </p:nvSpPr>
        <p:spPr>
          <a:xfrm>
            <a:off x="2859566" y="2780253"/>
            <a:ext cx="3424868" cy="50165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3500" u="none" cap="none" strike="noStrike">
                <a:solidFill>
                  <a:srgbClr val="464542"/>
                </a:solidFill>
                <a:latin typeface="Forum"/>
                <a:ea typeface="Forum"/>
                <a:cs typeface="Forum"/>
                <a:sym typeface="Forum"/>
              </a:rPr>
              <a:t>Sides</a:t>
            </a:r>
            <a:endParaRPr sz="700"/>
          </a:p>
        </p:txBody>
      </p:sp>
      <p:sp>
        <p:nvSpPr>
          <p:cNvPr id="506" name="Google Shape;506;p31"/>
          <p:cNvSpPr txBox="1"/>
          <p:nvPr/>
        </p:nvSpPr>
        <p:spPr>
          <a:xfrm>
            <a:off x="3277927" y="3439065"/>
            <a:ext cx="2588145" cy="324126"/>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Briefly elaborate on what</a:t>
            </a:r>
            <a:endParaRPr sz="700"/>
          </a:p>
          <a:p>
            <a:pPr indent="0" lvl="0" marL="0" marR="0" rtl="0" algn="ctr">
              <a:lnSpc>
                <a:spcPct val="139989"/>
              </a:lnSpc>
              <a:spcBef>
                <a:spcPts val="0"/>
              </a:spcBef>
              <a:spcAft>
                <a:spcPts val="0"/>
              </a:spcAft>
              <a:buNone/>
            </a:pPr>
            <a:r>
              <a:rPr b="0" i="0" lang="en" sz="900" u="none" cap="none" strike="noStrike">
                <a:solidFill>
                  <a:srgbClr val="402206"/>
                </a:solidFill>
                <a:latin typeface="Forum"/>
                <a:ea typeface="Forum"/>
                <a:cs typeface="Forum"/>
                <a:sym typeface="Forum"/>
              </a:rPr>
              <a:t>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402206"/>
      </a:dk1>
      <a:lt1>
        <a:srgbClr val="FFFAF6"/>
      </a:lt1>
      <a:dk2>
        <a:srgbClr val="402206"/>
      </a:dk2>
      <a:lt2>
        <a:srgbClr val="FFE1E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