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10287000" cx="18288000"/>
  <p:notesSz cx="6858000" cy="9144000"/>
  <p:embeddedFontLst>
    <p:embeddedFont>
      <p:font typeface="Hammersmith One"/>
      <p:regular r:id="rId29"/>
    </p:embeddedFont>
    <p:embeddedFont>
      <p:font typeface="Montserra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3D7D1E1-71C0-4E88-A3CD-1770F46605E2}">
  <a:tblStyle styleId="{C3D7D1E1-71C0-4E88-A3CD-1770F46605E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HammersmithOne-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5.xml"/><Relationship Id="rId33" Type="http://schemas.openxmlformats.org/officeDocument/2006/relationships/font" Target="fonts/Montserrat-boldItalic.fntdata"/><Relationship Id="rId10" Type="http://schemas.openxmlformats.org/officeDocument/2006/relationships/slide" Target="slides/slide4.xml"/><Relationship Id="rId32" Type="http://schemas.openxmlformats.org/officeDocument/2006/relationships/font" Target="fonts/Montserrat-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35.png"/><Relationship Id="rId5"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22.png"/><Relationship Id="rId5" Type="http://schemas.openxmlformats.org/officeDocument/2006/relationships/image" Target="../media/image8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23.png"/><Relationship Id="rId5" Type="http://schemas.openxmlformats.org/officeDocument/2006/relationships/image" Target="../media/image52.png"/><Relationship Id="rId6"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3.jpg"/><Relationship Id="rId4" Type="http://schemas.openxmlformats.org/officeDocument/2006/relationships/image" Target="../media/image48.jpg"/><Relationship Id="rId9" Type="http://schemas.openxmlformats.org/officeDocument/2006/relationships/image" Target="../media/image58.png"/><Relationship Id="rId5" Type="http://schemas.openxmlformats.org/officeDocument/2006/relationships/image" Target="../media/image43.jpg"/><Relationship Id="rId6" Type="http://schemas.openxmlformats.org/officeDocument/2006/relationships/image" Target="../media/image40.png"/><Relationship Id="rId7" Type="http://schemas.openxmlformats.org/officeDocument/2006/relationships/image" Target="../media/image42.png"/><Relationship Id="rId8"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1.png"/><Relationship Id="rId4" Type="http://schemas.openxmlformats.org/officeDocument/2006/relationships/image" Target="../media/image67.png"/><Relationship Id="rId5" Type="http://schemas.openxmlformats.org/officeDocument/2006/relationships/image" Target="../media/image36.png"/><Relationship Id="rId6"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4.png"/><Relationship Id="rId6" Type="http://schemas.openxmlformats.org/officeDocument/2006/relationships/image" Target="../media/image60.png"/><Relationship Id="rId7"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44.png"/><Relationship Id="rId5" Type="http://schemas.openxmlformats.org/officeDocument/2006/relationships/image" Target="../media/image47.png"/><Relationship Id="rId6"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5.png"/><Relationship Id="rId4" Type="http://schemas.openxmlformats.org/officeDocument/2006/relationships/image" Target="../media/image54.png"/><Relationship Id="rId5" Type="http://schemas.openxmlformats.org/officeDocument/2006/relationships/image" Target="../media/image64.png"/><Relationship Id="rId6" Type="http://schemas.openxmlformats.org/officeDocument/2006/relationships/image" Target="../media/image61.png"/><Relationship Id="rId7" Type="http://schemas.openxmlformats.org/officeDocument/2006/relationships/image" Target="../media/image71.png"/><Relationship Id="rId8" Type="http://schemas.openxmlformats.org/officeDocument/2006/relationships/image" Target="../media/image7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5.png"/><Relationship Id="rId4" Type="http://schemas.openxmlformats.org/officeDocument/2006/relationships/image" Target="../media/image58.png"/><Relationship Id="rId5" Type="http://schemas.openxmlformats.org/officeDocument/2006/relationships/image" Target="../media/image68.png"/></Relationships>
</file>

<file path=ppt/slides/_rels/slide21.xml.rels><?xml version="1.0" encoding="UTF-8" standalone="yes"?><Relationships xmlns="http://schemas.openxmlformats.org/package/2006/relationships"><Relationship Id="rId11" Type="http://schemas.openxmlformats.org/officeDocument/2006/relationships/image" Target="../media/image58.png"/><Relationship Id="rId10" Type="http://schemas.openxmlformats.org/officeDocument/2006/relationships/image" Target="../media/image50.png"/><Relationship Id="rId13" Type="http://schemas.openxmlformats.org/officeDocument/2006/relationships/image" Target="../media/image72.png"/><Relationship Id="rId12"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5.png"/><Relationship Id="rId4" Type="http://schemas.openxmlformats.org/officeDocument/2006/relationships/image" Target="../media/image46.png"/><Relationship Id="rId9" Type="http://schemas.openxmlformats.org/officeDocument/2006/relationships/image" Target="../media/image60.png"/><Relationship Id="rId14" Type="http://schemas.openxmlformats.org/officeDocument/2006/relationships/image" Target="../media/image26.png"/><Relationship Id="rId5" Type="http://schemas.openxmlformats.org/officeDocument/2006/relationships/image" Target="../media/image65.png"/><Relationship Id="rId6" Type="http://schemas.openxmlformats.org/officeDocument/2006/relationships/image" Target="../media/image16.png"/><Relationship Id="rId7" Type="http://schemas.openxmlformats.org/officeDocument/2006/relationships/image" Target="../media/image23.png"/><Relationship Id="rId8"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0.png"/><Relationship Id="rId4" Type="http://schemas.openxmlformats.org/officeDocument/2006/relationships/image" Target="../media/image77.png"/><Relationship Id="rId5" Type="http://schemas.openxmlformats.org/officeDocument/2006/relationships/image" Target="../media/image80.png"/><Relationship Id="rId6" Type="http://schemas.openxmlformats.org/officeDocument/2006/relationships/image" Target="../media/image76.png"/><Relationship Id="rId7"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82.png"/><Relationship Id="rId5"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image" Target="../media/image26.png"/><Relationship Id="rId5"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16.png"/><Relationship Id="rId5" Type="http://schemas.openxmlformats.org/officeDocument/2006/relationships/image" Target="../media/image36.png"/><Relationship Id="rId6"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83" name="Shape 83"/>
        <p:cNvGrpSpPr/>
        <p:nvPr/>
      </p:nvGrpSpPr>
      <p:grpSpPr>
        <a:xfrm>
          <a:off x="0" y="0"/>
          <a:ext cx="0" cy="0"/>
          <a:chOff x="0" y="0"/>
          <a:chExt cx="0" cy="0"/>
        </a:xfrm>
      </p:grpSpPr>
      <p:grpSp>
        <p:nvGrpSpPr>
          <p:cNvPr id="84" name="Google Shape;84;p13"/>
          <p:cNvGrpSpPr/>
          <p:nvPr/>
        </p:nvGrpSpPr>
        <p:grpSpPr>
          <a:xfrm>
            <a:off x="11930869" y="-144661"/>
            <a:ext cx="6357131" cy="10431661"/>
            <a:chOff x="0" y="-38100"/>
            <a:chExt cx="1674306" cy="2747433"/>
          </a:xfrm>
        </p:grpSpPr>
        <p:sp>
          <p:nvSpPr>
            <p:cNvPr id="85" name="Google Shape;85;p13"/>
            <p:cNvSpPr/>
            <p:nvPr/>
          </p:nvSpPr>
          <p:spPr>
            <a:xfrm>
              <a:off x="0" y="0"/>
              <a:ext cx="1674306" cy="2709333"/>
            </a:xfrm>
            <a:custGeom>
              <a:rect b="b" l="l" r="r" t="t"/>
              <a:pathLst>
                <a:path extrusionOk="0" h="2709333" w="1674306">
                  <a:moveTo>
                    <a:pt x="0" y="0"/>
                  </a:moveTo>
                  <a:lnTo>
                    <a:pt x="1674306" y="0"/>
                  </a:lnTo>
                  <a:lnTo>
                    <a:pt x="1674306" y="2709333"/>
                  </a:lnTo>
                  <a:lnTo>
                    <a:pt x="0" y="2709333"/>
                  </a:lnTo>
                  <a:close/>
                </a:path>
              </a:pathLst>
            </a:custGeom>
            <a:solidFill>
              <a:srgbClr val="F14902"/>
            </a:solidFill>
            <a:ln>
              <a:noFill/>
            </a:ln>
          </p:spPr>
        </p:sp>
        <p:sp>
          <p:nvSpPr>
            <p:cNvPr id="86" name="Google Shape;86;p13"/>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 name="Google Shape;87;p13"/>
          <p:cNvGrpSpPr/>
          <p:nvPr/>
        </p:nvGrpSpPr>
        <p:grpSpPr>
          <a:xfrm>
            <a:off x="11930869" y="1443689"/>
            <a:ext cx="4476596" cy="6693575"/>
            <a:chOff x="0" y="0"/>
            <a:chExt cx="5968794" cy="8924766"/>
          </a:xfrm>
        </p:grpSpPr>
        <p:sp>
          <p:nvSpPr>
            <p:cNvPr id="88" name="Google Shape;88;p13"/>
            <p:cNvSpPr/>
            <p:nvPr/>
          </p:nvSpPr>
          <p:spPr>
            <a:xfrm rot="10800000">
              <a:off x="0" y="0"/>
              <a:ext cx="5968794" cy="2996480"/>
            </a:xfrm>
            <a:custGeom>
              <a:rect b="b" l="l" r="r" t="t"/>
              <a:pathLst>
                <a:path extrusionOk="0" h="2996480" w="5968794">
                  <a:moveTo>
                    <a:pt x="0" y="0"/>
                  </a:moveTo>
                  <a:lnTo>
                    <a:pt x="5968794" y="0"/>
                  </a:lnTo>
                  <a:lnTo>
                    <a:pt x="5968794" y="2996480"/>
                  </a:lnTo>
                  <a:lnTo>
                    <a:pt x="0" y="2996480"/>
                  </a:lnTo>
                  <a:lnTo>
                    <a:pt x="0" y="0"/>
                  </a:lnTo>
                  <a:close/>
                </a:path>
              </a:pathLst>
            </a:custGeom>
            <a:blipFill rotWithShape="1">
              <a:blip r:embed="rId3">
                <a:alphaModFix/>
              </a:blip>
              <a:stretch>
                <a:fillRect b="0" l="0" r="0" t="0"/>
              </a:stretch>
            </a:blipFill>
            <a:ln>
              <a:noFill/>
            </a:ln>
          </p:spPr>
        </p:sp>
        <p:sp>
          <p:nvSpPr>
            <p:cNvPr id="89" name="Google Shape;89;p13"/>
            <p:cNvSpPr/>
            <p:nvPr/>
          </p:nvSpPr>
          <p:spPr>
            <a:xfrm rot="10800000">
              <a:off x="0" y="2964143"/>
              <a:ext cx="5968794" cy="2996480"/>
            </a:xfrm>
            <a:custGeom>
              <a:rect b="b" l="l" r="r" t="t"/>
              <a:pathLst>
                <a:path extrusionOk="0" h="2996480" w="5968794">
                  <a:moveTo>
                    <a:pt x="0" y="0"/>
                  </a:moveTo>
                  <a:lnTo>
                    <a:pt x="5968794" y="0"/>
                  </a:lnTo>
                  <a:lnTo>
                    <a:pt x="5968794" y="2996480"/>
                  </a:lnTo>
                  <a:lnTo>
                    <a:pt x="0" y="2996480"/>
                  </a:lnTo>
                  <a:lnTo>
                    <a:pt x="0" y="0"/>
                  </a:lnTo>
                  <a:close/>
                </a:path>
              </a:pathLst>
            </a:custGeom>
            <a:blipFill rotWithShape="1">
              <a:blip r:embed="rId3">
                <a:alphaModFix/>
              </a:blip>
              <a:stretch>
                <a:fillRect b="0" l="0" r="0" t="0"/>
              </a:stretch>
            </a:blipFill>
            <a:ln>
              <a:noFill/>
            </a:ln>
          </p:spPr>
        </p:sp>
        <p:sp>
          <p:nvSpPr>
            <p:cNvPr id="90" name="Google Shape;90;p13"/>
            <p:cNvSpPr/>
            <p:nvPr/>
          </p:nvSpPr>
          <p:spPr>
            <a:xfrm rot="10800000">
              <a:off x="0" y="5928286"/>
              <a:ext cx="5968794" cy="2996480"/>
            </a:xfrm>
            <a:custGeom>
              <a:rect b="b" l="l" r="r" t="t"/>
              <a:pathLst>
                <a:path extrusionOk="0" h="2996480" w="5968794">
                  <a:moveTo>
                    <a:pt x="0" y="0"/>
                  </a:moveTo>
                  <a:lnTo>
                    <a:pt x="5968794" y="0"/>
                  </a:lnTo>
                  <a:lnTo>
                    <a:pt x="5968794" y="2996479"/>
                  </a:lnTo>
                  <a:lnTo>
                    <a:pt x="0" y="2996479"/>
                  </a:lnTo>
                  <a:lnTo>
                    <a:pt x="0" y="0"/>
                  </a:lnTo>
                  <a:close/>
                </a:path>
              </a:pathLst>
            </a:custGeom>
            <a:blipFill rotWithShape="1">
              <a:blip r:embed="rId3">
                <a:alphaModFix/>
              </a:blip>
              <a:stretch>
                <a:fillRect b="0" l="0" r="0" t="0"/>
              </a:stretch>
            </a:blipFill>
            <a:ln>
              <a:noFill/>
            </a:ln>
          </p:spPr>
        </p:sp>
      </p:grpSp>
      <p:sp>
        <p:nvSpPr>
          <p:cNvPr id="91" name="Google Shape;91;p13"/>
          <p:cNvSpPr/>
          <p:nvPr/>
        </p:nvSpPr>
        <p:spPr>
          <a:xfrm>
            <a:off x="14525024" y="7319"/>
            <a:ext cx="3762976" cy="5584350"/>
          </a:xfrm>
          <a:custGeom>
            <a:rect b="b" l="l" r="r" t="t"/>
            <a:pathLst>
              <a:path extrusionOk="0" h="5584350" w="3762976">
                <a:moveTo>
                  <a:pt x="0" y="0"/>
                </a:moveTo>
                <a:lnTo>
                  <a:pt x="3762976" y="0"/>
                </a:lnTo>
                <a:lnTo>
                  <a:pt x="3762976" y="5584350"/>
                </a:lnTo>
                <a:lnTo>
                  <a:pt x="0" y="5584350"/>
                </a:lnTo>
                <a:lnTo>
                  <a:pt x="0" y="0"/>
                </a:lnTo>
                <a:close/>
              </a:path>
            </a:pathLst>
          </a:custGeom>
          <a:blipFill rotWithShape="1">
            <a:blip r:embed="rId4">
              <a:alphaModFix/>
            </a:blip>
            <a:stretch>
              <a:fillRect b="0" l="0" r="-47286" t="0"/>
            </a:stretch>
          </a:blipFill>
          <a:ln>
            <a:noFill/>
          </a:ln>
        </p:spPr>
      </p:sp>
      <p:sp>
        <p:nvSpPr>
          <p:cNvPr id="92" name="Google Shape;92;p13"/>
          <p:cNvSpPr/>
          <p:nvPr/>
        </p:nvSpPr>
        <p:spPr>
          <a:xfrm>
            <a:off x="11930869" y="6791757"/>
            <a:ext cx="1768417" cy="3897382"/>
          </a:xfrm>
          <a:custGeom>
            <a:rect b="b" l="l" r="r" t="t"/>
            <a:pathLst>
              <a:path extrusionOk="0" h="3897382" w="1768417">
                <a:moveTo>
                  <a:pt x="0" y="0"/>
                </a:moveTo>
                <a:lnTo>
                  <a:pt x="1768418" y="0"/>
                </a:lnTo>
                <a:lnTo>
                  <a:pt x="1768418" y="3897382"/>
                </a:lnTo>
                <a:lnTo>
                  <a:pt x="0" y="3897382"/>
                </a:lnTo>
                <a:lnTo>
                  <a:pt x="0" y="0"/>
                </a:lnTo>
                <a:close/>
              </a:path>
            </a:pathLst>
          </a:custGeom>
          <a:blipFill rotWithShape="1">
            <a:blip r:embed="rId4">
              <a:alphaModFix/>
            </a:blip>
            <a:stretch>
              <a:fillRect b="-2468" l="-124134" r="0" t="0"/>
            </a:stretch>
          </a:blipFill>
          <a:ln>
            <a:noFill/>
          </a:ln>
        </p:spPr>
      </p:sp>
      <p:sp>
        <p:nvSpPr>
          <p:cNvPr id="93" name="Google Shape;93;p13"/>
          <p:cNvSpPr/>
          <p:nvPr/>
        </p:nvSpPr>
        <p:spPr>
          <a:xfrm flipH="1">
            <a:off x="2980130" y="441739"/>
            <a:ext cx="2082686" cy="4145829"/>
          </a:xfrm>
          <a:custGeom>
            <a:rect b="b" l="l" r="r" t="t"/>
            <a:pathLst>
              <a:path extrusionOk="0" h="4145829" w="2082686">
                <a:moveTo>
                  <a:pt x="2082686" y="0"/>
                </a:moveTo>
                <a:lnTo>
                  <a:pt x="0" y="0"/>
                </a:lnTo>
                <a:lnTo>
                  <a:pt x="0" y="4145829"/>
                </a:lnTo>
                <a:lnTo>
                  <a:pt x="2082686" y="4145829"/>
                </a:lnTo>
                <a:lnTo>
                  <a:pt x="2082686" y="0"/>
                </a:lnTo>
                <a:close/>
              </a:path>
            </a:pathLst>
          </a:custGeom>
          <a:blipFill rotWithShape="1">
            <a:blip r:embed="rId5">
              <a:alphaModFix/>
            </a:blip>
            <a:stretch>
              <a:fillRect b="0" l="0" r="0" t="0"/>
            </a:stretch>
          </a:blipFill>
          <a:ln>
            <a:noFill/>
          </a:ln>
        </p:spPr>
      </p:sp>
      <p:sp>
        <p:nvSpPr>
          <p:cNvPr id="94" name="Google Shape;94;p13"/>
          <p:cNvSpPr/>
          <p:nvPr/>
        </p:nvSpPr>
        <p:spPr>
          <a:xfrm>
            <a:off x="0" y="441739"/>
            <a:ext cx="2082686" cy="4145829"/>
          </a:xfrm>
          <a:custGeom>
            <a:rect b="b" l="l" r="r" t="t"/>
            <a:pathLst>
              <a:path extrusionOk="0" h="4145829" w="2082686">
                <a:moveTo>
                  <a:pt x="0" y="0"/>
                </a:moveTo>
                <a:lnTo>
                  <a:pt x="2082686" y="0"/>
                </a:lnTo>
                <a:lnTo>
                  <a:pt x="2082686" y="4145829"/>
                </a:lnTo>
                <a:lnTo>
                  <a:pt x="0" y="4145829"/>
                </a:lnTo>
                <a:lnTo>
                  <a:pt x="0" y="0"/>
                </a:lnTo>
                <a:close/>
              </a:path>
            </a:pathLst>
          </a:custGeom>
          <a:blipFill rotWithShape="1">
            <a:blip r:embed="rId5">
              <a:alphaModFix/>
            </a:blip>
            <a:stretch>
              <a:fillRect b="0" l="0" r="0" t="0"/>
            </a:stretch>
          </a:blipFill>
          <a:ln>
            <a:noFill/>
          </a:ln>
        </p:spPr>
      </p:sp>
      <p:sp>
        <p:nvSpPr>
          <p:cNvPr id="95" name="Google Shape;95;p13"/>
          <p:cNvSpPr/>
          <p:nvPr/>
        </p:nvSpPr>
        <p:spPr>
          <a:xfrm>
            <a:off x="11930869" y="5168949"/>
            <a:ext cx="7677076" cy="5118051"/>
          </a:xfrm>
          <a:custGeom>
            <a:rect b="b" l="l" r="r" t="t"/>
            <a:pathLst>
              <a:path extrusionOk="0" h="5118051" w="7677076">
                <a:moveTo>
                  <a:pt x="0" y="0"/>
                </a:moveTo>
                <a:lnTo>
                  <a:pt x="7677076" y="0"/>
                </a:lnTo>
                <a:lnTo>
                  <a:pt x="7677076" y="5118051"/>
                </a:lnTo>
                <a:lnTo>
                  <a:pt x="0" y="5118051"/>
                </a:lnTo>
                <a:lnTo>
                  <a:pt x="0" y="0"/>
                </a:lnTo>
                <a:close/>
              </a:path>
            </a:pathLst>
          </a:custGeom>
          <a:blipFill rotWithShape="1">
            <a:blip r:embed="rId6">
              <a:alphaModFix/>
            </a:blip>
            <a:stretch>
              <a:fillRect b="0" l="0" r="0" t="0"/>
            </a:stretch>
          </a:blipFill>
          <a:ln>
            <a:noFill/>
          </a:ln>
        </p:spPr>
      </p:sp>
      <p:sp>
        <p:nvSpPr>
          <p:cNvPr id="96" name="Google Shape;96;p13"/>
          <p:cNvSpPr txBox="1"/>
          <p:nvPr/>
        </p:nvSpPr>
        <p:spPr>
          <a:xfrm>
            <a:off x="-385998" y="5829300"/>
            <a:ext cx="12316868" cy="2942194"/>
          </a:xfrm>
          <a:prstGeom prst="rect">
            <a:avLst/>
          </a:prstGeom>
          <a:noFill/>
          <a:ln>
            <a:noFill/>
          </a:ln>
        </p:spPr>
        <p:txBody>
          <a:bodyPr anchorCtr="0" anchor="t" bIns="0" lIns="0" spcFirstLastPara="1" rIns="0" wrap="square" tIns="0">
            <a:spAutoFit/>
          </a:bodyPr>
          <a:lstStyle/>
          <a:p>
            <a:pPr indent="0" lvl="0" marL="0" marR="0" rtl="0" algn="ctr">
              <a:lnSpc>
                <a:spcPct val="89999"/>
              </a:lnSpc>
              <a:spcBef>
                <a:spcPts val="0"/>
              </a:spcBef>
              <a:spcAft>
                <a:spcPts val="0"/>
              </a:spcAft>
              <a:buNone/>
            </a:pPr>
            <a:r>
              <a:rPr b="0" i="0" lang="en-US" sz="23889" u="none" cap="none" strike="noStrike">
                <a:solidFill>
                  <a:srgbClr val="1C191A"/>
                </a:solidFill>
                <a:latin typeface="Hammersmith One"/>
                <a:ea typeface="Hammersmith One"/>
                <a:cs typeface="Hammersmith One"/>
                <a:sym typeface="Hammersmith One"/>
              </a:rPr>
              <a:t>DEFENSE</a:t>
            </a:r>
            <a:endParaRPr/>
          </a:p>
        </p:txBody>
      </p:sp>
      <p:sp>
        <p:nvSpPr>
          <p:cNvPr id="97" name="Google Shape;97;p13"/>
          <p:cNvSpPr txBox="1"/>
          <p:nvPr/>
        </p:nvSpPr>
        <p:spPr>
          <a:xfrm>
            <a:off x="6279273" y="2866861"/>
            <a:ext cx="12008727" cy="363286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9350" u="none" cap="none" strike="noStrike">
                <a:solidFill>
                  <a:srgbClr val="1C191A"/>
                </a:solidFill>
                <a:latin typeface="Hammersmith One"/>
                <a:ea typeface="Hammersmith One"/>
                <a:cs typeface="Hammersmith One"/>
                <a:sym typeface="Hammersmith One"/>
              </a:rPr>
              <a:t>THESIS</a:t>
            </a:r>
            <a:endParaRPr/>
          </a:p>
        </p:txBody>
      </p:sp>
      <p:sp>
        <p:nvSpPr>
          <p:cNvPr id="98" name="Google Shape;98;p13"/>
          <p:cNvSpPr txBox="1"/>
          <p:nvPr/>
        </p:nvSpPr>
        <p:spPr>
          <a:xfrm>
            <a:off x="0" y="8540313"/>
            <a:ext cx="5960400" cy="900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5847" u="none" cap="none" strike="noStrike">
                <a:solidFill>
                  <a:srgbClr val="F14902"/>
                </a:solidFill>
                <a:latin typeface="Montserrat"/>
                <a:ea typeface="Montserrat"/>
                <a:cs typeface="Montserrat"/>
                <a:sym typeface="Montserrat"/>
              </a:rPr>
              <a:t>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241" name="Shape 241"/>
        <p:cNvGrpSpPr/>
        <p:nvPr/>
      </p:nvGrpSpPr>
      <p:grpSpPr>
        <a:xfrm>
          <a:off x="0" y="0"/>
          <a:ext cx="0" cy="0"/>
          <a:chOff x="0" y="0"/>
          <a:chExt cx="0" cy="0"/>
        </a:xfrm>
      </p:grpSpPr>
      <p:sp>
        <p:nvSpPr>
          <p:cNvPr id="242" name="Google Shape;242;p22"/>
          <p:cNvSpPr/>
          <p:nvPr/>
        </p:nvSpPr>
        <p:spPr>
          <a:xfrm flipH="1" rot="6675475">
            <a:off x="10912306" y="-4772404"/>
            <a:ext cx="8661235" cy="10265167"/>
          </a:xfrm>
          <a:custGeom>
            <a:rect b="b" l="l" r="r" t="t"/>
            <a:pathLst>
              <a:path extrusionOk="0" h="10265167" w="8661235">
                <a:moveTo>
                  <a:pt x="0" y="10265166"/>
                </a:moveTo>
                <a:lnTo>
                  <a:pt x="8661235" y="10265166"/>
                </a:lnTo>
                <a:lnTo>
                  <a:pt x="8661235" y="0"/>
                </a:lnTo>
                <a:lnTo>
                  <a:pt x="0" y="0"/>
                </a:lnTo>
                <a:lnTo>
                  <a:pt x="0" y="10265166"/>
                </a:lnTo>
                <a:close/>
              </a:path>
            </a:pathLst>
          </a:custGeom>
          <a:blipFill rotWithShape="1">
            <a:blip r:embed="rId3">
              <a:alphaModFix/>
            </a:blip>
            <a:stretch>
              <a:fillRect b="0" l="0" r="0" t="0"/>
            </a:stretch>
          </a:blipFill>
          <a:ln>
            <a:noFill/>
          </a:ln>
        </p:spPr>
      </p:sp>
      <p:sp>
        <p:nvSpPr>
          <p:cNvPr id="243" name="Google Shape;243;p22"/>
          <p:cNvSpPr/>
          <p:nvPr/>
        </p:nvSpPr>
        <p:spPr>
          <a:xfrm rot="5400000">
            <a:off x="0" y="4862329"/>
            <a:ext cx="6720168" cy="6720168"/>
          </a:xfrm>
          <a:custGeom>
            <a:rect b="b" l="l" r="r" t="t"/>
            <a:pathLst>
              <a:path extrusionOk="0" h="6720168" w="6720168">
                <a:moveTo>
                  <a:pt x="0" y="0"/>
                </a:moveTo>
                <a:lnTo>
                  <a:pt x="6720168" y="0"/>
                </a:lnTo>
                <a:lnTo>
                  <a:pt x="6720168" y="6720168"/>
                </a:lnTo>
                <a:lnTo>
                  <a:pt x="0" y="6720168"/>
                </a:lnTo>
                <a:lnTo>
                  <a:pt x="0" y="0"/>
                </a:lnTo>
                <a:close/>
              </a:path>
            </a:pathLst>
          </a:custGeom>
          <a:blipFill rotWithShape="1">
            <a:blip r:embed="rId4">
              <a:alphaModFix/>
            </a:blip>
            <a:stretch>
              <a:fillRect b="0" l="0" r="0" t="0"/>
            </a:stretch>
          </a:blipFill>
          <a:ln>
            <a:noFill/>
          </a:ln>
        </p:spPr>
      </p:sp>
      <p:sp>
        <p:nvSpPr>
          <p:cNvPr id="244" name="Google Shape;244;p22"/>
          <p:cNvSpPr/>
          <p:nvPr/>
        </p:nvSpPr>
        <p:spPr>
          <a:xfrm rot="10800000">
            <a:off x="1631857" y="4743905"/>
            <a:ext cx="5711183" cy="5711183"/>
          </a:xfrm>
          <a:custGeom>
            <a:rect b="b" l="l" r="r" t="t"/>
            <a:pathLst>
              <a:path extrusionOk="0" h="5711183" w="5711183">
                <a:moveTo>
                  <a:pt x="0" y="0"/>
                </a:moveTo>
                <a:lnTo>
                  <a:pt x="5711183" y="0"/>
                </a:lnTo>
                <a:lnTo>
                  <a:pt x="5711183" y="5711183"/>
                </a:lnTo>
                <a:lnTo>
                  <a:pt x="0" y="5711183"/>
                </a:lnTo>
                <a:lnTo>
                  <a:pt x="0" y="0"/>
                </a:lnTo>
                <a:close/>
              </a:path>
            </a:pathLst>
          </a:custGeom>
          <a:blipFill rotWithShape="1">
            <a:blip r:embed="rId5">
              <a:alphaModFix/>
            </a:blip>
            <a:stretch>
              <a:fillRect b="0" l="0" r="0" t="0"/>
            </a:stretch>
          </a:blipFill>
          <a:ln>
            <a:noFill/>
          </a:ln>
        </p:spPr>
      </p:sp>
      <p:sp>
        <p:nvSpPr>
          <p:cNvPr id="245" name="Google Shape;245;p22"/>
          <p:cNvSpPr txBox="1"/>
          <p:nvPr/>
        </p:nvSpPr>
        <p:spPr>
          <a:xfrm>
            <a:off x="0" y="304800"/>
            <a:ext cx="11996766" cy="40222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486" u="none" cap="none" strike="noStrike">
                <a:solidFill>
                  <a:srgbClr val="1C191A"/>
                </a:solidFill>
                <a:latin typeface="Hammersmith One"/>
                <a:ea typeface="Hammersmith One"/>
                <a:cs typeface="Hammersmith One"/>
                <a:sym typeface="Hammersmith One"/>
              </a:rPr>
              <a:t>STUDY OBJECTIVES</a:t>
            </a:r>
            <a:endParaRPr/>
          </a:p>
        </p:txBody>
      </p:sp>
      <p:sp>
        <p:nvSpPr>
          <p:cNvPr id="246" name="Google Shape;246;p22"/>
          <p:cNvSpPr txBox="1"/>
          <p:nvPr/>
        </p:nvSpPr>
        <p:spPr>
          <a:xfrm>
            <a:off x="8671621" y="5527854"/>
            <a:ext cx="3870752" cy="53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500" u="none" cap="none" strike="noStrike">
                <a:solidFill>
                  <a:srgbClr val="1C191A"/>
                </a:solidFill>
                <a:latin typeface="Hammersmith One"/>
                <a:ea typeface="Hammersmith One"/>
                <a:cs typeface="Hammersmith One"/>
                <a:sym typeface="Hammersmith One"/>
              </a:rPr>
              <a:t>OBJECTIVE ONE</a:t>
            </a:r>
            <a:endParaRPr/>
          </a:p>
        </p:txBody>
      </p:sp>
      <p:sp>
        <p:nvSpPr>
          <p:cNvPr id="247" name="Google Shape;247;p22"/>
          <p:cNvSpPr txBox="1"/>
          <p:nvPr/>
        </p:nvSpPr>
        <p:spPr>
          <a:xfrm>
            <a:off x="13226547" y="5527854"/>
            <a:ext cx="4032753" cy="53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500" u="none" cap="none" strike="noStrike">
                <a:solidFill>
                  <a:srgbClr val="1C191A"/>
                </a:solidFill>
                <a:latin typeface="Hammersmith One"/>
                <a:ea typeface="Hammersmith One"/>
                <a:cs typeface="Hammersmith One"/>
                <a:sym typeface="Hammersmith One"/>
              </a:rPr>
              <a:t>OBJECTIVE TWO</a:t>
            </a:r>
            <a:endParaRPr/>
          </a:p>
        </p:txBody>
      </p:sp>
      <p:sp>
        <p:nvSpPr>
          <p:cNvPr id="248" name="Google Shape;248;p22"/>
          <p:cNvSpPr txBox="1"/>
          <p:nvPr/>
        </p:nvSpPr>
        <p:spPr>
          <a:xfrm>
            <a:off x="8671621" y="7736638"/>
            <a:ext cx="3870752" cy="53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500" u="none" cap="none" strike="noStrike">
                <a:solidFill>
                  <a:srgbClr val="1C191A"/>
                </a:solidFill>
                <a:latin typeface="Hammersmith One"/>
                <a:ea typeface="Hammersmith One"/>
                <a:cs typeface="Hammersmith One"/>
                <a:sym typeface="Hammersmith One"/>
              </a:rPr>
              <a:t>OBJECTIVE THREE</a:t>
            </a:r>
            <a:endParaRPr/>
          </a:p>
        </p:txBody>
      </p:sp>
      <p:sp>
        <p:nvSpPr>
          <p:cNvPr id="249" name="Google Shape;249;p22"/>
          <p:cNvSpPr txBox="1"/>
          <p:nvPr/>
        </p:nvSpPr>
        <p:spPr>
          <a:xfrm>
            <a:off x="13226547" y="7736638"/>
            <a:ext cx="4032753" cy="53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500" u="none" cap="none" strike="noStrike">
                <a:solidFill>
                  <a:srgbClr val="1C191A"/>
                </a:solidFill>
                <a:latin typeface="Hammersmith One"/>
                <a:ea typeface="Hammersmith One"/>
                <a:cs typeface="Hammersmith One"/>
                <a:sym typeface="Hammersmith One"/>
              </a:rPr>
              <a:t>OBJECTIVE FOUR</a:t>
            </a:r>
            <a:endParaRPr/>
          </a:p>
        </p:txBody>
      </p:sp>
      <p:sp>
        <p:nvSpPr>
          <p:cNvPr id="250" name="Google Shape;250;p22"/>
          <p:cNvSpPr txBox="1"/>
          <p:nvPr/>
        </p:nvSpPr>
        <p:spPr>
          <a:xfrm>
            <a:off x="8671621" y="6218936"/>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1C191A"/>
                </a:solidFill>
                <a:latin typeface="Montserrat"/>
                <a:ea typeface="Montserrat"/>
                <a:cs typeface="Montserrat"/>
                <a:sym typeface="Montserrat"/>
              </a:rPr>
              <a:t>Elaborate on what you want to discuss. </a:t>
            </a:r>
            <a:endParaRPr/>
          </a:p>
        </p:txBody>
      </p:sp>
      <p:sp>
        <p:nvSpPr>
          <p:cNvPr id="251" name="Google Shape;251;p22"/>
          <p:cNvSpPr txBox="1"/>
          <p:nvPr/>
        </p:nvSpPr>
        <p:spPr>
          <a:xfrm>
            <a:off x="13226547" y="6218936"/>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1C191A"/>
                </a:solidFill>
                <a:latin typeface="Montserrat"/>
                <a:ea typeface="Montserrat"/>
                <a:cs typeface="Montserrat"/>
                <a:sym typeface="Montserrat"/>
              </a:rPr>
              <a:t>Elaborate on what you want to discuss. </a:t>
            </a:r>
            <a:endParaRPr/>
          </a:p>
        </p:txBody>
      </p:sp>
      <p:sp>
        <p:nvSpPr>
          <p:cNvPr id="252" name="Google Shape;252;p22"/>
          <p:cNvSpPr txBox="1"/>
          <p:nvPr/>
        </p:nvSpPr>
        <p:spPr>
          <a:xfrm>
            <a:off x="8671621" y="8427720"/>
            <a:ext cx="3980117"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1C191A"/>
                </a:solidFill>
                <a:latin typeface="Montserrat"/>
                <a:ea typeface="Montserrat"/>
                <a:cs typeface="Montserrat"/>
                <a:sym typeface="Montserrat"/>
              </a:rPr>
              <a:t>Elaborate on what you want to discuss. </a:t>
            </a:r>
            <a:endParaRPr/>
          </a:p>
        </p:txBody>
      </p:sp>
      <p:sp>
        <p:nvSpPr>
          <p:cNvPr id="253" name="Google Shape;253;p22"/>
          <p:cNvSpPr txBox="1"/>
          <p:nvPr/>
        </p:nvSpPr>
        <p:spPr>
          <a:xfrm>
            <a:off x="13226547" y="8427720"/>
            <a:ext cx="3980117"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1C191A"/>
                </a:solidFill>
                <a:latin typeface="Montserrat"/>
                <a:ea typeface="Montserrat"/>
                <a:cs typeface="Montserrat"/>
                <a:sym typeface="Montserrat"/>
              </a:rPr>
              <a:t>Elaborate on what you want to discuss.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257" name="Shape 257"/>
        <p:cNvGrpSpPr/>
        <p:nvPr/>
      </p:nvGrpSpPr>
      <p:grpSpPr>
        <a:xfrm>
          <a:off x="0" y="0"/>
          <a:ext cx="0" cy="0"/>
          <a:chOff x="0" y="0"/>
          <a:chExt cx="0" cy="0"/>
        </a:xfrm>
      </p:grpSpPr>
      <p:sp>
        <p:nvSpPr>
          <p:cNvPr id="258" name="Google Shape;258;p23"/>
          <p:cNvSpPr/>
          <p:nvPr/>
        </p:nvSpPr>
        <p:spPr>
          <a:xfrm>
            <a:off x="12773886" y="-197069"/>
            <a:ext cx="5711183" cy="5711183"/>
          </a:xfrm>
          <a:custGeom>
            <a:rect b="b" l="l" r="r" t="t"/>
            <a:pathLst>
              <a:path extrusionOk="0" h="5711183" w="5711183">
                <a:moveTo>
                  <a:pt x="0" y="0"/>
                </a:moveTo>
                <a:lnTo>
                  <a:pt x="5711183" y="0"/>
                </a:lnTo>
                <a:lnTo>
                  <a:pt x="5711183" y="5711183"/>
                </a:lnTo>
                <a:lnTo>
                  <a:pt x="0" y="5711183"/>
                </a:lnTo>
                <a:lnTo>
                  <a:pt x="0" y="0"/>
                </a:lnTo>
                <a:close/>
              </a:path>
            </a:pathLst>
          </a:custGeom>
          <a:blipFill rotWithShape="1">
            <a:blip r:embed="rId3">
              <a:alphaModFix/>
            </a:blip>
            <a:stretch>
              <a:fillRect b="0" l="0" r="0" t="0"/>
            </a:stretch>
          </a:blipFill>
          <a:ln>
            <a:noFill/>
          </a:ln>
        </p:spPr>
      </p:sp>
      <p:sp>
        <p:nvSpPr>
          <p:cNvPr id="259" name="Google Shape;259;p23"/>
          <p:cNvSpPr/>
          <p:nvPr/>
        </p:nvSpPr>
        <p:spPr>
          <a:xfrm>
            <a:off x="13315826" y="-197069"/>
            <a:ext cx="5169243" cy="5169243"/>
          </a:xfrm>
          <a:custGeom>
            <a:rect b="b" l="l" r="r" t="t"/>
            <a:pathLst>
              <a:path extrusionOk="0" h="5169243" w="5169243">
                <a:moveTo>
                  <a:pt x="0" y="0"/>
                </a:moveTo>
                <a:lnTo>
                  <a:pt x="5169243" y="0"/>
                </a:lnTo>
                <a:lnTo>
                  <a:pt x="5169243" y="5169243"/>
                </a:lnTo>
                <a:lnTo>
                  <a:pt x="0" y="5169243"/>
                </a:lnTo>
                <a:lnTo>
                  <a:pt x="0" y="0"/>
                </a:lnTo>
                <a:close/>
              </a:path>
            </a:pathLst>
          </a:custGeom>
          <a:blipFill rotWithShape="1">
            <a:blip r:embed="rId3">
              <a:alphaModFix/>
            </a:blip>
            <a:stretch>
              <a:fillRect b="0" l="0" r="0" t="0"/>
            </a:stretch>
          </a:blipFill>
          <a:ln>
            <a:noFill/>
          </a:ln>
        </p:spPr>
      </p:sp>
      <p:sp>
        <p:nvSpPr>
          <p:cNvPr id="260" name="Google Shape;260;p23"/>
          <p:cNvSpPr/>
          <p:nvPr/>
        </p:nvSpPr>
        <p:spPr>
          <a:xfrm>
            <a:off x="13890610" y="-197069"/>
            <a:ext cx="4594459" cy="4594459"/>
          </a:xfrm>
          <a:custGeom>
            <a:rect b="b" l="l" r="r" t="t"/>
            <a:pathLst>
              <a:path extrusionOk="0" h="4594459" w="4594459">
                <a:moveTo>
                  <a:pt x="0" y="0"/>
                </a:moveTo>
                <a:lnTo>
                  <a:pt x="4594459" y="0"/>
                </a:lnTo>
                <a:lnTo>
                  <a:pt x="4594459" y="4594459"/>
                </a:lnTo>
                <a:lnTo>
                  <a:pt x="0" y="4594459"/>
                </a:lnTo>
                <a:lnTo>
                  <a:pt x="0" y="0"/>
                </a:lnTo>
                <a:close/>
              </a:path>
            </a:pathLst>
          </a:custGeom>
          <a:blipFill rotWithShape="1">
            <a:blip r:embed="rId3">
              <a:alphaModFix/>
            </a:blip>
            <a:stretch>
              <a:fillRect b="0" l="0" r="0" t="0"/>
            </a:stretch>
          </a:blipFill>
          <a:ln>
            <a:noFill/>
          </a:ln>
        </p:spPr>
      </p:sp>
      <p:sp>
        <p:nvSpPr>
          <p:cNvPr id="261" name="Google Shape;261;p23"/>
          <p:cNvSpPr/>
          <p:nvPr/>
        </p:nvSpPr>
        <p:spPr>
          <a:xfrm>
            <a:off x="14399705" y="-197069"/>
            <a:ext cx="4085364" cy="4085364"/>
          </a:xfrm>
          <a:custGeom>
            <a:rect b="b" l="l" r="r" t="t"/>
            <a:pathLst>
              <a:path extrusionOk="0" h="4085364" w="4085364">
                <a:moveTo>
                  <a:pt x="0" y="0"/>
                </a:moveTo>
                <a:lnTo>
                  <a:pt x="4085364" y="0"/>
                </a:lnTo>
                <a:lnTo>
                  <a:pt x="4085364" y="4085364"/>
                </a:lnTo>
                <a:lnTo>
                  <a:pt x="0" y="4085364"/>
                </a:lnTo>
                <a:lnTo>
                  <a:pt x="0" y="0"/>
                </a:lnTo>
                <a:close/>
              </a:path>
            </a:pathLst>
          </a:custGeom>
          <a:blipFill rotWithShape="1">
            <a:blip r:embed="rId3">
              <a:alphaModFix/>
            </a:blip>
            <a:stretch>
              <a:fillRect b="0" l="0" r="0" t="0"/>
            </a:stretch>
          </a:blipFill>
          <a:ln>
            <a:noFill/>
          </a:ln>
        </p:spPr>
      </p:sp>
      <p:sp>
        <p:nvSpPr>
          <p:cNvPr id="262" name="Google Shape;262;p23"/>
          <p:cNvSpPr/>
          <p:nvPr/>
        </p:nvSpPr>
        <p:spPr>
          <a:xfrm>
            <a:off x="14925222" y="-197069"/>
            <a:ext cx="3559847" cy="3559847"/>
          </a:xfrm>
          <a:custGeom>
            <a:rect b="b" l="l" r="r" t="t"/>
            <a:pathLst>
              <a:path extrusionOk="0" h="3559847" w="3559847">
                <a:moveTo>
                  <a:pt x="0" y="0"/>
                </a:moveTo>
                <a:lnTo>
                  <a:pt x="3559847" y="0"/>
                </a:lnTo>
                <a:lnTo>
                  <a:pt x="3559847" y="3559847"/>
                </a:lnTo>
                <a:lnTo>
                  <a:pt x="0" y="3559847"/>
                </a:lnTo>
                <a:lnTo>
                  <a:pt x="0" y="0"/>
                </a:lnTo>
                <a:close/>
              </a:path>
            </a:pathLst>
          </a:custGeom>
          <a:blipFill rotWithShape="1">
            <a:blip r:embed="rId3">
              <a:alphaModFix/>
            </a:blip>
            <a:stretch>
              <a:fillRect b="0" l="0" r="0" t="0"/>
            </a:stretch>
          </a:blipFill>
          <a:ln>
            <a:noFill/>
          </a:ln>
        </p:spPr>
      </p:sp>
      <p:sp>
        <p:nvSpPr>
          <p:cNvPr id="263" name="Google Shape;263;p23"/>
          <p:cNvSpPr/>
          <p:nvPr/>
        </p:nvSpPr>
        <p:spPr>
          <a:xfrm>
            <a:off x="15389244" y="-197069"/>
            <a:ext cx="3095825" cy="3095825"/>
          </a:xfrm>
          <a:custGeom>
            <a:rect b="b" l="l" r="r" t="t"/>
            <a:pathLst>
              <a:path extrusionOk="0" h="3095825" w="3095825">
                <a:moveTo>
                  <a:pt x="0" y="0"/>
                </a:moveTo>
                <a:lnTo>
                  <a:pt x="3095825" y="0"/>
                </a:lnTo>
                <a:lnTo>
                  <a:pt x="3095825" y="3095825"/>
                </a:lnTo>
                <a:lnTo>
                  <a:pt x="0" y="3095825"/>
                </a:lnTo>
                <a:lnTo>
                  <a:pt x="0" y="0"/>
                </a:lnTo>
                <a:close/>
              </a:path>
            </a:pathLst>
          </a:custGeom>
          <a:blipFill rotWithShape="1">
            <a:blip r:embed="rId3">
              <a:alphaModFix/>
            </a:blip>
            <a:stretch>
              <a:fillRect b="0" l="0" r="0" t="0"/>
            </a:stretch>
          </a:blipFill>
          <a:ln>
            <a:noFill/>
          </a:ln>
        </p:spPr>
      </p:sp>
      <p:graphicFrame>
        <p:nvGraphicFramePr>
          <p:cNvPr id="264" name="Google Shape;264;p23"/>
          <p:cNvGraphicFramePr/>
          <p:nvPr/>
        </p:nvGraphicFramePr>
        <p:xfrm>
          <a:off x="0" y="1285004"/>
          <a:ext cx="3000000" cy="3000000"/>
        </p:xfrm>
        <a:graphic>
          <a:graphicData uri="http://schemas.openxmlformats.org/drawingml/2006/table">
            <a:tbl>
              <a:tblPr>
                <a:noFill/>
                <a:tableStyleId>{C3D7D1E1-71C0-4E88-A3CD-1770F46605E2}</a:tableStyleId>
              </a:tblPr>
              <a:tblGrid>
                <a:gridCol w="6096000"/>
                <a:gridCol w="6096000"/>
                <a:gridCol w="6096000"/>
              </a:tblGrid>
              <a:tr h="1929250">
                <a:tc>
                  <a:txBody>
                    <a:bodyPr/>
                    <a:lstStyle/>
                    <a:p>
                      <a:pPr indent="0" lvl="0" marL="0" marR="0" rtl="0" algn="ctr">
                        <a:lnSpc>
                          <a:spcPct val="140012"/>
                        </a:lnSpc>
                        <a:spcBef>
                          <a:spcPts val="0"/>
                        </a:spcBef>
                        <a:spcAft>
                          <a:spcPts val="0"/>
                        </a:spcAft>
                        <a:buNone/>
                      </a:pPr>
                      <a:r>
                        <a:rPr lang="en-US" sz="3199" u="none" cap="none" strike="noStrike">
                          <a:solidFill>
                            <a:srgbClr val="F6E7D8"/>
                          </a:solidFill>
                          <a:latin typeface="Hammersmith One"/>
                          <a:ea typeface="Hammersmith One"/>
                          <a:cs typeface="Hammersmith One"/>
                          <a:sym typeface="Hammersmith One"/>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6E7D8"/>
                          </a:solidFill>
                          <a:latin typeface="Montserrat"/>
                          <a:ea typeface="Montserrat"/>
                          <a:cs typeface="Montserrat"/>
                          <a:sym typeface="Montserrat"/>
                        </a:rPr>
                        <a:t>Elaborate on what you want to discuss.</a:t>
                      </a:r>
                      <a:endParaRPr/>
                    </a:p>
                  </a:txBody>
                  <a:tcPr marT="190500" marB="190500" marR="190500" marL="190500" anchor="ctr">
                    <a:lnL cap="flat" cmpd="sng" w="38100">
                      <a:solidFill>
                        <a:srgbClr val="F14902"/>
                      </a:solidFill>
                      <a:prstDash val="solid"/>
                      <a:round/>
                      <a:headEnd len="sm" w="sm" type="none"/>
                      <a:tailEnd len="sm" w="sm" type="none"/>
                    </a:lnL>
                    <a:lnR cap="flat" cmpd="sng" w="38100">
                      <a:solidFill>
                        <a:srgbClr val="F14902"/>
                      </a:solidFill>
                      <a:prstDash val="solid"/>
                      <a:round/>
                      <a:headEnd len="sm" w="sm" type="none"/>
                      <a:tailEnd len="sm" w="sm" type="none"/>
                    </a:lnR>
                    <a:lnT cap="flat" cmpd="sng" w="38100">
                      <a:solidFill>
                        <a:srgbClr val="F14902"/>
                      </a:solidFill>
                      <a:prstDash val="solid"/>
                      <a:round/>
                      <a:headEnd len="sm" w="sm" type="none"/>
                      <a:tailEnd len="sm" w="sm" type="none"/>
                    </a:lnT>
                    <a:lnB cap="flat" cmpd="sng" w="38100">
                      <a:solidFill>
                        <a:srgbClr val="F14902"/>
                      </a:solidFill>
                      <a:prstDash val="solid"/>
                      <a:round/>
                      <a:headEnd len="sm" w="sm" type="none"/>
                      <a:tailEnd len="sm" w="sm" type="none"/>
                    </a:lnB>
                    <a:solidFill>
                      <a:srgbClr val="F14902"/>
                    </a:solidFill>
                  </a:tcPr>
                </a:tc>
                <a:tc>
                  <a:txBody>
                    <a:bodyPr/>
                    <a:lstStyle/>
                    <a:p>
                      <a:pPr indent="0" lvl="0" marL="0" marR="0" rtl="0" algn="ctr">
                        <a:lnSpc>
                          <a:spcPct val="140012"/>
                        </a:lnSpc>
                        <a:spcBef>
                          <a:spcPts val="0"/>
                        </a:spcBef>
                        <a:spcAft>
                          <a:spcPts val="0"/>
                        </a:spcAft>
                        <a:buNone/>
                      </a:pPr>
                      <a:r>
                        <a:rPr lang="en-US" sz="3199" u="none" cap="none" strike="noStrike">
                          <a:solidFill>
                            <a:srgbClr val="F6E7D8"/>
                          </a:solidFill>
                          <a:latin typeface="Hammersmith One"/>
                          <a:ea typeface="Hammersmith One"/>
                          <a:cs typeface="Hammersmith One"/>
                          <a:sym typeface="Hammersmith One"/>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6E7D8"/>
                          </a:solidFill>
                          <a:latin typeface="Montserrat"/>
                          <a:ea typeface="Montserrat"/>
                          <a:cs typeface="Montserrat"/>
                          <a:sym typeface="Montserrat"/>
                        </a:rPr>
                        <a:t>Elaborate on what you want to discuss.</a:t>
                      </a:r>
                      <a:endParaRPr/>
                    </a:p>
                  </a:txBody>
                  <a:tcPr marT="190500" marB="190500" marR="190500" marL="190500" anchor="ctr">
                    <a:lnL cap="flat" cmpd="sng" w="38100">
                      <a:solidFill>
                        <a:srgbClr val="F14902"/>
                      </a:solidFill>
                      <a:prstDash val="solid"/>
                      <a:round/>
                      <a:headEnd len="sm" w="sm" type="none"/>
                      <a:tailEnd len="sm" w="sm" type="none"/>
                    </a:lnL>
                    <a:lnR cap="flat" cmpd="sng" w="38100">
                      <a:solidFill>
                        <a:srgbClr val="40C0DF"/>
                      </a:solidFill>
                      <a:prstDash val="solid"/>
                      <a:round/>
                      <a:headEnd len="sm" w="sm" type="none"/>
                      <a:tailEnd len="sm" w="sm" type="none"/>
                    </a:lnR>
                    <a:lnT cap="flat" cmpd="sng" w="38100">
                      <a:solidFill>
                        <a:srgbClr val="40C0DF"/>
                      </a:solidFill>
                      <a:prstDash val="solid"/>
                      <a:round/>
                      <a:headEnd len="sm" w="sm" type="none"/>
                      <a:tailEnd len="sm" w="sm" type="none"/>
                    </a:lnT>
                    <a:lnB cap="flat" cmpd="sng" w="38100">
                      <a:solidFill>
                        <a:srgbClr val="40C0DF"/>
                      </a:solidFill>
                      <a:prstDash val="solid"/>
                      <a:round/>
                      <a:headEnd len="sm" w="sm" type="none"/>
                      <a:tailEnd len="sm" w="sm" type="none"/>
                    </a:lnB>
                    <a:solidFill>
                      <a:srgbClr val="40C0DF"/>
                    </a:solidFill>
                  </a:tcPr>
                </a:tc>
                <a:tc>
                  <a:txBody>
                    <a:bodyPr/>
                    <a:lstStyle/>
                    <a:p>
                      <a:pPr indent="0" lvl="0" marL="0" marR="0" rtl="0" algn="ctr">
                        <a:lnSpc>
                          <a:spcPct val="140012"/>
                        </a:lnSpc>
                        <a:spcBef>
                          <a:spcPts val="0"/>
                        </a:spcBef>
                        <a:spcAft>
                          <a:spcPts val="0"/>
                        </a:spcAft>
                        <a:buNone/>
                      </a:pPr>
                      <a:r>
                        <a:rPr lang="en-US" sz="3199" u="none" cap="none" strike="noStrike">
                          <a:solidFill>
                            <a:srgbClr val="F6E7D8"/>
                          </a:solidFill>
                          <a:latin typeface="Hammersmith One"/>
                          <a:ea typeface="Hammersmith One"/>
                          <a:cs typeface="Hammersmith One"/>
                          <a:sym typeface="Hammersmith One"/>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6E7D8"/>
                          </a:solidFill>
                          <a:latin typeface="Montserrat"/>
                          <a:ea typeface="Montserrat"/>
                          <a:cs typeface="Montserrat"/>
                          <a:sym typeface="Montserrat"/>
                        </a:rPr>
                        <a:t>Elaborate on what you want to discuss.</a:t>
                      </a:r>
                      <a:endParaRPr/>
                    </a:p>
                  </a:txBody>
                  <a:tcPr marT="190500" marB="190500" marR="190500" marL="190500" anchor="ctr">
                    <a:lnL cap="flat" cmpd="sng" w="38100">
                      <a:solidFill>
                        <a:srgbClr val="40C0DF"/>
                      </a:solidFill>
                      <a:prstDash val="solid"/>
                      <a:round/>
                      <a:headEnd len="sm" w="sm" type="none"/>
                      <a:tailEnd len="sm" w="sm" type="none"/>
                    </a:lnL>
                    <a:lnR cap="flat" cmpd="sng" w="38100">
                      <a:solidFill>
                        <a:srgbClr val="F14902"/>
                      </a:solidFill>
                      <a:prstDash val="solid"/>
                      <a:round/>
                      <a:headEnd len="sm" w="sm" type="none"/>
                      <a:tailEnd len="sm" w="sm" type="none"/>
                    </a:lnR>
                    <a:lnT cap="flat" cmpd="sng" w="38100">
                      <a:solidFill>
                        <a:srgbClr val="F14902"/>
                      </a:solidFill>
                      <a:prstDash val="solid"/>
                      <a:round/>
                      <a:headEnd len="sm" w="sm" type="none"/>
                      <a:tailEnd len="sm" w="sm" type="none"/>
                    </a:lnT>
                    <a:lnB cap="flat" cmpd="sng" w="38100">
                      <a:solidFill>
                        <a:srgbClr val="F14902"/>
                      </a:solidFill>
                      <a:prstDash val="solid"/>
                      <a:round/>
                      <a:headEnd len="sm" w="sm" type="none"/>
                      <a:tailEnd len="sm" w="sm" type="none"/>
                    </a:lnB>
                    <a:solidFill>
                      <a:srgbClr val="F14902"/>
                    </a:solidFill>
                  </a:tcPr>
                </a:tc>
              </a:tr>
              <a:tr h="1929250">
                <a:tc>
                  <a:txBody>
                    <a:bodyPr/>
                    <a:lstStyle/>
                    <a:p>
                      <a:pPr indent="0" lvl="0" marL="0" marR="0" rtl="0" algn="ctr">
                        <a:lnSpc>
                          <a:spcPct val="140012"/>
                        </a:lnSpc>
                        <a:spcBef>
                          <a:spcPts val="0"/>
                        </a:spcBef>
                        <a:spcAft>
                          <a:spcPts val="0"/>
                        </a:spcAft>
                        <a:buNone/>
                      </a:pPr>
                      <a:r>
                        <a:rPr lang="en-US" sz="3199" u="none" cap="none" strike="noStrike">
                          <a:solidFill>
                            <a:srgbClr val="F6E7D8"/>
                          </a:solidFill>
                          <a:latin typeface="Hammersmith One"/>
                          <a:ea typeface="Hammersmith One"/>
                          <a:cs typeface="Hammersmith One"/>
                          <a:sym typeface="Hammersmith One"/>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6E7D8"/>
                          </a:solidFill>
                          <a:latin typeface="Montserrat"/>
                          <a:ea typeface="Montserrat"/>
                          <a:cs typeface="Montserrat"/>
                          <a:sym typeface="Montserrat"/>
                        </a:rPr>
                        <a:t>Elaborate on what you want to discuss.</a:t>
                      </a:r>
                      <a:endParaRPr/>
                    </a:p>
                  </a:txBody>
                  <a:tcPr marT="190500" marB="190500" marR="190500" marL="190500" anchor="ctr">
                    <a:lnL cap="flat" cmpd="sng" w="38100">
                      <a:solidFill>
                        <a:srgbClr val="40C0DF"/>
                      </a:solidFill>
                      <a:prstDash val="solid"/>
                      <a:round/>
                      <a:headEnd len="sm" w="sm" type="none"/>
                      <a:tailEnd len="sm" w="sm" type="none"/>
                    </a:lnL>
                    <a:lnR cap="flat" cmpd="sng" w="38100">
                      <a:solidFill>
                        <a:srgbClr val="40C0DF"/>
                      </a:solidFill>
                      <a:prstDash val="solid"/>
                      <a:round/>
                      <a:headEnd len="sm" w="sm" type="none"/>
                      <a:tailEnd len="sm" w="sm" type="none"/>
                    </a:lnR>
                    <a:lnT cap="flat" cmpd="sng" w="38100">
                      <a:solidFill>
                        <a:srgbClr val="F14902"/>
                      </a:solidFill>
                      <a:prstDash val="solid"/>
                      <a:round/>
                      <a:headEnd len="sm" w="sm" type="none"/>
                      <a:tailEnd len="sm" w="sm" type="none"/>
                    </a:lnT>
                    <a:lnB cap="flat" cmpd="sng" w="38100">
                      <a:solidFill>
                        <a:srgbClr val="40C0DF"/>
                      </a:solidFill>
                      <a:prstDash val="solid"/>
                      <a:round/>
                      <a:headEnd len="sm" w="sm" type="none"/>
                      <a:tailEnd len="sm" w="sm" type="none"/>
                    </a:lnB>
                    <a:solidFill>
                      <a:srgbClr val="40C0DF"/>
                    </a:solidFill>
                  </a:tcPr>
                </a:tc>
                <a:tc>
                  <a:txBody>
                    <a:bodyPr/>
                    <a:lstStyle/>
                    <a:p>
                      <a:pPr indent="0" lvl="0" marL="0" marR="0" rtl="0" algn="ctr">
                        <a:lnSpc>
                          <a:spcPct val="140012"/>
                        </a:lnSpc>
                        <a:spcBef>
                          <a:spcPts val="0"/>
                        </a:spcBef>
                        <a:spcAft>
                          <a:spcPts val="0"/>
                        </a:spcAft>
                        <a:buNone/>
                      </a:pPr>
                      <a:r>
                        <a:rPr lang="en-US" sz="3199" u="none" cap="none" strike="noStrike">
                          <a:solidFill>
                            <a:srgbClr val="F6E7D8"/>
                          </a:solidFill>
                          <a:latin typeface="Hammersmith One"/>
                          <a:ea typeface="Hammersmith One"/>
                          <a:cs typeface="Hammersmith One"/>
                          <a:sym typeface="Hammersmith One"/>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6E7D8"/>
                          </a:solidFill>
                          <a:latin typeface="Montserrat"/>
                          <a:ea typeface="Montserrat"/>
                          <a:cs typeface="Montserrat"/>
                          <a:sym typeface="Montserrat"/>
                        </a:rPr>
                        <a:t>Elaborate on what you want to discuss.</a:t>
                      </a:r>
                      <a:endParaRPr/>
                    </a:p>
                  </a:txBody>
                  <a:tcPr marT="190500" marB="190500" marR="190500" marL="190500" anchor="ctr">
                    <a:lnL cap="flat" cmpd="sng" w="38100">
                      <a:solidFill>
                        <a:srgbClr val="40C0DF"/>
                      </a:solidFill>
                      <a:prstDash val="solid"/>
                      <a:round/>
                      <a:headEnd len="sm" w="sm" type="none"/>
                      <a:tailEnd len="sm" w="sm" type="none"/>
                    </a:lnL>
                    <a:lnR cap="flat" cmpd="sng" w="9525">
                      <a:solidFill>
                        <a:srgbClr val="F14902"/>
                      </a:solidFill>
                      <a:prstDash val="solid"/>
                      <a:round/>
                      <a:headEnd len="sm" w="sm" type="none"/>
                      <a:tailEnd len="sm" w="sm" type="none"/>
                    </a:lnR>
                    <a:lnT cap="flat" cmpd="sng" w="38100">
                      <a:solidFill>
                        <a:srgbClr val="40C0DF"/>
                      </a:solidFill>
                      <a:prstDash val="solid"/>
                      <a:round/>
                      <a:headEnd len="sm" w="sm" type="none"/>
                      <a:tailEnd len="sm" w="sm" type="none"/>
                    </a:lnT>
                    <a:lnB cap="flat" cmpd="sng" w="9525">
                      <a:solidFill>
                        <a:srgbClr val="F14902"/>
                      </a:solidFill>
                      <a:prstDash val="solid"/>
                      <a:round/>
                      <a:headEnd len="sm" w="sm" type="none"/>
                      <a:tailEnd len="sm" w="sm" type="none"/>
                    </a:lnB>
                    <a:solidFill>
                      <a:srgbClr val="F4B324"/>
                    </a:solidFill>
                  </a:tcPr>
                </a:tc>
                <a:tc>
                  <a:txBody>
                    <a:bodyPr/>
                    <a:lstStyle/>
                    <a:p>
                      <a:pPr indent="0" lvl="0" marL="0" marR="0" rtl="0" algn="ctr">
                        <a:lnSpc>
                          <a:spcPct val="140012"/>
                        </a:lnSpc>
                        <a:spcBef>
                          <a:spcPts val="0"/>
                        </a:spcBef>
                        <a:spcAft>
                          <a:spcPts val="0"/>
                        </a:spcAft>
                        <a:buNone/>
                      </a:pPr>
                      <a:r>
                        <a:rPr lang="en-US" sz="3199" u="none" cap="none" strike="noStrike">
                          <a:solidFill>
                            <a:srgbClr val="F6E7D8"/>
                          </a:solidFill>
                          <a:latin typeface="Hammersmith One"/>
                          <a:ea typeface="Hammersmith One"/>
                          <a:cs typeface="Hammersmith One"/>
                          <a:sym typeface="Hammersmith One"/>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6E7D8"/>
                          </a:solidFill>
                          <a:latin typeface="Montserrat"/>
                          <a:ea typeface="Montserrat"/>
                          <a:cs typeface="Montserrat"/>
                          <a:sym typeface="Montserrat"/>
                        </a:rPr>
                        <a:t>Elaborate on what you want to discuss.</a:t>
                      </a:r>
                      <a:endParaRPr/>
                    </a:p>
                  </a:txBody>
                  <a:tcPr marT="190500" marB="190500" marR="190500" marL="190500" anchor="ctr">
                    <a:lnL cap="flat" cmpd="sng" w="9525">
                      <a:solidFill>
                        <a:srgbClr val="F14902"/>
                      </a:solidFill>
                      <a:prstDash val="solid"/>
                      <a:round/>
                      <a:headEnd len="sm" w="sm" type="none"/>
                      <a:tailEnd len="sm" w="sm" type="none"/>
                    </a:lnL>
                    <a:lnR cap="flat" cmpd="sng" w="38100">
                      <a:solidFill>
                        <a:srgbClr val="40C0DF"/>
                      </a:solidFill>
                      <a:prstDash val="solid"/>
                      <a:round/>
                      <a:headEnd len="sm" w="sm" type="none"/>
                      <a:tailEnd len="sm" w="sm" type="none"/>
                    </a:lnR>
                    <a:lnT cap="flat" cmpd="sng" w="38100">
                      <a:solidFill>
                        <a:srgbClr val="F14902"/>
                      </a:solidFill>
                      <a:prstDash val="solid"/>
                      <a:round/>
                      <a:headEnd len="sm" w="sm" type="none"/>
                      <a:tailEnd len="sm" w="sm" type="none"/>
                    </a:lnT>
                    <a:lnB cap="flat" cmpd="sng" w="38100">
                      <a:solidFill>
                        <a:srgbClr val="40C0DF"/>
                      </a:solidFill>
                      <a:prstDash val="solid"/>
                      <a:round/>
                      <a:headEnd len="sm" w="sm" type="none"/>
                      <a:tailEnd len="sm" w="sm" type="none"/>
                    </a:lnB>
                    <a:solidFill>
                      <a:srgbClr val="40C0DF"/>
                    </a:solidFill>
                  </a:tcPr>
                </a:tc>
              </a:tr>
            </a:tbl>
          </a:graphicData>
        </a:graphic>
      </p:graphicFrame>
      <p:sp>
        <p:nvSpPr>
          <p:cNvPr id="265" name="Google Shape;265;p23"/>
          <p:cNvSpPr/>
          <p:nvPr/>
        </p:nvSpPr>
        <p:spPr>
          <a:xfrm>
            <a:off x="-472923" y="528519"/>
            <a:ext cx="1501623" cy="1512971"/>
          </a:xfrm>
          <a:custGeom>
            <a:rect b="b" l="l" r="r" t="t"/>
            <a:pathLst>
              <a:path extrusionOk="0" h="1512971" w="1501623">
                <a:moveTo>
                  <a:pt x="0" y="0"/>
                </a:moveTo>
                <a:lnTo>
                  <a:pt x="1501623" y="0"/>
                </a:lnTo>
                <a:lnTo>
                  <a:pt x="1501623" y="1512971"/>
                </a:lnTo>
                <a:lnTo>
                  <a:pt x="0" y="1512971"/>
                </a:lnTo>
                <a:lnTo>
                  <a:pt x="0" y="0"/>
                </a:lnTo>
                <a:close/>
              </a:path>
            </a:pathLst>
          </a:custGeom>
          <a:blipFill rotWithShape="1">
            <a:blip r:embed="rId4">
              <a:alphaModFix/>
            </a:blip>
            <a:stretch>
              <a:fillRect b="0" l="0" r="0" t="0"/>
            </a:stretch>
          </a:blipFill>
          <a:ln>
            <a:noFill/>
          </a:ln>
        </p:spPr>
      </p:sp>
      <p:sp>
        <p:nvSpPr>
          <p:cNvPr id="266" name="Google Shape;266;p23"/>
          <p:cNvSpPr txBox="1"/>
          <p:nvPr/>
        </p:nvSpPr>
        <p:spPr>
          <a:xfrm>
            <a:off x="0" y="6260713"/>
            <a:ext cx="18288000" cy="20507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486" u="none" cap="none" strike="noStrike">
                <a:solidFill>
                  <a:srgbClr val="1C191A"/>
                </a:solidFill>
                <a:latin typeface="Hammersmith One"/>
                <a:ea typeface="Hammersmith One"/>
                <a:cs typeface="Hammersmith One"/>
                <a:sym typeface="Hammersmith One"/>
              </a:rPr>
              <a:t>LITERATURE REVIEW</a:t>
            </a:r>
            <a:endParaRPr/>
          </a:p>
        </p:txBody>
      </p:sp>
      <p:sp>
        <p:nvSpPr>
          <p:cNvPr id="267" name="Google Shape;267;p23"/>
          <p:cNvSpPr/>
          <p:nvPr/>
        </p:nvSpPr>
        <p:spPr>
          <a:xfrm>
            <a:off x="0" y="6926089"/>
            <a:ext cx="18685624" cy="3989289"/>
          </a:xfrm>
          <a:custGeom>
            <a:rect b="b" l="l" r="r" t="t"/>
            <a:pathLst>
              <a:path extrusionOk="0" h="3989289" w="18685624">
                <a:moveTo>
                  <a:pt x="0" y="0"/>
                </a:moveTo>
                <a:lnTo>
                  <a:pt x="18685624" y="0"/>
                </a:lnTo>
                <a:lnTo>
                  <a:pt x="18685624" y="3989289"/>
                </a:lnTo>
                <a:lnTo>
                  <a:pt x="0" y="3989289"/>
                </a:lnTo>
                <a:lnTo>
                  <a:pt x="0" y="0"/>
                </a:lnTo>
                <a:close/>
              </a:path>
            </a:pathLst>
          </a:custGeom>
          <a:blipFill rotWithShape="1">
            <a:blip r:embed="rId5">
              <a:alphaModFix/>
            </a:blip>
            <a:stretch>
              <a:fillRect b="-39023" l="0" r="0" t="-173213"/>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271" name="Shape 271"/>
        <p:cNvGrpSpPr/>
        <p:nvPr/>
      </p:nvGrpSpPr>
      <p:grpSpPr>
        <a:xfrm>
          <a:off x="0" y="0"/>
          <a:ext cx="0" cy="0"/>
          <a:chOff x="0" y="0"/>
          <a:chExt cx="0" cy="0"/>
        </a:xfrm>
      </p:grpSpPr>
      <p:grpSp>
        <p:nvGrpSpPr>
          <p:cNvPr id="272" name="Google Shape;272;p24"/>
          <p:cNvGrpSpPr/>
          <p:nvPr/>
        </p:nvGrpSpPr>
        <p:grpSpPr>
          <a:xfrm>
            <a:off x="0" y="-144661"/>
            <a:ext cx="18287996" cy="3230760"/>
            <a:chOff x="0" y="-38100"/>
            <a:chExt cx="4816592" cy="850900"/>
          </a:xfrm>
        </p:grpSpPr>
        <p:sp>
          <p:nvSpPr>
            <p:cNvPr id="273" name="Google Shape;273;p24"/>
            <p:cNvSpPr/>
            <p:nvPr/>
          </p:nvSpPr>
          <p:spPr>
            <a:xfrm>
              <a:off x="0" y="0"/>
              <a:ext cx="4816592" cy="786085"/>
            </a:xfrm>
            <a:custGeom>
              <a:rect b="b" l="l" r="r" t="t"/>
              <a:pathLst>
                <a:path extrusionOk="0" h="786085" w="4816592">
                  <a:moveTo>
                    <a:pt x="0" y="0"/>
                  </a:moveTo>
                  <a:lnTo>
                    <a:pt x="4816592" y="0"/>
                  </a:lnTo>
                  <a:lnTo>
                    <a:pt x="4816592" y="786085"/>
                  </a:lnTo>
                  <a:lnTo>
                    <a:pt x="0" y="786085"/>
                  </a:lnTo>
                  <a:close/>
                </a:path>
              </a:pathLst>
            </a:custGeom>
            <a:solidFill>
              <a:srgbClr val="F4B324"/>
            </a:solidFill>
            <a:ln>
              <a:noFill/>
            </a:ln>
          </p:spPr>
        </p:sp>
        <p:sp>
          <p:nvSpPr>
            <p:cNvPr id="274" name="Google Shape;274;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24"/>
          <p:cNvSpPr/>
          <p:nvPr/>
        </p:nvSpPr>
        <p:spPr>
          <a:xfrm rot="1213661">
            <a:off x="-2412953" y="3581214"/>
            <a:ext cx="5959672" cy="6027481"/>
          </a:xfrm>
          <a:custGeom>
            <a:rect b="b" l="l" r="r" t="t"/>
            <a:pathLst>
              <a:path extrusionOk="0" h="6027481" w="5959672">
                <a:moveTo>
                  <a:pt x="0" y="0"/>
                </a:moveTo>
                <a:lnTo>
                  <a:pt x="5959672" y="0"/>
                </a:lnTo>
                <a:lnTo>
                  <a:pt x="5959672" y="6027481"/>
                </a:lnTo>
                <a:lnTo>
                  <a:pt x="0" y="6027481"/>
                </a:lnTo>
                <a:lnTo>
                  <a:pt x="0" y="0"/>
                </a:lnTo>
                <a:close/>
              </a:path>
            </a:pathLst>
          </a:custGeom>
          <a:blipFill rotWithShape="1">
            <a:blip r:embed="rId3">
              <a:alphaModFix/>
            </a:blip>
            <a:stretch>
              <a:fillRect b="0" l="0" r="0" t="0"/>
            </a:stretch>
          </a:blipFill>
          <a:ln>
            <a:noFill/>
          </a:ln>
        </p:spPr>
      </p:sp>
      <p:sp>
        <p:nvSpPr>
          <p:cNvPr id="276" name="Google Shape;276;p24"/>
          <p:cNvSpPr/>
          <p:nvPr/>
        </p:nvSpPr>
        <p:spPr>
          <a:xfrm>
            <a:off x="833386" y="6933390"/>
            <a:ext cx="352038" cy="353616"/>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C19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4"/>
          <p:cNvSpPr/>
          <p:nvPr/>
        </p:nvSpPr>
        <p:spPr>
          <a:xfrm>
            <a:off x="5123062" y="6914602"/>
            <a:ext cx="352038" cy="353616"/>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C19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4"/>
          <p:cNvSpPr/>
          <p:nvPr/>
        </p:nvSpPr>
        <p:spPr>
          <a:xfrm>
            <a:off x="9410503" y="6920991"/>
            <a:ext cx="352038" cy="353616"/>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C19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4"/>
          <p:cNvSpPr/>
          <p:nvPr/>
        </p:nvSpPr>
        <p:spPr>
          <a:xfrm rot="5400000">
            <a:off x="14675427" y="-2583873"/>
            <a:ext cx="5167745" cy="10287000"/>
          </a:xfrm>
          <a:custGeom>
            <a:rect b="b" l="l" r="r" t="t"/>
            <a:pathLst>
              <a:path extrusionOk="0" h="10287000" w="5167745">
                <a:moveTo>
                  <a:pt x="0" y="0"/>
                </a:moveTo>
                <a:lnTo>
                  <a:pt x="5167746" y="0"/>
                </a:lnTo>
                <a:lnTo>
                  <a:pt x="5167746" y="10287000"/>
                </a:lnTo>
                <a:lnTo>
                  <a:pt x="0" y="10287000"/>
                </a:lnTo>
                <a:lnTo>
                  <a:pt x="0" y="0"/>
                </a:lnTo>
                <a:close/>
              </a:path>
            </a:pathLst>
          </a:custGeom>
          <a:blipFill rotWithShape="1">
            <a:blip r:embed="rId4">
              <a:alphaModFix/>
            </a:blip>
            <a:stretch>
              <a:fillRect b="0" l="0" r="0" t="0"/>
            </a:stretch>
          </a:blipFill>
          <a:ln>
            <a:noFill/>
          </a:ln>
        </p:spPr>
      </p:sp>
      <p:sp>
        <p:nvSpPr>
          <p:cNvPr id="280" name="Google Shape;280;p24"/>
          <p:cNvSpPr/>
          <p:nvPr/>
        </p:nvSpPr>
        <p:spPr>
          <a:xfrm flipH="1" rot="-1195788">
            <a:off x="11337063" y="-2213532"/>
            <a:ext cx="8515116" cy="12768684"/>
          </a:xfrm>
          <a:custGeom>
            <a:rect b="b" l="l" r="r" t="t"/>
            <a:pathLst>
              <a:path extrusionOk="0" h="12768684" w="8515116">
                <a:moveTo>
                  <a:pt x="8515116" y="0"/>
                </a:moveTo>
                <a:lnTo>
                  <a:pt x="0" y="0"/>
                </a:lnTo>
                <a:lnTo>
                  <a:pt x="0" y="12768684"/>
                </a:lnTo>
                <a:lnTo>
                  <a:pt x="8515116" y="12768684"/>
                </a:lnTo>
                <a:lnTo>
                  <a:pt x="8515116" y="0"/>
                </a:lnTo>
                <a:close/>
              </a:path>
            </a:pathLst>
          </a:custGeom>
          <a:blipFill rotWithShape="1">
            <a:blip r:embed="rId5">
              <a:alphaModFix/>
            </a:blip>
            <a:stretch>
              <a:fillRect b="0" l="0" r="0" t="0"/>
            </a:stretch>
          </a:blipFill>
          <a:ln>
            <a:noFill/>
          </a:ln>
        </p:spPr>
      </p:sp>
      <p:sp>
        <p:nvSpPr>
          <p:cNvPr id="281" name="Google Shape;281;p24"/>
          <p:cNvSpPr/>
          <p:nvPr/>
        </p:nvSpPr>
        <p:spPr>
          <a:xfrm>
            <a:off x="13699061" y="6908414"/>
            <a:ext cx="352038" cy="353616"/>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C19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2" name="Google Shape;282;p24"/>
          <p:cNvCxnSpPr/>
          <p:nvPr/>
        </p:nvCxnSpPr>
        <p:spPr>
          <a:xfrm flipH="1" rot="10800000">
            <a:off x="-239726" y="7091435"/>
            <a:ext cx="5361999" cy="750"/>
          </a:xfrm>
          <a:prstGeom prst="straightConnector1">
            <a:avLst/>
          </a:prstGeom>
          <a:noFill/>
          <a:ln cap="flat" cmpd="sng" w="47625">
            <a:solidFill>
              <a:srgbClr val="1C191A"/>
            </a:solidFill>
            <a:prstDash val="solid"/>
            <a:round/>
            <a:headEnd len="sm" w="sm" type="none"/>
            <a:tailEnd len="sm" w="sm" type="none"/>
          </a:ln>
        </p:spPr>
      </p:cxnSp>
      <p:cxnSp>
        <p:nvCxnSpPr>
          <p:cNvPr id="283" name="Google Shape;283;p24"/>
          <p:cNvCxnSpPr/>
          <p:nvPr/>
        </p:nvCxnSpPr>
        <p:spPr>
          <a:xfrm>
            <a:off x="5475889" y="7091673"/>
            <a:ext cx="3933825" cy="5862"/>
          </a:xfrm>
          <a:prstGeom prst="straightConnector1">
            <a:avLst/>
          </a:prstGeom>
          <a:noFill/>
          <a:ln cap="flat" cmpd="sng" w="47625">
            <a:solidFill>
              <a:srgbClr val="1C191A"/>
            </a:solidFill>
            <a:prstDash val="solid"/>
            <a:round/>
            <a:headEnd len="sm" w="sm" type="none"/>
            <a:tailEnd len="sm" w="sm" type="none"/>
          </a:ln>
        </p:spPr>
      </p:cxnSp>
      <p:cxnSp>
        <p:nvCxnSpPr>
          <p:cNvPr id="284" name="Google Shape;284;p24"/>
          <p:cNvCxnSpPr/>
          <p:nvPr/>
        </p:nvCxnSpPr>
        <p:spPr>
          <a:xfrm flipH="1" rot="10800000">
            <a:off x="9763329" y="7085740"/>
            <a:ext cx="3934944" cy="11540"/>
          </a:xfrm>
          <a:prstGeom prst="straightConnector1">
            <a:avLst/>
          </a:prstGeom>
          <a:noFill/>
          <a:ln cap="flat" cmpd="sng" w="47625">
            <a:solidFill>
              <a:srgbClr val="1C191A"/>
            </a:solidFill>
            <a:prstDash val="solid"/>
            <a:round/>
            <a:headEnd len="sm" w="sm" type="none"/>
            <a:tailEnd len="sm" w="sm" type="none"/>
          </a:ln>
        </p:spPr>
      </p:cxnSp>
      <p:cxnSp>
        <p:nvCxnSpPr>
          <p:cNvPr id="285" name="Google Shape;285;p24"/>
          <p:cNvCxnSpPr/>
          <p:nvPr/>
        </p:nvCxnSpPr>
        <p:spPr>
          <a:xfrm>
            <a:off x="14051888" y="7085222"/>
            <a:ext cx="4236112" cy="0"/>
          </a:xfrm>
          <a:prstGeom prst="straightConnector1">
            <a:avLst/>
          </a:prstGeom>
          <a:noFill/>
          <a:ln cap="flat" cmpd="sng" w="47625">
            <a:solidFill>
              <a:srgbClr val="1C191A"/>
            </a:solidFill>
            <a:prstDash val="solid"/>
            <a:round/>
            <a:headEnd len="sm" w="sm" type="none"/>
            <a:tailEnd len="sm" w="sm" type="none"/>
          </a:ln>
        </p:spPr>
      </p:cxnSp>
      <p:sp>
        <p:nvSpPr>
          <p:cNvPr id="286" name="Google Shape;286;p24"/>
          <p:cNvSpPr/>
          <p:nvPr/>
        </p:nvSpPr>
        <p:spPr>
          <a:xfrm>
            <a:off x="14656434" y="3883497"/>
            <a:ext cx="3027019" cy="3049893"/>
          </a:xfrm>
          <a:custGeom>
            <a:rect b="b" l="l" r="r" t="t"/>
            <a:pathLst>
              <a:path extrusionOk="0" h="3049893" w="3027019">
                <a:moveTo>
                  <a:pt x="0" y="0"/>
                </a:moveTo>
                <a:lnTo>
                  <a:pt x="3027020" y="0"/>
                </a:lnTo>
                <a:lnTo>
                  <a:pt x="3027020" y="3049893"/>
                </a:lnTo>
                <a:lnTo>
                  <a:pt x="0" y="3049893"/>
                </a:lnTo>
                <a:lnTo>
                  <a:pt x="0" y="0"/>
                </a:lnTo>
                <a:close/>
              </a:path>
            </a:pathLst>
          </a:custGeom>
          <a:blipFill rotWithShape="1">
            <a:blip r:embed="rId6">
              <a:alphaModFix/>
            </a:blip>
            <a:stretch>
              <a:fillRect b="0" l="0" r="0" t="0"/>
            </a:stretch>
          </a:blipFill>
          <a:ln>
            <a:noFill/>
          </a:ln>
        </p:spPr>
      </p:sp>
      <p:sp>
        <p:nvSpPr>
          <p:cNvPr id="287" name="Google Shape;287;p24"/>
          <p:cNvSpPr txBox="1"/>
          <p:nvPr/>
        </p:nvSpPr>
        <p:spPr>
          <a:xfrm>
            <a:off x="566883" y="1130633"/>
            <a:ext cx="12403800" cy="4290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486" u="none" cap="none" strike="noStrike">
                <a:solidFill>
                  <a:srgbClr val="1C191A"/>
                </a:solidFill>
                <a:latin typeface="Hammersmith One"/>
                <a:ea typeface="Hammersmith One"/>
                <a:cs typeface="Hammersmith One"/>
                <a:sym typeface="Hammersmith One"/>
              </a:rPr>
              <a:t>THEORETICAL FRAMEWORK</a:t>
            </a:r>
            <a:endParaRPr/>
          </a:p>
        </p:txBody>
      </p:sp>
      <p:sp>
        <p:nvSpPr>
          <p:cNvPr id="288" name="Google Shape;288;p24"/>
          <p:cNvSpPr txBox="1"/>
          <p:nvPr/>
        </p:nvSpPr>
        <p:spPr>
          <a:xfrm>
            <a:off x="832597" y="7639431"/>
            <a:ext cx="3906770"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C191A"/>
                </a:solidFill>
                <a:latin typeface="Hammersmith One"/>
                <a:ea typeface="Hammersmith One"/>
                <a:cs typeface="Hammersmith One"/>
                <a:sym typeface="Hammersmith One"/>
              </a:rPr>
              <a:t>ADD A MAIN POINT</a:t>
            </a:r>
            <a:endParaRPr/>
          </a:p>
        </p:txBody>
      </p:sp>
      <p:sp>
        <p:nvSpPr>
          <p:cNvPr id="289" name="Google Shape;289;p24"/>
          <p:cNvSpPr txBox="1"/>
          <p:nvPr/>
        </p:nvSpPr>
        <p:spPr>
          <a:xfrm>
            <a:off x="832597" y="8442960"/>
            <a:ext cx="336492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1C191A"/>
                </a:solidFill>
                <a:latin typeface="Montserrat"/>
                <a:ea typeface="Montserrat"/>
                <a:cs typeface="Montserrat"/>
                <a:sym typeface="Montserrat"/>
              </a:rPr>
              <a:t>Elaborate on what you want to discuss. </a:t>
            </a:r>
            <a:endParaRPr/>
          </a:p>
        </p:txBody>
      </p:sp>
      <p:sp>
        <p:nvSpPr>
          <p:cNvPr id="290" name="Google Shape;290;p24"/>
          <p:cNvSpPr txBox="1"/>
          <p:nvPr/>
        </p:nvSpPr>
        <p:spPr>
          <a:xfrm>
            <a:off x="5121156" y="7639431"/>
            <a:ext cx="3792697"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C191A"/>
                </a:solidFill>
                <a:latin typeface="Hammersmith One"/>
                <a:ea typeface="Hammersmith One"/>
                <a:cs typeface="Hammersmith One"/>
                <a:sym typeface="Hammersmith One"/>
              </a:rPr>
              <a:t>ADD A MAIN POINT</a:t>
            </a:r>
            <a:endParaRPr/>
          </a:p>
        </p:txBody>
      </p:sp>
      <p:sp>
        <p:nvSpPr>
          <p:cNvPr id="291" name="Google Shape;291;p24"/>
          <p:cNvSpPr txBox="1"/>
          <p:nvPr/>
        </p:nvSpPr>
        <p:spPr>
          <a:xfrm>
            <a:off x="5121156" y="8442960"/>
            <a:ext cx="336492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1C191A"/>
                </a:solidFill>
                <a:latin typeface="Montserrat"/>
                <a:ea typeface="Montserrat"/>
                <a:cs typeface="Montserrat"/>
                <a:sym typeface="Montserrat"/>
              </a:rPr>
              <a:t>Elaborate on what you want to discuss. </a:t>
            </a:r>
            <a:endParaRPr/>
          </a:p>
        </p:txBody>
      </p:sp>
      <p:sp>
        <p:nvSpPr>
          <p:cNvPr id="292" name="Google Shape;292;p24"/>
          <p:cNvSpPr txBox="1"/>
          <p:nvPr/>
        </p:nvSpPr>
        <p:spPr>
          <a:xfrm>
            <a:off x="13698272" y="7639431"/>
            <a:ext cx="3792697"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C191A"/>
                </a:solidFill>
                <a:latin typeface="Hammersmith One"/>
                <a:ea typeface="Hammersmith One"/>
                <a:cs typeface="Hammersmith One"/>
                <a:sym typeface="Hammersmith One"/>
              </a:rPr>
              <a:t>ADD A MAIN POINT</a:t>
            </a:r>
            <a:endParaRPr/>
          </a:p>
        </p:txBody>
      </p:sp>
      <p:sp>
        <p:nvSpPr>
          <p:cNvPr id="293" name="Google Shape;293;p24"/>
          <p:cNvSpPr txBox="1"/>
          <p:nvPr/>
        </p:nvSpPr>
        <p:spPr>
          <a:xfrm>
            <a:off x="13698272" y="8442960"/>
            <a:ext cx="336492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1C191A"/>
                </a:solidFill>
                <a:latin typeface="Montserrat"/>
                <a:ea typeface="Montserrat"/>
                <a:cs typeface="Montserrat"/>
                <a:sym typeface="Montserrat"/>
              </a:rPr>
              <a:t>Elaborate on what you want to discuss. </a:t>
            </a:r>
            <a:endParaRPr/>
          </a:p>
        </p:txBody>
      </p:sp>
      <p:sp>
        <p:nvSpPr>
          <p:cNvPr id="294" name="Google Shape;294;p24"/>
          <p:cNvSpPr txBox="1"/>
          <p:nvPr/>
        </p:nvSpPr>
        <p:spPr>
          <a:xfrm>
            <a:off x="9409714" y="7639431"/>
            <a:ext cx="3849734"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C191A"/>
                </a:solidFill>
                <a:latin typeface="Hammersmith One"/>
                <a:ea typeface="Hammersmith One"/>
                <a:cs typeface="Hammersmith One"/>
                <a:sym typeface="Hammersmith One"/>
              </a:rPr>
              <a:t>ADD A MAIN POINT</a:t>
            </a:r>
            <a:endParaRPr/>
          </a:p>
        </p:txBody>
      </p:sp>
      <p:sp>
        <p:nvSpPr>
          <p:cNvPr id="295" name="Google Shape;295;p24"/>
          <p:cNvSpPr txBox="1"/>
          <p:nvPr/>
        </p:nvSpPr>
        <p:spPr>
          <a:xfrm>
            <a:off x="9409714" y="8442960"/>
            <a:ext cx="3364925"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1C191A"/>
                </a:solidFill>
                <a:latin typeface="Montserrat"/>
                <a:ea typeface="Montserrat"/>
                <a:cs typeface="Montserrat"/>
                <a:sym typeface="Montserrat"/>
              </a:rPr>
              <a:t>Elaborate on what you want to discuss.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B324"/>
        </a:solidFill>
      </p:bgPr>
    </p:bg>
    <p:spTree>
      <p:nvGrpSpPr>
        <p:cNvPr id="299" name="Shape 299"/>
        <p:cNvGrpSpPr/>
        <p:nvPr/>
      </p:nvGrpSpPr>
      <p:grpSpPr>
        <a:xfrm>
          <a:off x="0" y="0"/>
          <a:ext cx="0" cy="0"/>
          <a:chOff x="0" y="0"/>
          <a:chExt cx="0" cy="0"/>
        </a:xfrm>
      </p:grpSpPr>
      <p:sp>
        <p:nvSpPr>
          <p:cNvPr id="300" name="Google Shape;300;p25"/>
          <p:cNvSpPr/>
          <p:nvPr/>
        </p:nvSpPr>
        <p:spPr>
          <a:xfrm>
            <a:off x="9472448" y="787083"/>
            <a:ext cx="8126239" cy="8979270"/>
          </a:xfrm>
          <a:custGeom>
            <a:rect b="b" l="l" r="r" t="t"/>
            <a:pathLst>
              <a:path extrusionOk="0" h="8979270" w="8126239">
                <a:moveTo>
                  <a:pt x="0" y="0"/>
                </a:moveTo>
                <a:lnTo>
                  <a:pt x="8126239" y="0"/>
                </a:lnTo>
                <a:lnTo>
                  <a:pt x="8126239" y="8979269"/>
                </a:lnTo>
                <a:lnTo>
                  <a:pt x="0" y="8979269"/>
                </a:lnTo>
                <a:lnTo>
                  <a:pt x="0" y="0"/>
                </a:lnTo>
                <a:close/>
              </a:path>
            </a:pathLst>
          </a:custGeom>
          <a:blipFill rotWithShape="1">
            <a:blip r:embed="rId3">
              <a:alphaModFix/>
            </a:blip>
            <a:stretch>
              <a:fillRect b="0" l="0" r="0" t="0"/>
            </a:stretch>
          </a:blipFill>
          <a:ln>
            <a:noFill/>
          </a:ln>
        </p:spPr>
      </p:sp>
      <p:sp>
        <p:nvSpPr>
          <p:cNvPr id="301" name="Google Shape;301;p25"/>
          <p:cNvSpPr/>
          <p:nvPr/>
        </p:nvSpPr>
        <p:spPr>
          <a:xfrm flipH="1">
            <a:off x="9144000" y="-1267911"/>
            <a:ext cx="9215551" cy="13823327"/>
          </a:xfrm>
          <a:custGeom>
            <a:rect b="b" l="l" r="r" t="t"/>
            <a:pathLst>
              <a:path extrusionOk="0" h="13823327" w="9215551">
                <a:moveTo>
                  <a:pt x="9215551" y="0"/>
                </a:moveTo>
                <a:lnTo>
                  <a:pt x="0" y="0"/>
                </a:lnTo>
                <a:lnTo>
                  <a:pt x="0" y="13823326"/>
                </a:lnTo>
                <a:lnTo>
                  <a:pt x="9215551" y="13823326"/>
                </a:lnTo>
                <a:lnTo>
                  <a:pt x="9215551" y="0"/>
                </a:lnTo>
                <a:close/>
              </a:path>
            </a:pathLst>
          </a:custGeom>
          <a:blipFill rotWithShape="1">
            <a:blip r:embed="rId4">
              <a:alphaModFix/>
            </a:blip>
            <a:stretch>
              <a:fillRect b="0" l="0" r="0" t="0"/>
            </a:stretch>
          </a:blipFill>
          <a:ln>
            <a:noFill/>
          </a:ln>
        </p:spPr>
      </p:sp>
      <p:sp>
        <p:nvSpPr>
          <p:cNvPr id="302" name="Google Shape;302;p25"/>
          <p:cNvSpPr txBox="1"/>
          <p:nvPr/>
        </p:nvSpPr>
        <p:spPr>
          <a:xfrm>
            <a:off x="104775" y="6141877"/>
            <a:ext cx="18288000" cy="3309300"/>
          </a:xfrm>
          <a:prstGeom prst="rect">
            <a:avLst/>
          </a:prstGeom>
          <a:noFill/>
          <a:ln>
            <a:noFill/>
          </a:ln>
        </p:spPr>
        <p:txBody>
          <a:bodyPr anchorCtr="0" anchor="t" bIns="0" lIns="0" spcFirstLastPara="1" rIns="0" wrap="square" tIns="0">
            <a:spAutoFit/>
          </a:bodyPr>
          <a:lstStyle/>
          <a:p>
            <a:pPr indent="0" lvl="0" marL="0" marR="0" rtl="0" algn="just">
              <a:lnSpc>
                <a:spcPct val="89999"/>
              </a:lnSpc>
              <a:spcBef>
                <a:spcPts val="0"/>
              </a:spcBef>
              <a:spcAft>
                <a:spcPts val="0"/>
              </a:spcAft>
              <a:buNone/>
            </a:pPr>
            <a:r>
              <a:rPr b="0" i="0" lang="en-US" sz="23889" u="none" cap="none" strike="noStrike">
                <a:solidFill>
                  <a:srgbClr val="F6E7D8"/>
                </a:solidFill>
                <a:latin typeface="Hammersmith One"/>
                <a:ea typeface="Hammersmith One"/>
                <a:cs typeface="Hammersmith One"/>
                <a:sym typeface="Hammersmith One"/>
              </a:rPr>
              <a:t>CONCLUSION</a:t>
            </a:r>
            <a:endParaRPr/>
          </a:p>
        </p:txBody>
      </p:sp>
      <p:sp>
        <p:nvSpPr>
          <p:cNvPr id="303" name="Google Shape;303;p25"/>
          <p:cNvSpPr txBox="1"/>
          <p:nvPr/>
        </p:nvSpPr>
        <p:spPr>
          <a:xfrm>
            <a:off x="104775" y="9096846"/>
            <a:ext cx="11012076"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6E7D8"/>
                </a:solidFill>
                <a:latin typeface="Montserrat"/>
                <a:ea typeface="Montserrat"/>
                <a:cs typeface="Montserrat"/>
                <a:sym typeface="Montserrat"/>
              </a:rPr>
              <a:t>Elaborate on what you want to discuss. </a:t>
            </a:r>
            <a:endParaRPr/>
          </a:p>
        </p:txBody>
      </p:sp>
      <p:sp>
        <p:nvSpPr>
          <p:cNvPr id="304" name="Google Shape;304;p25"/>
          <p:cNvSpPr txBox="1"/>
          <p:nvPr/>
        </p:nvSpPr>
        <p:spPr>
          <a:xfrm>
            <a:off x="104775" y="-942975"/>
            <a:ext cx="7901929" cy="84285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9167" u="none" cap="none" strike="noStrike">
                <a:solidFill>
                  <a:srgbClr val="F6E7D8"/>
                </a:solidFill>
                <a:latin typeface="Hammersmith One"/>
                <a:ea typeface="Hammersmith One"/>
                <a:cs typeface="Hammersmith One"/>
                <a:sym typeface="Hammersmith One"/>
              </a:rPr>
              <a:t>03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308" name="Shape 308"/>
        <p:cNvGrpSpPr/>
        <p:nvPr/>
      </p:nvGrpSpPr>
      <p:grpSpPr>
        <a:xfrm>
          <a:off x="0" y="0"/>
          <a:ext cx="0" cy="0"/>
          <a:chOff x="0" y="0"/>
          <a:chExt cx="0" cy="0"/>
        </a:xfrm>
      </p:grpSpPr>
      <p:grpSp>
        <p:nvGrpSpPr>
          <p:cNvPr id="309" name="Google Shape;309;p26"/>
          <p:cNvGrpSpPr/>
          <p:nvPr/>
        </p:nvGrpSpPr>
        <p:grpSpPr>
          <a:xfrm>
            <a:off x="0" y="0"/>
            <a:ext cx="18288000" cy="10287000"/>
            <a:chOff x="0" y="0"/>
            <a:chExt cx="24384000" cy="13716000"/>
          </a:xfrm>
        </p:grpSpPr>
        <p:pic>
          <p:nvPicPr>
            <p:cNvPr id="310" name="Google Shape;310;p26"/>
            <p:cNvPicPr preferRelativeResize="0"/>
            <p:nvPr/>
          </p:nvPicPr>
          <p:blipFill rotWithShape="1">
            <a:blip r:embed="rId3">
              <a:alphaModFix/>
            </a:blip>
            <a:srcRect b="0" l="30464" r="30463" t="0"/>
            <a:stretch/>
          </p:blipFill>
          <p:spPr>
            <a:xfrm>
              <a:off x="0" y="0"/>
              <a:ext cx="8043333" cy="13716000"/>
            </a:xfrm>
            <a:prstGeom prst="rect">
              <a:avLst/>
            </a:prstGeom>
            <a:noFill/>
            <a:ln>
              <a:noFill/>
            </a:ln>
          </p:spPr>
        </p:pic>
        <p:pic>
          <p:nvPicPr>
            <p:cNvPr id="311" name="Google Shape;311;p26"/>
            <p:cNvPicPr preferRelativeResize="0"/>
            <p:nvPr/>
          </p:nvPicPr>
          <p:blipFill rotWithShape="1">
            <a:blip r:embed="rId4">
              <a:alphaModFix/>
            </a:blip>
            <a:srcRect b="0" l="21086" r="39818" t="0"/>
            <a:stretch/>
          </p:blipFill>
          <p:spPr>
            <a:xfrm>
              <a:off x="8170333" y="0"/>
              <a:ext cx="8043333" cy="13716000"/>
            </a:xfrm>
            <a:prstGeom prst="rect">
              <a:avLst/>
            </a:prstGeom>
            <a:noFill/>
            <a:ln>
              <a:noFill/>
            </a:ln>
          </p:spPr>
        </p:pic>
        <p:pic>
          <p:nvPicPr>
            <p:cNvPr id="312" name="Google Shape;312;p26"/>
            <p:cNvPicPr preferRelativeResize="0"/>
            <p:nvPr/>
          </p:nvPicPr>
          <p:blipFill rotWithShape="1">
            <a:blip r:embed="rId5">
              <a:alphaModFix/>
            </a:blip>
            <a:srcRect b="0" l="30452" r="30452" t="0"/>
            <a:stretch/>
          </p:blipFill>
          <p:spPr>
            <a:xfrm>
              <a:off x="16340667" y="0"/>
              <a:ext cx="8043333" cy="13716000"/>
            </a:xfrm>
            <a:prstGeom prst="rect">
              <a:avLst/>
            </a:prstGeom>
            <a:noFill/>
            <a:ln>
              <a:noFill/>
            </a:ln>
          </p:spPr>
        </p:pic>
      </p:grpSp>
      <p:sp>
        <p:nvSpPr>
          <p:cNvPr id="313" name="Google Shape;313;p26"/>
          <p:cNvSpPr/>
          <p:nvPr/>
        </p:nvSpPr>
        <p:spPr>
          <a:xfrm>
            <a:off x="2706718" y="6982079"/>
            <a:ext cx="3429635" cy="3304921"/>
          </a:xfrm>
          <a:custGeom>
            <a:rect b="b" l="l" r="r" t="t"/>
            <a:pathLst>
              <a:path extrusionOk="0" h="3304921" w="3429635">
                <a:moveTo>
                  <a:pt x="0" y="0"/>
                </a:moveTo>
                <a:lnTo>
                  <a:pt x="3429635" y="0"/>
                </a:lnTo>
                <a:lnTo>
                  <a:pt x="3429635" y="3304921"/>
                </a:lnTo>
                <a:lnTo>
                  <a:pt x="0" y="3304921"/>
                </a:lnTo>
                <a:lnTo>
                  <a:pt x="0" y="0"/>
                </a:lnTo>
                <a:close/>
              </a:path>
            </a:pathLst>
          </a:custGeom>
          <a:blipFill rotWithShape="1">
            <a:blip r:embed="rId6">
              <a:alphaModFix/>
            </a:blip>
            <a:stretch>
              <a:fillRect b="0" l="0" r="0" t="0"/>
            </a:stretch>
          </a:blipFill>
          <a:ln>
            <a:noFill/>
          </a:ln>
        </p:spPr>
      </p:sp>
      <p:sp>
        <p:nvSpPr>
          <p:cNvPr id="314" name="Google Shape;314;p26"/>
          <p:cNvSpPr/>
          <p:nvPr/>
        </p:nvSpPr>
        <p:spPr>
          <a:xfrm rot="5400000">
            <a:off x="11946851" y="5534955"/>
            <a:ext cx="3323249" cy="2894248"/>
          </a:xfrm>
          <a:custGeom>
            <a:rect b="b" l="l" r="r" t="t"/>
            <a:pathLst>
              <a:path extrusionOk="0" h="2894248" w="3323249">
                <a:moveTo>
                  <a:pt x="0" y="0"/>
                </a:moveTo>
                <a:lnTo>
                  <a:pt x="3323249" y="0"/>
                </a:lnTo>
                <a:lnTo>
                  <a:pt x="3323249" y="2894248"/>
                </a:lnTo>
                <a:lnTo>
                  <a:pt x="0" y="2894248"/>
                </a:lnTo>
                <a:lnTo>
                  <a:pt x="0" y="0"/>
                </a:lnTo>
                <a:close/>
              </a:path>
            </a:pathLst>
          </a:custGeom>
          <a:blipFill rotWithShape="1">
            <a:blip r:embed="rId7">
              <a:alphaModFix/>
            </a:blip>
            <a:stretch>
              <a:fillRect b="0" l="0" r="0" t="0"/>
            </a:stretch>
          </a:blipFill>
          <a:ln>
            <a:noFill/>
          </a:ln>
        </p:spPr>
      </p:sp>
      <p:sp>
        <p:nvSpPr>
          <p:cNvPr id="315" name="Google Shape;315;p26"/>
          <p:cNvSpPr/>
          <p:nvPr/>
        </p:nvSpPr>
        <p:spPr>
          <a:xfrm>
            <a:off x="6136353" y="-1702095"/>
            <a:ext cx="2618096" cy="2979393"/>
          </a:xfrm>
          <a:custGeom>
            <a:rect b="b" l="l" r="r" t="t"/>
            <a:pathLst>
              <a:path extrusionOk="0" h="2979393" w="2618096">
                <a:moveTo>
                  <a:pt x="0" y="0"/>
                </a:moveTo>
                <a:lnTo>
                  <a:pt x="2618096" y="0"/>
                </a:lnTo>
                <a:lnTo>
                  <a:pt x="2618096" y="2979393"/>
                </a:lnTo>
                <a:lnTo>
                  <a:pt x="0" y="2979393"/>
                </a:lnTo>
                <a:lnTo>
                  <a:pt x="0" y="0"/>
                </a:lnTo>
                <a:close/>
              </a:path>
            </a:pathLst>
          </a:custGeom>
          <a:blipFill rotWithShape="1">
            <a:blip r:embed="rId8">
              <a:alphaModFix/>
            </a:blip>
            <a:stretch>
              <a:fillRect b="0" l="0" r="0" t="0"/>
            </a:stretch>
          </a:blipFill>
          <a:ln>
            <a:noFill/>
          </a:ln>
        </p:spPr>
      </p:sp>
      <p:sp>
        <p:nvSpPr>
          <p:cNvPr id="316" name="Google Shape;316;p26"/>
          <p:cNvSpPr/>
          <p:nvPr/>
        </p:nvSpPr>
        <p:spPr>
          <a:xfrm>
            <a:off x="11350546" y="4326567"/>
            <a:ext cx="1621612" cy="1633866"/>
          </a:xfrm>
          <a:custGeom>
            <a:rect b="b" l="l" r="r" t="t"/>
            <a:pathLst>
              <a:path extrusionOk="0" h="1633866" w="1621612">
                <a:moveTo>
                  <a:pt x="0" y="0"/>
                </a:moveTo>
                <a:lnTo>
                  <a:pt x="1621612" y="0"/>
                </a:lnTo>
                <a:lnTo>
                  <a:pt x="1621612" y="1633866"/>
                </a:lnTo>
                <a:lnTo>
                  <a:pt x="0" y="1633866"/>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320" name="Shape 320"/>
        <p:cNvGrpSpPr/>
        <p:nvPr/>
      </p:nvGrpSpPr>
      <p:grpSpPr>
        <a:xfrm>
          <a:off x="0" y="0"/>
          <a:ext cx="0" cy="0"/>
          <a:chOff x="0" y="0"/>
          <a:chExt cx="0" cy="0"/>
        </a:xfrm>
      </p:grpSpPr>
      <p:grpSp>
        <p:nvGrpSpPr>
          <p:cNvPr id="321" name="Google Shape;321;p27"/>
          <p:cNvGrpSpPr/>
          <p:nvPr/>
        </p:nvGrpSpPr>
        <p:grpSpPr>
          <a:xfrm>
            <a:off x="0" y="-150198"/>
            <a:ext cx="18952909" cy="3354391"/>
            <a:chOff x="0" y="-38100"/>
            <a:chExt cx="4991713" cy="850900"/>
          </a:xfrm>
        </p:grpSpPr>
        <p:sp>
          <p:nvSpPr>
            <p:cNvPr id="322" name="Google Shape;322;p27"/>
            <p:cNvSpPr/>
            <p:nvPr/>
          </p:nvSpPr>
          <p:spPr>
            <a:xfrm>
              <a:off x="0" y="0"/>
              <a:ext cx="4991713" cy="787411"/>
            </a:xfrm>
            <a:custGeom>
              <a:rect b="b" l="l" r="r" t="t"/>
              <a:pathLst>
                <a:path extrusionOk="0" h="787411" w="4991713">
                  <a:moveTo>
                    <a:pt x="0" y="0"/>
                  </a:moveTo>
                  <a:lnTo>
                    <a:pt x="4991713" y="0"/>
                  </a:lnTo>
                  <a:lnTo>
                    <a:pt x="4991713" y="787411"/>
                  </a:lnTo>
                  <a:lnTo>
                    <a:pt x="0" y="787411"/>
                  </a:lnTo>
                  <a:close/>
                </a:path>
              </a:pathLst>
            </a:custGeom>
            <a:solidFill>
              <a:srgbClr val="F14902"/>
            </a:solidFill>
            <a:ln>
              <a:noFill/>
            </a:ln>
          </p:spPr>
        </p:sp>
        <p:sp>
          <p:nvSpPr>
            <p:cNvPr id="323" name="Google Shape;323;p2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4" name="Google Shape;324;p27"/>
          <p:cNvSpPr/>
          <p:nvPr/>
        </p:nvSpPr>
        <p:spPr>
          <a:xfrm>
            <a:off x="-2248559" y="4600989"/>
            <a:ext cx="4497118" cy="5686011"/>
          </a:xfrm>
          <a:custGeom>
            <a:rect b="b" l="l" r="r" t="t"/>
            <a:pathLst>
              <a:path extrusionOk="0" h="5686011" w="4497118">
                <a:moveTo>
                  <a:pt x="0" y="0"/>
                </a:moveTo>
                <a:lnTo>
                  <a:pt x="4497118" y="0"/>
                </a:lnTo>
                <a:lnTo>
                  <a:pt x="4497118" y="5686011"/>
                </a:lnTo>
                <a:lnTo>
                  <a:pt x="0" y="5686011"/>
                </a:lnTo>
                <a:lnTo>
                  <a:pt x="0" y="0"/>
                </a:lnTo>
                <a:close/>
              </a:path>
            </a:pathLst>
          </a:custGeom>
          <a:blipFill rotWithShape="1">
            <a:blip r:embed="rId3">
              <a:alphaModFix/>
            </a:blip>
            <a:stretch>
              <a:fillRect b="0" l="0" r="0" t="0"/>
            </a:stretch>
          </a:blipFill>
          <a:ln>
            <a:noFill/>
          </a:ln>
        </p:spPr>
      </p:sp>
      <p:sp>
        <p:nvSpPr>
          <p:cNvPr id="325" name="Google Shape;325;p27"/>
          <p:cNvSpPr/>
          <p:nvPr/>
        </p:nvSpPr>
        <p:spPr>
          <a:xfrm>
            <a:off x="-741910" y="0"/>
            <a:ext cx="13118042" cy="10287000"/>
          </a:xfrm>
          <a:custGeom>
            <a:rect b="b" l="l" r="r" t="t"/>
            <a:pathLst>
              <a:path extrusionOk="0" h="10287000" w="13118042">
                <a:moveTo>
                  <a:pt x="0" y="0"/>
                </a:moveTo>
                <a:lnTo>
                  <a:pt x="13118042" y="0"/>
                </a:lnTo>
                <a:lnTo>
                  <a:pt x="13118042" y="10287000"/>
                </a:lnTo>
                <a:lnTo>
                  <a:pt x="0" y="10287000"/>
                </a:lnTo>
                <a:lnTo>
                  <a:pt x="0" y="0"/>
                </a:lnTo>
                <a:close/>
              </a:path>
            </a:pathLst>
          </a:custGeom>
          <a:blipFill rotWithShape="1">
            <a:blip r:embed="rId4">
              <a:alphaModFix/>
            </a:blip>
            <a:stretch>
              <a:fillRect b="0" l="0" r="-4557" t="0"/>
            </a:stretch>
          </a:blipFill>
          <a:ln>
            <a:noFill/>
          </a:ln>
        </p:spPr>
      </p:sp>
      <p:sp>
        <p:nvSpPr>
          <p:cNvPr id="326" name="Google Shape;326;p27"/>
          <p:cNvSpPr/>
          <p:nvPr/>
        </p:nvSpPr>
        <p:spPr>
          <a:xfrm rot="5400000">
            <a:off x="13668541" y="1531519"/>
            <a:ext cx="6150978" cy="3087940"/>
          </a:xfrm>
          <a:custGeom>
            <a:rect b="b" l="l" r="r" t="t"/>
            <a:pathLst>
              <a:path extrusionOk="0" h="3087940" w="6150978">
                <a:moveTo>
                  <a:pt x="0" y="0"/>
                </a:moveTo>
                <a:lnTo>
                  <a:pt x="6150978" y="0"/>
                </a:lnTo>
                <a:lnTo>
                  <a:pt x="6150978" y="3087940"/>
                </a:lnTo>
                <a:lnTo>
                  <a:pt x="0" y="3087940"/>
                </a:lnTo>
                <a:lnTo>
                  <a:pt x="0" y="0"/>
                </a:lnTo>
                <a:close/>
              </a:path>
            </a:pathLst>
          </a:custGeom>
          <a:blipFill rotWithShape="1">
            <a:blip r:embed="rId5">
              <a:alphaModFix/>
            </a:blip>
            <a:stretch>
              <a:fillRect b="0" l="0" r="0" t="0"/>
            </a:stretch>
          </a:blipFill>
          <a:ln>
            <a:noFill/>
          </a:ln>
        </p:spPr>
      </p:sp>
      <p:graphicFrame>
        <p:nvGraphicFramePr>
          <p:cNvPr id="327" name="Google Shape;327;p27"/>
          <p:cNvGraphicFramePr/>
          <p:nvPr/>
        </p:nvGraphicFramePr>
        <p:xfrm>
          <a:off x="4413077" y="1915093"/>
          <a:ext cx="3000000" cy="3000000"/>
        </p:xfrm>
        <a:graphic>
          <a:graphicData uri="http://schemas.openxmlformats.org/drawingml/2006/table">
            <a:tbl>
              <a:tblPr>
                <a:noFill/>
                <a:tableStyleId>{C3D7D1E1-71C0-4E88-A3CD-1770F46605E2}</a:tableStyleId>
              </a:tblPr>
              <a:tblGrid>
                <a:gridCol w="3389800"/>
                <a:gridCol w="3389800"/>
                <a:gridCol w="3389800"/>
                <a:gridCol w="3389800"/>
              </a:tblGrid>
              <a:tr h="1195900">
                <a:tc>
                  <a:txBody>
                    <a:bodyPr/>
                    <a:lstStyle/>
                    <a:p>
                      <a:pPr indent="0" lvl="0" marL="0" marR="0" rtl="0" algn="ctr">
                        <a:lnSpc>
                          <a:spcPct val="120000"/>
                        </a:lnSpc>
                        <a:spcBef>
                          <a:spcPts val="0"/>
                        </a:spcBef>
                        <a:spcAft>
                          <a:spcPts val="0"/>
                        </a:spcAft>
                        <a:buNone/>
                      </a:pPr>
                      <a:r>
                        <a:rPr lang="en-US" sz="3500" u="none" cap="none" strike="noStrike">
                          <a:solidFill>
                            <a:srgbClr val="1C191A"/>
                          </a:solidFill>
                          <a:latin typeface="Hammersmith One"/>
                          <a:ea typeface="Hammersmith One"/>
                          <a:cs typeface="Hammersmith One"/>
                          <a:sym typeface="Hammersmith One"/>
                        </a:rPr>
                        <a:t>TABLE 1</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lang="en-US" sz="3500" u="none" cap="none" strike="noStrike">
                          <a:solidFill>
                            <a:srgbClr val="1C191A"/>
                          </a:solidFill>
                          <a:latin typeface="Hammersmith One"/>
                          <a:ea typeface="Hammersmith One"/>
                          <a:cs typeface="Hammersmith One"/>
                          <a:sym typeface="Hammersmith One"/>
                        </a:rPr>
                        <a:t>TABLE 2</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lang="en-US" sz="3500" u="none" cap="none" strike="noStrike">
                          <a:solidFill>
                            <a:srgbClr val="1C191A"/>
                          </a:solidFill>
                          <a:latin typeface="Hammersmith One"/>
                          <a:ea typeface="Hammersmith One"/>
                          <a:cs typeface="Hammersmith One"/>
                          <a:sym typeface="Hammersmith One"/>
                        </a:rPr>
                        <a:t>TABLE 3</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lang="en-US" sz="3500" u="none" cap="none" strike="noStrike">
                          <a:solidFill>
                            <a:srgbClr val="1C191A"/>
                          </a:solidFill>
                          <a:latin typeface="Hammersmith One"/>
                          <a:ea typeface="Hammersmith One"/>
                          <a:cs typeface="Hammersmith One"/>
                          <a:sym typeface="Hammersmith One"/>
                        </a:rPr>
                        <a:t>TABLE 4</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r>
              <a:tr h="1078525">
                <a:tc>
                  <a:txBody>
                    <a:bodyPr/>
                    <a:lstStyle/>
                    <a:p>
                      <a:pPr indent="0" lvl="0" marL="0" marR="0" rtl="0" algn="ctr">
                        <a:lnSpc>
                          <a:spcPct val="119958"/>
                        </a:lnSpc>
                        <a:spcBef>
                          <a:spcPts val="0"/>
                        </a:spcBef>
                        <a:spcAft>
                          <a:spcPts val="0"/>
                        </a:spcAft>
                        <a:buNone/>
                      </a:pPr>
                      <a:r>
                        <a:rPr lang="en-US" sz="2400" u="none" cap="none" strike="noStrike">
                          <a:solidFill>
                            <a:srgbClr val="1C191A"/>
                          </a:solidFill>
                          <a:latin typeface="Montserrat"/>
                          <a:ea typeface="Montserrat"/>
                          <a:cs typeface="Montserrat"/>
                          <a:sym typeface="Montserrat"/>
                        </a:rPr>
                        <a:t>42</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c>
                  <a:txBody>
                    <a:bodyPr/>
                    <a:lstStyle/>
                    <a:p>
                      <a:pPr indent="0" lvl="0" marL="0" marR="0" rtl="0" algn="ctr">
                        <a:lnSpc>
                          <a:spcPct val="119958"/>
                        </a:lnSpc>
                        <a:spcBef>
                          <a:spcPts val="0"/>
                        </a:spcBef>
                        <a:spcAft>
                          <a:spcPts val="0"/>
                        </a:spcAft>
                        <a:buNone/>
                      </a:pPr>
                      <a:r>
                        <a:rPr lang="en-US" sz="2400" u="none" cap="none" strike="noStrike">
                          <a:solidFill>
                            <a:srgbClr val="1C191A"/>
                          </a:solidFill>
                          <a:latin typeface="Montserrat"/>
                          <a:ea typeface="Montserrat"/>
                          <a:cs typeface="Montserrat"/>
                          <a:sym typeface="Montserrat"/>
                        </a:rPr>
                        <a:t>49</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c>
                  <a:txBody>
                    <a:bodyPr/>
                    <a:lstStyle/>
                    <a:p>
                      <a:pPr indent="0" lvl="0" marL="0" marR="0" rtl="0" algn="ctr">
                        <a:lnSpc>
                          <a:spcPct val="119958"/>
                        </a:lnSpc>
                        <a:spcBef>
                          <a:spcPts val="0"/>
                        </a:spcBef>
                        <a:spcAft>
                          <a:spcPts val="0"/>
                        </a:spcAft>
                        <a:buNone/>
                      </a:pPr>
                      <a:r>
                        <a:rPr lang="en-US" sz="2400" u="none" cap="none" strike="noStrike">
                          <a:solidFill>
                            <a:srgbClr val="1C191A"/>
                          </a:solidFill>
                          <a:latin typeface="Montserrat"/>
                          <a:ea typeface="Montserrat"/>
                          <a:cs typeface="Montserrat"/>
                          <a:sym typeface="Montserrat"/>
                        </a:rPr>
                        <a:t>74</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c>
                  <a:txBody>
                    <a:bodyPr/>
                    <a:lstStyle/>
                    <a:p>
                      <a:pPr indent="0" lvl="0" marL="0" marR="0" rtl="0" algn="ctr">
                        <a:lnSpc>
                          <a:spcPct val="119958"/>
                        </a:lnSpc>
                        <a:spcBef>
                          <a:spcPts val="0"/>
                        </a:spcBef>
                        <a:spcAft>
                          <a:spcPts val="0"/>
                        </a:spcAft>
                        <a:buNone/>
                      </a:pPr>
                      <a:r>
                        <a:rPr lang="en-US" sz="2400" u="none" cap="none" strike="noStrike">
                          <a:solidFill>
                            <a:srgbClr val="1C191A"/>
                          </a:solidFill>
                          <a:latin typeface="Montserrat"/>
                          <a:ea typeface="Montserrat"/>
                          <a:cs typeface="Montserrat"/>
                          <a:sym typeface="Montserrat"/>
                        </a:rPr>
                        <a:t>12</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r>
              <a:tr h="1205275">
                <a:tc>
                  <a:txBody>
                    <a:bodyPr/>
                    <a:lstStyle/>
                    <a:p>
                      <a:pPr indent="0" lvl="0" marL="0" marR="0" rtl="0" algn="ctr">
                        <a:lnSpc>
                          <a:spcPct val="119958"/>
                        </a:lnSpc>
                        <a:spcBef>
                          <a:spcPts val="0"/>
                        </a:spcBef>
                        <a:spcAft>
                          <a:spcPts val="0"/>
                        </a:spcAft>
                        <a:buNone/>
                      </a:pPr>
                      <a:r>
                        <a:rPr lang="en-US" sz="2400" u="none" cap="none" strike="noStrike">
                          <a:solidFill>
                            <a:srgbClr val="1C191A"/>
                          </a:solidFill>
                          <a:latin typeface="Montserrat"/>
                          <a:ea typeface="Montserrat"/>
                          <a:cs typeface="Montserrat"/>
                          <a:sym typeface="Montserrat"/>
                        </a:rPr>
                        <a:t>89</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c>
                  <a:txBody>
                    <a:bodyPr/>
                    <a:lstStyle/>
                    <a:p>
                      <a:pPr indent="0" lvl="0" marL="0" marR="0" rtl="0" algn="ctr">
                        <a:lnSpc>
                          <a:spcPct val="119958"/>
                        </a:lnSpc>
                        <a:spcBef>
                          <a:spcPts val="0"/>
                        </a:spcBef>
                        <a:spcAft>
                          <a:spcPts val="0"/>
                        </a:spcAft>
                        <a:buNone/>
                      </a:pPr>
                      <a:r>
                        <a:rPr lang="en-US" sz="2400" u="none" cap="none" strike="noStrike">
                          <a:solidFill>
                            <a:srgbClr val="1C191A"/>
                          </a:solidFill>
                          <a:latin typeface="Montserrat"/>
                          <a:ea typeface="Montserrat"/>
                          <a:cs typeface="Montserrat"/>
                          <a:sym typeface="Montserrat"/>
                        </a:rPr>
                        <a:t>166</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c>
                  <a:txBody>
                    <a:bodyPr/>
                    <a:lstStyle/>
                    <a:p>
                      <a:pPr indent="0" lvl="0" marL="0" marR="0" rtl="0" algn="ctr">
                        <a:lnSpc>
                          <a:spcPct val="119958"/>
                        </a:lnSpc>
                        <a:spcBef>
                          <a:spcPts val="0"/>
                        </a:spcBef>
                        <a:spcAft>
                          <a:spcPts val="0"/>
                        </a:spcAft>
                        <a:buNone/>
                      </a:pPr>
                      <a:r>
                        <a:rPr lang="en-US" sz="2400" u="none" cap="none" strike="noStrike">
                          <a:solidFill>
                            <a:srgbClr val="1C191A"/>
                          </a:solidFill>
                          <a:latin typeface="Montserrat"/>
                          <a:ea typeface="Montserrat"/>
                          <a:cs typeface="Montserrat"/>
                          <a:sym typeface="Montserrat"/>
                        </a:rPr>
                        <a:t>196</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c>
                  <a:txBody>
                    <a:bodyPr/>
                    <a:lstStyle/>
                    <a:p>
                      <a:pPr indent="0" lvl="0" marL="0" marR="0" rtl="0" algn="ctr">
                        <a:lnSpc>
                          <a:spcPct val="119958"/>
                        </a:lnSpc>
                        <a:spcBef>
                          <a:spcPts val="0"/>
                        </a:spcBef>
                        <a:spcAft>
                          <a:spcPts val="0"/>
                        </a:spcAft>
                        <a:buNone/>
                      </a:pPr>
                      <a:r>
                        <a:rPr lang="en-US" sz="2400" u="none" cap="none" strike="noStrike">
                          <a:solidFill>
                            <a:srgbClr val="1C191A"/>
                          </a:solidFill>
                          <a:latin typeface="Montserrat"/>
                          <a:ea typeface="Montserrat"/>
                          <a:cs typeface="Montserrat"/>
                          <a:sym typeface="Montserrat"/>
                        </a:rPr>
                        <a:t>432</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r>
              <a:tr h="1141900">
                <a:tc>
                  <a:txBody>
                    <a:bodyPr/>
                    <a:lstStyle/>
                    <a:p>
                      <a:pPr indent="0" lvl="0" marL="0" marR="0" rtl="0" algn="ctr">
                        <a:lnSpc>
                          <a:spcPct val="119958"/>
                        </a:lnSpc>
                        <a:spcBef>
                          <a:spcPts val="0"/>
                        </a:spcBef>
                        <a:spcAft>
                          <a:spcPts val="0"/>
                        </a:spcAft>
                        <a:buNone/>
                      </a:pPr>
                      <a:r>
                        <a:rPr lang="en-US" sz="2400" u="none" cap="none" strike="noStrike">
                          <a:solidFill>
                            <a:srgbClr val="1C191A"/>
                          </a:solidFill>
                          <a:latin typeface="Montserrat"/>
                          <a:ea typeface="Montserrat"/>
                          <a:cs typeface="Montserrat"/>
                          <a:sym typeface="Montserrat"/>
                        </a:rPr>
                        <a:t>275</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c>
                  <a:txBody>
                    <a:bodyPr/>
                    <a:lstStyle/>
                    <a:p>
                      <a:pPr indent="0" lvl="0" marL="0" marR="0" rtl="0" algn="ctr">
                        <a:lnSpc>
                          <a:spcPct val="119958"/>
                        </a:lnSpc>
                        <a:spcBef>
                          <a:spcPts val="0"/>
                        </a:spcBef>
                        <a:spcAft>
                          <a:spcPts val="0"/>
                        </a:spcAft>
                        <a:buNone/>
                      </a:pPr>
                      <a:r>
                        <a:rPr lang="en-US" sz="2400" u="none" cap="none" strike="noStrike">
                          <a:solidFill>
                            <a:srgbClr val="1C191A"/>
                          </a:solidFill>
                          <a:latin typeface="Montserrat"/>
                          <a:ea typeface="Montserrat"/>
                          <a:cs typeface="Montserrat"/>
                          <a:sym typeface="Montserrat"/>
                        </a:rPr>
                        <a:t>395</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c>
                  <a:txBody>
                    <a:bodyPr/>
                    <a:lstStyle/>
                    <a:p>
                      <a:pPr indent="0" lvl="0" marL="0" marR="0" rtl="0" algn="ctr">
                        <a:lnSpc>
                          <a:spcPct val="119958"/>
                        </a:lnSpc>
                        <a:spcBef>
                          <a:spcPts val="0"/>
                        </a:spcBef>
                        <a:spcAft>
                          <a:spcPts val="0"/>
                        </a:spcAft>
                        <a:buNone/>
                      </a:pPr>
                      <a:r>
                        <a:rPr lang="en-US" sz="2400" u="none" cap="none" strike="noStrike">
                          <a:solidFill>
                            <a:srgbClr val="1C191A"/>
                          </a:solidFill>
                          <a:latin typeface="Montserrat"/>
                          <a:ea typeface="Montserrat"/>
                          <a:cs typeface="Montserrat"/>
                          <a:sym typeface="Montserrat"/>
                        </a:rPr>
                        <a:t>397</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c>
                  <a:txBody>
                    <a:bodyPr/>
                    <a:lstStyle/>
                    <a:p>
                      <a:pPr indent="0" lvl="0" marL="0" marR="0" rtl="0" algn="ctr">
                        <a:lnSpc>
                          <a:spcPct val="119958"/>
                        </a:lnSpc>
                        <a:spcBef>
                          <a:spcPts val="0"/>
                        </a:spcBef>
                        <a:spcAft>
                          <a:spcPts val="0"/>
                        </a:spcAft>
                        <a:buNone/>
                      </a:pPr>
                      <a:r>
                        <a:rPr lang="en-US" sz="2400" u="none" cap="none" strike="noStrike">
                          <a:solidFill>
                            <a:srgbClr val="1C191A"/>
                          </a:solidFill>
                          <a:latin typeface="Montserrat"/>
                          <a:ea typeface="Montserrat"/>
                          <a:cs typeface="Montserrat"/>
                          <a:sym typeface="Montserrat"/>
                        </a:rPr>
                        <a:t>653</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r>
              <a:tr h="1141900">
                <a:tc>
                  <a:txBody>
                    <a:bodyPr/>
                    <a:lstStyle/>
                    <a:p>
                      <a:pPr indent="0" lvl="0" marL="0" marR="0" rtl="0" algn="ctr">
                        <a:lnSpc>
                          <a:spcPct val="119958"/>
                        </a:lnSpc>
                        <a:spcBef>
                          <a:spcPts val="0"/>
                        </a:spcBef>
                        <a:spcAft>
                          <a:spcPts val="0"/>
                        </a:spcAft>
                        <a:buNone/>
                      </a:pPr>
                      <a:r>
                        <a:rPr lang="en-US" sz="2400" u="none" cap="none" strike="noStrike">
                          <a:solidFill>
                            <a:srgbClr val="1C191A"/>
                          </a:solidFill>
                          <a:latin typeface="Montserrat"/>
                          <a:ea typeface="Montserrat"/>
                          <a:cs typeface="Montserrat"/>
                          <a:sym typeface="Montserrat"/>
                        </a:rPr>
                        <a:t>402</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c>
                  <a:txBody>
                    <a:bodyPr/>
                    <a:lstStyle/>
                    <a:p>
                      <a:pPr indent="0" lvl="0" marL="0" marR="0" rtl="0" algn="ctr">
                        <a:lnSpc>
                          <a:spcPct val="119958"/>
                        </a:lnSpc>
                        <a:spcBef>
                          <a:spcPts val="0"/>
                        </a:spcBef>
                        <a:spcAft>
                          <a:spcPts val="0"/>
                        </a:spcAft>
                        <a:buNone/>
                      </a:pPr>
                      <a:r>
                        <a:rPr lang="en-US" sz="2400" u="none" cap="none" strike="noStrike">
                          <a:solidFill>
                            <a:srgbClr val="1C191A"/>
                          </a:solidFill>
                          <a:latin typeface="Montserrat"/>
                          <a:ea typeface="Montserrat"/>
                          <a:cs typeface="Montserrat"/>
                          <a:sym typeface="Montserrat"/>
                        </a:rPr>
                        <a:t>427</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c>
                  <a:txBody>
                    <a:bodyPr/>
                    <a:lstStyle/>
                    <a:p>
                      <a:pPr indent="0" lvl="0" marL="0" marR="0" rtl="0" algn="ctr">
                        <a:lnSpc>
                          <a:spcPct val="119958"/>
                        </a:lnSpc>
                        <a:spcBef>
                          <a:spcPts val="0"/>
                        </a:spcBef>
                        <a:spcAft>
                          <a:spcPts val="0"/>
                        </a:spcAft>
                        <a:buNone/>
                      </a:pPr>
                      <a:r>
                        <a:rPr lang="en-US" sz="2400" u="none" cap="none" strike="noStrike">
                          <a:solidFill>
                            <a:srgbClr val="1C191A"/>
                          </a:solidFill>
                          <a:latin typeface="Montserrat"/>
                          <a:ea typeface="Montserrat"/>
                          <a:cs typeface="Montserrat"/>
                          <a:sym typeface="Montserrat"/>
                        </a:rPr>
                        <a:t>487</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c>
                  <a:txBody>
                    <a:bodyPr/>
                    <a:lstStyle/>
                    <a:p>
                      <a:pPr indent="0" lvl="0" marL="0" marR="0" rtl="0" algn="ctr">
                        <a:lnSpc>
                          <a:spcPct val="119958"/>
                        </a:lnSpc>
                        <a:spcBef>
                          <a:spcPts val="0"/>
                        </a:spcBef>
                        <a:spcAft>
                          <a:spcPts val="0"/>
                        </a:spcAft>
                        <a:buNone/>
                      </a:pPr>
                      <a:r>
                        <a:rPr lang="en-US" sz="2400" u="none" cap="none" strike="noStrike">
                          <a:solidFill>
                            <a:srgbClr val="1C191A"/>
                          </a:solidFill>
                          <a:latin typeface="Montserrat"/>
                          <a:ea typeface="Montserrat"/>
                          <a:cs typeface="Montserrat"/>
                          <a:sym typeface="Montserrat"/>
                        </a:rPr>
                        <a:t>764</a:t>
                      </a:r>
                      <a:endParaRPr sz="1100" u="none" cap="none" strike="noStrike"/>
                    </a:p>
                  </a:txBody>
                  <a:tcPr marT="192100" marB="192100" marR="192100" marL="192100" anchor="ctr">
                    <a:lnL cap="flat" cmpd="sng" w="19050">
                      <a:solidFill>
                        <a:srgbClr val="1C191A"/>
                      </a:solidFill>
                      <a:prstDash val="solid"/>
                      <a:round/>
                      <a:headEnd len="sm" w="sm" type="none"/>
                      <a:tailEnd len="sm" w="sm" type="none"/>
                    </a:lnL>
                    <a:lnR cap="flat" cmpd="sng" w="19050">
                      <a:solidFill>
                        <a:srgbClr val="1C191A"/>
                      </a:solidFill>
                      <a:prstDash val="solid"/>
                      <a:round/>
                      <a:headEnd len="sm" w="sm" type="none"/>
                      <a:tailEnd len="sm" w="sm" type="none"/>
                    </a:lnR>
                    <a:lnT cap="flat" cmpd="sng" w="19050">
                      <a:solidFill>
                        <a:srgbClr val="1C191A"/>
                      </a:solidFill>
                      <a:prstDash val="solid"/>
                      <a:round/>
                      <a:headEnd len="sm" w="sm" type="none"/>
                      <a:tailEnd len="sm" w="sm" type="none"/>
                    </a:lnT>
                    <a:lnB cap="flat" cmpd="sng" w="19050">
                      <a:solidFill>
                        <a:srgbClr val="1C191A"/>
                      </a:solidFill>
                      <a:prstDash val="solid"/>
                      <a:round/>
                      <a:headEnd len="sm" w="sm" type="none"/>
                      <a:tailEnd len="sm" w="sm" type="none"/>
                    </a:lnB>
                  </a:tcPr>
                </a:tc>
              </a:tr>
            </a:tbl>
          </a:graphicData>
        </a:graphic>
      </p:graphicFrame>
      <p:sp>
        <p:nvSpPr>
          <p:cNvPr id="328" name="Google Shape;328;p27"/>
          <p:cNvSpPr txBox="1"/>
          <p:nvPr/>
        </p:nvSpPr>
        <p:spPr>
          <a:xfrm>
            <a:off x="3414940" y="7678576"/>
            <a:ext cx="14557315" cy="23622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5500" u="none" cap="none" strike="noStrike">
                <a:solidFill>
                  <a:srgbClr val="1C191A"/>
                </a:solidFill>
                <a:latin typeface="Hammersmith One"/>
                <a:ea typeface="Hammersmith One"/>
                <a:cs typeface="Hammersmith One"/>
                <a:sym typeface="Hammersmith One"/>
              </a:rPr>
              <a:t>METHODOLOGY</a:t>
            </a:r>
            <a:endParaRPr/>
          </a:p>
        </p:txBody>
      </p:sp>
      <p:sp>
        <p:nvSpPr>
          <p:cNvPr id="329" name="Google Shape;329;p27"/>
          <p:cNvSpPr/>
          <p:nvPr/>
        </p:nvSpPr>
        <p:spPr>
          <a:xfrm>
            <a:off x="14684790" y="-455846"/>
            <a:ext cx="2059240" cy="2032355"/>
          </a:xfrm>
          <a:custGeom>
            <a:rect b="b" l="l" r="r" t="t"/>
            <a:pathLst>
              <a:path extrusionOk="0" h="2032355" w="2059240">
                <a:moveTo>
                  <a:pt x="0" y="0"/>
                </a:moveTo>
                <a:lnTo>
                  <a:pt x="2059240" y="0"/>
                </a:lnTo>
                <a:lnTo>
                  <a:pt x="2059240" y="2032355"/>
                </a:lnTo>
                <a:lnTo>
                  <a:pt x="0" y="2032355"/>
                </a:lnTo>
                <a:lnTo>
                  <a:pt x="0" y="0"/>
                </a:lnTo>
                <a:close/>
              </a:path>
            </a:pathLst>
          </a:custGeom>
          <a:blipFill rotWithShape="1">
            <a:blip r:embed="rId6">
              <a:alphaModFix/>
            </a:blip>
            <a:stretch>
              <a:fillRect b="0" l="0" r="0" t="-2087"/>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333" name="Shape 333"/>
        <p:cNvGrpSpPr/>
        <p:nvPr/>
      </p:nvGrpSpPr>
      <p:grpSpPr>
        <a:xfrm>
          <a:off x="0" y="0"/>
          <a:ext cx="0" cy="0"/>
          <a:chOff x="0" y="0"/>
          <a:chExt cx="0" cy="0"/>
        </a:xfrm>
      </p:grpSpPr>
      <p:grpSp>
        <p:nvGrpSpPr>
          <p:cNvPr id="334" name="Google Shape;334;p28"/>
          <p:cNvGrpSpPr/>
          <p:nvPr/>
        </p:nvGrpSpPr>
        <p:grpSpPr>
          <a:xfrm>
            <a:off x="9144000" y="-144661"/>
            <a:ext cx="9144000" cy="10431661"/>
            <a:chOff x="0" y="-38100"/>
            <a:chExt cx="2408296" cy="2747433"/>
          </a:xfrm>
        </p:grpSpPr>
        <p:sp>
          <p:nvSpPr>
            <p:cNvPr id="335" name="Google Shape;335;p28"/>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4B324"/>
            </a:solidFill>
            <a:ln>
              <a:noFill/>
            </a:ln>
          </p:spPr>
        </p:sp>
        <p:sp>
          <p:nvSpPr>
            <p:cNvPr id="336" name="Google Shape;336;p2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7" name="Google Shape;337;p28"/>
          <p:cNvSpPr/>
          <p:nvPr/>
        </p:nvSpPr>
        <p:spPr>
          <a:xfrm rot="10800000">
            <a:off x="9198184" y="1449249"/>
            <a:ext cx="3573486" cy="2609492"/>
          </a:xfrm>
          <a:custGeom>
            <a:rect b="b" l="l" r="r" t="t"/>
            <a:pathLst>
              <a:path extrusionOk="0" h="2609492" w="3573486">
                <a:moveTo>
                  <a:pt x="0" y="0"/>
                </a:moveTo>
                <a:lnTo>
                  <a:pt x="3573485" y="0"/>
                </a:lnTo>
                <a:lnTo>
                  <a:pt x="3573485" y="2609492"/>
                </a:lnTo>
                <a:lnTo>
                  <a:pt x="0" y="2609492"/>
                </a:lnTo>
                <a:lnTo>
                  <a:pt x="0" y="0"/>
                </a:lnTo>
                <a:close/>
              </a:path>
            </a:pathLst>
          </a:custGeom>
          <a:blipFill rotWithShape="1">
            <a:blip r:embed="rId3">
              <a:alphaModFix/>
            </a:blip>
            <a:stretch>
              <a:fillRect b="0" l="0" r="-45454" t="0"/>
            </a:stretch>
          </a:blipFill>
          <a:ln>
            <a:noFill/>
          </a:ln>
        </p:spPr>
      </p:sp>
      <p:sp>
        <p:nvSpPr>
          <p:cNvPr id="338" name="Google Shape;338;p28"/>
          <p:cNvSpPr/>
          <p:nvPr/>
        </p:nvSpPr>
        <p:spPr>
          <a:xfrm>
            <a:off x="9144000" y="-91966"/>
            <a:ext cx="6906777" cy="6824934"/>
          </a:xfrm>
          <a:custGeom>
            <a:rect b="b" l="l" r="r" t="t"/>
            <a:pathLst>
              <a:path extrusionOk="0" h="6824934" w="6906777">
                <a:moveTo>
                  <a:pt x="0" y="0"/>
                </a:moveTo>
                <a:lnTo>
                  <a:pt x="6906777" y="0"/>
                </a:lnTo>
                <a:lnTo>
                  <a:pt x="6906777" y="6824935"/>
                </a:lnTo>
                <a:lnTo>
                  <a:pt x="0" y="6824935"/>
                </a:lnTo>
                <a:lnTo>
                  <a:pt x="0" y="0"/>
                </a:lnTo>
                <a:close/>
              </a:path>
            </a:pathLst>
          </a:custGeom>
          <a:blipFill rotWithShape="1">
            <a:blip r:embed="rId4">
              <a:alphaModFix/>
            </a:blip>
            <a:stretch>
              <a:fillRect b="0" l="0" r="0" t="-19938"/>
            </a:stretch>
          </a:blipFill>
          <a:ln>
            <a:noFill/>
          </a:ln>
        </p:spPr>
      </p:sp>
      <p:sp>
        <p:nvSpPr>
          <p:cNvPr id="339" name="Google Shape;339;p28"/>
          <p:cNvSpPr/>
          <p:nvPr/>
        </p:nvSpPr>
        <p:spPr>
          <a:xfrm>
            <a:off x="11571048" y="3932145"/>
            <a:ext cx="5396613" cy="5326155"/>
          </a:xfrm>
          <a:custGeom>
            <a:rect b="b" l="l" r="r" t="t"/>
            <a:pathLst>
              <a:path extrusionOk="0" h="5326155" w="5396613">
                <a:moveTo>
                  <a:pt x="0" y="0"/>
                </a:moveTo>
                <a:lnTo>
                  <a:pt x="5396613" y="0"/>
                </a:lnTo>
                <a:lnTo>
                  <a:pt x="5396613" y="5326155"/>
                </a:lnTo>
                <a:lnTo>
                  <a:pt x="0" y="5326155"/>
                </a:lnTo>
                <a:lnTo>
                  <a:pt x="0" y="0"/>
                </a:lnTo>
                <a:close/>
              </a:path>
            </a:pathLst>
          </a:custGeom>
          <a:blipFill rotWithShape="1">
            <a:blip r:embed="rId5">
              <a:alphaModFix/>
            </a:blip>
            <a:stretch>
              <a:fillRect b="0" l="0" r="0" t="-2087"/>
            </a:stretch>
          </a:blipFill>
          <a:ln>
            <a:noFill/>
          </a:ln>
        </p:spPr>
      </p:sp>
      <p:sp>
        <p:nvSpPr>
          <p:cNvPr id="340" name="Google Shape;340;p28"/>
          <p:cNvSpPr/>
          <p:nvPr/>
        </p:nvSpPr>
        <p:spPr>
          <a:xfrm rot="10800000">
            <a:off x="9144000" y="4960845"/>
            <a:ext cx="4854096" cy="5326155"/>
          </a:xfrm>
          <a:custGeom>
            <a:rect b="b" l="l" r="r" t="t"/>
            <a:pathLst>
              <a:path extrusionOk="0" h="5326155" w="4854096">
                <a:moveTo>
                  <a:pt x="4854096" y="5326155"/>
                </a:moveTo>
                <a:lnTo>
                  <a:pt x="0" y="5326155"/>
                </a:lnTo>
                <a:lnTo>
                  <a:pt x="0" y="0"/>
                </a:lnTo>
                <a:lnTo>
                  <a:pt x="4854096" y="0"/>
                </a:lnTo>
                <a:lnTo>
                  <a:pt x="4854096" y="5326155"/>
                </a:lnTo>
                <a:close/>
              </a:path>
            </a:pathLst>
          </a:custGeom>
          <a:blipFill rotWithShape="1">
            <a:blip r:embed="rId4">
              <a:alphaModFix/>
            </a:blip>
            <a:stretch>
              <a:fillRect b="0" l="0" r="-12555" t="-21577"/>
            </a:stretch>
          </a:blipFill>
          <a:ln>
            <a:noFill/>
          </a:ln>
        </p:spPr>
      </p:sp>
      <p:sp>
        <p:nvSpPr>
          <p:cNvPr id="341" name="Google Shape;341;p28"/>
          <p:cNvSpPr/>
          <p:nvPr/>
        </p:nvSpPr>
        <p:spPr>
          <a:xfrm>
            <a:off x="14165705" y="617220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6">
              <a:alphaModFix/>
            </a:blip>
            <a:stretch>
              <a:fillRect b="0" l="0" r="0" t="0"/>
            </a:stretch>
          </a:blipFill>
          <a:ln>
            <a:noFill/>
          </a:ln>
        </p:spPr>
      </p:sp>
      <p:sp>
        <p:nvSpPr>
          <p:cNvPr id="342" name="Google Shape;342;p28"/>
          <p:cNvSpPr/>
          <p:nvPr/>
        </p:nvSpPr>
        <p:spPr>
          <a:xfrm>
            <a:off x="15456135" y="-608151"/>
            <a:ext cx="2795735" cy="4114800"/>
          </a:xfrm>
          <a:custGeom>
            <a:rect b="b" l="l" r="r" t="t"/>
            <a:pathLst>
              <a:path extrusionOk="0" h="4114800" w="2795735">
                <a:moveTo>
                  <a:pt x="0" y="0"/>
                </a:moveTo>
                <a:lnTo>
                  <a:pt x="2795735" y="0"/>
                </a:lnTo>
                <a:lnTo>
                  <a:pt x="2795735" y="4114800"/>
                </a:lnTo>
                <a:lnTo>
                  <a:pt x="0" y="4114800"/>
                </a:lnTo>
                <a:lnTo>
                  <a:pt x="0" y="0"/>
                </a:lnTo>
                <a:close/>
              </a:path>
            </a:pathLst>
          </a:custGeom>
          <a:blipFill rotWithShape="1">
            <a:blip r:embed="rId7">
              <a:alphaModFix/>
            </a:blip>
            <a:stretch>
              <a:fillRect b="0" l="0" r="-47377" t="0"/>
            </a:stretch>
          </a:blipFill>
          <a:ln>
            <a:noFill/>
          </a:ln>
        </p:spPr>
      </p:sp>
      <p:sp>
        <p:nvSpPr>
          <p:cNvPr id="343" name="Google Shape;343;p28"/>
          <p:cNvSpPr txBox="1"/>
          <p:nvPr/>
        </p:nvSpPr>
        <p:spPr>
          <a:xfrm>
            <a:off x="194424" y="399177"/>
            <a:ext cx="8558081" cy="23622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5500" u="none" cap="none" strike="noStrike">
                <a:solidFill>
                  <a:srgbClr val="1C191A"/>
                </a:solidFill>
                <a:latin typeface="Hammersmith One"/>
                <a:ea typeface="Hammersmith One"/>
                <a:cs typeface="Hammersmith One"/>
                <a:sym typeface="Hammersmith One"/>
              </a:rPr>
              <a:t>ANALYSIS</a:t>
            </a:r>
            <a:endParaRPr/>
          </a:p>
        </p:txBody>
      </p:sp>
      <p:sp>
        <p:nvSpPr>
          <p:cNvPr id="344" name="Google Shape;344;p28"/>
          <p:cNvSpPr txBox="1"/>
          <p:nvPr/>
        </p:nvSpPr>
        <p:spPr>
          <a:xfrm>
            <a:off x="545716" y="2683821"/>
            <a:ext cx="7855497" cy="56515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US" sz="3500" u="none" cap="none" strike="noStrike">
                <a:solidFill>
                  <a:srgbClr val="1C191A"/>
                </a:solidFill>
                <a:latin typeface="Montserrat"/>
                <a:ea typeface="Montserrat"/>
                <a:cs typeface="Montserrat"/>
                <a:sym typeface="Montserrat"/>
              </a:rPr>
              <a:t>Elaborate on the featured statistic</a:t>
            </a:r>
            <a:endParaRPr/>
          </a:p>
        </p:txBody>
      </p:sp>
      <p:grpSp>
        <p:nvGrpSpPr>
          <p:cNvPr id="345" name="Google Shape;345;p28"/>
          <p:cNvGrpSpPr/>
          <p:nvPr/>
        </p:nvGrpSpPr>
        <p:grpSpPr>
          <a:xfrm>
            <a:off x="1340965" y="3557852"/>
            <a:ext cx="6264999" cy="1977661"/>
            <a:chOff x="0" y="-161925"/>
            <a:chExt cx="8353332" cy="2636882"/>
          </a:xfrm>
        </p:grpSpPr>
        <p:sp>
          <p:nvSpPr>
            <p:cNvPr id="346" name="Google Shape;346;p28"/>
            <p:cNvSpPr txBox="1"/>
            <p:nvPr/>
          </p:nvSpPr>
          <p:spPr>
            <a:xfrm>
              <a:off x="0" y="1959337"/>
              <a:ext cx="8353332" cy="51562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1C191A"/>
                  </a:solidFill>
                  <a:latin typeface="Montserrat"/>
                  <a:ea typeface="Montserrat"/>
                  <a:cs typeface="Montserrat"/>
                  <a:sym typeface="Montserrat"/>
                </a:rPr>
                <a:t>Elaborate on the featured statistic.</a:t>
              </a:r>
              <a:endParaRPr/>
            </a:p>
          </p:txBody>
        </p:sp>
        <p:sp>
          <p:nvSpPr>
            <p:cNvPr id="347" name="Google Shape;347;p28"/>
            <p:cNvSpPr txBox="1"/>
            <p:nvPr/>
          </p:nvSpPr>
          <p:spPr>
            <a:xfrm>
              <a:off x="2560599" y="-161925"/>
              <a:ext cx="3471305" cy="1961991"/>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US" sz="8498" u="none" cap="none" strike="noStrike">
                  <a:solidFill>
                    <a:srgbClr val="F14902"/>
                  </a:solidFill>
                  <a:latin typeface="Hammersmith One"/>
                  <a:ea typeface="Hammersmith One"/>
                  <a:cs typeface="Hammersmith One"/>
                  <a:sym typeface="Hammersmith One"/>
                </a:rPr>
                <a:t>43%</a:t>
              </a:r>
              <a:endParaRPr/>
            </a:p>
          </p:txBody>
        </p:sp>
      </p:grpSp>
      <p:grpSp>
        <p:nvGrpSpPr>
          <p:cNvPr id="348" name="Google Shape;348;p28"/>
          <p:cNvGrpSpPr/>
          <p:nvPr/>
        </p:nvGrpSpPr>
        <p:grpSpPr>
          <a:xfrm>
            <a:off x="1340965" y="5734006"/>
            <a:ext cx="6264999" cy="1977661"/>
            <a:chOff x="0" y="-161925"/>
            <a:chExt cx="8353332" cy="2636882"/>
          </a:xfrm>
        </p:grpSpPr>
        <p:sp>
          <p:nvSpPr>
            <p:cNvPr id="349" name="Google Shape;349;p28"/>
            <p:cNvSpPr txBox="1"/>
            <p:nvPr/>
          </p:nvSpPr>
          <p:spPr>
            <a:xfrm>
              <a:off x="0" y="1959337"/>
              <a:ext cx="8353332" cy="51562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1C191A"/>
                  </a:solidFill>
                  <a:latin typeface="Montserrat"/>
                  <a:ea typeface="Montserrat"/>
                  <a:cs typeface="Montserrat"/>
                  <a:sym typeface="Montserrat"/>
                </a:rPr>
                <a:t>Elaborate on the featured statistic.</a:t>
              </a:r>
              <a:endParaRPr/>
            </a:p>
          </p:txBody>
        </p:sp>
        <p:sp>
          <p:nvSpPr>
            <p:cNvPr id="350" name="Google Shape;350;p28"/>
            <p:cNvSpPr txBox="1"/>
            <p:nvPr/>
          </p:nvSpPr>
          <p:spPr>
            <a:xfrm>
              <a:off x="2440395" y="-161925"/>
              <a:ext cx="3591509" cy="1961991"/>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US" sz="8498" u="none" cap="none" strike="noStrike">
                  <a:solidFill>
                    <a:srgbClr val="40C0DF"/>
                  </a:solidFill>
                  <a:latin typeface="Hammersmith One"/>
                  <a:ea typeface="Hammersmith One"/>
                  <a:cs typeface="Hammersmith One"/>
                  <a:sym typeface="Hammersmith One"/>
                </a:rPr>
                <a:t>65%</a:t>
              </a:r>
              <a:endParaRPr/>
            </a:p>
          </p:txBody>
        </p:sp>
      </p:grpSp>
      <p:grpSp>
        <p:nvGrpSpPr>
          <p:cNvPr id="351" name="Google Shape;351;p28"/>
          <p:cNvGrpSpPr/>
          <p:nvPr/>
        </p:nvGrpSpPr>
        <p:grpSpPr>
          <a:xfrm>
            <a:off x="1340965" y="7910161"/>
            <a:ext cx="6264999" cy="1977661"/>
            <a:chOff x="0" y="-161925"/>
            <a:chExt cx="8353332" cy="2636882"/>
          </a:xfrm>
        </p:grpSpPr>
        <p:sp>
          <p:nvSpPr>
            <p:cNvPr id="352" name="Google Shape;352;p28"/>
            <p:cNvSpPr txBox="1"/>
            <p:nvPr/>
          </p:nvSpPr>
          <p:spPr>
            <a:xfrm>
              <a:off x="0" y="1959337"/>
              <a:ext cx="8353332" cy="51562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1C191A"/>
                  </a:solidFill>
                  <a:latin typeface="Montserrat"/>
                  <a:ea typeface="Montserrat"/>
                  <a:cs typeface="Montserrat"/>
                  <a:sym typeface="Montserrat"/>
                </a:rPr>
                <a:t>Elaborate on the featured statistic.</a:t>
              </a:r>
              <a:endParaRPr/>
            </a:p>
          </p:txBody>
        </p:sp>
        <p:sp>
          <p:nvSpPr>
            <p:cNvPr id="353" name="Google Shape;353;p28"/>
            <p:cNvSpPr txBox="1"/>
            <p:nvPr/>
          </p:nvSpPr>
          <p:spPr>
            <a:xfrm>
              <a:off x="2617530" y="-161925"/>
              <a:ext cx="3118272" cy="1881557"/>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US" sz="8498" u="none" cap="none" strike="noStrike">
                  <a:solidFill>
                    <a:srgbClr val="F14902"/>
                  </a:solidFill>
                  <a:latin typeface="Hammersmith One"/>
                  <a:ea typeface="Hammersmith One"/>
                  <a:cs typeface="Hammersmith One"/>
                  <a:sym typeface="Hammersmith One"/>
                </a:rPr>
                <a:t>37%</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357" name="Shape 357"/>
        <p:cNvGrpSpPr/>
        <p:nvPr/>
      </p:nvGrpSpPr>
      <p:grpSpPr>
        <a:xfrm>
          <a:off x="0" y="0"/>
          <a:ext cx="0" cy="0"/>
          <a:chOff x="0" y="0"/>
          <a:chExt cx="0" cy="0"/>
        </a:xfrm>
      </p:grpSpPr>
      <p:sp>
        <p:nvSpPr>
          <p:cNvPr id="358" name="Google Shape;358;p29"/>
          <p:cNvSpPr/>
          <p:nvPr/>
        </p:nvSpPr>
        <p:spPr>
          <a:xfrm rot="5400000">
            <a:off x="10562338" y="2561338"/>
            <a:ext cx="10287000" cy="5164324"/>
          </a:xfrm>
          <a:custGeom>
            <a:rect b="b" l="l" r="r" t="t"/>
            <a:pathLst>
              <a:path extrusionOk="0" h="5164324" w="10287000">
                <a:moveTo>
                  <a:pt x="0" y="0"/>
                </a:moveTo>
                <a:lnTo>
                  <a:pt x="10287000" y="0"/>
                </a:lnTo>
                <a:lnTo>
                  <a:pt x="10287000" y="5164324"/>
                </a:lnTo>
                <a:lnTo>
                  <a:pt x="0" y="5164324"/>
                </a:lnTo>
                <a:lnTo>
                  <a:pt x="0" y="0"/>
                </a:lnTo>
                <a:close/>
              </a:path>
            </a:pathLst>
          </a:custGeom>
          <a:blipFill rotWithShape="1">
            <a:blip r:embed="rId3">
              <a:alphaModFix/>
            </a:blip>
            <a:stretch>
              <a:fillRect b="0" l="0" r="0" t="0"/>
            </a:stretch>
          </a:blipFill>
          <a:ln>
            <a:noFill/>
          </a:ln>
        </p:spPr>
      </p:sp>
      <p:sp>
        <p:nvSpPr>
          <p:cNvPr id="359" name="Google Shape;359;p29"/>
          <p:cNvSpPr/>
          <p:nvPr/>
        </p:nvSpPr>
        <p:spPr>
          <a:xfrm>
            <a:off x="-3163165" y="1217327"/>
            <a:ext cx="3944681" cy="7852347"/>
          </a:xfrm>
          <a:custGeom>
            <a:rect b="b" l="l" r="r" t="t"/>
            <a:pathLst>
              <a:path extrusionOk="0" h="7852347" w="3944681">
                <a:moveTo>
                  <a:pt x="0" y="0"/>
                </a:moveTo>
                <a:lnTo>
                  <a:pt x="3944681" y="0"/>
                </a:lnTo>
                <a:lnTo>
                  <a:pt x="3944681" y="7852346"/>
                </a:lnTo>
                <a:lnTo>
                  <a:pt x="0" y="7852346"/>
                </a:lnTo>
                <a:lnTo>
                  <a:pt x="0" y="0"/>
                </a:lnTo>
                <a:close/>
              </a:path>
            </a:pathLst>
          </a:custGeom>
          <a:blipFill rotWithShape="1">
            <a:blip r:embed="rId4">
              <a:alphaModFix/>
            </a:blip>
            <a:stretch>
              <a:fillRect b="0" l="0" r="0" t="0"/>
            </a:stretch>
          </a:blipFill>
          <a:ln>
            <a:noFill/>
          </a:ln>
        </p:spPr>
      </p:sp>
      <p:sp>
        <p:nvSpPr>
          <p:cNvPr id="360" name="Google Shape;360;p29"/>
          <p:cNvSpPr/>
          <p:nvPr/>
        </p:nvSpPr>
        <p:spPr>
          <a:xfrm>
            <a:off x="-254686" y="0"/>
            <a:ext cx="5167745" cy="10287000"/>
          </a:xfrm>
          <a:custGeom>
            <a:rect b="b" l="l" r="r" t="t"/>
            <a:pathLst>
              <a:path extrusionOk="0" h="10287000" w="5167745">
                <a:moveTo>
                  <a:pt x="0" y="0"/>
                </a:moveTo>
                <a:lnTo>
                  <a:pt x="5167746" y="0"/>
                </a:lnTo>
                <a:lnTo>
                  <a:pt x="5167746" y="10287000"/>
                </a:lnTo>
                <a:lnTo>
                  <a:pt x="0" y="10287000"/>
                </a:lnTo>
                <a:lnTo>
                  <a:pt x="0" y="0"/>
                </a:lnTo>
                <a:close/>
              </a:path>
            </a:pathLst>
          </a:custGeom>
          <a:blipFill rotWithShape="1">
            <a:blip r:embed="rId5">
              <a:alphaModFix/>
            </a:blip>
            <a:stretch>
              <a:fillRect b="0" l="0" r="0" t="0"/>
            </a:stretch>
          </a:blipFill>
          <a:ln>
            <a:noFill/>
          </a:ln>
        </p:spPr>
      </p:sp>
      <p:sp>
        <p:nvSpPr>
          <p:cNvPr id="361" name="Google Shape;361;p29"/>
          <p:cNvSpPr/>
          <p:nvPr/>
        </p:nvSpPr>
        <p:spPr>
          <a:xfrm>
            <a:off x="4167424" y="7706249"/>
            <a:ext cx="3080822" cy="3104102"/>
          </a:xfrm>
          <a:custGeom>
            <a:rect b="b" l="l" r="r" t="t"/>
            <a:pathLst>
              <a:path extrusionOk="0" h="3104102" w="3080822">
                <a:moveTo>
                  <a:pt x="0" y="0"/>
                </a:moveTo>
                <a:lnTo>
                  <a:pt x="3080822" y="0"/>
                </a:lnTo>
                <a:lnTo>
                  <a:pt x="3080822" y="3104102"/>
                </a:lnTo>
                <a:lnTo>
                  <a:pt x="0" y="3104102"/>
                </a:lnTo>
                <a:lnTo>
                  <a:pt x="0" y="0"/>
                </a:lnTo>
                <a:close/>
              </a:path>
            </a:pathLst>
          </a:custGeom>
          <a:blipFill rotWithShape="1">
            <a:blip r:embed="rId6">
              <a:alphaModFix/>
            </a:blip>
            <a:stretch>
              <a:fillRect b="0" l="0" r="0" t="0"/>
            </a:stretch>
          </a:blipFill>
          <a:ln>
            <a:noFill/>
          </a:ln>
        </p:spPr>
      </p:sp>
      <p:sp>
        <p:nvSpPr>
          <p:cNvPr id="362" name="Google Shape;362;p29"/>
          <p:cNvSpPr txBox="1"/>
          <p:nvPr/>
        </p:nvSpPr>
        <p:spPr>
          <a:xfrm>
            <a:off x="11474010" y="1523235"/>
            <a:ext cx="5194083" cy="89789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800" u="none" cap="none" strike="noStrike">
                <a:solidFill>
                  <a:srgbClr val="1C191A"/>
                </a:solidFill>
                <a:latin typeface="Montserrat"/>
                <a:ea typeface="Montserrat"/>
                <a:cs typeface="Montserrat"/>
                <a:sym typeface="Montserrat"/>
              </a:rPr>
              <a:t>Elaborate on what you want to discuss. </a:t>
            </a:r>
            <a:endParaRPr/>
          </a:p>
        </p:txBody>
      </p:sp>
      <p:sp>
        <p:nvSpPr>
          <p:cNvPr id="363" name="Google Shape;363;p29"/>
          <p:cNvSpPr txBox="1"/>
          <p:nvPr/>
        </p:nvSpPr>
        <p:spPr>
          <a:xfrm>
            <a:off x="1028700" y="3340003"/>
            <a:ext cx="6827190" cy="3686176"/>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500" u="none" cap="none" strike="noStrike">
                <a:solidFill>
                  <a:srgbClr val="1C191A"/>
                </a:solidFill>
                <a:latin typeface="Hammersmith One"/>
                <a:ea typeface="Hammersmith One"/>
                <a:cs typeface="Hammersmith One"/>
                <a:sym typeface="Hammersmith One"/>
              </a:rPr>
              <a:t>CONCLUSION</a:t>
            </a:r>
            <a:endParaRPr/>
          </a:p>
        </p:txBody>
      </p:sp>
      <p:sp>
        <p:nvSpPr>
          <p:cNvPr id="364" name="Google Shape;364;p29"/>
          <p:cNvSpPr txBox="1"/>
          <p:nvPr/>
        </p:nvSpPr>
        <p:spPr>
          <a:xfrm>
            <a:off x="10901555" y="665985"/>
            <a:ext cx="5766538" cy="6953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4500" u="none" cap="none" strike="noStrike">
                <a:solidFill>
                  <a:srgbClr val="1C191A"/>
                </a:solidFill>
                <a:latin typeface="Hammersmith One"/>
                <a:ea typeface="Hammersmith One"/>
                <a:cs typeface="Hammersmith One"/>
                <a:sym typeface="Hammersmith One"/>
              </a:rPr>
              <a:t>ADD A MAIN POINT</a:t>
            </a:r>
            <a:endParaRPr/>
          </a:p>
        </p:txBody>
      </p:sp>
      <p:sp>
        <p:nvSpPr>
          <p:cNvPr id="365" name="Google Shape;365;p29"/>
          <p:cNvSpPr txBox="1"/>
          <p:nvPr/>
        </p:nvSpPr>
        <p:spPr>
          <a:xfrm>
            <a:off x="10167688" y="4940204"/>
            <a:ext cx="5194083" cy="89789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800" u="none" cap="none" strike="noStrike">
                <a:solidFill>
                  <a:srgbClr val="1C191A"/>
                </a:solidFill>
                <a:latin typeface="Montserrat"/>
                <a:ea typeface="Montserrat"/>
                <a:cs typeface="Montserrat"/>
                <a:sym typeface="Montserrat"/>
              </a:rPr>
              <a:t>Elaborate on what you want to discuss. </a:t>
            </a:r>
            <a:endParaRPr/>
          </a:p>
        </p:txBody>
      </p:sp>
      <p:sp>
        <p:nvSpPr>
          <p:cNvPr id="366" name="Google Shape;366;p29"/>
          <p:cNvSpPr txBox="1"/>
          <p:nvPr/>
        </p:nvSpPr>
        <p:spPr>
          <a:xfrm>
            <a:off x="9595233" y="4082954"/>
            <a:ext cx="5766538" cy="6953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4500" u="none" cap="none" strike="noStrike">
                <a:solidFill>
                  <a:srgbClr val="1C191A"/>
                </a:solidFill>
                <a:latin typeface="Hammersmith One"/>
                <a:ea typeface="Hammersmith One"/>
                <a:cs typeface="Hammersmith One"/>
                <a:sym typeface="Hammersmith One"/>
              </a:rPr>
              <a:t>ADD A MAIN POINT</a:t>
            </a:r>
            <a:endParaRPr/>
          </a:p>
        </p:txBody>
      </p:sp>
      <p:sp>
        <p:nvSpPr>
          <p:cNvPr id="367" name="Google Shape;367;p29"/>
          <p:cNvSpPr txBox="1"/>
          <p:nvPr/>
        </p:nvSpPr>
        <p:spPr>
          <a:xfrm>
            <a:off x="11474010" y="8360410"/>
            <a:ext cx="5194083" cy="89789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800" u="none" cap="none" strike="noStrike">
                <a:solidFill>
                  <a:srgbClr val="1C191A"/>
                </a:solidFill>
                <a:latin typeface="Montserrat"/>
                <a:ea typeface="Montserrat"/>
                <a:cs typeface="Montserrat"/>
                <a:sym typeface="Montserrat"/>
              </a:rPr>
              <a:t>Elaborate on what you want to discuss. </a:t>
            </a:r>
            <a:endParaRPr/>
          </a:p>
        </p:txBody>
      </p:sp>
      <p:sp>
        <p:nvSpPr>
          <p:cNvPr id="368" name="Google Shape;368;p29"/>
          <p:cNvSpPr txBox="1"/>
          <p:nvPr/>
        </p:nvSpPr>
        <p:spPr>
          <a:xfrm>
            <a:off x="10901555" y="7499922"/>
            <a:ext cx="5766538" cy="6953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4500" u="none" cap="none" strike="noStrike">
                <a:solidFill>
                  <a:srgbClr val="1C191A"/>
                </a:solidFill>
                <a:latin typeface="Hammersmith One"/>
                <a:ea typeface="Hammersmith One"/>
                <a:cs typeface="Hammersmith One"/>
                <a:sym typeface="Hammersmith One"/>
              </a:rPr>
              <a:t>ADD A MAIN POINT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372" name="Shape 372"/>
        <p:cNvGrpSpPr/>
        <p:nvPr/>
      </p:nvGrpSpPr>
      <p:grpSpPr>
        <a:xfrm>
          <a:off x="0" y="0"/>
          <a:ext cx="0" cy="0"/>
          <a:chOff x="0" y="0"/>
          <a:chExt cx="0" cy="0"/>
        </a:xfrm>
      </p:grpSpPr>
      <p:sp>
        <p:nvSpPr>
          <p:cNvPr id="373" name="Google Shape;373;p30"/>
          <p:cNvSpPr/>
          <p:nvPr/>
        </p:nvSpPr>
        <p:spPr>
          <a:xfrm rot="-5400000">
            <a:off x="3418919" y="-4202254"/>
            <a:ext cx="11195271" cy="18542891"/>
          </a:xfrm>
          <a:custGeom>
            <a:rect b="b" l="l" r="r" t="t"/>
            <a:pathLst>
              <a:path extrusionOk="0" h="18542891" w="11195271">
                <a:moveTo>
                  <a:pt x="0" y="0"/>
                </a:moveTo>
                <a:lnTo>
                  <a:pt x="11195271" y="0"/>
                </a:lnTo>
                <a:lnTo>
                  <a:pt x="11195271" y="18542891"/>
                </a:lnTo>
                <a:lnTo>
                  <a:pt x="0" y="18542891"/>
                </a:lnTo>
                <a:lnTo>
                  <a:pt x="0" y="0"/>
                </a:lnTo>
                <a:close/>
              </a:path>
            </a:pathLst>
          </a:custGeom>
          <a:blipFill rotWithShape="1">
            <a:blip r:embed="rId3">
              <a:alphaModFix/>
            </a:blip>
            <a:stretch>
              <a:fillRect b="0" l="0" r="0" t="0"/>
            </a:stretch>
          </a:blipFill>
          <a:ln>
            <a:noFill/>
          </a:ln>
        </p:spPr>
      </p:sp>
      <p:sp>
        <p:nvSpPr>
          <p:cNvPr id="374" name="Google Shape;374;p30"/>
          <p:cNvSpPr txBox="1"/>
          <p:nvPr/>
        </p:nvSpPr>
        <p:spPr>
          <a:xfrm>
            <a:off x="2745552" y="2812038"/>
            <a:ext cx="125421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1C191A"/>
                </a:solidFill>
                <a:latin typeface="Hammersmith One"/>
                <a:ea typeface="Hammersmith One"/>
                <a:cs typeface="Hammersmith One"/>
                <a:sym typeface="Hammersmith One"/>
              </a:rPr>
              <a:t>WRITE AN </a:t>
            </a:r>
            <a:r>
              <a:rPr b="0" i="0" lang="en-US" sz="9000" u="none" cap="none" strike="noStrike">
                <a:solidFill>
                  <a:srgbClr val="F14902"/>
                </a:solidFill>
                <a:latin typeface="Hammersmith One"/>
                <a:ea typeface="Hammersmith One"/>
                <a:cs typeface="Hammersmith One"/>
                <a:sym typeface="Hammersmith One"/>
              </a:rPr>
              <a:t>ORIGINAL STATEMENT</a:t>
            </a:r>
            <a:r>
              <a:rPr b="0" i="0" lang="en-US" sz="9000" u="none" cap="none" strike="noStrike">
                <a:solidFill>
                  <a:srgbClr val="1C191A"/>
                </a:solidFill>
                <a:latin typeface="Hammersmith One"/>
                <a:ea typeface="Hammersmith One"/>
                <a:cs typeface="Hammersmith One"/>
                <a:sym typeface="Hammersmith One"/>
              </a:rPr>
              <a:t> OR </a:t>
            </a:r>
            <a:r>
              <a:rPr b="0" i="0" lang="en-US" sz="9000" u="none" cap="none" strike="noStrike">
                <a:solidFill>
                  <a:srgbClr val="F4B324"/>
                </a:solidFill>
                <a:latin typeface="Hammersmith One"/>
                <a:ea typeface="Hammersmith One"/>
                <a:cs typeface="Hammersmith One"/>
                <a:sym typeface="Hammersmith One"/>
              </a:rPr>
              <a:t>INSPIRING QUOTE</a:t>
            </a:r>
            <a:endParaRPr/>
          </a:p>
        </p:txBody>
      </p:sp>
      <p:sp>
        <p:nvSpPr>
          <p:cNvPr id="375" name="Google Shape;375;p30"/>
          <p:cNvSpPr txBox="1"/>
          <p:nvPr/>
        </p:nvSpPr>
        <p:spPr>
          <a:xfrm>
            <a:off x="2741618" y="7288535"/>
            <a:ext cx="12804764" cy="6134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600" u="none" cap="none" strike="noStrike">
                <a:solidFill>
                  <a:srgbClr val="1C191A"/>
                </a:solidFill>
                <a:latin typeface="Montserrat"/>
                <a:ea typeface="Montserrat"/>
                <a:cs typeface="Montserrat"/>
                <a:sym typeface="Montserrat"/>
              </a:rPr>
              <a:t>— Include a credit, citation, or supporting message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379" name="Shape 379"/>
        <p:cNvGrpSpPr/>
        <p:nvPr/>
      </p:nvGrpSpPr>
      <p:grpSpPr>
        <a:xfrm>
          <a:off x="0" y="0"/>
          <a:ext cx="0" cy="0"/>
          <a:chOff x="0" y="0"/>
          <a:chExt cx="0" cy="0"/>
        </a:xfrm>
      </p:grpSpPr>
      <p:sp>
        <p:nvSpPr>
          <p:cNvPr id="380" name="Google Shape;380;p31"/>
          <p:cNvSpPr txBox="1"/>
          <p:nvPr/>
        </p:nvSpPr>
        <p:spPr>
          <a:xfrm>
            <a:off x="10" y="94877"/>
            <a:ext cx="11922000" cy="238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5500" u="none" cap="none" strike="noStrike">
                <a:solidFill>
                  <a:srgbClr val="1C191A"/>
                </a:solidFill>
                <a:latin typeface="Hammersmith One"/>
                <a:ea typeface="Hammersmith One"/>
                <a:cs typeface="Hammersmith One"/>
                <a:sym typeface="Hammersmith One"/>
              </a:rPr>
              <a:t>OUR </a:t>
            </a:r>
            <a:r>
              <a:rPr b="0" i="0" lang="en-US" sz="15500" u="none" cap="none" strike="noStrike">
                <a:solidFill>
                  <a:srgbClr val="F14902"/>
                </a:solidFill>
                <a:latin typeface="Hammersmith One"/>
                <a:ea typeface="Hammersmith One"/>
                <a:cs typeface="Hammersmith One"/>
                <a:sym typeface="Hammersmith One"/>
              </a:rPr>
              <a:t>TEAM</a:t>
            </a:r>
            <a:endParaRPr/>
          </a:p>
        </p:txBody>
      </p:sp>
      <p:sp>
        <p:nvSpPr>
          <p:cNvPr id="381" name="Google Shape;381;p31"/>
          <p:cNvSpPr/>
          <p:nvPr/>
        </p:nvSpPr>
        <p:spPr>
          <a:xfrm>
            <a:off x="-446330" y="4086785"/>
            <a:ext cx="5969934" cy="5969934"/>
          </a:xfrm>
          <a:custGeom>
            <a:rect b="b" l="l" r="r" t="t"/>
            <a:pathLst>
              <a:path extrusionOk="0" h="5969934" w="5969934">
                <a:moveTo>
                  <a:pt x="0" y="0"/>
                </a:moveTo>
                <a:lnTo>
                  <a:pt x="5969934" y="0"/>
                </a:lnTo>
                <a:lnTo>
                  <a:pt x="5969934" y="5969934"/>
                </a:lnTo>
                <a:lnTo>
                  <a:pt x="0" y="5969934"/>
                </a:lnTo>
                <a:lnTo>
                  <a:pt x="0" y="0"/>
                </a:lnTo>
                <a:close/>
              </a:path>
            </a:pathLst>
          </a:custGeom>
          <a:blipFill rotWithShape="1">
            <a:blip r:embed="rId3">
              <a:alphaModFix/>
            </a:blip>
            <a:stretch>
              <a:fillRect b="0" l="0" r="0" t="0"/>
            </a:stretch>
          </a:blipFill>
          <a:ln>
            <a:noFill/>
          </a:ln>
        </p:spPr>
      </p:sp>
      <p:sp>
        <p:nvSpPr>
          <p:cNvPr id="382" name="Google Shape;382;p31"/>
          <p:cNvSpPr/>
          <p:nvPr/>
        </p:nvSpPr>
        <p:spPr>
          <a:xfrm>
            <a:off x="5964601" y="5903819"/>
            <a:ext cx="5613566" cy="5613566"/>
          </a:xfrm>
          <a:custGeom>
            <a:rect b="b" l="l" r="r" t="t"/>
            <a:pathLst>
              <a:path extrusionOk="0" h="5613566" w="5613566">
                <a:moveTo>
                  <a:pt x="0" y="0"/>
                </a:moveTo>
                <a:lnTo>
                  <a:pt x="5613566" y="0"/>
                </a:lnTo>
                <a:lnTo>
                  <a:pt x="5613566" y="5613566"/>
                </a:lnTo>
                <a:lnTo>
                  <a:pt x="0" y="5613566"/>
                </a:lnTo>
                <a:lnTo>
                  <a:pt x="0" y="0"/>
                </a:lnTo>
                <a:close/>
              </a:path>
            </a:pathLst>
          </a:custGeom>
          <a:blipFill rotWithShape="1">
            <a:blip r:embed="rId4">
              <a:alphaModFix/>
            </a:blip>
            <a:stretch>
              <a:fillRect b="0" l="0" r="0" t="0"/>
            </a:stretch>
          </a:blipFill>
          <a:ln>
            <a:noFill/>
          </a:ln>
        </p:spPr>
      </p:sp>
      <p:sp>
        <p:nvSpPr>
          <p:cNvPr id="383" name="Google Shape;383;p31"/>
          <p:cNvSpPr/>
          <p:nvPr/>
        </p:nvSpPr>
        <p:spPr>
          <a:xfrm>
            <a:off x="11674807" y="2377328"/>
            <a:ext cx="7300632" cy="7300632"/>
          </a:xfrm>
          <a:custGeom>
            <a:rect b="b" l="l" r="r" t="t"/>
            <a:pathLst>
              <a:path extrusionOk="0" h="7300632" w="7300632">
                <a:moveTo>
                  <a:pt x="0" y="0"/>
                </a:moveTo>
                <a:lnTo>
                  <a:pt x="7300633" y="0"/>
                </a:lnTo>
                <a:lnTo>
                  <a:pt x="7300633" y="7300632"/>
                </a:lnTo>
                <a:lnTo>
                  <a:pt x="0" y="7300632"/>
                </a:lnTo>
                <a:lnTo>
                  <a:pt x="0" y="0"/>
                </a:lnTo>
                <a:close/>
              </a:path>
            </a:pathLst>
          </a:custGeom>
          <a:blipFill rotWithShape="1">
            <a:blip r:embed="rId5">
              <a:alphaModFix/>
            </a:blip>
            <a:stretch>
              <a:fillRect b="0" l="0" r="0" t="0"/>
            </a:stretch>
          </a:blipFill>
          <a:ln>
            <a:noFill/>
          </a:ln>
        </p:spPr>
      </p:sp>
      <p:sp>
        <p:nvSpPr>
          <p:cNvPr id="384" name="Google Shape;384;p31"/>
          <p:cNvSpPr/>
          <p:nvPr/>
        </p:nvSpPr>
        <p:spPr>
          <a:xfrm>
            <a:off x="-446330" y="1968826"/>
            <a:ext cx="5620356" cy="8798954"/>
          </a:xfrm>
          <a:custGeom>
            <a:rect b="b" l="l" r="r" t="t"/>
            <a:pathLst>
              <a:path extrusionOk="0" h="8798954" w="5620356">
                <a:moveTo>
                  <a:pt x="0" y="0"/>
                </a:moveTo>
                <a:lnTo>
                  <a:pt x="5620356" y="0"/>
                </a:lnTo>
                <a:lnTo>
                  <a:pt x="5620356" y="8798954"/>
                </a:lnTo>
                <a:lnTo>
                  <a:pt x="0" y="8798954"/>
                </a:lnTo>
                <a:lnTo>
                  <a:pt x="0" y="0"/>
                </a:lnTo>
                <a:close/>
              </a:path>
            </a:pathLst>
          </a:custGeom>
          <a:blipFill rotWithShape="1">
            <a:blip r:embed="rId6">
              <a:alphaModFix/>
            </a:blip>
            <a:stretch>
              <a:fillRect b="0" l="-134824" r="0" t="0"/>
            </a:stretch>
          </a:blipFill>
          <a:ln>
            <a:noFill/>
          </a:ln>
        </p:spPr>
      </p:sp>
      <p:sp>
        <p:nvSpPr>
          <p:cNvPr id="385" name="Google Shape;385;p31"/>
          <p:cNvSpPr/>
          <p:nvPr/>
        </p:nvSpPr>
        <p:spPr>
          <a:xfrm>
            <a:off x="12073865" y="2155451"/>
            <a:ext cx="7120650" cy="8425703"/>
          </a:xfrm>
          <a:custGeom>
            <a:rect b="b" l="l" r="r" t="t"/>
            <a:pathLst>
              <a:path extrusionOk="0" h="8425703" w="7120650">
                <a:moveTo>
                  <a:pt x="0" y="0"/>
                </a:moveTo>
                <a:lnTo>
                  <a:pt x="7120650" y="0"/>
                </a:lnTo>
                <a:lnTo>
                  <a:pt x="7120650" y="8425703"/>
                </a:lnTo>
                <a:lnTo>
                  <a:pt x="0" y="8425703"/>
                </a:lnTo>
                <a:lnTo>
                  <a:pt x="0" y="0"/>
                </a:lnTo>
                <a:close/>
              </a:path>
            </a:pathLst>
          </a:custGeom>
          <a:blipFill rotWithShape="1">
            <a:blip r:embed="rId7">
              <a:alphaModFix/>
            </a:blip>
            <a:stretch>
              <a:fillRect b="0" l="-24944" r="-10757" t="-72028"/>
            </a:stretch>
          </a:blipFill>
          <a:ln>
            <a:noFill/>
          </a:ln>
        </p:spPr>
      </p:sp>
      <p:sp>
        <p:nvSpPr>
          <p:cNvPr id="386" name="Google Shape;386;p31"/>
          <p:cNvSpPr/>
          <p:nvPr/>
        </p:nvSpPr>
        <p:spPr>
          <a:xfrm>
            <a:off x="6222559" y="2929732"/>
            <a:ext cx="5671323" cy="7553371"/>
          </a:xfrm>
          <a:custGeom>
            <a:rect b="b" l="l" r="r" t="t"/>
            <a:pathLst>
              <a:path extrusionOk="0" h="7553371" w="5671323">
                <a:moveTo>
                  <a:pt x="0" y="0"/>
                </a:moveTo>
                <a:lnTo>
                  <a:pt x="5671323" y="0"/>
                </a:lnTo>
                <a:lnTo>
                  <a:pt x="5671323" y="7553371"/>
                </a:lnTo>
                <a:lnTo>
                  <a:pt x="0" y="7553371"/>
                </a:lnTo>
                <a:lnTo>
                  <a:pt x="0" y="0"/>
                </a:lnTo>
                <a:close/>
              </a:path>
            </a:pathLst>
          </a:custGeom>
          <a:blipFill rotWithShape="1">
            <a:blip r:embed="rId8">
              <a:alphaModFix/>
            </a:blip>
            <a:stretch>
              <a:fillRect b="0" l="0" r="0" t="0"/>
            </a:stretch>
          </a:blipFill>
          <a:ln>
            <a:noFill/>
          </a:ln>
        </p:spPr>
      </p:sp>
      <p:sp>
        <p:nvSpPr>
          <p:cNvPr id="387" name="Google Shape;387;p31"/>
          <p:cNvSpPr txBox="1"/>
          <p:nvPr/>
        </p:nvSpPr>
        <p:spPr>
          <a:xfrm>
            <a:off x="12073865" y="441325"/>
            <a:ext cx="5627724" cy="113665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3500" u="none" cap="none" strike="noStrike">
                <a:solidFill>
                  <a:srgbClr val="1C191A"/>
                </a:solidFill>
                <a:latin typeface="Montserrat"/>
                <a:ea typeface="Montserrat"/>
                <a:cs typeface="Montserrat"/>
                <a:sym typeface="Montserrat"/>
              </a:rPr>
              <a:t>Elaborate on what you want to discuss. </a:t>
            </a:r>
            <a:endParaRPr/>
          </a:p>
        </p:txBody>
      </p:sp>
      <p:sp>
        <p:nvSpPr>
          <p:cNvPr id="388" name="Google Shape;388;p31"/>
          <p:cNvSpPr txBox="1"/>
          <p:nvPr/>
        </p:nvSpPr>
        <p:spPr>
          <a:xfrm>
            <a:off x="14450099" y="1968826"/>
            <a:ext cx="1750049" cy="69388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1C191A"/>
                </a:solidFill>
                <a:latin typeface="Hammersmith One"/>
                <a:ea typeface="Hammersmith One"/>
                <a:cs typeface="Hammersmith One"/>
                <a:sym typeface="Hammersmith One"/>
              </a:rPr>
              <a:t> Name </a:t>
            </a:r>
            <a:endParaRPr/>
          </a:p>
        </p:txBody>
      </p:sp>
      <p:sp>
        <p:nvSpPr>
          <p:cNvPr id="389" name="Google Shape;389;p31"/>
          <p:cNvSpPr txBox="1"/>
          <p:nvPr/>
        </p:nvSpPr>
        <p:spPr>
          <a:xfrm>
            <a:off x="8370056" y="3047759"/>
            <a:ext cx="1750049" cy="69388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1C191A"/>
                </a:solidFill>
                <a:latin typeface="Hammersmith One"/>
                <a:ea typeface="Hammersmith One"/>
                <a:cs typeface="Hammersmith One"/>
                <a:sym typeface="Hammersmith One"/>
              </a:rPr>
              <a:t> Name </a:t>
            </a:r>
            <a:endParaRPr/>
          </a:p>
        </p:txBody>
      </p:sp>
      <p:sp>
        <p:nvSpPr>
          <p:cNvPr id="390" name="Google Shape;390;p31"/>
          <p:cNvSpPr txBox="1"/>
          <p:nvPr/>
        </p:nvSpPr>
        <p:spPr>
          <a:xfrm>
            <a:off x="2027239" y="2371485"/>
            <a:ext cx="1750049" cy="69388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1C191A"/>
                </a:solidFill>
                <a:latin typeface="Hammersmith One"/>
                <a:ea typeface="Hammersmith One"/>
                <a:cs typeface="Hammersmith One"/>
                <a:sym typeface="Hammersmith One"/>
              </a:rPr>
              <a:t> Name </a:t>
            </a:r>
            <a:endParaRPr/>
          </a:p>
        </p:txBody>
      </p:sp>
      <p:sp>
        <p:nvSpPr>
          <p:cNvPr id="391" name="Google Shape;391;p31"/>
          <p:cNvSpPr txBox="1"/>
          <p:nvPr/>
        </p:nvSpPr>
        <p:spPr>
          <a:xfrm>
            <a:off x="7255972" y="9258300"/>
            <a:ext cx="3604498"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1C191A"/>
                </a:solidFill>
                <a:latin typeface="Hammersmith One"/>
                <a:ea typeface="Hammersmith One"/>
                <a:cs typeface="Hammersmith One"/>
                <a:sym typeface="Hammersmith One"/>
              </a:rPr>
              <a:t>Title or Position</a:t>
            </a:r>
            <a:endParaRPr/>
          </a:p>
        </p:txBody>
      </p:sp>
      <p:sp>
        <p:nvSpPr>
          <p:cNvPr id="392" name="Google Shape;392;p31"/>
          <p:cNvSpPr txBox="1"/>
          <p:nvPr/>
        </p:nvSpPr>
        <p:spPr>
          <a:xfrm>
            <a:off x="561599" y="9258300"/>
            <a:ext cx="3604498"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1C191A"/>
                </a:solidFill>
                <a:latin typeface="Hammersmith One"/>
                <a:ea typeface="Hammersmith One"/>
                <a:cs typeface="Hammersmith One"/>
                <a:sym typeface="Hammersmith One"/>
              </a:rPr>
              <a:t>Title or Position</a:t>
            </a:r>
            <a:endParaRPr/>
          </a:p>
        </p:txBody>
      </p:sp>
      <p:sp>
        <p:nvSpPr>
          <p:cNvPr id="393" name="Google Shape;393;p31"/>
          <p:cNvSpPr txBox="1"/>
          <p:nvPr/>
        </p:nvSpPr>
        <p:spPr>
          <a:xfrm>
            <a:off x="13694107" y="9258300"/>
            <a:ext cx="3604498"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1C191A"/>
                </a:solidFill>
                <a:latin typeface="Hammersmith One"/>
                <a:ea typeface="Hammersmith One"/>
                <a:cs typeface="Hammersmith One"/>
                <a:sym typeface="Hammersmith One"/>
              </a:rPr>
              <a:t>Title or Position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102" name="Shape 102"/>
        <p:cNvGrpSpPr/>
        <p:nvPr/>
      </p:nvGrpSpPr>
      <p:grpSpPr>
        <a:xfrm>
          <a:off x="0" y="0"/>
          <a:ext cx="0" cy="0"/>
          <a:chOff x="0" y="0"/>
          <a:chExt cx="0" cy="0"/>
        </a:xfrm>
      </p:grpSpPr>
      <p:grpSp>
        <p:nvGrpSpPr>
          <p:cNvPr id="103" name="Google Shape;103;p14"/>
          <p:cNvGrpSpPr/>
          <p:nvPr/>
        </p:nvGrpSpPr>
        <p:grpSpPr>
          <a:xfrm>
            <a:off x="7222629" y="3714843"/>
            <a:ext cx="3086097" cy="4196487"/>
            <a:chOff x="0" y="-38100"/>
            <a:chExt cx="812800" cy="1105248"/>
          </a:xfrm>
        </p:grpSpPr>
        <p:sp>
          <p:nvSpPr>
            <p:cNvPr id="104" name="Google Shape;104;p14"/>
            <p:cNvSpPr/>
            <p:nvPr/>
          </p:nvSpPr>
          <p:spPr>
            <a:xfrm>
              <a:off x="0" y="0"/>
              <a:ext cx="221209" cy="1067148"/>
            </a:xfrm>
            <a:custGeom>
              <a:rect b="b" l="l" r="r" t="t"/>
              <a:pathLst>
                <a:path extrusionOk="0" h="1067148" w="221209">
                  <a:moveTo>
                    <a:pt x="0" y="0"/>
                  </a:moveTo>
                  <a:lnTo>
                    <a:pt x="221209" y="0"/>
                  </a:lnTo>
                  <a:lnTo>
                    <a:pt x="221209" y="1067148"/>
                  </a:lnTo>
                  <a:lnTo>
                    <a:pt x="0" y="1067148"/>
                  </a:lnTo>
                  <a:close/>
                </a:path>
              </a:pathLst>
            </a:custGeom>
            <a:solidFill>
              <a:srgbClr val="F4B324"/>
            </a:solidFill>
            <a:ln>
              <a:noFill/>
            </a:ln>
          </p:spPr>
        </p:sp>
        <p:sp>
          <p:nvSpPr>
            <p:cNvPr id="105" name="Google Shape;105;p1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14"/>
          <p:cNvGrpSpPr/>
          <p:nvPr/>
        </p:nvGrpSpPr>
        <p:grpSpPr>
          <a:xfrm>
            <a:off x="7222629" y="7766668"/>
            <a:ext cx="3086097" cy="3230762"/>
            <a:chOff x="0" y="-38100"/>
            <a:chExt cx="812800" cy="850900"/>
          </a:xfrm>
        </p:grpSpPr>
        <p:sp>
          <p:nvSpPr>
            <p:cNvPr id="107" name="Google Shape;107;p14"/>
            <p:cNvSpPr/>
            <p:nvPr/>
          </p:nvSpPr>
          <p:spPr>
            <a:xfrm>
              <a:off x="0" y="0"/>
              <a:ext cx="221209" cy="625691"/>
            </a:xfrm>
            <a:custGeom>
              <a:rect b="b" l="l" r="r" t="t"/>
              <a:pathLst>
                <a:path extrusionOk="0" h="625691" w="221209">
                  <a:moveTo>
                    <a:pt x="0" y="0"/>
                  </a:moveTo>
                  <a:lnTo>
                    <a:pt x="221209" y="0"/>
                  </a:lnTo>
                  <a:lnTo>
                    <a:pt x="221209" y="625691"/>
                  </a:lnTo>
                  <a:lnTo>
                    <a:pt x="0" y="625691"/>
                  </a:lnTo>
                  <a:close/>
                </a:path>
              </a:pathLst>
            </a:custGeom>
            <a:solidFill>
              <a:srgbClr val="40C0DF"/>
            </a:solidFill>
            <a:ln>
              <a:noFill/>
            </a:ln>
          </p:spPr>
        </p:sp>
        <p:sp>
          <p:nvSpPr>
            <p:cNvPr id="108" name="Google Shape;108;p1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 name="Google Shape;109;p14"/>
          <p:cNvGrpSpPr/>
          <p:nvPr/>
        </p:nvGrpSpPr>
        <p:grpSpPr>
          <a:xfrm>
            <a:off x="7222629" y="-144661"/>
            <a:ext cx="3086097" cy="4081555"/>
            <a:chOff x="0" y="-38100"/>
            <a:chExt cx="812800" cy="1074977"/>
          </a:xfrm>
        </p:grpSpPr>
        <p:sp>
          <p:nvSpPr>
            <p:cNvPr id="110" name="Google Shape;110;p14"/>
            <p:cNvSpPr/>
            <p:nvPr/>
          </p:nvSpPr>
          <p:spPr>
            <a:xfrm>
              <a:off x="0" y="0"/>
              <a:ext cx="221209" cy="1036877"/>
            </a:xfrm>
            <a:custGeom>
              <a:rect b="b" l="l" r="r" t="t"/>
              <a:pathLst>
                <a:path extrusionOk="0" h="1036877" w="221209">
                  <a:moveTo>
                    <a:pt x="0" y="0"/>
                  </a:moveTo>
                  <a:lnTo>
                    <a:pt x="221209" y="0"/>
                  </a:lnTo>
                  <a:lnTo>
                    <a:pt x="221209" y="1036877"/>
                  </a:lnTo>
                  <a:lnTo>
                    <a:pt x="0" y="1036877"/>
                  </a:lnTo>
                  <a:close/>
                </a:path>
              </a:pathLst>
            </a:custGeom>
            <a:solidFill>
              <a:srgbClr val="F14902"/>
            </a:solidFill>
            <a:ln>
              <a:noFill/>
            </a:ln>
          </p:spPr>
        </p:sp>
        <p:sp>
          <p:nvSpPr>
            <p:cNvPr id="111" name="Google Shape;111;p1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2" name="Google Shape;112;p14"/>
          <p:cNvCxnSpPr/>
          <p:nvPr/>
        </p:nvCxnSpPr>
        <p:spPr>
          <a:xfrm>
            <a:off x="7222629" y="3936894"/>
            <a:ext cx="11080519" cy="0"/>
          </a:xfrm>
          <a:prstGeom prst="straightConnector1">
            <a:avLst/>
          </a:prstGeom>
          <a:noFill/>
          <a:ln cap="flat" cmpd="sng" w="19050">
            <a:solidFill>
              <a:srgbClr val="000000"/>
            </a:solidFill>
            <a:prstDash val="solid"/>
            <a:round/>
            <a:headEnd len="sm" w="sm" type="none"/>
            <a:tailEnd len="sm" w="sm" type="none"/>
          </a:ln>
        </p:spPr>
      </p:cxnSp>
      <p:cxnSp>
        <p:nvCxnSpPr>
          <p:cNvPr id="113" name="Google Shape;113;p14"/>
          <p:cNvCxnSpPr/>
          <p:nvPr/>
        </p:nvCxnSpPr>
        <p:spPr>
          <a:xfrm>
            <a:off x="7222629" y="7901804"/>
            <a:ext cx="11080519" cy="0"/>
          </a:xfrm>
          <a:prstGeom prst="straightConnector1">
            <a:avLst/>
          </a:prstGeom>
          <a:noFill/>
          <a:ln cap="flat" cmpd="sng" w="19050">
            <a:solidFill>
              <a:srgbClr val="000000"/>
            </a:solidFill>
            <a:prstDash val="solid"/>
            <a:round/>
            <a:headEnd len="sm" w="sm" type="none"/>
            <a:tailEnd len="sm" w="sm" type="none"/>
          </a:ln>
        </p:spPr>
      </p:cxnSp>
      <p:sp>
        <p:nvSpPr>
          <p:cNvPr id="114" name="Google Shape;114;p14"/>
          <p:cNvSpPr/>
          <p:nvPr/>
        </p:nvSpPr>
        <p:spPr>
          <a:xfrm>
            <a:off x="-2647201" y="1621210"/>
            <a:ext cx="8226949" cy="8226949"/>
          </a:xfrm>
          <a:custGeom>
            <a:rect b="b" l="l" r="r" t="t"/>
            <a:pathLst>
              <a:path extrusionOk="0" h="8226949" w="8226949">
                <a:moveTo>
                  <a:pt x="0" y="0"/>
                </a:moveTo>
                <a:lnTo>
                  <a:pt x="8226950" y="0"/>
                </a:lnTo>
                <a:lnTo>
                  <a:pt x="8226950" y="8226949"/>
                </a:lnTo>
                <a:lnTo>
                  <a:pt x="0" y="8226949"/>
                </a:lnTo>
                <a:lnTo>
                  <a:pt x="0" y="0"/>
                </a:lnTo>
                <a:close/>
              </a:path>
            </a:pathLst>
          </a:custGeom>
          <a:blipFill rotWithShape="1">
            <a:blip r:embed="rId3">
              <a:alphaModFix/>
            </a:blip>
            <a:stretch>
              <a:fillRect b="0" l="0" r="0" t="0"/>
            </a:stretch>
          </a:blipFill>
          <a:ln>
            <a:noFill/>
          </a:ln>
        </p:spPr>
      </p:sp>
      <p:grpSp>
        <p:nvGrpSpPr>
          <p:cNvPr id="115" name="Google Shape;115;p14"/>
          <p:cNvGrpSpPr/>
          <p:nvPr/>
        </p:nvGrpSpPr>
        <p:grpSpPr>
          <a:xfrm>
            <a:off x="-1536166" y="196220"/>
            <a:ext cx="3072329" cy="3086100"/>
            <a:chOff x="1813" y="0"/>
            <a:chExt cx="809173" cy="812800"/>
          </a:xfrm>
        </p:grpSpPr>
        <p:sp>
          <p:nvSpPr>
            <p:cNvPr id="116" name="Google Shape;116;p1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4B3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8" name="Google Shape;118;p14"/>
          <p:cNvSpPr txBox="1"/>
          <p:nvPr/>
        </p:nvSpPr>
        <p:spPr>
          <a:xfrm>
            <a:off x="868873" y="2632684"/>
            <a:ext cx="5781300" cy="6441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5500" u="none" cap="none" strike="noStrike">
                <a:solidFill>
                  <a:srgbClr val="1C191A"/>
                </a:solidFill>
                <a:latin typeface="Hammersmith One"/>
                <a:ea typeface="Hammersmith One"/>
                <a:cs typeface="Hammersmith One"/>
                <a:sym typeface="Hammersmith One"/>
              </a:rPr>
              <a:t>HOW TO USE </a:t>
            </a:r>
            <a:endParaRPr/>
          </a:p>
        </p:txBody>
      </p:sp>
      <p:sp>
        <p:nvSpPr>
          <p:cNvPr id="119" name="Google Shape;119;p14"/>
          <p:cNvSpPr txBox="1"/>
          <p:nvPr/>
        </p:nvSpPr>
        <p:spPr>
          <a:xfrm>
            <a:off x="8180355" y="609272"/>
            <a:ext cx="10107645" cy="2789555"/>
          </a:xfrm>
          <a:prstGeom prst="rect">
            <a:avLst/>
          </a:prstGeom>
          <a:noFill/>
          <a:ln>
            <a:noFill/>
          </a:ln>
        </p:spPr>
        <p:txBody>
          <a:bodyPr anchorCtr="0" anchor="t" bIns="0" lIns="0" spcFirstLastPara="1" rIns="0" wrap="square" tIns="0">
            <a:spAutoFit/>
          </a:bodyPr>
          <a:lstStyle/>
          <a:p>
            <a:pPr indent="-248284" lvl="1" marL="496571" marR="0" rtl="0" algn="l">
              <a:lnSpc>
                <a:spcPct val="140000"/>
              </a:lnSpc>
              <a:spcBef>
                <a:spcPts val="0"/>
              </a:spcBef>
              <a:spcAft>
                <a:spcPts val="0"/>
              </a:spcAft>
              <a:buClr>
                <a:srgbClr val="000000"/>
              </a:buClr>
              <a:buSzPts val="2300"/>
              <a:buFont typeface="Arial"/>
              <a:buChar char="•"/>
            </a:pPr>
            <a:r>
              <a:rPr b="0" i="0" lang="en-US" sz="2300" u="none" cap="none" strike="noStrike">
                <a:solidFill>
                  <a:srgbClr val="000000"/>
                </a:solidFill>
                <a:latin typeface="Montserrat"/>
                <a:ea typeface="Montserrat"/>
                <a:cs typeface="Montserrat"/>
                <a:sym typeface="Montserrat"/>
              </a:rPr>
              <a:t>Click on the "Google Slides" button below this presentation preview. Make sure to sign in to your Google account. Click on "Make a copy." Start editing your presentation.</a:t>
            </a:r>
            <a:endParaRPr/>
          </a:p>
          <a:p>
            <a:pPr indent="-248284" lvl="1" marL="496571" marR="0" rtl="0" algn="l">
              <a:lnSpc>
                <a:spcPct val="140000"/>
              </a:lnSpc>
              <a:spcBef>
                <a:spcPts val="0"/>
              </a:spcBef>
              <a:spcAft>
                <a:spcPts val="0"/>
              </a:spcAft>
              <a:buClr>
                <a:srgbClr val="000000"/>
              </a:buClr>
              <a:buSzPts val="2300"/>
              <a:buFont typeface="Arial"/>
              <a:buChar char="•"/>
            </a:pPr>
            <a:r>
              <a:rPr b="0" i="0" lang="en-US" sz="2300" u="sng" cap="none" strike="noStrike">
                <a:solidFill>
                  <a:srgbClr val="000000"/>
                </a:solidFill>
                <a:latin typeface="Montserrat"/>
                <a:ea typeface="Montserrat"/>
                <a:cs typeface="Montserrat"/>
                <a:sym typeface="Montserrat"/>
              </a:rPr>
              <a:t>Alternative:</a:t>
            </a:r>
            <a:r>
              <a:rPr b="0" i="0" lang="en-US" sz="2300" u="none" cap="none" strike="noStrike">
                <a:solidFill>
                  <a:srgbClr val="000000"/>
                </a:solidFill>
                <a:latin typeface="Montserrat"/>
                <a:ea typeface="Montserrat"/>
                <a:cs typeface="Montserrat"/>
                <a:sym typeface="Montserrat"/>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20" name="Google Shape;120;p14"/>
          <p:cNvSpPr txBox="1"/>
          <p:nvPr/>
        </p:nvSpPr>
        <p:spPr>
          <a:xfrm rot="-5400000">
            <a:off x="5836174" y="1750050"/>
            <a:ext cx="3663284"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Hammersmith One"/>
                <a:ea typeface="Hammersmith One"/>
                <a:cs typeface="Hammersmith One"/>
                <a:sym typeface="Hammersmith One"/>
              </a:rPr>
              <a:t>GOOGLE SLIDES</a:t>
            </a:r>
            <a:endParaRPr/>
          </a:p>
        </p:txBody>
      </p:sp>
      <p:sp>
        <p:nvSpPr>
          <p:cNvPr id="121" name="Google Shape;121;p14"/>
          <p:cNvSpPr txBox="1"/>
          <p:nvPr/>
        </p:nvSpPr>
        <p:spPr>
          <a:xfrm>
            <a:off x="8150604" y="4749419"/>
            <a:ext cx="9931499" cy="2389505"/>
          </a:xfrm>
          <a:prstGeom prst="rect">
            <a:avLst/>
          </a:prstGeom>
          <a:noFill/>
          <a:ln>
            <a:noFill/>
          </a:ln>
        </p:spPr>
        <p:txBody>
          <a:bodyPr anchorCtr="0" anchor="t" bIns="0" lIns="0" spcFirstLastPara="1" rIns="0" wrap="square" tIns="0">
            <a:spAutoFit/>
          </a:bodyPr>
          <a:lstStyle/>
          <a:p>
            <a:pPr indent="-248284" lvl="1" marL="496571" marR="0" rtl="0" algn="l">
              <a:lnSpc>
                <a:spcPct val="140000"/>
              </a:lnSpc>
              <a:spcBef>
                <a:spcPts val="0"/>
              </a:spcBef>
              <a:spcAft>
                <a:spcPts val="0"/>
              </a:spcAft>
              <a:buClr>
                <a:srgbClr val="000000"/>
              </a:buClr>
              <a:buSzPts val="2300"/>
              <a:buFont typeface="Arial"/>
              <a:buChar char="•"/>
            </a:pPr>
            <a:r>
              <a:rPr b="0" i="0" lang="en-US" sz="2300" u="none" cap="none" strike="noStrike">
                <a:solidFill>
                  <a:srgbClr val="000000"/>
                </a:solidFill>
                <a:latin typeface="Montserrat"/>
                <a:ea typeface="Montserrat"/>
                <a:cs typeface="Montserrat"/>
                <a:sym typeface="Montserrat"/>
              </a:rPr>
              <a:t>Click on the "PowerPoint" button below this presentation preview. Start editing your presentation.</a:t>
            </a:r>
            <a:endParaRPr/>
          </a:p>
          <a:p>
            <a:pPr indent="-248284" lvl="1" marL="496571" marR="0" rtl="0" algn="l">
              <a:lnSpc>
                <a:spcPct val="140000"/>
              </a:lnSpc>
              <a:spcBef>
                <a:spcPts val="0"/>
              </a:spcBef>
              <a:spcAft>
                <a:spcPts val="0"/>
              </a:spcAft>
              <a:buClr>
                <a:srgbClr val="000000"/>
              </a:buClr>
              <a:buSzPts val="2300"/>
              <a:buFont typeface="Arial"/>
              <a:buChar char="•"/>
            </a:pPr>
            <a:r>
              <a:rPr b="0" i="0" lang="en-US" sz="2300" u="sng" cap="none" strike="noStrike">
                <a:solidFill>
                  <a:srgbClr val="000000"/>
                </a:solidFill>
                <a:latin typeface="Montserrat"/>
                <a:ea typeface="Montserrat"/>
                <a:cs typeface="Montserrat"/>
                <a:sym typeface="Montserrat"/>
              </a:rPr>
              <a:t>Alternative:</a:t>
            </a:r>
            <a:r>
              <a:rPr b="0" i="0" lang="en-US" sz="2300" u="none" cap="none" strike="noStrike">
                <a:solidFill>
                  <a:srgbClr val="000000"/>
                </a:solidFill>
                <a:latin typeface="Montserrat"/>
                <a:ea typeface="Montserrat"/>
                <a:cs typeface="Montserrat"/>
                <a:sym typeface="Montserrat"/>
              </a:rPr>
              <a:t> From Canva template file, Click on the "Share" button on the top right corner in Canva and click on "More" at the bottom of the menu. Enter "PowerPoint" in the search bar and click on the PowerPoint icon to download.</a:t>
            </a:r>
            <a:endParaRPr/>
          </a:p>
        </p:txBody>
      </p:sp>
      <p:sp>
        <p:nvSpPr>
          <p:cNvPr id="122" name="Google Shape;122;p14"/>
          <p:cNvSpPr txBox="1"/>
          <p:nvPr/>
        </p:nvSpPr>
        <p:spPr>
          <a:xfrm rot="-5400000">
            <a:off x="6008200" y="5690172"/>
            <a:ext cx="3319231"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Hammersmith One"/>
                <a:ea typeface="Hammersmith One"/>
                <a:cs typeface="Hammersmith One"/>
                <a:sym typeface="Hammersmith One"/>
              </a:rPr>
              <a:t>POWERPOINT</a:t>
            </a:r>
            <a:endParaRPr/>
          </a:p>
        </p:txBody>
      </p:sp>
      <p:sp>
        <p:nvSpPr>
          <p:cNvPr id="123" name="Google Shape;123;p14"/>
          <p:cNvSpPr txBox="1"/>
          <p:nvPr/>
        </p:nvSpPr>
        <p:spPr>
          <a:xfrm>
            <a:off x="8180355" y="8387579"/>
            <a:ext cx="9730080" cy="1189355"/>
          </a:xfrm>
          <a:prstGeom prst="rect">
            <a:avLst/>
          </a:prstGeom>
          <a:noFill/>
          <a:ln>
            <a:noFill/>
          </a:ln>
        </p:spPr>
        <p:txBody>
          <a:bodyPr anchorCtr="0" anchor="t" bIns="0" lIns="0" spcFirstLastPara="1" rIns="0" wrap="square" tIns="0">
            <a:spAutoFit/>
          </a:bodyPr>
          <a:lstStyle/>
          <a:p>
            <a:pPr indent="-248284" lvl="1" marL="496571" marR="0" rtl="0" algn="l">
              <a:lnSpc>
                <a:spcPct val="140000"/>
              </a:lnSpc>
              <a:spcBef>
                <a:spcPts val="0"/>
              </a:spcBef>
              <a:spcAft>
                <a:spcPts val="0"/>
              </a:spcAft>
              <a:buClr>
                <a:srgbClr val="000000"/>
              </a:buClr>
              <a:buSzPts val="2300"/>
              <a:buFont typeface="Arial"/>
              <a:buChar char="•"/>
            </a:pPr>
            <a:r>
              <a:rPr b="0" i="0" lang="en-US" sz="2300" u="none" cap="none" strike="noStrike">
                <a:solidFill>
                  <a:srgbClr val="000000"/>
                </a:solidFill>
                <a:latin typeface="Montserrat"/>
                <a:ea typeface="Montserrat"/>
                <a:cs typeface="Montserrat"/>
                <a:sym typeface="Montserrat"/>
              </a:rPr>
              <a:t>Click on the "Canva" button under this presentation preview. Start editing your presentation. You need to sign in to your Canva account.</a:t>
            </a:r>
            <a:endParaRPr/>
          </a:p>
        </p:txBody>
      </p:sp>
      <p:sp>
        <p:nvSpPr>
          <p:cNvPr id="124" name="Google Shape;124;p14"/>
          <p:cNvSpPr txBox="1"/>
          <p:nvPr/>
        </p:nvSpPr>
        <p:spPr>
          <a:xfrm rot="-5400000">
            <a:off x="6498752" y="8840124"/>
            <a:ext cx="233812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Hammersmith One"/>
                <a:ea typeface="Hammersmith One"/>
                <a:cs typeface="Hammersmith One"/>
                <a:sym typeface="Hammersmith One"/>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397" name="Shape 397"/>
        <p:cNvGrpSpPr/>
        <p:nvPr/>
      </p:nvGrpSpPr>
      <p:grpSpPr>
        <a:xfrm>
          <a:off x="0" y="0"/>
          <a:ext cx="0" cy="0"/>
          <a:chOff x="0" y="0"/>
          <a:chExt cx="0" cy="0"/>
        </a:xfrm>
      </p:grpSpPr>
      <p:sp>
        <p:nvSpPr>
          <p:cNvPr id="398" name="Google Shape;398;p32"/>
          <p:cNvSpPr/>
          <p:nvPr/>
        </p:nvSpPr>
        <p:spPr>
          <a:xfrm>
            <a:off x="7222967" y="-353418"/>
            <a:ext cx="14301948" cy="14464675"/>
          </a:xfrm>
          <a:custGeom>
            <a:rect b="b" l="l" r="r" t="t"/>
            <a:pathLst>
              <a:path extrusionOk="0" h="14464675" w="14301948">
                <a:moveTo>
                  <a:pt x="0" y="0"/>
                </a:moveTo>
                <a:lnTo>
                  <a:pt x="14301947" y="0"/>
                </a:lnTo>
                <a:lnTo>
                  <a:pt x="14301947" y="14464675"/>
                </a:lnTo>
                <a:lnTo>
                  <a:pt x="0" y="14464675"/>
                </a:lnTo>
                <a:lnTo>
                  <a:pt x="0" y="0"/>
                </a:lnTo>
                <a:close/>
              </a:path>
            </a:pathLst>
          </a:custGeom>
          <a:blipFill rotWithShape="1">
            <a:blip r:embed="rId3">
              <a:alphaModFix/>
            </a:blip>
            <a:stretch>
              <a:fillRect b="0" l="0" r="0" t="0"/>
            </a:stretch>
          </a:blipFill>
          <a:ln>
            <a:noFill/>
          </a:ln>
        </p:spPr>
      </p:sp>
      <p:sp>
        <p:nvSpPr>
          <p:cNvPr id="399" name="Google Shape;399;p32"/>
          <p:cNvSpPr txBox="1"/>
          <p:nvPr/>
        </p:nvSpPr>
        <p:spPr>
          <a:xfrm>
            <a:off x="1028700" y="1800225"/>
            <a:ext cx="12388500" cy="6639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6957" u="none" cap="none" strike="noStrike">
                <a:solidFill>
                  <a:srgbClr val="1C191A"/>
                </a:solidFill>
                <a:latin typeface="Hammersmith One"/>
                <a:ea typeface="Hammersmith One"/>
                <a:cs typeface="Hammersmith One"/>
                <a:sym typeface="Hammersmith One"/>
              </a:rPr>
              <a:t>THANK YOU!</a:t>
            </a:r>
            <a:endParaRPr/>
          </a:p>
        </p:txBody>
      </p:sp>
      <p:sp>
        <p:nvSpPr>
          <p:cNvPr id="400" name="Google Shape;400;p32"/>
          <p:cNvSpPr/>
          <p:nvPr/>
        </p:nvSpPr>
        <p:spPr>
          <a:xfrm>
            <a:off x="-768540" y="0"/>
            <a:ext cx="2628910" cy="2648776"/>
          </a:xfrm>
          <a:custGeom>
            <a:rect b="b" l="l" r="r" t="t"/>
            <a:pathLst>
              <a:path extrusionOk="0" h="2648776" w="2628910">
                <a:moveTo>
                  <a:pt x="0" y="0"/>
                </a:moveTo>
                <a:lnTo>
                  <a:pt x="2628910" y="0"/>
                </a:lnTo>
                <a:lnTo>
                  <a:pt x="2628910" y="2648776"/>
                </a:lnTo>
                <a:lnTo>
                  <a:pt x="0" y="2648776"/>
                </a:lnTo>
                <a:lnTo>
                  <a:pt x="0" y="0"/>
                </a:lnTo>
                <a:close/>
              </a:path>
            </a:pathLst>
          </a:custGeom>
          <a:blipFill rotWithShape="1">
            <a:blip r:embed="rId4">
              <a:alphaModFix/>
            </a:blip>
            <a:stretch>
              <a:fillRect b="0" l="0" r="0" t="0"/>
            </a:stretch>
          </a:blipFill>
          <a:ln>
            <a:noFill/>
          </a:ln>
        </p:spPr>
      </p:sp>
      <p:sp>
        <p:nvSpPr>
          <p:cNvPr id="401" name="Google Shape;401;p32"/>
          <p:cNvSpPr/>
          <p:nvPr/>
        </p:nvSpPr>
        <p:spPr>
          <a:xfrm flipH="1">
            <a:off x="10479742" y="-353418"/>
            <a:ext cx="7808258" cy="10993836"/>
          </a:xfrm>
          <a:custGeom>
            <a:rect b="b" l="l" r="r" t="t"/>
            <a:pathLst>
              <a:path extrusionOk="0" h="10993836" w="7808258">
                <a:moveTo>
                  <a:pt x="7808258" y="0"/>
                </a:moveTo>
                <a:lnTo>
                  <a:pt x="0" y="0"/>
                </a:lnTo>
                <a:lnTo>
                  <a:pt x="0" y="10993836"/>
                </a:lnTo>
                <a:lnTo>
                  <a:pt x="7808258" y="10993836"/>
                </a:lnTo>
                <a:lnTo>
                  <a:pt x="7808258" y="0"/>
                </a:lnTo>
                <a:close/>
              </a:path>
            </a:pathLst>
          </a:custGeom>
          <a:blipFill rotWithShape="1">
            <a:blip r:embed="rId5">
              <a:alphaModFix/>
            </a:blip>
            <a:stretch>
              <a:fillRect b="0" l="-50798" r="-60386" t="0"/>
            </a:stretch>
          </a:blipFill>
          <a:ln>
            <a:noFill/>
          </a:ln>
        </p:spPr>
      </p:sp>
      <p:sp>
        <p:nvSpPr>
          <p:cNvPr id="402" name="Google Shape;402;p32"/>
          <p:cNvSpPr txBox="1"/>
          <p:nvPr/>
        </p:nvSpPr>
        <p:spPr>
          <a:xfrm>
            <a:off x="1028700" y="8165290"/>
            <a:ext cx="7076466" cy="11366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1C191A"/>
                </a:solidFill>
                <a:latin typeface="Montserrat"/>
                <a:ea typeface="Montserrat"/>
                <a:cs typeface="Montserrat"/>
                <a:sym typeface="Montserrat"/>
              </a:rPr>
              <a:t>Write a closing statement or call-to-action here.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406" name="Shape 406"/>
        <p:cNvGrpSpPr/>
        <p:nvPr/>
      </p:nvGrpSpPr>
      <p:grpSpPr>
        <a:xfrm>
          <a:off x="0" y="0"/>
          <a:ext cx="0" cy="0"/>
          <a:chOff x="0" y="0"/>
          <a:chExt cx="0" cy="0"/>
        </a:xfrm>
      </p:grpSpPr>
      <p:sp>
        <p:nvSpPr>
          <p:cNvPr id="407" name="Google Shape;407;p33"/>
          <p:cNvSpPr txBox="1"/>
          <p:nvPr/>
        </p:nvSpPr>
        <p:spPr>
          <a:xfrm>
            <a:off x="647966" y="348200"/>
            <a:ext cx="10879800" cy="3817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5500" u="none" cap="none" strike="noStrike">
                <a:solidFill>
                  <a:srgbClr val="1C191A"/>
                </a:solidFill>
                <a:latin typeface="Hammersmith One"/>
                <a:ea typeface="Hammersmith One"/>
                <a:cs typeface="Hammersmith One"/>
                <a:sym typeface="Hammersmith One"/>
              </a:rPr>
              <a:t>RESOURCE </a:t>
            </a:r>
            <a:endParaRPr/>
          </a:p>
          <a:p>
            <a:pPr indent="0" lvl="0" marL="0" marR="0" rtl="0" algn="l">
              <a:lnSpc>
                <a:spcPct val="80000"/>
              </a:lnSpc>
              <a:spcBef>
                <a:spcPts val="0"/>
              </a:spcBef>
              <a:spcAft>
                <a:spcPts val="0"/>
              </a:spcAft>
              <a:buNone/>
            </a:pPr>
            <a:r>
              <a:rPr b="0" i="0" lang="en-US" sz="15500" u="none" cap="none" strike="noStrike">
                <a:solidFill>
                  <a:srgbClr val="1C191A"/>
                </a:solidFill>
                <a:latin typeface="Hammersmith One"/>
                <a:ea typeface="Hammersmith One"/>
                <a:cs typeface="Hammersmith One"/>
                <a:sym typeface="Hammersmith One"/>
              </a:rPr>
              <a:t>PAGE</a:t>
            </a:r>
            <a:endParaRPr/>
          </a:p>
        </p:txBody>
      </p:sp>
      <p:sp>
        <p:nvSpPr>
          <p:cNvPr id="408" name="Google Shape;408;p33"/>
          <p:cNvSpPr/>
          <p:nvPr/>
        </p:nvSpPr>
        <p:spPr>
          <a:xfrm>
            <a:off x="13051652" y="1006767"/>
            <a:ext cx="4407106" cy="4457250"/>
          </a:xfrm>
          <a:custGeom>
            <a:rect b="b" l="l" r="r" t="t"/>
            <a:pathLst>
              <a:path extrusionOk="0" h="4457250" w="4407106">
                <a:moveTo>
                  <a:pt x="0" y="0"/>
                </a:moveTo>
                <a:lnTo>
                  <a:pt x="4407106" y="0"/>
                </a:lnTo>
                <a:lnTo>
                  <a:pt x="4407106" y="4457249"/>
                </a:lnTo>
                <a:lnTo>
                  <a:pt x="0" y="4457249"/>
                </a:lnTo>
                <a:lnTo>
                  <a:pt x="0" y="0"/>
                </a:lnTo>
                <a:close/>
              </a:path>
            </a:pathLst>
          </a:custGeom>
          <a:blipFill rotWithShape="1">
            <a:blip r:embed="rId3">
              <a:alphaModFix/>
            </a:blip>
            <a:stretch>
              <a:fillRect b="0" l="0" r="0" t="0"/>
            </a:stretch>
          </a:blipFill>
          <a:ln>
            <a:noFill/>
          </a:ln>
        </p:spPr>
      </p:sp>
      <p:sp>
        <p:nvSpPr>
          <p:cNvPr id="409" name="Google Shape;409;p33"/>
          <p:cNvSpPr/>
          <p:nvPr/>
        </p:nvSpPr>
        <p:spPr>
          <a:xfrm rot="-5400000">
            <a:off x="12450429" y="5068855"/>
            <a:ext cx="3620709" cy="5997034"/>
          </a:xfrm>
          <a:custGeom>
            <a:rect b="b" l="l" r="r" t="t"/>
            <a:pathLst>
              <a:path extrusionOk="0" h="5997034" w="3620709">
                <a:moveTo>
                  <a:pt x="0" y="0"/>
                </a:moveTo>
                <a:lnTo>
                  <a:pt x="3620709" y="0"/>
                </a:lnTo>
                <a:lnTo>
                  <a:pt x="3620709" y="5997034"/>
                </a:lnTo>
                <a:lnTo>
                  <a:pt x="0" y="5997034"/>
                </a:lnTo>
                <a:lnTo>
                  <a:pt x="0" y="0"/>
                </a:lnTo>
                <a:close/>
              </a:path>
            </a:pathLst>
          </a:custGeom>
          <a:blipFill rotWithShape="1">
            <a:blip r:embed="rId4">
              <a:alphaModFix/>
            </a:blip>
            <a:stretch>
              <a:fillRect b="0" l="0" r="0" t="0"/>
            </a:stretch>
          </a:blipFill>
          <a:ln>
            <a:noFill/>
          </a:ln>
        </p:spPr>
      </p:sp>
      <p:sp>
        <p:nvSpPr>
          <p:cNvPr id="410" name="Google Shape;410;p33"/>
          <p:cNvSpPr/>
          <p:nvPr/>
        </p:nvSpPr>
        <p:spPr>
          <a:xfrm>
            <a:off x="6807278" y="3543860"/>
            <a:ext cx="2829619" cy="2829619"/>
          </a:xfrm>
          <a:custGeom>
            <a:rect b="b" l="l" r="r" t="t"/>
            <a:pathLst>
              <a:path extrusionOk="0" h="2829619" w="2829619">
                <a:moveTo>
                  <a:pt x="0" y="0"/>
                </a:moveTo>
                <a:lnTo>
                  <a:pt x="2829619" y="0"/>
                </a:lnTo>
                <a:lnTo>
                  <a:pt x="2829619" y="2829619"/>
                </a:lnTo>
                <a:lnTo>
                  <a:pt x="0" y="2829619"/>
                </a:lnTo>
                <a:lnTo>
                  <a:pt x="0" y="0"/>
                </a:lnTo>
                <a:close/>
              </a:path>
            </a:pathLst>
          </a:custGeom>
          <a:blipFill rotWithShape="1">
            <a:blip r:embed="rId5">
              <a:alphaModFix/>
            </a:blip>
            <a:stretch>
              <a:fillRect b="0" l="0" r="0" t="0"/>
            </a:stretch>
          </a:blipFill>
          <a:ln>
            <a:noFill/>
          </a:ln>
        </p:spPr>
      </p:sp>
      <p:sp>
        <p:nvSpPr>
          <p:cNvPr id="411" name="Google Shape;411;p33"/>
          <p:cNvSpPr/>
          <p:nvPr/>
        </p:nvSpPr>
        <p:spPr>
          <a:xfrm rot="5400000">
            <a:off x="6387002" y="7645567"/>
            <a:ext cx="2928505" cy="1470180"/>
          </a:xfrm>
          <a:custGeom>
            <a:rect b="b" l="l" r="r" t="t"/>
            <a:pathLst>
              <a:path extrusionOk="0" h="1470180" w="2928505">
                <a:moveTo>
                  <a:pt x="0" y="0"/>
                </a:moveTo>
                <a:lnTo>
                  <a:pt x="2928504" y="0"/>
                </a:lnTo>
                <a:lnTo>
                  <a:pt x="2928504" y="1470180"/>
                </a:lnTo>
                <a:lnTo>
                  <a:pt x="0" y="1470180"/>
                </a:lnTo>
                <a:lnTo>
                  <a:pt x="0" y="0"/>
                </a:lnTo>
                <a:close/>
              </a:path>
            </a:pathLst>
          </a:custGeom>
          <a:blipFill rotWithShape="1">
            <a:blip r:embed="rId6">
              <a:alphaModFix/>
            </a:blip>
            <a:stretch>
              <a:fillRect b="0" l="0" r="0" t="0"/>
            </a:stretch>
          </a:blipFill>
          <a:ln>
            <a:noFill/>
          </a:ln>
        </p:spPr>
      </p:sp>
      <p:sp>
        <p:nvSpPr>
          <p:cNvPr id="412" name="Google Shape;412;p33"/>
          <p:cNvSpPr/>
          <p:nvPr/>
        </p:nvSpPr>
        <p:spPr>
          <a:xfrm>
            <a:off x="6505919" y="6916404"/>
            <a:ext cx="1471154" cy="2928505"/>
          </a:xfrm>
          <a:custGeom>
            <a:rect b="b" l="l" r="r" t="t"/>
            <a:pathLst>
              <a:path extrusionOk="0" h="2928505" w="1471154">
                <a:moveTo>
                  <a:pt x="0" y="0"/>
                </a:moveTo>
                <a:lnTo>
                  <a:pt x="1471155" y="0"/>
                </a:lnTo>
                <a:lnTo>
                  <a:pt x="1471155" y="2928505"/>
                </a:lnTo>
                <a:lnTo>
                  <a:pt x="0" y="2928505"/>
                </a:lnTo>
                <a:lnTo>
                  <a:pt x="0" y="0"/>
                </a:lnTo>
                <a:close/>
              </a:path>
            </a:pathLst>
          </a:custGeom>
          <a:blipFill rotWithShape="1">
            <a:blip r:embed="rId7">
              <a:alphaModFix/>
            </a:blip>
            <a:stretch>
              <a:fillRect b="0" l="0" r="0" t="0"/>
            </a:stretch>
          </a:blipFill>
          <a:ln>
            <a:noFill/>
          </a:ln>
        </p:spPr>
      </p:sp>
      <p:sp>
        <p:nvSpPr>
          <p:cNvPr id="413" name="Google Shape;413;p33"/>
          <p:cNvSpPr/>
          <p:nvPr/>
        </p:nvSpPr>
        <p:spPr>
          <a:xfrm>
            <a:off x="14584123" y="3235391"/>
            <a:ext cx="2932933" cy="2898179"/>
          </a:xfrm>
          <a:custGeom>
            <a:rect b="b" l="l" r="r" t="t"/>
            <a:pathLst>
              <a:path extrusionOk="0" h="2898179" w="2932933">
                <a:moveTo>
                  <a:pt x="0" y="0"/>
                </a:moveTo>
                <a:lnTo>
                  <a:pt x="2932933" y="0"/>
                </a:lnTo>
                <a:lnTo>
                  <a:pt x="2932933" y="2898179"/>
                </a:lnTo>
                <a:lnTo>
                  <a:pt x="0" y="2898179"/>
                </a:lnTo>
                <a:lnTo>
                  <a:pt x="0" y="0"/>
                </a:lnTo>
                <a:close/>
              </a:path>
            </a:pathLst>
          </a:custGeom>
          <a:blipFill rotWithShape="1">
            <a:blip r:embed="rId8">
              <a:alphaModFix/>
            </a:blip>
            <a:stretch>
              <a:fillRect b="0" l="0" r="0" t="-19938"/>
            </a:stretch>
          </a:blipFill>
          <a:ln>
            <a:noFill/>
          </a:ln>
        </p:spPr>
      </p:sp>
      <p:sp>
        <p:nvSpPr>
          <p:cNvPr id="414" name="Google Shape;414;p33"/>
          <p:cNvSpPr/>
          <p:nvPr/>
        </p:nvSpPr>
        <p:spPr>
          <a:xfrm>
            <a:off x="8586344" y="7481205"/>
            <a:ext cx="2368010" cy="2363704"/>
          </a:xfrm>
          <a:custGeom>
            <a:rect b="b" l="l" r="r" t="t"/>
            <a:pathLst>
              <a:path extrusionOk="0" h="2363704" w="2368010">
                <a:moveTo>
                  <a:pt x="0" y="0"/>
                </a:moveTo>
                <a:lnTo>
                  <a:pt x="2368010" y="0"/>
                </a:lnTo>
                <a:lnTo>
                  <a:pt x="2368010" y="2363704"/>
                </a:lnTo>
                <a:lnTo>
                  <a:pt x="0" y="2363704"/>
                </a:lnTo>
                <a:lnTo>
                  <a:pt x="0" y="0"/>
                </a:lnTo>
                <a:close/>
              </a:path>
            </a:pathLst>
          </a:custGeom>
          <a:blipFill rotWithShape="1">
            <a:blip r:embed="rId9">
              <a:alphaModFix/>
            </a:blip>
            <a:stretch>
              <a:fillRect b="0" l="0" r="0" t="0"/>
            </a:stretch>
          </a:blipFill>
          <a:ln>
            <a:noFill/>
          </a:ln>
        </p:spPr>
      </p:sp>
      <p:sp>
        <p:nvSpPr>
          <p:cNvPr id="415" name="Google Shape;415;p33"/>
          <p:cNvSpPr/>
          <p:nvPr/>
        </p:nvSpPr>
        <p:spPr>
          <a:xfrm>
            <a:off x="9770349" y="3769866"/>
            <a:ext cx="2366903" cy="2363704"/>
          </a:xfrm>
          <a:custGeom>
            <a:rect b="b" l="l" r="r" t="t"/>
            <a:pathLst>
              <a:path extrusionOk="0" h="2363704" w="2366903">
                <a:moveTo>
                  <a:pt x="0" y="0"/>
                </a:moveTo>
                <a:lnTo>
                  <a:pt x="2366903" y="0"/>
                </a:lnTo>
                <a:lnTo>
                  <a:pt x="2366903" y="2363704"/>
                </a:lnTo>
                <a:lnTo>
                  <a:pt x="0" y="2363704"/>
                </a:lnTo>
                <a:lnTo>
                  <a:pt x="0" y="0"/>
                </a:lnTo>
                <a:close/>
              </a:path>
            </a:pathLst>
          </a:custGeom>
          <a:blipFill rotWithShape="1">
            <a:blip r:embed="rId10">
              <a:alphaModFix/>
            </a:blip>
            <a:stretch>
              <a:fillRect b="0" l="0" r="0" t="0"/>
            </a:stretch>
          </a:blipFill>
          <a:ln>
            <a:noFill/>
          </a:ln>
        </p:spPr>
      </p:sp>
      <p:sp>
        <p:nvSpPr>
          <p:cNvPr id="416" name="Google Shape;416;p33"/>
          <p:cNvSpPr/>
          <p:nvPr/>
        </p:nvSpPr>
        <p:spPr>
          <a:xfrm>
            <a:off x="8586344" y="2871511"/>
            <a:ext cx="1783233" cy="1796708"/>
          </a:xfrm>
          <a:custGeom>
            <a:rect b="b" l="l" r="r" t="t"/>
            <a:pathLst>
              <a:path extrusionOk="0" h="1796708" w="1783233">
                <a:moveTo>
                  <a:pt x="0" y="0"/>
                </a:moveTo>
                <a:lnTo>
                  <a:pt x="1783233" y="0"/>
                </a:lnTo>
                <a:lnTo>
                  <a:pt x="1783233" y="1796709"/>
                </a:lnTo>
                <a:lnTo>
                  <a:pt x="0" y="1796709"/>
                </a:lnTo>
                <a:lnTo>
                  <a:pt x="0" y="0"/>
                </a:lnTo>
                <a:close/>
              </a:path>
            </a:pathLst>
          </a:custGeom>
          <a:blipFill rotWithShape="1">
            <a:blip r:embed="rId11">
              <a:alphaModFix/>
            </a:blip>
            <a:stretch>
              <a:fillRect b="0" l="0" r="0" t="0"/>
            </a:stretch>
          </a:blipFill>
          <a:ln>
            <a:noFill/>
          </a:ln>
        </p:spPr>
      </p:sp>
      <p:sp>
        <p:nvSpPr>
          <p:cNvPr id="417" name="Google Shape;417;p33"/>
          <p:cNvSpPr/>
          <p:nvPr/>
        </p:nvSpPr>
        <p:spPr>
          <a:xfrm>
            <a:off x="12137252" y="6987331"/>
            <a:ext cx="2343286" cy="2160084"/>
          </a:xfrm>
          <a:custGeom>
            <a:rect b="b" l="l" r="r" t="t"/>
            <a:pathLst>
              <a:path extrusionOk="0" h="2160084" w="2343286">
                <a:moveTo>
                  <a:pt x="0" y="0"/>
                </a:moveTo>
                <a:lnTo>
                  <a:pt x="2343286" y="0"/>
                </a:lnTo>
                <a:lnTo>
                  <a:pt x="2343286" y="2160083"/>
                </a:lnTo>
                <a:lnTo>
                  <a:pt x="0" y="2160083"/>
                </a:lnTo>
                <a:lnTo>
                  <a:pt x="0" y="0"/>
                </a:lnTo>
                <a:close/>
              </a:path>
            </a:pathLst>
          </a:custGeom>
          <a:blipFill rotWithShape="1">
            <a:blip r:embed="rId12">
              <a:alphaModFix/>
            </a:blip>
            <a:stretch>
              <a:fillRect b="0" l="0" r="0" t="0"/>
            </a:stretch>
          </a:blipFill>
          <a:ln>
            <a:noFill/>
          </a:ln>
        </p:spPr>
      </p:sp>
      <p:sp>
        <p:nvSpPr>
          <p:cNvPr id="418" name="Google Shape;418;p33"/>
          <p:cNvSpPr/>
          <p:nvPr/>
        </p:nvSpPr>
        <p:spPr>
          <a:xfrm>
            <a:off x="14752146" y="7178825"/>
            <a:ext cx="1777095" cy="1777095"/>
          </a:xfrm>
          <a:custGeom>
            <a:rect b="b" l="l" r="r" t="t"/>
            <a:pathLst>
              <a:path extrusionOk="0" h="1777095" w="1777095">
                <a:moveTo>
                  <a:pt x="0" y="0"/>
                </a:moveTo>
                <a:lnTo>
                  <a:pt x="1777095" y="0"/>
                </a:lnTo>
                <a:lnTo>
                  <a:pt x="1777095" y="1777095"/>
                </a:lnTo>
                <a:lnTo>
                  <a:pt x="0" y="1777095"/>
                </a:lnTo>
                <a:lnTo>
                  <a:pt x="0" y="0"/>
                </a:lnTo>
                <a:close/>
              </a:path>
            </a:pathLst>
          </a:custGeom>
          <a:blipFill rotWithShape="1">
            <a:blip r:embed="rId13">
              <a:alphaModFix/>
            </a:blip>
            <a:stretch>
              <a:fillRect b="0" l="0" r="0" t="0"/>
            </a:stretch>
          </a:blipFill>
          <a:ln>
            <a:noFill/>
          </a:ln>
        </p:spPr>
      </p:sp>
      <p:sp>
        <p:nvSpPr>
          <p:cNvPr id="419" name="Google Shape;419;p33"/>
          <p:cNvSpPr/>
          <p:nvPr/>
        </p:nvSpPr>
        <p:spPr>
          <a:xfrm>
            <a:off x="11213684" y="2066925"/>
            <a:ext cx="2870421" cy="3629267"/>
          </a:xfrm>
          <a:custGeom>
            <a:rect b="b" l="l" r="r" t="t"/>
            <a:pathLst>
              <a:path extrusionOk="0" h="3629267" w="2870421">
                <a:moveTo>
                  <a:pt x="0" y="0"/>
                </a:moveTo>
                <a:lnTo>
                  <a:pt x="2870420" y="0"/>
                </a:lnTo>
                <a:lnTo>
                  <a:pt x="2870420" y="3629268"/>
                </a:lnTo>
                <a:lnTo>
                  <a:pt x="0" y="3629268"/>
                </a:lnTo>
                <a:lnTo>
                  <a:pt x="0" y="0"/>
                </a:lnTo>
                <a:close/>
              </a:path>
            </a:pathLst>
          </a:custGeom>
          <a:blipFill rotWithShape="1">
            <a:blip r:embed="rId14">
              <a:alphaModFix/>
            </a:blip>
            <a:stretch>
              <a:fillRect b="0" l="0" r="0" t="0"/>
            </a:stretch>
          </a:blipFill>
          <a:ln>
            <a:noFill/>
          </a:ln>
        </p:spPr>
      </p:sp>
      <p:sp>
        <p:nvSpPr>
          <p:cNvPr id="420" name="Google Shape;420;p33"/>
          <p:cNvSpPr txBox="1"/>
          <p:nvPr/>
        </p:nvSpPr>
        <p:spPr>
          <a:xfrm>
            <a:off x="837525" y="4031275"/>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1C191A"/>
                </a:solidFill>
                <a:latin typeface="Montserrat"/>
                <a:ea typeface="Montserrat"/>
                <a:cs typeface="Montserrat"/>
                <a:sym typeface="Montserrat"/>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1C191A"/>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1C191A"/>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1C191A"/>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1C191A"/>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1C191A"/>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1C191A"/>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1C191A"/>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1C191A"/>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1C191A"/>
                </a:solidFill>
                <a:latin typeface="Montserrat"/>
                <a:ea typeface="Montserrat"/>
                <a:cs typeface="Montserrat"/>
                <a:sym typeface="Montserrat"/>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1C191A"/>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1C191A"/>
                </a:solidFill>
                <a:latin typeface="Montserrat"/>
                <a:ea typeface="Montserrat"/>
                <a:cs typeface="Montserrat"/>
                <a:sym typeface="Montserrat"/>
              </a:rPr>
              <a:t>Don't forget to delete this page before presenting. </a:t>
            </a:r>
            <a:endParaRPr/>
          </a:p>
        </p:txBody>
      </p:sp>
      <p:sp>
        <p:nvSpPr>
          <p:cNvPr id="421" name="Google Shape;421;p33"/>
          <p:cNvSpPr txBox="1"/>
          <p:nvPr/>
        </p:nvSpPr>
        <p:spPr>
          <a:xfrm>
            <a:off x="837442" y="4926575"/>
            <a:ext cx="4676700" cy="849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1C191A"/>
                </a:solidFill>
                <a:latin typeface="Montserrat"/>
                <a:ea typeface="Montserrat"/>
                <a:cs typeface="Montserrat"/>
                <a:sym typeface="Montserrat"/>
              </a:rPr>
              <a:t>This presentation template uses the following free fonts:</a:t>
            </a:r>
            <a:endParaRPr/>
          </a:p>
        </p:txBody>
      </p:sp>
      <p:sp>
        <p:nvSpPr>
          <p:cNvPr id="422" name="Google Shape;422;p33"/>
          <p:cNvSpPr txBox="1"/>
          <p:nvPr/>
        </p:nvSpPr>
        <p:spPr>
          <a:xfrm>
            <a:off x="837529" y="6077809"/>
            <a:ext cx="5059200" cy="140340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1C191A"/>
              </a:buClr>
              <a:buSzPts val="2400"/>
              <a:buFont typeface="Arial"/>
              <a:buChar char="•"/>
            </a:pPr>
            <a:r>
              <a:rPr b="0" i="0" lang="en-US" sz="2400" u="none" cap="none" strike="noStrike">
                <a:solidFill>
                  <a:srgbClr val="1C191A"/>
                </a:solidFill>
                <a:latin typeface="Montserrat"/>
                <a:ea typeface="Montserrat"/>
                <a:cs typeface="Montserrat"/>
                <a:sym typeface="Montserrat"/>
              </a:rPr>
              <a:t>Titles: Hammersmith One</a:t>
            </a:r>
            <a:endParaRPr/>
          </a:p>
          <a:p>
            <a:pPr indent="-259079" lvl="1" marL="518160" marR="0" rtl="0" algn="l">
              <a:lnSpc>
                <a:spcPct val="139958"/>
              </a:lnSpc>
              <a:spcBef>
                <a:spcPts val="0"/>
              </a:spcBef>
              <a:spcAft>
                <a:spcPts val="0"/>
              </a:spcAft>
              <a:buClr>
                <a:srgbClr val="1C191A"/>
              </a:buClr>
              <a:buSzPts val="2400"/>
              <a:buFont typeface="Arial"/>
              <a:buChar char="•"/>
            </a:pPr>
            <a:r>
              <a:rPr b="0" i="0" lang="en-US" sz="2400" u="none" cap="none" strike="noStrike">
                <a:solidFill>
                  <a:srgbClr val="1C191A"/>
                </a:solidFill>
                <a:latin typeface="Montserrat"/>
                <a:ea typeface="Montserrat"/>
                <a:cs typeface="Montserrat"/>
                <a:sym typeface="Montserrat"/>
              </a:rPr>
              <a:t>Headers: Hammersmith One</a:t>
            </a:r>
            <a:endParaRPr/>
          </a:p>
          <a:p>
            <a:pPr indent="-259079" lvl="1" marL="518160" marR="0" rtl="0" algn="l">
              <a:lnSpc>
                <a:spcPct val="139958"/>
              </a:lnSpc>
              <a:spcBef>
                <a:spcPts val="0"/>
              </a:spcBef>
              <a:spcAft>
                <a:spcPts val="0"/>
              </a:spcAft>
              <a:buClr>
                <a:srgbClr val="1C191A"/>
              </a:buClr>
              <a:buSzPts val="2400"/>
              <a:buFont typeface="Arial"/>
              <a:buChar char="•"/>
            </a:pPr>
            <a:r>
              <a:rPr b="0" i="0" lang="en-US" sz="2400" u="none" cap="none" strike="noStrike">
                <a:solidFill>
                  <a:srgbClr val="1C191A"/>
                </a:solidFill>
                <a:latin typeface="Montserrat"/>
                <a:ea typeface="Montserrat"/>
                <a:cs typeface="Montserrat"/>
                <a:sym typeface="Montserrat"/>
              </a:rPr>
              <a:t>Body Copy: Montserrat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426" name="Shape 426"/>
        <p:cNvGrpSpPr/>
        <p:nvPr/>
      </p:nvGrpSpPr>
      <p:grpSpPr>
        <a:xfrm>
          <a:off x="0" y="0"/>
          <a:ext cx="0" cy="0"/>
          <a:chOff x="0" y="0"/>
          <a:chExt cx="0" cy="0"/>
        </a:xfrm>
      </p:grpSpPr>
      <p:sp>
        <p:nvSpPr>
          <p:cNvPr id="427" name="Google Shape;427;p34"/>
          <p:cNvSpPr/>
          <p:nvPr/>
        </p:nvSpPr>
        <p:spPr>
          <a:xfrm rot="-5400000">
            <a:off x="8038925" y="-32143"/>
            <a:ext cx="11294409" cy="11294409"/>
          </a:xfrm>
          <a:custGeom>
            <a:rect b="b" l="l" r="r" t="t"/>
            <a:pathLst>
              <a:path extrusionOk="0" h="11294409" w="11294409">
                <a:moveTo>
                  <a:pt x="0" y="0"/>
                </a:moveTo>
                <a:lnTo>
                  <a:pt x="11294409" y="0"/>
                </a:lnTo>
                <a:lnTo>
                  <a:pt x="11294409" y="11294409"/>
                </a:lnTo>
                <a:lnTo>
                  <a:pt x="0" y="11294409"/>
                </a:lnTo>
                <a:lnTo>
                  <a:pt x="0" y="0"/>
                </a:lnTo>
                <a:close/>
              </a:path>
            </a:pathLst>
          </a:custGeom>
          <a:blipFill rotWithShape="1">
            <a:blip r:embed="rId3">
              <a:alphaModFix/>
            </a:blip>
            <a:stretch>
              <a:fillRect b="0" l="0" r="0" t="0"/>
            </a:stretch>
          </a:blipFill>
          <a:ln>
            <a:noFill/>
          </a:ln>
        </p:spPr>
      </p:sp>
      <p:sp>
        <p:nvSpPr>
          <p:cNvPr id="428" name="Google Shape;428;p34"/>
          <p:cNvSpPr/>
          <p:nvPr/>
        </p:nvSpPr>
        <p:spPr>
          <a:xfrm rot="5400000">
            <a:off x="-1045334" y="-32143"/>
            <a:ext cx="11294409" cy="11294409"/>
          </a:xfrm>
          <a:custGeom>
            <a:rect b="b" l="l" r="r" t="t"/>
            <a:pathLst>
              <a:path extrusionOk="0" h="11294409" w="11294409">
                <a:moveTo>
                  <a:pt x="11294409" y="11294409"/>
                </a:moveTo>
                <a:lnTo>
                  <a:pt x="0" y="11294409"/>
                </a:lnTo>
                <a:lnTo>
                  <a:pt x="0" y="0"/>
                </a:lnTo>
                <a:lnTo>
                  <a:pt x="11294409" y="0"/>
                </a:lnTo>
                <a:lnTo>
                  <a:pt x="11294409" y="11294409"/>
                </a:lnTo>
                <a:close/>
              </a:path>
            </a:pathLst>
          </a:custGeom>
          <a:blipFill rotWithShape="1">
            <a:blip r:embed="rId3">
              <a:alphaModFix/>
            </a:blip>
            <a:stretch>
              <a:fillRect b="0" l="0" r="0" t="0"/>
            </a:stretch>
          </a:blipFill>
          <a:ln>
            <a:noFill/>
          </a:ln>
        </p:spPr>
      </p:sp>
      <p:sp>
        <p:nvSpPr>
          <p:cNvPr id="429" name="Google Shape;429;p34"/>
          <p:cNvSpPr/>
          <p:nvPr/>
        </p:nvSpPr>
        <p:spPr>
          <a:xfrm>
            <a:off x="7183821" y="3465405"/>
            <a:ext cx="3920359" cy="990782"/>
          </a:xfrm>
          <a:custGeom>
            <a:rect b="b" l="l" r="r" t="t"/>
            <a:pathLst>
              <a:path extrusionOk="0" h="990782" w="3920359">
                <a:moveTo>
                  <a:pt x="0" y="0"/>
                </a:moveTo>
                <a:lnTo>
                  <a:pt x="3920358" y="0"/>
                </a:lnTo>
                <a:lnTo>
                  <a:pt x="3920358" y="990781"/>
                </a:lnTo>
                <a:lnTo>
                  <a:pt x="0" y="990781"/>
                </a:lnTo>
                <a:lnTo>
                  <a:pt x="0" y="0"/>
                </a:lnTo>
                <a:close/>
              </a:path>
            </a:pathLst>
          </a:custGeom>
          <a:blipFill rotWithShape="1">
            <a:blip r:embed="rId4">
              <a:alphaModFix/>
            </a:blip>
            <a:stretch>
              <a:fillRect b="0" l="0" r="0" t="0"/>
            </a:stretch>
          </a:blipFill>
          <a:ln>
            <a:noFill/>
          </a:ln>
        </p:spPr>
      </p:sp>
      <p:grpSp>
        <p:nvGrpSpPr>
          <p:cNvPr id="430" name="Google Shape;430;p34"/>
          <p:cNvGrpSpPr/>
          <p:nvPr/>
        </p:nvGrpSpPr>
        <p:grpSpPr>
          <a:xfrm>
            <a:off x="14375597" y="1603289"/>
            <a:ext cx="4693973" cy="4715013"/>
            <a:chOff x="1813" y="0"/>
            <a:chExt cx="809173" cy="812800"/>
          </a:xfrm>
        </p:grpSpPr>
        <p:sp>
          <p:nvSpPr>
            <p:cNvPr id="431" name="Google Shape;431;p3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4B3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3" name="Google Shape;433;p34"/>
          <p:cNvSpPr/>
          <p:nvPr/>
        </p:nvSpPr>
        <p:spPr>
          <a:xfrm rot="3860413">
            <a:off x="11774214" y="649239"/>
            <a:ext cx="8448498" cy="5632332"/>
          </a:xfrm>
          <a:custGeom>
            <a:rect b="b" l="l" r="r" t="t"/>
            <a:pathLst>
              <a:path extrusionOk="0" h="5632332" w="8448498">
                <a:moveTo>
                  <a:pt x="0" y="0"/>
                </a:moveTo>
                <a:lnTo>
                  <a:pt x="8448498" y="0"/>
                </a:lnTo>
                <a:lnTo>
                  <a:pt x="8448498" y="5632332"/>
                </a:lnTo>
                <a:lnTo>
                  <a:pt x="0" y="5632332"/>
                </a:lnTo>
                <a:lnTo>
                  <a:pt x="0" y="0"/>
                </a:lnTo>
                <a:close/>
              </a:path>
            </a:pathLst>
          </a:custGeom>
          <a:blipFill rotWithShape="1">
            <a:blip r:embed="rId5">
              <a:alphaModFix/>
            </a:blip>
            <a:stretch>
              <a:fillRect b="0" l="0" r="0" t="0"/>
            </a:stretch>
          </a:blipFill>
          <a:ln>
            <a:noFill/>
          </a:ln>
        </p:spPr>
      </p:sp>
      <p:grpSp>
        <p:nvGrpSpPr>
          <p:cNvPr id="434" name="Google Shape;434;p34"/>
          <p:cNvGrpSpPr/>
          <p:nvPr/>
        </p:nvGrpSpPr>
        <p:grpSpPr>
          <a:xfrm>
            <a:off x="-1767032" y="5615061"/>
            <a:ext cx="6041616" cy="6068697"/>
            <a:chOff x="1813" y="0"/>
            <a:chExt cx="809173" cy="812800"/>
          </a:xfrm>
        </p:grpSpPr>
        <p:sp>
          <p:nvSpPr>
            <p:cNvPr id="435" name="Google Shape;435;p34"/>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149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7" name="Google Shape;437;p34"/>
          <p:cNvSpPr/>
          <p:nvPr/>
        </p:nvSpPr>
        <p:spPr>
          <a:xfrm>
            <a:off x="-764219" y="5743752"/>
            <a:ext cx="6248400" cy="4686300"/>
          </a:xfrm>
          <a:custGeom>
            <a:rect b="b" l="l" r="r" t="t"/>
            <a:pathLst>
              <a:path extrusionOk="0" h="4686300" w="6248400">
                <a:moveTo>
                  <a:pt x="0" y="0"/>
                </a:moveTo>
                <a:lnTo>
                  <a:pt x="6248400" y="0"/>
                </a:lnTo>
                <a:lnTo>
                  <a:pt x="6248400" y="4686300"/>
                </a:lnTo>
                <a:lnTo>
                  <a:pt x="0" y="4686300"/>
                </a:lnTo>
                <a:lnTo>
                  <a:pt x="0" y="0"/>
                </a:lnTo>
                <a:close/>
              </a:path>
            </a:pathLst>
          </a:custGeom>
          <a:blipFill rotWithShape="1">
            <a:blip r:embed="rId6">
              <a:alphaModFix/>
            </a:blip>
            <a:stretch>
              <a:fillRect b="0" l="0" r="0" t="0"/>
            </a:stretch>
          </a:blipFill>
          <a:ln>
            <a:noFill/>
          </a:ln>
        </p:spPr>
      </p:sp>
      <p:sp>
        <p:nvSpPr>
          <p:cNvPr id="438" name="Google Shape;438;p34"/>
          <p:cNvSpPr txBox="1"/>
          <p:nvPr/>
        </p:nvSpPr>
        <p:spPr>
          <a:xfrm>
            <a:off x="5280936" y="493605"/>
            <a:ext cx="7726128" cy="2362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500" u="none" cap="none" strike="noStrike">
                <a:solidFill>
                  <a:srgbClr val="000000"/>
                </a:solidFill>
                <a:latin typeface="Hammersmith One"/>
                <a:ea typeface="Hammersmith One"/>
                <a:cs typeface="Hammersmith One"/>
                <a:sym typeface="Hammersmith One"/>
              </a:rPr>
              <a:t>CREDITS</a:t>
            </a:r>
            <a:endParaRPr/>
          </a:p>
        </p:txBody>
      </p:sp>
      <p:sp>
        <p:nvSpPr>
          <p:cNvPr id="439" name="Google Shape;439;p34"/>
          <p:cNvSpPr txBox="1"/>
          <p:nvPr/>
        </p:nvSpPr>
        <p:spPr>
          <a:xfrm>
            <a:off x="4601871" y="5027686"/>
            <a:ext cx="9084258" cy="11366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Montserrat"/>
                <a:ea typeface="Montserrat"/>
                <a:cs typeface="Montserrat"/>
                <a:sym typeface="Montserrat"/>
              </a:rPr>
              <a:t>This presentation template is free for everyone to use thanks to the following:</a:t>
            </a:r>
            <a:endParaRPr/>
          </a:p>
        </p:txBody>
      </p:sp>
      <p:sp>
        <p:nvSpPr>
          <p:cNvPr id="440" name="Google Shape;440;p34"/>
          <p:cNvSpPr txBox="1"/>
          <p:nvPr/>
        </p:nvSpPr>
        <p:spPr>
          <a:xfrm>
            <a:off x="5280936" y="7002037"/>
            <a:ext cx="7823759"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Montserrat"/>
                <a:ea typeface="Montserrat"/>
                <a:cs typeface="Montserrat"/>
                <a:sym typeface="Montserrat"/>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Montserrat"/>
                <a:ea typeface="Montserrat"/>
                <a:cs typeface="Montserrat"/>
                <a:sym typeface="Montserrat"/>
              </a:rPr>
              <a:t>Pexels for the photos</a:t>
            </a:r>
            <a:endParaRPr/>
          </a:p>
        </p:txBody>
      </p:sp>
      <p:sp>
        <p:nvSpPr>
          <p:cNvPr id="441" name="Google Shape;441;p34"/>
          <p:cNvSpPr txBox="1"/>
          <p:nvPr/>
        </p:nvSpPr>
        <p:spPr>
          <a:xfrm>
            <a:off x="5576014" y="8681612"/>
            <a:ext cx="7431050" cy="7334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4500" u="none" cap="none" strike="noStrike">
                <a:solidFill>
                  <a:srgbClr val="40C0DF"/>
                </a:solidFill>
                <a:latin typeface="Hammersmith One"/>
                <a:ea typeface="Hammersmith One"/>
                <a:cs typeface="Hammersmith One"/>
                <a:sym typeface="Hammersmith One"/>
              </a:rPr>
              <a:t>HAPPY DESIGNING! </a:t>
            </a:r>
            <a:endParaRPr/>
          </a:p>
        </p:txBody>
      </p:sp>
      <p:sp>
        <p:nvSpPr>
          <p:cNvPr id="442" name="Google Shape;442;p34"/>
          <p:cNvSpPr/>
          <p:nvPr/>
        </p:nvSpPr>
        <p:spPr>
          <a:xfrm>
            <a:off x="16270002" y="8278470"/>
            <a:ext cx="2017998" cy="4017061"/>
          </a:xfrm>
          <a:custGeom>
            <a:rect b="b" l="l" r="r" t="t"/>
            <a:pathLst>
              <a:path extrusionOk="0" h="4017061" w="2017998">
                <a:moveTo>
                  <a:pt x="0" y="0"/>
                </a:moveTo>
                <a:lnTo>
                  <a:pt x="2017998" y="0"/>
                </a:lnTo>
                <a:lnTo>
                  <a:pt x="2017998" y="4017060"/>
                </a:lnTo>
                <a:lnTo>
                  <a:pt x="0" y="4017060"/>
                </a:lnTo>
                <a:lnTo>
                  <a:pt x="0" y="0"/>
                </a:lnTo>
                <a:close/>
              </a:path>
            </a:pathLst>
          </a:custGeom>
          <a:blipFill rotWithShape="1">
            <a:blip r:embed="rId7">
              <a:alphaModFix/>
            </a:blip>
            <a:stretch>
              <a:fillRect b="0" l="0" r="0" t="0"/>
            </a:stretch>
          </a:blipFill>
          <a:ln>
            <a:noFill/>
          </a:ln>
        </p:spPr>
      </p:sp>
      <p:sp>
        <p:nvSpPr>
          <p:cNvPr id="443" name="Google Shape;443;p34"/>
          <p:cNvSpPr/>
          <p:nvPr/>
        </p:nvSpPr>
        <p:spPr>
          <a:xfrm>
            <a:off x="-764219" y="847274"/>
            <a:ext cx="2017998" cy="4017061"/>
          </a:xfrm>
          <a:custGeom>
            <a:rect b="b" l="l" r="r" t="t"/>
            <a:pathLst>
              <a:path extrusionOk="0" h="4017061" w="2017998">
                <a:moveTo>
                  <a:pt x="0" y="0"/>
                </a:moveTo>
                <a:lnTo>
                  <a:pt x="2017998" y="0"/>
                </a:lnTo>
                <a:lnTo>
                  <a:pt x="2017998" y="4017061"/>
                </a:lnTo>
                <a:lnTo>
                  <a:pt x="0" y="4017061"/>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128" name="Shape 128"/>
        <p:cNvGrpSpPr/>
        <p:nvPr/>
      </p:nvGrpSpPr>
      <p:grpSpPr>
        <a:xfrm>
          <a:off x="0" y="0"/>
          <a:ext cx="0" cy="0"/>
          <a:chOff x="0" y="0"/>
          <a:chExt cx="0" cy="0"/>
        </a:xfrm>
      </p:grpSpPr>
      <p:grpSp>
        <p:nvGrpSpPr>
          <p:cNvPr id="129" name="Google Shape;129;p15"/>
          <p:cNvGrpSpPr/>
          <p:nvPr/>
        </p:nvGrpSpPr>
        <p:grpSpPr>
          <a:xfrm>
            <a:off x="12714539" y="1952772"/>
            <a:ext cx="3791661" cy="5788594"/>
            <a:chOff x="0" y="-38100"/>
            <a:chExt cx="998627" cy="1524568"/>
          </a:xfrm>
        </p:grpSpPr>
        <p:sp>
          <p:nvSpPr>
            <p:cNvPr id="130" name="Google Shape;130;p15"/>
            <p:cNvSpPr/>
            <p:nvPr/>
          </p:nvSpPr>
          <p:spPr>
            <a:xfrm>
              <a:off x="0" y="0"/>
              <a:ext cx="998627" cy="1486468"/>
            </a:xfrm>
            <a:custGeom>
              <a:rect b="b" l="l" r="r" t="t"/>
              <a:pathLst>
                <a:path extrusionOk="0" h="1486468" w="998627">
                  <a:moveTo>
                    <a:pt x="0" y="0"/>
                  </a:moveTo>
                  <a:lnTo>
                    <a:pt x="998627" y="0"/>
                  </a:lnTo>
                  <a:lnTo>
                    <a:pt x="998627" y="1486468"/>
                  </a:lnTo>
                  <a:lnTo>
                    <a:pt x="0" y="1486468"/>
                  </a:lnTo>
                  <a:close/>
                </a:path>
              </a:pathLst>
            </a:custGeom>
            <a:solidFill>
              <a:srgbClr val="F4B324"/>
            </a:solidFill>
            <a:ln cap="flat" cmpd="sng" w="9525">
              <a:solidFill>
                <a:srgbClr val="000000"/>
              </a:solidFill>
              <a:prstDash val="solid"/>
              <a:round/>
              <a:headEnd len="sm" w="sm" type="none"/>
              <a:tailEnd len="sm" w="sm" type="none"/>
            </a:ln>
          </p:spPr>
        </p:sp>
        <p:sp>
          <p:nvSpPr>
            <p:cNvPr id="131" name="Google Shape;131;p1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15"/>
          <p:cNvGrpSpPr/>
          <p:nvPr/>
        </p:nvGrpSpPr>
        <p:grpSpPr>
          <a:xfrm>
            <a:off x="7249861" y="1952772"/>
            <a:ext cx="3791661" cy="5788594"/>
            <a:chOff x="0" y="-38100"/>
            <a:chExt cx="998627" cy="1524568"/>
          </a:xfrm>
        </p:grpSpPr>
        <p:sp>
          <p:nvSpPr>
            <p:cNvPr id="133" name="Google Shape;133;p15"/>
            <p:cNvSpPr/>
            <p:nvPr/>
          </p:nvSpPr>
          <p:spPr>
            <a:xfrm>
              <a:off x="0" y="0"/>
              <a:ext cx="998627" cy="1486468"/>
            </a:xfrm>
            <a:custGeom>
              <a:rect b="b" l="l" r="r" t="t"/>
              <a:pathLst>
                <a:path extrusionOk="0" h="1486468" w="998627">
                  <a:moveTo>
                    <a:pt x="0" y="0"/>
                  </a:moveTo>
                  <a:lnTo>
                    <a:pt x="998627" y="0"/>
                  </a:lnTo>
                  <a:lnTo>
                    <a:pt x="998627" y="1486468"/>
                  </a:lnTo>
                  <a:lnTo>
                    <a:pt x="0" y="1486468"/>
                  </a:lnTo>
                  <a:close/>
                </a:path>
              </a:pathLst>
            </a:custGeom>
            <a:solidFill>
              <a:srgbClr val="F4B324"/>
            </a:solidFill>
            <a:ln cap="flat" cmpd="sng" w="9525">
              <a:solidFill>
                <a:srgbClr val="000000"/>
              </a:solidFill>
              <a:prstDash val="solid"/>
              <a:round/>
              <a:headEnd len="sm" w="sm" type="none"/>
              <a:tailEnd len="sm" w="sm" type="none"/>
            </a:ln>
          </p:spPr>
        </p:sp>
        <p:sp>
          <p:nvSpPr>
            <p:cNvPr id="134" name="Google Shape;134;p1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 name="Google Shape;135;p15"/>
          <p:cNvGrpSpPr/>
          <p:nvPr/>
        </p:nvGrpSpPr>
        <p:grpSpPr>
          <a:xfrm>
            <a:off x="1781799" y="1952772"/>
            <a:ext cx="3791661" cy="5788594"/>
            <a:chOff x="0" y="-38100"/>
            <a:chExt cx="998627" cy="1524568"/>
          </a:xfrm>
        </p:grpSpPr>
        <p:sp>
          <p:nvSpPr>
            <p:cNvPr id="136" name="Google Shape;136;p15"/>
            <p:cNvSpPr/>
            <p:nvPr/>
          </p:nvSpPr>
          <p:spPr>
            <a:xfrm>
              <a:off x="0" y="0"/>
              <a:ext cx="998627" cy="1486468"/>
            </a:xfrm>
            <a:custGeom>
              <a:rect b="b" l="l" r="r" t="t"/>
              <a:pathLst>
                <a:path extrusionOk="0" h="1486468" w="998627">
                  <a:moveTo>
                    <a:pt x="0" y="0"/>
                  </a:moveTo>
                  <a:lnTo>
                    <a:pt x="998627" y="0"/>
                  </a:lnTo>
                  <a:lnTo>
                    <a:pt x="998627" y="1486468"/>
                  </a:lnTo>
                  <a:lnTo>
                    <a:pt x="0" y="1486468"/>
                  </a:lnTo>
                  <a:close/>
                </a:path>
              </a:pathLst>
            </a:custGeom>
            <a:solidFill>
              <a:srgbClr val="F4B324"/>
            </a:solidFill>
            <a:ln cap="flat" cmpd="sng" w="9525">
              <a:solidFill>
                <a:srgbClr val="000000"/>
              </a:solidFill>
              <a:prstDash val="solid"/>
              <a:round/>
              <a:headEnd len="sm" w="sm" type="none"/>
              <a:tailEnd len="sm" w="sm" type="none"/>
            </a:ln>
          </p:spPr>
        </p:sp>
        <p:sp>
          <p:nvSpPr>
            <p:cNvPr id="137" name="Google Shape;137;p1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8" name="Google Shape;138;p15"/>
          <p:cNvSpPr/>
          <p:nvPr/>
        </p:nvSpPr>
        <p:spPr>
          <a:xfrm>
            <a:off x="7249861" y="5416803"/>
            <a:ext cx="1054759" cy="2324563"/>
          </a:xfrm>
          <a:custGeom>
            <a:rect b="b" l="l" r="r" t="t"/>
            <a:pathLst>
              <a:path extrusionOk="0" h="2324563" w="1054759">
                <a:moveTo>
                  <a:pt x="0" y="0"/>
                </a:moveTo>
                <a:lnTo>
                  <a:pt x="1054759" y="0"/>
                </a:lnTo>
                <a:lnTo>
                  <a:pt x="1054759" y="2324564"/>
                </a:lnTo>
                <a:lnTo>
                  <a:pt x="0" y="2324564"/>
                </a:lnTo>
                <a:lnTo>
                  <a:pt x="0" y="0"/>
                </a:lnTo>
                <a:close/>
              </a:path>
            </a:pathLst>
          </a:custGeom>
          <a:blipFill rotWithShape="1">
            <a:blip r:embed="rId3">
              <a:alphaModFix/>
            </a:blip>
            <a:stretch>
              <a:fillRect b="-2468" l="-124134" r="0" t="0"/>
            </a:stretch>
          </a:blipFill>
          <a:ln>
            <a:noFill/>
          </a:ln>
        </p:spPr>
      </p:sp>
      <p:sp>
        <p:nvSpPr>
          <p:cNvPr id="139" name="Google Shape;139;p15"/>
          <p:cNvSpPr/>
          <p:nvPr/>
        </p:nvSpPr>
        <p:spPr>
          <a:xfrm>
            <a:off x="8432168" y="2095107"/>
            <a:ext cx="2609353" cy="3872346"/>
          </a:xfrm>
          <a:custGeom>
            <a:rect b="b" l="l" r="r" t="t"/>
            <a:pathLst>
              <a:path extrusionOk="0" h="3872346" w="2609353">
                <a:moveTo>
                  <a:pt x="0" y="0"/>
                </a:moveTo>
                <a:lnTo>
                  <a:pt x="2609354" y="0"/>
                </a:lnTo>
                <a:lnTo>
                  <a:pt x="2609354" y="3872346"/>
                </a:lnTo>
                <a:lnTo>
                  <a:pt x="0" y="3872346"/>
                </a:lnTo>
                <a:lnTo>
                  <a:pt x="0" y="0"/>
                </a:lnTo>
                <a:close/>
              </a:path>
            </a:pathLst>
          </a:custGeom>
          <a:blipFill rotWithShape="1">
            <a:blip r:embed="rId3">
              <a:alphaModFix/>
            </a:blip>
            <a:stretch>
              <a:fillRect b="0" l="0" r="-47286" t="0"/>
            </a:stretch>
          </a:blipFill>
          <a:ln>
            <a:noFill/>
          </a:ln>
        </p:spPr>
      </p:sp>
      <p:sp>
        <p:nvSpPr>
          <p:cNvPr id="140" name="Google Shape;140;p15"/>
          <p:cNvSpPr txBox="1"/>
          <p:nvPr/>
        </p:nvSpPr>
        <p:spPr>
          <a:xfrm>
            <a:off x="12711723" y="8053111"/>
            <a:ext cx="3794478"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1C191A"/>
                </a:solidFill>
                <a:latin typeface="Hammersmith One"/>
                <a:ea typeface="Hammersmith One"/>
                <a:cs typeface="Hammersmith One"/>
                <a:sym typeface="Hammersmith One"/>
              </a:rPr>
              <a:t>CONCLUSIONS</a:t>
            </a:r>
            <a:endParaRPr/>
          </a:p>
        </p:txBody>
      </p:sp>
      <p:grpSp>
        <p:nvGrpSpPr>
          <p:cNvPr id="141" name="Google Shape;141;p15"/>
          <p:cNvGrpSpPr/>
          <p:nvPr/>
        </p:nvGrpSpPr>
        <p:grpSpPr>
          <a:xfrm>
            <a:off x="13136077" y="3336743"/>
            <a:ext cx="2945768" cy="4404623"/>
            <a:chOff x="0" y="0"/>
            <a:chExt cx="3927691" cy="5872831"/>
          </a:xfrm>
        </p:grpSpPr>
        <p:sp>
          <p:nvSpPr>
            <p:cNvPr id="142" name="Google Shape;142;p15"/>
            <p:cNvSpPr/>
            <p:nvPr/>
          </p:nvSpPr>
          <p:spPr>
            <a:xfrm rot="10800000">
              <a:off x="0" y="0"/>
              <a:ext cx="3927691" cy="1971796"/>
            </a:xfrm>
            <a:custGeom>
              <a:rect b="b" l="l" r="r" t="t"/>
              <a:pathLst>
                <a:path extrusionOk="0" h="1971796" w="3927691">
                  <a:moveTo>
                    <a:pt x="0" y="0"/>
                  </a:moveTo>
                  <a:lnTo>
                    <a:pt x="3927691" y="0"/>
                  </a:lnTo>
                  <a:lnTo>
                    <a:pt x="3927691" y="1971796"/>
                  </a:lnTo>
                  <a:lnTo>
                    <a:pt x="0" y="1971796"/>
                  </a:lnTo>
                  <a:lnTo>
                    <a:pt x="0" y="0"/>
                  </a:lnTo>
                  <a:close/>
                </a:path>
              </a:pathLst>
            </a:custGeom>
            <a:blipFill rotWithShape="1">
              <a:blip r:embed="rId4">
                <a:alphaModFix/>
              </a:blip>
              <a:stretch>
                <a:fillRect b="0" l="0" r="0" t="0"/>
              </a:stretch>
            </a:blipFill>
            <a:ln>
              <a:noFill/>
            </a:ln>
          </p:spPr>
        </p:sp>
        <p:sp>
          <p:nvSpPr>
            <p:cNvPr id="143" name="Google Shape;143;p15"/>
            <p:cNvSpPr/>
            <p:nvPr/>
          </p:nvSpPr>
          <p:spPr>
            <a:xfrm rot="10800000">
              <a:off x="0" y="1950517"/>
              <a:ext cx="3927691" cy="1971796"/>
            </a:xfrm>
            <a:custGeom>
              <a:rect b="b" l="l" r="r" t="t"/>
              <a:pathLst>
                <a:path extrusionOk="0" h="1971796" w="3927691">
                  <a:moveTo>
                    <a:pt x="0" y="0"/>
                  </a:moveTo>
                  <a:lnTo>
                    <a:pt x="3927691" y="0"/>
                  </a:lnTo>
                  <a:lnTo>
                    <a:pt x="3927691" y="1971797"/>
                  </a:lnTo>
                  <a:lnTo>
                    <a:pt x="0" y="1971797"/>
                  </a:lnTo>
                  <a:lnTo>
                    <a:pt x="0" y="0"/>
                  </a:lnTo>
                  <a:close/>
                </a:path>
              </a:pathLst>
            </a:custGeom>
            <a:blipFill rotWithShape="1">
              <a:blip r:embed="rId4">
                <a:alphaModFix/>
              </a:blip>
              <a:stretch>
                <a:fillRect b="0" l="0" r="0" t="0"/>
              </a:stretch>
            </a:blipFill>
            <a:ln>
              <a:noFill/>
            </a:ln>
          </p:spPr>
        </p:sp>
        <p:sp>
          <p:nvSpPr>
            <p:cNvPr id="144" name="Google Shape;144;p15"/>
            <p:cNvSpPr/>
            <p:nvPr/>
          </p:nvSpPr>
          <p:spPr>
            <a:xfrm rot="10800000">
              <a:off x="0" y="3901035"/>
              <a:ext cx="3927691" cy="1971796"/>
            </a:xfrm>
            <a:custGeom>
              <a:rect b="b" l="l" r="r" t="t"/>
              <a:pathLst>
                <a:path extrusionOk="0" h="1971796" w="3927691">
                  <a:moveTo>
                    <a:pt x="0" y="0"/>
                  </a:moveTo>
                  <a:lnTo>
                    <a:pt x="3927691" y="0"/>
                  </a:lnTo>
                  <a:lnTo>
                    <a:pt x="3927691" y="1971796"/>
                  </a:lnTo>
                  <a:lnTo>
                    <a:pt x="0" y="1971796"/>
                  </a:lnTo>
                  <a:lnTo>
                    <a:pt x="0" y="0"/>
                  </a:lnTo>
                  <a:close/>
                </a:path>
              </a:pathLst>
            </a:custGeom>
            <a:blipFill rotWithShape="1">
              <a:blip r:embed="rId4">
                <a:alphaModFix/>
              </a:blip>
              <a:stretch>
                <a:fillRect b="0" l="0" r="0" t="0"/>
              </a:stretch>
            </a:blipFill>
            <a:ln>
              <a:noFill/>
            </a:ln>
          </p:spPr>
        </p:sp>
      </p:grpSp>
      <p:sp>
        <p:nvSpPr>
          <p:cNvPr id="145" name="Google Shape;145;p15"/>
          <p:cNvSpPr/>
          <p:nvPr/>
        </p:nvSpPr>
        <p:spPr>
          <a:xfrm>
            <a:off x="1781799" y="2120513"/>
            <a:ext cx="3785217" cy="4153328"/>
          </a:xfrm>
          <a:custGeom>
            <a:rect b="b" l="l" r="r" t="t"/>
            <a:pathLst>
              <a:path extrusionOk="0" h="4153328" w="3785217">
                <a:moveTo>
                  <a:pt x="0" y="0"/>
                </a:moveTo>
                <a:lnTo>
                  <a:pt x="3785217" y="0"/>
                </a:lnTo>
                <a:lnTo>
                  <a:pt x="3785217" y="4153327"/>
                </a:lnTo>
                <a:lnTo>
                  <a:pt x="0" y="4153327"/>
                </a:lnTo>
                <a:lnTo>
                  <a:pt x="0" y="0"/>
                </a:lnTo>
                <a:close/>
              </a:path>
            </a:pathLst>
          </a:custGeom>
          <a:blipFill rotWithShape="1">
            <a:blip r:embed="rId5">
              <a:alphaModFix/>
            </a:blip>
            <a:stretch>
              <a:fillRect b="0" l="0" r="-12555" t="-21577"/>
            </a:stretch>
          </a:blipFill>
          <a:ln>
            <a:noFill/>
          </a:ln>
        </p:spPr>
      </p:sp>
      <p:sp>
        <p:nvSpPr>
          <p:cNvPr id="146" name="Google Shape;146;p15"/>
          <p:cNvSpPr txBox="1"/>
          <p:nvPr/>
        </p:nvSpPr>
        <p:spPr>
          <a:xfrm>
            <a:off x="7490963" y="8053111"/>
            <a:ext cx="3306074"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1C191A"/>
                </a:solidFill>
                <a:latin typeface="Hammersmith One"/>
                <a:ea typeface="Hammersmith One"/>
                <a:cs typeface="Hammersmith One"/>
                <a:sym typeface="Hammersmith One"/>
              </a:rPr>
              <a:t>OBJECTIVES</a:t>
            </a:r>
            <a:endParaRPr/>
          </a:p>
        </p:txBody>
      </p:sp>
      <p:sp>
        <p:nvSpPr>
          <p:cNvPr id="147" name="Google Shape;147;p15"/>
          <p:cNvSpPr txBox="1"/>
          <p:nvPr/>
        </p:nvSpPr>
        <p:spPr>
          <a:xfrm>
            <a:off x="7490963" y="8831580"/>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1C191A"/>
                </a:solidFill>
                <a:latin typeface="Montserrat"/>
                <a:ea typeface="Montserrat"/>
                <a:cs typeface="Montserrat"/>
                <a:sym typeface="Montserrat"/>
              </a:rPr>
              <a:t>Elaborate on what you want to discuss. </a:t>
            </a:r>
            <a:endParaRPr/>
          </a:p>
        </p:txBody>
      </p:sp>
      <p:sp>
        <p:nvSpPr>
          <p:cNvPr id="148" name="Google Shape;148;p15"/>
          <p:cNvSpPr txBox="1"/>
          <p:nvPr/>
        </p:nvSpPr>
        <p:spPr>
          <a:xfrm>
            <a:off x="2021371" y="8053111"/>
            <a:ext cx="3306074" cy="51435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1C191A"/>
                </a:solidFill>
                <a:latin typeface="Hammersmith One"/>
                <a:ea typeface="Hammersmith One"/>
                <a:cs typeface="Hammersmith One"/>
                <a:sym typeface="Hammersmith One"/>
              </a:rPr>
              <a:t>STATEMENT</a:t>
            </a:r>
            <a:endParaRPr/>
          </a:p>
        </p:txBody>
      </p:sp>
      <p:sp>
        <p:nvSpPr>
          <p:cNvPr id="149" name="Google Shape;149;p15"/>
          <p:cNvSpPr txBox="1"/>
          <p:nvPr/>
        </p:nvSpPr>
        <p:spPr>
          <a:xfrm>
            <a:off x="2021371" y="8831580"/>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1C191A"/>
                </a:solidFill>
                <a:latin typeface="Montserrat"/>
                <a:ea typeface="Montserrat"/>
                <a:cs typeface="Montserrat"/>
                <a:sym typeface="Montserrat"/>
              </a:rPr>
              <a:t>Elaborate on what you want to discuss. </a:t>
            </a:r>
            <a:endParaRPr/>
          </a:p>
        </p:txBody>
      </p:sp>
      <p:sp>
        <p:nvSpPr>
          <p:cNvPr id="150" name="Google Shape;150;p15"/>
          <p:cNvSpPr txBox="1"/>
          <p:nvPr/>
        </p:nvSpPr>
        <p:spPr>
          <a:xfrm>
            <a:off x="12955925" y="8831580"/>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1C191A"/>
                </a:solidFill>
                <a:latin typeface="Montserrat"/>
                <a:ea typeface="Montserrat"/>
                <a:cs typeface="Montserrat"/>
                <a:sym typeface="Montserrat"/>
              </a:rPr>
              <a:t>Elaborate on what you want to discuss. </a:t>
            </a:r>
            <a:endParaRPr/>
          </a:p>
        </p:txBody>
      </p:sp>
      <p:sp>
        <p:nvSpPr>
          <p:cNvPr id="151" name="Google Shape;151;p15"/>
          <p:cNvSpPr txBox="1"/>
          <p:nvPr/>
        </p:nvSpPr>
        <p:spPr>
          <a:xfrm>
            <a:off x="1781799" y="0"/>
            <a:ext cx="14724401" cy="2362200"/>
          </a:xfrm>
          <a:prstGeom prst="rect">
            <a:avLst/>
          </a:prstGeom>
          <a:noFill/>
          <a:ln>
            <a:noFill/>
          </a:ln>
        </p:spPr>
        <p:txBody>
          <a:bodyPr anchorCtr="0" anchor="t" bIns="0" lIns="0" spcFirstLastPara="1" rIns="0" wrap="square" tIns="0">
            <a:spAutoFit/>
          </a:bodyPr>
          <a:lstStyle/>
          <a:p>
            <a:pPr indent="0" lvl="0" marL="0" marR="0" rtl="0" algn="ctr">
              <a:lnSpc>
                <a:spcPct val="120010"/>
              </a:lnSpc>
              <a:spcBef>
                <a:spcPts val="0"/>
              </a:spcBef>
              <a:spcAft>
                <a:spcPts val="0"/>
              </a:spcAft>
              <a:buNone/>
            </a:pPr>
            <a:r>
              <a:rPr b="0" i="0" lang="en-US" sz="15517" u="none" cap="none" strike="noStrike">
                <a:solidFill>
                  <a:srgbClr val="000000"/>
                </a:solidFill>
                <a:latin typeface="Hammersmith One"/>
                <a:ea typeface="Hammersmith One"/>
                <a:cs typeface="Hammersmith One"/>
                <a:sym typeface="Hammersmith One"/>
              </a:rPr>
              <a:t>CONTENT</a:t>
            </a:r>
            <a:endParaRPr/>
          </a:p>
        </p:txBody>
      </p:sp>
      <p:sp>
        <p:nvSpPr>
          <p:cNvPr id="152" name="Google Shape;152;p15"/>
          <p:cNvSpPr/>
          <p:nvPr/>
        </p:nvSpPr>
        <p:spPr>
          <a:xfrm rot="10800000">
            <a:off x="1791324" y="4968269"/>
            <a:ext cx="2527317" cy="2773098"/>
          </a:xfrm>
          <a:custGeom>
            <a:rect b="b" l="l" r="r" t="t"/>
            <a:pathLst>
              <a:path extrusionOk="0" h="2773098" w="2527317">
                <a:moveTo>
                  <a:pt x="2527318" y="2773098"/>
                </a:moveTo>
                <a:lnTo>
                  <a:pt x="0" y="2773098"/>
                </a:lnTo>
                <a:lnTo>
                  <a:pt x="0" y="0"/>
                </a:lnTo>
                <a:lnTo>
                  <a:pt x="2527318" y="0"/>
                </a:lnTo>
                <a:lnTo>
                  <a:pt x="2527318" y="2773098"/>
                </a:lnTo>
                <a:close/>
              </a:path>
            </a:pathLst>
          </a:custGeom>
          <a:blipFill rotWithShape="1">
            <a:blip r:embed="rId5">
              <a:alphaModFix/>
            </a:blip>
            <a:stretch>
              <a:fillRect b="0" l="0" r="-12555" t="-21577"/>
            </a:stretch>
          </a:blipFill>
          <a:ln>
            <a:noFill/>
          </a:ln>
        </p:spPr>
      </p:sp>
      <p:sp>
        <p:nvSpPr>
          <p:cNvPr id="153" name="Google Shape;153;p15"/>
          <p:cNvSpPr txBox="1"/>
          <p:nvPr/>
        </p:nvSpPr>
        <p:spPr>
          <a:xfrm>
            <a:off x="7469418" y="3153261"/>
            <a:ext cx="3427182" cy="34624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0" u="none" cap="none" strike="noStrike">
                <a:solidFill>
                  <a:srgbClr val="1C191A"/>
                </a:solidFill>
                <a:latin typeface="Hammersmith One"/>
                <a:ea typeface="Hammersmith One"/>
                <a:cs typeface="Hammersmith One"/>
                <a:sym typeface="Hammersmith One"/>
              </a:rPr>
              <a:t>02</a:t>
            </a:r>
            <a:endParaRPr/>
          </a:p>
        </p:txBody>
      </p:sp>
      <p:sp>
        <p:nvSpPr>
          <p:cNvPr id="154" name="Google Shape;154;p15"/>
          <p:cNvSpPr txBox="1"/>
          <p:nvPr/>
        </p:nvSpPr>
        <p:spPr>
          <a:xfrm>
            <a:off x="2134290" y="3188156"/>
            <a:ext cx="2928422" cy="34624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0" u="none" cap="none" strike="noStrike">
                <a:solidFill>
                  <a:srgbClr val="1C191A"/>
                </a:solidFill>
                <a:latin typeface="Hammersmith One"/>
                <a:ea typeface="Hammersmith One"/>
                <a:cs typeface="Hammersmith One"/>
                <a:sym typeface="Hammersmith One"/>
              </a:rPr>
              <a:t>01</a:t>
            </a:r>
            <a:endParaRPr/>
          </a:p>
        </p:txBody>
      </p:sp>
      <p:sp>
        <p:nvSpPr>
          <p:cNvPr id="155" name="Google Shape;155;p15"/>
          <p:cNvSpPr txBox="1"/>
          <p:nvPr/>
        </p:nvSpPr>
        <p:spPr>
          <a:xfrm>
            <a:off x="12905947" y="3167976"/>
            <a:ext cx="3406026" cy="34624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0" u="none" cap="none" strike="noStrike">
                <a:solidFill>
                  <a:srgbClr val="1C191A"/>
                </a:solidFill>
                <a:latin typeface="Hammersmith One"/>
                <a:ea typeface="Hammersmith One"/>
                <a:cs typeface="Hammersmith One"/>
                <a:sym typeface="Hammersmith One"/>
              </a:rPr>
              <a:t>03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4902"/>
        </a:solidFill>
      </p:bgPr>
    </p:bg>
    <p:spTree>
      <p:nvGrpSpPr>
        <p:cNvPr id="159" name="Shape 159"/>
        <p:cNvGrpSpPr/>
        <p:nvPr/>
      </p:nvGrpSpPr>
      <p:grpSpPr>
        <a:xfrm>
          <a:off x="0" y="0"/>
          <a:ext cx="0" cy="0"/>
          <a:chOff x="0" y="0"/>
          <a:chExt cx="0" cy="0"/>
        </a:xfrm>
      </p:grpSpPr>
      <p:sp>
        <p:nvSpPr>
          <p:cNvPr id="160" name="Google Shape;160;p16"/>
          <p:cNvSpPr/>
          <p:nvPr/>
        </p:nvSpPr>
        <p:spPr>
          <a:xfrm>
            <a:off x="9472448" y="787083"/>
            <a:ext cx="8126239" cy="8979270"/>
          </a:xfrm>
          <a:custGeom>
            <a:rect b="b" l="l" r="r" t="t"/>
            <a:pathLst>
              <a:path extrusionOk="0" h="8979270" w="8126239">
                <a:moveTo>
                  <a:pt x="0" y="0"/>
                </a:moveTo>
                <a:lnTo>
                  <a:pt x="8126239" y="0"/>
                </a:lnTo>
                <a:lnTo>
                  <a:pt x="8126239" y="8979269"/>
                </a:lnTo>
                <a:lnTo>
                  <a:pt x="0" y="8979269"/>
                </a:lnTo>
                <a:lnTo>
                  <a:pt x="0" y="0"/>
                </a:lnTo>
                <a:close/>
              </a:path>
            </a:pathLst>
          </a:custGeom>
          <a:blipFill rotWithShape="1">
            <a:blip r:embed="rId3">
              <a:alphaModFix/>
            </a:blip>
            <a:stretch>
              <a:fillRect b="0" l="0" r="0" t="0"/>
            </a:stretch>
          </a:blipFill>
          <a:ln>
            <a:noFill/>
          </a:ln>
        </p:spPr>
      </p:sp>
      <p:sp>
        <p:nvSpPr>
          <p:cNvPr id="161" name="Google Shape;161;p16"/>
          <p:cNvSpPr/>
          <p:nvPr/>
        </p:nvSpPr>
        <p:spPr>
          <a:xfrm>
            <a:off x="9828949" y="-312534"/>
            <a:ext cx="7769739" cy="11640058"/>
          </a:xfrm>
          <a:custGeom>
            <a:rect b="b" l="l" r="r" t="t"/>
            <a:pathLst>
              <a:path extrusionOk="0" h="11640058" w="7769739">
                <a:moveTo>
                  <a:pt x="0" y="0"/>
                </a:moveTo>
                <a:lnTo>
                  <a:pt x="7769738" y="0"/>
                </a:lnTo>
                <a:lnTo>
                  <a:pt x="7769738" y="11640058"/>
                </a:lnTo>
                <a:lnTo>
                  <a:pt x="0" y="11640058"/>
                </a:lnTo>
                <a:lnTo>
                  <a:pt x="0" y="0"/>
                </a:lnTo>
                <a:close/>
              </a:path>
            </a:pathLst>
          </a:custGeom>
          <a:blipFill rotWithShape="1">
            <a:blip r:embed="rId4">
              <a:alphaModFix/>
            </a:blip>
            <a:stretch>
              <a:fillRect b="0" l="0" r="0" t="0"/>
            </a:stretch>
          </a:blipFill>
          <a:ln>
            <a:noFill/>
          </a:ln>
        </p:spPr>
      </p:sp>
      <p:sp>
        <p:nvSpPr>
          <p:cNvPr id="162" name="Google Shape;162;p16"/>
          <p:cNvSpPr txBox="1"/>
          <p:nvPr/>
        </p:nvSpPr>
        <p:spPr>
          <a:xfrm>
            <a:off x="0" y="6131477"/>
            <a:ext cx="17949000" cy="3309300"/>
          </a:xfrm>
          <a:prstGeom prst="rect">
            <a:avLst/>
          </a:prstGeom>
          <a:noFill/>
          <a:ln>
            <a:noFill/>
          </a:ln>
        </p:spPr>
        <p:txBody>
          <a:bodyPr anchorCtr="0" anchor="t" bIns="0" lIns="0" spcFirstLastPara="1" rIns="0" wrap="square" tIns="0">
            <a:spAutoFit/>
          </a:bodyPr>
          <a:lstStyle/>
          <a:p>
            <a:pPr indent="0" lvl="0" marL="0" marR="0" rtl="0" algn="just">
              <a:lnSpc>
                <a:spcPct val="89999"/>
              </a:lnSpc>
              <a:spcBef>
                <a:spcPts val="0"/>
              </a:spcBef>
              <a:spcAft>
                <a:spcPts val="0"/>
              </a:spcAft>
              <a:buNone/>
            </a:pPr>
            <a:r>
              <a:rPr b="0" i="0" lang="en-US" sz="23889" u="none" cap="none" strike="noStrike">
                <a:solidFill>
                  <a:srgbClr val="F6E7D8"/>
                </a:solidFill>
                <a:latin typeface="Hammersmith One"/>
                <a:ea typeface="Hammersmith One"/>
                <a:cs typeface="Hammersmith One"/>
                <a:sym typeface="Hammersmith One"/>
              </a:rPr>
              <a:t>STATEMENT</a:t>
            </a:r>
            <a:endParaRPr/>
          </a:p>
        </p:txBody>
      </p:sp>
      <p:sp>
        <p:nvSpPr>
          <p:cNvPr id="163" name="Google Shape;163;p16"/>
          <p:cNvSpPr txBox="1"/>
          <p:nvPr/>
        </p:nvSpPr>
        <p:spPr>
          <a:xfrm>
            <a:off x="104775" y="9086448"/>
            <a:ext cx="11012076"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6E7D8"/>
                </a:solidFill>
                <a:latin typeface="Montserrat"/>
                <a:ea typeface="Montserrat"/>
                <a:cs typeface="Montserrat"/>
                <a:sym typeface="Montserrat"/>
              </a:rPr>
              <a:t>Elaborate on what you want to discuss. </a:t>
            </a:r>
            <a:endParaRPr/>
          </a:p>
        </p:txBody>
      </p:sp>
      <p:sp>
        <p:nvSpPr>
          <p:cNvPr id="164" name="Google Shape;164;p16"/>
          <p:cNvSpPr txBox="1"/>
          <p:nvPr/>
        </p:nvSpPr>
        <p:spPr>
          <a:xfrm>
            <a:off x="104775" y="-942975"/>
            <a:ext cx="6259800" cy="8428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9167" u="none" cap="none" strike="noStrike">
                <a:solidFill>
                  <a:srgbClr val="F6E7D8"/>
                </a:solidFill>
                <a:latin typeface="Hammersmith One"/>
                <a:ea typeface="Hammersmith One"/>
                <a:cs typeface="Hammersmith One"/>
                <a:sym typeface="Hammersmith One"/>
              </a:rPr>
              <a:t>01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168" name="Shape 168"/>
        <p:cNvGrpSpPr/>
        <p:nvPr/>
      </p:nvGrpSpPr>
      <p:grpSpPr>
        <a:xfrm>
          <a:off x="0" y="0"/>
          <a:ext cx="0" cy="0"/>
          <a:chOff x="0" y="0"/>
          <a:chExt cx="0" cy="0"/>
        </a:xfrm>
      </p:grpSpPr>
      <p:grpSp>
        <p:nvGrpSpPr>
          <p:cNvPr id="169" name="Google Shape;169;p17"/>
          <p:cNvGrpSpPr/>
          <p:nvPr/>
        </p:nvGrpSpPr>
        <p:grpSpPr>
          <a:xfrm>
            <a:off x="0" y="9570840"/>
            <a:ext cx="18287996" cy="3230750"/>
            <a:chOff x="0" y="-38100"/>
            <a:chExt cx="4816592" cy="850900"/>
          </a:xfrm>
        </p:grpSpPr>
        <p:sp>
          <p:nvSpPr>
            <p:cNvPr id="170" name="Google Shape;170;p17"/>
            <p:cNvSpPr/>
            <p:nvPr/>
          </p:nvSpPr>
          <p:spPr>
            <a:xfrm>
              <a:off x="0" y="0"/>
              <a:ext cx="4816592" cy="144483"/>
            </a:xfrm>
            <a:custGeom>
              <a:rect b="b" l="l" r="r" t="t"/>
              <a:pathLst>
                <a:path extrusionOk="0" h="144483" w="4816592">
                  <a:moveTo>
                    <a:pt x="0" y="0"/>
                  </a:moveTo>
                  <a:lnTo>
                    <a:pt x="4816592" y="0"/>
                  </a:lnTo>
                  <a:lnTo>
                    <a:pt x="4816592" y="144483"/>
                  </a:lnTo>
                  <a:lnTo>
                    <a:pt x="0" y="144483"/>
                  </a:lnTo>
                  <a:close/>
                </a:path>
              </a:pathLst>
            </a:custGeom>
            <a:solidFill>
              <a:srgbClr val="F14902"/>
            </a:solidFill>
            <a:ln>
              <a:noFill/>
            </a:ln>
          </p:spPr>
        </p:sp>
        <p:sp>
          <p:nvSpPr>
            <p:cNvPr id="171" name="Google Shape;171;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2" name="Google Shape;172;p17"/>
          <p:cNvSpPr/>
          <p:nvPr/>
        </p:nvSpPr>
        <p:spPr>
          <a:xfrm>
            <a:off x="-3503113" y="0"/>
            <a:ext cx="7006225" cy="7006225"/>
          </a:xfrm>
          <a:custGeom>
            <a:rect b="b" l="l" r="r" t="t"/>
            <a:pathLst>
              <a:path extrusionOk="0" h="7006225" w="7006225">
                <a:moveTo>
                  <a:pt x="0" y="0"/>
                </a:moveTo>
                <a:lnTo>
                  <a:pt x="7006226" y="0"/>
                </a:lnTo>
                <a:lnTo>
                  <a:pt x="7006226" y="7006225"/>
                </a:lnTo>
                <a:lnTo>
                  <a:pt x="0" y="7006225"/>
                </a:lnTo>
                <a:lnTo>
                  <a:pt x="0" y="0"/>
                </a:lnTo>
                <a:close/>
              </a:path>
            </a:pathLst>
          </a:custGeom>
          <a:blipFill rotWithShape="1">
            <a:blip r:embed="rId3">
              <a:alphaModFix/>
            </a:blip>
            <a:stretch>
              <a:fillRect b="0" l="0" r="0" t="0"/>
            </a:stretch>
          </a:blipFill>
          <a:ln>
            <a:noFill/>
          </a:ln>
        </p:spPr>
      </p:sp>
      <p:sp>
        <p:nvSpPr>
          <p:cNvPr id="173" name="Google Shape;173;p17"/>
          <p:cNvSpPr/>
          <p:nvPr/>
        </p:nvSpPr>
        <p:spPr>
          <a:xfrm>
            <a:off x="11232130" y="-1862725"/>
            <a:ext cx="4699839" cy="11578225"/>
          </a:xfrm>
          <a:custGeom>
            <a:rect b="b" l="l" r="r" t="t"/>
            <a:pathLst>
              <a:path extrusionOk="0" h="11578225" w="4699839">
                <a:moveTo>
                  <a:pt x="0" y="0"/>
                </a:moveTo>
                <a:lnTo>
                  <a:pt x="4699839" y="0"/>
                </a:lnTo>
                <a:lnTo>
                  <a:pt x="4699839" y="11578225"/>
                </a:lnTo>
                <a:lnTo>
                  <a:pt x="0" y="11578225"/>
                </a:lnTo>
                <a:lnTo>
                  <a:pt x="0" y="0"/>
                </a:lnTo>
                <a:close/>
              </a:path>
            </a:pathLst>
          </a:custGeom>
          <a:blipFill rotWithShape="1">
            <a:blip r:embed="rId4">
              <a:alphaModFix/>
            </a:blip>
            <a:stretch>
              <a:fillRect b="0" l="-59538" r="-57857" t="0"/>
            </a:stretch>
          </a:blipFill>
          <a:ln>
            <a:noFill/>
          </a:ln>
        </p:spPr>
      </p:sp>
      <p:sp>
        <p:nvSpPr>
          <p:cNvPr id="174" name="Google Shape;174;p17"/>
          <p:cNvSpPr txBox="1"/>
          <p:nvPr/>
        </p:nvSpPr>
        <p:spPr>
          <a:xfrm>
            <a:off x="1028700" y="1475682"/>
            <a:ext cx="16675184" cy="6229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40834" u="none" cap="none" strike="noStrike">
                <a:solidFill>
                  <a:srgbClr val="1C191A"/>
                </a:solidFill>
                <a:latin typeface="Hammersmith One"/>
                <a:ea typeface="Hammersmith One"/>
                <a:cs typeface="Hammersmith One"/>
                <a:sym typeface="Hammersmith One"/>
              </a:rPr>
              <a:t>HELLO!</a:t>
            </a:r>
            <a:endParaRPr/>
          </a:p>
        </p:txBody>
      </p:sp>
      <p:sp>
        <p:nvSpPr>
          <p:cNvPr id="175" name="Google Shape;175;p17"/>
          <p:cNvSpPr/>
          <p:nvPr/>
        </p:nvSpPr>
        <p:spPr>
          <a:xfrm>
            <a:off x="11232130" y="-1862725"/>
            <a:ext cx="4699839" cy="7006225"/>
          </a:xfrm>
          <a:custGeom>
            <a:rect b="b" l="l" r="r" t="t"/>
            <a:pathLst>
              <a:path extrusionOk="0" h="7006225" w="4699839">
                <a:moveTo>
                  <a:pt x="0" y="0"/>
                </a:moveTo>
                <a:lnTo>
                  <a:pt x="4699839" y="0"/>
                </a:lnTo>
                <a:lnTo>
                  <a:pt x="4699839" y="7006225"/>
                </a:lnTo>
                <a:lnTo>
                  <a:pt x="0" y="7006225"/>
                </a:lnTo>
                <a:lnTo>
                  <a:pt x="0" y="0"/>
                </a:lnTo>
                <a:close/>
              </a:path>
            </a:pathLst>
          </a:custGeom>
          <a:blipFill rotWithShape="1">
            <a:blip r:embed="rId4">
              <a:alphaModFix/>
            </a:blip>
            <a:stretch>
              <a:fillRect b="-65253" l="-59538" r="-57857" t="0"/>
            </a:stretch>
          </a:blipFill>
          <a:ln>
            <a:noFill/>
          </a:ln>
        </p:spPr>
      </p:sp>
      <p:grpSp>
        <p:nvGrpSpPr>
          <p:cNvPr id="176" name="Google Shape;176;p17"/>
          <p:cNvGrpSpPr/>
          <p:nvPr/>
        </p:nvGrpSpPr>
        <p:grpSpPr>
          <a:xfrm>
            <a:off x="11410760" y="-264459"/>
            <a:ext cx="1293159" cy="1293159"/>
            <a:chOff x="0" y="0"/>
            <a:chExt cx="812800" cy="812800"/>
          </a:xfrm>
        </p:grpSpPr>
        <p:sp>
          <p:nvSpPr>
            <p:cNvPr id="177" name="Google Shape;177;p17"/>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4B324"/>
            </a:solidFill>
            <a:ln>
              <a:noFill/>
            </a:ln>
          </p:spPr>
        </p:sp>
        <p:sp>
          <p:nvSpPr>
            <p:cNvPr id="178" name="Google Shape;178;p17"/>
            <p:cNvSpPr txBox="1"/>
            <p:nvPr/>
          </p:nvSpPr>
          <p:spPr>
            <a:xfrm>
              <a:off x="127000" y="88900"/>
              <a:ext cx="558800" cy="596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9" name="Google Shape;179;p17"/>
          <p:cNvSpPr txBox="1"/>
          <p:nvPr/>
        </p:nvSpPr>
        <p:spPr>
          <a:xfrm>
            <a:off x="1751014" y="7139882"/>
            <a:ext cx="7950849" cy="11366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1C191A"/>
                </a:solidFill>
                <a:latin typeface="Montserrat"/>
                <a:ea typeface="Montserrat"/>
                <a:cs typeface="Montserrat"/>
                <a:sym typeface="Montserrat"/>
              </a:rPr>
              <a:t>I'm Rain, and I'll be sharing with you my beautiful ideas. </a:t>
            </a:r>
            <a:endParaRPr/>
          </a:p>
        </p:txBody>
      </p:sp>
      <p:sp>
        <p:nvSpPr>
          <p:cNvPr id="180" name="Google Shape;180;p17"/>
          <p:cNvSpPr txBox="1"/>
          <p:nvPr/>
        </p:nvSpPr>
        <p:spPr>
          <a:xfrm>
            <a:off x="1751014" y="8693150"/>
            <a:ext cx="8620863"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1C191A"/>
                </a:solidFill>
                <a:latin typeface="Montserrat"/>
                <a:ea typeface="Montserrat"/>
                <a:cs typeface="Montserrat"/>
                <a:sym typeface="Montserrat"/>
              </a:rPr>
              <a:t>Follow me at @reallygreatsite.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184" name="Shape 184"/>
        <p:cNvGrpSpPr/>
        <p:nvPr/>
      </p:nvGrpSpPr>
      <p:grpSpPr>
        <a:xfrm>
          <a:off x="0" y="0"/>
          <a:ext cx="0" cy="0"/>
          <a:chOff x="0" y="0"/>
          <a:chExt cx="0" cy="0"/>
        </a:xfrm>
      </p:grpSpPr>
      <p:sp>
        <p:nvSpPr>
          <p:cNvPr id="185" name="Google Shape;185;p18"/>
          <p:cNvSpPr/>
          <p:nvPr/>
        </p:nvSpPr>
        <p:spPr>
          <a:xfrm>
            <a:off x="11394460" y="-391799"/>
            <a:ext cx="8905251" cy="8209022"/>
          </a:xfrm>
          <a:custGeom>
            <a:rect b="b" l="l" r="r" t="t"/>
            <a:pathLst>
              <a:path extrusionOk="0" h="8209022" w="8905251">
                <a:moveTo>
                  <a:pt x="0" y="0"/>
                </a:moveTo>
                <a:lnTo>
                  <a:pt x="8905251" y="0"/>
                </a:lnTo>
                <a:lnTo>
                  <a:pt x="8905251" y="8209023"/>
                </a:lnTo>
                <a:lnTo>
                  <a:pt x="0" y="8209023"/>
                </a:lnTo>
                <a:lnTo>
                  <a:pt x="0" y="0"/>
                </a:lnTo>
                <a:close/>
              </a:path>
            </a:pathLst>
          </a:custGeom>
          <a:blipFill rotWithShape="1">
            <a:blip r:embed="rId3">
              <a:alphaModFix/>
            </a:blip>
            <a:stretch>
              <a:fillRect b="0" l="0" r="0" t="0"/>
            </a:stretch>
          </a:blipFill>
          <a:ln>
            <a:noFill/>
          </a:ln>
        </p:spPr>
      </p:sp>
      <p:sp>
        <p:nvSpPr>
          <p:cNvPr id="186" name="Google Shape;186;p18"/>
          <p:cNvSpPr/>
          <p:nvPr/>
        </p:nvSpPr>
        <p:spPr>
          <a:xfrm rot="-65685">
            <a:off x="0" y="-1300831"/>
            <a:ext cx="19869581" cy="13246387"/>
          </a:xfrm>
          <a:custGeom>
            <a:rect b="b" l="l" r="r" t="t"/>
            <a:pathLst>
              <a:path extrusionOk="0" h="13246387" w="19869581">
                <a:moveTo>
                  <a:pt x="0" y="0"/>
                </a:moveTo>
                <a:lnTo>
                  <a:pt x="19869581" y="0"/>
                </a:lnTo>
                <a:lnTo>
                  <a:pt x="19869581" y="13246388"/>
                </a:lnTo>
                <a:lnTo>
                  <a:pt x="0" y="13246388"/>
                </a:lnTo>
                <a:lnTo>
                  <a:pt x="0" y="0"/>
                </a:lnTo>
                <a:close/>
              </a:path>
            </a:pathLst>
          </a:custGeom>
          <a:blipFill rotWithShape="1">
            <a:blip r:embed="rId4">
              <a:alphaModFix/>
            </a:blip>
            <a:stretch>
              <a:fillRect b="0" l="0" r="0" t="0"/>
            </a:stretch>
          </a:blipFill>
          <a:ln>
            <a:noFill/>
          </a:ln>
        </p:spPr>
      </p:sp>
      <p:sp>
        <p:nvSpPr>
          <p:cNvPr id="187" name="Google Shape;187;p18"/>
          <p:cNvSpPr/>
          <p:nvPr/>
        </p:nvSpPr>
        <p:spPr>
          <a:xfrm>
            <a:off x="-1489078" y="3929085"/>
            <a:ext cx="3594479" cy="3621642"/>
          </a:xfrm>
          <a:custGeom>
            <a:rect b="b" l="l" r="r" t="t"/>
            <a:pathLst>
              <a:path extrusionOk="0" h="3621642" w="3594479">
                <a:moveTo>
                  <a:pt x="0" y="0"/>
                </a:moveTo>
                <a:lnTo>
                  <a:pt x="3594479" y="0"/>
                </a:lnTo>
                <a:lnTo>
                  <a:pt x="3594479" y="3621642"/>
                </a:lnTo>
                <a:lnTo>
                  <a:pt x="0" y="3621642"/>
                </a:lnTo>
                <a:lnTo>
                  <a:pt x="0" y="0"/>
                </a:lnTo>
                <a:close/>
              </a:path>
            </a:pathLst>
          </a:custGeom>
          <a:blipFill rotWithShape="1">
            <a:blip r:embed="rId5">
              <a:alphaModFix/>
            </a:blip>
            <a:stretch>
              <a:fillRect b="0" l="0" r="0" t="0"/>
            </a:stretch>
          </a:blipFill>
          <a:ln>
            <a:noFill/>
          </a:ln>
        </p:spPr>
      </p:sp>
      <p:sp>
        <p:nvSpPr>
          <p:cNvPr id="188" name="Google Shape;188;p18"/>
          <p:cNvSpPr txBox="1"/>
          <p:nvPr/>
        </p:nvSpPr>
        <p:spPr>
          <a:xfrm>
            <a:off x="308162" y="519393"/>
            <a:ext cx="10360682" cy="4023202"/>
          </a:xfrm>
          <a:prstGeom prst="rect">
            <a:avLst/>
          </a:prstGeom>
          <a:noFill/>
          <a:ln>
            <a:noFill/>
          </a:ln>
        </p:spPr>
        <p:txBody>
          <a:bodyPr anchorCtr="0" anchor="t" bIns="0" lIns="0" spcFirstLastPara="1" rIns="0" wrap="square" tIns="0">
            <a:spAutoFit/>
          </a:bodyPr>
          <a:lstStyle/>
          <a:p>
            <a:pPr indent="0" lvl="0" marL="0" marR="0" rtl="0" algn="l">
              <a:lnSpc>
                <a:spcPct val="100006"/>
              </a:lnSpc>
              <a:spcBef>
                <a:spcPts val="0"/>
              </a:spcBef>
              <a:spcAft>
                <a:spcPts val="0"/>
              </a:spcAft>
              <a:buNone/>
            </a:pPr>
            <a:r>
              <a:rPr b="0" i="0" lang="en-US" sz="15517" u="none" cap="none" strike="noStrike">
                <a:solidFill>
                  <a:srgbClr val="1C191A"/>
                </a:solidFill>
                <a:latin typeface="Hammersmith One"/>
                <a:ea typeface="Hammersmith One"/>
                <a:cs typeface="Hammersmith One"/>
                <a:sym typeface="Hammersmith One"/>
              </a:rPr>
              <a:t>CURRENT SITUATION</a:t>
            </a:r>
            <a:endParaRPr/>
          </a:p>
        </p:txBody>
      </p:sp>
      <p:sp>
        <p:nvSpPr>
          <p:cNvPr id="189" name="Google Shape;189;p18"/>
          <p:cNvSpPr txBox="1"/>
          <p:nvPr/>
        </p:nvSpPr>
        <p:spPr>
          <a:xfrm>
            <a:off x="308162" y="5135263"/>
            <a:ext cx="96267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1C191A"/>
                </a:solidFill>
                <a:latin typeface="Montserrat"/>
                <a:ea typeface="Montserrat"/>
                <a:cs typeface="Montserrat"/>
                <a:sym typeface="Montserrat"/>
              </a:rPr>
              <a:t>Elaborate on what you want to discuss.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193" name="Shape 193"/>
        <p:cNvGrpSpPr/>
        <p:nvPr/>
      </p:nvGrpSpPr>
      <p:grpSpPr>
        <a:xfrm>
          <a:off x="0" y="0"/>
          <a:ext cx="0" cy="0"/>
          <a:chOff x="0" y="0"/>
          <a:chExt cx="0" cy="0"/>
        </a:xfrm>
      </p:grpSpPr>
      <p:sp>
        <p:nvSpPr>
          <p:cNvPr id="194" name="Google Shape;194;p19"/>
          <p:cNvSpPr txBox="1"/>
          <p:nvPr/>
        </p:nvSpPr>
        <p:spPr>
          <a:xfrm>
            <a:off x="-165449" y="0"/>
            <a:ext cx="9290399" cy="2362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500" u="none" cap="none" strike="noStrike">
                <a:solidFill>
                  <a:srgbClr val="F4B324"/>
                </a:solidFill>
                <a:latin typeface="Hammersmith One"/>
                <a:ea typeface="Hammersmith One"/>
                <a:cs typeface="Hammersmith One"/>
                <a:sym typeface="Hammersmith One"/>
              </a:rPr>
              <a:t>PROBLEMS</a:t>
            </a:r>
            <a:endParaRPr/>
          </a:p>
        </p:txBody>
      </p:sp>
      <p:grpSp>
        <p:nvGrpSpPr>
          <p:cNvPr id="195" name="Google Shape;195;p19"/>
          <p:cNvGrpSpPr/>
          <p:nvPr/>
        </p:nvGrpSpPr>
        <p:grpSpPr>
          <a:xfrm>
            <a:off x="9124950" y="-144661"/>
            <a:ext cx="9309449" cy="10431661"/>
            <a:chOff x="0" y="-38100"/>
            <a:chExt cx="2451871" cy="2747433"/>
          </a:xfrm>
        </p:grpSpPr>
        <p:sp>
          <p:nvSpPr>
            <p:cNvPr id="196" name="Google Shape;196;p19"/>
            <p:cNvSpPr/>
            <p:nvPr/>
          </p:nvSpPr>
          <p:spPr>
            <a:xfrm>
              <a:off x="0" y="0"/>
              <a:ext cx="2451871" cy="2709333"/>
            </a:xfrm>
            <a:custGeom>
              <a:rect b="b" l="l" r="r" t="t"/>
              <a:pathLst>
                <a:path extrusionOk="0" h="2709333" w="2451871">
                  <a:moveTo>
                    <a:pt x="0" y="0"/>
                  </a:moveTo>
                  <a:lnTo>
                    <a:pt x="2451871" y="0"/>
                  </a:lnTo>
                  <a:lnTo>
                    <a:pt x="2451871" y="2709333"/>
                  </a:lnTo>
                  <a:lnTo>
                    <a:pt x="0" y="2709333"/>
                  </a:lnTo>
                  <a:close/>
                </a:path>
              </a:pathLst>
            </a:custGeom>
            <a:solidFill>
              <a:srgbClr val="40C0DF"/>
            </a:solidFill>
            <a:ln>
              <a:noFill/>
            </a:ln>
          </p:spPr>
        </p:sp>
        <p:sp>
          <p:nvSpPr>
            <p:cNvPr id="197" name="Google Shape;197;p1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19"/>
          <p:cNvSpPr/>
          <p:nvPr/>
        </p:nvSpPr>
        <p:spPr>
          <a:xfrm>
            <a:off x="0" y="970443"/>
            <a:ext cx="9144000" cy="9316557"/>
          </a:xfrm>
          <a:custGeom>
            <a:rect b="b" l="l" r="r" t="t"/>
            <a:pathLst>
              <a:path extrusionOk="0" h="9316557" w="9144000">
                <a:moveTo>
                  <a:pt x="0" y="0"/>
                </a:moveTo>
                <a:lnTo>
                  <a:pt x="9144000" y="0"/>
                </a:lnTo>
                <a:lnTo>
                  <a:pt x="9144000" y="9316557"/>
                </a:lnTo>
                <a:lnTo>
                  <a:pt x="0" y="9316557"/>
                </a:lnTo>
                <a:lnTo>
                  <a:pt x="0" y="0"/>
                </a:lnTo>
                <a:close/>
              </a:path>
            </a:pathLst>
          </a:custGeom>
          <a:blipFill rotWithShape="1">
            <a:blip r:embed="rId3">
              <a:alphaModFix/>
            </a:blip>
            <a:stretch>
              <a:fillRect b="0" l="0" r="0" t="-44732"/>
            </a:stretch>
          </a:blipFill>
          <a:ln>
            <a:noFill/>
          </a:ln>
        </p:spPr>
      </p:sp>
      <p:sp>
        <p:nvSpPr>
          <p:cNvPr id="199" name="Google Shape;199;p19"/>
          <p:cNvSpPr/>
          <p:nvPr/>
        </p:nvSpPr>
        <p:spPr>
          <a:xfrm>
            <a:off x="16039441" y="4600989"/>
            <a:ext cx="4497118" cy="5686011"/>
          </a:xfrm>
          <a:custGeom>
            <a:rect b="b" l="l" r="r" t="t"/>
            <a:pathLst>
              <a:path extrusionOk="0" h="5686011" w="4497118">
                <a:moveTo>
                  <a:pt x="0" y="0"/>
                </a:moveTo>
                <a:lnTo>
                  <a:pt x="4497118" y="0"/>
                </a:lnTo>
                <a:lnTo>
                  <a:pt x="4497118" y="5686011"/>
                </a:lnTo>
                <a:lnTo>
                  <a:pt x="0" y="5686011"/>
                </a:lnTo>
                <a:lnTo>
                  <a:pt x="0" y="0"/>
                </a:lnTo>
                <a:close/>
              </a:path>
            </a:pathLst>
          </a:custGeom>
          <a:blipFill rotWithShape="1">
            <a:blip r:embed="rId4">
              <a:alphaModFix/>
            </a:blip>
            <a:stretch>
              <a:fillRect b="0" l="0" r="0" t="0"/>
            </a:stretch>
          </a:blipFill>
          <a:ln>
            <a:noFill/>
          </a:ln>
        </p:spPr>
      </p:sp>
      <p:sp>
        <p:nvSpPr>
          <p:cNvPr id="200" name="Google Shape;200;p19"/>
          <p:cNvSpPr/>
          <p:nvPr/>
        </p:nvSpPr>
        <p:spPr>
          <a:xfrm>
            <a:off x="9144000" y="0"/>
            <a:ext cx="2067098" cy="4114800"/>
          </a:xfrm>
          <a:custGeom>
            <a:rect b="b" l="l" r="r" t="t"/>
            <a:pathLst>
              <a:path extrusionOk="0" h="4114800" w="2067098">
                <a:moveTo>
                  <a:pt x="0" y="0"/>
                </a:moveTo>
                <a:lnTo>
                  <a:pt x="2067098" y="0"/>
                </a:lnTo>
                <a:lnTo>
                  <a:pt x="2067098" y="4114800"/>
                </a:lnTo>
                <a:lnTo>
                  <a:pt x="0" y="4114800"/>
                </a:lnTo>
                <a:lnTo>
                  <a:pt x="0" y="0"/>
                </a:lnTo>
                <a:close/>
              </a:path>
            </a:pathLst>
          </a:custGeom>
          <a:blipFill rotWithShape="1">
            <a:blip r:embed="rId5">
              <a:alphaModFix/>
            </a:blip>
            <a:stretch>
              <a:fillRect b="0" l="0" r="0" t="0"/>
            </a:stretch>
          </a:blipFill>
          <a:ln>
            <a:noFill/>
          </a:ln>
        </p:spPr>
      </p:sp>
      <p:sp>
        <p:nvSpPr>
          <p:cNvPr id="201" name="Google Shape;201;p19"/>
          <p:cNvSpPr txBox="1"/>
          <p:nvPr/>
        </p:nvSpPr>
        <p:spPr>
          <a:xfrm>
            <a:off x="11715771" y="4334289"/>
            <a:ext cx="4584125" cy="53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500" u="none" cap="none" strike="noStrike">
                <a:solidFill>
                  <a:srgbClr val="1C191A"/>
                </a:solidFill>
                <a:latin typeface="Hammersmith One"/>
                <a:ea typeface="Hammersmith One"/>
                <a:cs typeface="Hammersmith One"/>
                <a:sym typeface="Hammersmith One"/>
              </a:rPr>
              <a:t>PROBLEM 02</a:t>
            </a:r>
            <a:endParaRPr/>
          </a:p>
        </p:txBody>
      </p:sp>
      <p:sp>
        <p:nvSpPr>
          <p:cNvPr id="202" name="Google Shape;202;p19"/>
          <p:cNvSpPr txBox="1"/>
          <p:nvPr/>
        </p:nvSpPr>
        <p:spPr>
          <a:xfrm>
            <a:off x="11715771" y="1591023"/>
            <a:ext cx="4584125" cy="53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500" u="none" cap="none" strike="noStrike">
                <a:solidFill>
                  <a:srgbClr val="1C191A"/>
                </a:solidFill>
                <a:latin typeface="Hammersmith One"/>
                <a:ea typeface="Hammersmith One"/>
                <a:cs typeface="Hammersmith One"/>
                <a:sym typeface="Hammersmith One"/>
              </a:rPr>
              <a:t>PROBLEM 01</a:t>
            </a:r>
            <a:endParaRPr/>
          </a:p>
        </p:txBody>
      </p:sp>
      <p:sp>
        <p:nvSpPr>
          <p:cNvPr id="203" name="Google Shape;203;p19"/>
          <p:cNvSpPr txBox="1"/>
          <p:nvPr/>
        </p:nvSpPr>
        <p:spPr>
          <a:xfrm>
            <a:off x="11715771" y="2394568"/>
            <a:ext cx="4247948"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1C191A"/>
                </a:solidFill>
                <a:latin typeface="Montserrat"/>
                <a:ea typeface="Montserrat"/>
                <a:cs typeface="Montserrat"/>
                <a:sym typeface="Montserrat"/>
              </a:rPr>
              <a:t>Briefly elaborate on what you want to discuss. </a:t>
            </a:r>
            <a:endParaRPr/>
          </a:p>
        </p:txBody>
      </p:sp>
      <p:sp>
        <p:nvSpPr>
          <p:cNvPr id="204" name="Google Shape;204;p19"/>
          <p:cNvSpPr txBox="1"/>
          <p:nvPr/>
        </p:nvSpPr>
        <p:spPr>
          <a:xfrm>
            <a:off x="11715771" y="5137818"/>
            <a:ext cx="4247948"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1C191A"/>
                </a:solidFill>
                <a:latin typeface="Montserrat"/>
                <a:ea typeface="Montserrat"/>
                <a:cs typeface="Montserrat"/>
                <a:sym typeface="Montserrat"/>
              </a:rPr>
              <a:t>Briefly elaborate on what you want to discuss. </a:t>
            </a:r>
            <a:endParaRPr/>
          </a:p>
        </p:txBody>
      </p:sp>
      <p:sp>
        <p:nvSpPr>
          <p:cNvPr id="205" name="Google Shape;205;p19"/>
          <p:cNvSpPr txBox="1"/>
          <p:nvPr/>
        </p:nvSpPr>
        <p:spPr>
          <a:xfrm>
            <a:off x="11715771" y="7077108"/>
            <a:ext cx="4584125" cy="53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500" u="none" cap="none" strike="noStrike">
                <a:solidFill>
                  <a:srgbClr val="1C191A"/>
                </a:solidFill>
                <a:latin typeface="Hammersmith One"/>
                <a:ea typeface="Hammersmith One"/>
                <a:cs typeface="Hammersmith One"/>
                <a:sym typeface="Hammersmith One"/>
              </a:rPr>
              <a:t>PROBLEM 03</a:t>
            </a:r>
            <a:endParaRPr/>
          </a:p>
        </p:txBody>
      </p:sp>
      <p:sp>
        <p:nvSpPr>
          <p:cNvPr id="206" name="Google Shape;206;p19"/>
          <p:cNvSpPr txBox="1"/>
          <p:nvPr/>
        </p:nvSpPr>
        <p:spPr>
          <a:xfrm>
            <a:off x="11715771" y="7880637"/>
            <a:ext cx="4247948"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1C191A"/>
                </a:solidFill>
                <a:latin typeface="Montserrat"/>
                <a:ea typeface="Montserrat"/>
                <a:cs typeface="Montserrat"/>
                <a:sym typeface="Montserrat"/>
              </a:rPr>
              <a:t>Briefly elaborate on what you want to discuss.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E7D8"/>
        </a:solidFill>
      </p:bgPr>
    </p:bg>
    <p:spTree>
      <p:nvGrpSpPr>
        <p:cNvPr id="210" name="Shape 210"/>
        <p:cNvGrpSpPr/>
        <p:nvPr/>
      </p:nvGrpSpPr>
      <p:grpSpPr>
        <a:xfrm>
          <a:off x="0" y="0"/>
          <a:ext cx="0" cy="0"/>
          <a:chOff x="0" y="0"/>
          <a:chExt cx="0" cy="0"/>
        </a:xfrm>
      </p:grpSpPr>
      <p:sp>
        <p:nvSpPr>
          <p:cNvPr id="211" name="Google Shape;211;p20"/>
          <p:cNvSpPr/>
          <p:nvPr/>
        </p:nvSpPr>
        <p:spPr>
          <a:xfrm rot="10800000">
            <a:off x="-265377" y="-257913"/>
            <a:ext cx="4228348" cy="4228348"/>
          </a:xfrm>
          <a:custGeom>
            <a:rect b="b" l="l" r="r" t="t"/>
            <a:pathLst>
              <a:path extrusionOk="0" h="4228348" w="4228348">
                <a:moveTo>
                  <a:pt x="4228349" y="4228348"/>
                </a:moveTo>
                <a:lnTo>
                  <a:pt x="0" y="4228348"/>
                </a:lnTo>
                <a:lnTo>
                  <a:pt x="0" y="0"/>
                </a:lnTo>
                <a:lnTo>
                  <a:pt x="4228349" y="0"/>
                </a:lnTo>
                <a:lnTo>
                  <a:pt x="4228349" y="4228348"/>
                </a:lnTo>
                <a:close/>
              </a:path>
            </a:pathLst>
          </a:custGeom>
          <a:blipFill rotWithShape="1">
            <a:blip r:embed="rId3">
              <a:alphaModFix/>
            </a:blip>
            <a:stretch>
              <a:fillRect b="0" l="0" r="0" t="0"/>
            </a:stretch>
          </a:blipFill>
          <a:ln>
            <a:noFill/>
          </a:ln>
        </p:spPr>
      </p:sp>
      <p:sp>
        <p:nvSpPr>
          <p:cNvPr id="212" name="Google Shape;212;p20"/>
          <p:cNvSpPr/>
          <p:nvPr/>
        </p:nvSpPr>
        <p:spPr>
          <a:xfrm rot="10800000">
            <a:off x="1848797" y="1028700"/>
            <a:ext cx="2945768" cy="1478847"/>
          </a:xfrm>
          <a:custGeom>
            <a:rect b="b" l="l" r="r" t="t"/>
            <a:pathLst>
              <a:path extrusionOk="0" h="1478847" w="2945768">
                <a:moveTo>
                  <a:pt x="0" y="0"/>
                </a:moveTo>
                <a:lnTo>
                  <a:pt x="2945769" y="0"/>
                </a:lnTo>
                <a:lnTo>
                  <a:pt x="2945769" y="1478847"/>
                </a:lnTo>
                <a:lnTo>
                  <a:pt x="0" y="1478847"/>
                </a:lnTo>
                <a:lnTo>
                  <a:pt x="0" y="0"/>
                </a:lnTo>
                <a:close/>
              </a:path>
            </a:pathLst>
          </a:custGeom>
          <a:blipFill rotWithShape="1">
            <a:blip r:embed="rId4">
              <a:alphaModFix/>
            </a:blip>
            <a:stretch>
              <a:fillRect b="0" l="0" r="0" t="0"/>
            </a:stretch>
          </a:blipFill>
          <a:ln>
            <a:noFill/>
          </a:ln>
        </p:spPr>
      </p:sp>
      <p:sp>
        <p:nvSpPr>
          <p:cNvPr id="213" name="Google Shape;213;p20"/>
          <p:cNvSpPr/>
          <p:nvPr/>
        </p:nvSpPr>
        <p:spPr>
          <a:xfrm rot="10800000">
            <a:off x="1848797" y="2491588"/>
            <a:ext cx="2945768" cy="1478847"/>
          </a:xfrm>
          <a:custGeom>
            <a:rect b="b" l="l" r="r" t="t"/>
            <a:pathLst>
              <a:path extrusionOk="0" h="1478847" w="2945768">
                <a:moveTo>
                  <a:pt x="0" y="0"/>
                </a:moveTo>
                <a:lnTo>
                  <a:pt x="2945769" y="0"/>
                </a:lnTo>
                <a:lnTo>
                  <a:pt x="2945769" y="1478847"/>
                </a:lnTo>
                <a:lnTo>
                  <a:pt x="0" y="1478847"/>
                </a:lnTo>
                <a:lnTo>
                  <a:pt x="0" y="0"/>
                </a:lnTo>
                <a:close/>
              </a:path>
            </a:pathLst>
          </a:custGeom>
          <a:blipFill rotWithShape="1">
            <a:blip r:embed="rId4">
              <a:alphaModFix/>
            </a:blip>
            <a:stretch>
              <a:fillRect b="0" l="0" r="0" t="0"/>
            </a:stretch>
          </a:blipFill>
          <a:ln>
            <a:noFill/>
          </a:ln>
        </p:spPr>
      </p:sp>
      <p:sp>
        <p:nvSpPr>
          <p:cNvPr id="214" name="Google Shape;214;p20"/>
          <p:cNvSpPr/>
          <p:nvPr/>
        </p:nvSpPr>
        <p:spPr>
          <a:xfrm rot="10800000">
            <a:off x="7671116" y="2471639"/>
            <a:ext cx="2945768" cy="1478847"/>
          </a:xfrm>
          <a:custGeom>
            <a:rect b="b" l="l" r="r" t="t"/>
            <a:pathLst>
              <a:path extrusionOk="0" h="1478847" w="2945768">
                <a:moveTo>
                  <a:pt x="0" y="0"/>
                </a:moveTo>
                <a:lnTo>
                  <a:pt x="2945768" y="0"/>
                </a:lnTo>
                <a:lnTo>
                  <a:pt x="2945768" y="1478847"/>
                </a:lnTo>
                <a:lnTo>
                  <a:pt x="0" y="1478847"/>
                </a:lnTo>
                <a:lnTo>
                  <a:pt x="0" y="0"/>
                </a:lnTo>
                <a:close/>
              </a:path>
            </a:pathLst>
          </a:custGeom>
          <a:blipFill rotWithShape="1">
            <a:blip r:embed="rId5">
              <a:alphaModFix/>
            </a:blip>
            <a:stretch>
              <a:fillRect b="0" l="0" r="0" t="0"/>
            </a:stretch>
          </a:blipFill>
          <a:ln>
            <a:noFill/>
          </a:ln>
        </p:spPr>
      </p:sp>
      <p:sp>
        <p:nvSpPr>
          <p:cNvPr id="215" name="Google Shape;215;p20"/>
          <p:cNvSpPr/>
          <p:nvPr/>
        </p:nvSpPr>
        <p:spPr>
          <a:xfrm rot="10800000">
            <a:off x="13494354" y="1020720"/>
            <a:ext cx="2945768" cy="1478847"/>
          </a:xfrm>
          <a:custGeom>
            <a:rect b="b" l="l" r="r" t="t"/>
            <a:pathLst>
              <a:path extrusionOk="0" h="1478847" w="2945768">
                <a:moveTo>
                  <a:pt x="0" y="0"/>
                </a:moveTo>
                <a:lnTo>
                  <a:pt x="2945768" y="0"/>
                </a:lnTo>
                <a:lnTo>
                  <a:pt x="2945768" y="1478848"/>
                </a:lnTo>
                <a:lnTo>
                  <a:pt x="0" y="1478848"/>
                </a:lnTo>
                <a:lnTo>
                  <a:pt x="0" y="0"/>
                </a:lnTo>
                <a:close/>
              </a:path>
            </a:pathLst>
          </a:custGeom>
          <a:blipFill rotWithShape="1">
            <a:blip r:embed="rId4">
              <a:alphaModFix/>
            </a:blip>
            <a:stretch>
              <a:fillRect b="0" l="0" r="0" t="0"/>
            </a:stretch>
          </a:blipFill>
          <a:ln>
            <a:noFill/>
          </a:ln>
        </p:spPr>
      </p:sp>
      <p:sp>
        <p:nvSpPr>
          <p:cNvPr id="216" name="Google Shape;216;p20"/>
          <p:cNvSpPr/>
          <p:nvPr/>
        </p:nvSpPr>
        <p:spPr>
          <a:xfrm rot="10800000">
            <a:off x="13494354" y="2483608"/>
            <a:ext cx="2945768" cy="1478847"/>
          </a:xfrm>
          <a:custGeom>
            <a:rect b="b" l="l" r="r" t="t"/>
            <a:pathLst>
              <a:path extrusionOk="0" h="1478847" w="2945768">
                <a:moveTo>
                  <a:pt x="0" y="0"/>
                </a:moveTo>
                <a:lnTo>
                  <a:pt x="2945768" y="0"/>
                </a:lnTo>
                <a:lnTo>
                  <a:pt x="2945768" y="1478848"/>
                </a:lnTo>
                <a:lnTo>
                  <a:pt x="0" y="1478848"/>
                </a:lnTo>
                <a:lnTo>
                  <a:pt x="0" y="0"/>
                </a:lnTo>
                <a:close/>
              </a:path>
            </a:pathLst>
          </a:custGeom>
          <a:blipFill rotWithShape="1">
            <a:blip r:embed="rId4">
              <a:alphaModFix/>
            </a:blip>
            <a:stretch>
              <a:fillRect b="0" l="0" r="0" t="0"/>
            </a:stretch>
          </a:blipFill>
          <a:ln>
            <a:noFill/>
          </a:ln>
        </p:spPr>
      </p:sp>
      <p:sp>
        <p:nvSpPr>
          <p:cNvPr id="217" name="Google Shape;217;p20"/>
          <p:cNvSpPr/>
          <p:nvPr/>
        </p:nvSpPr>
        <p:spPr>
          <a:xfrm flipH="1">
            <a:off x="7671116" y="1016731"/>
            <a:ext cx="2945768" cy="1478847"/>
          </a:xfrm>
          <a:custGeom>
            <a:rect b="b" l="l" r="r" t="t"/>
            <a:pathLst>
              <a:path extrusionOk="0" h="1478847" w="2945768">
                <a:moveTo>
                  <a:pt x="0" y="1478847"/>
                </a:moveTo>
                <a:lnTo>
                  <a:pt x="2945768" y="1478847"/>
                </a:lnTo>
                <a:lnTo>
                  <a:pt x="2945768" y="0"/>
                </a:lnTo>
                <a:lnTo>
                  <a:pt x="0" y="0"/>
                </a:lnTo>
                <a:lnTo>
                  <a:pt x="0" y="1478847"/>
                </a:lnTo>
                <a:close/>
              </a:path>
            </a:pathLst>
          </a:custGeom>
          <a:blipFill rotWithShape="1">
            <a:blip r:embed="rId5">
              <a:alphaModFix/>
            </a:blip>
            <a:stretch>
              <a:fillRect b="0" l="0" r="0" t="0"/>
            </a:stretch>
          </a:blipFill>
          <a:ln>
            <a:noFill/>
          </a:ln>
        </p:spPr>
      </p:sp>
      <p:grpSp>
        <p:nvGrpSpPr>
          <p:cNvPr id="218" name="Google Shape;218;p20"/>
          <p:cNvGrpSpPr/>
          <p:nvPr/>
        </p:nvGrpSpPr>
        <p:grpSpPr>
          <a:xfrm>
            <a:off x="0" y="6770489"/>
            <a:ext cx="18287996" cy="3516511"/>
            <a:chOff x="0" y="-38100"/>
            <a:chExt cx="4816592" cy="926159"/>
          </a:xfrm>
        </p:grpSpPr>
        <p:sp>
          <p:nvSpPr>
            <p:cNvPr id="219" name="Google Shape;219;p20"/>
            <p:cNvSpPr/>
            <p:nvPr/>
          </p:nvSpPr>
          <p:spPr>
            <a:xfrm>
              <a:off x="0" y="0"/>
              <a:ext cx="4816592" cy="888059"/>
            </a:xfrm>
            <a:custGeom>
              <a:rect b="b" l="l" r="r" t="t"/>
              <a:pathLst>
                <a:path extrusionOk="0" h="888059" w="4816592">
                  <a:moveTo>
                    <a:pt x="0" y="0"/>
                  </a:moveTo>
                  <a:lnTo>
                    <a:pt x="4816592" y="0"/>
                  </a:lnTo>
                  <a:lnTo>
                    <a:pt x="4816592" y="888059"/>
                  </a:lnTo>
                  <a:lnTo>
                    <a:pt x="0" y="888059"/>
                  </a:lnTo>
                  <a:close/>
                </a:path>
              </a:pathLst>
            </a:custGeom>
            <a:solidFill>
              <a:srgbClr val="F4B324"/>
            </a:solidFill>
            <a:ln>
              <a:noFill/>
            </a:ln>
          </p:spPr>
        </p:sp>
        <p:sp>
          <p:nvSpPr>
            <p:cNvPr id="220" name="Google Shape;220;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1" name="Google Shape;221;p20"/>
          <p:cNvSpPr/>
          <p:nvPr/>
        </p:nvSpPr>
        <p:spPr>
          <a:xfrm>
            <a:off x="15145126" y="6198904"/>
            <a:ext cx="4228348" cy="4228348"/>
          </a:xfrm>
          <a:custGeom>
            <a:rect b="b" l="l" r="r" t="t"/>
            <a:pathLst>
              <a:path extrusionOk="0" h="4228348" w="4228348">
                <a:moveTo>
                  <a:pt x="0" y="0"/>
                </a:moveTo>
                <a:lnTo>
                  <a:pt x="4228348" y="0"/>
                </a:lnTo>
                <a:lnTo>
                  <a:pt x="4228348" y="4228349"/>
                </a:lnTo>
                <a:lnTo>
                  <a:pt x="0" y="4228349"/>
                </a:lnTo>
                <a:lnTo>
                  <a:pt x="0" y="0"/>
                </a:lnTo>
                <a:close/>
              </a:path>
            </a:pathLst>
          </a:custGeom>
          <a:blipFill rotWithShape="1">
            <a:blip r:embed="rId6">
              <a:alphaModFix/>
            </a:blip>
            <a:stretch>
              <a:fillRect b="0" l="0" r="0" t="0"/>
            </a:stretch>
          </a:blipFill>
          <a:ln>
            <a:noFill/>
          </a:ln>
        </p:spPr>
      </p:sp>
      <p:sp>
        <p:nvSpPr>
          <p:cNvPr id="222" name="Google Shape;222;p20"/>
          <p:cNvSpPr txBox="1"/>
          <p:nvPr/>
        </p:nvSpPr>
        <p:spPr>
          <a:xfrm>
            <a:off x="2539507" y="7419975"/>
            <a:ext cx="13208985" cy="2362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500" u="none" cap="none" strike="noStrike">
                <a:solidFill>
                  <a:srgbClr val="1C191A"/>
                </a:solidFill>
                <a:latin typeface="Hammersmith One"/>
                <a:ea typeface="Hammersmith One"/>
                <a:cs typeface="Hammersmith One"/>
                <a:sym typeface="Hammersmith One"/>
              </a:rPr>
              <a:t>HYPOTHESES</a:t>
            </a:r>
            <a:endParaRPr/>
          </a:p>
        </p:txBody>
      </p:sp>
      <p:sp>
        <p:nvSpPr>
          <p:cNvPr id="223" name="Google Shape;223;p20"/>
          <p:cNvSpPr txBox="1"/>
          <p:nvPr/>
        </p:nvSpPr>
        <p:spPr>
          <a:xfrm>
            <a:off x="1028700" y="4275235"/>
            <a:ext cx="4584125"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1C191A"/>
                </a:solidFill>
                <a:latin typeface="Hammersmith One"/>
                <a:ea typeface="Hammersmith One"/>
                <a:cs typeface="Hammersmith One"/>
                <a:sym typeface="Hammersmith One"/>
              </a:rPr>
              <a:t>ADD A MAIN POINT</a:t>
            </a:r>
            <a:endParaRPr/>
          </a:p>
        </p:txBody>
      </p:sp>
      <p:sp>
        <p:nvSpPr>
          <p:cNvPr id="224" name="Google Shape;224;p20"/>
          <p:cNvSpPr txBox="1"/>
          <p:nvPr/>
        </p:nvSpPr>
        <p:spPr>
          <a:xfrm>
            <a:off x="6851938" y="4275235"/>
            <a:ext cx="4584125"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1C191A"/>
                </a:solidFill>
                <a:latin typeface="Hammersmith One"/>
                <a:ea typeface="Hammersmith One"/>
                <a:cs typeface="Hammersmith One"/>
                <a:sym typeface="Hammersmith One"/>
              </a:rPr>
              <a:t>ADD A MAIN POINT</a:t>
            </a:r>
            <a:endParaRPr/>
          </a:p>
        </p:txBody>
      </p:sp>
      <p:sp>
        <p:nvSpPr>
          <p:cNvPr id="225" name="Google Shape;225;p20"/>
          <p:cNvSpPr txBox="1"/>
          <p:nvPr/>
        </p:nvSpPr>
        <p:spPr>
          <a:xfrm>
            <a:off x="12675175" y="4275235"/>
            <a:ext cx="4584125"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1C191A"/>
                </a:solidFill>
                <a:latin typeface="Hammersmith One"/>
                <a:ea typeface="Hammersmith One"/>
                <a:cs typeface="Hammersmith One"/>
                <a:sym typeface="Hammersmith One"/>
              </a:rPr>
              <a:t>ADD A MAIN POINT</a:t>
            </a:r>
            <a:endParaRPr/>
          </a:p>
        </p:txBody>
      </p:sp>
      <p:sp>
        <p:nvSpPr>
          <p:cNvPr id="226" name="Google Shape;226;p20"/>
          <p:cNvSpPr txBox="1"/>
          <p:nvPr/>
        </p:nvSpPr>
        <p:spPr>
          <a:xfrm>
            <a:off x="1028700" y="5078764"/>
            <a:ext cx="45841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1C191A"/>
                </a:solidFill>
                <a:latin typeface="Montserrat"/>
                <a:ea typeface="Montserrat"/>
                <a:cs typeface="Montserrat"/>
                <a:sym typeface="Montserrat"/>
              </a:rPr>
              <a:t>Briefly elaborate on what you want to discuss. </a:t>
            </a:r>
            <a:endParaRPr/>
          </a:p>
        </p:txBody>
      </p:sp>
      <p:sp>
        <p:nvSpPr>
          <p:cNvPr id="227" name="Google Shape;227;p20"/>
          <p:cNvSpPr txBox="1"/>
          <p:nvPr/>
        </p:nvSpPr>
        <p:spPr>
          <a:xfrm>
            <a:off x="6851938" y="5078764"/>
            <a:ext cx="45841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1C191A"/>
                </a:solidFill>
                <a:latin typeface="Montserrat"/>
                <a:ea typeface="Montserrat"/>
                <a:cs typeface="Montserrat"/>
                <a:sym typeface="Montserrat"/>
              </a:rPr>
              <a:t>Briefly elaborate on what you want to discuss. </a:t>
            </a:r>
            <a:endParaRPr/>
          </a:p>
        </p:txBody>
      </p:sp>
      <p:sp>
        <p:nvSpPr>
          <p:cNvPr id="228" name="Google Shape;228;p20"/>
          <p:cNvSpPr txBox="1"/>
          <p:nvPr/>
        </p:nvSpPr>
        <p:spPr>
          <a:xfrm>
            <a:off x="12675175" y="5078764"/>
            <a:ext cx="45841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1C191A"/>
                </a:solidFill>
                <a:latin typeface="Montserrat"/>
                <a:ea typeface="Montserrat"/>
                <a:cs typeface="Montserrat"/>
                <a:sym typeface="Montserrat"/>
              </a:rPr>
              <a:t>Briefly elaborate on what you want to discuss.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0C0DF"/>
        </a:solidFill>
      </p:bgPr>
    </p:bg>
    <p:spTree>
      <p:nvGrpSpPr>
        <p:cNvPr id="232" name="Shape 232"/>
        <p:cNvGrpSpPr/>
        <p:nvPr/>
      </p:nvGrpSpPr>
      <p:grpSpPr>
        <a:xfrm>
          <a:off x="0" y="0"/>
          <a:ext cx="0" cy="0"/>
          <a:chOff x="0" y="0"/>
          <a:chExt cx="0" cy="0"/>
        </a:xfrm>
      </p:grpSpPr>
      <p:sp>
        <p:nvSpPr>
          <p:cNvPr id="233" name="Google Shape;233;p21"/>
          <p:cNvSpPr/>
          <p:nvPr/>
        </p:nvSpPr>
        <p:spPr>
          <a:xfrm>
            <a:off x="9472448" y="787083"/>
            <a:ext cx="8126239" cy="8979270"/>
          </a:xfrm>
          <a:custGeom>
            <a:rect b="b" l="l" r="r" t="t"/>
            <a:pathLst>
              <a:path extrusionOk="0" h="8979270" w="8126239">
                <a:moveTo>
                  <a:pt x="0" y="0"/>
                </a:moveTo>
                <a:lnTo>
                  <a:pt x="8126239" y="0"/>
                </a:lnTo>
                <a:lnTo>
                  <a:pt x="8126239" y="8979269"/>
                </a:lnTo>
                <a:lnTo>
                  <a:pt x="0" y="8979269"/>
                </a:lnTo>
                <a:lnTo>
                  <a:pt x="0" y="0"/>
                </a:lnTo>
                <a:close/>
              </a:path>
            </a:pathLst>
          </a:custGeom>
          <a:blipFill rotWithShape="1">
            <a:blip r:embed="rId3">
              <a:alphaModFix/>
            </a:blip>
            <a:stretch>
              <a:fillRect b="0" l="0" r="0" t="0"/>
            </a:stretch>
          </a:blipFill>
          <a:ln>
            <a:noFill/>
          </a:ln>
        </p:spPr>
      </p:sp>
      <p:sp>
        <p:nvSpPr>
          <p:cNvPr id="234" name="Google Shape;234;p21"/>
          <p:cNvSpPr/>
          <p:nvPr/>
        </p:nvSpPr>
        <p:spPr>
          <a:xfrm>
            <a:off x="8985913" y="-701001"/>
            <a:ext cx="9099311" cy="10988001"/>
          </a:xfrm>
          <a:custGeom>
            <a:rect b="b" l="l" r="r" t="t"/>
            <a:pathLst>
              <a:path extrusionOk="0" h="10988001" w="9099311">
                <a:moveTo>
                  <a:pt x="0" y="0"/>
                </a:moveTo>
                <a:lnTo>
                  <a:pt x="9099310" y="0"/>
                </a:lnTo>
                <a:lnTo>
                  <a:pt x="9099310" y="10988001"/>
                </a:lnTo>
                <a:lnTo>
                  <a:pt x="0" y="10988001"/>
                </a:lnTo>
                <a:lnTo>
                  <a:pt x="0" y="0"/>
                </a:lnTo>
                <a:close/>
              </a:path>
            </a:pathLst>
          </a:custGeom>
          <a:blipFill rotWithShape="1">
            <a:blip r:embed="rId4">
              <a:alphaModFix/>
            </a:blip>
            <a:stretch>
              <a:fillRect b="0" l="-38720" r="-42409" t="0"/>
            </a:stretch>
          </a:blipFill>
          <a:ln>
            <a:noFill/>
          </a:ln>
        </p:spPr>
      </p:sp>
      <p:sp>
        <p:nvSpPr>
          <p:cNvPr id="235" name="Google Shape;235;p21"/>
          <p:cNvSpPr txBox="1"/>
          <p:nvPr/>
        </p:nvSpPr>
        <p:spPr>
          <a:xfrm>
            <a:off x="104775" y="6164702"/>
            <a:ext cx="17949000" cy="3309300"/>
          </a:xfrm>
          <a:prstGeom prst="rect">
            <a:avLst/>
          </a:prstGeom>
          <a:noFill/>
          <a:ln>
            <a:noFill/>
          </a:ln>
        </p:spPr>
        <p:txBody>
          <a:bodyPr anchorCtr="0" anchor="t" bIns="0" lIns="0" spcFirstLastPara="1" rIns="0" wrap="square" tIns="0">
            <a:spAutoFit/>
          </a:bodyPr>
          <a:lstStyle/>
          <a:p>
            <a:pPr indent="0" lvl="0" marL="0" marR="0" rtl="0" algn="just">
              <a:lnSpc>
                <a:spcPct val="89999"/>
              </a:lnSpc>
              <a:spcBef>
                <a:spcPts val="0"/>
              </a:spcBef>
              <a:spcAft>
                <a:spcPts val="0"/>
              </a:spcAft>
              <a:buNone/>
            </a:pPr>
            <a:r>
              <a:rPr b="0" i="0" lang="en-US" sz="23889" u="none" cap="none" strike="noStrike">
                <a:solidFill>
                  <a:srgbClr val="F6E7D8"/>
                </a:solidFill>
                <a:latin typeface="Hammersmith One"/>
                <a:ea typeface="Hammersmith One"/>
                <a:cs typeface="Hammersmith One"/>
                <a:sym typeface="Hammersmith One"/>
              </a:rPr>
              <a:t>OBJECTIVES</a:t>
            </a:r>
            <a:endParaRPr/>
          </a:p>
        </p:txBody>
      </p:sp>
      <p:sp>
        <p:nvSpPr>
          <p:cNvPr id="236" name="Google Shape;236;p21"/>
          <p:cNvSpPr txBox="1"/>
          <p:nvPr/>
        </p:nvSpPr>
        <p:spPr>
          <a:xfrm>
            <a:off x="104775" y="9119668"/>
            <a:ext cx="11012076" cy="5118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6E7D8"/>
                </a:solidFill>
                <a:latin typeface="Montserrat"/>
                <a:ea typeface="Montserrat"/>
                <a:cs typeface="Montserrat"/>
                <a:sym typeface="Montserrat"/>
              </a:rPr>
              <a:t>Elaborate on what you want to discuss. </a:t>
            </a:r>
            <a:endParaRPr/>
          </a:p>
        </p:txBody>
      </p:sp>
      <p:sp>
        <p:nvSpPr>
          <p:cNvPr id="237" name="Google Shape;237;p21"/>
          <p:cNvSpPr txBox="1"/>
          <p:nvPr/>
        </p:nvSpPr>
        <p:spPr>
          <a:xfrm>
            <a:off x="104775" y="-942975"/>
            <a:ext cx="8394600" cy="8428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49167" u="none" cap="none" strike="noStrike">
                <a:solidFill>
                  <a:srgbClr val="F6E7D8"/>
                </a:solidFill>
                <a:latin typeface="Hammersmith One"/>
                <a:ea typeface="Hammersmith One"/>
                <a:cs typeface="Hammersmith One"/>
                <a:sym typeface="Hammersmith One"/>
              </a:rPr>
              <a:t>02</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