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10287000" cx="18288000"/>
  <p:notesSz cx="6858000" cy="9144000"/>
  <p:embeddedFontLst>
    <p:embeddedFont>
      <p:font typeface="Roboto"/>
      <p:regular r:id="rId37"/>
      <p:bold r:id="rId38"/>
      <p:italic r:id="rId39"/>
      <p:boldItalic r:id="rId40"/>
    </p:embeddedFont>
    <p:embeddedFont>
      <p:font typeface="Archivo Black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2692B0-DC04-4750-A100-9D9F37C0A4DF}">
  <a:tblStyle styleId="{782692B0-DC04-4750-A100-9D9F37C0A4D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4.xml"/><Relationship Id="rId41" Type="http://schemas.openxmlformats.org/officeDocument/2006/relationships/font" Target="fonts/ArchivoBlack-regular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oboto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Roboto-italic.fntdata"/><Relationship Id="rId16" Type="http://schemas.openxmlformats.org/officeDocument/2006/relationships/slide" Target="slides/slide10.xml"/><Relationship Id="rId38" Type="http://schemas.openxmlformats.org/officeDocument/2006/relationships/font" Target="fonts/Roboto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Relationship Id="rId4" Type="http://schemas.openxmlformats.org/officeDocument/2006/relationships/image" Target="../media/image15.jpg"/><Relationship Id="rId5" Type="http://schemas.openxmlformats.org/officeDocument/2006/relationships/image" Target="../media/image7.png"/><Relationship Id="rId6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Relationship Id="rId4" Type="http://schemas.openxmlformats.org/officeDocument/2006/relationships/image" Target="../media/image14.jpg"/><Relationship Id="rId5" Type="http://schemas.openxmlformats.org/officeDocument/2006/relationships/image" Target="../media/image18.jpg"/><Relationship Id="rId6" Type="http://schemas.openxmlformats.org/officeDocument/2006/relationships/image" Target="../media/image2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g"/><Relationship Id="rId4" Type="http://schemas.openxmlformats.org/officeDocument/2006/relationships/image" Target="../media/image26.jpg"/><Relationship Id="rId9" Type="http://schemas.openxmlformats.org/officeDocument/2006/relationships/image" Target="../media/image25.jpg"/><Relationship Id="rId5" Type="http://schemas.openxmlformats.org/officeDocument/2006/relationships/image" Target="../media/image19.jpg"/><Relationship Id="rId6" Type="http://schemas.openxmlformats.org/officeDocument/2006/relationships/image" Target="../media/image21.jpg"/><Relationship Id="rId7" Type="http://schemas.openxmlformats.org/officeDocument/2006/relationships/image" Target="../media/image23.jpg"/><Relationship Id="rId8" Type="http://schemas.openxmlformats.org/officeDocument/2006/relationships/image" Target="../media/image1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 rot="-1755808">
            <a:off x="-5157715" y="-3666289"/>
            <a:ext cx="22715268" cy="9723307"/>
            <a:chOff x="0" y="-57150"/>
            <a:chExt cx="5982662" cy="2560888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5982662" cy="2503738"/>
            </a:xfrm>
            <a:custGeom>
              <a:rect b="b" l="l" r="r" t="t"/>
              <a:pathLst>
                <a:path extrusionOk="0" h="2503738" w="5982662">
                  <a:moveTo>
                    <a:pt x="0" y="0"/>
                  </a:moveTo>
                  <a:lnTo>
                    <a:pt x="5982662" y="0"/>
                  </a:lnTo>
                  <a:lnTo>
                    <a:pt x="5982662" y="2503738"/>
                  </a:lnTo>
                  <a:lnTo>
                    <a:pt x="0" y="25037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0" y="7619"/>
            <a:ext cx="1364231" cy="1193702"/>
            <a:chOff x="0" y="0"/>
            <a:chExt cx="812800" cy="711200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1364231" y="7619"/>
            <a:ext cx="1364231" cy="1193702"/>
            <a:chOff x="0" y="0"/>
            <a:chExt cx="812800" cy="711200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92" name="Google Shape;92;p13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682115" y="1201321"/>
            <a:ext cx="1364231" cy="1193702"/>
            <a:chOff x="0" y="0"/>
            <a:chExt cx="812800" cy="711200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95" name="Google Shape;95;p13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2046346" y="1201321"/>
            <a:ext cx="1364231" cy="1193702"/>
            <a:chOff x="0" y="0"/>
            <a:chExt cx="812800" cy="711200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98" name="Google Shape;98;p13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2728462" y="7619"/>
            <a:ext cx="1364231" cy="1193702"/>
            <a:chOff x="0" y="0"/>
            <a:chExt cx="812800" cy="711200"/>
          </a:xfrm>
        </p:grpSpPr>
        <p:sp>
          <p:nvSpPr>
            <p:cNvPr id="100" name="Google Shape;100;p1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1" name="Google Shape;101;p13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2" name="Google Shape;102;p13"/>
          <p:cNvCxnSpPr/>
          <p:nvPr/>
        </p:nvCxnSpPr>
        <p:spPr>
          <a:xfrm>
            <a:off x="-76200" y="2788920"/>
            <a:ext cx="4547400" cy="0"/>
          </a:xfrm>
          <a:prstGeom prst="straightConnector1">
            <a:avLst/>
          </a:prstGeom>
          <a:noFill/>
          <a:ln cap="flat" cmpd="sng" w="508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  <p:cxnSp>
        <p:nvCxnSpPr>
          <p:cNvPr id="103" name="Google Shape;103;p13"/>
          <p:cNvCxnSpPr/>
          <p:nvPr/>
        </p:nvCxnSpPr>
        <p:spPr>
          <a:xfrm rot="-5400000">
            <a:off x="2645450" y="963270"/>
            <a:ext cx="3613200" cy="0"/>
          </a:xfrm>
          <a:prstGeom prst="straightConnector1">
            <a:avLst/>
          </a:prstGeom>
          <a:noFill/>
          <a:ln cap="flat" cmpd="sng" w="508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  <p:grpSp>
        <p:nvGrpSpPr>
          <p:cNvPr id="104" name="Google Shape;104;p13"/>
          <p:cNvGrpSpPr/>
          <p:nvPr/>
        </p:nvGrpSpPr>
        <p:grpSpPr>
          <a:xfrm>
            <a:off x="13929043" y="7835296"/>
            <a:ext cx="5418540" cy="3160815"/>
            <a:chOff x="0" y="0"/>
            <a:chExt cx="7224720" cy="4214420"/>
          </a:xfrm>
        </p:grpSpPr>
        <p:grpSp>
          <p:nvGrpSpPr>
            <p:cNvPr id="105" name="Google Shape;105;p13"/>
            <p:cNvGrpSpPr/>
            <p:nvPr/>
          </p:nvGrpSpPr>
          <p:grpSpPr>
            <a:xfrm>
              <a:off x="0" y="0"/>
              <a:ext cx="2408240" cy="2107210"/>
              <a:chOff x="0" y="0"/>
              <a:chExt cx="812800" cy="711200"/>
            </a:xfrm>
          </p:grpSpPr>
          <p:sp>
            <p:nvSpPr>
              <p:cNvPr id="106" name="Google Shape;106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7" name="Google Shape;107;p13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Google Shape;108;p13"/>
            <p:cNvGrpSpPr/>
            <p:nvPr/>
          </p:nvGrpSpPr>
          <p:grpSpPr>
            <a:xfrm>
              <a:off x="2408240" y="0"/>
              <a:ext cx="2408240" cy="2107210"/>
              <a:chOff x="0" y="0"/>
              <a:chExt cx="812800" cy="711200"/>
            </a:xfrm>
          </p:grpSpPr>
          <p:sp>
            <p:nvSpPr>
              <p:cNvPr id="109" name="Google Shape;109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110" name="Google Shape;110;p13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13"/>
            <p:cNvGrpSpPr/>
            <p:nvPr/>
          </p:nvGrpSpPr>
          <p:grpSpPr>
            <a:xfrm>
              <a:off x="1204120" y="2107210"/>
              <a:ext cx="2408240" cy="2107210"/>
              <a:chOff x="0" y="0"/>
              <a:chExt cx="812800" cy="711200"/>
            </a:xfrm>
          </p:grpSpPr>
          <p:sp>
            <p:nvSpPr>
              <p:cNvPr id="112" name="Google Shape;112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113" name="Google Shape;113;p13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" name="Google Shape;114;p13"/>
            <p:cNvGrpSpPr/>
            <p:nvPr/>
          </p:nvGrpSpPr>
          <p:grpSpPr>
            <a:xfrm>
              <a:off x="3612360" y="2107210"/>
              <a:ext cx="2408240" cy="2107210"/>
              <a:chOff x="0" y="0"/>
              <a:chExt cx="812800" cy="711200"/>
            </a:xfrm>
          </p:grpSpPr>
          <p:sp>
            <p:nvSpPr>
              <p:cNvPr id="115" name="Google Shape;115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116" name="Google Shape;116;p13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" name="Google Shape;117;p13"/>
            <p:cNvGrpSpPr/>
            <p:nvPr/>
          </p:nvGrpSpPr>
          <p:grpSpPr>
            <a:xfrm>
              <a:off x="4816480" y="0"/>
              <a:ext cx="2408240" cy="2107210"/>
              <a:chOff x="0" y="0"/>
              <a:chExt cx="812800" cy="711200"/>
            </a:xfrm>
          </p:grpSpPr>
          <p:sp>
            <p:nvSpPr>
              <p:cNvPr id="118" name="Google Shape;118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9" name="Google Shape;119;p13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" name="Google Shape;120;p13"/>
          <p:cNvSpPr txBox="1"/>
          <p:nvPr/>
        </p:nvSpPr>
        <p:spPr>
          <a:xfrm>
            <a:off x="1332981" y="3054682"/>
            <a:ext cx="156219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Minimalist thesis defense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22"/>
          <p:cNvGrpSpPr/>
          <p:nvPr/>
        </p:nvGrpSpPr>
        <p:grpSpPr>
          <a:xfrm>
            <a:off x="0" y="3493665"/>
            <a:ext cx="18287996" cy="5764635"/>
            <a:chOff x="0" y="-57150"/>
            <a:chExt cx="4816592" cy="1518258"/>
          </a:xfrm>
        </p:grpSpPr>
        <p:sp>
          <p:nvSpPr>
            <p:cNvPr id="333" name="Google Shape;333;p22"/>
            <p:cNvSpPr/>
            <p:nvPr/>
          </p:nvSpPr>
          <p:spPr>
            <a:xfrm>
              <a:off x="0" y="0"/>
              <a:ext cx="4816592" cy="1461108"/>
            </a:xfrm>
            <a:custGeom>
              <a:rect b="b" l="l" r="r" t="t"/>
              <a:pathLst>
                <a:path extrusionOk="0" h="146110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461108"/>
                  </a:lnTo>
                  <a:lnTo>
                    <a:pt x="0" y="1461108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334" name="Google Shape;334;p2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22"/>
          <p:cNvSpPr txBox="1"/>
          <p:nvPr/>
        </p:nvSpPr>
        <p:spPr>
          <a:xfrm>
            <a:off x="1848234" y="896226"/>
            <a:ext cx="14591533" cy="1343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Write your topic or idea</a:t>
            </a:r>
            <a:endParaRPr/>
          </a:p>
        </p:txBody>
      </p:sp>
      <p:grpSp>
        <p:nvGrpSpPr>
          <p:cNvPr id="336" name="Google Shape;336;p22"/>
          <p:cNvGrpSpPr/>
          <p:nvPr/>
        </p:nvGrpSpPr>
        <p:grpSpPr>
          <a:xfrm>
            <a:off x="1028701" y="4367447"/>
            <a:ext cx="4584125" cy="4386376"/>
            <a:chOff x="0" y="-377"/>
            <a:chExt cx="6112166" cy="5848501"/>
          </a:xfrm>
        </p:grpSpPr>
        <p:sp>
          <p:nvSpPr>
            <p:cNvPr id="337" name="Google Shape;337;p22"/>
            <p:cNvSpPr/>
            <p:nvPr/>
          </p:nvSpPr>
          <p:spPr>
            <a:xfrm>
              <a:off x="661937" y="-377"/>
              <a:ext cx="3032225" cy="3032096"/>
            </a:xfrm>
            <a:custGeom>
              <a:rect b="b" l="l" r="r" t="t"/>
              <a:pathLst>
                <a:path extrusionOk="0" h="3032097" w="3032226">
                  <a:moveTo>
                    <a:pt x="3032227" y="506221"/>
                  </a:moveTo>
                  <a:cubicBezTo>
                    <a:pt x="3032227" y="551363"/>
                    <a:pt x="3014654" y="593780"/>
                    <a:pt x="2982721" y="625713"/>
                  </a:cubicBezTo>
                  <a:lnTo>
                    <a:pt x="2746767" y="861667"/>
                  </a:lnTo>
                  <a:cubicBezTo>
                    <a:pt x="2745737" y="863243"/>
                    <a:pt x="2744525" y="864697"/>
                    <a:pt x="2743192" y="866030"/>
                  </a:cubicBezTo>
                  <a:cubicBezTo>
                    <a:pt x="2741859" y="867363"/>
                    <a:pt x="2740404" y="868575"/>
                    <a:pt x="2738829" y="869605"/>
                  </a:cubicBezTo>
                  <a:lnTo>
                    <a:pt x="2648119" y="960315"/>
                  </a:lnTo>
                  <a:cubicBezTo>
                    <a:pt x="2646665" y="963223"/>
                    <a:pt x="2644786" y="965890"/>
                    <a:pt x="2642363" y="968313"/>
                  </a:cubicBezTo>
                  <a:cubicBezTo>
                    <a:pt x="2639999" y="970677"/>
                    <a:pt x="2637333" y="972555"/>
                    <a:pt x="2634485" y="973949"/>
                  </a:cubicBezTo>
                  <a:lnTo>
                    <a:pt x="768118" y="2840316"/>
                  </a:lnTo>
                  <a:cubicBezTo>
                    <a:pt x="767391" y="2841043"/>
                    <a:pt x="766663" y="2841710"/>
                    <a:pt x="765876" y="2842316"/>
                  </a:cubicBezTo>
                  <a:cubicBezTo>
                    <a:pt x="765149" y="2842982"/>
                    <a:pt x="764300" y="2843528"/>
                    <a:pt x="763513" y="2844073"/>
                  </a:cubicBezTo>
                  <a:cubicBezTo>
                    <a:pt x="762725" y="2844619"/>
                    <a:pt x="761937" y="2845103"/>
                    <a:pt x="761149" y="2845527"/>
                  </a:cubicBezTo>
                  <a:cubicBezTo>
                    <a:pt x="761028" y="2845588"/>
                    <a:pt x="760846" y="2845709"/>
                    <a:pt x="760665" y="2845770"/>
                  </a:cubicBezTo>
                  <a:cubicBezTo>
                    <a:pt x="759877" y="2846194"/>
                    <a:pt x="759089" y="2846557"/>
                    <a:pt x="758301" y="2846860"/>
                  </a:cubicBezTo>
                  <a:cubicBezTo>
                    <a:pt x="757574" y="2847163"/>
                    <a:pt x="756787" y="2847466"/>
                    <a:pt x="756059" y="2847709"/>
                  </a:cubicBezTo>
                  <a:cubicBezTo>
                    <a:pt x="755635" y="2847830"/>
                    <a:pt x="755272" y="2847951"/>
                    <a:pt x="754848" y="2848072"/>
                  </a:cubicBezTo>
                  <a:lnTo>
                    <a:pt x="754726" y="2848072"/>
                  </a:lnTo>
                  <a:lnTo>
                    <a:pt x="258155" y="2986712"/>
                  </a:lnTo>
                  <a:lnTo>
                    <a:pt x="105336" y="3029371"/>
                  </a:lnTo>
                  <a:cubicBezTo>
                    <a:pt x="98792" y="3031249"/>
                    <a:pt x="92006" y="3032097"/>
                    <a:pt x="85219" y="3032097"/>
                  </a:cubicBezTo>
                  <a:cubicBezTo>
                    <a:pt x="63769" y="3032097"/>
                    <a:pt x="42076" y="3023130"/>
                    <a:pt x="25534" y="3006587"/>
                  </a:cubicBezTo>
                  <a:cubicBezTo>
                    <a:pt x="3780" y="2984834"/>
                    <a:pt x="-4945" y="2954234"/>
                    <a:pt x="2750" y="2926784"/>
                  </a:cubicBezTo>
                  <a:lnTo>
                    <a:pt x="45409" y="2773965"/>
                  </a:lnTo>
                  <a:lnTo>
                    <a:pt x="184048" y="2277273"/>
                  </a:lnTo>
                  <a:cubicBezTo>
                    <a:pt x="184412" y="2276001"/>
                    <a:pt x="184836" y="2274728"/>
                    <a:pt x="185382" y="2273516"/>
                  </a:cubicBezTo>
                  <a:cubicBezTo>
                    <a:pt x="185685" y="2272729"/>
                    <a:pt x="186048" y="2272002"/>
                    <a:pt x="186412" y="2271335"/>
                  </a:cubicBezTo>
                  <a:cubicBezTo>
                    <a:pt x="186836" y="2270487"/>
                    <a:pt x="187321" y="2269699"/>
                    <a:pt x="187805" y="2268911"/>
                  </a:cubicBezTo>
                  <a:cubicBezTo>
                    <a:pt x="187987" y="2268669"/>
                    <a:pt x="188169" y="2268426"/>
                    <a:pt x="188290" y="2268184"/>
                  </a:cubicBezTo>
                  <a:cubicBezTo>
                    <a:pt x="189320" y="2266669"/>
                    <a:pt x="190532" y="2265215"/>
                    <a:pt x="191805" y="2264003"/>
                  </a:cubicBezTo>
                  <a:cubicBezTo>
                    <a:pt x="192229" y="2263518"/>
                    <a:pt x="192713" y="2263094"/>
                    <a:pt x="193138" y="2262670"/>
                  </a:cubicBezTo>
                  <a:lnTo>
                    <a:pt x="2064959" y="390849"/>
                  </a:lnTo>
                  <a:lnTo>
                    <a:pt x="2166515" y="289353"/>
                  </a:lnTo>
                  <a:lnTo>
                    <a:pt x="2406408" y="49400"/>
                  </a:lnTo>
                  <a:cubicBezTo>
                    <a:pt x="2472274" y="-16467"/>
                    <a:pt x="2579526" y="-16467"/>
                    <a:pt x="2645332" y="49400"/>
                  </a:cubicBezTo>
                  <a:lnTo>
                    <a:pt x="2982721" y="386789"/>
                  </a:lnTo>
                  <a:cubicBezTo>
                    <a:pt x="3014654" y="418662"/>
                    <a:pt x="3032227" y="461078"/>
                    <a:pt x="3032227" y="5062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2"/>
            <p:cNvSpPr/>
            <p:nvPr/>
          </p:nvSpPr>
          <p:spPr>
            <a:xfrm>
              <a:off x="722477" y="60186"/>
              <a:ext cx="2911089" cy="2910993"/>
            </a:xfrm>
            <a:custGeom>
              <a:rect b="b" l="l" r="r" t="t"/>
              <a:pathLst>
                <a:path extrusionOk="0" h="2910993" w="2911090">
                  <a:moveTo>
                    <a:pt x="398000" y="2513016"/>
                  </a:moveTo>
                  <a:lnTo>
                    <a:pt x="628077" y="2743093"/>
                  </a:lnTo>
                  <a:lnTo>
                    <a:pt x="197917" y="2863191"/>
                  </a:lnTo>
                  <a:lnTo>
                    <a:pt x="47825" y="2713098"/>
                  </a:lnTo>
                  <a:lnTo>
                    <a:pt x="167923" y="2282939"/>
                  </a:lnTo>
                  <a:lnTo>
                    <a:pt x="398000" y="2513016"/>
                  </a:lnTo>
                  <a:close/>
                  <a:moveTo>
                    <a:pt x="561" y="2882520"/>
                  </a:moveTo>
                  <a:cubicBezTo>
                    <a:pt x="-1620" y="2890216"/>
                    <a:pt x="2924" y="2898214"/>
                    <a:pt x="7893" y="2903122"/>
                  </a:cubicBezTo>
                  <a:cubicBezTo>
                    <a:pt x="12801" y="2908091"/>
                    <a:pt x="20860" y="2912575"/>
                    <a:pt x="28495" y="2910454"/>
                  </a:cubicBezTo>
                  <a:lnTo>
                    <a:pt x="130900" y="2881854"/>
                  </a:lnTo>
                  <a:lnTo>
                    <a:pt x="29162" y="2780116"/>
                  </a:lnTo>
                  <a:lnTo>
                    <a:pt x="561" y="2882520"/>
                  </a:lnTo>
                  <a:close/>
                  <a:moveTo>
                    <a:pt x="2879340" y="369065"/>
                  </a:moveTo>
                  <a:lnTo>
                    <a:pt x="2541950" y="31676"/>
                  </a:lnTo>
                  <a:cubicBezTo>
                    <a:pt x="2499716" y="-10559"/>
                    <a:pt x="2431002" y="-10559"/>
                    <a:pt x="2388707" y="31676"/>
                  </a:cubicBezTo>
                  <a:lnTo>
                    <a:pt x="2170204" y="250179"/>
                  </a:lnTo>
                  <a:lnTo>
                    <a:pt x="2660836" y="740812"/>
                  </a:lnTo>
                  <a:lnTo>
                    <a:pt x="2879340" y="522308"/>
                  </a:lnTo>
                  <a:cubicBezTo>
                    <a:pt x="2889580" y="512068"/>
                    <a:pt x="2897518" y="500131"/>
                    <a:pt x="2902911" y="487164"/>
                  </a:cubicBezTo>
                  <a:cubicBezTo>
                    <a:pt x="2908304" y="474197"/>
                    <a:pt x="2911091" y="460139"/>
                    <a:pt x="2911091" y="445657"/>
                  </a:cubicBezTo>
                  <a:cubicBezTo>
                    <a:pt x="2911091" y="416753"/>
                    <a:pt x="2899821" y="389486"/>
                    <a:pt x="2879340" y="369065"/>
                  </a:cubicBezTo>
                  <a:close/>
                  <a:moveTo>
                    <a:pt x="2068708" y="351735"/>
                  </a:moveTo>
                  <a:lnTo>
                    <a:pt x="2313691" y="596779"/>
                  </a:lnTo>
                  <a:cubicBezTo>
                    <a:pt x="2313812" y="596840"/>
                    <a:pt x="2313873" y="596900"/>
                    <a:pt x="2313994" y="597021"/>
                  </a:cubicBezTo>
                  <a:cubicBezTo>
                    <a:pt x="2314115" y="597143"/>
                    <a:pt x="2314176" y="597203"/>
                    <a:pt x="2314236" y="597324"/>
                  </a:cubicBezTo>
                  <a:lnTo>
                    <a:pt x="2559280" y="842368"/>
                  </a:lnTo>
                  <a:lnTo>
                    <a:pt x="2617996" y="783652"/>
                  </a:lnTo>
                  <a:lnTo>
                    <a:pt x="2127363" y="293019"/>
                  </a:lnTo>
                  <a:lnTo>
                    <a:pt x="2068708" y="351735"/>
                  </a:lnTo>
                  <a:close/>
                  <a:moveTo>
                    <a:pt x="462290" y="2491626"/>
                  </a:moveTo>
                  <a:lnTo>
                    <a:pt x="686126" y="2715462"/>
                  </a:lnTo>
                  <a:lnTo>
                    <a:pt x="2516440" y="885208"/>
                  </a:lnTo>
                  <a:lnTo>
                    <a:pt x="2292544" y="661312"/>
                  </a:lnTo>
                  <a:lnTo>
                    <a:pt x="462290" y="2491626"/>
                  </a:lnTo>
                  <a:close/>
                  <a:moveTo>
                    <a:pt x="2249703" y="618472"/>
                  </a:moveTo>
                  <a:lnTo>
                    <a:pt x="2025868" y="394575"/>
                  </a:lnTo>
                  <a:lnTo>
                    <a:pt x="195554" y="2224889"/>
                  </a:lnTo>
                  <a:lnTo>
                    <a:pt x="419450" y="2448786"/>
                  </a:lnTo>
                  <a:lnTo>
                    <a:pt x="2249703" y="618472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661937" y="-377"/>
              <a:ext cx="3032225" cy="3032096"/>
            </a:xfrm>
            <a:custGeom>
              <a:rect b="b" l="l" r="r" t="t"/>
              <a:pathLst>
                <a:path extrusionOk="0" h="3032097" w="3032226">
                  <a:moveTo>
                    <a:pt x="2982721" y="386789"/>
                  </a:moveTo>
                  <a:lnTo>
                    <a:pt x="2645332" y="49400"/>
                  </a:lnTo>
                  <a:cubicBezTo>
                    <a:pt x="2579526" y="-16467"/>
                    <a:pt x="2472274" y="-16467"/>
                    <a:pt x="2406408" y="49400"/>
                  </a:cubicBezTo>
                  <a:lnTo>
                    <a:pt x="2166515" y="289353"/>
                  </a:lnTo>
                  <a:lnTo>
                    <a:pt x="2064959" y="390849"/>
                  </a:lnTo>
                  <a:lnTo>
                    <a:pt x="193138" y="2262670"/>
                  </a:lnTo>
                  <a:cubicBezTo>
                    <a:pt x="192713" y="2263094"/>
                    <a:pt x="192229" y="2263518"/>
                    <a:pt x="191805" y="2264003"/>
                  </a:cubicBezTo>
                  <a:cubicBezTo>
                    <a:pt x="190532" y="2265215"/>
                    <a:pt x="189320" y="2266669"/>
                    <a:pt x="188290" y="2268184"/>
                  </a:cubicBezTo>
                  <a:cubicBezTo>
                    <a:pt x="188169" y="2268426"/>
                    <a:pt x="187987" y="2268669"/>
                    <a:pt x="187805" y="2268911"/>
                  </a:cubicBezTo>
                  <a:cubicBezTo>
                    <a:pt x="187321" y="2269699"/>
                    <a:pt x="186836" y="2270487"/>
                    <a:pt x="186412" y="2271335"/>
                  </a:cubicBezTo>
                  <a:cubicBezTo>
                    <a:pt x="186048" y="2272002"/>
                    <a:pt x="185685" y="2272729"/>
                    <a:pt x="185382" y="2273516"/>
                  </a:cubicBezTo>
                  <a:cubicBezTo>
                    <a:pt x="184836" y="2274728"/>
                    <a:pt x="184412" y="2276001"/>
                    <a:pt x="184048" y="2277273"/>
                  </a:cubicBezTo>
                  <a:lnTo>
                    <a:pt x="45409" y="2773965"/>
                  </a:lnTo>
                  <a:lnTo>
                    <a:pt x="2750" y="2926784"/>
                  </a:lnTo>
                  <a:cubicBezTo>
                    <a:pt x="-4945" y="2954234"/>
                    <a:pt x="3780" y="2984834"/>
                    <a:pt x="25534" y="3006587"/>
                  </a:cubicBezTo>
                  <a:cubicBezTo>
                    <a:pt x="42076" y="3023130"/>
                    <a:pt x="63769" y="3032097"/>
                    <a:pt x="85219" y="3032097"/>
                  </a:cubicBezTo>
                  <a:cubicBezTo>
                    <a:pt x="92006" y="3032097"/>
                    <a:pt x="98792" y="3031249"/>
                    <a:pt x="105336" y="3029371"/>
                  </a:cubicBezTo>
                  <a:lnTo>
                    <a:pt x="258155" y="2986712"/>
                  </a:lnTo>
                  <a:lnTo>
                    <a:pt x="754726" y="2848072"/>
                  </a:lnTo>
                  <a:lnTo>
                    <a:pt x="754848" y="2848072"/>
                  </a:lnTo>
                  <a:cubicBezTo>
                    <a:pt x="755272" y="2847951"/>
                    <a:pt x="755635" y="2847830"/>
                    <a:pt x="756059" y="2847709"/>
                  </a:cubicBezTo>
                  <a:cubicBezTo>
                    <a:pt x="756787" y="2847466"/>
                    <a:pt x="757574" y="2847163"/>
                    <a:pt x="758301" y="2846860"/>
                  </a:cubicBezTo>
                  <a:cubicBezTo>
                    <a:pt x="759089" y="2846557"/>
                    <a:pt x="759877" y="2846194"/>
                    <a:pt x="760665" y="2845770"/>
                  </a:cubicBezTo>
                  <a:cubicBezTo>
                    <a:pt x="760846" y="2845709"/>
                    <a:pt x="761028" y="2845588"/>
                    <a:pt x="761149" y="2845527"/>
                  </a:cubicBezTo>
                  <a:cubicBezTo>
                    <a:pt x="761937" y="2845103"/>
                    <a:pt x="762725" y="2844619"/>
                    <a:pt x="763513" y="2844073"/>
                  </a:cubicBezTo>
                  <a:cubicBezTo>
                    <a:pt x="764300" y="2843528"/>
                    <a:pt x="765149" y="2842982"/>
                    <a:pt x="765876" y="2842316"/>
                  </a:cubicBezTo>
                  <a:cubicBezTo>
                    <a:pt x="766663" y="2841710"/>
                    <a:pt x="767391" y="2841043"/>
                    <a:pt x="768118" y="2840316"/>
                  </a:cubicBezTo>
                  <a:lnTo>
                    <a:pt x="2634485" y="973949"/>
                  </a:lnTo>
                  <a:cubicBezTo>
                    <a:pt x="2637333" y="972555"/>
                    <a:pt x="2639999" y="970677"/>
                    <a:pt x="2642363" y="968313"/>
                  </a:cubicBezTo>
                  <a:cubicBezTo>
                    <a:pt x="2644786" y="965890"/>
                    <a:pt x="2646665" y="963223"/>
                    <a:pt x="2648119" y="960315"/>
                  </a:cubicBezTo>
                  <a:lnTo>
                    <a:pt x="2738829" y="869605"/>
                  </a:lnTo>
                  <a:cubicBezTo>
                    <a:pt x="2740404" y="868575"/>
                    <a:pt x="2741859" y="867363"/>
                    <a:pt x="2743192" y="866030"/>
                  </a:cubicBezTo>
                  <a:cubicBezTo>
                    <a:pt x="2744525" y="864697"/>
                    <a:pt x="2745737" y="863243"/>
                    <a:pt x="2746767" y="861667"/>
                  </a:cubicBezTo>
                  <a:lnTo>
                    <a:pt x="2982721" y="625713"/>
                  </a:lnTo>
                  <a:cubicBezTo>
                    <a:pt x="3014654" y="593780"/>
                    <a:pt x="3032227" y="551363"/>
                    <a:pt x="3032227" y="506221"/>
                  </a:cubicBezTo>
                  <a:cubicBezTo>
                    <a:pt x="3032227" y="461078"/>
                    <a:pt x="3014654" y="418662"/>
                    <a:pt x="2982721" y="386789"/>
                  </a:cubicBezTo>
                  <a:close/>
                  <a:moveTo>
                    <a:pt x="2721378" y="801376"/>
                  </a:moveTo>
                  <a:lnTo>
                    <a:pt x="2230745" y="310743"/>
                  </a:lnTo>
                  <a:lnTo>
                    <a:pt x="2449248" y="92240"/>
                  </a:lnTo>
                  <a:cubicBezTo>
                    <a:pt x="2491543" y="50006"/>
                    <a:pt x="2560257" y="50006"/>
                    <a:pt x="2602492" y="92240"/>
                  </a:cubicBezTo>
                  <a:lnTo>
                    <a:pt x="2939881" y="429629"/>
                  </a:lnTo>
                  <a:cubicBezTo>
                    <a:pt x="2960362" y="450050"/>
                    <a:pt x="2971632" y="477317"/>
                    <a:pt x="2971632" y="506221"/>
                  </a:cubicBezTo>
                  <a:cubicBezTo>
                    <a:pt x="2971632" y="520703"/>
                    <a:pt x="2968845" y="534761"/>
                    <a:pt x="2963452" y="547728"/>
                  </a:cubicBezTo>
                  <a:cubicBezTo>
                    <a:pt x="2958059" y="560695"/>
                    <a:pt x="2950121" y="572632"/>
                    <a:pt x="2939881" y="582873"/>
                  </a:cubicBezTo>
                  <a:lnTo>
                    <a:pt x="2721378" y="801376"/>
                  </a:lnTo>
                  <a:close/>
                  <a:moveTo>
                    <a:pt x="2619821" y="902932"/>
                  </a:moveTo>
                  <a:lnTo>
                    <a:pt x="2374778" y="657888"/>
                  </a:lnTo>
                  <a:cubicBezTo>
                    <a:pt x="2374717" y="657767"/>
                    <a:pt x="2374657" y="657707"/>
                    <a:pt x="2374535" y="657585"/>
                  </a:cubicBezTo>
                  <a:cubicBezTo>
                    <a:pt x="2374414" y="657464"/>
                    <a:pt x="2374354" y="657404"/>
                    <a:pt x="2374232" y="657343"/>
                  </a:cubicBezTo>
                  <a:lnTo>
                    <a:pt x="2129249" y="412299"/>
                  </a:lnTo>
                  <a:lnTo>
                    <a:pt x="2187905" y="353583"/>
                  </a:lnTo>
                  <a:lnTo>
                    <a:pt x="2678537" y="844216"/>
                  </a:lnTo>
                  <a:lnTo>
                    <a:pt x="2619821" y="902932"/>
                  </a:lnTo>
                  <a:close/>
                  <a:moveTo>
                    <a:pt x="2086409" y="455140"/>
                  </a:moveTo>
                  <a:lnTo>
                    <a:pt x="2310245" y="679036"/>
                  </a:lnTo>
                  <a:lnTo>
                    <a:pt x="479991" y="2509350"/>
                  </a:lnTo>
                  <a:lnTo>
                    <a:pt x="256095" y="2285453"/>
                  </a:lnTo>
                  <a:lnTo>
                    <a:pt x="2086409" y="455140"/>
                  </a:lnTo>
                  <a:close/>
                  <a:moveTo>
                    <a:pt x="746667" y="2776026"/>
                  </a:moveTo>
                  <a:lnTo>
                    <a:pt x="522832" y="2552190"/>
                  </a:lnTo>
                  <a:lnTo>
                    <a:pt x="2353085" y="721876"/>
                  </a:lnTo>
                  <a:lnTo>
                    <a:pt x="2576981" y="945772"/>
                  </a:lnTo>
                  <a:lnTo>
                    <a:pt x="746667" y="2776026"/>
                  </a:lnTo>
                  <a:close/>
                  <a:moveTo>
                    <a:pt x="89036" y="2971018"/>
                  </a:moveTo>
                  <a:cubicBezTo>
                    <a:pt x="81402" y="2973139"/>
                    <a:pt x="73343" y="2968655"/>
                    <a:pt x="68434" y="2963686"/>
                  </a:cubicBezTo>
                  <a:cubicBezTo>
                    <a:pt x="63466" y="2958778"/>
                    <a:pt x="58921" y="2950780"/>
                    <a:pt x="61102" y="2943084"/>
                  </a:cubicBezTo>
                  <a:lnTo>
                    <a:pt x="89703" y="2840680"/>
                  </a:lnTo>
                  <a:lnTo>
                    <a:pt x="191441" y="2942418"/>
                  </a:lnTo>
                  <a:lnTo>
                    <a:pt x="89036" y="2971018"/>
                  </a:lnTo>
                  <a:close/>
                  <a:moveTo>
                    <a:pt x="258458" y="2923755"/>
                  </a:moveTo>
                  <a:lnTo>
                    <a:pt x="108366" y="2773662"/>
                  </a:lnTo>
                  <a:lnTo>
                    <a:pt x="228464" y="2343503"/>
                  </a:lnTo>
                  <a:lnTo>
                    <a:pt x="458541" y="2573580"/>
                  </a:lnTo>
                  <a:lnTo>
                    <a:pt x="688618" y="2803657"/>
                  </a:lnTo>
                  <a:lnTo>
                    <a:pt x="258458" y="29237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2"/>
            <p:cNvSpPr txBox="1"/>
            <p:nvPr/>
          </p:nvSpPr>
          <p:spPr>
            <a:xfrm>
              <a:off x="0" y="3680107"/>
              <a:ext cx="6112166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Add a main point</a:t>
              </a:r>
              <a:endParaRPr/>
            </a:p>
          </p:txBody>
        </p:sp>
        <p:sp>
          <p:nvSpPr>
            <p:cNvPr id="341" name="Google Shape;341;p22"/>
            <p:cNvSpPr txBox="1"/>
            <p:nvPr/>
          </p:nvSpPr>
          <p:spPr>
            <a:xfrm>
              <a:off x="0" y="4754654"/>
              <a:ext cx="6112166" cy="1093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 u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 </a:t>
              </a:r>
              <a:endParaRPr/>
            </a:p>
          </p:txBody>
        </p:sp>
      </p:grpSp>
      <p:grpSp>
        <p:nvGrpSpPr>
          <p:cNvPr id="342" name="Google Shape;342;p22"/>
          <p:cNvGrpSpPr/>
          <p:nvPr/>
        </p:nvGrpSpPr>
        <p:grpSpPr>
          <a:xfrm>
            <a:off x="6852801" y="4216414"/>
            <a:ext cx="4584125" cy="4536180"/>
            <a:chOff x="0" y="68"/>
            <a:chExt cx="6112166" cy="6048240"/>
          </a:xfrm>
        </p:grpSpPr>
        <p:sp>
          <p:nvSpPr>
            <p:cNvPr id="343" name="Google Shape;343;p22"/>
            <p:cNvSpPr/>
            <p:nvPr/>
          </p:nvSpPr>
          <p:spPr>
            <a:xfrm>
              <a:off x="941731" y="34300"/>
              <a:ext cx="2435921" cy="3360524"/>
            </a:xfrm>
            <a:custGeom>
              <a:rect b="b" l="l" r="r" t="t"/>
              <a:pathLst>
                <a:path extrusionOk="0" h="3360523" w="2435921">
                  <a:moveTo>
                    <a:pt x="2435921" y="3360524"/>
                  </a:moveTo>
                  <a:lnTo>
                    <a:pt x="0" y="3360524"/>
                  </a:lnTo>
                  <a:lnTo>
                    <a:pt x="0" y="0"/>
                  </a:lnTo>
                  <a:lnTo>
                    <a:pt x="1725421" y="0"/>
                  </a:lnTo>
                  <a:cubicBezTo>
                    <a:pt x="2002917" y="277151"/>
                    <a:pt x="2158494" y="432534"/>
                    <a:pt x="2435921" y="709616"/>
                  </a:cubicBezTo>
                  <a:lnTo>
                    <a:pt x="2435921" y="3360524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907388" y="68"/>
              <a:ext cx="2504608" cy="3429057"/>
            </a:xfrm>
            <a:custGeom>
              <a:rect b="b" l="l" r="r" t="t"/>
              <a:pathLst>
                <a:path extrusionOk="0" h="3429057" w="2504608">
                  <a:moveTo>
                    <a:pt x="2503922" y="737126"/>
                  </a:moveTo>
                  <a:cubicBezTo>
                    <a:pt x="2503647" y="735754"/>
                    <a:pt x="2503166" y="734450"/>
                    <a:pt x="2502685" y="733078"/>
                  </a:cubicBezTo>
                  <a:cubicBezTo>
                    <a:pt x="2502410" y="732324"/>
                    <a:pt x="2502273" y="731500"/>
                    <a:pt x="2501930" y="730677"/>
                  </a:cubicBezTo>
                  <a:cubicBezTo>
                    <a:pt x="2501311" y="729237"/>
                    <a:pt x="2500487" y="727865"/>
                    <a:pt x="2499732" y="726492"/>
                  </a:cubicBezTo>
                  <a:cubicBezTo>
                    <a:pt x="2499388" y="725944"/>
                    <a:pt x="2499182" y="725326"/>
                    <a:pt x="2498770" y="724777"/>
                  </a:cubicBezTo>
                  <a:cubicBezTo>
                    <a:pt x="2497534" y="722925"/>
                    <a:pt x="2496091" y="721210"/>
                    <a:pt x="2494511" y="719564"/>
                  </a:cubicBezTo>
                  <a:lnTo>
                    <a:pt x="1784080" y="10016"/>
                  </a:lnTo>
                  <a:cubicBezTo>
                    <a:pt x="1782500" y="8438"/>
                    <a:pt x="1780783" y="6998"/>
                    <a:pt x="1778860" y="5763"/>
                  </a:cubicBezTo>
                  <a:cubicBezTo>
                    <a:pt x="1778310" y="5420"/>
                    <a:pt x="1777761" y="5214"/>
                    <a:pt x="1777211" y="4871"/>
                  </a:cubicBezTo>
                  <a:cubicBezTo>
                    <a:pt x="1775838" y="4048"/>
                    <a:pt x="1774464" y="3225"/>
                    <a:pt x="1772953" y="2607"/>
                  </a:cubicBezTo>
                  <a:cubicBezTo>
                    <a:pt x="1772197" y="2333"/>
                    <a:pt x="1771442" y="2195"/>
                    <a:pt x="1770686" y="1921"/>
                  </a:cubicBezTo>
                  <a:cubicBezTo>
                    <a:pt x="1769312" y="1441"/>
                    <a:pt x="1767939" y="961"/>
                    <a:pt x="1766496" y="686"/>
                  </a:cubicBezTo>
                  <a:cubicBezTo>
                    <a:pt x="1764298" y="206"/>
                    <a:pt x="1762032" y="0"/>
                    <a:pt x="1759696" y="0"/>
                  </a:cubicBezTo>
                  <a:lnTo>
                    <a:pt x="34344" y="0"/>
                  </a:lnTo>
                  <a:cubicBezTo>
                    <a:pt x="15386" y="-68"/>
                    <a:pt x="0" y="15298"/>
                    <a:pt x="0" y="34232"/>
                  </a:cubicBezTo>
                  <a:lnTo>
                    <a:pt x="0" y="3394756"/>
                  </a:lnTo>
                  <a:cubicBezTo>
                    <a:pt x="0" y="3413691"/>
                    <a:pt x="15386" y="3429057"/>
                    <a:pt x="34344" y="3429057"/>
                  </a:cubicBezTo>
                  <a:lnTo>
                    <a:pt x="2470265" y="3429057"/>
                  </a:lnTo>
                  <a:cubicBezTo>
                    <a:pt x="2489222" y="3429057"/>
                    <a:pt x="2504608" y="3413691"/>
                    <a:pt x="2504608" y="3394756"/>
                  </a:cubicBezTo>
                  <a:lnTo>
                    <a:pt x="2504608" y="743849"/>
                  </a:lnTo>
                  <a:cubicBezTo>
                    <a:pt x="2504608" y="741585"/>
                    <a:pt x="2504402" y="739321"/>
                    <a:pt x="2503922" y="737126"/>
                  </a:cubicBezTo>
                  <a:close/>
                  <a:moveTo>
                    <a:pt x="1794109" y="709548"/>
                  </a:moveTo>
                  <a:lnTo>
                    <a:pt x="1794109" y="117035"/>
                  </a:lnTo>
                  <a:lnTo>
                    <a:pt x="2387359" y="709548"/>
                  </a:lnTo>
                  <a:lnTo>
                    <a:pt x="1794109" y="709548"/>
                  </a:lnTo>
                  <a:close/>
                  <a:moveTo>
                    <a:pt x="68687" y="3360456"/>
                  </a:moveTo>
                  <a:lnTo>
                    <a:pt x="68687" y="68533"/>
                  </a:lnTo>
                  <a:lnTo>
                    <a:pt x="1725421" y="68533"/>
                  </a:lnTo>
                  <a:lnTo>
                    <a:pt x="1725421" y="743849"/>
                  </a:lnTo>
                  <a:cubicBezTo>
                    <a:pt x="1725421" y="762783"/>
                    <a:pt x="1740807" y="778150"/>
                    <a:pt x="1759765" y="778150"/>
                  </a:cubicBezTo>
                  <a:lnTo>
                    <a:pt x="2435921" y="778150"/>
                  </a:lnTo>
                  <a:lnTo>
                    <a:pt x="2435921" y="3360387"/>
                  </a:lnTo>
                  <a:lnTo>
                    <a:pt x="68687" y="3360387"/>
                  </a:lnTo>
                  <a:close/>
                  <a:moveTo>
                    <a:pt x="429707" y="772936"/>
                  </a:moveTo>
                  <a:cubicBezTo>
                    <a:pt x="429707" y="754002"/>
                    <a:pt x="445093" y="738635"/>
                    <a:pt x="464050" y="738635"/>
                  </a:cubicBezTo>
                  <a:lnTo>
                    <a:pt x="1148381" y="738635"/>
                  </a:lnTo>
                  <a:cubicBezTo>
                    <a:pt x="1167338" y="738635"/>
                    <a:pt x="1182724" y="754002"/>
                    <a:pt x="1182724" y="772936"/>
                  </a:cubicBezTo>
                  <a:cubicBezTo>
                    <a:pt x="1182724" y="791870"/>
                    <a:pt x="1167338" y="807237"/>
                    <a:pt x="1148381" y="807237"/>
                  </a:cubicBezTo>
                  <a:lnTo>
                    <a:pt x="464050" y="807237"/>
                  </a:lnTo>
                  <a:cubicBezTo>
                    <a:pt x="445093" y="807237"/>
                    <a:pt x="429707" y="791870"/>
                    <a:pt x="429707" y="772936"/>
                  </a:cubicBezTo>
                  <a:close/>
                  <a:moveTo>
                    <a:pt x="1182724" y="2823441"/>
                  </a:moveTo>
                  <a:cubicBezTo>
                    <a:pt x="1182724" y="2842375"/>
                    <a:pt x="1167338" y="2857742"/>
                    <a:pt x="1148381" y="2857742"/>
                  </a:cubicBezTo>
                  <a:lnTo>
                    <a:pt x="464050" y="2857742"/>
                  </a:lnTo>
                  <a:cubicBezTo>
                    <a:pt x="445093" y="2857742"/>
                    <a:pt x="429707" y="2842375"/>
                    <a:pt x="429707" y="2823441"/>
                  </a:cubicBezTo>
                  <a:cubicBezTo>
                    <a:pt x="429707" y="2804507"/>
                    <a:pt x="445093" y="2789140"/>
                    <a:pt x="464050" y="2789140"/>
                  </a:cubicBezTo>
                  <a:lnTo>
                    <a:pt x="1148381" y="2789140"/>
                  </a:lnTo>
                  <a:cubicBezTo>
                    <a:pt x="1167407" y="2789140"/>
                    <a:pt x="1182724" y="2804507"/>
                    <a:pt x="1182724" y="2823441"/>
                  </a:cubicBezTo>
                  <a:close/>
                  <a:moveTo>
                    <a:pt x="2074901" y="1183037"/>
                  </a:moveTo>
                  <a:cubicBezTo>
                    <a:pt x="2074901" y="1201971"/>
                    <a:pt x="2059516" y="1217338"/>
                    <a:pt x="2040558" y="1217338"/>
                  </a:cubicBezTo>
                  <a:lnTo>
                    <a:pt x="464050" y="1217338"/>
                  </a:lnTo>
                  <a:cubicBezTo>
                    <a:pt x="445093" y="1217338"/>
                    <a:pt x="429707" y="1201971"/>
                    <a:pt x="429707" y="1183037"/>
                  </a:cubicBezTo>
                  <a:cubicBezTo>
                    <a:pt x="429707" y="1164103"/>
                    <a:pt x="445093" y="1148736"/>
                    <a:pt x="464050" y="1148736"/>
                  </a:cubicBezTo>
                  <a:lnTo>
                    <a:pt x="2040558" y="1148736"/>
                  </a:lnTo>
                  <a:cubicBezTo>
                    <a:pt x="2059516" y="1148736"/>
                    <a:pt x="2074901" y="1164103"/>
                    <a:pt x="2074901" y="1183037"/>
                  </a:cubicBezTo>
                  <a:close/>
                  <a:moveTo>
                    <a:pt x="2074901" y="1593138"/>
                  </a:moveTo>
                  <a:cubicBezTo>
                    <a:pt x="2074901" y="1612072"/>
                    <a:pt x="2059516" y="1627439"/>
                    <a:pt x="2040558" y="1627439"/>
                  </a:cubicBezTo>
                  <a:lnTo>
                    <a:pt x="464050" y="1627439"/>
                  </a:lnTo>
                  <a:cubicBezTo>
                    <a:pt x="445093" y="1627439"/>
                    <a:pt x="429707" y="1612072"/>
                    <a:pt x="429707" y="1593138"/>
                  </a:cubicBezTo>
                  <a:cubicBezTo>
                    <a:pt x="429707" y="1574204"/>
                    <a:pt x="445093" y="1558837"/>
                    <a:pt x="464050" y="1558837"/>
                  </a:cubicBezTo>
                  <a:lnTo>
                    <a:pt x="2040558" y="1558837"/>
                  </a:lnTo>
                  <a:cubicBezTo>
                    <a:pt x="2059516" y="1558837"/>
                    <a:pt x="2074901" y="1574204"/>
                    <a:pt x="2074901" y="1593138"/>
                  </a:cubicBezTo>
                  <a:close/>
                  <a:moveTo>
                    <a:pt x="2074901" y="2003239"/>
                  </a:moveTo>
                  <a:cubicBezTo>
                    <a:pt x="2074901" y="2022173"/>
                    <a:pt x="2059516" y="2037540"/>
                    <a:pt x="2040558" y="2037540"/>
                  </a:cubicBezTo>
                  <a:lnTo>
                    <a:pt x="464050" y="2037540"/>
                  </a:lnTo>
                  <a:cubicBezTo>
                    <a:pt x="445093" y="2037540"/>
                    <a:pt x="429707" y="2022173"/>
                    <a:pt x="429707" y="2003239"/>
                  </a:cubicBezTo>
                  <a:cubicBezTo>
                    <a:pt x="429707" y="1984305"/>
                    <a:pt x="445093" y="1968938"/>
                    <a:pt x="464050" y="1968938"/>
                  </a:cubicBezTo>
                  <a:lnTo>
                    <a:pt x="2040558" y="1968938"/>
                  </a:lnTo>
                  <a:cubicBezTo>
                    <a:pt x="2059516" y="1968938"/>
                    <a:pt x="2074901" y="1984305"/>
                    <a:pt x="2074901" y="2003239"/>
                  </a:cubicBezTo>
                  <a:close/>
                  <a:moveTo>
                    <a:pt x="2074901" y="2413340"/>
                  </a:moveTo>
                  <a:cubicBezTo>
                    <a:pt x="2074901" y="2432274"/>
                    <a:pt x="2059516" y="2447641"/>
                    <a:pt x="2040558" y="2447641"/>
                  </a:cubicBezTo>
                  <a:lnTo>
                    <a:pt x="464050" y="2447641"/>
                  </a:lnTo>
                  <a:cubicBezTo>
                    <a:pt x="445093" y="2447641"/>
                    <a:pt x="429707" y="2432274"/>
                    <a:pt x="429707" y="2413340"/>
                  </a:cubicBezTo>
                  <a:cubicBezTo>
                    <a:pt x="429707" y="2394406"/>
                    <a:pt x="445093" y="2379039"/>
                    <a:pt x="464050" y="2379039"/>
                  </a:cubicBezTo>
                  <a:lnTo>
                    <a:pt x="2040558" y="2379039"/>
                  </a:lnTo>
                  <a:cubicBezTo>
                    <a:pt x="2059516" y="2379039"/>
                    <a:pt x="2074901" y="2394406"/>
                    <a:pt x="2074901" y="2413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2"/>
            <p:cNvSpPr txBox="1"/>
            <p:nvPr/>
          </p:nvSpPr>
          <p:spPr>
            <a:xfrm>
              <a:off x="0" y="3880291"/>
              <a:ext cx="6112166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Add a main point</a:t>
              </a:r>
              <a:endParaRPr/>
            </a:p>
          </p:txBody>
        </p:sp>
        <p:sp>
          <p:nvSpPr>
            <p:cNvPr id="346" name="Google Shape;346;p22"/>
            <p:cNvSpPr txBox="1"/>
            <p:nvPr/>
          </p:nvSpPr>
          <p:spPr>
            <a:xfrm>
              <a:off x="0" y="4954838"/>
              <a:ext cx="6112166" cy="1093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 u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 </a:t>
              </a:r>
              <a:endParaRPr/>
            </a:p>
          </p:txBody>
        </p:sp>
      </p:grpSp>
      <p:grpSp>
        <p:nvGrpSpPr>
          <p:cNvPr id="347" name="Google Shape;347;p22"/>
          <p:cNvGrpSpPr/>
          <p:nvPr/>
        </p:nvGrpSpPr>
        <p:grpSpPr>
          <a:xfrm>
            <a:off x="12675175" y="4322690"/>
            <a:ext cx="4584125" cy="4429904"/>
            <a:chOff x="0" y="0"/>
            <a:chExt cx="6112166" cy="5906539"/>
          </a:xfrm>
        </p:grpSpPr>
        <p:sp>
          <p:nvSpPr>
            <p:cNvPr id="348" name="Google Shape;348;p22"/>
            <p:cNvSpPr/>
            <p:nvPr/>
          </p:nvSpPr>
          <p:spPr>
            <a:xfrm>
              <a:off x="438251" y="32949"/>
              <a:ext cx="3220614" cy="3220591"/>
            </a:xfrm>
            <a:custGeom>
              <a:rect b="b" l="l" r="r" t="t"/>
              <a:pathLst>
                <a:path extrusionOk="0" h="3220590" w="3220614">
                  <a:moveTo>
                    <a:pt x="2911001" y="1804489"/>
                  </a:moveTo>
                  <a:cubicBezTo>
                    <a:pt x="2498215" y="2217275"/>
                    <a:pt x="1828888" y="2217275"/>
                    <a:pt x="1416102" y="1804489"/>
                  </a:cubicBezTo>
                  <a:cubicBezTo>
                    <a:pt x="1003316" y="1391703"/>
                    <a:pt x="1003316" y="722375"/>
                    <a:pt x="1416102" y="309589"/>
                  </a:cubicBezTo>
                  <a:cubicBezTo>
                    <a:pt x="1828888" y="-103196"/>
                    <a:pt x="2498215" y="-103196"/>
                    <a:pt x="2911001" y="309589"/>
                  </a:cubicBezTo>
                  <a:cubicBezTo>
                    <a:pt x="3323787" y="722375"/>
                    <a:pt x="3323853" y="1391703"/>
                    <a:pt x="2911001" y="1804489"/>
                  </a:cubicBezTo>
                  <a:close/>
                  <a:moveTo>
                    <a:pt x="1144997" y="2049300"/>
                  </a:moveTo>
                  <a:cubicBezTo>
                    <a:pt x="1041734" y="1946038"/>
                    <a:pt x="874287" y="1946038"/>
                    <a:pt x="771025" y="2049300"/>
                  </a:cubicBezTo>
                  <a:lnTo>
                    <a:pt x="77447" y="2742812"/>
                  </a:lnTo>
                  <a:cubicBezTo>
                    <a:pt x="-25816" y="2846075"/>
                    <a:pt x="-25816" y="3013522"/>
                    <a:pt x="77447" y="3116784"/>
                  </a:cubicBezTo>
                  <a:lnTo>
                    <a:pt x="103806" y="3143144"/>
                  </a:lnTo>
                  <a:cubicBezTo>
                    <a:pt x="207068" y="3246406"/>
                    <a:pt x="374516" y="3246406"/>
                    <a:pt x="477778" y="3143144"/>
                  </a:cubicBezTo>
                  <a:lnTo>
                    <a:pt x="1171356" y="2449566"/>
                  </a:lnTo>
                  <a:cubicBezTo>
                    <a:pt x="1274618" y="2346303"/>
                    <a:pt x="1274618" y="2178856"/>
                    <a:pt x="1171356" y="2075594"/>
                  </a:cubicBezTo>
                  <a:lnTo>
                    <a:pt x="1144997" y="2049300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405449" y="0"/>
              <a:ext cx="3285870" cy="3286538"/>
            </a:xfrm>
            <a:custGeom>
              <a:rect b="b" l="l" r="r" t="t"/>
              <a:pathLst>
                <a:path extrusionOk="0" h="3286537" w="3285870">
                  <a:moveTo>
                    <a:pt x="2967130" y="319276"/>
                  </a:moveTo>
                  <a:cubicBezTo>
                    <a:pt x="2761264" y="113411"/>
                    <a:pt x="2487523" y="0"/>
                    <a:pt x="2196385" y="0"/>
                  </a:cubicBezTo>
                  <a:cubicBezTo>
                    <a:pt x="1905247" y="0"/>
                    <a:pt x="1631506" y="113411"/>
                    <a:pt x="1425640" y="319276"/>
                  </a:cubicBezTo>
                  <a:cubicBezTo>
                    <a:pt x="1219775" y="525142"/>
                    <a:pt x="1106364" y="798883"/>
                    <a:pt x="1106364" y="1090021"/>
                  </a:cubicBezTo>
                  <a:cubicBezTo>
                    <a:pt x="1106364" y="1370154"/>
                    <a:pt x="1211406" y="1634142"/>
                    <a:pt x="1402708" y="1837108"/>
                  </a:cubicBezTo>
                  <a:lnTo>
                    <a:pt x="1190714" y="2049103"/>
                  </a:lnTo>
                  <a:cubicBezTo>
                    <a:pt x="1074140" y="1943138"/>
                    <a:pt x="893117" y="1946433"/>
                    <a:pt x="780498" y="2058987"/>
                  </a:cubicBezTo>
                  <a:lnTo>
                    <a:pt x="86986" y="2752499"/>
                  </a:lnTo>
                  <a:cubicBezTo>
                    <a:pt x="-28995" y="2868414"/>
                    <a:pt x="-28995" y="3057147"/>
                    <a:pt x="86986" y="3173061"/>
                  </a:cubicBezTo>
                  <a:lnTo>
                    <a:pt x="113345" y="3199421"/>
                  </a:lnTo>
                  <a:lnTo>
                    <a:pt x="113345" y="3199421"/>
                  </a:lnTo>
                  <a:cubicBezTo>
                    <a:pt x="169490" y="3255566"/>
                    <a:pt x="244219" y="3286538"/>
                    <a:pt x="323626" y="3286538"/>
                  </a:cubicBezTo>
                  <a:cubicBezTo>
                    <a:pt x="403033" y="3286538"/>
                    <a:pt x="477762" y="3255632"/>
                    <a:pt x="533907" y="3199421"/>
                  </a:cubicBezTo>
                  <a:lnTo>
                    <a:pt x="1227485" y="2505843"/>
                  </a:lnTo>
                  <a:cubicBezTo>
                    <a:pt x="1340039" y="2393289"/>
                    <a:pt x="1343334" y="2212201"/>
                    <a:pt x="1237369" y="2095693"/>
                  </a:cubicBezTo>
                  <a:lnTo>
                    <a:pt x="1449364" y="1883698"/>
                  </a:lnTo>
                  <a:cubicBezTo>
                    <a:pt x="1658656" y="2080865"/>
                    <a:pt x="1927521" y="2179515"/>
                    <a:pt x="2196451" y="2179515"/>
                  </a:cubicBezTo>
                  <a:cubicBezTo>
                    <a:pt x="2475595" y="2179515"/>
                    <a:pt x="2754674" y="2073287"/>
                    <a:pt x="2967195" y="1860766"/>
                  </a:cubicBezTo>
                  <a:cubicBezTo>
                    <a:pt x="3392107" y="1435789"/>
                    <a:pt x="3392107" y="744254"/>
                    <a:pt x="2967130" y="319276"/>
                  </a:cubicBezTo>
                  <a:close/>
                  <a:moveTo>
                    <a:pt x="1180829" y="2459253"/>
                  </a:moveTo>
                  <a:lnTo>
                    <a:pt x="487251" y="3152831"/>
                  </a:lnTo>
                  <a:cubicBezTo>
                    <a:pt x="396970" y="3243045"/>
                    <a:pt x="250149" y="3243111"/>
                    <a:pt x="159869" y="3152831"/>
                  </a:cubicBezTo>
                  <a:cubicBezTo>
                    <a:pt x="159869" y="3152831"/>
                    <a:pt x="159869" y="3152831"/>
                    <a:pt x="159869" y="3152831"/>
                  </a:cubicBezTo>
                  <a:lnTo>
                    <a:pt x="133510" y="3126471"/>
                  </a:lnTo>
                  <a:cubicBezTo>
                    <a:pt x="89819" y="3082781"/>
                    <a:pt x="65700" y="3024593"/>
                    <a:pt x="65700" y="2962780"/>
                  </a:cubicBezTo>
                  <a:cubicBezTo>
                    <a:pt x="65700" y="2900968"/>
                    <a:pt x="89753" y="2842780"/>
                    <a:pt x="133510" y="2799089"/>
                  </a:cubicBezTo>
                  <a:lnTo>
                    <a:pt x="827088" y="2105512"/>
                  </a:lnTo>
                  <a:cubicBezTo>
                    <a:pt x="870778" y="2061821"/>
                    <a:pt x="928966" y="2037702"/>
                    <a:pt x="990779" y="2037702"/>
                  </a:cubicBezTo>
                  <a:cubicBezTo>
                    <a:pt x="1052591" y="2037702"/>
                    <a:pt x="1110713" y="2061755"/>
                    <a:pt x="1154470" y="2105512"/>
                  </a:cubicBezTo>
                  <a:lnTo>
                    <a:pt x="1167649" y="2118691"/>
                  </a:lnTo>
                  <a:cubicBezTo>
                    <a:pt x="1167649" y="2118691"/>
                    <a:pt x="1167649" y="2118691"/>
                    <a:pt x="1167649" y="2118691"/>
                  </a:cubicBezTo>
                  <a:cubicBezTo>
                    <a:pt x="1167649" y="2118691"/>
                    <a:pt x="1167649" y="2118691"/>
                    <a:pt x="1167649" y="2118691"/>
                  </a:cubicBezTo>
                  <a:lnTo>
                    <a:pt x="1180829" y="2131871"/>
                  </a:lnTo>
                  <a:cubicBezTo>
                    <a:pt x="1271109" y="2222151"/>
                    <a:pt x="1271109" y="2369038"/>
                    <a:pt x="1180829" y="2459253"/>
                  </a:cubicBezTo>
                  <a:close/>
                  <a:moveTo>
                    <a:pt x="2920540" y="1814176"/>
                  </a:moveTo>
                  <a:cubicBezTo>
                    <a:pt x="2521263" y="2213453"/>
                    <a:pt x="1871507" y="2213453"/>
                    <a:pt x="1472230" y="1814176"/>
                  </a:cubicBezTo>
                  <a:cubicBezTo>
                    <a:pt x="1278819" y="1620765"/>
                    <a:pt x="1172262" y="1363564"/>
                    <a:pt x="1172262" y="1090021"/>
                  </a:cubicBezTo>
                  <a:cubicBezTo>
                    <a:pt x="1172262" y="816478"/>
                    <a:pt x="1278819" y="559278"/>
                    <a:pt x="1472230" y="365866"/>
                  </a:cubicBezTo>
                  <a:cubicBezTo>
                    <a:pt x="1665641" y="172455"/>
                    <a:pt x="1922842" y="65898"/>
                    <a:pt x="2196385" y="65898"/>
                  </a:cubicBezTo>
                  <a:cubicBezTo>
                    <a:pt x="2469928" y="65898"/>
                    <a:pt x="2727129" y="172455"/>
                    <a:pt x="2920540" y="365866"/>
                  </a:cubicBezTo>
                  <a:cubicBezTo>
                    <a:pt x="3319816" y="765143"/>
                    <a:pt x="3319816" y="1414833"/>
                    <a:pt x="2920540" y="1814176"/>
                  </a:cubicBezTo>
                  <a:close/>
                  <a:moveTo>
                    <a:pt x="2976751" y="1090021"/>
                  </a:moveTo>
                  <a:cubicBezTo>
                    <a:pt x="2976751" y="1298457"/>
                    <a:pt x="2895564" y="1494438"/>
                    <a:pt x="2748216" y="1641852"/>
                  </a:cubicBezTo>
                  <a:cubicBezTo>
                    <a:pt x="2600802" y="1789266"/>
                    <a:pt x="2404887" y="1870453"/>
                    <a:pt x="2196385" y="1870453"/>
                  </a:cubicBezTo>
                  <a:cubicBezTo>
                    <a:pt x="2178197" y="1870453"/>
                    <a:pt x="2163436" y="1855692"/>
                    <a:pt x="2163436" y="1837504"/>
                  </a:cubicBezTo>
                  <a:cubicBezTo>
                    <a:pt x="2163436" y="1819316"/>
                    <a:pt x="2178197" y="1804555"/>
                    <a:pt x="2196385" y="1804555"/>
                  </a:cubicBezTo>
                  <a:cubicBezTo>
                    <a:pt x="2387226" y="1804555"/>
                    <a:pt x="2566667" y="1730222"/>
                    <a:pt x="2701626" y="1595262"/>
                  </a:cubicBezTo>
                  <a:cubicBezTo>
                    <a:pt x="2836585" y="1460237"/>
                    <a:pt x="2910853" y="1280796"/>
                    <a:pt x="2910853" y="1090021"/>
                  </a:cubicBezTo>
                  <a:cubicBezTo>
                    <a:pt x="2910853" y="1071833"/>
                    <a:pt x="2925614" y="1057072"/>
                    <a:pt x="2943802" y="1057072"/>
                  </a:cubicBezTo>
                  <a:cubicBezTo>
                    <a:pt x="2961990" y="1057072"/>
                    <a:pt x="2976751" y="1071833"/>
                    <a:pt x="2976751" y="10900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2"/>
            <p:cNvSpPr txBox="1"/>
            <p:nvPr/>
          </p:nvSpPr>
          <p:spPr>
            <a:xfrm>
              <a:off x="0" y="3738521"/>
              <a:ext cx="6112166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Add a main point</a:t>
              </a:r>
              <a:endParaRPr/>
            </a:p>
          </p:txBody>
        </p:sp>
        <p:sp>
          <p:nvSpPr>
            <p:cNvPr id="351" name="Google Shape;351;p22"/>
            <p:cNvSpPr txBox="1"/>
            <p:nvPr/>
          </p:nvSpPr>
          <p:spPr>
            <a:xfrm>
              <a:off x="0" y="4813069"/>
              <a:ext cx="6112166" cy="1093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 u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 </a:t>
              </a:r>
              <a:endParaRPr/>
            </a:p>
          </p:txBody>
        </p:sp>
      </p:grpSp>
      <p:cxnSp>
        <p:nvCxnSpPr>
          <p:cNvPr id="352" name="Google Shape;352;p22"/>
          <p:cNvCxnSpPr/>
          <p:nvPr/>
        </p:nvCxnSpPr>
        <p:spPr>
          <a:xfrm>
            <a:off x="1848234" y="2814819"/>
            <a:ext cx="14591533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3"/>
          <p:cNvSpPr txBox="1"/>
          <p:nvPr/>
        </p:nvSpPr>
        <p:spPr>
          <a:xfrm>
            <a:off x="2660811" y="1170185"/>
            <a:ext cx="12966379" cy="11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Write Your Topic or Idea</a:t>
            </a:r>
            <a:endParaRPr/>
          </a:p>
        </p:txBody>
      </p:sp>
      <p:grpSp>
        <p:nvGrpSpPr>
          <p:cNvPr id="358" name="Google Shape;358;p23"/>
          <p:cNvGrpSpPr/>
          <p:nvPr/>
        </p:nvGrpSpPr>
        <p:grpSpPr>
          <a:xfrm>
            <a:off x="1194067" y="4229058"/>
            <a:ext cx="3579568" cy="5129381"/>
            <a:chOff x="-8016" y="0"/>
            <a:chExt cx="4772757" cy="6839174"/>
          </a:xfrm>
        </p:grpSpPr>
        <p:grpSp>
          <p:nvGrpSpPr>
            <p:cNvPr id="359" name="Google Shape;359;p23"/>
            <p:cNvGrpSpPr/>
            <p:nvPr/>
          </p:nvGrpSpPr>
          <p:grpSpPr>
            <a:xfrm>
              <a:off x="138553" y="0"/>
              <a:ext cx="4626188" cy="4047914"/>
              <a:chOff x="0" y="0"/>
              <a:chExt cx="812800" cy="711200"/>
            </a:xfrm>
          </p:grpSpPr>
          <p:sp>
            <p:nvSpPr>
              <p:cNvPr id="360" name="Google Shape;360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1" name="Google Shape;361;p23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2" name="Google Shape;362;p23"/>
            <p:cNvSpPr txBox="1"/>
            <p:nvPr/>
          </p:nvSpPr>
          <p:spPr>
            <a:xfrm>
              <a:off x="-8016" y="4214487"/>
              <a:ext cx="4685348" cy="676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Add a main point</a:t>
              </a:r>
              <a:endParaRPr/>
            </a:p>
          </p:txBody>
        </p:sp>
        <p:sp>
          <p:nvSpPr>
            <p:cNvPr id="363" name="Google Shape;363;p23"/>
            <p:cNvSpPr txBox="1"/>
            <p:nvPr/>
          </p:nvSpPr>
          <p:spPr>
            <a:xfrm>
              <a:off x="63784" y="5760731"/>
              <a:ext cx="4610270" cy="1078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364" name="Google Shape;364;p23"/>
          <p:cNvGrpSpPr/>
          <p:nvPr/>
        </p:nvGrpSpPr>
        <p:grpSpPr>
          <a:xfrm>
            <a:off x="5317361" y="3413824"/>
            <a:ext cx="3514011" cy="5162210"/>
            <a:chOff x="-1" y="-588265"/>
            <a:chExt cx="4685348" cy="6882946"/>
          </a:xfrm>
        </p:grpSpPr>
        <p:grpSp>
          <p:nvGrpSpPr>
            <p:cNvPr id="365" name="Google Shape;365;p23"/>
            <p:cNvGrpSpPr/>
            <p:nvPr/>
          </p:nvGrpSpPr>
          <p:grpSpPr>
            <a:xfrm rot="10800000">
              <a:off x="0" y="2246767"/>
              <a:ext cx="4626188" cy="4047914"/>
              <a:chOff x="0" y="0"/>
              <a:chExt cx="812800" cy="711200"/>
            </a:xfrm>
          </p:grpSpPr>
          <p:sp>
            <p:nvSpPr>
              <p:cNvPr id="366" name="Google Shape;366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367" name="Google Shape;367;p23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8" name="Google Shape;368;p23"/>
            <p:cNvSpPr txBox="1"/>
            <p:nvPr/>
          </p:nvSpPr>
          <p:spPr>
            <a:xfrm>
              <a:off x="-1" y="-588265"/>
              <a:ext cx="4685348" cy="676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Add a main point</a:t>
              </a:r>
              <a:endParaRPr/>
            </a:p>
          </p:txBody>
        </p:sp>
        <p:sp>
          <p:nvSpPr>
            <p:cNvPr id="369" name="Google Shape;369;p23"/>
            <p:cNvSpPr txBox="1"/>
            <p:nvPr/>
          </p:nvSpPr>
          <p:spPr>
            <a:xfrm>
              <a:off x="0" y="885994"/>
              <a:ext cx="4610270" cy="1078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370" name="Google Shape;370;p23"/>
          <p:cNvGrpSpPr/>
          <p:nvPr/>
        </p:nvGrpSpPr>
        <p:grpSpPr>
          <a:xfrm>
            <a:off x="13636022" y="3413824"/>
            <a:ext cx="3514011" cy="5162210"/>
            <a:chOff x="0" y="-588265"/>
            <a:chExt cx="4685348" cy="6882946"/>
          </a:xfrm>
        </p:grpSpPr>
        <p:grpSp>
          <p:nvGrpSpPr>
            <p:cNvPr id="371" name="Google Shape;371;p23"/>
            <p:cNvGrpSpPr/>
            <p:nvPr/>
          </p:nvGrpSpPr>
          <p:grpSpPr>
            <a:xfrm rot="10800000">
              <a:off x="0" y="2246767"/>
              <a:ext cx="4626188" cy="4047914"/>
              <a:chOff x="0" y="0"/>
              <a:chExt cx="812800" cy="711200"/>
            </a:xfrm>
          </p:grpSpPr>
          <p:sp>
            <p:nvSpPr>
              <p:cNvPr id="372" name="Google Shape;372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373" name="Google Shape;373;p23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4" name="Google Shape;374;p23"/>
            <p:cNvSpPr txBox="1"/>
            <p:nvPr/>
          </p:nvSpPr>
          <p:spPr>
            <a:xfrm>
              <a:off x="0" y="-588265"/>
              <a:ext cx="4685348" cy="676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Add a main point</a:t>
              </a:r>
              <a:endParaRPr/>
            </a:p>
          </p:txBody>
        </p:sp>
        <p:sp>
          <p:nvSpPr>
            <p:cNvPr id="375" name="Google Shape;375;p23"/>
            <p:cNvSpPr txBox="1"/>
            <p:nvPr/>
          </p:nvSpPr>
          <p:spPr>
            <a:xfrm>
              <a:off x="0" y="885994"/>
              <a:ext cx="4610270" cy="1078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376" name="Google Shape;376;p23"/>
          <p:cNvGrpSpPr/>
          <p:nvPr/>
        </p:nvGrpSpPr>
        <p:grpSpPr>
          <a:xfrm>
            <a:off x="9501993" y="4229058"/>
            <a:ext cx="3526301" cy="5116944"/>
            <a:chOff x="-32940" y="0"/>
            <a:chExt cx="4701735" cy="6822592"/>
          </a:xfrm>
        </p:grpSpPr>
        <p:grpSp>
          <p:nvGrpSpPr>
            <p:cNvPr id="377" name="Google Shape;377;p23"/>
            <p:cNvGrpSpPr/>
            <p:nvPr/>
          </p:nvGrpSpPr>
          <p:grpSpPr>
            <a:xfrm>
              <a:off x="0" y="0"/>
              <a:ext cx="4626188" cy="4047914"/>
              <a:chOff x="0" y="0"/>
              <a:chExt cx="812800" cy="711200"/>
            </a:xfrm>
          </p:grpSpPr>
          <p:sp>
            <p:nvSpPr>
              <p:cNvPr id="378" name="Google Shape;378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9" name="Google Shape;379;p23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0" name="Google Shape;380;p23"/>
            <p:cNvSpPr txBox="1"/>
            <p:nvPr/>
          </p:nvSpPr>
          <p:spPr>
            <a:xfrm>
              <a:off x="-32940" y="4241859"/>
              <a:ext cx="4685348" cy="676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Add a main point</a:t>
              </a:r>
              <a:endParaRPr/>
            </a:p>
          </p:txBody>
        </p:sp>
        <p:sp>
          <p:nvSpPr>
            <p:cNvPr id="381" name="Google Shape;381;p23"/>
            <p:cNvSpPr txBox="1"/>
            <p:nvPr/>
          </p:nvSpPr>
          <p:spPr>
            <a:xfrm>
              <a:off x="58525" y="5744149"/>
              <a:ext cx="4610270" cy="1078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 you want to discuss. </a:t>
              </a:r>
              <a:endParaRPr/>
            </a:p>
          </p:txBody>
        </p:sp>
      </p:grpSp>
      <p:cxnSp>
        <p:nvCxnSpPr>
          <p:cNvPr id="382" name="Google Shape;382;p23"/>
          <p:cNvCxnSpPr/>
          <p:nvPr/>
        </p:nvCxnSpPr>
        <p:spPr>
          <a:xfrm rot="10800000">
            <a:off x="4705620" y="2773421"/>
            <a:ext cx="887676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24"/>
          <p:cNvGrpSpPr/>
          <p:nvPr/>
        </p:nvGrpSpPr>
        <p:grpSpPr>
          <a:xfrm>
            <a:off x="1028700" y="1949066"/>
            <a:ext cx="7415727" cy="3466213"/>
            <a:chOff x="0" y="-47625"/>
            <a:chExt cx="1840820" cy="860425"/>
          </a:xfrm>
        </p:grpSpPr>
        <p:sp>
          <p:nvSpPr>
            <p:cNvPr id="388" name="Google Shape;388;p24"/>
            <p:cNvSpPr/>
            <p:nvPr/>
          </p:nvSpPr>
          <p:spPr>
            <a:xfrm>
              <a:off x="0" y="0"/>
              <a:ext cx="1840820" cy="547293"/>
            </a:xfrm>
            <a:custGeom>
              <a:rect b="b" l="l" r="r" t="t"/>
              <a:pathLst>
                <a:path extrusionOk="0" h="547293" w="1840820">
                  <a:moveTo>
                    <a:pt x="0" y="0"/>
                  </a:moveTo>
                  <a:lnTo>
                    <a:pt x="1840820" y="0"/>
                  </a:lnTo>
                  <a:lnTo>
                    <a:pt x="1840820" y="547293"/>
                  </a:lnTo>
                  <a:lnTo>
                    <a:pt x="0" y="5472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1649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9" name="Google Shape;389;p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24"/>
          <p:cNvGrpSpPr/>
          <p:nvPr/>
        </p:nvGrpSpPr>
        <p:grpSpPr>
          <a:xfrm>
            <a:off x="1028700" y="4639057"/>
            <a:ext cx="7415727" cy="3466213"/>
            <a:chOff x="0" y="-47625"/>
            <a:chExt cx="1840820" cy="860425"/>
          </a:xfrm>
        </p:grpSpPr>
        <p:sp>
          <p:nvSpPr>
            <p:cNvPr id="391" name="Google Shape;391;p24"/>
            <p:cNvSpPr/>
            <p:nvPr/>
          </p:nvSpPr>
          <p:spPr>
            <a:xfrm>
              <a:off x="0" y="0"/>
              <a:ext cx="1840820" cy="547293"/>
            </a:xfrm>
            <a:custGeom>
              <a:rect b="b" l="l" r="r" t="t"/>
              <a:pathLst>
                <a:path extrusionOk="0" h="547293" w="1840820">
                  <a:moveTo>
                    <a:pt x="0" y="0"/>
                  </a:moveTo>
                  <a:lnTo>
                    <a:pt x="1840820" y="0"/>
                  </a:lnTo>
                  <a:lnTo>
                    <a:pt x="1840820" y="547293"/>
                  </a:lnTo>
                  <a:lnTo>
                    <a:pt x="0" y="5472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1649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2" name="Google Shape;392;p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" name="Google Shape;393;p24"/>
          <p:cNvGrpSpPr/>
          <p:nvPr/>
        </p:nvGrpSpPr>
        <p:grpSpPr>
          <a:xfrm>
            <a:off x="1028700" y="7329047"/>
            <a:ext cx="7415727" cy="3466213"/>
            <a:chOff x="0" y="-47625"/>
            <a:chExt cx="1840820" cy="860425"/>
          </a:xfrm>
        </p:grpSpPr>
        <p:sp>
          <p:nvSpPr>
            <p:cNvPr id="394" name="Google Shape;394;p24"/>
            <p:cNvSpPr/>
            <p:nvPr/>
          </p:nvSpPr>
          <p:spPr>
            <a:xfrm>
              <a:off x="0" y="0"/>
              <a:ext cx="1840820" cy="547293"/>
            </a:xfrm>
            <a:custGeom>
              <a:rect b="b" l="l" r="r" t="t"/>
              <a:pathLst>
                <a:path extrusionOk="0" h="547293" w="1840820">
                  <a:moveTo>
                    <a:pt x="0" y="0"/>
                  </a:moveTo>
                  <a:lnTo>
                    <a:pt x="1840820" y="0"/>
                  </a:lnTo>
                  <a:lnTo>
                    <a:pt x="1840820" y="547293"/>
                  </a:lnTo>
                  <a:lnTo>
                    <a:pt x="0" y="5472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1649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5" name="Google Shape;395;p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24"/>
          <p:cNvGrpSpPr/>
          <p:nvPr/>
        </p:nvGrpSpPr>
        <p:grpSpPr>
          <a:xfrm>
            <a:off x="2922414" y="2241488"/>
            <a:ext cx="13417871" cy="3261699"/>
            <a:chOff x="0" y="-47625"/>
            <a:chExt cx="3539591" cy="860425"/>
          </a:xfrm>
        </p:grpSpPr>
        <p:sp>
          <p:nvSpPr>
            <p:cNvPr id="397" name="Google Shape;397;p24"/>
            <p:cNvSpPr/>
            <p:nvPr/>
          </p:nvSpPr>
          <p:spPr>
            <a:xfrm>
              <a:off x="0" y="0"/>
              <a:ext cx="3539591" cy="433302"/>
            </a:xfrm>
            <a:custGeom>
              <a:rect b="b" l="l" r="r" t="t"/>
              <a:pathLst>
                <a:path extrusionOk="0" h="433302" w="3539591">
                  <a:moveTo>
                    <a:pt x="0" y="0"/>
                  </a:moveTo>
                  <a:lnTo>
                    <a:pt x="3539591" y="0"/>
                  </a:lnTo>
                  <a:lnTo>
                    <a:pt x="3539591" y="433302"/>
                  </a:lnTo>
                  <a:lnTo>
                    <a:pt x="0" y="433302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</p:sp>
        <p:sp>
          <p:nvSpPr>
            <p:cNvPr id="398" name="Google Shape;398;p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24"/>
          <p:cNvGrpSpPr/>
          <p:nvPr/>
        </p:nvGrpSpPr>
        <p:grpSpPr>
          <a:xfrm>
            <a:off x="2922414" y="4931478"/>
            <a:ext cx="13417871" cy="3261699"/>
            <a:chOff x="0" y="-47625"/>
            <a:chExt cx="3539591" cy="860425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3539591" cy="433302"/>
            </a:xfrm>
            <a:custGeom>
              <a:rect b="b" l="l" r="r" t="t"/>
              <a:pathLst>
                <a:path extrusionOk="0" h="433302" w="3539591">
                  <a:moveTo>
                    <a:pt x="0" y="0"/>
                  </a:moveTo>
                  <a:lnTo>
                    <a:pt x="3539591" y="0"/>
                  </a:lnTo>
                  <a:lnTo>
                    <a:pt x="3539591" y="433302"/>
                  </a:lnTo>
                  <a:lnTo>
                    <a:pt x="0" y="433302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2922414" y="7621468"/>
            <a:ext cx="13417871" cy="3261699"/>
            <a:chOff x="0" y="-47625"/>
            <a:chExt cx="3539591" cy="860425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3539591" cy="433302"/>
            </a:xfrm>
            <a:custGeom>
              <a:rect b="b" l="l" r="r" t="t"/>
              <a:pathLst>
                <a:path extrusionOk="0" h="433302" w="3539591">
                  <a:moveTo>
                    <a:pt x="0" y="0"/>
                  </a:moveTo>
                  <a:lnTo>
                    <a:pt x="3539591" y="0"/>
                  </a:lnTo>
                  <a:lnTo>
                    <a:pt x="3539591" y="433302"/>
                  </a:lnTo>
                  <a:lnTo>
                    <a:pt x="0" y="433302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5" name="Google Shape;405;p24"/>
          <p:cNvSpPr txBox="1"/>
          <p:nvPr/>
        </p:nvSpPr>
        <p:spPr>
          <a:xfrm>
            <a:off x="1096850" y="3035658"/>
            <a:ext cx="1825565" cy="643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7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44">
                <a:solidFill>
                  <a:srgbClr val="EFEFEF"/>
                </a:solidFill>
                <a:latin typeface="Archivo Black"/>
                <a:ea typeface="Archivo Black"/>
                <a:cs typeface="Archivo Black"/>
                <a:sym typeface="Archivo Black"/>
              </a:rPr>
              <a:t>01</a:t>
            </a:r>
            <a:endParaRPr/>
          </a:p>
        </p:txBody>
      </p:sp>
      <p:sp>
        <p:nvSpPr>
          <p:cNvPr id="406" name="Google Shape;406;p24"/>
          <p:cNvSpPr txBox="1"/>
          <p:nvPr/>
        </p:nvSpPr>
        <p:spPr>
          <a:xfrm>
            <a:off x="1096850" y="5725648"/>
            <a:ext cx="1825565" cy="643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7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44">
                <a:solidFill>
                  <a:srgbClr val="EFEFEF"/>
                </a:solidFill>
                <a:latin typeface="Archivo Black"/>
                <a:ea typeface="Archivo Black"/>
                <a:cs typeface="Archivo Black"/>
                <a:sym typeface="Archivo Black"/>
              </a:rPr>
              <a:t>02</a:t>
            </a:r>
            <a:endParaRPr/>
          </a:p>
        </p:txBody>
      </p:sp>
      <p:sp>
        <p:nvSpPr>
          <p:cNvPr id="407" name="Google Shape;407;p24"/>
          <p:cNvSpPr txBox="1"/>
          <p:nvPr/>
        </p:nvSpPr>
        <p:spPr>
          <a:xfrm>
            <a:off x="1096850" y="8415639"/>
            <a:ext cx="1825565" cy="643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7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44">
                <a:solidFill>
                  <a:srgbClr val="EFEFEF"/>
                </a:solidFill>
                <a:latin typeface="Archivo Black"/>
                <a:ea typeface="Archivo Black"/>
                <a:cs typeface="Archivo Black"/>
                <a:sym typeface="Archivo Black"/>
              </a:rPr>
              <a:t>03</a:t>
            </a:r>
            <a:endParaRPr/>
          </a:p>
        </p:txBody>
      </p:sp>
      <p:sp>
        <p:nvSpPr>
          <p:cNvPr id="408" name="Google Shape;408;p24"/>
          <p:cNvSpPr txBox="1"/>
          <p:nvPr/>
        </p:nvSpPr>
        <p:spPr>
          <a:xfrm>
            <a:off x="3355832" y="3064855"/>
            <a:ext cx="79806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Write down your first theory here.</a:t>
            </a:r>
            <a:endParaRPr/>
          </a:p>
        </p:txBody>
      </p:sp>
      <p:sp>
        <p:nvSpPr>
          <p:cNvPr id="409" name="Google Shape;409;p24"/>
          <p:cNvSpPr txBox="1"/>
          <p:nvPr/>
        </p:nvSpPr>
        <p:spPr>
          <a:xfrm>
            <a:off x="3387944" y="5759395"/>
            <a:ext cx="9492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Write down your second theory here.</a:t>
            </a:r>
            <a:endParaRPr/>
          </a:p>
        </p:txBody>
      </p:sp>
      <p:sp>
        <p:nvSpPr>
          <p:cNvPr id="410" name="Google Shape;410;p24"/>
          <p:cNvSpPr txBox="1"/>
          <p:nvPr/>
        </p:nvSpPr>
        <p:spPr>
          <a:xfrm>
            <a:off x="3387907" y="8453960"/>
            <a:ext cx="9492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Write down your third theory here.</a:t>
            </a:r>
            <a:endParaRPr/>
          </a:p>
        </p:txBody>
      </p:sp>
      <p:sp>
        <p:nvSpPr>
          <p:cNvPr id="411" name="Google Shape;411;p24"/>
          <p:cNvSpPr txBox="1"/>
          <p:nvPr/>
        </p:nvSpPr>
        <p:spPr>
          <a:xfrm>
            <a:off x="1100940" y="822144"/>
            <a:ext cx="12490417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LITERATURE REVIEW</a:t>
            </a:r>
            <a:endParaRPr/>
          </a:p>
        </p:txBody>
      </p:sp>
      <p:cxnSp>
        <p:nvCxnSpPr>
          <p:cNvPr id="412" name="Google Shape;412;p24"/>
          <p:cNvCxnSpPr/>
          <p:nvPr/>
        </p:nvCxnSpPr>
        <p:spPr>
          <a:xfrm rot="-5400000">
            <a:off x="12181922" y="5783849"/>
            <a:ext cx="6102876" cy="0"/>
          </a:xfrm>
          <a:prstGeom prst="straightConnector1">
            <a:avLst/>
          </a:prstGeom>
          <a:noFill/>
          <a:ln cap="flat" cmpd="sng" w="76200">
            <a:solidFill>
              <a:srgbClr val="1649FF"/>
            </a:solidFill>
            <a:prstDash val="solid"/>
            <a:round/>
            <a:headEnd len="lg" w="lg" type="diamond"/>
            <a:tailEnd len="lg" w="lg" type="diamond"/>
          </a:ln>
        </p:spPr>
      </p:cxnSp>
      <p:grpSp>
        <p:nvGrpSpPr>
          <p:cNvPr id="413" name="Google Shape;413;p24"/>
          <p:cNvGrpSpPr/>
          <p:nvPr/>
        </p:nvGrpSpPr>
        <p:grpSpPr>
          <a:xfrm>
            <a:off x="14361319" y="-698656"/>
            <a:ext cx="5071466" cy="2535734"/>
            <a:chOff x="14361319" y="-698656"/>
            <a:chExt cx="5071466" cy="2535734"/>
          </a:xfrm>
        </p:grpSpPr>
        <p:grpSp>
          <p:nvGrpSpPr>
            <p:cNvPr id="414" name="Google Shape;414;p24"/>
            <p:cNvGrpSpPr/>
            <p:nvPr/>
          </p:nvGrpSpPr>
          <p:grpSpPr>
            <a:xfrm rot="10800000">
              <a:off x="16534805" y="569211"/>
              <a:ext cx="1448990" cy="1267867"/>
              <a:chOff x="0" y="0"/>
              <a:chExt cx="812800" cy="711200"/>
            </a:xfrm>
          </p:grpSpPr>
          <p:sp>
            <p:nvSpPr>
              <p:cNvPr id="415" name="Google Shape;415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416" name="Google Shape;416;p2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7" name="Google Shape;417;p24"/>
            <p:cNvGrpSpPr/>
            <p:nvPr/>
          </p:nvGrpSpPr>
          <p:grpSpPr>
            <a:xfrm rot="10800000">
              <a:off x="15085814" y="569211"/>
              <a:ext cx="1448990" cy="1267867"/>
              <a:chOff x="0" y="0"/>
              <a:chExt cx="812800" cy="711200"/>
            </a:xfrm>
          </p:grpSpPr>
          <p:sp>
            <p:nvSpPr>
              <p:cNvPr id="418" name="Google Shape;418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419" name="Google Shape;419;p2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0" name="Google Shape;420;p24"/>
            <p:cNvGrpSpPr/>
            <p:nvPr/>
          </p:nvGrpSpPr>
          <p:grpSpPr>
            <a:xfrm rot="10800000">
              <a:off x="15810310" y="-698656"/>
              <a:ext cx="1448990" cy="1267867"/>
              <a:chOff x="0" y="0"/>
              <a:chExt cx="812800" cy="711200"/>
            </a:xfrm>
          </p:grpSpPr>
          <p:sp>
            <p:nvSpPr>
              <p:cNvPr id="421" name="Google Shape;421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422" name="Google Shape;422;p2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3" name="Google Shape;423;p24"/>
            <p:cNvGrpSpPr/>
            <p:nvPr/>
          </p:nvGrpSpPr>
          <p:grpSpPr>
            <a:xfrm rot="10800000">
              <a:off x="17259300" y="-698656"/>
              <a:ext cx="1448990" cy="1267867"/>
              <a:chOff x="0" y="0"/>
              <a:chExt cx="812800" cy="711200"/>
            </a:xfrm>
          </p:grpSpPr>
          <p:sp>
            <p:nvSpPr>
              <p:cNvPr id="424" name="Google Shape;424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425" name="Google Shape;425;p2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6" name="Google Shape;426;p24"/>
            <p:cNvGrpSpPr/>
            <p:nvPr/>
          </p:nvGrpSpPr>
          <p:grpSpPr>
            <a:xfrm rot="10800000">
              <a:off x="17983795" y="569211"/>
              <a:ext cx="1448990" cy="1267867"/>
              <a:chOff x="0" y="0"/>
              <a:chExt cx="812800" cy="711200"/>
            </a:xfrm>
          </p:grpSpPr>
          <p:sp>
            <p:nvSpPr>
              <p:cNvPr id="427" name="Google Shape;427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428" name="Google Shape;428;p2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9" name="Google Shape;429;p24"/>
            <p:cNvGrpSpPr/>
            <p:nvPr/>
          </p:nvGrpSpPr>
          <p:grpSpPr>
            <a:xfrm rot="10800000">
              <a:off x="14361319" y="-698656"/>
              <a:ext cx="1448990" cy="1267867"/>
              <a:chOff x="0" y="0"/>
              <a:chExt cx="812800" cy="711200"/>
            </a:xfrm>
          </p:grpSpPr>
          <p:sp>
            <p:nvSpPr>
              <p:cNvPr id="430" name="Google Shape;430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431" name="Google Shape;431;p2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5"/>
          <p:cNvSpPr/>
          <p:nvPr/>
        </p:nvSpPr>
        <p:spPr>
          <a:xfrm rot="189358">
            <a:off x="710991" y="7583475"/>
            <a:ext cx="6415393" cy="528471"/>
          </a:xfrm>
          <a:custGeom>
            <a:rect b="b" l="l" r="r" t="t"/>
            <a:pathLst>
              <a:path extrusionOk="0" h="528992" w="6421717">
                <a:moveTo>
                  <a:pt x="6364251" y="0"/>
                </a:moveTo>
                <a:cubicBezTo>
                  <a:pt x="6373769" y="32948"/>
                  <a:pt x="6379261" y="59672"/>
                  <a:pt x="6389145" y="85298"/>
                </a:cubicBezTo>
                <a:cubicBezTo>
                  <a:pt x="6398663" y="110192"/>
                  <a:pt x="6431611" y="125202"/>
                  <a:pt x="6418798" y="161810"/>
                </a:cubicBezTo>
                <a:cubicBezTo>
                  <a:pt x="6377064" y="173159"/>
                  <a:pt x="6336795" y="181579"/>
                  <a:pt x="6289203" y="171329"/>
                </a:cubicBezTo>
                <a:cubicBezTo>
                  <a:pt x="6235388" y="159614"/>
                  <a:pt x="6177547" y="165837"/>
                  <a:pt x="6121535" y="166203"/>
                </a:cubicBezTo>
                <a:cubicBezTo>
                  <a:pt x="5961921" y="167302"/>
                  <a:pt x="5802307" y="167302"/>
                  <a:pt x="5643059" y="171329"/>
                </a:cubicBezTo>
                <a:cubicBezTo>
                  <a:pt x="5490401" y="175356"/>
                  <a:pt x="5338108" y="184874"/>
                  <a:pt x="5185450" y="190365"/>
                </a:cubicBezTo>
                <a:cubicBezTo>
                  <a:pt x="5000942" y="196955"/>
                  <a:pt x="4816800" y="200982"/>
                  <a:pt x="4632293" y="208303"/>
                </a:cubicBezTo>
                <a:cubicBezTo>
                  <a:pt x="4492813" y="213795"/>
                  <a:pt x="4353334" y="224045"/>
                  <a:pt x="4213855" y="230269"/>
                </a:cubicBezTo>
                <a:cubicBezTo>
                  <a:pt x="4050946" y="237956"/>
                  <a:pt x="3887671" y="243448"/>
                  <a:pt x="3724396" y="250403"/>
                </a:cubicBezTo>
                <a:cubicBezTo>
                  <a:pt x="3687787" y="251868"/>
                  <a:pt x="3651178" y="255529"/>
                  <a:pt x="3614570" y="258091"/>
                </a:cubicBezTo>
                <a:cubicBezTo>
                  <a:pt x="3427865" y="270904"/>
                  <a:pt x="3241527" y="283717"/>
                  <a:pt x="3054822" y="296530"/>
                </a:cubicBezTo>
                <a:cubicBezTo>
                  <a:pt x="2913879" y="306049"/>
                  <a:pt x="2772569" y="315567"/>
                  <a:pt x="2631625" y="325085"/>
                </a:cubicBezTo>
                <a:cubicBezTo>
                  <a:pt x="2511549" y="333139"/>
                  <a:pt x="2391106" y="340461"/>
                  <a:pt x="2271030" y="349247"/>
                </a:cubicBezTo>
                <a:cubicBezTo>
                  <a:pt x="2153149" y="357667"/>
                  <a:pt x="2035635" y="368650"/>
                  <a:pt x="1918122" y="376703"/>
                </a:cubicBezTo>
                <a:cubicBezTo>
                  <a:pt x="1658199" y="395008"/>
                  <a:pt x="1397911" y="408553"/>
                  <a:pt x="1138356" y="430518"/>
                </a:cubicBezTo>
                <a:cubicBezTo>
                  <a:pt x="893809" y="451385"/>
                  <a:pt x="650361" y="481038"/>
                  <a:pt x="406181" y="505200"/>
                </a:cubicBezTo>
                <a:cubicBezTo>
                  <a:pt x="301480" y="515450"/>
                  <a:pt x="196047" y="523138"/>
                  <a:pt x="90980" y="528629"/>
                </a:cubicBezTo>
                <a:cubicBezTo>
                  <a:pt x="37531" y="531558"/>
                  <a:pt x="18861" y="516915"/>
                  <a:pt x="5682" y="478476"/>
                </a:cubicBezTo>
                <a:cubicBezTo>
                  <a:pt x="-11524" y="425027"/>
                  <a:pt x="10807" y="388052"/>
                  <a:pt x="66452" y="395374"/>
                </a:cubicBezTo>
                <a:cubicBezTo>
                  <a:pt x="135643" y="404892"/>
                  <a:pt x="201538" y="392445"/>
                  <a:pt x="268898" y="384757"/>
                </a:cubicBezTo>
                <a:cubicBezTo>
                  <a:pt x="381287" y="371944"/>
                  <a:pt x="493676" y="358399"/>
                  <a:pt x="606065" y="346684"/>
                </a:cubicBezTo>
                <a:cubicBezTo>
                  <a:pt x="725043" y="334237"/>
                  <a:pt x="843289" y="310442"/>
                  <a:pt x="964098" y="310076"/>
                </a:cubicBezTo>
                <a:cubicBezTo>
                  <a:pt x="1048298" y="309710"/>
                  <a:pt x="1132132" y="291039"/>
                  <a:pt x="1216698" y="286646"/>
                </a:cubicBezTo>
                <a:cubicBezTo>
                  <a:pt x="1299434" y="282253"/>
                  <a:pt x="1382536" y="273833"/>
                  <a:pt x="1466004" y="281521"/>
                </a:cubicBezTo>
                <a:cubicBezTo>
                  <a:pt x="1475522" y="282253"/>
                  <a:pt x="1486138" y="278958"/>
                  <a:pt x="1495657" y="275663"/>
                </a:cubicBezTo>
                <a:cubicBezTo>
                  <a:pt x="1503345" y="273101"/>
                  <a:pt x="1513961" y="262484"/>
                  <a:pt x="1516890" y="264681"/>
                </a:cubicBezTo>
                <a:cubicBezTo>
                  <a:pt x="1557526" y="292503"/>
                  <a:pt x="1594134" y="256261"/>
                  <a:pt x="1633672" y="258823"/>
                </a:cubicBezTo>
                <a:cubicBezTo>
                  <a:pt x="1673209" y="261386"/>
                  <a:pt x="1714943" y="244546"/>
                  <a:pt x="1753016" y="251502"/>
                </a:cubicBezTo>
                <a:cubicBezTo>
                  <a:pt x="1805367" y="261020"/>
                  <a:pt x="1852958" y="240885"/>
                  <a:pt x="1902380" y="241251"/>
                </a:cubicBezTo>
                <a:cubicBezTo>
                  <a:pt x="1994634" y="241983"/>
                  <a:pt x="2085057" y="218554"/>
                  <a:pt x="2175847" y="222215"/>
                </a:cubicBezTo>
                <a:cubicBezTo>
                  <a:pt x="2262244" y="225876"/>
                  <a:pt x="2349006" y="224777"/>
                  <a:pt x="2430644" y="207571"/>
                </a:cubicBezTo>
                <a:cubicBezTo>
                  <a:pt x="2528755" y="187070"/>
                  <a:pt x="2628697" y="213429"/>
                  <a:pt x="2724246" y="182311"/>
                </a:cubicBezTo>
                <a:cubicBezTo>
                  <a:pt x="2859332" y="196589"/>
                  <a:pt x="2990757" y="155221"/>
                  <a:pt x="3124745" y="154123"/>
                </a:cubicBezTo>
                <a:cubicBezTo>
                  <a:pt x="3210410" y="153390"/>
                  <a:pt x="3295708" y="151560"/>
                  <a:pt x="3381372" y="147533"/>
                </a:cubicBezTo>
                <a:cubicBezTo>
                  <a:pt x="3421642" y="145703"/>
                  <a:pt x="3461545" y="136184"/>
                  <a:pt x="3501815" y="132890"/>
                </a:cubicBezTo>
                <a:cubicBezTo>
                  <a:pt x="3534397" y="130327"/>
                  <a:pt x="3567345" y="132890"/>
                  <a:pt x="3599926" y="131425"/>
                </a:cubicBezTo>
                <a:cubicBezTo>
                  <a:pt x="3703529" y="127398"/>
                  <a:pt x="3807498" y="124836"/>
                  <a:pt x="3910734" y="117148"/>
                </a:cubicBezTo>
                <a:cubicBezTo>
                  <a:pt x="3953933" y="113853"/>
                  <a:pt x="4000425" y="139845"/>
                  <a:pt x="4041428" y="105799"/>
                </a:cubicBezTo>
                <a:cubicBezTo>
                  <a:pt x="4044356" y="103237"/>
                  <a:pt x="4055339" y="112389"/>
                  <a:pt x="4063027" y="113853"/>
                </a:cubicBezTo>
                <a:cubicBezTo>
                  <a:pt x="4082795" y="117148"/>
                  <a:pt x="4111716" y="128863"/>
                  <a:pt x="4121601" y="120077"/>
                </a:cubicBezTo>
                <a:cubicBezTo>
                  <a:pt x="4160040" y="85664"/>
                  <a:pt x="4205801" y="99210"/>
                  <a:pt x="4247168" y="95549"/>
                </a:cubicBezTo>
                <a:cubicBezTo>
                  <a:pt x="4338690" y="87495"/>
                  <a:pt x="4430945" y="86763"/>
                  <a:pt x="4523198" y="84932"/>
                </a:cubicBezTo>
                <a:cubicBezTo>
                  <a:pt x="4591290" y="83834"/>
                  <a:pt x="4659017" y="86763"/>
                  <a:pt x="4727109" y="86763"/>
                </a:cubicBezTo>
                <a:cubicBezTo>
                  <a:pt x="4741752" y="86763"/>
                  <a:pt x="4756396" y="83468"/>
                  <a:pt x="4771039" y="80539"/>
                </a:cubicBezTo>
                <a:cubicBezTo>
                  <a:pt x="4781656" y="78343"/>
                  <a:pt x="4793371" y="69190"/>
                  <a:pt x="4801791" y="72119"/>
                </a:cubicBezTo>
                <a:cubicBezTo>
                  <a:pt x="4897339" y="104701"/>
                  <a:pt x="4991790" y="56011"/>
                  <a:pt x="5088803" y="69190"/>
                </a:cubicBezTo>
                <a:cubicBezTo>
                  <a:pt x="5162021" y="79075"/>
                  <a:pt x="5239265" y="58208"/>
                  <a:pt x="5315045" y="53083"/>
                </a:cubicBezTo>
                <a:cubicBezTo>
                  <a:pt x="5335180" y="51618"/>
                  <a:pt x="5355681" y="56743"/>
                  <a:pt x="5376182" y="58940"/>
                </a:cubicBezTo>
                <a:cubicBezTo>
                  <a:pt x="5382405" y="59672"/>
                  <a:pt x="5390825" y="63699"/>
                  <a:pt x="5394486" y="61137"/>
                </a:cubicBezTo>
                <a:cubicBezTo>
                  <a:pt x="5432193" y="35510"/>
                  <a:pt x="5476124" y="41368"/>
                  <a:pt x="5517491" y="39171"/>
                </a:cubicBezTo>
                <a:cubicBezTo>
                  <a:pt x="5599861" y="34778"/>
                  <a:pt x="5682596" y="34778"/>
                  <a:pt x="5764966" y="33314"/>
                </a:cubicBezTo>
                <a:cubicBezTo>
                  <a:pt x="5777413" y="32948"/>
                  <a:pt x="5790959" y="38805"/>
                  <a:pt x="5802673" y="36609"/>
                </a:cubicBezTo>
                <a:cubicBezTo>
                  <a:pt x="5896757" y="19769"/>
                  <a:pt x="5991574" y="21965"/>
                  <a:pt x="6086391" y="23063"/>
                </a:cubicBezTo>
                <a:cubicBezTo>
                  <a:pt x="6158876" y="24162"/>
                  <a:pt x="6231361" y="23063"/>
                  <a:pt x="6303847" y="20135"/>
                </a:cubicBezTo>
                <a:cubicBezTo>
                  <a:pt x="6321053" y="20135"/>
                  <a:pt x="6338991" y="8786"/>
                  <a:pt x="636425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5"/>
          <p:cNvSpPr/>
          <p:nvPr/>
        </p:nvSpPr>
        <p:spPr>
          <a:xfrm rot="-1506577">
            <a:off x="12257032" y="3228258"/>
            <a:ext cx="5515398" cy="9524969"/>
          </a:xfrm>
          <a:custGeom>
            <a:rect b="b" l="l" r="r" t="t"/>
            <a:pathLst>
              <a:path extrusionOk="0" h="9524969" w="5515398">
                <a:moveTo>
                  <a:pt x="2746349" y="5088452"/>
                </a:moveTo>
                <a:cubicBezTo>
                  <a:pt x="2694442" y="5257149"/>
                  <a:pt x="2741483" y="5458287"/>
                  <a:pt x="2488437" y="5448555"/>
                </a:cubicBezTo>
                <a:cubicBezTo>
                  <a:pt x="2473839" y="5555612"/>
                  <a:pt x="2459240" y="5657804"/>
                  <a:pt x="2446263" y="5756751"/>
                </a:cubicBezTo>
                <a:cubicBezTo>
                  <a:pt x="2621448" y="5868675"/>
                  <a:pt x="2629559" y="5870297"/>
                  <a:pt x="2601983" y="6079546"/>
                </a:cubicBezTo>
                <a:cubicBezTo>
                  <a:pt x="2579274" y="6248243"/>
                  <a:pt x="2540344" y="6416939"/>
                  <a:pt x="2503036" y="6584014"/>
                </a:cubicBezTo>
                <a:cubicBezTo>
                  <a:pt x="2447885" y="6825705"/>
                  <a:pt x="2387868" y="7065773"/>
                  <a:pt x="2329473" y="7305842"/>
                </a:cubicBezTo>
                <a:cubicBezTo>
                  <a:pt x="2246747" y="7644858"/>
                  <a:pt x="2164020" y="7982251"/>
                  <a:pt x="2079672" y="8319645"/>
                </a:cubicBezTo>
                <a:cubicBezTo>
                  <a:pt x="2024521" y="8543492"/>
                  <a:pt x="1969370" y="8768962"/>
                  <a:pt x="1907731" y="8992810"/>
                </a:cubicBezTo>
                <a:cubicBezTo>
                  <a:pt x="1876911" y="9104734"/>
                  <a:pt x="1837981" y="9215036"/>
                  <a:pt x="1794185" y="9322093"/>
                </a:cubicBezTo>
                <a:cubicBezTo>
                  <a:pt x="1735790" y="9463214"/>
                  <a:pt x="1617378" y="9528098"/>
                  <a:pt x="1468146" y="9524853"/>
                </a:cubicBezTo>
                <a:cubicBezTo>
                  <a:pt x="1206990" y="9518366"/>
                  <a:pt x="994497" y="9408064"/>
                  <a:pt x="864731" y="9179350"/>
                </a:cubicBezTo>
                <a:cubicBezTo>
                  <a:pt x="817690" y="9096624"/>
                  <a:pt x="793359" y="8984699"/>
                  <a:pt x="799847" y="8888997"/>
                </a:cubicBezTo>
                <a:cubicBezTo>
                  <a:pt x="825801" y="8480231"/>
                  <a:pt x="848510" y="8071466"/>
                  <a:pt x="905283" y="7665945"/>
                </a:cubicBezTo>
                <a:cubicBezTo>
                  <a:pt x="981521" y="7120924"/>
                  <a:pt x="1083712" y="6580770"/>
                  <a:pt x="1182659" y="6038994"/>
                </a:cubicBezTo>
                <a:cubicBezTo>
                  <a:pt x="1205368" y="5910849"/>
                  <a:pt x="1252409" y="5785949"/>
                  <a:pt x="1289717" y="5657804"/>
                </a:cubicBezTo>
                <a:cubicBezTo>
                  <a:pt x="1351356" y="5651315"/>
                  <a:pt x="1404885" y="5646449"/>
                  <a:pt x="1445437" y="5643205"/>
                </a:cubicBezTo>
                <a:cubicBezTo>
                  <a:pt x="1463280" y="5532903"/>
                  <a:pt x="1479501" y="5435578"/>
                  <a:pt x="1494099" y="5336631"/>
                </a:cubicBezTo>
                <a:cubicBezTo>
                  <a:pt x="1497344" y="5312300"/>
                  <a:pt x="1507076" y="5281480"/>
                  <a:pt x="1497344" y="5265259"/>
                </a:cubicBezTo>
                <a:cubicBezTo>
                  <a:pt x="1408129" y="5112783"/>
                  <a:pt x="1466524" y="4971662"/>
                  <a:pt x="1521675" y="4828919"/>
                </a:cubicBezTo>
                <a:cubicBezTo>
                  <a:pt x="1524919" y="4820808"/>
                  <a:pt x="1524919" y="4809453"/>
                  <a:pt x="1528163" y="4786744"/>
                </a:cubicBezTo>
                <a:cubicBezTo>
                  <a:pt x="1468146" y="4752680"/>
                  <a:pt x="1406507" y="4712128"/>
                  <a:pt x="1340001" y="4681309"/>
                </a:cubicBezTo>
                <a:cubicBezTo>
                  <a:pt x="965300" y="4502879"/>
                  <a:pt x="684679" y="4215770"/>
                  <a:pt x="431634" y="3896220"/>
                </a:cubicBezTo>
                <a:cubicBezTo>
                  <a:pt x="126682" y="3510163"/>
                  <a:pt x="11514" y="3059224"/>
                  <a:pt x="159" y="2580709"/>
                </a:cubicBezTo>
                <a:cubicBezTo>
                  <a:pt x="-3085" y="2421744"/>
                  <a:pt x="43956" y="2262780"/>
                  <a:pt x="73153" y="2103816"/>
                </a:cubicBezTo>
                <a:cubicBezTo>
                  <a:pt x="139659" y="1746957"/>
                  <a:pt x="262937" y="1412808"/>
                  <a:pt x="451099" y="1101367"/>
                </a:cubicBezTo>
                <a:cubicBezTo>
                  <a:pt x="543558" y="948891"/>
                  <a:pt x="655482" y="812636"/>
                  <a:pt x="796603" y="702334"/>
                </a:cubicBezTo>
                <a:cubicBezTo>
                  <a:pt x="1067491" y="489841"/>
                  <a:pt x="1346490" y="290325"/>
                  <a:pt x="1672529" y="170291"/>
                </a:cubicBezTo>
                <a:cubicBezTo>
                  <a:pt x="1909353" y="82698"/>
                  <a:pt x="2152666" y="9704"/>
                  <a:pt x="2407333" y="1594"/>
                </a:cubicBezTo>
                <a:cubicBezTo>
                  <a:pt x="2751215" y="-9761"/>
                  <a:pt x="3086987" y="38902"/>
                  <a:pt x="3408160" y="168668"/>
                </a:cubicBezTo>
                <a:cubicBezTo>
                  <a:pt x="3542792" y="223819"/>
                  <a:pt x="3683914" y="262749"/>
                  <a:pt x="3825035" y="304924"/>
                </a:cubicBezTo>
                <a:cubicBezTo>
                  <a:pt x="4052127" y="371429"/>
                  <a:pt x="4272731" y="449289"/>
                  <a:pt x="4449538" y="619608"/>
                </a:cubicBezTo>
                <a:cubicBezTo>
                  <a:pt x="4490090" y="658538"/>
                  <a:pt x="4558218" y="668271"/>
                  <a:pt x="4613368" y="694224"/>
                </a:cubicBezTo>
                <a:cubicBezTo>
                  <a:pt x="4744757" y="759107"/>
                  <a:pt x="4825862" y="879142"/>
                  <a:pt x="4910210" y="989443"/>
                </a:cubicBezTo>
                <a:cubicBezTo>
                  <a:pt x="5030244" y="1145164"/>
                  <a:pt x="5150279" y="1302506"/>
                  <a:pt x="5244359" y="1474447"/>
                </a:cubicBezTo>
                <a:cubicBezTo>
                  <a:pt x="5463341" y="1873480"/>
                  <a:pt x="5584997" y="2295222"/>
                  <a:pt x="5473073" y="2757516"/>
                </a:cubicBezTo>
                <a:cubicBezTo>
                  <a:pt x="5437388" y="2909992"/>
                  <a:pt x="5414678" y="3065712"/>
                  <a:pt x="5380615" y="3218188"/>
                </a:cubicBezTo>
                <a:cubicBezTo>
                  <a:pt x="5327086" y="3458257"/>
                  <a:pt x="5215162" y="3678860"/>
                  <a:pt x="5085395" y="3881621"/>
                </a:cubicBezTo>
                <a:cubicBezTo>
                  <a:pt x="4942652" y="4105468"/>
                  <a:pt x="4765844" y="4309851"/>
                  <a:pt x="4522532" y="4441240"/>
                </a:cubicBezTo>
                <a:cubicBezTo>
                  <a:pt x="4360323" y="4528833"/>
                  <a:pt x="4209469" y="4640757"/>
                  <a:pt x="4052127" y="4741326"/>
                </a:cubicBezTo>
                <a:cubicBezTo>
                  <a:pt x="3763396" y="4926244"/>
                  <a:pt x="3440601" y="5023569"/>
                  <a:pt x="3106452" y="5085208"/>
                </a:cubicBezTo>
                <a:cubicBezTo>
                  <a:pt x="2991284" y="5106295"/>
                  <a:pt x="2868005" y="5088452"/>
                  <a:pt x="2746349" y="5088452"/>
                </a:cubicBezTo>
                <a:close/>
                <a:moveTo>
                  <a:pt x="5297888" y="2523936"/>
                </a:moveTo>
                <a:cubicBezTo>
                  <a:pt x="5284911" y="2418500"/>
                  <a:pt x="5278423" y="2313065"/>
                  <a:pt x="5255714" y="2209251"/>
                </a:cubicBezTo>
                <a:cubicBezTo>
                  <a:pt x="5171365" y="1811840"/>
                  <a:pt x="4942652" y="1489046"/>
                  <a:pt x="4694473" y="1180849"/>
                </a:cubicBezTo>
                <a:cubicBezTo>
                  <a:pt x="4603636" y="1068926"/>
                  <a:pt x="4488468" y="966734"/>
                  <a:pt x="4363567" y="895362"/>
                </a:cubicBezTo>
                <a:cubicBezTo>
                  <a:pt x="4173783" y="785061"/>
                  <a:pt x="3966157" y="703956"/>
                  <a:pt x="3766640" y="608253"/>
                </a:cubicBezTo>
                <a:cubicBezTo>
                  <a:pt x="3685536" y="569323"/>
                  <a:pt x="3593077" y="540126"/>
                  <a:pt x="3529816" y="480109"/>
                </a:cubicBezTo>
                <a:cubicBezTo>
                  <a:pt x="3473043" y="426580"/>
                  <a:pt x="3414648" y="403871"/>
                  <a:pt x="3344898" y="390894"/>
                </a:cubicBezTo>
                <a:cubicBezTo>
                  <a:pt x="3176201" y="360074"/>
                  <a:pt x="3007504" y="329255"/>
                  <a:pt x="2837186" y="300057"/>
                </a:cubicBezTo>
                <a:cubicBezTo>
                  <a:pt x="2512769" y="244906"/>
                  <a:pt x="2194840" y="285459"/>
                  <a:pt x="1885022" y="382784"/>
                </a:cubicBezTo>
                <a:cubicBezTo>
                  <a:pt x="1638465" y="460644"/>
                  <a:pt x="1412995" y="580678"/>
                  <a:pt x="1194014" y="720177"/>
                </a:cubicBezTo>
                <a:cubicBezTo>
                  <a:pt x="749563" y="1002420"/>
                  <a:pt x="490029" y="1404697"/>
                  <a:pt x="357018" y="1902677"/>
                </a:cubicBezTo>
                <a:cubicBezTo>
                  <a:pt x="327820" y="2009735"/>
                  <a:pt x="308355" y="2120037"/>
                  <a:pt x="279158" y="2227094"/>
                </a:cubicBezTo>
                <a:cubicBezTo>
                  <a:pt x="209408" y="2489872"/>
                  <a:pt x="180211" y="2754272"/>
                  <a:pt x="264559" y="3018672"/>
                </a:cubicBezTo>
                <a:cubicBezTo>
                  <a:pt x="313222" y="3172770"/>
                  <a:pt x="376483" y="3322001"/>
                  <a:pt x="438122" y="3471233"/>
                </a:cubicBezTo>
                <a:cubicBezTo>
                  <a:pt x="467320" y="3540983"/>
                  <a:pt x="494895" y="3617221"/>
                  <a:pt x="545180" y="3669128"/>
                </a:cubicBezTo>
                <a:cubicBezTo>
                  <a:pt x="730097" y="3862156"/>
                  <a:pt x="911771" y="4063294"/>
                  <a:pt x="1121020" y="4227125"/>
                </a:cubicBezTo>
                <a:cubicBezTo>
                  <a:pt x="1461658" y="4494769"/>
                  <a:pt x="1860691" y="4652111"/>
                  <a:pt x="2280811" y="4752680"/>
                </a:cubicBezTo>
                <a:cubicBezTo>
                  <a:pt x="2373269" y="4775389"/>
                  <a:pt x="2465728" y="4811076"/>
                  <a:pt x="2559809" y="4820808"/>
                </a:cubicBezTo>
                <a:cubicBezTo>
                  <a:pt x="2785279" y="4843517"/>
                  <a:pt x="3012371" y="4846762"/>
                  <a:pt x="3236218" y="4801343"/>
                </a:cubicBezTo>
                <a:cubicBezTo>
                  <a:pt x="3364363" y="4775389"/>
                  <a:pt x="3495752" y="4751058"/>
                  <a:pt x="3614164" y="4699152"/>
                </a:cubicBezTo>
                <a:cubicBezTo>
                  <a:pt x="3761774" y="4634268"/>
                  <a:pt x="3898029" y="4546676"/>
                  <a:pt x="4034284" y="4462327"/>
                </a:cubicBezTo>
                <a:cubicBezTo>
                  <a:pt x="4149452" y="4390956"/>
                  <a:pt x="4266242" y="4317962"/>
                  <a:pt x="4370056" y="4231991"/>
                </a:cubicBezTo>
                <a:cubicBezTo>
                  <a:pt x="4520910" y="4107091"/>
                  <a:pt x="4668519" y="3974080"/>
                  <a:pt x="4804775" y="3832958"/>
                </a:cubicBezTo>
                <a:cubicBezTo>
                  <a:pt x="4898855" y="3735633"/>
                  <a:pt x="5002669" y="3628576"/>
                  <a:pt x="5046465" y="3506919"/>
                </a:cubicBezTo>
                <a:cubicBezTo>
                  <a:pt x="5158389" y="3190613"/>
                  <a:pt x="5284911" y="2872684"/>
                  <a:pt x="5297888" y="2523936"/>
                </a:cubicBezTo>
                <a:close/>
                <a:moveTo>
                  <a:pt x="1362711" y="5781082"/>
                </a:moveTo>
                <a:cubicBezTo>
                  <a:pt x="1352978" y="5844344"/>
                  <a:pt x="1344868" y="5909227"/>
                  <a:pt x="1335135" y="5972488"/>
                </a:cubicBezTo>
                <a:cubicBezTo>
                  <a:pt x="1307560" y="6157406"/>
                  <a:pt x="1284850" y="6342323"/>
                  <a:pt x="1254031" y="6527241"/>
                </a:cubicBezTo>
                <a:cubicBezTo>
                  <a:pt x="1181037" y="6965204"/>
                  <a:pt x="1096689" y="7401545"/>
                  <a:pt x="1035049" y="7841130"/>
                </a:cubicBezTo>
                <a:cubicBezTo>
                  <a:pt x="991253" y="8150948"/>
                  <a:pt x="965300" y="8464011"/>
                  <a:pt x="950701" y="8775451"/>
                </a:cubicBezTo>
                <a:cubicBezTo>
                  <a:pt x="937724" y="9078780"/>
                  <a:pt x="1049648" y="9237745"/>
                  <a:pt x="1314048" y="9310739"/>
                </a:cubicBezTo>
                <a:cubicBezTo>
                  <a:pt x="1515187" y="9365889"/>
                  <a:pt x="1542762" y="9393465"/>
                  <a:pt x="1644953" y="9153397"/>
                </a:cubicBezTo>
                <a:cubicBezTo>
                  <a:pt x="1659552" y="9120955"/>
                  <a:pt x="1674151" y="9088513"/>
                  <a:pt x="1682261" y="9054449"/>
                </a:cubicBezTo>
                <a:cubicBezTo>
                  <a:pt x="1752011" y="8770584"/>
                  <a:pt x="1818516" y="8486719"/>
                  <a:pt x="1889888" y="8204477"/>
                </a:cubicBezTo>
                <a:cubicBezTo>
                  <a:pt x="2019655" y="7691898"/>
                  <a:pt x="2152666" y="7177697"/>
                  <a:pt x="2284055" y="6665118"/>
                </a:cubicBezTo>
                <a:cubicBezTo>
                  <a:pt x="2344072" y="6431538"/>
                  <a:pt x="2404089" y="6197958"/>
                  <a:pt x="2470595" y="5943291"/>
                </a:cubicBezTo>
                <a:cubicBezTo>
                  <a:pt x="2097515" y="5889762"/>
                  <a:pt x="1735790" y="5836233"/>
                  <a:pt x="1362711" y="5781082"/>
                </a:cubicBezTo>
                <a:close/>
                <a:moveTo>
                  <a:pt x="2245125" y="5716199"/>
                </a:moveTo>
                <a:cubicBezTo>
                  <a:pt x="2264590" y="5617252"/>
                  <a:pt x="2280811" y="5531281"/>
                  <a:pt x="2297032" y="5437200"/>
                </a:cubicBezTo>
                <a:cubicBezTo>
                  <a:pt x="2086160" y="5403136"/>
                  <a:pt x="1886644" y="5370695"/>
                  <a:pt x="1682261" y="5336631"/>
                </a:cubicBezTo>
                <a:cubicBezTo>
                  <a:pt x="1664418" y="5446933"/>
                  <a:pt x="1648197" y="5539391"/>
                  <a:pt x="1628732" y="5651315"/>
                </a:cubicBezTo>
                <a:cubicBezTo>
                  <a:pt x="1834737" y="5674025"/>
                  <a:pt x="2027765" y="5693490"/>
                  <a:pt x="2245125" y="5716199"/>
                </a:cubicBezTo>
                <a:close/>
                <a:moveTo>
                  <a:pt x="1653064" y="5026813"/>
                </a:moveTo>
                <a:cubicBezTo>
                  <a:pt x="1949905" y="5093318"/>
                  <a:pt x="2224038" y="5154958"/>
                  <a:pt x="2512769" y="5219841"/>
                </a:cubicBezTo>
                <a:cubicBezTo>
                  <a:pt x="2512769" y="5158202"/>
                  <a:pt x="2512769" y="5116027"/>
                  <a:pt x="2512769" y="5075475"/>
                </a:cubicBezTo>
                <a:cubicBezTo>
                  <a:pt x="2238636" y="5000860"/>
                  <a:pt x="1967748" y="4929487"/>
                  <a:pt x="1682261" y="4851628"/>
                </a:cubicBezTo>
                <a:cubicBezTo>
                  <a:pt x="1672529" y="4908401"/>
                  <a:pt x="1664418" y="4960308"/>
                  <a:pt x="1653064" y="5026813"/>
                </a:cubicBezTo>
                <a:close/>
                <a:moveTo>
                  <a:pt x="4918321" y="2428233"/>
                </a:moveTo>
                <a:cubicBezTo>
                  <a:pt x="4910210" y="2802934"/>
                  <a:pt x="4808019" y="3143572"/>
                  <a:pt x="4621479" y="3446902"/>
                </a:cubicBezTo>
                <a:cubicBezTo>
                  <a:pt x="4475491" y="3685349"/>
                  <a:pt x="4314905" y="3915685"/>
                  <a:pt x="4115388" y="4120067"/>
                </a:cubicBezTo>
                <a:cubicBezTo>
                  <a:pt x="3766640" y="4476926"/>
                  <a:pt x="3344898" y="4655355"/>
                  <a:pt x="2861517" y="4715373"/>
                </a:cubicBezTo>
                <a:cubicBezTo>
                  <a:pt x="2782035" y="4725105"/>
                  <a:pt x="2699308" y="4721861"/>
                  <a:pt x="2621448" y="4708884"/>
                </a:cubicBezTo>
                <a:cubicBezTo>
                  <a:pt x="2462484" y="4684553"/>
                  <a:pt x="2300276" y="4663466"/>
                  <a:pt x="2147800" y="4613181"/>
                </a:cubicBezTo>
                <a:cubicBezTo>
                  <a:pt x="1995324" y="4564518"/>
                  <a:pt x="1849336" y="4489903"/>
                  <a:pt x="1709837" y="4412043"/>
                </a:cubicBezTo>
                <a:cubicBezTo>
                  <a:pt x="1581692" y="4340671"/>
                  <a:pt x="1466524" y="4249834"/>
                  <a:pt x="1343246" y="4170352"/>
                </a:cubicBezTo>
                <a:cubicBezTo>
                  <a:pt x="1106421" y="4017876"/>
                  <a:pt x="932858" y="3811871"/>
                  <a:pt x="824178" y="3553960"/>
                </a:cubicBezTo>
                <a:cubicBezTo>
                  <a:pt x="653859" y="3151683"/>
                  <a:pt x="618174" y="2738051"/>
                  <a:pt x="694412" y="2306576"/>
                </a:cubicBezTo>
                <a:cubicBezTo>
                  <a:pt x="749563" y="1993514"/>
                  <a:pt x="876085" y="1709649"/>
                  <a:pt x="1025317" y="1435517"/>
                </a:cubicBezTo>
                <a:cubicBezTo>
                  <a:pt x="1169682" y="1169495"/>
                  <a:pt x="1367577" y="953758"/>
                  <a:pt x="1651442" y="825613"/>
                </a:cubicBezTo>
                <a:cubicBezTo>
                  <a:pt x="1756877" y="778572"/>
                  <a:pt x="1854202" y="712067"/>
                  <a:pt x="1958016" y="663404"/>
                </a:cubicBezTo>
                <a:cubicBezTo>
                  <a:pt x="2128335" y="583922"/>
                  <a:pt x="2310008" y="553103"/>
                  <a:pt x="2499792" y="546614"/>
                </a:cubicBezTo>
                <a:cubicBezTo>
                  <a:pt x="2681466" y="540126"/>
                  <a:pt x="2861517" y="519039"/>
                  <a:pt x="3039946" y="561213"/>
                </a:cubicBezTo>
                <a:cubicBezTo>
                  <a:pt x="3127539" y="582300"/>
                  <a:pt x="3215131" y="596899"/>
                  <a:pt x="3301102" y="622852"/>
                </a:cubicBezTo>
                <a:cubicBezTo>
                  <a:pt x="3445467" y="666649"/>
                  <a:pt x="3589833" y="712067"/>
                  <a:pt x="3730954" y="767218"/>
                </a:cubicBezTo>
                <a:cubicBezTo>
                  <a:pt x="4113766" y="918072"/>
                  <a:pt x="4412230" y="1172739"/>
                  <a:pt x="4639322" y="1516621"/>
                </a:cubicBezTo>
                <a:cubicBezTo>
                  <a:pt x="4819373" y="1789131"/>
                  <a:pt x="4941030" y="2129769"/>
                  <a:pt x="4918321" y="2428233"/>
                </a:cubicBezTo>
                <a:close/>
                <a:moveTo>
                  <a:pt x="2762570" y="811014"/>
                </a:moveTo>
                <a:cubicBezTo>
                  <a:pt x="2370025" y="802904"/>
                  <a:pt x="2123468" y="864543"/>
                  <a:pt x="1779586" y="1059193"/>
                </a:cubicBezTo>
                <a:cubicBezTo>
                  <a:pt x="1709837" y="1098123"/>
                  <a:pt x="1633599" y="1133809"/>
                  <a:pt x="1575204" y="1187338"/>
                </a:cubicBezTo>
                <a:cubicBezTo>
                  <a:pt x="1362711" y="1386854"/>
                  <a:pt x="1194014" y="1623679"/>
                  <a:pt x="1096689" y="1894567"/>
                </a:cubicBezTo>
                <a:cubicBezTo>
                  <a:pt x="983143" y="2207629"/>
                  <a:pt x="905283" y="2536912"/>
                  <a:pt x="921503" y="2874306"/>
                </a:cubicBezTo>
                <a:cubicBezTo>
                  <a:pt x="937724" y="3221432"/>
                  <a:pt x="1009096" y="3558826"/>
                  <a:pt x="1275118" y="3813493"/>
                </a:cubicBezTo>
                <a:cubicBezTo>
                  <a:pt x="1365955" y="3899464"/>
                  <a:pt x="1468146" y="3975702"/>
                  <a:pt x="1573582" y="4042207"/>
                </a:cubicBezTo>
                <a:cubicBezTo>
                  <a:pt x="1794185" y="4181707"/>
                  <a:pt x="2003434" y="4343915"/>
                  <a:pt x="2269456" y="4397444"/>
                </a:cubicBezTo>
                <a:cubicBezTo>
                  <a:pt x="2373269" y="4418531"/>
                  <a:pt x="2481949" y="4426641"/>
                  <a:pt x="2579274" y="4465572"/>
                </a:cubicBezTo>
                <a:cubicBezTo>
                  <a:pt x="2676599" y="4504502"/>
                  <a:pt x="2769058" y="4502879"/>
                  <a:pt x="2861517" y="4481792"/>
                </a:cubicBezTo>
                <a:cubicBezTo>
                  <a:pt x="3429246" y="4352026"/>
                  <a:pt x="3881808" y="4047073"/>
                  <a:pt x="4207847" y="3565314"/>
                </a:cubicBezTo>
                <a:cubicBezTo>
                  <a:pt x="4292196" y="3440414"/>
                  <a:pt x="4363567" y="3307403"/>
                  <a:pt x="4434939" y="3174392"/>
                </a:cubicBezTo>
                <a:cubicBezTo>
                  <a:pt x="4546863" y="2965143"/>
                  <a:pt x="4647432" y="2754272"/>
                  <a:pt x="4671764" y="2510959"/>
                </a:cubicBezTo>
                <a:cubicBezTo>
                  <a:pt x="4692850" y="2304954"/>
                  <a:pt x="4679874" y="2107060"/>
                  <a:pt x="4603636" y="1915654"/>
                </a:cubicBezTo>
                <a:cubicBezTo>
                  <a:pt x="4472247" y="1584749"/>
                  <a:pt x="4245155" y="1323593"/>
                  <a:pt x="3940203" y="1153274"/>
                </a:cubicBezTo>
                <a:cubicBezTo>
                  <a:pt x="3576856" y="952135"/>
                  <a:pt x="3189178" y="806148"/>
                  <a:pt x="2762570" y="8110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8" name="Google Shape;438;p25"/>
          <p:cNvGrpSpPr/>
          <p:nvPr/>
        </p:nvGrpSpPr>
        <p:grpSpPr>
          <a:xfrm>
            <a:off x="0" y="-2622351"/>
            <a:ext cx="18287996" cy="5131944"/>
            <a:chOff x="0" y="-57150"/>
            <a:chExt cx="4816592" cy="1351623"/>
          </a:xfrm>
        </p:grpSpPr>
        <p:sp>
          <p:nvSpPr>
            <p:cNvPr id="439" name="Google Shape;439;p25"/>
            <p:cNvSpPr/>
            <p:nvPr/>
          </p:nvSpPr>
          <p:spPr>
            <a:xfrm>
              <a:off x="0" y="0"/>
              <a:ext cx="4816592" cy="1294473"/>
            </a:xfrm>
            <a:custGeom>
              <a:rect b="b" l="l" r="r" t="t"/>
              <a:pathLst>
                <a:path extrusionOk="0" h="129447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94473"/>
                  </a:lnTo>
                  <a:lnTo>
                    <a:pt x="0" y="1294473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440" name="Google Shape;440;p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" name="Google Shape;441;p25"/>
          <p:cNvGrpSpPr/>
          <p:nvPr/>
        </p:nvGrpSpPr>
        <p:grpSpPr>
          <a:xfrm rot="10800000">
            <a:off x="0" y="170714"/>
            <a:ext cx="2673005" cy="2359762"/>
            <a:chOff x="0" y="-6350"/>
            <a:chExt cx="812800" cy="717550"/>
          </a:xfrm>
        </p:grpSpPr>
        <p:sp>
          <p:nvSpPr>
            <p:cNvPr id="442" name="Google Shape;442;p25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</p:sp>
        <p:sp>
          <p:nvSpPr>
            <p:cNvPr id="443" name="Google Shape;443;p25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950" lIns="66950" spcFirstLastPara="1" rIns="66950" wrap="square" tIns="6695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25"/>
          <p:cNvGrpSpPr/>
          <p:nvPr/>
        </p:nvGrpSpPr>
        <p:grpSpPr>
          <a:xfrm rot="10800000">
            <a:off x="9650728" y="170714"/>
            <a:ext cx="2673005" cy="2359762"/>
            <a:chOff x="0" y="-6350"/>
            <a:chExt cx="812800" cy="717550"/>
          </a:xfrm>
        </p:grpSpPr>
        <p:sp>
          <p:nvSpPr>
            <p:cNvPr id="445" name="Google Shape;445;p25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46" name="Google Shape;446;p25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950" lIns="66950" spcFirstLastPara="1" rIns="66950" wrap="square" tIns="6695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7" name="Google Shape;447;p25"/>
          <p:cNvGrpSpPr/>
          <p:nvPr/>
        </p:nvGrpSpPr>
        <p:grpSpPr>
          <a:xfrm rot="10800000">
            <a:off x="16034962" y="170714"/>
            <a:ext cx="2673005" cy="2359762"/>
            <a:chOff x="0" y="-6350"/>
            <a:chExt cx="812800" cy="717550"/>
          </a:xfrm>
        </p:grpSpPr>
        <p:sp>
          <p:nvSpPr>
            <p:cNvPr id="448" name="Google Shape;448;p25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49" name="Google Shape;449;p25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950" lIns="66950" spcFirstLastPara="1" rIns="66950" wrap="square" tIns="6695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p25"/>
          <p:cNvGrpSpPr/>
          <p:nvPr/>
        </p:nvGrpSpPr>
        <p:grpSpPr>
          <a:xfrm rot="10800000">
            <a:off x="3264661" y="170714"/>
            <a:ext cx="2673005" cy="2359762"/>
            <a:chOff x="0" y="-6350"/>
            <a:chExt cx="812800" cy="717550"/>
          </a:xfrm>
        </p:grpSpPr>
        <p:sp>
          <p:nvSpPr>
            <p:cNvPr id="451" name="Google Shape;451;p25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52" name="Google Shape;452;p25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950" lIns="66950" spcFirstLastPara="1" rIns="66950" wrap="square" tIns="6695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3" name="Google Shape;453;p25"/>
          <p:cNvGrpSpPr/>
          <p:nvPr/>
        </p:nvGrpSpPr>
        <p:grpSpPr>
          <a:xfrm rot="10800000">
            <a:off x="12828557" y="170714"/>
            <a:ext cx="2673005" cy="2359762"/>
            <a:chOff x="0" y="-6350"/>
            <a:chExt cx="812800" cy="717550"/>
          </a:xfrm>
        </p:grpSpPr>
        <p:sp>
          <p:nvSpPr>
            <p:cNvPr id="454" name="Google Shape;454;p25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</p:sp>
        <p:sp>
          <p:nvSpPr>
            <p:cNvPr id="455" name="Google Shape;455;p25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950" lIns="66950" spcFirstLastPara="1" rIns="66950" wrap="square" tIns="6695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p25"/>
          <p:cNvGrpSpPr/>
          <p:nvPr/>
        </p:nvGrpSpPr>
        <p:grpSpPr>
          <a:xfrm rot="10800000">
            <a:off x="6470995" y="170714"/>
            <a:ext cx="2673005" cy="2359762"/>
            <a:chOff x="0" y="-6350"/>
            <a:chExt cx="812800" cy="717550"/>
          </a:xfrm>
        </p:grpSpPr>
        <p:sp>
          <p:nvSpPr>
            <p:cNvPr id="457" name="Google Shape;457;p25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</p:sp>
        <p:sp>
          <p:nvSpPr>
            <p:cNvPr id="458" name="Google Shape;458;p25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950" lIns="66950" spcFirstLastPara="1" rIns="66950" wrap="square" tIns="6695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9" name="Google Shape;459;p25"/>
          <p:cNvSpPr txBox="1"/>
          <p:nvPr/>
        </p:nvSpPr>
        <p:spPr>
          <a:xfrm>
            <a:off x="700638" y="4526982"/>
            <a:ext cx="10099128" cy="275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ADD A SECTION HEADER</a:t>
            </a:r>
            <a:endParaRPr/>
          </a:p>
        </p:txBody>
      </p:sp>
      <p:cxnSp>
        <p:nvCxnSpPr>
          <p:cNvPr id="460" name="Google Shape;460;p25"/>
          <p:cNvCxnSpPr/>
          <p:nvPr/>
        </p:nvCxnSpPr>
        <p:spPr>
          <a:xfrm rot="10800000">
            <a:off x="-21245" y="2509593"/>
            <a:ext cx="18309245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49FF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26"/>
          <p:cNvGrpSpPr/>
          <p:nvPr/>
        </p:nvGrpSpPr>
        <p:grpSpPr>
          <a:xfrm>
            <a:off x="0" y="1911653"/>
            <a:ext cx="14787763" cy="7127572"/>
            <a:chOff x="0" y="-47625"/>
            <a:chExt cx="3680082" cy="1773767"/>
          </a:xfrm>
        </p:grpSpPr>
        <p:sp>
          <p:nvSpPr>
            <p:cNvPr id="466" name="Google Shape;466;p26"/>
            <p:cNvSpPr/>
            <p:nvPr/>
          </p:nvSpPr>
          <p:spPr>
            <a:xfrm>
              <a:off x="0" y="0"/>
              <a:ext cx="3680082" cy="1726142"/>
            </a:xfrm>
            <a:custGeom>
              <a:rect b="b" l="l" r="r" t="t"/>
              <a:pathLst>
                <a:path extrusionOk="0" h="1726142" w="3680082">
                  <a:moveTo>
                    <a:pt x="0" y="0"/>
                  </a:moveTo>
                  <a:lnTo>
                    <a:pt x="3680082" y="0"/>
                  </a:lnTo>
                  <a:lnTo>
                    <a:pt x="3680082" y="1726142"/>
                  </a:lnTo>
                  <a:lnTo>
                    <a:pt x="0" y="1726142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</p:sp>
        <p:sp>
          <p:nvSpPr>
            <p:cNvPr id="467" name="Google Shape;467;p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" name="Google Shape;468;p26"/>
          <p:cNvGrpSpPr/>
          <p:nvPr/>
        </p:nvGrpSpPr>
        <p:grpSpPr>
          <a:xfrm>
            <a:off x="1028700" y="4044155"/>
            <a:ext cx="4292708" cy="3674260"/>
            <a:chOff x="0" y="-47625"/>
            <a:chExt cx="1005251" cy="860425"/>
          </a:xfrm>
        </p:grpSpPr>
        <p:sp>
          <p:nvSpPr>
            <p:cNvPr id="469" name="Google Shape;469;p26"/>
            <p:cNvSpPr/>
            <p:nvPr/>
          </p:nvSpPr>
          <p:spPr>
            <a:xfrm>
              <a:off x="0" y="0"/>
              <a:ext cx="1005251" cy="326837"/>
            </a:xfrm>
            <a:custGeom>
              <a:rect b="b" l="l" r="r" t="t"/>
              <a:pathLst>
                <a:path extrusionOk="0" h="326837" w="1005251">
                  <a:moveTo>
                    <a:pt x="0" y="0"/>
                  </a:moveTo>
                  <a:lnTo>
                    <a:pt x="1005251" y="0"/>
                  </a:lnTo>
                  <a:lnTo>
                    <a:pt x="1005251" y="326837"/>
                  </a:lnTo>
                  <a:lnTo>
                    <a:pt x="0" y="3268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0" name="Google Shape;470;p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6"/>
          <p:cNvGrpSpPr/>
          <p:nvPr/>
        </p:nvGrpSpPr>
        <p:grpSpPr>
          <a:xfrm>
            <a:off x="1028700" y="6909620"/>
            <a:ext cx="4292708" cy="3674260"/>
            <a:chOff x="0" y="-47625"/>
            <a:chExt cx="1005251" cy="860425"/>
          </a:xfrm>
        </p:grpSpPr>
        <p:sp>
          <p:nvSpPr>
            <p:cNvPr id="472" name="Google Shape;472;p26"/>
            <p:cNvSpPr/>
            <p:nvPr/>
          </p:nvSpPr>
          <p:spPr>
            <a:xfrm>
              <a:off x="0" y="0"/>
              <a:ext cx="1005251" cy="326837"/>
            </a:xfrm>
            <a:custGeom>
              <a:rect b="b" l="l" r="r" t="t"/>
              <a:pathLst>
                <a:path extrusionOk="0" h="326837" w="1005251">
                  <a:moveTo>
                    <a:pt x="0" y="0"/>
                  </a:moveTo>
                  <a:lnTo>
                    <a:pt x="1005251" y="0"/>
                  </a:lnTo>
                  <a:lnTo>
                    <a:pt x="1005251" y="326837"/>
                  </a:lnTo>
                  <a:lnTo>
                    <a:pt x="0" y="3268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571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3" name="Google Shape;473;p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" name="Google Shape;474;p26"/>
          <p:cNvGrpSpPr/>
          <p:nvPr/>
        </p:nvGrpSpPr>
        <p:grpSpPr>
          <a:xfrm>
            <a:off x="0" y="5071649"/>
            <a:ext cx="10642815" cy="3457466"/>
            <a:chOff x="0" y="-47625"/>
            <a:chExt cx="2648571" cy="860425"/>
          </a:xfrm>
        </p:grpSpPr>
        <p:sp>
          <p:nvSpPr>
            <p:cNvPr id="475" name="Google Shape;475;p26"/>
            <p:cNvSpPr/>
            <p:nvPr/>
          </p:nvSpPr>
          <p:spPr>
            <a:xfrm>
              <a:off x="0" y="0"/>
              <a:ext cx="2648571" cy="341864"/>
            </a:xfrm>
            <a:custGeom>
              <a:rect b="b" l="l" r="r" t="t"/>
              <a:pathLst>
                <a:path extrusionOk="0" h="341864" w="2648571">
                  <a:moveTo>
                    <a:pt x="0" y="0"/>
                  </a:moveTo>
                  <a:lnTo>
                    <a:pt x="2648571" y="0"/>
                  </a:lnTo>
                  <a:lnTo>
                    <a:pt x="2648571" y="341864"/>
                  </a:lnTo>
                  <a:lnTo>
                    <a:pt x="0" y="3418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6" name="Google Shape;476;p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Google Shape;477;p26"/>
          <p:cNvGrpSpPr/>
          <p:nvPr/>
        </p:nvGrpSpPr>
        <p:grpSpPr>
          <a:xfrm>
            <a:off x="0" y="7937113"/>
            <a:ext cx="10642815" cy="3457466"/>
            <a:chOff x="0" y="-47625"/>
            <a:chExt cx="2648571" cy="860425"/>
          </a:xfrm>
        </p:grpSpPr>
        <p:sp>
          <p:nvSpPr>
            <p:cNvPr id="478" name="Google Shape;478;p26"/>
            <p:cNvSpPr/>
            <p:nvPr/>
          </p:nvSpPr>
          <p:spPr>
            <a:xfrm>
              <a:off x="0" y="0"/>
              <a:ext cx="2648571" cy="341864"/>
            </a:xfrm>
            <a:custGeom>
              <a:rect b="b" l="l" r="r" t="t"/>
              <a:pathLst>
                <a:path extrusionOk="0" h="341864" w="2648571">
                  <a:moveTo>
                    <a:pt x="0" y="0"/>
                  </a:moveTo>
                  <a:lnTo>
                    <a:pt x="2648571" y="0"/>
                  </a:lnTo>
                  <a:lnTo>
                    <a:pt x="2648571" y="341864"/>
                  </a:lnTo>
                  <a:lnTo>
                    <a:pt x="0" y="3418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9" name="Google Shape;479;p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0" name="Google Shape;480;p26"/>
          <p:cNvSpPr txBox="1"/>
          <p:nvPr/>
        </p:nvSpPr>
        <p:spPr>
          <a:xfrm>
            <a:off x="1028700" y="2865649"/>
            <a:ext cx="10285465" cy="940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8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43">
                <a:solidFill>
                  <a:srgbClr val="242424"/>
                </a:solidFill>
                <a:latin typeface="Archivo Black"/>
                <a:ea typeface="Archivo Black"/>
                <a:cs typeface="Archivo Black"/>
                <a:sym typeface="Archivo Black"/>
              </a:rPr>
              <a:t>OBJECTIVES</a:t>
            </a:r>
            <a:endParaRPr/>
          </a:p>
        </p:txBody>
      </p:sp>
      <p:sp>
        <p:nvSpPr>
          <p:cNvPr id="481" name="Google Shape;481;p26"/>
          <p:cNvSpPr txBox="1"/>
          <p:nvPr/>
        </p:nvSpPr>
        <p:spPr>
          <a:xfrm>
            <a:off x="1207971" y="4631018"/>
            <a:ext cx="3934166" cy="390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7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3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Objective 1</a:t>
            </a:r>
            <a:endParaRPr/>
          </a:p>
        </p:txBody>
      </p:sp>
      <p:sp>
        <p:nvSpPr>
          <p:cNvPr id="482" name="Google Shape;482;p26"/>
          <p:cNvSpPr txBox="1"/>
          <p:nvPr/>
        </p:nvSpPr>
        <p:spPr>
          <a:xfrm>
            <a:off x="1207971" y="7496482"/>
            <a:ext cx="3934166" cy="390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7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3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Objective 2</a:t>
            </a:r>
            <a:endParaRPr/>
          </a:p>
        </p:txBody>
      </p:sp>
      <p:sp>
        <p:nvSpPr>
          <p:cNvPr id="483" name="Google Shape;483;p26"/>
          <p:cNvSpPr txBox="1"/>
          <p:nvPr/>
        </p:nvSpPr>
        <p:spPr>
          <a:xfrm>
            <a:off x="1028700" y="5413652"/>
            <a:ext cx="9377208" cy="8877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amet, consectetur adipiscing elit. Vivamus sed vestibulum nunc, eget aliquam felis.</a:t>
            </a:r>
            <a:endParaRPr/>
          </a:p>
        </p:txBody>
      </p:sp>
      <p:sp>
        <p:nvSpPr>
          <p:cNvPr id="484" name="Google Shape;484;p26"/>
          <p:cNvSpPr txBox="1"/>
          <p:nvPr/>
        </p:nvSpPr>
        <p:spPr>
          <a:xfrm>
            <a:off x="1028700" y="8279116"/>
            <a:ext cx="9377208" cy="8877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amet, consectetur adipiscing elit. Vivamus sed vestibulum nunc, eget aliquam felis.</a:t>
            </a:r>
            <a:endParaRPr/>
          </a:p>
        </p:txBody>
      </p:sp>
      <p:grpSp>
        <p:nvGrpSpPr>
          <p:cNvPr id="485" name="Google Shape;485;p26"/>
          <p:cNvGrpSpPr/>
          <p:nvPr/>
        </p:nvGrpSpPr>
        <p:grpSpPr>
          <a:xfrm>
            <a:off x="13612940" y="-19050"/>
            <a:ext cx="4675060" cy="3613213"/>
            <a:chOff x="0" y="-25400"/>
            <a:chExt cx="6233414" cy="4817618"/>
          </a:xfrm>
        </p:grpSpPr>
        <p:grpSp>
          <p:nvGrpSpPr>
            <p:cNvPr id="486" name="Google Shape;486;p26"/>
            <p:cNvGrpSpPr/>
            <p:nvPr/>
          </p:nvGrpSpPr>
          <p:grpSpPr>
            <a:xfrm>
              <a:off x="303072" y="1048667"/>
              <a:ext cx="1818975" cy="1591603"/>
              <a:chOff x="0" y="0"/>
              <a:chExt cx="812800" cy="711200"/>
            </a:xfrm>
          </p:grpSpPr>
          <p:sp>
            <p:nvSpPr>
              <p:cNvPr id="487" name="Google Shape;487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88" name="Google Shape;488;p2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9" name="Google Shape;489;p26"/>
            <p:cNvGrpSpPr/>
            <p:nvPr/>
          </p:nvGrpSpPr>
          <p:grpSpPr>
            <a:xfrm>
              <a:off x="2122046" y="1048667"/>
              <a:ext cx="1818975" cy="1591603"/>
              <a:chOff x="0" y="0"/>
              <a:chExt cx="812800" cy="711200"/>
            </a:xfrm>
          </p:grpSpPr>
          <p:sp>
            <p:nvSpPr>
              <p:cNvPr id="490" name="Google Shape;490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</p:sp>
          <p:sp>
            <p:nvSpPr>
              <p:cNvPr id="491" name="Google Shape;491;p2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2" name="Google Shape;492;p26"/>
            <p:cNvGrpSpPr/>
            <p:nvPr/>
          </p:nvGrpSpPr>
          <p:grpSpPr>
            <a:xfrm>
              <a:off x="1212559" y="2640269"/>
              <a:ext cx="1818975" cy="1591603"/>
              <a:chOff x="0" y="0"/>
              <a:chExt cx="812800" cy="711200"/>
            </a:xfrm>
          </p:grpSpPr>
          <p:sp>
            <p:nvSpPr>
              <p:cNvPr id="493" name="Google Shape;493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94" name="Google Shape;494;p2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5" name="Google Shape;495;p26"/>
            <p:cNvGrpSpPr/>
            <p:nvPr/>
          </p:nvGrpSpPr>
          <p:grpSpPr>
            <a:xfrm>
              <a:off x="3031533" y="2640269"/>
              <a:ext cx="1818975" cy="1591603"/>
              <a:chOff x="0" y="0"/>
              <a:chExt cx="812800" cy="711200"/>
            </a:xfrm>
          </p:grpSpPr>
          <p:sp>
            <p:nvSpPr>
              <p:cNvPr id="496" name="Google Shape;496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97" name="Google Shape;497;p2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8" name="Google Shape;498;p26"/>
            <p:cNvGrpSpPr/>
            <p:nvPr/>
          </p:nvGrpSpPr>
          <p:grpSpPr>
            <a:xfrm>
              <a:off x="3941021" y="1048667"/>
              <a:ext cx="1818975" cy="1591603"/>
              <a:chOff x="0" y="0"/>
              <a:chExt cx="812800" cy="711200"/>
            </a:xfrm>
          </p:grpSpPr>
          <p:sp>
            <p:nvSpPr>
              <p:cNvPr id="499" name="Google Shape;499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00" name="Google Shape;500;p2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01" name="Google Shape;501;p26"/>
            <p:cNvCxnSpPr/>
            <p:nvPr/>
          </p:nvCxnSpPr>
          <p:spPr>
            <a:xfrm>
              <a:off x="0" y="4766818"/>
              <a:ext cx="6233414" cy="0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cxnSp>
          <p:nvCxnSpPr>
            <p:cNvPr id="502" name="Google Shape;502;p26"/>
            <p:cNvCxnSpPr/>
            <p:nvPr/>
          </p:nvCxnSpPr>
          <p:spPr>
            <a:xfrm rot="-5400000">
              <a:off x="-2383409" y="2383409"/>
              <a:ext cx="4817618" cy="0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round/>
              <a:headEnd len="lg" w="lg" type="diamond"/>
              <a:tailEnd len="lg" w="lg" type="diamond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F6F9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27"/>
          <p:cNvPicPr preferRelativeResize="0"/>
          <p:nvPr/>
        </p:nvPicPr>
        <p:blipFill rotWithShape="1">
          <a:blip r:embed="rId3">
            <a:alphaModFix/>
          </a:blip>
          <a:srcRect b="7824" l="0" r="0" t="782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8" name="Google Shape;508;p27"/>
          <p:cNvGrpSpPr/>
          <p:nvPr/>
        </p:nvGrpSpPr>
        <p:grpSpPr>
          <a:xfrm>
            <a:off x="0" y="8668632"/>
            <a:ext cx="18287996" cy="3303091"/>
            <a:chOff x="0" y="-57150"/>
            <a:chExt cx="4816592" cy="869950"/>
          </a:xfrm>
        </p:grpSpPr>
        <p:sp>
          <p:nvSpPr>
            <p:cNvPr id="509" name="Google Shape;509;p27"/>
            <p:cNvSpPr/>
            <p:nvPr/>
          </p:nvSpPr>
          <p:spPr>
            <a:xfrm>
              <a:off x="0" y="0"/>
              <a:ext cx="4816592" cy="369087"/>
            </a:xfrm>
            <a:custGeom>
              <a:rect b="b" l="l" r="r" t="t"/>
              <a:pathLst>
                <a:path extrusionOk="0" h="36908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69087"/>
                  </a:lnTo>
                  <a:lnTo>
                    <a:pt x="0" y="369087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510" name="Google Shape;510;p2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1" name="Google Shape;511;p27"/>
          <p:cNvSpPr txBox="1"/>
          <p:nvPr/>
        </p:nvSpPr>
        <p:spPr>
          <a:xfrm>
            <a:off x="11322855" y="9239250"/>
            <a:ext cx="6426664" cy="704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Write a Heading Here</a:t>
            </a:r>
            <a:endParaRPr/>
          </a:p>
        </p:txBody>
      </p:sp>
      <p:grpSp>
        <p:nvGrpSpPr>
          <p:cNvPr id="512" name="Google Shape;512;p27"/>
          <p:cNvGrpSpPr/>
          <p:nvPr/>
        </p:nvGrpSpPr>
        <p:grpSpPr>
          <a:xfrm>
            <a:off x="-1017646" y="0"/>
            <a:ext cx="4092692" cy="2387404"/>
            <a:chOff x="-1017646" y="0"/>
            <a:chExt cx="4092692" cy="2387404"/>
          </a:xfrm>
        </p:grpSpPr>
        <p:grpSp>
          <p:nvGrpSpPr>
            <p:cNvPr id="513" name="Google Shape;513;p27"/>
            <p:cNvGrpSpPr/>
            <p:nvPr/>
          </p:nvGrpSpPr>
          <p:grpSpPr>
            <a:xfrm>
              <a:off x="-1017646" y="0"/>
              <a:ext cx="1364231" cy="1193702"/>
              <a:chOff x="0" y="0"/>
              <a:chExt cx="812800" cy="7112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515" name="Google Shape;515;p2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6" name="Google Shape;516;p27"/>
            <p:cNvGrpSpPr/>
            <p:nvPr/>
          </p:nvGrpSpPr>
          <p:grpSpPr>
            <a:xfrm>
              <a:off x="346585" y="0"/>
              <a:ext cx="1364231" cy="1193702"/>
              <a:chOff x="0" y="0"/>
              <a:chExt cx="812800" cy="711200"/>
            </a:xfrm>
          </p:grpSpPr>
          <p:sp>
            <p:nvSpPr>
              <p:cNvPr id="517" name="Google Shape;517;p2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18" name="Google Shape;518;p2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9" name="Google Shape;519;p27"/>
            <p:cNvGrpSpPr/>
            <p:nvPr/>
          </p:nvGrpSpPr>
          <p:grpSpPr>
            <a:xfrm>
              <a:off x="-335531" y="1193702"/>
              <a:ext cx="1364231" cy="1193702"/>
              <a:chOff x="0" y="0"/>
              <a:chExt cx="812800" cy="711200"/>
            </a:xfrm>
          </p:grpSpPr>
          <p:sp>
            <p:nvSpPr>
              <p:cNvPr id="520" name="Google Shape;520;p2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521" name="Google Shape;521;p2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2" name="Google Shape;522;p27"/>
            <p:cNvGrpSpPr/>
            <p:nvPr/>
          </p:nvGrpSpPr>
          <p:grpSpPr>
            <a:xfrm>
              <a:off x="1028700" y="1193702"/>
              <a:ext cx="1364231" cy="1193702"/>
              <a:chOff x="0" y="0"/>
              <a:chExt cx="812800" cy="71120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24" name="Google Shape;524;p2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5" name="Google Shape;525;p27"/>
            <p:cNvGrpSpPr/>
            <p:nvPr/>
          </p:nvGrpSpPr>
          <p:grpSpPr>
            <a:xfrm>
              <a:off x="1710815" y="0"/>
              <a:ext cx="1364231" cy="1193702"/>
              <a:chOff x="0" y="0"/>
              <a:chExt cx="812800" cy="711200"/>
            </a:xfrm>
          </p:grpSpPr>
          <p:sp>
            <p:nvSpPr>
              <p:cNvPr id="526" name="Google Shape;526;p2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527" name="Google Shape;527;p2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28"/>
          <p:cNvGrpSpPr/>
          <p:nvPr/>
        </p:nvGrpSpPr>
        <p:grpSpPr>
          <a:xfrm>
            <a:off x="4519283" y="-216991"/>
            <a:ext cx="9249434" cy="10503991"/>
            <a:chOff x="0" y="-57150"/>
            <a:chExt cx="2436065" cy="2766483"/>
          </a:xfrm>
        </p:grpSpPr>
        <p:sp>
          <p:nvSpPr>
            <p:cNvPr id="533" name="Google Shape;533;p28"/>
            <p:cNvSpPr/>
            <p:nvPr/>
          </p:nvSpPr>
          <p:spPr>
            <a:xfrm>
              <a:off x="0" y="0"/>
              <a:ext cx="2436065" cy="2709333"/>
            </a:xfrm>
            <a:custGeom>
              <a:rect b="b" l="l" r="r" t="t"/>
              <a:pathLst>
                <a:path extrusionOk="0" h="2709333" w="2436065">
                  <a:moveTo>
                    <a:pt x="0" y="0"/>
                  </a:moveTo>
                  <a:lnTo>
                    <a:pt x="2436065" y="0"/>
                  </a:lnTo>
                  <a:lnTo>
                    <a:pt x="24360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534" name="Google Shape;534;p2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28"/>
          <p:cNvGrpSpPr/>
          <p:nvPr/>
        </p:nvGrpSpPr>
        <p:grpSpPr>
          <a:xfrm>
            <a:off x="5814318" y="-356633"/>
            <a:ext cx="7158982" cy="4098726"/>
            <a:chOff x="0" y="-272621"/>
            <a:chExt cx="1885493" cy="1079500"/>
          </a:xfrm>
        </p:grpSpPr>
        <p:sp>
          <p:nvSpPr>
            <p:cNvPr id="536" name="Google Shape;536;p28"/>
            <p:cNvSpPr/>
            <p:nvPr/>
          </p:nvSpPr>
          <p:spPr>
            <a:xfrm>
              <a:off x="0" y="0"/>
              <a:ext cx="1885493" cy="566050"/>
            </a:xfrm>
            <a:custGeom>
              <a:rect b="b" l="l" r="r" t="t"/>
              <a:pathLst>
                <a:path extrusionOk="0" h="566050" w="1885493">
                  <a:moveTo>
                    <a:pt x="0" y="0"/>
                  </a:moveTo>
                  <a:lnTo>
                    <a:pt x="1885493" y="0"/>
                  </a:lnTo>
                  <a:lnTo>
                    <a:pt x="1885493" y="566050"/>
                  </a:lnTo>
                  <a:lnTo>
                    <a:pt x="0" y="5660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537" name="Google Shape;537;p28"/>
            <p:cNvSpPr txBox="1"/>
            <p:nvPr/>
          </p:nvSpPr>
          <p:spPr>
            <a:xfrm>
              <a:off x="6991" y="-272621"/>
              <a:ext cx="1739925" cy="10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2 out of 5</a:t>
              </a:r>
              <a:endParaRPr/>
            </a:p>
          </p:txBody>
        </p:sp>
      </p:grpSp>
      <p:grpSp>
        <p:nvGrpSpPr>
          <p:cNvPr id="538" name="Google Shape;538;p28"/>
          <p:cNvGrpSpPr/>
          <p:nvPr/>
        </p:nvGrpSpPr>
        <p:grpSpPr>
          <a:xfrm>
            <a:off x="6286152" y="2657085"/>
            <a:ext cx="6215314" cy="4098726"/>
            <a:chOff x="0" y="-266760"/>
            <a:chExt cx="1636955" cy="1079500"/>
          </a:xfrm>
        </p:grpSpPr>
        <p:sp>
          <p:nvSpPr>
            <p:cNvPr id="539" name="Google Shape;539;p28"/>
            <p:cNvSpPr/>
            <p:nvPr/>
          </p:nvSpPr>
          <p:spPr>
            <a:xfrm>
              <a:off x="0" y="0"/>
              <a:ext cx="1636955" cy="566050"/>
            </a:xfrm>
            <a:custGeom>
              <a:rect b="b" l="l" r="r" t="t"/>
              <a:pathLst>
                <a:path extrusionOk="0" h="566050" w="1636955">
                  <a:moveTo>
                    <a:pt x="0" y="0"/>
                  </a:moveTo>
                  <a:lnTo>
                    <a:pt x="1636955" y="0"/>
                  </a:lnTo>
                  <a:lnTo>
                    <a:pt x="1636955" y="566050"/>
                  </a:lnTo>
                  <a:lnTo>
                    <a:pt x="0" y="5660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540" name="Google Shape;540;p28"/>
            <p:cNvSpPr txBox="1"/>
            <p:nvPr/>
          </p:nvSpPr>
          <p:spPr>
            <a:xfrm>
              <a:off x="55144" y="-266760"/>
              <a:ext cx="1515311" cy="10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95%</a:t>
              </a:r>
              <a:endParaRPr/>
            </a:p>
          </p:txBody>
        </p:sp>
      </p:grpSp>
      <p:grpSp>
        <p:nvGrpSpPr>
          <p:cNvPr id="541" name="Google Shape;541;p28"/>
          <p:cNvGrpSpPr/>
          <p:nvPr/>
        </p:nvGrpSpPr>
        <p:grpSpPr>
          <a:xfrm>
            <a:off x="5751813" y="5629322"/>
            <a:ext cx="7283987" cy="4098726"/>
            <a:chOff x="-45700" y="-270759"/>
            <a:chExt cx="1918417" cy="1079500"/>
          </a:xfrm>
        </p:grpSpPr>
        <p:sp>
          <p:nvSpPr>
            <p:cNvPr id="542" name="Google Shape;542;p28"/>
            <p:cNvSpPr/>
            <p:nvPr/>
          </p:nvSpPr>
          <p:spPr>
            <a:xfrm>
              <a:off x="0" y="0"/>
              <a:ext cx="1827018" cy="566050"/>
            </a:xfrm>
            <a:custGeom>
              <a:rect b="b" l="l" r="r" t="t"/>
              <a:pathLst>
                <a:path extrusionOk="0" h="566050" w="1827018">
                  <a:moveTo>
                    <a:pt x="0" y="0"/>
                  </a:moveTo>
                  <a:lnTo>
                    <a:pt x="1827018" y="0"/>
                  </a:lnTo>
                  <a:lnTo>
                    <a:pt x="1827018" y="566050"/>
                  </a:lnTo>
                  <a:lnTo>
                    <a:pt x="0" y="5660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543" name="Google Shape;543;p28"/>
            <p:cNvSpPr txBox="1"/>
            <p:nvPr/>
          </p:nvSpPr>
          <p:spPr>
            <a:xfrm>
              <a:off x="-45700" y="-270759"/>
              <a:ext cx="1918417" cy="10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12 million</a:t>
              </a:r>
              <a:endParaRPr/>
            </a:p>
          </p:txBody>
        </p:sp>
      </p:grpSp>
      <p:sp>
        <p:nvSpPr>
          <p:cNvPr id="544" name="Google Shape;544;p28"/>
          <p:cNvSpPr txBox="1"/>
          <p:nvPr/>
        </p:nvSpPr>
        <p:spPr>
          <a:xfrm>
            <a:off x="4646838" y="2812689"/>
            <a:ext cx="8994325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Elaborate on the featured statistic.</a:t>
            </a:r>
            <a:endParaRPr/>
          </a:p>
        </p:txBody>
      </p:sp>
      <p:sp>
        <p:nvSpPr>
          <p:cNvPr id="545" name="Google Shape;545;p28"/>
          <p:cNvSpPr txBox="1"/>
          <p:nvPr/>
        </p:nvSpPr>
        <p:spPr>
          <a:xfrm>
            <a:off x="4755301" y="5957272"/>
            <a:ext cx="8777398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Elaborate on the featured statistic.</a:t>
            </a:r>
            <a:endParaRPr/>
          </a:p>
        </p:txBody>
      </p:sp>
      <p:sp>
        <p:nvSpPr>
          <p:cNvPr id="546" name="Google Shape;546;p28"/>
          <p:cNvSpPr txBox="1"/>
          <p:nvPr/>
        </p:nvSpPr>
        <p:spPr>
          <a:xfrm>
            <a:off x="5474356" y="8715375"/>
            <a:ext cx="7498944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Elaborate on the featured statistic.</a:t>
            </a:r>
            <a:endParaRPr/>
          </a:p>
        </p:txBody>
      </p:sp>
      <p:cxnSp>
        <p:nvCxnSpPr>
          <p:cNvPr id="547" name="Google Shape;547;p28"/>
          <p:cNvCxnSpPr/>
          <p:nvPr/>
        </p:nvCxnSpPr>
        <p:spPr>
          <a:xfrm rot="-5400000">
            <a:off x="-1179246" y="7952569"/>
            <a:ext cx="649224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  <p:cxnSp>
        <p:nvCxnSpPr>
          <p:cNvPr id="548" name="Google Shape;548;p28"/>
          <p:cNvCxnSpPr/>
          <p:nvPr/>
        </p:nvCxnSpPr>
        <p:spPr>
          <a:xfrm rot="-5400000">
            <a:off x="12857822" y="1460329"/>
            <a:ext cx="649224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" name="Google Shape;553;p29"/>
          <p:cNvGraphicFramePr/>
          <p:nvPr/>
        </p:nvGraphicFramePr>
        <p:xfrm>
          <a:off x="1255232" y="25576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{782692B0-DC04-4750-A100-9D9F37C0A4DF}</a:tableStyleId>
              </a:tblPr>
              <a:tblGrid>
                <a:gridCol w="3084200"/>
              </a:tblGrid>
              <a:tr h="59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84" u="none" cap="none" strike="noStrike">
                          <a:solidFill>
                            <a:srgbClr val="FFFFFF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1ST QUARTER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2424"/>
                    </a:solidFill>
                  </a:tcPr>
                </a:tc>
              </a:tr>
              <a:tr h="59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84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January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49FF"/>
                    </a:solidFill>
                  </a:tcPr>
                </a:tc>
              </a:tr>
              <a:tr h="1428575">
                <a:tc>
                  <a:txBody>
                    <a:bodyPr/>
                    <a:lstStyle/>
                    <a:p>
                      <a:pPr indent="-140421" lvl="1" marL="280843" marR="0" rtl="0" algn="l">
                        <a:lnSpc>
                          <a:spcPct val="14007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84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February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49FF"/>
                    </a:solidFill>
                  </a:tcPr>
                </a:tc>
              </a:tr>
              <a:tr h="1439550">
                <a:tc>
                  <a:txBody>
                    <a:bodyPr/>
                    <a:lstStyle/>
                    <a:p>
                      <a:pPr indent="-140421" lvl="1" marL="280843" marR="0" rtl="0" algn="l">
                        <a:lnSpc>
                          <a:spcPct val="14007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84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March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49FF"/>
                    </a:solidFill>
                  </a:tcPr>
                </a:tc>
              </a:tr>
              <a:tr h="1424100">
                <a:tc>
                  <a:txBody>
                    <a:bodyPr/>
                    <a:lstStyle/>
                    <a:p>
                      <a:pPr indent="-140421" lvl="1" marL="280843" marR="0" rtl="0" algn="l">
                        <a:lnSpc>
                          <a:spcPct val="14007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4" name="Google Shape;554;p29"/>
          <p:cNvGraphicFramePr/>
          <p:nvPr/>
        </p:nvGraphicFramePr>
        <p:xfrm>
          <a:off x="5661554" y="25576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{782692B0-DC04-4750-A100-9D9F37C0A4DF}</a:tableStyleId>
              </a:tblPr>
              <a:tblGrid>
                <a:gridCol w="3086100"/>
              </a:tblGrid>
              <a:tr h="59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84" u="none" cap="none" strike="noStrike">
                          <a:solidFill>
                            <a:srgbClr val="FFFFFF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2ND QUARTER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2424"/>
                    </a:solidFill>
                  </a:tcPr>
                </a:tc>
              </a:tr>
              <a:tr h="59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84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April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49FF"/>
                    </a:solidFill>
                  </a:tcPr>
                </a:tc>
              </a:tr>
              <a:tr h="1428575">
                <a:tc>
                  <a:txBody>
                    <a:bodyPr/>
                    <a:lstStyle/>
                    <a:p>
                      <a:pPr indent="-140421" lvl="1" marL="280843" marR="0" rtl="0" algn="l">
                        <a:lnSpc>
                          <a:spcPct val="14007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84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49FF"/>
                    </a:solidFill>
                  </a:tcPr>
                </a:tc>
              </a:tr>
              <a:tr h="1439550">
                <a:tc>
                  <a:txBody>
                    <a:bodyPr/>
                    <a:lstStyle/>
                    <a:p>
                      <a:pPr indent="-140421" lvl="1" marL="280843" marR="0" rtl="0" algn="l">
                        <a:lnSpc>
                          <a:spcPct val="14007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84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June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49FF"/>
                    </a:solidFill>
                  </a:tcPr>
                </a:tc>
              </a:tr>
              <a:tr h="1424100">
                <a:tc>
                  <a:txBody>
                    <a:bodyPr/>
                    <a:lstStyle/>
                    <a:p>
                      <a:pPr indent="-140421" lvl="1" marL="280843" marR="0" rtl="0" algn="l">
                        <a:lnSpc>
                          <a:spcPct val="14007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5" name="Google Shape;555;p29"/>
          <p:cNvGraphicFramePr/>
          <p:nvPr/>
        </p:nvGraphicFramePr>
        <p:xfrm>
          <a:off x="10069777" y="25576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{782692B0-DC04-4750-A100-9D9F37C0A4DF}</a:tableStyleId>
              </a:tblPr>
              <a:tblGrid>
                <a:gridCol w="3086100"/>
              </a:tblGrid>
              <a:tr h="59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84" u="none" cap="none" strike="noStrike">
                          <a:solidFill>
                            <a:srgbClr val="FFFFFF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3RD QUARTER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2424"/>
                    </a:solidFill>
                  </a:tcPr>
                </a:tc>
              </a:tr>
              <a:tr h="59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84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July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49FF"/>
                    </a:solidFill>
                  </a:tcPr>
                </a:tc>
              </a:tr>
              <a:tr h="1428575">
                <a:tc>
                  <a:txBody>
                    <a:bodyPr/>
                    <a:lstStyle/>
                    <a:p>
                      <a:pPr indent="-140421" lvl="1" marL="280843" marR="0" rtl="0" algn="l">
                        <a:lnSpc>
                          <a:spcPct val="14007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84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August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49FF"/>
                    </a:solidFill>
                  </a:tcPr>
                </a:tc>
              </a:tr>
              <a:tr h="1439550">
                <a:tc>
                  <a:txBody>
                    <a:bodyPr/>
                    <a:lstStyle/>
                    <a:p>
                      <a:pPr indent="-140421" lvl="1" marL="280843" marR="0" rtl="0" algn="l">
                        <a:lnSpc>
                          <a:spcPct val="14007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84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September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49FF"/>
                    </a:solidFill>
                  </a:tcPr>
                </a:tc>
              </a:tr>
              <a:tr h="1424100">
                <a:tc>
                  <a:txBody>
                    <a:bodyPr/>
                    <a:lstStyle/>
                    <a:p>
                      <a:pPr indent="-140421" lvl="1" marL="280843" marR="0" rtl="0" algn="l">
                        <a:lnSpc>
                          <a:spcPct val="14007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6" name="Google Shape;556;p29"/>
          <p:cNvGraphicFramePr/>
          <p:nvPr/>
        </p:nvGraphicFramePr>
        <p:xfrm>
          <a:off x="14478000" y="25653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{782692B0-DC04-4750-A100-9D9F37C0A4DF}</a:tableStyleId>
              </a:tblPr>
              <a:tblGrid>
                <a:gridCol w="3086100"/>
              </a:tblGrid>
              <a:tr h="59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84" u="none" cap="none" strike="noStrike">
                          <a:solidFill>
                            <a:srgbClr val="FFFFFF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4TH QUARTER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2424"/>
                    </a:solidFill>
                  </a:tcPr>
                </a:tc>
              </a:tr>
              <a:tr h="59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84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October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49FF"/>
                    </a:solidFill>
                  </a:tcPr>
                </a:tc>
              </a:tr>
              <a:tr h="1428575">
                <a:tc>
                  <a:txBody>
                    <a:bodyPr/>
                    <a:lstStyle/>
                    <a:p>
                      <a:pPr indent="-140421" lvl="1" marL="280843" marR="0" rtl="0" algn="l">
                        <a:lnSpc>
                          <a:spcPct val="14007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84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November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49FF"/>
                    </a:solidFill>
                  </a:tcPr>
                </a:tc>
              </a:tr>
              <a:tr h="1439550">
                <a:tc>
                  <a:txBody>
                    <a:bodyPr/>
                    <a:lstStyle/>
                    <a:p>
                      <a:pPr indent="-140421" lvl="1" marL="280843" marR="0" rtl="0" algn="l">
                        <a:lnSpc>
                          <a:spcPct val="14007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84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December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49FF"/>
                    </a:solidFill>
                  </a:tcPr>
                </a:tc>
              </a:tr>
              <a:tr h="1424100">
                <a:tc>
                  <a:txBody>
                    <a:bodyPr/>
                    <a:lstStyle/>
                    <a:p>
                      <a:pPr indent="-140421" lvl="1" marL="280843" marR="0" rtl="0" algn="l">
                        <a:lnSpc>
                          <a:spcPct val="14007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557" name="Google Shape;557;p29"/>
          <p:cNvGrpSpPr/>
          <p:nvPr/>
        </p:nvGrpSpPr>
        <p:grpSpPr>
          <a:xfrm>
            <a:off x="0" y="-216991"/>
            <a:ext cx="18287996" cy="3303086"/>
            <a:chOff x="0" y="-57150"/>
            <a:chExt cx="4816592" cy="869950"/>
          </a:xfrm>
        </p:grpSpPr>
        <p:sp>
          <p:nvSpPr>
            <p:cNvPr id="558" name="Google Shape;558;p29"/>
            <p:cNvSpPr/>
            <p:nvPr/>
          </p:nvSpPr>
          <p:spPr>
            <a:xfrm>
              <a:off x="0" y="0"/>
              <a:ext cx="4816592" cy="163062"/>
            </a:xfrm>
            <a:custGeom>
              <a:rect b="b" l="l" r="r" t="t"/>
              <a:pathLst>
                <a:path extrusionOk="0" h="16306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59" name="Google Shape;559;p2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0" name="Google Shape;560;p29"/>
          <p:cNvGrpSpPr/>
          <p:nvPr/>
        </p:nvGrpSpPr>
        <p:grpSpPr>
          <a:xfrm>
            <a:off x="0" y="9450884"/>
            <a:ext cx="18287996" cy="3303086"/>
            <a:chOff x="0" y="-57150"/>
            <a:chExt cx="4816592" cy="869950"/>
          </a:xfrm>
        </p:grpSpPr>
        <p:sp>
          <p:nvSpPr>
            <p:cNvPr id="561" name="Google Shape;561;p29"/>
            <p:cNvSpPr/>
            <p:nvPr/>
          </p:nvSpPr>
          <p:spPr>
            <a:xfrm>
              <a:off x="0" y="0"/>
              <a:ext cx="4816592" cy="163062"/>
            </a:xfrm>
            <a:custGeom>
              <a:rect b="b" l="l" r="r" t="t"/>
              <a:pathLst>
                <a:path extrusionOk="0" h="16306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62" name="Google Shape;562;p2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3" name="Google Shape;563;p29"/>
          <p:cNvSpPr txBox="1"/>
          <p:nvPr/>
        </p:nvSpPr>
        <p:spPr>
          <a:xfrm>
            <a:off x="1579911" y="1009650"/>
            <a:ext cx="15128178" cy="11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Write Your Topic or Idea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30"/>
          <p:cNvPicPr preferRelativeResize="0"/>
          <p:nvPr/>
        </p:nvPicPr>
        <p:blipFill rotWithShape="1">
          <a:blip r:embed="rId3">
            <a:alphaModFix/>
          </a:blip>
          <a:srcRect b="17443" l="0" r="0" t="17442"/>
          <a:stretch/>
        </p:blipFill>
        <p:spPr>
          <a:xfrm>
            <a:off x="8019640" y="342244"/>
            <a:ext cx="4897008" cy="4782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0"/>
          <p:cNvPicPr preferRelativeResize="0"/>
          <p:nvPr/>
        </p:nvPicPr>
        <p:blipFill rotWithShape="1">
          <a:blip r:embed="rId4">
            <a:alphaModFix/>
          </a:blip>
          <a:srcRect b="0" l="6474" r="25246" t="0"/>
          <a:stretch/>
        </p:blipFill>
        <p:spPr>
          <a:xfrm>
            <a:off x="13643640" y="2036242"/>
            <a:ext cx="3162582" cy="308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30"/>
          <p:cNvPicPr preferRelativeResize="0"/>
          <p:nvPr/>
        </p:nvPicPr>
        <p:blipFill rotWithShape="1">
          <a:blip r:embed="rId5">
            <a:alphaModFix/>
          </a:blip>
          <a:srcRect b="0" l="15006" r="15005" t="0"/>
          <a:stretch/>
        </p:blipFill>
        <p:spPr>
          <a:xfrm>
            <a:off x="13643640" y="6041346"/>
            <a:ext cx="3954142" cy="376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30"/>
          <p:cNvPicPr preferRelativeResize="0"/>
          <p:nvPr/>
        </p:nvPicPr>
        <p:blipFill rotWithShape="1">
          <a:blip r:embed="rId6">
            <a:alphaModFix/>
          </a:blip>
          <a:srcRect b="17900" l="0" r="0" t="17900"/>
          <a:stretch/>
        </p:blipFill>
        <p:spPr>
          <a:xfrm>
            <a:off x="9908541" y="5938181"/>
            <a:ext cx="3008107" cy="28967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2" name="Google Shape;572;p30"/>
          <p:cNvCxnSpPr/>
          <p:nvPr/>
        </p:nvCxnSpPr>
        <p:spPr>
          <a:xfrm rot="10800000">
            <a:off x="8019748" y="338916"/>
            <a:ext cx="4896900" cy="0"/>
          </a:xfrm>
          <a:prstGeom prst="straightConnector1">
            <a:avLst/>
          </a:prstGeom>
          <a:noFill/>
          <a:ln cap="flat" cmpd="sng" w="76200">
            <a:solidFill>
              <a:srgbClr val="1649FF"/>
            </a:solidFill>
            <a:prstDash val="solid"/>
            <a:round/>
            <a:headEnd len="lg" w="lg" type="diamond"/>
            <a:tailEnd len="lg" w="lg" type="diamond"/>
          </a:ln>
        </p:spPr>
      </p:cxnSp>
      <p:cxnSp>
        <p:nvCxnSpPr>
          <p:cNvPr id="573" name="Google Shape;573;p30"/>
          <p:cNvCxnSpPr/>
          <p:nvPr/>
        </p:nvCxnSpPr>
        <p:spPr>
          <a:xfrm rot="10800000">
            <a:off x="8019761" y="5117309"/>
            <a:ext cx="4896900" cy="0"/>
          </a:xfrm>
          <a:prstGeom prst="straightConnector1">
            <a:avLst/>
          </a:prstGeom>
          <a:noFill/>
          <a:ln cap="flat" cmpd="sng" w="76200">
            <a:solidFill>
              <a:srgbClr val="1649FF"/>
            </a:solidFill>
            <a:prstDash val="solid"/>
            <a:round/>
            <a:headEnd len="lg" w="lg" type="diamond"/>
            <a:tailEnd len="lg" w="lg" type="diamond"/>
          </a:ln>
        </p:spPr>
      </p:cxnSp>
      <p:cxnSp>
        <p:nvCxnSpPr>
          <p:cNvPr id="574" name="Google Shape;574;p30"/>
          <p:cNvCxnSpPr/>
          <p:nvPr/>
        </p:nvCxnSpPr>
        <p:spPr>
          <a:xfrm rot="-5400000">
            <a:off x="10447908" y="2733737"/>
            <a:ext cx="4896900" cy="0"/>
          </a:xfrm>
          <a:prstGeom prst="straightConnector1">
            <a:avLst/>
          </a:prstGeom>
          <a:noFill/>
          <a:ln cap="flat" cmpd="sng" w="76200">
            <a:solidFill>
              <a:srgbClr val="1649FF"/>
            </a:solidFill>
            <a:prstDash val="solid"/>
            <a:round/>
            <a:headEnd len="lg" w="lg" type="diamond"/>
            <a:tailEnd len="lg" w="lg" type="diamond"/>
          </a:ln>
        </p:spPr>
      </p:cxnSp>
      <p:cxnSp>
        <p:nvCxnSpPr>
          <p:cNvPr id="575" name="Google Shape;575;p30"/>
          <p:cNvCxnSpPr/>
          <p:nvPr/>
        </p:nvCxnSpPr>
        <p:spPr>
          <a:xfrm rot="-5400000">
            <a:off x="5603430" y="2733687"/>
            <a:ext cx="4824000" cy="0"/>
          </a:xfrm>
          <a:prstGeom prst="straightConnector1">
            <a:avLst/>
          </a:prstGeom>
          <a:noFill/>
          <a:ln cap="flat" cmpd="sng" w="76200">
            <a:solidFill>
              <a:srgbClr val="1649FF"/>
            </a:solidFill>
            <a:prstDash val="solid"/>
            <a:round/>
            <a:headEnd len="lg" w="lg" type="diamond"/>
            <a:tailEnd len="lg" w="lg" type="diamond"/>
          </a:ln>
        </p:spPr>
      </p:cxnSp>
      <p:grpSp>
        <p:nvGrpSpPr>
          <p:cNvPr id="576" name="Google Shape;576;p30"/>
          <p:cNvGrpSpPr/>
          <p:nvPr/>
        </p:nvGrpSpPr>
        <p:grpSpPr>
          <a:xfrm>
            <a:off x="13591207" y="1929772"/>
            <a:ext cx="3267449" cy="3267449"/>
            <a:chOff x="0" y="-56039"/>
            <a:chExt cx="4356599" cy="4356599"/>
          </a:xfrm>
        </p:grpSpPr>
        <p:cxnSp>
          <p:nvCxnSpPr>
            <p:cNvPr id="577" name="Google Shape;577;p30"/>
            <p:cNvCxnSpPr/>
            <p:nvPr/>
          </p:nvCxnSpPr>
          <p:spPr>
            <a:xfrm rot="10800000">
              <a:off x="0" y="8982"/>
              <a:ext cx="4356599" cy="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cxnSp>
          <p:nvCxnSpPr>
            <p:cNvPr id="578" name="Google Shape;578;p30"/>
            <p:cNvCxnSpPr/>
            <p:nvPr/>
          </p:nvCxnSpPr>
          <p:spPr>
            <a:xfrm rot="10800000">
              <a:off x="0" y="4179499"/>
              <a:ext cx="4356599" cy="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cxnSp>
          <p:nvCxnSpPr>
            <p:cNvPr id="579" name="Google Shape;579;p30"/>
            <p:cNvCxnSpPr/>
            <p:nvPr/>
          </p:nvCxnSpPr>
          <p:spPr>
            <a:xfrm rot="-5400000">
              <a:off x="2122260" y="2122260"/>
              <a:ext cx="4356599" cy="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cxnSp>
          <p:nvCxnSpPr>
            <p:cNvPr id="580" name="Google Shape;580;p30"/>
            <p:cNvCxnSpPr/>
            <p:nvPr/>
          </p:nvCxnSpPr>
          <p:spPr>
            <a:xfrm rot="-5400000">
              <a:off x="-2089750" y="2089750"/>
              <a:ext cx="4291577" cy="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diamond"/>
              <a:tailEnd len="lg" w="lg" type="diamond"/>
            </a:ln>
          </p:spPr>
        </p:cxnSp>
      </p:grpSp>
      <p:grpSp>
        <p:nvGrpSpPr>
          <p:cNvPr id="581" name="Google Shape;581;p30"/>
          <p:cNvGrpSpPr/>
          <p:nvPr/>
        </p:nvGrpSpPr>
        <p:grpSpPr>
          <a:xfrm>
            <a:off x="13591207" y="5886644"/>
            <a:ext cx="4006576" cy="4006576"/>
            <a:chOff x="0" y="-68716"/>
            <a:chExt cx="5342101" cy="5342101"/>
          </a:xfrm>
        </p:grpSpPr>
        <p:cxnSp>
          <p:nvCxnSpPr>
            <p:cNvPr id="582" name="Google Shape;582;p30"/>
            <p:cNvCxnSpPr/>
            <p:nvPr/>
          </p:nvCxnSpPr>
          <p:spPr>
            <a:xfrm rot="10800000">
              <a:off x="0" y="11014"/>
              <a:ext cx="5342101" cy="0"/>
            </a:xfrm>
            <a:prstGeom prst="straightConnector1">
              <a:avLst/>
            </a:prstGeom>
            <a:noFill/>
            <a:ln cap="flat" cmpd="sng" w="76200">
              <a:solidFill>
                <a:srgbClr val="1649FF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cxnSp>
          <p:nvCxnSpPr>
            <p:cNvPr id="583" name="Google Shape;583;p30"/>
            <p:cNvCxnSpPr/>
            <p:nvPr/>
          </p:nvCxnSpPr>
          <p:spPr>
            <a:xfrm rot="10800000">
              <a:off x="0" y="5124940"/>
              <a:ext cx="5342101" cy="0"/>
            </a:xfrm>
            <a:prstGeom prst="straightConnector1">
              <a:avLst/>
            </a:prstGeom>
            <a:noFill/>
            <a:ln cap="flat" cmpd="sng" w="76200">
              <a:solidFill>
                <a:srgbClr val="1649FF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cxnSp>
          <p:nvCxnSpPr>
            <p:cNvPr id="584" name="Google Shape;584;p30"/>
            <p:cNvCxnSpPr/>
            <p:nvPr/>
          </p:nvCxnSpPr>
          <p:spPr>
            <a:xfrm rot="-5400000">
              <a:off x="2602335" y="2602335"/>
              <a:ext cx="5342101" cy="0"/>
            </a:xfrm>
            <a:prstGeom prst="straightConnector1">
              <a:avLst/>
            </a:prstGeom>
            <a:noFill/>
            <a:ln cap="flat" cmpd="sng" w="76200">
              <a:solidFill>
                <a:srgbClr val="1649FF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cxnSp>
          <p:nvCxnSpPr>
            <p:cNvPr id="585" name="Google Shape;585;p30"/>
            <p:cNvCxnSpPr/>
            <p:nvPr/>
          </p:nvCxnSpPr>
          <p:spPr>
            <a:xfrm rot="-5400000">
              <a:off x="-2562470" y="2562470"/>
              <a:ext cx="5262371" cy="0"/>
            </a:xfrm>
            <a:prstGeom prst="straightConnector1">
              <a:avLst/>
            </a:prstGeom>
            <a:noFill/>
            <a:ln cap="flat" cmpd="sng" w="76200">
              <a:solidFill>
                <a:srgbClr val="1649FF"/>
              </a:solidFill>
              <a:prstDash val="solid"/>
              <a:round/>
              <a:headEnd len="lg" w="lg" type="diamond"/>
              <a:tailEnd len="lg" w="lg" type="diamond"/>
            </a:ln>
          </p:spPr>
        </p:cxnSp>
      </p:grpSp>
      <p:grpSp>
        <p:nvGrpSpPr>
          <p:cNvPr id="586" name="Google Shape;586;p30"/>
          <p:cNvGrpSpPr/>
          <p:nvPr/>
        </p:nvGrpSpPr>
        <p:grpSpPr>
          <a:xfrm>
            <a:off x="9908541" y="5899487"/>
            <a:ext cx="3008107" cy="3008107"/>
            <a:chOff x="0" y="-51591"/>
            <a:chExt cx="4010809" cy="4010809"/>
          </a:xfrm>
        </p:grpSpPr>
        <p:cxnSp>
          <p:nvCxnSpPr>
            <p:cNvPr id="587" name="Google Shape;587;p30"/>
            <p:cNvCxnSpPr/>
            <p:nvPr/>
          </p:nvCxnSpPr>
          <p:spPr>
            <a:xfrm rot="10800000">
              <a:off x="0" y="8270"/>
              <a:ext cx="4010809" cy="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cxnSp>
          <p:nvCxnSpPr>
            <p:cNvPr id="588" name="Google Shape;588;p30"/>
            <p:cNvCxnSpPr/>
            <p:nvPr/>
          </p:nvCxnSpPr>
          <p:spPr>
            <a:xfrm rot="10800000">
              <a:off x="0" y="3847766"/>
              <a:ext cx="4010809" cy="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cxnSp>
          <p:nvCxnSpPr>
            <p:cNvPr id="589" name="Google Shape;589;p30"/>
            <p:cNvCxnSpPr/>
            <p:nvPr/>
          </p:nvCxnSpPr>
          <p:spPr>
            <a:xfrm rot="-5400000">
              <a:off x="1953813" y="1953813"/>
              <a:ext cx="4010809" cy="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cxnSp>
          <p:nvCxnSpPr>
            <p:cNvPr id="590" name="Google Shape;590;p30"/>
            <p:cNvCxnSpPr/>
            <p:nvPr/>
          </p:nvCxnSpPr>
          <p:spPr>
            <a:xfrm rot="-5400000">
              <a:off x="-1923883" y="1923883"/>
              <a:ext cx="3950948" cy="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lg" w="lg" type="diamond"/>
              <a:tailEnd len="lg" w="lg" type="diamond"/>
            </a:ln>
          </p:spPr>
        </p:cxnSp>
      </p:grpSp>
      <p:sp>
        <p:nvSpPr>
          <p:cNvPr id="591" name="Google Shape;591;p30"/>
          <p:cNvSpPr txBox="1"/>
          <p:nvPr/>
        </p:nvSpPr>
        <p:spPr>
          <a:xfrm>
            <a:off x="571923" y="5163052"/>
            <a:ext cx="7153402" cy="622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Write a caption for the photos.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31"/>
          <p:cNvGrpSpPr/>
          <p:nvPr/>
        </p:nvGrpSpPr>
        <p:grpSpPr>
          <a:xfrm>
            <a:off x="0" y="-216991"/>
            <a:ext cx="9144000" cy="10503991"/>
            <a:chOff x="0" y="-57150"/>
            <a:chExt cx="2408296" cy="2766483"/>
          </a:xfrm>
        </p:grpSpPr>
        <p:sp>
          <p:nvSpPr>
            <p:cNvPr id="597" name="Google Shape;597;p31"/>
            <p:cNvSpPr/>
            <p:nvPr/>
          </p:nvSpPr>
          <p:spPr>
            <a:xfrm>
              <a:off x="0" y="0"/>
              <a:ext cx="2408296" cy="2709333"/>
            </a:xfrm>
            <a:custGeom>
              <a:rect b="b" l="l" r="r" t="t"/>
              <a:pathLst>
                <a:path extrusionOk="0"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598" name="Google Shape;598;p3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9" name="Google Shape;599;p31"/>
          <p:cNvSpPr txBox="1"/>
          <p:nvPr/>
        </p:nvSpPr>
        <p:spPr>
          <a:xfrm>
            <a:off x="3729073" y="3619500"/>
            <a:ext cx="1082985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THANK YOU!</a:t>
            </a:r>
            <a:endParaRPr/>
          </a:p>
        </p:txBody>
      </p:sp>
      <p:sp>
        <p:nvSpPr>
          <p:cNvPr id="600" name="Google Shape;600;p31"/>
          <p:cNvSpPr txBox="1"/>
          <p:nvPr/>
        </p:nvSpPr>
        <p:spPr>
          <a:xfrm>
            <a:off x="5703818" y="5366288"/>
            <a:ext cx="6880363" cy="1146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Write a closing statement or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call-to-action here.</a:t>
            </a:r>
            <a:endParaRPr/>
          </a:p>
        </p:txBody>
      </p:sp>
      <p:grpSp>
        <p:nvGrpSpPr>
          <p:cNvPr id="601" name="Google Shape;601;p31"/>
          <p:cNvGrpSpPr/>
          <p:nvPr/>
        </p:nvGrpSpPr>
        <p:grpSpPr>
          <a:xfrm>
            <a:off x="4227115" y="2567901"/>
            <a:ext cx="9833770" cy="4663958"/>
            <a:chOff x="0" y="-1"/>
            <a:chExt cx="13111694" cy="6218612"/>
          </a:xfrm>
        </p:grpSpPr>
        <p:cxnSp>
          <p:nvCxnSpPr>
            <p:cNvPr id="602" name="Google Shape;602;p31"/>
            <p:cNvCxnSpPr/>
            <p:nvPr/>
          </p:nvCxnSpPr>
          <p:spPr>
            <a:xfrm>
              <a:off x="0" y="6218611"/>
              <a:ext cx="13111694" cy="0"/>
            </a:xfrm>
            <a:prstGeom prst="straightConnector1">
              <a:avLst/>
            </a:prstGeom>
            <a:noFill/>
            <a:ln cap="flat" cmpd="sng" w="101600">
              <a:solidFill>
                <a:srgbClr val="000000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cxnSp>
          <p:nvCxnSpPr>
            <p:cNvPr id="603" name="Google Shape;603;p31"/>
            <p:cNvCxnSpPr/>
            <p:nvPr/>
          </p:nvCxnSpPr>
          <p:spPr>
            <a:xfrm rot="10800000">
              <a:off x="0" y="0"/>
              <a:ext cx="13111694" cy="0"/>
            </a:xfrm>
            <a:prstGeom prst="straightConnector1">
              <a:avLst/>
            </a:prstGeom>
            <a:noFill/>
            <a:ln cap="flat" cmpd="sng" w="101600">
              <a:solidFill>
                <a:srgbClr val="000000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cxnSp>
          <p:nvCxnSpPr>
            <p:cNvPr id="604" name="Google Shape;604;p31"/>
            <p:cNvCxnSpPr/>
            <p:nvPr/>
          </p:nvCxnSpPr>
          <p:spPr>
            <a:xfrm rot="-5400000">
              <a:off x="9976988" y="3134705"/>
              <a:ext cx="6167811" cy="0"/>
            </a:xfrm>
            <a:prstGeom prst="straightConnector1">
              <a:avLst/>
            </a:prstGeom>
            <a:noFill/>
            <a:ln cap="flat" cmpd="sng" w="101600">
              <a:solidFill>
                <a:srgbClr val="000000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cxnSp>
          <p:nvCxnSpPr>
            <p:cNvPr id="605" name="Google Shape;605;p31"/>
            <p:cNvCxnSpPr/>
            <p:nvPr/>
          </p:nvCxnSpPr>
          <p:spPr>
            <a:xfrm rot="-5400000">
              <a:off x="-3033105" y="3083905"/>
              <a:ext cx="6167811" cy="0"/>
            </a:xfrm>
            <a:prstGeom prst="straightConnector1">
              <a:avLst/>
            </a:prstGeom>
            <a:noFill/>
            <a:ln cap="flat" cmpd="sng" w="101600">
              <a:solidFill>
                <a:srgbClr val="000000"/>
              </a:solidFill>
              <a:prstDash val="solid"/>
              <a:round/>
              <a:headEnd len="lg" w="lg" type="diamond"/>
              <a:tailEnd len="lg" w="lg" type="diamond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/>
          <p:nvPr/>
        </p:nvSpPr>
        <p:spPr>
          <a:xfrm>
            <a:off x="9389875" y="1842825"/>
            <a:ext cx="67440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42424"/>
                </a:solidFill>
                <a:latin typeface="Roboto"/>
                <a:ea typeface="Roboto"/>
                <a:cs typeface="Roboto"/>
                <a:sym typeface="Roboto"/>
              </a:rPr>
              <a:t>Paragraph 1 Present with ease and wow any audience with Canva Presentations. Choose from over a thousand professionally-made templates to fit any objective or topic. Make it your own by customizing it with text and photos. 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9389875" y="5677750"/>
            <a:ext cx="65241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42424"/>
                </a:solidFill>
                <a:latin typeface="Roboto"/>
                <a:ea typeface="Roboto"/>
                <a:cs typeface="Roboto"/>
                <a:sym typeface="Roboto"/>
              </a:rPr>
              <a:t>Paragraph 2 Present with ease and wow any audience with Canva Presentations. Choose from over a thousand professionally-made templates to fit any objective or topic. Make it your own by customizing it with text and photos. </a:t>
            </a:r>
            <a:endParaRPr/>
          </a:p>
        </p:txBody>
      </p:sp>
      <p:grpSp>
        <p:nvGrpSpPr>
          <p:cNvPr id="127" name="Google Shape;127;p14"/>
          <p:cNvGrpSpPr/>
          <p:nvPr/>
        </p:nvGrpSpPr>
        <p:grpSpPr>
          <a:xfrm>
            <a:off x="856388" y="631167"/>
            <a:ext cx="6910589" cy="8988948"/>
            <a:chOff x="0" y="-47625"/>
            <a:chExt cx="9214119" cy="11985263"/>
          </a:xfrm>
        </p:grpSpPr>
        <p:sp>
          <p:nvSpPr>
            <p:cNvPr id="128" name="Google Shape;128;p14"/>
            <p:cNvSpPr txBox="1"/>
            <p:nvPr/>
          </p:nvSpPr>
          <p:spPr>
            <a:xfrm>
              <a:off x="0" y="9953916"/>
              <a:ext cx="9214119" cy="6002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Heading 5 </a:t>
              </a:r>
              <a:endParaRPr/>
            </a:p>
          </p:txBody>
        </p:sp>
        <p:sp>
          <p:nvSpPr>
            <p:cNvPr id="129" name="Google Shape;129;p14"/>
            <p:cNvSpPr txBox="1"/>
            <p:nvPr/>
          </p:nvSpPr>
          <p:spPr>
            <a:xfrm>
              <a:off x="0" y="4012816"/>
              <a:ext cx="9214119" cy="172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499" u="none" cap="none" strike="noStrike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Heading 1</a:t>
              </a:r>
              <a:endParaRPr/>
            </a:p>
          </p:txBody>
        </p:sp>
        <p:sp>
          <p:nvSpPr>
            <p:cNvPr id="130" name="Google Shape;130;p14"/>
            <p:cNvSpPr txBox="1"/>
            <p:nvPr/>
          </p:nvSpPr>
          <p:spPr>
            <a:xfrm>
              <a:off x="0" y="8910051"/>
              <a:ext cx="9214119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Heading 4</a:t>
              </a:r>
              <a:endParaRPr/>
            </a:p>
          </p:txBody>
        </p:sp>
        <p:sp>
          <p:nvSpPr>
            <p:cNvPr id="131" name="Google Shape;131;p14"/>
            <p:cNvSpPr txBox="1"/>
            <p:nvPr/>
          </p:nvSpPr>
          <p:spPr>
            <a:xfrm>
              <a:off x="0" y="3013600"/>
              <a:ext cx="9214119" cy="632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Subtitle</a:t>
              </a:r>
              <a:endParaRPr/>
            </a:p>
          </p:txBody>
        </p:sp>
        <p:sp>
          <p:nvSpPr>
            <p:cNvPr id="132" name="Google Shape;132;p14"/>
            <p:cNvSpPr txBox="1"/>
            <p:nvPr/>
          </p:nvSpPr>
          <p:spPr>
            <a:xfrm>
              <a:off x="0" y="-47625"/>
              <a:ext cx="9214119" cy="493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PRETITLE</a:t>
              </a:r>
              <a:endParaRPr/>
            </a:p>
          </p:txBody>
        </p:sp>
        <p:sp>
          <p:nvSpPr>
            <p:cNvPr id="133" name="Google Shape;133;p14"/>
            <p:cNvSpPr txBox="1"/>
            <p:nvPr/>
          </p:nvSpPr>
          <p:spPr>
            <a:xfrm>
              <a:off x="0" y="6100124"/>
              <a:ext cx="9214119" cy="1330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500" u="none" cap="none" strike="noStrike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Heading 2</a:t>
              </a:r>
              <a:endParaRPr/>
            </a:p>
          </p:txBody>
        </p:sp>
        <p:sp>
          <p:nvSpPr>
            <p:cNvPr id="134" name="Google Shape;134;p14"/>
            <p:cNvSpPr txBox="1"/>
            <p:nvPr/>
          </p:nvSpPr>
          <p:spPr>
            <a:xfrm>
              <a:off x="0" y="7729485"/>
              <a:ext cx="9214119" cy="792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Heading 3</a:t>
              </a:r>
              <a:endParaRPr/>
            </a:p>
          </p:txBody>
        </p:sp>
        <p:sp>
          <p:nvSpPr>
            <p:cNvPr id="135" name="Google Shape;135;p14"/>
            <p:cNvSpPr txBox="1"/>
            <p:nvPr/>
          </p:nvSpPr>
          <p:spPr>
            <a:xfrm>
              <a:off x="0" y="808474"/>
              <a:ext cx="9214119" cy="1914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399" u="none" cap="none" strike="noStrike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Title</a:t>
              </a:r>
              <a:endParaRPr/>
            </a:p>
          </p:txBody>
        </p:sp>
        <p:sp>
          <p:nvSpPr>
            <p:cNvPr id="136" name="Google Shape;136;p14"/>
            <p:cNvSpPr txBox="1"/>
            <p:nvPr/>
          </p:nvSpPr>
          <p:spPr>
            <a:xfrm>
              <a:off x="0" y="10751642"/>
              <a:ext cx="9214119" cy="473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Heading 6</a:t>
              </a:r>
              <a:endParaRPr/>
            </a:p>
          </p:txBody>
        </p:sp>
        <p:sp>
          <p:nvSpPr>
            <p:cNvPr id="137" name="Google Shape;137;p14"/>
            <p:cNvSpPr txBox="1"/>
            <p:nvPr/>
          </p:nvSpPr>
          <p:spPr>
            <a:xfrm>
              <a:off x="0" y="11545843"/>
              <a:ext cx="9214119" cy="391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Footer </a:t>
              </a:r>
              <a:endParaRPr/>
            </a:p>
          </p:txBody>
        </p:sp>
      </p:grpSp>
      <p:cxnSp>
        <p:nvCxnSpPr>
          <p:cNvPr id="138" name="Google Shape;138;p14"/>
          <p:cNvCxnSpPr/>
          <p:nvPr/>
        </p:nvCxnSpPr>
        <p:spPr>
          <a:xfrm rot="-5400000">
            <a:off x="3560201" y="5030778"/>
            <a:ext cx="9102472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  <p:cxnSp>
        <p:nvCxnSpPr>
          <p:cNvPr id="139" name="Google Shape;139;p14"/>
          <p:cNvCxnSpPr/>
          <p:nvPr/>
        </p:nvCxnSpPr>
        <p:spPr>
          <a:xfrm rot="10800000">
            <a:off x="9144000" y="5143500"/>
            <a:ext cx="6197178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  <p:grpSp>
        <p:nvGrpSpPr>
          <p:cNvPr id="140" name="Google Shape;140;p14"/>
          <p:cNvGrpSpPr/>
          <p:nvPr/>
        </p:nvGrpSpPr>
        <p:grpSpPr>
          <a:xfrm>
            <a:off x="13742733" y="8752048"/>
            <a:ext cx="5418540" cy="1580407"/>
            <a:chOff x="0" y="0"/>
            <a:chExt cx="7224720" cy="2107210"/>
          </a:xfrm>
        </p:grpSpPr>
        <p:grpSp>
          <p:nvGrpSpPr>
            <p:cNvPr id="141" name="Google Shape;141;p14"/>
            <p:cNvGrpSpPr/>
            <p:nvPr/>
          </p:nvGrpSpPr>
          <p:grpSpPr>
            <a:xfrm>
              <a:off x="0" y="0"/>
              <a:ext cx="2408240" cy="2107210"/>
              <a:chOff x="0" y="0"/>
              <a:chExt cx="812800" cy="711200"/>
            </a:xfrm>
          </p:grpSpPr>
          <p:sp>
            <p:nvSpPr>
              <p:cNvPr id="142" name="Google Shape;142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3" name="Google Shape;143;p1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" name="Google Shape;144;p14"/>
            <p:cNvGrpSpPr/>
            <p:nvPr/>
          </p:nvGrpSpPr>
          <p:grpSpPr>
            <a:xfrm>
              <a:off x="2408240" y="0"/>
              <a:ext cx="2408240" cy="2107210"/>
              <a:chOff x="0" y="0"/>
              <a:chExt cx="812800" cy="711200"/>
            </a:xfrm>
          </p:grpSpPr>
          <p:sp>
            <p:nvSpPr>
              <p:cNvPr id="145" name="Google Shape;145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146" name="Google Shape;146;p1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147;p14"/>
            <p:cNvGrpSpPr/>
            <p:nvPr/>
          </p:nvGrpSpPr>
          <p:grpSpPr>
            <a:xfrm>
              <a:off x="4816480" y="0"/>
              <a:ext cx="2408240" cy="2107210"/>
              <a:chOff x="0" y="0"/>
              <a:chExt cx="812800" cy="711200"/>
            </a:xfrm>
          </p:grpSpPr>
          <p:sp>
            <p:nvSpPr>
              <p:cNvPr id="148" name="Google Shape;148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9" name="Google Shape;149;p1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2"/>
          <p:cNvSpPr txBox="1"/>
          <p:nvPr/>
        </p:nvSpPr>
        <p:spPr>
          <a:xfrm>
            <a:off x="1028700" y="857250"/>
            <a:ext cx="8115300" cy="1543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Get In Touch</a:t>
            </a:r>
            <a:endParaRPr/>
          </a:p>
        </p:txBody>
      </p:sp>
      <p:grpSp>
        <p:nvGrpSpPr>
          <p:cNvPr id="611" name="Google Shape;611;p32"/>
          <p:cNvGrpSpPr/>
          <p:nvPr/>
        </p:nvGrpSpPr>
        <p:grpSpPr>
          <a:xfrm>
            <a:off x="1028700" y="3337596"/>
            <a:ext cx="7036980" cy="1055529"/>
            <a:chOff x="0" y="-85725"/>
            <a:chExt cx="9382641" cy="1407372"/>
          </a:xfrm>
        </p:grpSpPr>
        <p:sp>
          <p:nvSpPr>
            <p:cNvPr id="612" name="Google Shape;612;p32"/>
            <p:cNvSpPr txBox="1"/>
            <p:nvPr/>
          </p:nvSpPr>
          <p:spPr>
            <a:xfrm>
              <a:off x="0" y="-85725"/>
              <a:ext cx="9382641" cy="573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 u="none">
                  <a:solidFill>
                    <a:srgbClr val="1649FF"/>
                  </a:solidFill>
                  <a:latin typeface="Roboto"/>
                  <a:ea typeface="Roboto"/>
                  <a:cs typeface="Roboto"/>
                  <a:sym typeface="Roboto"/>
                </a:rPr>
                <a:t>Email </a:t>
              </a:r>
              <a:endParaRPr/>
            </a:p>
          </p:txBody>
        </p:sp>
        <p:sp>
          <p:nvSpPr>
            <p:cNvPr id="613" name="Google Shape;613;p32"/>
            <p:cNvSpPr txBox="1"/>
            <p:nvPr/>
          </p:nvSpPr>
          <p:spPr>
            <a:xfrm>
              <a:off x="0" y="528955"/>
              <a:ext cx="9382641" cy="792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u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hello@reallygreatsite.com</a:t>
              </a:r>
              <a:endParaRPr/>
            </a:p>
          </p:txBody>
        </p:sp>
      </p:grpSp>
      <p:grpSp>
        <p:nvGrpSpPr>
          <p:cNvPr id="614" name="Google Shape;614;p32"/>
          <p:cNvGrpSpPr/>
          <p:nvPr/>
        </p:nvGrpSpPr>
        <p:grpSpPr>
          <a:xfrm rot="4457036">
            <a:off x="2581305" y="5308488"/>
            <a:ext cx="15208630" cy="13426368"/>
            <a:chOff x="0" y="-6350"/>
            <a:chExt cx="812800" cy="717550"/>
          </a:xfrm>
        </p:grpSpPr>
        <p:sp>
          <p:nvSpPr>
            <p:cNvPr id="615" name="Google Shape;615;p32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6" name="Google Shape;616;p32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7" name="Google Shape;617;p32"/>
          <p:cNvGrpSpPr/>
          <p:nvPr/>
        </p:nvGrpSpPr>
        <p:grpSpPr>
          <a:xfrm>
            <a:off x="1028700" y="5494765"/>
            <a:ext cx="7036980" cy="1055529"/>
            <a:chOff x="0" y="-85725"/>
            <a:chExt cx="9382641" cy="1407372"/>
          </a:xfrm>
        </p:grpSpPr>
        <p:sp>
          <p:nvSpPr>
            <p:cNvPr id="618" name="Google Shape;618;p32"/>
            <p:cNvSpPr txBox="1"/>
            <p:nvPr/>
          </p:nvSpPr>
          <p:spPr>
            <a:xfrm>
              <a:off x="0" y="-85725"/>
              <a:ext cx="9382641" cy="573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1649FF"/>
                  </a:solidFill>
                  <a:latin typeface="Roboto"/>
                  <a:ea typeface="Roboto"/>
                  <a:cs typeface="Roboto"/>
                  <a:sym typeface="Roboto"/>
                </a:rPr>
                <a:t>Social Media </a:t>
              </a:r>
              <a:endParaRPr/>
            </a:p>
          </p:txBody>
        </p:sp>
        <p:sp>
          <p:nvSpPr>
            <p:cNvPr id="619" name="Google Shape;619;p32"/>
            <p:cNvSpPr txBox="1"/>
            <p:nvPr/>
          </p:nvSpPr>
          <p:spPr>
            <a:xfrm>
              <a:off x="0" y="528955"/>
              <a:ext cx="9382641" cy="792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@reallygreatsite</a:t>
              </a:r>
              <a:endParaRPr/>
            </a:p>
          </p:txBody>
        </p:sp>
      </p:grpSp>
      <p:grpSp>
        <p:nvGrpSpPr>
          <p:cNvPr id="620" name="Google Shape;620;p32"/>
          <p:cNvGrpSpPr/>
          <p:nvPr/>
        </p:nvGrpSpPr>
        <p:grpSpPr>
          <a:xfrm>
            <a:off x="1028700" y="7651933"/>
            <a:ext cx="7036980" cy="1055529"/>
            <a:chOff x="0" y="-85725"/>
            <a:chExt cx="9382641" cy="1407372"/>
          </a:xfrm>
        </p:grpSpPr>
        <p:sp>
          <p:nvSpPr>
            <p:cNvPr id="621" name="Google Shape;621;p32"/>
            <p:cNvSpPr txBox="1"/>
            <p:nvPr/>
          </p:nvSpPr>
          <p:spPr>
            <a:xfrm>
              <a:off x="0" y="-85725"/>
              <a:ext cx="9382641" cy="573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1649FF"/>
                  </a:solidFill>
                  <a:latin typeface="Roboto"/>
                  <a:ea typeface="Roboto"/>
                  <a:cs typeface="Roboto"/>
                  <a:sym typeface="Roboto"/>
                </a:rPr>
                <a:t>Call us </a:t>
              </a:r>
              <a:endParaRPr/>
            </a:p>
          </p:txBody>
        </p:sp>
        <p:sp>
          <p:nvSpPr>
            <p:cNvPr id="622" name="Google Shape;622;p32"/>
            <p:cNvSpPr txBox="1"/>
            <p:nvPr/>
          </p:nvSpPr>
          <p:spPr>
            <a:xfrm>
              <a:off x="0" y="528955"/>
              <a:ext cx="9382641" cy="792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123-456-7890</a:t>
              </a:r>
              <a:endParaRPr/>
            </a:p>
          </p:txBody>
        </p:sp>
      </p:grpSp>
      <p:grpSp>
        <p:nvGrpSpPr>
          <p:cNvPr id="623" name="Google Shape;623;p32"/>
          <p:cNvGrpSpPr/>
          <p:nvPr/>
        </p:nvGrpSpPr>
        <p:grpSpPr>
          <a:xfrm>
            <a:off x="9420481" y="-1299908"/>
            <a:ext cx="15677637" cy="13717933"/>
            <a:chOff x="0" y="0"/>
            <a:chExt cx="812800" cy="711200"/>
          </a:xfrm>
        </p:grpSpPr>
        <p:sp>
          <p:nvSpPr>
            <p:cNvPr id="624" name="Google Shape;624;p32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625" name="Google Shape;625;p32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33"/>
          <p:cNvGrpSpPr/>
          <p:nvPr/>
        </p:nvGrpSpPr>
        <p:grpSpPr>
          <a:xfrm>
            <a:off x="11490297" y="-17702"/>
            <a:ext cx="6797703" cy="2000365"/>
            <a:chOff x="0" y="-23603"/>
            <a:chExt cx="9063604" cy="2667154"/>
          </a:xfrm>
        </p:grpSpPr>
        <p:grpSp>
          <p:nvGrpSpPr>
            <p:cNvPr id="631" name="Google Shape;631;p33"/>
            <p:cNvGrpSpPr/>
            <p:nvPr/>
          </p:nvGrpSpPr>
          <p:grpSpPr>
            <a:xfrm>
              <a:off x="6042403" y="-23603"/>
              <a:ext cx="3021201" cy="2667154"/>
              <a:chOff x="0" y="-6350"/>
              <a:chExt cx="812800" cy="717550"/>
            </a:xfrm>
          </p:grpSpPr>
          <p:sp>
            <p:nvSpPr>
              <p:cNvPr id="632" name="Google Shape;632;p3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633" name="Google Shape;633;p33"/>
              <p:cNvSpPr txBox="1"/>
              <p:nvPr/>
            </p:nvSpPr>
            <p:spPr>
              <a:xfrm>
                <a:off x="127000" y="-63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4" name="Google Shape;634;p33"/>
            <p:cNvGrpSpPr/>
            <p:nvPr/>
          </p:nvGrpSpPr>
          <p:grpSpPr>
            <a:xfrm>
              <a:off x="3021201" y="-23603"/>
              <a:ext cx="3021201" cy="2667154"/>
              <a:chOff x="0" y="-6350"/>
              <a:chExt cx="812800" cy="717550"/>
            </a:xfrm>
          </p:grpSpPr>
          <p:sp>
            <p:nvSpPr>
              <p:cNvPr id="635" name="Google Shape;635;p3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36" name="Google Shape;636;p33"/>
              <p:cNvSpPr txBox="1"/>
              <p:nvPr/>
            </p:nvSpPr>
            <p:spPr>
              <a:xfrm>
                <a:off x="127000" y="-63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7" name="Google Shape;637;p33"/>
            <p:cNvGrpSpPr/>
            <p:nvPr/>
          </p:nvGrpSpPr>
          <p:grpSpPr>
            <a:xfrm>
              <a:off x="0" y="-23603"/>
              <a:ext cx="3021201" cy="2667154"/>
              <a:chOff x="0" y="-6350"/>
              <a:chExt cx="812800" cy="717550"/>
            </a:xfrm>
          </p:grpSpPr>
          <p:sp>
            <p:nvSpPr>
              <p:cNvPr id="638" name="Google Shape;638;p3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639" name="Google Shape;639;p33"/>
              <p:cNvSpPr txBox="1"/>
              <p:nvPr/>
            </p:nvSpPr>
            <p:spPr>
              <a:xfrm>
                <a:off x="127000" y="-63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40" name="Google Shape;640;p33"/>
          <p:cNvSpPr txBox="1"/>
          <p:nvPr/>
        </p:nvSpPr>
        <p:spPr>
          <a:xfrm>
            <a:off x="1028700" y="744413"/>
            <a:ext cx="10929205" cy="2457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Add a Team Members Page</a:t>
            </a:r>
            <a:endParaRPr/>
          </a:p>
        </p:txBody>
      </p:sp>
      <p:sp>
        <p:nvSpPr>
          <p:cNvPr id="641" name="Google Shape;641;p33"/>
          <p:cNvSpPr txBox="1"/>
          <p:nvPr/>
        </p:nvSpPr>
        <p:spPr>
          <a:xfrm>
            <a:off x="1028700" y="3494444"/>
            <a:ext cx="9657763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Elaborate on what you want to discuss. </a:t>
            </a:r>
            <a:endParaRPr/>
          </a:p>
        </p:txBody>
      </p:sp>
      <p:grpSp>
        <p:nvGrpSpPr>
          <p:cNvPr id="642" name="Google Shape;642;p33"/>
          <p:cNvGrpSpPr/>
          <p:nvPr/>
        </p:nvGrpSpPr>
        <p:grpSpPr>
          <a:xfrm>
            <a:off x="1005537" y="5143500"/>
            <a:ext cx="2429727" cy="4062299"/>
            <a:chOff x="0" y="0"/>
            <a:chExt cx="3239636" cy="5416399"/>
          </a:xfrm>
        </p:grpSpPr>
        <p:pic>
          <p:nvPicPr>
            <p:cNvPr id="643" name="Google Shape;643;p33"/>
            <p:cNvPicPr preferRelativeResize="0"/>
            <p:nvPr/>
          </p:nvPicPr>
          <p:blipFill rotWithShape="1">
            <a:blip r:embed="rId3">
              <a:alphaModFix/>
            </a:blip>
            <a:srcRect b="10867" l="25448" r="27549" t="9865"/>
            <a:stretch/>
          </p:blipFill>
          <p:spPr>
            <a:xfrm>
              <a:off x="0" y="0"/>
              <a:ext cx="3239636" cy="36423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4" name="Google Shape;644;p33"/>
            <p:cNvSpPr txBox="1"/>
            <p:nvPr/>
          </p:nvSpPr>
          <p:spPr>
            <a:xfrm>
              <a:off x="0" y="4253694"/>
              <a:ext cx="3239636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88">
                  <a:solidFill>
                    <a:srgbClr val="1649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 Name</a:t>
              </a:r>
              <a:endParaRPr/>
            </a:p>
          </p:txBody>
        </p:sp>
        <p:sp>
          <p:nvSpPr>
            <p:cNvPr id="645" name="Google Shape;645;p33"/>
            <p:cNvSpPr txBox="1"/>
            <p:nvPr/>
          </p:nvSpPr>
          <p:spPr>
            <a:xfrm>
              <a:off x="0" y="4962374"/>
              <a:ext cx="3239636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8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or Position</a:t>
              </a:r>
              <a:endParaRPr/>
            </a:p>
          </p:txBody>
        </p:sp>
      </p:grpSp>
      <p:grpSp>
        <p:nvGrpSpPr>
          <p:cNvPr id="646" name="Google Shape;646;p33"/>
          <p:cNvGrpSpPr/>
          <p:nvPr/>
        </p:nvGrpSpPr>
        <p:grpSpPr>
          <a:xfrm>
            <a:off x="5580798" y="5196001"/>
            <a:ext cx="2429727" cy="4062299"/>
            <a:chOff x="0" y="0"/>
            <a:chExt cx="3239636" cy="5416399"/>
          </a:xfrm>
        </p:grpSpPr>
        <p:pic>
          <p:nvPicPr>
            <p:cNvPr id="647" name="Google Shape;647;p33"/>
            <p:cNvPicPr preferRelativeResize="0"/>
            <p:nvPr/>
          </p:nvPicPr>
          <p:blipFill rotWithShape="1">
            <a:blip r:embed="rId4">
              <a:alphaModFix/>
            </a:blip>
            <a:srcRect b="12523" l="0" r="0" t="12523"/>
            <a:stretch/>
          </p:blipFill>
          <p:spPr>
            <a:xfrm>
              <a:off x="0" y="0"/>
              <a:ext cx="3239636" cy="36423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8" name="Google Shape;648;p33"/>
            <p:cNvSpPr txBox="1"/>
            <p:nvPr/>
          </p:nvSpPr>
          <p:spPr>
            <a:xfrm>
              <a:off x="0" y="4253694"/>
              <a:ext cx="3239636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88">
                  <a:solidFill>
                    <a:srgbClr val="1649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 Name</a:t>
              </a:r>
              <a:endParaRPr/>
            </a:p>
          </p:txBody>
        </p:sp>
        <p:sp>
          <p:nvSpPr>
            <p:cNvPr id="649" name="Google Shape;649;p33"/>
            <p:cNvSpPr txBox="1"/>
            <p:nvPr/>
          </p:nvSpPr>
          <p:spPr>
            <a:xfrm>
              <a:off x="0" y="4962374"/>
              <a:ext cx="3239636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8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or Position</a:t>
              </a:r>
              <a:endParaRPr/>
            </a:p>
          </p:txBody>
        </p:sp>
      </p:grpSp>
      <p:grpSp>
        <p:nvGrpSpPr>
          <p:cNvPr id="650" name="Google Shape;650;p33"/>
          <p:cNvGrpSpPr/>
          <p:nvPr/>
        </p:nvGrpSpPr>
        <p:grpSpPr>
          <a:xfrm>
            <a:off x="10193520" y="5143500"/>
            <a:ext cx="2429727" cy="4062299"/>
            <a:chOff x="0" y="0"/>
            <a:chExt cx="3239636" cy="5416399"/>
          </a:xfrm>
        </p:grpSpPr>
        <p:pic>
          <p:nvPicPr>
            <p:cNvPr id="651" name="Google Shape;651;p33"/>
            <p:cNvPicPr preferRelativeResize="0"/>
            <p:nvPr/>
          </p:nvPicPr>
          <p:blipFill rotWithShape="1">
            <a:blip r:embed="rId5">
              <a:alphaModFix/>
            </a:blip>
            <a:srcRect b="12310" l="1448" r="54707" t="13748"/>
            <a:stretch/>
          </p:blipFill>
          <p:spPr>
            <a:xfrm>
              <a:off x="0" y="0"/>
              <a:ext cx="3239636" cy="36423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2" name="Google Shape;652;p33"/>
            <p:cNvSpPr txBox="1"/>
            <p:nvPr/>
          </p:nvSpPr>
          <p:spPr>
            <a:xfrm>
              <a:off x="0" y="4253694"/>
              <a:ext cx="3239636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88">
                  <a:solidFill>
                    <a:srgbClr val="1649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 Name</a:t>
              </a:r>
              <a:endParaRPr/>
            </a:p>
          </p:txBody>
        </p:sp>
        <p:sp>
          <p:nvSpPr>
            <p:cNvPr id="653" name="Google Shape;653;p33"/>
            <p:cNvSpPr txBox="1"/>
            <p:nvPr/>
          </p:nvSpPr>
          <p:spPr>
            <a:xfrm>
              <a:off x="0" y="4962374"/>
              <a:ext cx="3239636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8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or Position</a:t>
              </a:r>
              <a:endParaRPr/>
            </a:p>
          </p:txBody>
        </p:sp>
      </p:grpSp>
      <p:grpSp>
        <p:nvGrpSpPr>
          <p:cNvPr id="654" name="Google Shape;654;p33"/>
          <p:cNvGrpSpPr/>
          <p:nvPr/>
        </p:nvGrpSpPr>
        <p:grpSpPr>
          <a:xfrm>
            <a:off x="14725322" y="5143500"/>
            <a:ext cx="2429727" cy="4062299"/>
            <a:chOff x="0" y="0"/>
            <a:chExt cx="3239636" cy="5416399"/>
          </a:xfrm>
        </p:grpSpPr>
        <p:pic>
          <p:nvPicPr>
            <p:cNvPr id="655" name="Google Shape;655;p33"/>
            <p:cNvPicPr preferRelativeResize="0"/>
            <p:nvPr/>
          </p:nvPicPr>
          <p:blipFill rotWithShape="1">
            <a:blip r:embed="rId6">
              <a:alphaModFix/>
            </a:blip>
            <a:srcRect b="0" l="37967" r="2662" t="0"/>
            <a:stretch/>
          </p:blipFill>
          <p:spPr>
            <a:xfrm>
              <a:off x="0" y="0"/>
              <a:ext cx="3239636" cy="36423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6" name="Google Shape;656;p33"/>
            <p:cNvSpPr txBox="1"/>
            <p:nvPr/>
          </p:nvSpPr>
          <p:spPr>
            <a:xfrm>
              <a:off x="0" y="4253694"/>
              <a:ext cx="3239636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88">
                  <a:solidFill>
                    <a:srgbClr val="1649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 Name</a:t>
              </a:r>
              <a:endParaRPr/>
            </a:p>
          </p:txBody>
        </p:sp>
        <p:sp>
          <p:nvSpPr>
            <p:cNvPr id="657" name="Google Shape;657;p33"/>
            <p:cNvSpPr txBox="1"/>
            <p:nvPr/>
          </p:nvSpPr>
          <p:spPr>
            <a:xfrm>
              <a:off x="0" y="4962374"/>
              <a:ext cx="3239636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8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or Position</a:t>
              </a:r>
              <a:endParaRPr/>
            </a:p>
          </p:txBody>
        </p:sp>
      </p:grpSp>
      <p:cxnSp>
        <p:nvCxnSpPr>
          <p:cNvPr id="658" name="Google Shape;658;p33"/>
          <p:cNvCxnSpPr/>
          <p:nvPr/>
        </p:nvCxnSpPr>
        <p:spPr>
          <a:xfrm rot="-5400000">
            <a:off x="6792971" y="6918812"/>
            <a:ext cx="4625858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  <p:cxnSp>
        <p:nvCxnSpPr>
          <p:cNvPr id="659" name="Google Shape;659;p33"/>
          <p:cNvCxnSpPr/>
          <p:nvPr/>
        </p:nvCxnSpPr>
        <p:spPr>
          <a:xfrm rot="-5400000">
            <a:off x="2217710" y="6918812"/>
            <a:ext cx="4625858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  <p:cxnSp>
        <p:nvCxnSpPr>
          <p:cNvPr id="660" name="Google Shape;660;p33"/>
          <p:cNvCxnSpPr/>
          <p:nvPr/>
        </p:nvCxnSpPr>
        <p:spPr>
          <a:xfrm rot="-5400000">
            <a:off x="11405169" y="6918812"/>
            <a:ext cx="4625858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665;p34"/>
          <p:cNvGrpSpPr/>
          <p:nvPr/>
        </p:nvGrpSpPr>
        <p:grpSpPr>
          <a:xfrm rot="-1755847">
            <a:off x="-5157727" y="-3666470"/>
            <a:ext cx="22715419" cy="9723370"/>
            <a:chOff x="0" y="-57150"/>
            <a:chExt cx="5982662" cy="2560888"/>
          </a:xfrm>
        </p:grpSpPr>
        <p:sp>
          <p:nvSpPr>
            <p:cNvPr id="666" name="Google Shape;666;p34"/>
            <p:cNvSpPr/>
            <p:nvPr/>
          </p:nvSpPr>
          <p:spPr>
            <a:xfrm>
              <a:off x="0" y="0"/>
              <a:ext cx="5982662" cy="2503738"/>
            </a:xfrm>
            <a:custGeom>
              <a:rect b="b" l="l" r="r" t="t"/>
              <a:pathLst>
                <a:path extrusionOk="0" h="2503738" w="5982662">
                  <a:moveTo>
                    <a:pt x="0" y="0"/>
                  </a:moveTo>
                  <a:lnTo>
                    <a:pt x="5982662" y="0"/>
                  </a:lnTo>
                  <a:lnTo>
                    <a:pt x="5982662" y="2503738"/>
                  </a:lnTo>
                  <a:lnTo>
                    <a:pt x="0" y="25037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67" name="Google Shape;667;p3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8" name="Google Shape;668;p34"/>
          <p:cNvSpPr txBox="1"/>
          <p:nvPr/>
        </p:nvSpPr>
        <p:spPr>
          <a:xfrm>
            <a:off x="1028700" y="1019175"/>
            <a:ext cx="10393573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Credits</a:t>
            </a:r>
            <a:endParaRPr/>
          </a:p>
        </p:txBody>
      </p:sp>
      <p:sp>
        <p:nvSpPr>
          <p:cNvPr id="669" name="Google Shape;669;p34"/>
          <p:cNvSpPr txBox="1"/>
          <p:nvPr/>
        </p:nvSpPr>
        <p:spPr>
          <a:xfrm>
            <a:off x="1028700" y="3996109"/>
            <a:ext cx="9283352" cy="1146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670" name="Google Shape;670;p34"/>
          <p:cNvSpPr txBox="1"/>
          <p:nvPr/>
        </p:nvSpPr>
        <p:spPr>
          <a:xfrm>
            <a:off x="1028700" y="5892269"/>
            <a:ext cx="9283352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SlidesCarnival for the presentation template</a:t>
            </a:r>
            <a:endParaRPr/>
          </a:p>
          <a:p>
            <a:pPr indent="-269875" lvl="1" marL="539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Pexels for the photos</a:t>
            </a:r>
            <a:endParaRPr/>
          </a:p>
        </p:txBody>
      </p:sp>
      <p:sp>
        <p:nvSpPr>
          <p:cNvPr id="671" name="Google Shape;671;p34"/>
          <p:cNvSpPr txBox="1"/>
          <p:nvPr/>
        </p:nvSpPr>
        <p:spPr>
          <a:xfrm>
            <a:off x="1028700" y="7422292"/>
            <a:ext cx="9283352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1649FF"/>
                </a:solidFill>
                <a:latin typeface="Archivo Black"/>
                <a:ea typeface="Archivo Black"/>
                <a:cs typeface="Archivo Black"/>
                <a:sym typeface="Archivo Black"/>
              </a:rPr>
              <a:t>Happy designing! </a:t>
            </a:r>
            <a:endParaRPr/>
          </a:p>
        </p:txBody>
      </p:sp>
      <p:grpSp>
        <p:nvGrpSpPr>
          <p:cNvPr id="672" name="Google Shape;672;p34"/>
          <p:cNvGrpSpPr/>
          <p:nvPr/>
        </p:nvGrpSpPr>
        <p:grpSpPr>
          <a:xfrm>
            <a:off x="12317561" y="5798421"/>
            <a:ext cx="6860597" cy="4582931"/>
            <a:chOff x="0" y="0"/>
            <a:chExt cx="9147463" cy="6110574"/>
          </a:xfrm>
        </p:grpSpPr>
        <p:grpSp>
          <p:nvGrpSpPr>
            <p:cNvPr id="673" name="Google Shape;673;p34"/>
            <p:cNvGrpSpPr/>
            <p:nvPr/>
          </p:nvGrpSpPr>
          <p:grpSpPr>
            <a:xfrm>
              <a:off x="494719" y="577801"/>
              <a:ext cx="2884248" cy="2523717"/>
              <a:chOff x="0" y="0"/>
              <a:chExt cx="812800" cy="711200"/>
            </a:xfrm>
          </p:grpSpPr>
          <p:sp>
            <p:nvSpPr>
              <p:cNvPr id="674" name="Google Shape;674;p3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75" name="Google Shape;675;p3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6" name="Google Shape;676;p34"/>
            <p:cNvGrpSpPr/>
            <p:nvPr/>
          </p:nvGrpSpPr>
          <p:grpSpPr>
            <a:xfrm>
              <a:off x="3378967" y="577801"/>
              <a:ext cx="2884248" cy="2523717"/>
              <a:chOff x="0" y="0"/>
              <a:chExt cx="812800" cy="711200"/>
            </a:xfrm>
          </p:grpSpPr>
          <p:sp>
            <p:nvSpPr>
              <p:cNvPr id="677" name="Google Shape;677;p3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678" name="Google Shape;678;p3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9" name="Google Shape;679;p34"/>
            <p:cNvGrpSpPr/>
            <p:nvPr/>
          </p:nvGrpSpPr>
          <p:grpSpPr>
            <a:xfrm>
              <a:off x="1936843" y="3101518"/>
              <a:ext cx="2884248" cy="2523717"/>
              <a:chOff x="0" y="0"/>
              <a:chExt cx="812800" cy="711200"/>
            </a:xfrm>
          </p:grpSpPr>
          <p:sp>
            <p:nvSpPr>
              <p:cNvPr id="680" name="Google Shape;680;p3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81" name="Google Shape;681;p3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2" name="Google Shape;682;p34"/>
            <p:cNvGrpSpPr/>
            <p:nvPr/>
          </p:nvGrpSpPr>
          <p:grpSpPr>
            <a:xfrm>
              <a:off x="4821091" y="3101518"/>
              <a:ext cx="2884248" cy="2523717"/>
              <a:chOff x="0" y="0"/>
              <a:chExt cx="812800" cy="711200"/>
            </a:xfrm>
          </p:grpSpPr>
          <p:sp>
            <p:nvSpPr>
              <p:cNvPr id="683" name="Google Shape;683;p3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84" name="Google Shape;684;p3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5" name="Google Shape;685;p34"/>
            <p:cNvGrpSpPr/>
            <p:nvPr/>
          </p:nvGrpSpPr>
          <p:grpSpPr>
            <a:xfrm>
              <a:off x="6263215" y="577801"/>
              <a:ext cx="2884248" cy="2523717"/>
              <a:chOff x="0" y="0"/>
              <a:chExt cx="812800" cy="711200"/>
            </a:xfrm>
          </p:grpSpPr>
          <p:sp>
            <p:nvSpPr>
              <p:cNvPr id="686" name="Google Shape;686;p3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87" name="Google Shape;687;p3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688" name="Google Shape;688;p34"/>
            <p:cNvCxnSpPr/>
            <p:nvPr/>
          </p:nvCxnSpPr>
          <p:spPr>
            <a:xfrm>
              <a:off x="0" y="0"/>
              <a:ext cx="7960586" cy="0"/>
            </a:xfrm>
            <a:prstGeom prst="straightConnector1">
              <a:avLst/>
            </a:prstGeom>
            <a:noFill/>
            <a:ln cap="flat" cmpd="sng" w="60400">
              <a:solidFill>
                <a:srgbClr val="000000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cxnSp>
          <p:nvCxnSpPr>
            <p:cNvPr id="689" name="Google Shape;689;p34"/>
            <p:cNvCxnSpPr/>
            <p:nvPr/>
          </p:nvCxnSpPr>
          <p:spPr>
            <a:xfrm rot="-5400000">
              <a:off x="-3007215" y="3071311"/>
              <a:ext cx="6078527" cy="0"/>
            </a:xfrm>
            <a:prstGeom prst="straightConnector1">
              <a:avLst/>
            </a:prstGeom>
            <a:noFill/>
            <a:ln cap="flat" cmpd="sng" w="60400">
              <a:solidFill>
                <a:srgbClr val="000000"/>
              </a:solidFill>
              <a:prstDash val="solid"/>
              <a:round/>
              <a:headEnd len="lg" w="lg" type="diamond"/>
              <a:tailEnd len="lg" w="lg" type="diamond"/>
            </a:ln>
          </p:spPr>
        </p:cxnSp>
      </p:grpSp>
      <p:cxnSp>
        <p:nvCxnSpPr>
          <p:cNvPr id="690" name="Google Shape;690;p34"/>
          <p:cNvCxnSpPr/>
          <p:nvPr/>
        </p:nvCxnSpPr>
        <p:spPr>
          <a:xfrm>
            <a:off x="0" y="2721371"/>
            <a:ext cx="10312052" cy="0"/>
          </a:xfrm>
          <a:prstGeom prst="straightConnector1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35"/>
          <p:cNvPicPr preferRelativeResize="0"/>
          <p:nvPr/>
        </p:nvPicPr>
        <p:blipFill rotWithShape="1">
          <a:blip r:embed="rId3">
            <a:alphaModFix/>
          </a:blip>
          <a:srcRect b="8570" l="0" r="0" t="8571"/>
          <a:stretch/>
        </p:blipFill>
        <p:spPr>
          <a:xfrm>
            <a:off x="11424774" y="0"/>
            <a:ext cx="6863226" cy="8529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" name="Google Shape;696;p35"/>
          <p:cNvGrpSpPr/>
          <p:nvPr/>
        </p:nvGrpSpPr>
        <p:grpSpPr>
          <a:xfrm>
            <a:off x="523455" y="697250"/>
            <a:ext cx="9871870" cy="3674688"/>
            <a:chOff x="0" y="0"/>
            <a:chExt cx="13162494" cy="4899584"/>
          </a:xfrm>
        </p:grpSpPr>
        <p:cxnSp>
          <p:nvCxnSpPr>
            <p:cNvPr id="697" name="Google Shape;697;p35"/>
            <p:cNvCxnSpPr/>
            <p:nvPr/>
          </p:nvCxnSpPr>
          <p:spPr>
            <a:xfrm>
              <a:off x="0" y="4848784"/>
              <a:ext cx="13111694" cy="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cxnSp>
          <p:nvCxnSpPr>
            <p:cNvPr id="698" name="Google Shape;698;p35"/>
            <p:cNvCxnSpPr/>
            <p:nvPr/>
          </p:nvCxnSpPr>
          <p:spPr>
            <a:xfrm rot="10800000">
              <a:off x="50800" y="0"/>
              <a:ext cx="13111694" cy="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cxnSp>
          <p:nvCxnSpPr>
            <p:cNvPr id="699" name="Google Shape;699;p35"/>
            <p:cNvCxnSpPr/>
            <p:nvPr/>
          </p:nvCxnSpPr>
          <p:spPr>
            <a:xfrm rot="-5400000">
              <a:off x="10712702" y="2449792"/>
              <a:ext cx="4797984" cy="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cxnSp>
          <p:nvCxnSpPr>
            <p:cNvPr id="700" name="Google Shape;700;p35"/>
            <p:cNvCxnSpPr/>
            <p:nvPr/>
          </p:nvCxnSpPr>
          <p:spPr>
            <a:xfrm rot="-5400000">
              <a:off x="-2348192" y="2449792"/>
              <a:ext cx="4899584" cy="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lg" w="lg" type="diamond"/>
              <a:tailEnd len="lg" w="lg" type="diamond"/>
            </a:ln>
          </p:spPr>
        </p:cxnSp>
      </p:grpSp>
      <p:sp>
        <p:nvSpPr>
          <p:cNvPr id="701" name="Google Shape;701;p35"/>
          <p:cNvSpPr txBox="1"/>
          <p:nvPr/>
        </p:nvSpPr>
        <p:spPr>
          <a:xfrm>
            <a:off x="1059613" y="1059694"/>
            <a:ext cx="87615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Fonts In this Presentation</a:t>
            </a:r>
            <a:endParaRPr/>
          </a:p>
        </p:txBody>
      </p:sp>
      <p:sp>
        <p:nvSpPr>
          <p:cNvPr id="702" name="Google Shape;702;p35"/>
          <p:cNvSpPr txBox="1"/>
          <p:nvPr/>
        </p:nvSpPr>
        <p:spPr>
          <a:xfrm>
            <a:off x="1028700" y="5095875"/>
            <a:ext cx="9366625" cy="1146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This presentation template uses the following free fonts:</a:t>
            </a:r>
            <a:endParaRPr/>
          </a:p>
        </p:txBody>
      </p:sp>
      <p:sp>
        <p:nvSpPr>
          <p:cNvPr id="703" name="Google Shape;703;p35"/>
          <p:cNvSpPr txBox="1"/>
          <p:nvPr/>
        </p:nvSpPr>
        <p:spPr>
          <a:xfrm>
            <a:off x="1059609" y="6623050"/>
            <a:ext cx="8761462" cy="1298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Titles: Archivo Black</a:t>
            </a:r>
            <a:endParaRPr/>
          </a:p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Headers: Roboto</a:t>
            </a:r>
            <a:endParaRPr/>
          </a:p>
          <a:p>
            <a:pPr indent="-269875" lvl="1" marL="539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Body Copy: Roboto</a:t>
            </a:r>
            <a:endParaRPr/>
          </a:p>
        </p:txBody>
      </p:sp>
      <p:grpSp>
        <p:nvGrpSpPr>
          <p:cNvPr id="704" name="Google Shape;704;p35"/>
          <p:cNvGrpSpPr/>
          <p:nvPr/>
        </p:nvGrpSpPr>
        <p:grpSpPr>
          <a:xfrm>
            <a:off x="0" y="8312984"/>
            <a:ext cx="18287996" cy="3303093"/>
            <a:chOff x="0" y="-289322"/>
            <a:chExt cx="24383995" cy="4404125"/>
          </a:xfrm>
        </p:grpSpPr>
        <p:grpSp>
          <p:nvGrpSpPr>
            <p:cNvPr id="705" name="Google Shape;705;p35"/>
            <p:cNvGrpSpPr/>
            <p:nvPr/>
          </p:nvGrpSpPr>
          <p:grpSpPr>
            <a:xfrm>
              <a:off x="0" y="-289322"/>
              <a:ext cx="24383995" cy="4404125"/>
              <a:chOff x="0" y="-57150"/>
              <a:chExt cx="4816592" cy="869950"/>
            </a:xfrm>
          </p:grpSpPr>
          <p:sp>
            <p:nvSpPr>
              <p:cNvPr id="706" name="Google Shape;706;p35"/>
              <p:cNvSpPr/>
              <p:nvPr/>
            </p:nvSpPr>
            <p:spPr>
              <a:xfrm>
                <a:off x="0" y="0"/>
                <a:ext cx="4816592" cy="462755"/>
              </a:xfrm>
              <a:custGeom>
                <a:rect b="b" l="l" r="r" t="t"/>
                <a:pathLst>
                  <a:path extrusionOk="0" h="462755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462755"/>
                    </a:lnTo>
                    <a:lnTo>
                      <a:pt x="0" y="462755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707" name="Google Shape;707;p3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08" name="Google Shape;708;p35"/>
            <p:cNvSpPr txBox="1"/>
            <p:nvPr/>
          </p:nvSpPr>
          <p:spPr>
            <a:xfrm>
              <a:off x="1443006" y="391358"/>
              <a:ext cx="11723162" cy="1512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You can find these fonts online too. 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Happy designing! 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3" name="Google Shape;713;p36"/>
          <p:cNvCxnSpPr/>
          <p:nvPr/>
        </p:nvCxnSpPr>
        <p:spPr>
          <a:xfrm rot="10800000">
            <a:off x="664906" y="5143500"/>
            <a:ext cx="4466484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14" name="Google Shape;714;p36"/>
          <p:cNvCxnSpPr/>
          <p:nvPr/>
        </p:nvCxnSpPr>
        <p:spPr>
          <a:xfrm rot="10800000">
            <a:off x="4832725" y="5143500"/>
            <a:ext cx="4466484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none"/>
            <a:tailEnd len="lg" w="lg" type="diamond"/>
          </a:ln>
        </p:spPr>
      </p:cxnSp>
      <p:cxnSp>
        <p:nvCxnSpPr>
          <p:cNvPr id="715" name="Google Shape;715;p36"/>
          <p:cNvCxnSpPr/>
          <p:nvPr/>
        </p:nvCxnSpPr>
        <p:spPr>
          <a:xfrm rot="10800000">
            <a:off x="8989638" y="5143500"/>
            <a:ext cx="4466484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16" name="Google Shape;716;p36"/>
          <p:cNvCxnSpPr/>
          <p:nvPr/>
        </p:nvCxnSpPr>
        <p:spPr>
          <a:xfrm rot="10800000">
            <a:off x="13156610" y="5143500"/>
            <a:ext cx="4466484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grpSp>
        <p:nvGrpSpPr>
          <p:cNvPr id="717" name="Google Shape;717;p36"/>
          <p:cNvGrpSpPr/>
          <p:nvPr/>
        </p:nvGrpSpPr>
        <p:grpSpPr>
          <a:xfrm>
            <a:off x="0" y="9111633"/>
            <a:ext cx="18743827" cy="1185861"/>
            <a:chOff x="0" y="0"/>
            <a:chExt cx="24991768" cy="1581148"/>
          </a:xfrm>
        </p:grpSpPr>
        <p:grpSp>
          <p:nvGrpSpPr>
            <p:cNvPr id="718" name="Google Shape;718;p36"/>
            <p:cNvGrpSpPr/>
            <p:nvPr/>
          </p:nvGrpSpPr>
          <p:grpSpPr>
            <a:xfrm rot="10800000">
              <a:off x="0" y="0"/>
              <a:ext cx="1791036" cy="1581148"/>
              <a:chOff x="0" y="-6350"/>
              <a:chExt cx="812800" cy="717550"/>
            </a:xfrm>
          </p:grpSpPr>
          <p:sp>
            <p:nvSpPr>
              <p:cNvPr id="719" name="Google Shape;719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720" name="Google Shape;720;p36"/>
              <p:cNvSpPr txBox="1"/>
              <p:nvPr/>
            </p:nvSpPr>
            <p:spPr>
              <a:xfrm>
                <a:off x="127000" y="-63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1" name="Google Shape;721;p36"/>
            <p:cNvGrpSpPr/>
            <p:nvPr/>
          </p:nvGrpSpPr>
          <p:grpSpPr>
            <a:xfrm rot="10800000">
              <a:off x="5373108" y="0"/>
              <a:ext cx="1791036" cy="1581148"/>
              <a:chOff x="0" y="-6350"/>
              <a:chExt cx="812800" cy="717550"/>
            </a:xfrm>
          </p:grpSpPr>
          <p:sp>
            <p:nvSpPr>
              <p:cNvPr id="722" name="Google Shape;722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723" name="Google Shape;723;p36"/>
              <p:cNvSpPr txBox="1"/>
              <p:nvPr/>
            </p:nvSpPr>
            <p:spPr>
              <a:xfrm>
                <a:off x="127000" y="-63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4" name="Google Shape;724;p36"/>
            <p:cNvGrpSpPr/>
            <p:nvPr/>
          </p:nvGrpSpPr>
          <p:grpSpPr>
            <a:xfrm rot="10800000">
              <a:off x="10745880" y="0"/>
              <a:ext cx="1791036" cy="1581148"/>
              <a:chOff x="0" y="-6350"/>
              <a:chExt cx="812800" cy="717550"/>
            </a:xfrm>
          </p:grpSpPr>
          <p:sp>
            <p:nvSpPr>
              <p:cNvPr id="725" name="Google Shape;725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726" name="Google Shape;726;p36"/>
              <p:cNvSpPr txBox="1"/>
              <p:nvPr/>
            </p:nvSpPr>
            <p:spPr>
              <a:xfrm>
                <a:off x="127000" y="-63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7" name="Google Shape;727;p36"/>
            <p:cNvGrpSpPr/>
            <p:nvPr/>
          </p:nvGrpSpPr>
          <p:grpSpPr>
            <a:xfrm rot="10800000">
              <a:off x="16075024" y="0"/>
              <a:ext cx="1791036" cy="1581148"/>
              <a:chOff x="0" y="-6350"/>
              <a:chExt cx="812800" cy="717550"/>
            </a:xfrm>
          </p:grpSpPr>
          <p:sp>
            <p:nvSpPr>
              <p:cNvPr id="728" name="Google Shape;728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729" name="Google Shape;729;p36"/>
              <p:cNvSpPr txBox="1"/>
              <p:nvPr/>
            </p:nvSpPr>
            <p:spPr>
              <a:xfrm>
                <a:off x="127000" y="-63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0" name="Google Shape;730;p36"/>
            <p:cNvGrpSpPr/>
            <p:nvPr/>
          </p:nvGrpSpPr>
          <p:grpSpPr>
            <a:xfrm rot="10800000">
              <a:off x="21409696" y="0"/>
              <a:ext cx="1791036" cy="1581148"/>
              <a:chOff x="0" y="-6350"/>
              <a:chExt cx="812800" cy="717550"/>
            </a:xfrm>
          </p:grpSpPr>
          <p:sp>
            <p:nvSpPr>
              <p:cNvPr id="731" name="Google Shape;731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732" name="Google Shape;732;p36"/>
              <p:cNvSpPr txBox="1"/>
              <p:nvPr/>
            </p:nvSpPr>
            <p:spPr>
              <a:xfrm>
                <a:off x="127000" y="-63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3" name="Google Shape;733;p36"/>
            <p:cNvGrpSpPr/>
            <p:nvPr/>
          </p:nvGrpSpPr>
          <p:grpSpPr>
            <a:xfrm rot="10800000">
              <a:off x="1791036" y="0"/>
              <a:ext cx="1791036" cy="1581148"/>
              <a:chOff x="0" y="-6350"/>
              <a:chExt cx="812800" cy="717550"/>
            </a:xfrm>
          </p:grpSpPr>
          <p:sp>
            <p:nvSpPr>
              <p:cNvPr id="734" name="Google Shape;734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35" name="Google Shape;735;p36"/>
              <p:cNvSpPr txBox="1"/>
              <p:nvPr/>
            </p:nvSpPr>
            <p:spPr>
              <a:xfrm>
                <a:off x="127000" y="-63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6" name="Google Shape;736;p36"/>
            <p:cNvGrpSpPr/>
            <p:nvPr/>
          </p:nvGrpSpPr>
          <p:grpSpPr>
            <a:xfrm rot="10800000">
              <a:off x="7164144" y="0"/>
              <a:ext cx="1791036" cy="1581148"/>
              <a:chOff x="0" y="-6350"/>
              <a:chExt cx="812800" cy="717550"/>
            </a:xfrm>
          </p:grpSpPr>
          <p:sp>
            <p:nvSpPr>
              <p:cNvPr id="737" name="Google Shape;737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38" name="Google Shape;738;p36"/>
              <p:cNvSpPr txBox="1"/>
              <p:nvPr/>
            </p:nvSpPr>
            <p:spPr>
              <a:xfrm>
                <a:off x="127000" y="-63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9" name="Google Shape;739;p36"/>
            <p:cNvGrpSpPr/>
            <p:nvPr/>
          </p:nvGrpSpPr>
          <p:grpSpPr>
            <a:xfrm rot="10800000">
              <a:off x="12536915" y="0"/>
              <a:ext cx="1791036" cy="1581148"/>
              <a:chOff x="0" y="-6350"/>
              <a:chExt cx="812800" cy="717550"/>
            </a:xfrm>
          </p:grpSpPr>
          <p:sp>
            <p:nvSpPr>
              <p:cNvPr id="740" name="Google Shape;740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41" name="Google Shape;741;p36"/>
              <p:cNvSpPr txBox="1"/>
              <p:nvPr/>
            </p:nvSpPr>
            <p:spPr>
              <a:xfrm>
                <a:off x="127000" y="-63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2" name="Google Shape;742;p36"/>
            <p:cNvGrpSpPr/>
            <p:nvPr/>
          </p:nvGrpSpPr>
          <p:grpSpPr>
            <a:xfrm rot="10800000">
              <a:off x="17866060" y="0"/>
              <a:ext cx="1791036" cy="1581148"/>
              <a:chOff x="0" y="-6350"/>
              <a:chExt cx="812800" cy="717550"/>
            </a:xfrm>
          </p:grpSpPr>
          <p:sp>
            <p:nvSpPr>
              <p:cNvPr id="743" name="Google Shape;743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44" name="Google Shape;744;p36"/>
              <p:cNvSpPr txBox="1"/>
              <p:nvPr/>
            </p:nvSpPr>
            <p:spPr>
              <a:xfrm>
                <a:off x="127000" y="-63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5" name="Google Shape;745;p36"/>
            <p:cNvGrpSpPr/>
            <p:nvPr/>
          </p:nvGrpSpPr>
          <p:grpSpPr>
            <a:xfrm rot="10800000">
              <a:off x="23200732" y="0"/>
              <a:ext cx="1791036" cy="1581148"/>
              <a:chOff x="0" y="-6350"/>
              <a:chExt cx="812800" cy="717550"/>
            </a:xfrm>
          </p:grpSpPr>
          <p:sp>
            <p:nvSpPr>
              <p:cNvPr id="746" name="Google Shape;746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47" name="Google Shape;747;p36"/>
              <p:cNvSpPr txBox="1"/>
              <p:nvPr/>
            </p:nvSpPr>
            <p:spPr>
              <a:xfrm>
                <a:off x="127000" y="-63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8" name="Google Shape;748;p36"/>
            <p:cNvGrpSpPr/>
            <p:nvPr/>
          </p:nvGrpSpPr>
          <p:grpSpPr>
            <a:xfrm rot="10800000">
              <a:off x="3582072" y="0"/>
              <a:ext cx="1791036" cy="1581148"/>
              <a:chOff x="0" y="-6350"/>
              <a:chExt cx="812800" cy="717550"/>
            </a:xfrm>
          </p:grpSpPr>
          <p:sp>
            <p:nvSpPr>
              <p:cNvPr id="749" name="Google Shape;749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750" name="Google Shape;750;p36"/>
              <p:cNvSpPr txBox="1"/>
              <p:nvPr/>
            </p:nvSpPr>
            <p:spPr>
              <a:xfrm>
                <a:off x="127000" y="-63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1" name="Google Shape;751;p36"/>
            <p:cNvGrpSpPr/>
            <p:nvPr/>
          </p:nvGrpSpPr>
          <p:grpSpPr>
            <a:xfrm rot="10800000">
              <a:off x="8955180" y="0"/>
              <a:ext cx="1791036" cy="1581148"/>
              <a:chOff x="0" y="-6350"/>
              <a:chExt cx="812800" cy="717550"/>
            </a:xfrm>
          </p:grpSpPr>
          <p:sp>
            <p:nvSpPr>
              <p:cNvPr id="752" name="Google Shape;752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753" name="Google Shape;753;p36"/>
              <p:cNvSpPr txBox="1"/>
              <p:nvPr/>
            </p:nvSpPr>
            <p:spPr>
              <a:xfrm>
                <a:off x="127000" y="-63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4" name="Google Shape;754;p36"/>
            <p:cNvGrpSpPr/>
            <p:nvPr/>
          </p:nvGrpSpPr>
          <p:grpSpPr>
            <a:xfrm rot="10800000">
              <a:off x="14327951" y="0"/>
              <a:ext cx="1791036" cy="1581148"/>
              <a:chOff x="0" y="-6350"/>
              <a:chExt cx="812800" cy="717550"/>
            </a:xfrm>
          </p:grpSpPr>
          <p:sp>
            <p:nvSpPr>
              <p:cNvPr id="755" name="Google Shape;755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756" name="Google Shape;756;p36"/>
              <p:cNvSpPr txBox="1"/>
              <p:nvPr/>
            </p:nvSpPr>
            <p:spPr>
              <a:xfrm>
                <a:off x="127000" y="-63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7" name="Google Shape;757;p36"/>
            <p:cNvGrpSpPr/>
            <p:nvPr/>
          </p:nvGrpSpPr>
          <p:grpSpPr>
            <a:xfrm rot="10800000">
              <a:off x="19657096" y="0"/>
              <a:ext cx="1791036" cy="1581148"/>
              <a:chOff x="0" y="-6350"/>
              <a:chExt cx="812800" cy="717550"/>
            </a:xfrm>
          </p:grpSpPr>
          <p:sp>
            <p:nvSpPr>
              <p:cNvPr id="758" name="Google Shape;758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759" name="Google Shape;759;p36"/>
              <p:cNvSpPr txBox="1"/>
              <p:nvPr/>
            </p:nvSpPr>
            <p:spPr>
              <a:xfrm>
                <a:off x="127000" y="-63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60" name="Google Shape;760;p36"/>
          <p:cNvGrpSpPr/>
          <p:nvPr/>
        </p:nvGrpSpPr>
        <p:grpSpPr>
          <a:xfrm>
            <a:off x="457200" y="4561851"/>
            <a:ext cx="975848" cy="853867"/>
            <a:chOff x="0" y="0"/>
            <a:chExt cx="812800" cy="711200"/>
          </a:xfrm>
        </p:grpSpPr>
        <p:sp>
          <p:nvSpPr>
            <p:cNvPr id="761" name="Google Shape;761;p36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762" name="Google Shape;762;p36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3" name="Google Shape;763;p36"/>
          <p:cNvGrpSpPr/>
          <p:nvPr/>
        </p:nvGrpSpPr>
        <p:grpSpPr>
          <a:xfrm>
            <a:off x="4572000" y="4561851"/>
            <a:ext cx="975848" cy="853867"/>
            <a:chOff x="0" y="0"/>
            <a:chExt cx="812800" cy="711200"/>
          </a:xfrm>
        </p:grpSpPr>
        <p:sp>
          <p:nvSpPr>
            <p:cNvPr id="764" name="Google Shape;764;p36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765" name="Google Shape;765;p36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6" name="Google Shape;766;p36"/>
          <p:cNvGrpSpPr/>
          <p:nvPr/>
        </p:nvGrpSpPr>
        <p:grpSpPr>
          <a:xfrm>
            <a:off x="8656058" y="4561851"/>
            <a:ext cx="975885" cy="853899"/>
            <a:chOff x="0" y="0"/>
            <a:chExt cx="812800" cy="711200"/>
          </a:xfrm>
        </p:grpSpPr>
        <p:sp>
          <p:nvSpPr>
            <p:cNvPr id="767" name="Google Shape;767;p36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768" name="Google Shape;768;p36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9" name="Google Shape;769;p36"/>
          <p:cNvGrpSpPr/>
          <p:nvPr/>
        </p:nvGrpSpPr>
        <p:grpSpPr>
          <a:xfrm>
            <a:off x="12801600" y="4561851"/>
            <a:ext cx="975885" cy="853899"/>
            <a:chOff x="0" y="0"/>
            <a:chExt cx="812800" cy="711200"/>
          </a:xfrm>
        </p:grpSpPr>
        <p:sp>
          <p:nvSpPr>
            <p:cNvPr id="770" name="Google Shape;770;p36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771" name="Google Shape;771;p36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36"/>
          <p:cNvGrpSpPr/>
          <p:nvPr/>
        </p:nvGrpSpPr>
        <p:grpSpPr>
          <a:xfrm>
            <a:off x="17007315" y="4561851"/>
            <a:ext cx="975885" cy="853899"/>
            <a:chOff x="0" y="0"/>
            <a:chExt cx="812800" cy="711200"/>
          </a:xfrm>
        </p:grpSpPr>
        <p:sp>
          <p:nvSpPr>
            <p:cNvPr id="773" name="Google Shape;773;p36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774" name="Google Shape;774;p36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5" name="Google Shape;775;p36"/>
          <p:cNvSpPr txBox="1"/>
          <p:nvPr/>
        </p:nvSpPr>
        <p:spPr>
          <a:xfrm>
            <a:off x="1028700" y="1019175"/>
            <a:ext cx="13042483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Add a Timeline Page</a:t>
            </a:r>
            <a:endParaRPr/>
          </a:p>
        </p:txBody>
      </p:sp>
      <p:grpSp>
        <p:nvGrpSpPr>
          <p:cNvPr id="776" name="Google Shape;776;p36"/>
          <p:cNvGrpSpPr/>
          <p:nvPr/>
        </p:nvGrpSpPr>
        <p:grpSpPr>
          <a:xfrm>
            <a:off x="664906" y="5993606"/>
            <a:ext cx="3364925" cy="2014633"/>
            <a:chOff x="0" y="-9525"/>
            <a:chExt cx="4486566" cy="2686177"/>
          </a:xfrm>
        </p:grpSpPr>
        <p:sp>
          <p:nvSpPr>
            <p:cNvPr id="777" name="Google Shape;777;p36"/>
            <p:cNvSpPr txBox="1"/>
            <p:nvPr/>
          </p:nvSpPr>
          <p:spPr>
            <a:xfrm>
              <a:off x="0" y="-9525"/>
              <a:ext cx="4486566" cy="1304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1649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Add a main point</a:t>
              </a:r>
              <a:endParaRPr/>
            </a:p>
          </p:txBody>
        </p:sp>
        <p:sp>
          <p:nvSpPr>
            <p:cNvPr id="778" name="Google Shape;778;p36"/>
            <p:cNvSpPr txBox="1"/>
            <p:nvPr/>
          </p:nvSpPr>
          <p:spPr>
            <a:xfrm>
              <a:off x="0" y="1583182"/>
              <a:ext cx="4486566" cy="1093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</a:t>
              </a:r>
              <a:r>
                <a:rPr lang="en-US" sz="2399" u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laborate on what you want to discuss. </a:t>
              </a:r>
              <a:endParaRPr/>
            </a:p>
          </p:txBody>
        </p:sp>
      </p:grpSp>
      <p:grpSp>
        <p:nvGrpSpPr>
          <p:cNvPr id="779" name="Google Shape;779;p36"/>
          <p:cNvGrpSpPr/>
          <p:nvPr/>
        </p:nvGrpSpPr>
        <p:grpSpPr>
          <a:xfrm>
            <a:off x="4832725" y="5993606"/>
            <a:ext cx="3364925" cy="2014633"/>
            <a:chOff x="0" y="-9525"/>
            <a:chExt cx="4486566" cy="2686177"/>
          </a:xfrm>
        </p:grpSpPr>
        <p:sp>
          <p:nvSpPr>
            <p:cNvPr id="780" name="Google Shape;780;p36"/>
            <p:cNvSpPr txBox="1"/>
            <p:nvPr/>
          </p:nvSpPr>
          <p:spPr>
            <a:xfrm>
              <a:off x="0" y="-9525"/>
              <a:ext cx="4486566" cy="1304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Add a main point</a:t>
              </a:r>
              <a:endParaRPr/>
            </a:p>
          </p:txBody>
        </p:sp>
        <p:sp>
          <p:nvSpPr>
            <p:cNvPr id="781" name="Google Shape;781;p36"/>
            <p:cNvSpPr txBox="1"/>
            <p:nvPr/>
          </p:nvSpPr>
          <p:spPr>
            <a:xfrm>
              <a:off x="0" y="1583182"/>
              <a:ext cx="4486566" cy="1093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782" name="Google Shape;782;p36"/>
          <p:cNvGrpSpPr/>
          <p:nvPr/>
        </p:nvGrpSpPr>
        <p:grpSpPr>
          <a:xfrm>
            <a:off x="13156610" y="5993606"/>
            <a:ext cx="3365507" cy="2014633"/>
            <a:chOff x="0" y="-9525"/>
            <a:chExt cx="4487342" cy="2686177"/>
          </a:xfrm>
        </p:grpSpPr>
        <p:sp>
          <p:nvSpPr>
            <p:cNvPr id="783" name="Google Shape;783;p36"/>
            <p:cNvSpPr txBox="1"/>
            <p:nvPr/>
          </p:nvSpPr>
          <p:spPr>
            <a:xfrm>
              <a:off x="0" y="-9525"/>
              <a:ext cx="4486566" cy="1304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Add a main point</a:t>
              </a:r>
              <a:endParaRPr/>
            </a:p>
          </p:txBody>
        </p:sp>
        <p:sp>
          <p:nvSpPr>
            <p:cNvPr id="784" name="Google Shape;784;p36"/>
            <p:cNvSpPr txBox="1"/>
            <p:nvPr/>
          </p:nvSpPr>
          <p:spPr>
            <a:xfrm>
              <a:off x="776" y="1583182"/>
              <a:ext cx="4486566" cy="1093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785" name="Google Shape;785;p36"/>
          <p:cNvGrpSpPr/>
          <p:nvPr/>
        </p:nvGrpSpPr>
        <p:grpSpPr>
          <a:xfrm>
            <a:off x="8989638" y="5961411"/>
            <a:ext cx="3365216" cy="2014633"/>
            <a:chOff x="0" y="-9525"/>
            <a:chExt cx="4486954" cy="2686177"/>
          </a:xfrm>
        </p:grpSpPr>
        <p:sp>
          <p:nvSpPr>
            <p:cNvPr id="786" name="Google Shape;786;p36"/>
            <p:cNvSpPr txBox="1"/>
            <p:nvPr/>
          </p:nvSpPr>
          <p:spPr>
            <a:xfrm>
              <a:off x="0" y="-9525"/>
              <a:ext cx="4486566" cy="1304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u="none">
                  <a:solidFill>
                    <a:srgbClr val="1649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Add a main point</a:t>
              </a:r>
              <a:endParaRPr/>
            </a:p>
          </p:txBody>
        </p:sp>
        <p:sp>
          <p:nvSpPr>
            <p:cNvPr id="787" name="Google Shape;787;p36"/>
            <p:cNvSpPr txBox="1"/>
            <p:nvPr/>
          </p:nvSpPr>
          <p:spPr>
            <a:xfrm>
              <a:off x="388" y="1583182"/>
              <a:ext cx="4486566" cy="1093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9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 you want to discuss. 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792;p37"/>
          <p:cNvGrpSpPr/>
          <p:nvPr/>
        </p:nvGrpSpPr>
        <p:grpSpPr>
          <a:xfrm>
            <a:off x="0" y="1972209"/>
            <a:ext cx="8822929" cy="3303091"/>
            <a:chOff x="0" y="-289322"/>
            <a:chExt cx="11763905" cy="4404122"/>
          </a:xfrm>
        </p:grpSpPr>
        <p:grpSp>
          <p:nvGrpSpPr>
            <p:cNvPr id="793" name="Google Shape;793;p37"/>
            <p:cNvGrpSpPr/>
            <p:nvPr/>
          </p:nvGrpSpPr>
          <p:grpSpPr>
            <a:xfrm>
              <a:off x="0" y="-289322"/>
              <a:ext cx="11763905" cy="4404122"/>
              <a:chOff x="0" y="-57150"/>
              <a:chExt cx="2323734" cy="869950"/>
            </a:xfrm>
          </p:grpSpPr>
          <p:sp>
            <p:nvSpPr>
              <p:cNvPr id="794" name="Google Shape;794;p37"/>
              <p:cNvSpPr/>
              <p:nvPr/>
            </p:nvSpPr>
            <p:spPr>
              <a:xfrm>
                <a:off x="0" y="0"/>
                <a:ext cx="2323734" cy="812800"/>
              </a:xfrm>
              <a:custGeom>
                <a:rect b="b" l="l" r="r" t="t"/>
                <a:pathLst>
                  <a:path extrusionOk="0" h="812800" w="2323734">
                    <a:moveTo>
                      <a:pt x="0" y="0"/>
                    </a:moveTo>
                    <a:lnTo>
                      <a:pt x="2323734" y="0"/>
                    </a:lnTo>
                    <a:lnTo>
                      <a:pt x="232373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795" name="Google Shape;795;p3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6" name="Google Shape;796;p37"/>
            <p:cNvGrpSpPr/>
            <p:nvPr/>
          </p:nvGrpSpPr>
          <p:grpSpPr>
            <a:xfrm>
              <a:off x="7649105" y="-289322"/>
              <a:ext cx="4114800" cy="4404122"/>
              <a:chOff x="0" y="-57150"/>
              <a:chExt cx="812800" cy="869950"/>
            </a:xfrm>
          </p:grpSpPr>
          <p:sp>
            <p:nvSpPr>
              <p:cNvPr id="797" name="Google Shape;797;p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98" name="Google Shape;798;p3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9" name="Google Shape;799;p37"/>
            <p:cNvSpPr txBox="1"/>
            <p:nvPr/>
          </p:nvSpPr>
          <p:spPr>
            <a:xfrm>
              <a:off x="8525958" y="806366"/>
              <a:ext cx="2361094" cy="1711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800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S</a:t>
              </a:r>
              <a:endParaRPr/>
            </a:p>
          </p:txBody>
        </p:sp>
        <p:sp>
          <p:nvSpPr>
            <p:cNvPr id="800" name="Google Shape;800;p37"/>
            <p:cNvSpPr txBox="1"/>
            <p:nvPr/>
          </p:nvSpPr>
          <p:spPr>
            <a:xfrm>
              <a:off x="7819973" y="2758779"/>
              <a:ext cx="3773065" cy="541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STRENGTHS</a:t>
              </a:r>
              <a:endParaRPr/>
            </a:p>
          </p:txBody>
        </p:sp>
        <p:sp>
          <p:nvSpPr>
            <p:cNvPr id="801" name="Google Shape;801;p37"/>
            <p:cNvSpPr txBox="1"/>
            <p:nvPr/>
          </p:nvSpPr>
          <p:spPr>
            <a:xfrm>
              <a:off x="3461" y="994833"/>
              <a:ext cx="7331605" cy="2010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69874" lvl="1" marL="539749" marR="0" rtl="0" algn="r">
                <a:lnSpc>
                  <a:spcPct val="16702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What are you doing well? </a:t>
              </a:r>
              <a:endParaRPr/>
            </a:p>
            <a:p>
              <a:pPr indent="-269874" lvl="1" marL="539749" marR="0" rtl="0" algn="r">
                <a:lnSpc>
                  <a:spcPct val="16702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What sets you apart? </a:t>
              </a:r>
              <a:endParaRPr/>
            </a:p>
            <a:p>
              <a:pPr indent="-269874" lvl="1" marL="539749" marR="0" rtl="0" algn="r">
                <a:lnSpc>
                  <a:spcPct val="16702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What are your good qualities?</a:t>
              </a:r>
              <a:endParaRPr/>
            </a:p>
          </p:txBody>
        </p:sp>
      </p:grpSp>
      <p:grpSp>
        <p:nvGrpSpPr>
          <p:cNvPr id="802" name="Google Shape;802;p37"/>
          <p:cNvGrpSpPr/>
          <p:nvPr/>
        </p:nvGrpSpPr>
        <p:grpSpPr>
          <a:xfrm>
            <a:off x="-126043" y="5325868"/>
            <a:ext cx="8948972" cy="3303091"/>
            <a:chOff x="-168057" y="-289322"/>
            <a:chExt cx="11931962" cy="4404122"/>
          </a:xfrm>
        </p:grpSpPr>
        <p:grpSp>
          <p:nvGrpSpPr>
            <p:cNvPr id="803" name="Google Shape;803;p37"/>
            <p:cNvGrpSpPr/>
            <p:nvPr/>
          </p:nvGrpSpPr>
          <p:grpSpPr>
            <a:xfrm>
              <a:off x="0" y="-289322"/>
              <a:ext cx="11763905" cy="4404122"/>
              <a:chOff x="0" y="-57150"/>
              <a:chExt cx="2323734" cy="869950"/>
            </a:xfrm>
          </p:grpSpPr>
          <p:sp>
            <p:nvSpPr>
              <p:cNvPr id="804" name="Google Shape;804;p37"/>
              <p:cNvSpPr/>
              <p:nvPr/>
            </p:nvSpPr>
            <p:spPr>
              <a:xfrm>
                <a:off x="0" y="0"/>
                <a:ext cx="2323734" cy="812800"/>
              </a:xfrm>
              <a:custGeom>
                <a:rect b="b" l="l" r="r" t="t"/>
                <a:pathLst>
                  <a:path extrusionOk="0" h="812800" w="2323734">
                    <a:moveTo>
                      <a:pt x="0" y="0"/>
                    </a:moveTo>
                    <a:lnTo>
                      <a:pt x="2323734" y="0"/>
                    </a:lnTo>
                    <a:lnTo>
                      <a:pt x="232373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805" name="Google Shape;805;p3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6" name="Google Shape;806;p37"/>
            <p:cNvGrpSpPr/>
            <p:nvPr/>
          </p:nvGrpSpPr>
          <p:grpSpPr>
            <a:xfrm>
              <a:off x="7649105" y="-289322"/>
              <a:ext cx="4114800" cy="4404122"/>
              <a:chOff x="0" y="-57150"/>
              <a:chExt cx="812800" cy="869950"/>
            </a:xfrm>
          </p:grpSpPr>
          <p:sp>
            <p:nvSpPr>
              <p:cNvPr id="807" name="Google Shape;807;p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08" name="Google Shape;808;p3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9" name="Google Shape;809;p37"/>
            <p:cNvSpPr txBox="1"/>
            <p:nvPr/>
          </p:nvSpPr>
          <p:spPr>
            <a:xfrm>
              <a:off x="8323003" y="827567"/>
              <a:ext cx="2767004" cy="1711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800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W</a:t>
              </a:r>
              <a:endParaRPr/>
            </a:p>
          </p:txBody>
        </p:sp>
        <p:sp>
          <p:nvSpPr>
            <p:cNvPr id="810" name="Google Shape;810;p37"/>
            <p:cNvSpPr txBox="1"/>
            <p:nvPr/>
          </p:nvSpPr>
          <p:spPr>
            <a:xfrm>
              <a:off x="7699554" y="2881842"/>
              <a:ext cx="4013902" cy="541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WEAKNESSES</a:t>
              </a:r>
              <a:endParaRPr/>
            </a:p>
          </p:txBody>
        </p:sp>
        <p:sp>
          <p:nvSpPr>
            <p:cNvPr id="811" name="Google Shape;811;p37"/>
            <p:cNvSpPr txBox="1"/>
            <p:nvPr/>
          </p:nvSpPr>
          <p:spPr>
            <a:xfrm>
              <a:off x="-168057" y="994833"/>
              <a:ext cx="7503124" cy="2081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69874" lvl="1" marL="539749" marR="0" rtl="0" algn="r">
                <a:lnSpc>
                  <a:spcPct val="16702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Where do you need to improve? </a:t>
              </a:r>
              <a:endParaRPr/>
            </a:p>
            <a:p>
              <a:pPr indent="-269874" lvl="1" marL="539749" marR="0" rtl="0" algn="r">
                <a:lnSpc>
                  <a:spcPct val="16702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Are resources adequate? </a:t>
              </a:r>
              <a:endParaRPr/>
            </a:p>
            <a:p>
              <a:pPr indent="-269874" lvl="1" marL="539749" marR="0" rtl="0" algn="r">
                <a:lnSpc>
                  <a:spcPct val="16702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What do others do better than you?</a:t>
              </a:r>
              <a:endParaRPr/>
            </a:p>
          </p:txBody>
        </p:sp>
      </p:grpSp>
      <p:grpSp>
        <p:nvGrpSpPr>
          <p:cNvPr id="812" name="Google Shape;812;p37"/>
          <p:cNvGrpSpPr/>
          <p:nvPr/>
        </p:nvGrpSpPr>
        <p:grpSpPr>
          <a:xfrm>
            <a:off x="9438315" y="1972209"/>
            <a:ext cx="8849685" cy="3303091"/>
            <a:chOff x="0" y="-289322"/>
            <a:chExt cx="11799580" cy="4404122"/>
          </a:xfrm>
        </p:grpSpPr>
        <p:grpSp>
          <p:nvGrpSpPr>
            <p:cNvPr id="813" name="Google Shape;813;p37"/>
            <p:cNvGrpSpPr/>
            <p:nvPr/>
          </p:nvGrpSpPr>
          <p:grpSpPr>
            <a:xfrm>
              <a:off x="0" y="-289322"/>
              <a:ext cx="11799580" cy="4404122"/>
              <a:chOff x="0" y="-57150"/>
              <a:chExt cx="2330781" cy="869950"/>
            </a:xfrm>
          </p:grpSpPr>
          <p:sp>
            <p:nvSpPr>
              <p:cNvPr id="814" name="Google Shape;814;p37"/>
              <p:cNvSpPr/>
              <p:nvPr/>
            </p:nvSpPr>
            <p:spPr>
              <a:xfrm>
                <a:off x="0" y="0"/>
                <a:ext cx="2330781" cy="812800"/>
              </a:xfrm>
              <a:custGeom>
                <a:rect b="b" l="l" r="r" t="t"/>
                <a:pathLst>
                  <a:path extrusionOk="0" h="812800" w="2330781">
                    <a:moveTo>
                      <a:pt x="0" y="0"/>
                    </a:moveTo>
                    <a:lnTo>
                      <a:pt x="2330781" y="0"/>
                    </a:lnTo>
                    <a:lnTo>
                      <a:pt x="2330781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815" name="Google Shape;815;p3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6" name="Google Shape;816;p37"/>
            <p:cNvGrpSpPr/>
            <p:nvPr/>
          </p:nvGrpSpPr>
          <p:grpSpPr>
            <a:xfrm>
              <a:off x="0" y="-289322"/>
              <a:ext cx="4114800" cy="4404122"/>
              <a:chOff x="0" y="-57150"/>
              <a:chExt cx="812800" cy="869950"/>
            </a:xfrm>
          </p:grpSpPr>
          <p:sp>
            <p:nvSpPr>
              <p:cNvPr id="817" name="Google Shape;817;p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18" name="Google Shape;818;p3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9" name="Google Shape;819;p37"/>
            <p:cNvSpPr txBox="1"/>
            <p:nvPr/>
          </p:nvSpPr>
          <p:spPr>
            <a:xfrm>
              <a:off x="561091" y="806366"/>
              <a:ext cx="2992618" cy="1711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800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O</a:t>
              </a:r>
              <a:endParaRPr/>
            </a:p>
          </p:txBody>
        </p:sp>
        <p:sp>
          <p:nvSpPr>
            <p:cNvPr id="820" name="Google Shape;820;p37"/>
            <p:cNvSpPr txBox="1"/>
            <p:nvPr/>
          </p:nvSpPr>
          <p:spPr>
            <a:xfrm>
              <a:off x="12700" y="2758779"/>
              <a:ext cx="4102100" cy="541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OPPORTUNITIES</a:t>
              </a:r>
              <a:endParaRPr/>
            </a:p>
          </p:txBody>
        </p:sp>
        <p:sp>
          <p:nvSpPr>
            <p:cNvPr id="821" name="Google Shape;821;p37"/>
            <p:cNvSpPr txBox="1"/>
            <p:nvPr/>
          </p:nvSpPr>
          <p:spPr>
            <a:xfrm>
              <a:off x="4432300" y="1037929"/>
              <a:ext cx="6677586" cy="2010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69874" lvl="1" marL="539749" marR="0" rtl="0" algn="l">
                <a:lnSpc>
                  <a:spcPct val="16702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What are your goals? </a:t>
              </a:r>
              <a:endParaRPr/>
            </a:p>
            <a:p>
              <a:pPr indent="-269874" lvl="1" marL="539749" marR="0" rtl="0" algn="l">
                <a:lnSpc>
                  <a:spcPct val="16702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Are demands shifting? </a:t>
              </a:r>
              <a:endParaRPr/>
            </a:p>
            <a:p>
              <a:pPr indent="-269874" lvl="1" marL="539749" marR="0" rtl="0" algn="l">
                <a:lnSpc>
                  <a:spcPct val="16702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How can it be improved?</a:t>
              </a:r>
              <a:endParaRPr/>
            </a:p>
          </p:txBody>
        </p:sp>
      </p:grpSp>
      <p:grpSp>
        <p:nvGrpSpPr>
          <p:cNvPr id="822" name="Google Shape;822;p37"/>
          <p:cNvGrpSpPr/>
          <p:nvPr/>
        </p:nvGrpSpPr>
        <p:grpSpPr>
          <a:xfrm>
            <a:off x="9438315" y="5325868"/>
            <a:ext cx="8849685" cy="3303091"/>
            <a:chOff x="0" y="-289322"/>
            <a:chExt cx="11799580" cy="4404122"/>
          </a:xfrm>
        </p:grpSpPr>
        <p:grpSp>
          <p:nvGrpSpPr>
            <p:cNvPr id="823" name="Google Shape;823;p37"/>
            <p:cNvGrpSpPr/>
            <p:nvPr/>
          </p:nvGrpSpPr>
          <p:grpSpPr>
            <a:xfrm>
              <a:off x="0" y="-289322"/>
              <a:ext cx="11799580" cy="4404122"/>
              <a:chOff x="0" y="-57150"/>
              <a:chExt cx="2330781" cy="869950"/>
            </a:xfrm>
          </p:grpSpPr>
          <p:sp>
            <p:nvSpPr>
              <p:cNvPr id="824" name="Google Shape;824;p37"/>
              <p:cNvSpPr/>
              <p:nvPr/>
            </p:nvSpPr>
            <p:spPr>
              <a:xfrm>
                <a:off x="0" y="0"/>
                <a:ext cx="2330781" cy="812800"/>
              </a:xfrm>
              <a:custGeom>
                <a:rect b="b" l="l" r="r" t="t"/>
                <a:pathLst>
                  <a:path extrusionOk="0" h="812800" w="2330781">
                    <a:moveTo>
                      <a:pt x="0" y="0"/>
                    </a:moveTo>
                    <a:lnTo>
                      <a:pt x="2330781" y="0"/>
                    </a:lnTo>
                    <a:lnTo>
                      <a:pt x="2330781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825" name="Google Shape;825;p3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6" name="Google Shape;826;p37"/>
            <p:cNvGrpSpPr/>
            <p:nvPr/>
          </p:nvGrpSpPr>
          <p:grpSpPr>
            <a:xfrm>
              <a:off x="0" y="-289322"/>
              <a:ext cx="4114800" cy="4404122"/>
              <a:chOff x="0" y="-57150"/>
              <a:chExt cx="812800" cy="869950"/>
            </a:xfrm>
          </p:grpSpPr>
          <p:sp>
            <p:nvSpPr>
              <p:cNvPr id="827" name="Google Shape;827;p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28" name="Google Shape;828;p3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9" name="Google Shape;829;p37"/>
            <p:cNvSpPr txBox="1"/>
            <p:nvPr/>
          </p:nvSpPr>
          <p:spPr>
            <a:xfrm>
              <a:off x="611453" y="827567"/>
              <a:ext cx="2904595" cy="1711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800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T</a:t>
              </a:r>
              <a:endParaRPr/>
            </a:p>
          </p:txBody>
        </p:sp>
        <p:sp>
          <p:nvSpPr>
            <p:cNvPr id="830" name="Google Shape;830;p37"/>
            <p:cNvSpPr txBox="1"/>
            <p:nvPr/>
          </p:nvSpPr>
          <p:spPr>
            <a:xfrm>
              <a:off x="403654" y="2881842"/>
              <a:ext cx="3307493" cy="541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THREATS</a:t>
              </a:r>
              <a:endParaRPr/>
            </a:p>
          </p:txBody>
        </p:sp>
        <p:sp>
          <p:nvSpPr>
            <p:cNvPr id="831" name="Google Shape;831;p37"/>
            <p:cNvSpPr txBox="1"/>
            <p:nvPr/>
          </p:nvSpPr>
          <p:spPr>
            <a:xfrm>
              <a:off x="4114800" y="994833"/>
              <a:ext cx="7516722" cy="2010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69874" lvl="1" marL="539749" marR="0" rtl="0" algn="l">
                <a:lnSpc>
                  <a:spcPct val="16702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What are the blockers you're facing? </a:t>
              </a:r>
              <a:endParaRPr/>
            </a:p>
            <a:p>
              <a:pPr indent="-269874" lvl="1" marL="539749" marR="0" rtl="0" algn="l">
                <a:lnSpc>
                  <a:spcPct val="16702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What are factors outside of your control?</a:t>
              </a:r>
              <a:endParaRPr/>
            </a:p>
          </p:txBody>
        </p:sp>
      </p:grpSp>
      <p:cxnSp>
        <p:nvCxnSpPr>
          <p:cNvPr id="832" name="Google Shape;832;p37"/>
          <p:cNvCxnSpPr/>
          <p:nvPr/>
        </p:nvCxnSpPr>
        <p:spPr>
          <a:xfrm rot="10800000">
            <a:off x="4227115" y="1028700"/>
            <a:ext cx="983377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  <p:cxnSp>
        <p:nvCxnSpPr>
          <p:cNvPr id="833" name="Google Shape;833;p37"/>
          <p:cNvCxnSpPr/>
          <p:nvPr/>
        </p:nvCxnSpPr>
        <p:spPr>
          <a:xfrm rot="10800000">
            <a:off x="4227115" y="9713259"/>
            <a:ext cx="983377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2424"/>
        </a:solidFill>
      </p:bgPr>
    </p:bg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38"/>
          <p:cNvGrpSpPr/>
          <p:nvPr/>
        </p:nvGrpSpPr>
        <p:grpSpPr>
          <a:xfrm>
            <a:off x="9153512" y="1050615"/>
            <a:ext cx="8285440" cy="8447723"/>
            <a:chOff x="0" y="-57150"/>
            <a:chExt cx="11047254" cy="11263630"/>
          </a:xfrm>
        </p:grpSpPr>
        <p:sp>
          <p:nvSpPr>
            <p:cNvPr id="839" name="Google Shape;839;p38"/>
            <p:cNvSpPr txBox="1"/>
            <p:nvPr/>
          </p:nvSpPr>
          <p:spPr>
            <a:xfrm>
              <a:off x="1114266" y="10671810"/>
              <a:ext cx="1143635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/>
            </a:p>
          </p:txBody>
        </p:sp>
        <p:sp>
          <p:nvSpPr>
            <p:cNvPr id="840" name="Google Shape;840;p38"/>
            <p:cNvSpPr txBox="1"/>
            <p:nvPr/>
          </p:nvSpPr>
          <p:spPr>
            <a:xfrm>
              <a:off x="3223101" y="10671810"/>
              <a:ext cx="1143635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/>
            </a:p>
          </p:txBody>
        </p:sp>
        <p:sp>
          <p:nvSpPr>
            <p:cNvPr id="841" name="Google Shape;841;p38"/>
            <p:cNvSpPr txBox="1"/>
            <p:nvPr/>
          </p:nvSpPr>
          <p:spPr>
            <a:xfrm>
              <a:off x="5331936" y="10671810"/>
              <a:ext cx="1143635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Item 3</a:t>
              </a:r>
              <a:endParaRPr/>
            </a:p>
          </p:txBody>
        </p:sp>
        <p:sp>
          <p:nvSpPr>
            <p:cNvPr id="842" name="Google Shape;842;p38"/>
            <p:cNvSpPr txBox="1"/>
            <p:nvPr/>
          </p:nvSpPr>
          <p:spPr>
            <a:xfrm>
              <a:off x="7440771" y="10671810"/>
              <a:ext cx="1143635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Item 4</a:t>
              </a:r>
              <a:endParaRPr/>
            </a:p>
          </p:txBody>
        </p:sp>
        <p:sp>
          <p:nvSpPr>
            <p:cNvPr id="843" name="Google Shape;843;p38"/>
            <p:cNvSpPr txBox="1"/>
            <p:nvPr/>
          </p:nvSpPr>
          <p:spPr>
            <a:xfrm>
              <a:off x="9549606" y="10671810"/>
              <a:ext cx="1143635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Item 5</a:t>
              </a:r>
              <a:endParaRPr/>
            </a:p>
          </p:txBody>
        </p:sp>
        <p:grpSp>
          <p:nvGrpSpPr>
            <p:cNvPr id="844" name="Google Shape;844;p38"/>
            <p:cNvGrpSpPr/>
            <p:nvPr/>
          </p:nvGrpSpPr>
          <p:grpSpPr>
            <a:xfrm>
              <a:off x="760254" y="232410"/>
              <a:ext cx="10287000" cy="10299700"/>
              <a:chOff x="0" y="-6350"/>
              <a:chExt cx="10287000" cy="10299700"/>
            </a:xfrm>
          </p:grpSpPr>
          <p:sp>
            <p:nvSpPr>
              <p:cNvPr id="845" name="Google Shape;845;p38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846" name="Google Shape;846;p38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847" name="Google Shape;847;p38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848" name="Google Shape;848;p38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849" name="Google Shape;849;p38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850" name="Google Shape;850;p38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851" name="Google Shape;851;p38"/>
            <p:cNvSpPr txBox="1"/>
            <p:nvPr/>
          </p:nvSpPr>
          <p:spPr>
            <a:xfrm>
              <a:off x="0" y="-57150"/>
              <a:ext cx="557054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50 </a:t>
              </a:r>
              <a:endParaRPr/>
            </a:p>
          </p:txBody>
        </p:sp>
        <p:sp>
          <p:nvSpPr>
            <p:cNvPr id="852" name="Google Shape;852;p38"/>
            <p:cNvSpPr txBox="1"/>
            <p:nvPr/>
          </p:nvSpPr>
          <p:spPr>
            <a:xfrm>
              <a:off x="0" y="2000250"/>
              <a:ext cx="557054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40 </a:t>
              </a:r>
              <a:endParaRPr/>
            </a:p>
          </p:txBody>
        </p:sp>
        <p:sp>
          <p:nvSpPr>
            <p:cNvPr id="853" name="Google Shape;853;p38"/>
            <p:cNvSpPr txBox="1"/>
            <p:nvPr/>
          </p:nvSpPr>
          <p:spPr>
            <a:xfrm>
              <a:off x="0" y="4057650"/>
              <a:ext cx="557054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30 </a:t>
              </a:r>
              <a:endParaRPr/>
            </a:p>
          </p:txBody>
        </p:sp>
        <p:sp>
          <p:nvSpPr>
            <p:cNvPr id="854" name="Google Shape;854;p38"/>
            <p:cNvSpPr txBox="1"/>
            <p:nvPr/>
          </p:nvSpPr>
          <p:spPr>
            <a:xfrm>
              <a:off x="0" y="6115050"/>
              <a:ext cx="557054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 </a:t>
              </a:r>
              <a:endParaRPr/>
            </a:p>
          </p:txBody>
        </p:sp>
        <p:sp>
          <p:nvSpPr>
            <p:cNvPr id="855" name="Google Shape;855;p38"/>
            <p:cNvSpPr txBox="1"/>
            <p:nvPr/>
          </p:nvSpPr>
          <p:spPr>
            <a:xfrm>
              <a:off x="0" y="8172450"/>
              <a:ext cx="557054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10 </a:t>
              </a:r>
              <a:endParaRPr/>
            </a:p>
          </p:txBody>
        </p:sp>
        <p:sp>
          <p:nvSpPr>
            <p:cNvPr id="856" name="Google Shape;856;p38"/>
            <p:cNvSpPr txBox="1"/>
            <p:nvPr/>
          </p:nvSpPr>
          <p:spPr>
            <a:xfrm>
              <a:off x="228124" y="10229850"/>
              <a:ext cx="328930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 </a:t>
              </a:r>
              <a:endParaRPr/>
            </a:p>
          </p:txBody>
        </p:sp>
        <p:grpSp>
          <p:nvGrpSpPr>
            <p:cNvPr id="857" name="Google Shape;857;p38"/>
            <p:cNvGrpSpPr/>
            <p:nvPr/>
          </p:nvGrpSpPr>
          <p:grpSpPr>
            <a:xfrm>
              <a:off x="758521" y="232410"/>
              <a:ext cx="10288732" cy="10293350"/>
              <a:chOff x="-1732" y="-6350"/>
              <a:chExt cx="10288732" cy="10293350"/>
            </a:xfrm>
          </p:grpSpPr>
          <p:sp>
            <p:nvSpPr>
              <p:cNvPr id="858" name="Google Shape;858;p38"/>
              <p:cNvSpPr/>
              <p:nvPr/>
            </p:nvSpPr>
            <p:spPr>
              <a:xfrm>
                <a:off x="-1732" y="8216863"/>
                <a:ext cx="1855125" cy="2070137"/>
              </a:xfrm>
              <a:custGeom>
                <a:rect b="b" l="l" r="r" t="t"/>
                <a:pathLst>
                  <a:path extrusionOk="0" h="2070137" w="1855125">
                    <a:moveTo>
                      <a:pt x="1732" y="2070137"/>
                    </a:moveTo>
                    <a:lnTo>
                      <a:pt x="1732" y="154520"/>
                    </a:lnTo>
                    <a:cubicBezTo>
                      <a:pt x="0" y="114144"/>
                      <a:pt x="14838" y="74814"/>
                      <a:pt x="42809" y="45644"/>
                    </a:cubicBezTo>
                    <a:cubicBezTo>
                      <a:pt x="70779" y="16476"/>
                      <a:pt x="109452" y="0"/>
                      <a:pt x="149865" y="37"/>
                    </a:cubicBezTo>
                    <a:lnTo>
                      <a:pt x="1705259" y="37"/>
                    </a:lnTo>
                    <a:cubicBezTo>
                      <a:pt x="1745672" y="0"/>
                      <a:pt x="1784345" y="16476"/>
                      <a:pt x="1812315" y="45644"/>
                    </a:cubicBezTo>
                    <a:cubicBezTo>
                      <a:pt x="1840286" y="74814"/>
                      <a:pt x="1855124" y="114144"/>
                      <a:pt x="1853392" y="154520"/>
                    </a:cubicBezTo>
                    <a:lnTo>
                      <a:pt x="1853392" y="2070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38"/>
              <p:cNvSpPr/>
              <p:nvPr/>
            </p:nvSpPr>
            <p:spPr>
              <a:xfrm>
                <a:off x="2108835" y="6165850"/>
                <a:ext cx="1851660" cy="4121150"/>
              </a:xfrm>
              <a:custGeom>
                <a:rect b="b" l="l" r="r" t="t"/>
                <a:pathLst>
                  <a:path extrusionOk="0" h="4121150" w="1851660">
                    <a:moveTo>
                      <a:pt x="0" y="41211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4121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38"/>
              <p:cNvSpPr/>
              <p:nvPr/>
            </p:nvSpPr>
            <p:spPr>
              <a:xfrm>
                <a:off x="4217670" y="4108450"/>
                <a:ext cx="1851660" cy="6178550"/>
              </a:xfrm>
              <a:custGeom>
                <a:rect b="b" l="l" r="r" t="t"/>
                <a:pathLst>
                  <a:path extrusionOk="0" h="6178550" w="1851660">
                    <a:moveTo>
                      <a:pt x="0" y="61785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6178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38"/>
              <p:cNvSpPr/>
              <p:nvPr/>
            </p:nvSpPr>
            <p:spPr>
              <a:xfrm>
                <a:off x="6326505" y="2051050"/>
                <a:ext cx="1851660" cy="8235950"/>
              </a:xfrm>
              <a:custGeom>
                <a:rect b="b" l="l" r="r" t="t"/>
                <a:pathLst>
                  <a:path extrusionOk="0" h="8235950" w="1851660">
                    <a:moveTo>
                      <a:pt x="0" y="8235950"/>
                    </a:moveTo>
                    <a:lnTo>
                      <a:pt x="0" y="148133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3"/>
                    </a:cubicBezTo>
                    <a:lnTo>
                      <a:pt x="1851660" y="82359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38"/>
              <p:cNvSpPr/>
              <p:nvPr/>
            </p:nvSpPr>
            <p:spPr>
              <a:xfrm>
                <a:off x="8435340" y="-6350"/>
                <a:ext cx="1851660" cy="10293350"/>
              </a:xfrm>
              <a:custGeom>
                <a:rect b="b" l="l" r="r" t="t"/>
                <a:pathLst>
                  <a:path extrusionOk="0" h="10293350" w="1851660">
                    <a:moveTo>
                      <a:pt x="0" y="102933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102933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38"/>
              <p:cNvSpPr/>
              <p:nvPr/>
            </p:nvSpPr>
            <p:spPr>
              <a:xfrm>
                <a:off x="0" y="9251950"/>
                <a:ext cx="1851660" cy="1035050"/>
              </a:xfrm>
              <a:custGeom>
                <a:rect b="b" l="l" r="r" t="t"/>
                <a:pathLst>
                  <a:path extrusionOk="0" h="103505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</p:spPr>
          </p:sp>
          <p:sp>
            <p:nvSpPr>
              <p:cNvPr id="864" name="Google Shape;864;p38"/>
              <p:cNvSpPr/>
              <p:nvPr/>
            </p:nvSpPr>
            <p:spPr>
              <a:xfrm>
                <a:off x="2108835" y="6990080"/>
                <a:ext cx="1851660" cy="3296920"/>
              </a:xfrm>
              <a:custGeom>
                <a:rect b="b" l="l" r="r" t="t"/>
                <a:pathLst>
                  <a:path extrusionOk="0" h="329692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</p:spPr>
          </p:sp>
          <p:sp>
            <p:nvSpPr>
              <p:cNvPr id="865" name="Google Shape;865;p38"/>
              <p:cNvSpPr/>
              <p:nvPr/>
            </p:nvSpPr>
            <p:spPr>
              <a:xfrm>
                <a:off x="4217670" y="5138208"/>
                <a:ext cx="1851660" cy="5148792"/>
              </a:xfrm>
              <a:custGeom>
                <a:rect b="b" l="l" r="r" t="t"/>
                <a:pathLst>
                  <a:path extrusionOk="0" h="514879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</p:spPr>
          </p:sp>
          <p:sp>
            <p:nvSpPr>
              <p:cNvPr id="866" name="Google Shape;866;p38"/>
              <p:cNvSpPr/>
              <p:nvPr/>
            </p:nvSpPr>
            <p:spPr>
              <a:xfrm>
                <a:off x="6326505" y="3698240"/>
                <a:ext cx="1851660" cy="6588760"/>
              </a:xfrm>
              <a:custGeom>
                <a:rect b="b" l="l" r="r" t="t"/>
                <a:pathLst>
                  <a:path extrusionOk="0" h="65887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</p:spPr>
          </p:sp>
          <p:sp>
            <p:nvSpPr>
              <p:cNvPr id="867" name="Google Shape;867;p38"/>
              <p:cNvSpPr/>
              <p:nvPr/>
            </p:nvSpPr>
            <p:spPr>
              <a:xfrm>
                <a:off x="8435340" y="1640586"/>
                <a:ext cx="1851660" cy="8646414"/>
              </a:xfrm>
              <a:custGeom>
                <a:rect b="b" l="l" r="r" t="t"/>
                <a:pathLst>
                  <a:path extrusionOk="0" h="864641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</p:spPr>
          </p:sp>
          <p:sp>
            <p:nvSpPr>
              <p:cNvPr id="868" name="Google Shape;868;p38"/>
              <p:cNvSpPr/>
              <p:nvPr/>
            </p:nvSpPr>
            <p:spPr>
              <a:xfrm>
                <a:off x="0" y="10287000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869" name="Google Shape;869;p38"/>
              <p:cNvSpPr/>
              <p:nvPr/>
            </p:nvSpPr>
            <p:spPr>
              <a:xfrm>
                <a:off x="2108835" y="8638540"/>
                <a:ext cx="1851660" cy="1648460"/>
              </a:xfrm>
              <a:custGeom>
                <a:rect b="b" l="l" r="r" t="t"/>
                <a:pathLst>
                  <a:path extrusionOk="0" h="16484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870" name="Google Shape;870;p38"/>
              <p:cNvSpPr/>
              <p:nvPr/>
            </p:nvSpPr>
            <p:spPr>
              <a:xfrm>
                <a:off x="4217670" y="7197725"/>
                <a:ext cx="1851660" cy="3089275"/>
              </a:xfrm>
              <a:custGeom>
                <a:rect b="b" l="l" r="r" t="t"/>
                <a:pathLst>
                  <a:path extrusionOk="0" h="308927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871" name="Google Shape;871;p38"/>
              <p:cNvSpPr/>
              <p:nvPr/>
            </p:nvSpPr>
            <p:spPr>
              <a:xfrm>
                <a:off x="6326505" y="6580822"/>
                <a:ext cx="1851660" cy="3706178"/>
              </a:xfrm>
              <a:custGeom>
                <a:rect b="b" l="l" r="r" t="t"/>
                <a:pathLst>
                  <a:path extrusionOk="0" h="3706178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872" name="Google Shape;872;p38"/>
              <p:cNvSpPr/>
              <p:nvPr/>
            </p:nvSpPr>
            <p:spPr>
              <a:xfrm>
                <a:off x="8435340" y="5757926"/>
                <a:ext cx="1851660" cy="4529074"/>
              </a:xfrm>
              <a:custGeom>
                <a:rect b="b" l="l" r="r" t="t"/>
                <a:pathLst>
                  <a:path extrusionOk="0" h="452907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</p:grpSp>
      </p:grpSp>
      <p:grpSp>
        <p:nvGrpSpPr>
          <p:cNvPr id="873" name="Google Shape;873;p38"/>
          <p:cNvGrpSpPr/>
          <p:nvPr/>
        </p:nvGrpSpPr>
        <p:grpSpPr>
          <a:xfrm>
            <a:off x="0" y="-216991"/>
            <a:ext cx="8199856" cy="10503991"/>
            <a:chOff x="0" y="-57150"/>
            <a:chExt cx="2159633" cy="2766483"/>
          </a:xfrm>
        </p:grpSpPr>
        <p:sp>
          <p:nvSpPr>
            <p:cNvPr id="874" name="Google Shape;874;p38"/>
            <p:cNvSpPr/>
            <p:nvPr/>
          </p:nvSpPr>
          <p:spPr>
            <a:xfrm>
              <a:off x="0" y="0"/>
              <a:ext cx="2159633" cy="2709333"/>
            </a:xfrm>
            <a:custGeom>
              <a:rect b="b" l="l" r="r" t="t"/>
              <a:pathLst>
                <a:path extrusionOk="0" h="2709333" w="2159633">
                  <a:moveTo>
                    <a:pt x="0" y="0"/>
                  </a:moveTo>
                  <a:lnTo>
                    <a:pt x="2159633" y="0"/>
                  </a:lnTo>
                  <a:lnTo>
                    <a:pt x="21596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875" name="Google Shape;875;p3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6" name="Google Shape;876;p38"/>
          <p:cNvSpPr txBox="1"/>
          <p:nvPr/>
        </p:nvSpPr>
        <p:spPr>
          <a:xfrm>
            <a:off x="445673" y="8661400"/>
            <a:ext cx="5197305" cy="1146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Elaborate on what you want to discuss. </a:t>
            </a:r>
            <a:endParaRPr/>
          </a:p>
        </p:txBody>
      </p:sp>
      <p:sp>
        <p:nvSpPr>
          <p:cNvPr id="877" name="Google Shape;877;p38"/>
          <p:cNvSpPr txBox="1"/>
          <p:nvPr/>
        </p:nvSpPr>
        <p:spPr>
          <a:xfrm>
            <a:off x="445673" y="1014413"/>
            <a:ext cx="73890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Write Your Topic or Idea</a:t>
            </a:r>
            <a:endParaRPr/>
          </a:p>
        </p:txBody>
      </p:sp>
      <p:cxnSp>
        <p:nvCxnSpPr>
          <p:cNvPr id="878" name="Google Shape;878;p38"/>
          <p:cNvCxnSpPr/>
          <p:nvPr/>
        </p:nvCxnSpPr>
        <p:spPr>
          <a:xfrm rot="10800000">
            <a:off x="445625" y="4024372"/>
            <a:ext cx="7389000" cy="0"/>
          </a:xfrm>
          <a:prstGeom prst="straightConnector1">
            <a:avLst/>
          </a:prstGeom>
          <a:noFill/>
          <a:ln cap="flat" cmpd="sng" w="1016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oogle Shape;883;p39"/>
          <p:cNvGrpSpPr/>
          <p:nvPr/>
        </p:nvGrpSpPr>
        <p:grpSpPr>
          <a:xfrm rot="-7905339">
            <a:off x="-1306590" y="-4839748"/>
            <a:ext cx="15208630" cy="13426368"/>
            <a:chOff x="0" y="-6350"/>
            <a:chExt cx="812800" cy="717550"/>
          </a:xfrm>
        </p:grpSpPr>
        <p:sp>
          <p:nvSpPr>
            <p:cNvPr id="884" name="Google Shape;884;p39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85" name="Google Shape;885;p39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6" name="Google Shape;886;p39"/>
          <p:cNvGrpSpPr/>
          <p:nvPr/>
        </p:nvGrpSpPr>
        <p:grpSpPr>
          <a:xfrm rot="9237624">
            <a:off x="-5351821" y="3026645"/>
            <a:ext cx="16568363" cy="13717933"/>
            <a:chOff x="0" y="0"/>
            <a:chExt cx="858979" cy="711200"/>
          </a:xfrm>
        </p:grpSpPr>
        <p:sp>
          <p:nvSpPr>
            <p:cNvPr id="887" name="Google Shape;887;p39"/>
            <p:cNvSpPr/>
            <p:nvPr/>
          </p:nvSpPr>
          <p:spPr>
            <a:xfrm>
              <a:off x="0" y="0"/>
              <a:ext cx="858979" cy="711200"/>
            </a:xfrm>
            <a:custGeom>
              <a:rect b="b" l="l" r="r" t="t"/>
              <a:pathLst>
                <a:path extrusionOk="0" h="711200" w="858979">
                  <a:moveTo>
                    <a:pt x="429490" y="711200"/>
                  </a:moveTo>
                  <a:lnTo>
                    <a:pt x="858979" y="0"/>
                  </a:lnTo>
                  <a:lnTo>
                    <a:pt x="0" y="0"/>
                  </a:lnTo>
                  <a:lnTo>
                    <a:pt x="429490" y="711200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888" name="Google Shape;888;p39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9" name="Google Shape;889;p39"/>
          <p:cNvGrpSpPr/>
          <p:nvPr/>
        </p:nvGrpSpPr>
        <p:grpSpPr>
          <a:xfrm>
            <a:off x="8174926" y="-1329860"/>
            <a:ext cx="16886694" cy="14397490"/>
            <a:chOff x="0" y="0"/>
            <a:chExt cx="875483" cy="746431"/>
          </a:xfrm>
        </p:grpSpPr>
        <p:sp>
          <p:nvSpPr>
            <p:cNvPr id="890" name="Google Shape;890;p39"/>
            <p:cNvSpPr/>
            <p:nvPr/>
          </p:nvSpPr>
          <p:spPr>
            <a:xfrm>
              <a:off x="0" y="0"/>
              <a:ext cx="875483" cy="746431"/>
            </a:xfrm>
            <a:custGeom>
              <a:rect b="b" l="l" r="r" t="t"/>
              <a:pathLst>
                <a:path extrusionOk="0" h="746431" w="875483">
                  <a:moveTo>
                    <a:pt x="437741" y="746431"/>
                  </a:moveTo>
                  <a:lnTo>
                    <a:pt x="875483" y="0"/>
                  </a:lnTo>
                  <a:lnTo>
                    <a:pt x="0" y="0"/>
                  </a:lnTo>
                  <a:lnTo>
                    <a:pt x="437741" y="746431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891" name="Google Shape;891;p39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2" name="Google Shape;892;p39"/>
          <p:cNvGrpSpPr/>
          <p:nvPr/>
        </p:nvGrpSpPr>
        <p:grpSpPr>
          <a:xfrm rot="4457036">
            <a:off x="2581305" y="5308488"/>
            <a:ext cx="15208630" cy="13426368"/>
            <a:chOff x="0" y="-6350"/>
            <a:chExt cx="812800" cy="717550"/>
          </a:xfrm>
        </p:grpSpPr>
        <p:sp>
          <p:nvSpPr>
            <p:cNvPr id="893" name="Google Shape;893;p39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94" name="Google Shape;894;p39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5" name="Google Shape;895;p39"/>
          <p:cNvGrpSpPr/>
          <p:nvPr/>
        </p:nvGrpSpPr>
        <p:grpSpPr>
          <a:xfrm>
            <a:off x="1267706" y="645332"/>
            <a:ext cx="15915390" cy="8612968"/>
            <a:chOff x="0" y="-57150"/>
            <a:chExt cx="4191708" cy="2268436"/>
          </a:xfrm>
        </p:grpSpPr>
        <p:sp>
          <p:nvSpPr>
            <p:cNvPr id="896" name="Google Shape;896;p3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0" y="0"/>
              <a:ext cx="4191708" cy="2211286"/>
            </a:xfrm>
            <a:custGeom>
              <a:rect b="b" l="l" r="r" t="t"/>
              <a:pathLst>
                <a:path extrusionOk="0" h="2211286" w="4191708">
                  <a:moveTo>
                    <a:pt x="0" y="0"/>
                  </a:moveTo>
                  <a:lnTo>
                    <a:pt x="4191708" y="0"/>
                  </a:lnTo>
                  <a:lnTo>
                    <a:pt x="4191708" y="2211286"/>
                  </a:lnTo>
                  <a:lnTo>
                    <a:pt x="0" y="2211286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</p:sp>
      </p:grpSp>
      <p:pic>
        <p:nvPicPr>
          <p:cNvPr id="898" name="Google Shape;898;p39"/>
          <p:cNvPicPr preferRelativeResize="0"/>
          <p:nvPr/>
        </p:nvPicPr>
        <p:blipFill rotWithShape="1">
          <a:blip r:embed="rId3">
            <a:alphaModFix/>
          </a:blip>
          <a:srcRect b="44957" l="22992" r="19222" t="5423"/>
          <a:stretch/>
        </p:blipFill>
        <p:spPr>
          <a:xfrm>
            <a:off x="13176867" y="7176845"/>
            <a:ext cx="706712" cy="9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39"/>
          <p:cNvPicPr preferRelativeResize="0"/>
          <p:nvPr/>
        </p:nvPicPr>
        <p:blipFill rotWithShape="1">
          <a:blip r:embed="rId4">
            <a:alphaModFix/>
          </a:blip>
          <a:srcRect b="40782" l="23038" r="13796" t="4876"/>
          <a:stretch/>
        </p:blipFill>
        <p:spPr>
          <a:xfrm>
            <a:off x="1931266" y="7176845"/>
            <a:ext cx="706712" cy="9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39"/>
          <p:cNvPicPr preferRelativeResize="0"/>
          <p:nvPr/>
        </p:nvPicPr>
        <p:blipFill rotWithShape="1">
          <a:blip r:embed="rId5">
            <a:alphaModFix/>
          </a:blip>
          <a:srcRect b="7923" l="0" r="0" t="7923"/>
          <a:stretch/>
        </p:blipFill>
        <p:spPr>
          <a:xfrm>
            <a:off x="5755035" y="7176845"/>
            <a:ext cx="706712" cy="9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39"/>
          <p:cNvPicPr preferRelativeResize="0"/>
          <p:nvPr/>
        </p:nvPicPr>
        <p:blipFill rotWithShape="1">
          <a:blip r:embed="rId6">
            <a:alphaModFix/>
          </a:blip>
          <a:srcRect b="30927" l="34461" r="30991" t="2324"/>
          <a:stretch/>
        </p:blipFill>
        <p:spPr>
          <a:xfrm>
            <a:off x="9322351" y="7176845"/>
            <a:ext cx="706712" cy="9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39"/>
          <p:cNvPicPr preferRelativeResize="0"/>
          <p:nvPr/>
        </p:nvPicPr>
        <p:blipFill rotWithShape="1">
          <a:blip r:embed="rId7">
            <a:alphaModFix/>
          </a:blip>
          <a:srcRect b="30632" l="40362" r="23732" t="0"/>
          <a:stretch/>
        </p:blipFill>
        <p:spPr>
          <a:xfrm>
            <a:off x="3372326" y="5583194"/>
            <a:ext cx="706712" cy="9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39"/>
          <p:cNvPicPr preferRelativeResize="0"/>
          <p:nvPr/>
        </p:nvPicPr>
        <p:blipFill rotWithShape="1">
          <a:blip r:embed="rId8">
            <a:alphaModFix/>
          </a:blip>
          <a:srcRect b="15783" l="31049" r="29106" t="7235"/>
          <a:stretch/>
        </p:blipFill>
        <p:spPr>
          <a:xfrm>
            <a:off x="7247537" y="3996048"/>
            <a:ext cx="706712" cy="9102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4" name="Google Shape;904;p39"/>
          <p:cNvGrpSpPr/>
          <p:nvPr/>
        </p:nvGrpSpPr>
        <p:grpSpPr>
          <a:xfrm>
            <a:off x="4099763" y="3811514"/>
            <a:ext cx="4392131" cy="4481202"/>
            <a:chOff x="820553" y="-391800"/>
            <a:chExt cx="824651" cy="841375"/>
          </a:xfrm>
        </p:grpSpPr>
        <p:sp>
          <p:nvSpPr>
            <p:cNvPr id="905" name="Google Shape;905;p39"/>
            <p:cNvSpPr/>
            <p:nvPr/>
          </p:nvSpPr>
          <p:spPr>
            <a:xfrm>
              <a:off x="820553" y="-63132"/>
              <a:ext cx="466811" cy="172114"/>
            </a:xfrm>
            <a:custGeom>
              <a:rect b="b" l="l" r="r" t="t"/>
              <a:pathLst>
                <a:path extrusionOk="0" h="172114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2114"/>
                  </a:lnTo>
                  <a:lnTo>
                    <a:pt x="0" y="172114"/>
                  </a:lnTo>
                  <a:close/>
                </a:path>
              </a:pathLst>
            </a:custGeom>
            <a:solidFill>
              <a:srgbClr val="6D6D6D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06" name="Google Shape;906;p39"/>
            <p:cNvSpPr txBox="1"/>
            <p:nvPr/>
          </p:nvSpPr>
          <p:spPr>
            <a:xfrm>
              <a:off x="832404" y="-39180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/>
            </a:p>
          </p:txBody>
        </p:sp>
      </p:grpSp>
      <p:pic>
        <p:nvPicPr>
          <p:cNvPr id="907" name="Google Shape;907;p39"/>
          <p:cNvPicPr preferRelativeResize="0"/>
          <p:nvPr/>
        </p:nvPicPr>
        <p:blipFill rotWithShape="1">
          <a:blip r:embed="rId9">
            <a:alphaModFix/>
          </a:blip>
          <a:srcRect b="30896" l="44255" r="20874" t="1733"/>
          <a:stretch/>
        </p:blipFill>
        <p:spPr>
          <a:xfrm>
            <a:off x="10750670" y="5583194"/>
            <a:ext cx="706712" cy="9102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8" name="Google Shape;908;p39"/>
          <p:cNvGrpSpPr/>
          <p:nvPr/>
        </p:nvGrpSpPr>
        <p:grpSpPr>
          <a:xfrm>
            <a:off x="7954249" y="2229132"/>
            <a:ext cx="4364143" cy="4481201"/>
            <a:chOff x="0" y="-331750"/>
            <a:chExt cx="819396" cy="841375"/>
          </a:xfrm>
        </p:grpSpPr>
        <p:sp>
          <p:nvSpPr>
            <p:cNvPr id="909" name="Google Shape;909;p39"/>
            <p:cNvSpPr/>
            <p:nvPr/>
          </p:nvSpPr>
          <p:spPr>
            <a:xfrm>
              <a:off x="0" y="0"/>
              <a:ext cx="466811" cy="172114"/>
            </a:xfrm>
            <a:custGeom>
              <a:rect b="b" l="l" r="r" t="t"/>
              <a:pathLst>
                <a:path extrusionOk="0" h="172114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2114"/>
                  </a:lnTo>
                  <a:lnTo>
                    <a:pt x="0" y="172114"/>
                  </a:lnTo>
                  <a:close/>
                </a:path>
              </a:pathLst>
            </a:custGeom>
            <a:solidFill>
              <a:srgbClr val="1649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10" name="Google Shape;910;p39"/>
            <p:cNvSpPr txBox="1"/>
            <p:nvPr/>
          </p:nvSpPr>
          <p:spPr>
            <a:xfrm>
              <a:off x="6596" y="-33175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/>
            </a:p>
          </p:txBody>
        </p:sp>
      </p:grpSp>
      <p:grpSp>
        <p:nvGrpSpPr>
          <p:cNvPr id="911" name="Google Shape;911;p39"/>
          <p:cNvGrpSpPr/>
          <p:nvPr/>
        </p:nvGrpSpPr>
        <p:grpSpPr>
          <a:xfrm>
            <a:off x="11461307" y="3807249"/>
            <a:ext cx="4388824" cy="4481202"/>
            <a:chOff x="-1090091" y="-199828"/>
            <a:chExt cx="824030" cy="841375"/>
          </a:xfrm>
        </p:grpSpPr>
        <p:sp>
          <p:nvSpPr>
            <p:cNvPr id="912" name="Google Shape;912;p39"/>
            <p:cNvSpPr/>
            <p:nvPr/>
          </p:nvSpPr>
          <p:spPr>
            <a:xfrm>
              <a:off x="-1090091" y="129232"/>
              <a:ext cx="466811" cy="172114"/>
            </a:xfrm>
            <a:custGeom>
              <a:rect b="b" l="l" r="r" t="t"/>
              <a:pathLst>
                <a:path extrusionOk="0" h="172114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2114"/>
                  </a:lnTo>
                  <a:lnTo>
                    <a:pt x="0" y="172114"/>
                  </a:lnTo>
                  <a:close/>
                </a:path>
              </a:pathLst>
            </a:custGeom>
            <a:solidFill>
              <a:srgbClr val="6D6D6D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13" name="Google Shape;913;p39"/>
            <p:cNvSpPr txBox="1"/>
            <p:nvPr/>
          </p:nvSpPr>
          <p:spPr>
            <a:xfrm>
              <a:off x="-1078861" y="-199828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/>
            </a:p>
          </p:txBody>
        </p:sp>
      </p:grpSp>
      <p:grpSp>
        <p:nvGrpSpPr>
          <p:cNvPr id="914" name="Google Shape;914;p39"/>
          <p:cNvGrpSpPr/>
          <p:nvPr/>
        </p:nvGrpSpPr>
        <p:grpSpPr>
          <a:xfrm>
            <a:off x="2560809" y="5425103"/>
            <a:ext cx="4329012" cy="4481202"/>
            <a:chOff x="-14489" y="-328901"/>
            <a:chExt cx="812800" cy="841375"/>
          </a:xfrm>
        </p:grpSpPr>
        <p:sp>
          <p:nvSpPr>
            <p:cNvPr id="915" name="Google Shape;915;p39"/>
            <p:cNvSpPr/>
            <p:nvPr/>
          </p:nvSpPr>
          <p:spPr>
            <a:xfrm>
              <a:off x="0" y="0"/>
              <a:ext cx="466811" cy="172114"/>
            </a:xfrm>
            <a:custGeom>
              <a:rect b="b" l="l" r="r" t="t"/>
              <a:pathLst>
                <a:path extrusionOk="0" h="172114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2114"/>
                  </a:lnTo>
                  <a:lnTo>
                    <a:pt x="0" y="172114"/>
                  </a:lnTo>
                  <a:close/>
                </a:path>
              </a:pathLst>
            </a:custGeom>
            <a:solidFill>
              <a:srgbClr val="0000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16" name="Google Shape;916;p39"/>
            <p:cNvSpPr txBox="1"/>
            <p:nvPr/>
          </p:nvSpPr>
          <p:spPr>
            <a:xfrm>
              <a:off x="-14489" y="-328901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/>
            </a:p>
          </p:txBody>
        </p:sp>
      </p:grpSp>
      <p:grpSp>
        <p:nvGrpSpPr>
          <p:cNvPr id="917" name="Google Shape;917;p39"/>
          <p:cNvGrpSpPr/>
          <p:nvPr/>
        </p:nvGrpSpPr>
        <p:grpSpPr>
          <a:xfrm>
            <a:off x="6461748" y="5395192"/>
            <a:ext cx="4374071" cy="4481202"/>
            <a:chOff x="0" y="-334517"/>
            <a:chExt cx="821260" cy="841375"/>
          </a:xfrm>
        </p:grpSpPr>
        <p:sp>
          <p:nvSpPr>
            <p:cNvPr id="918" name="Google Shape;918;p39"/>
            <p:cNvSpPr/>
            <p:nvPr/>
          </p:nvSpPr>
          <p:spPr>
            <a:xfrm>
              <a:off x="0" y="0"/>
              <a:ext cx="466811" cy="172114"/>
            </a:xfrm>
            <a:custGeom>
              <a:rect b="b" l="l" r="r" t="t"/>
              <a:pathLst>
                <a:path extrusionOk="0" h="172114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2114"/>
                  </a:lnTo>
                  <a:lnTo>
                    <a:pt x="0" y="172114"/>
                  </a:lnTo>
                  <a:close/>
                </a:path>
              </a:pathLst>
            </a:custGeom>
            <a:solidFill>
              <a:srgbClr val="0000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19" name="Google Shape;919;p39"/>
            <p:cNvSpPr txBox="1"/>
            <p:nvPr/>
          </p:nvSpPr>
          <p:spPr>
            <a:xfrm>
              <a:off x="8460" y="-334517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/>
            </a:p>
          </p:txBody>
        </p:sp>
      </p:grpSp>
      <p:grpSp>
        <p:nvGrpSpPr>
          <p:cNvPr id="920" name="Google Shape;920;p39"/>
          <p:cNvGrpSpPr/>
          <p:nvPr/>
        </p:nvGrpSpPr>
        <p:grpSpPr>
          <a:xfrm>
            <a:off x="10029064" y="5424039"/>
            <a:ext cx="4422740" cy="4481202"/>
            <a:chOff x="0" y="-329101"/>
            <a:chExt cx="830398" cy="841375"/>
          </a:xfrm>
        </p:grpSpPr>
        <p:sp>
          <p:nvSpPr>
            <p:cNvPr id="921" name="Google Shape;921;p39"/>
            <p:cNvSpPr/>
            <p:nvPr/>
          </p:nvSpPr>
          <p:spPr>
            <a:xfrm>
              <a:off x="0" y="0"/>
              <a:ext cx="466811" cy="172114"/>
            </a:xfrm>
            <a:custGeom>
              <a:rect b="b" l="l" r="r" t="t"/>
              <a:pathLst>
                <a:path extrusionOk="0" h="172114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2114"/>
                  </a:lnTo>
                  <a:lnTo>
                    <a:pt x="0" y="172114"/>
                  </a:lnTo>
                  <a:close/>
                </a:path>
              </a:pathLst>
            </a:custGeom>
            <a:solidFill>
              <a:srgbClr val="0000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22" name="Google Shape;922;p39"/>
            <p:cNvSpPr txBox="1"/>
            <p:nvPr/>
          </p:nvSpPr>
          <p:spPr>
            <a:xfrm>
              <a:off x="17598" y="-329101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/>
            </a:p>
          </p:txBody>
        </p:sp>
      </p:grpSp>
      <p:grpSp>
        <p:nvGrpSpPr>
          <p:cNvPr id="923" name="Google Shape;923;p39"/>
          <p:cNvGrpSpPr/>
          <p:nvPr/>
        </p:nvGrpSpPr>
        <p:grpSpPr>
          <a:xfrm>
            <a:off x="13883580" y="5436975"/>
            <a:ext cx="4404418" cy="4481202"/>
            <a:chOff x="0" y="-326672"/>
            <a:chExt cx="826958" cy="841375"/>
          </a:xfrm>
        </p:grpSpPr>
        <p:sp>
          <p:nvSpPr>
            <p:cNvPr id="924" name="Google Shape;924;p39"/>
            <p:cNvSpPr/>
            <p:nvPr/>
          </p:nvSpPr>
          <p:spPr>
            <a:xfrm>
              <a:off x="0" y="0"/>
              <a:ext cx="466811" cy="172114"/>
            </a:xfrm>
            <a:custGeom>
              <a:rect b="b" l="l" r="r" t="t"/>
              <a:pathLst>
                <a:path extrusionOk="0" h="172114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2114"/>
                  </a:lnTo>
                  <a:lnTo>
                    <a:pt x="0" y="172114"/>
                  </a:lnTo>
                  <a:close/>
                </a:path>
              </a:pathLst>
            </a:custGeom>
            <a:solidFill>
              <a:srgbClr val="0000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25" name="Google Shape;925;p39"/>
            <p:cNvSpPr txBox="1"/>
            <p:nvPr/>
          </p:nvSpPr>
          <p:spPr>
            <a:xfrm>
              <a:off x="14158" y="-326672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/>
            </a:p>
          </p:txBody>
        </p:sp>
      </p:grpSp>
      <p:cxnSp>
        <p:nvCxnSpPr>
          <p:cNvPr id="926" name="Google Shape;926;p39"/>
          <p:cNvCxnSpPr/>
          <p:nvPr/>
        </p:nvCxnSpPr>
        <p:spPr>
          <a:xfrm rot="10800000">
            <a:off x="5305600" y="5214612"/>
            <a:ext cx="7404435" cy="0"/>
          </a:xfrm>
          <a:prstGeom prst="straightConnector1">
            <a:avLst/>
          </a:prstGeom>
          <a:noFill/>
          <a:ln cap="flat" cmpd="sng" w="19050">
            <a:solidFill>
              <a:srgbClr val="1649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7" name="Google Shape;927;p39"/>
          <p:cNvCxnSpPr/>
          <p:nvPr/>
        </p:nvCxnSpPr>
        <p:spPr>
          <a:xfrm rot="-5445318">
            <a:off x="9054459" y="5054148"/>
            <a:ext cx="301903" cy="0"/>
          </a:xfrm>
          <a:prstGeom prst="straightConnector1">
            <a:avLst/>
          </a:prstGeom>
          <a:noFill/>
          <a:ln cap="flat" cmpd="sng" w="19050">
            <a:solidFill>
              <a:srgbClr val="1649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8" name="Google Shape;928;p39"/>
          <p:cNvCxnSpPr/>
          <p:nvPr/>
        </p:nvCxnSpPr>
        <p:spPr>
          <a:xfrm rot="-5400000">
            <a:off x="12524087" y="5400561"/>
            <a:ext cx="352848" cy="0"/>
          </a:xfrm>
          <a:prstGeom prst="straightConnector1">
            <a:avLst/>
          </a:prstGeom>
          <a:noFill/>
          <a:ln cap="flat" cmpd="sng" w="19050">
            <a:solidFill>
              <a:srgbClr val="1649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9" name="Google Shape;929;p39"/>
          <p:cNvCxnSpPr/>
          <p:nvPr/>
        </p:nvCxnSpPr>
        <p:spPr>
          <a:xfrm rot="-5468555">
            <a:off x="5142031" y="5400406"/>
            <a:ext cx="353229" cy="0"/>
          </a:xfrm>
          <a:prstGeom prst="straightConnector1">
            <a:avLst/>
          </a:prstGeom>
          <a:noFill/>
          <a:ln cap="flat" cmpd="sng" w="19050">
            <a:solidFill>
              <a:srgbClr val="1649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0" name="Google Shape;930;p39"/>
          <p:cNvCxnSpPr/>
          <p:nvPr/>
        </p:nvCxnSpPr>
        <p:spPr>
          <a:xfrm rot="10800000">
            <a:off x="4098088" y="6864776"/>
            <a:ext cx="2739325" cy="0"/>
          </a:xfrm>
          <a:prstGeom prst="straightConnector1">
            <a:avLst/>
          </a:prstGeom>
          <a:noFill/>
          <a:ln cap="flat" cmpd="sng" w="19050">
            <a:solidFill>
              <a:srgbClr val="1649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1" name="Google Shape;931;p39"/>
          <p:cNvCxnSpPr/>
          <p:nvPr/>
        </p:nvCxnSpPr>
        <p:spPr>
          <a:xfrm rot="-5400000">
            <a:off x="5131853" y="6683986"/>
            <a:ext cx="380629" cy="0"/>
          </a:xfrm>
          <a:prstGeom prst="straightConnector1">
            <a:avLst/>
          </a:prstGeom>
          <a:noFill/>
          <a:ln cap="flat" cmpd="sng" w="19050">
            <a:solidFill>
              <a:srgbClr val="1649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2" name="Google Shape;932;p39"/>
          <p:cNvCxnSpPr/>
          <p:nvPr/>
        </p:nvCxnSpPr>
        <p:spPr>
          <a:xfrm rot="-5512041">
            <a:off x="6686498" y="7020375"/>
            <a:ext cx="292305" cy="0"/>
          </a:xfrm>
          <a:prstGeom prst="straightConnector1">
            <a:avLst/>
          </a:prstGeom>
          <a:noFill/>
          <a:ln cap="flat" cmpd="sng" w="19050">
            <a:solidFill>
              <a:srgbClr val="1649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3" name="Google Shape;933;p39"/>
          <p:cNvCxnSpPr/>
          <p:nvPr/>
        </p:nvCxnSpPr>
        <p:spPr>
          <a:xfrm rot="-5400000">
            <a:off x="3932529" y="7011285"/>
            <a:ext cx="312069" cy="0"/>
          </a:xfrm>
          <a:prstGeom prst="straightConnector1">
            <a:avLst/>
          </a:prstGeom>
          <a:noFill/>
          <a:ln cap="flat" cmpd="sng" w="19050">
            <a:solidFill>
              <a:srgbClr val="1649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4" name="Google Shape;934;p39"/>
          <p:cNvCxnSpPr/>
          <p:nvPr/>
        </p:nvCxnSpPr>
        <p:spPr>
          <a:xfrm rot="10800000">
            <a:off x="11476432" y="6861459"/>
            <a:ext cx="2739325" cy="0"/>
          </a:xfrm>
          <a:prstGeom prst="straightConnector1">
            <a:avLst/>
          </a:prstGeom>
          <a:noFill/>
          <a:ln cap="flat" cmpd="sng" w="19050">
            <a:solidFill>
              <a:srgbClr val="1649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5" name="Google Shape;935;p39"/>
          <p:cNvCxnSpPr/>
          <p:nvPr/>
        </p:nvCxnSpPr>
        <p:spPr>
          <a:xfrm rot="-5400000">
            <a:off x="12511855" y="6682328"/>
            <a:ext cx="377312" cy="0"/>
          </a:xfrm>
          <a:prstGeom prst="straightConnector1">
            <a:avLst/>
          </a:prstGeom>
          <a:noFill/>
          <a:ln cap="flat" cmpd="sng" w="19050">
            <a:solidFill>
              <a:srgbClr val="1649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6" name="Google Shape;936;p39"/>
          <p:cNvCxnSpPr/>
          <p:nvPr/>
        </p:nvCxnSpPr>
        <p:spPr>
          <a:xfrm rot="-5512041">
            <a:off x="14064842" y="7017059"/>
            <a:ext cx="292305" cy="0"/>
          </a:xfrm>
          <a:prstGeom prst="straightConnector1">
            <a:avLst/>
          </a:prstGeom>
          <a:noFill/>
          <a:ln cap="flat" cmpd="sng" w="19050">
            <a:solidFill>
              <a:srgbClr val="1649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7" name="Google Shape;937;p39"/>
          <p:cNvCxnSpPr/>
          <p:nvPr/>
        </p:nvCxnSpPr>
        <p:spPr>
          <a:xfrm rot="-5400000">
            <a:off x="11310872" y="7007969"/>
            <a:ext cx="312069" cy="0"/>
          </a:xfrm>
          <a:prstGeom prst="straightConnector1">
            <a:avLst/>
          </a:prstGeom>
          <a:noFill/>
          <a:ln cap="flat" cmpd="sng" w="19050">
            <a:solidFill>
              <a:srgbClr val="1649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8" name="Google Shape;938;p39"/>
          <p:cNvCxnSpPr/>
          <p:nvPr/>
        </p:nvCxnSpPr>
        <p:spPr>
          <a:xfrm>
            <a:off x="1209613" y="9258300"/>
            <a:ext cx="15991594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  <p:cxnSp>
        <p:nvCxnSpPr>
          <p:cNvPr id="939" name="Google Shape;939;p39"/>
          <p:cNvCxnSpPr/>
          <p:nvPr/>
        </p:nvCxnSpPr>
        <p:spPr>
          <a:xfrm rot="10800000">
            <a:off x="1191506" y="833511"/>
            <a:ext cx="16067794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  <p:cxnSp>
        <p:nvCxnSpPr>
          <p:cNvPr id="940" name="Google Shape;940;p39"/>
          <p:cNvCxnSpPr/>
          <p:nvPr/>
        </p:nvCxnSpPr>
        <p:spPr>
          <a:xfrm rot="-5400000">
            <a:off x="13008805" y="5045905"/>
            <a:ext cx="8424789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  <p:cxnSp>
        <p:nvCxnSpPr>
          <p:cNvPr id="941" name="Google Shape;941;p39"/>
          <p:cNvCxnSpPr/>
          <p:nvPr/>
        </p:nvCxnSpPr>
        <p:spPr>
          <a:xfrm rot="-5400000">
            <a:off x="-2982788" y="5045905"/>
            <a:ext cx="8424789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lg" w="lg" type="diamond"/>
            <a:tailEnd len="lg" w="lg" type="diamond"/>
          </a:ln>
        </p:spPr>
      </p:cxnSp>
      <p:sp>
        <p:nvSpPr>
          <p:cNvPr id="942" name="Google Shape;942;p39"/>
          <p:cNvSpPr txBox="1"/>
          <p:nvPr/>
        </p:nvSpPr>
        <p:spPr>
          <a:xfrm>
            <a:off x="3003770" y="1289470"/>
            <a:ext cx="12148167" cy="11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242424"/>
                </a:solidFill>
                <a:latin typeface="Archivo Black"/>
                <a:ea typeface="Archivo Black"/>
                <a:cs typeface="Archivo Black"/>
                <a:sym typeface="Archivo Black"/>
              </a:rPr>
              <a:t>Add a Chart Page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7" name="Google Shape;947;p40"/>
          <p:cNvCxnSpPr/>
          <p:nvPr/>
        </p:nvCxnSpPr>
        <p:spPr>
          <a:xfrm rot="-5400000">
            <a:off x="1792016" y="5146282"/>
            <a:ext cx="10257527" cy="0"/>
          </a:xfrm>
          <a:prstGeom prst="straightConnector1">
            <a:avLst/>
          </a:prstGeom>
          <a:noFill/>
          <a:ln cap="rnd" cmpd="sng" w="9525">
            <a:solidFill>
              <a:srgbClr val="242424">
                <a:alpha val="2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8" name="Google Shape;948;p40"/>
          <p:cNvSpPr/>
          <p:nvPr/>
        </p:nvSpPr>
        <p:spPr>
          <a:xfrm>
            <a:off x="12669385" y="483214"/>
            <a:ext cx="3870888" cy="3870723"/>
          </a:xfrm>
          <a:custGeom>
            <a:rect b="b" l="l" r="r" t="t"/>
            <a:pathLst>
              <a:path extrusionOk="0" h="3870723" w="3870888">
                <a:moveTo>
                  <a:pt x="3870888" y="646233"/>
                </a:moveTo>
                <a:cubicBezTo>
                  <a:pt x="3870888" y="703861"/>
                  <a:pt x="3848456" y="758009"/>
                  <a:pt x="3807690" y="798774"/>
                </a:cubicBezTo>
                <a:lnTo>
                  <a:pt x="3506475" y="1099990"/>
                </a:lnTo>
                <a:cubicBezTo>
                  <a:pt x="3505160" y="1102001"/>
                  <a:pt x="3503613" y="1103857"/>
                  <a:pt x="3501911" y="1105559"/>
                </a:cubicBezTo>
                <a:cubicBezTo>
                  <a:pt x="3500209" y="1107261"/>
                  <a:pt x="3498353" y="1108808"/>
                  <a:pt x="3496342" y="1110123"/>
                </a:cubicBezTo>
                <a:lnTo>
                  <a:pt x="3380543" y="1225921"/>
                </a:lnTo>
                <a:cubicBezTo>
                  <a:pt x="3378687" y="1229634"/>
                  <a:pt x="3376289" y="1233038"/>
                  <a:pt x="3373194" y="1236132"/>
                </a:cubicBezTo>
                <a:cubicBezTo>
                  <a:pt x="3370178" y="1239149"/>
                  <a:pt x="3366774" y="1241547"/>
                  <a:pt x="3363139" y="1243326"/>
                </a:cubicBezTo>
                <a:lnTo>
                  <a:pt x="980566" y="3625899"/>
                </a:lnTo>
                <a:cubicBezTo>
                  <a:pt x="979638" y="3626827"/>
                  <a:pt x="978709" y="3627678"/>
                  <a:pt x="977704" y="3628451"/>
                </a:cubicBezTo>
                <a:cubicBezTo>
                  <a:pt x="976776" y="3629302"/>
                  <a:pt x="975693" y="3629998"/>
                  <a:pt x="974687" y="3630695"/>
                </a:cubicBezTo>
                <a:cubicBezTo>
                  <a:pt x="973681" y="3631391"/>
                  <a:pt x="972676" y="3632010"/>
                  <a:pt x="971670" y="3632551"/>
                </a:cubicBezTo>
                <a:cubicBezTo>
                  <a:pt x="971515" y="3632628"/>
                  <a:pt x="971283" y="3632783"/>
                  <a:pt x="971051" y="3632860"/>
                </a:cubicBezTo>
                <a:cubicBezTo>
                  <a:pt x="970046" y="3633402"/>
                  <a:pt x="969040" y="3633866"/>
                  <a:pt x="968035" y="3634253"/>
                </a:cubicBezTo>
                <a:cubicBezTo>
                  <a:pt x="967106" y="3634640"/>
                  <a:pt x="966101" y="3635026"/>
                  <a:pt x="965172" y="3635336"/>
                </a:cubicBezTo>
                <a:cubicBezTo>
                  <a:pt x="964631" y="3635491"/>
                  <a:pt x="964167" y="3635645"/>
                  <a:pt x="963625" y="3635800"/>
                </a:cubicBezTo>
                <a:lnTo>
                  <a:pt x="963471" y="3635800"/>
                </a:lnTo>
                <a:lnTo>
                  <a:pt x="329557" y="3812785"/>
                </a:lnTo>
                <a:lnTo>
                  <a:pt x="134471" y="3867242"/>
                </a:lnTo>
                <a:cubicBezTo>
                  <a:pt x="126116" y="3869640"/>
                  <a:pt x="117453" y="3870723"/>
                  <a:pt x="108789" y="3870723"/>
                </a:cubicBezTo>
                <a:cubicBezTo>
                  <a:pt x="81406" y="3870723"/>
                  <a:pt x="53713" y="3859275"/>
                  <a:pt x="32596" y="3838157"/>
                </a:cubicBezTo>
                <a:cubicBezTo>
                  <a:pt x="4826" y="3810387"/>
                  <a:pt x="-6313" y="3771324"/>
                  <a:pt x="3511" y="3736283"/>
                </a:cubicBezTo>
                <a:lnTo>
                  <a:pt x="57968" y="3541196"/>
                </a:lnTo>
                <a:lnTo>
                  <a:pt x="234953" y="2907128"/>
                </a:lnTo>
                <a:cubicBezTo>
                  <a:pt x="235417" y="2905503"/>
                  <a:pt x="235959" y="2903879"/>
                  <a:pt x="236655" y="2902332"/>
                </a:cubicBezTo>
                <a:cubicBezTo>
                  <a:pt x="237042" y="2901326"/>
                  <a:pt x="237506" y="2900398"/>
                  <a:pt x="237970" y="2899547"/>
                </a:cubicBezTo>
                <a:cubicBezTo>
                  <a:pt x="238511" y="2898464"/>
                  <a:pt x="239130" y="2897459"/>
                  <a:pt x="239749" y="2896453"/>
                </a:cubicBezTo>
                <a:cubicBezTo>
                  <a:pt x="239981" y="2896143"/>
                  <a:pt x="240213" y="2895834"/>
                  <a:pt x="240368" y="2895525"/>
                </a:cubicBezTo>
                <a:cubicBezTo>
                  <a:pt x="241683" y="2893591"/>
                  <a:pt x="243230" y="2891734"/>
                  <a:pt x="244854" y="2890187"/>
                </a:cubicBezTo>
                <a:cubicBezTo>
                  <a:pt x="245396" y="2889568"/>
                  <a:pt x="246015" y="2889027"/>
                  <a:pt x="246556" y="2888486"/>
                </a:cubicBezTo>
                <a:lnTo>
                  <a:pt x="2636091" y="498951"/>
                </a:lnTo>
                <a:lnTo>
                  <a:pt x="2765735" y="369383"/>
                </a:lnTo>
                <a:lnTo>
                  <a:pt x="3071979" y="63063"/>
                </a:lnTo>
                <a:cubicBezTo>
                  <a:pt x="3156063" y="-21021"/>
                  <a:pt x="3292979" y="-21021"/>
                  <a:pt x="3376985" y="63063"/>
                </a:cubicBezTo>
                <a:lnTo>
                  <a:pt x="3807690" y="493768"/>
                </a:lnTo>
                <a:cubicBezTo>
                  <a:pt x="3848456" y="534456"/>
                  <a:pt x="3870888" y="588604"/>
                  <a:pt x="3870888" y="646233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40"/>
          <p:cNvSpPr/>
          <p:nvPr/>
        </p:nvSpPr>
        <p:spPr>
          <a:xfrm>
            <a:off x="12746671" y="560529"/>
            <a:ext cx="3716248" cy="3716124"/>
          </a:xfrm>
          <a:custGeom>
            <a:rect b="b" l="l" r="r" t="t"/>
            <a:pathLst>
              <a:path extrusionOk="0" h="3716124" w="3716248">
                <a:moveTo>
                  <a:pt x="508079" y="3208072"/>
                </a:moveTo>
                <a:lnTo>
                  <a:pt x="801792" y="3501785"/>
                </a:lnTo>
                <a:lnTo>
                  <a:pt x="252657" y="3655100"/>
                </a:lnTo>
                <a:lnTo>
                  <a:pt x="61052" y="3463494"/>
                </a:lnTo>
                <a:lnTo>
                  <a:pt x="214367" y="2914360"/>
                </a:lnTo>
                <a:lnTo>
                  <a:pt x="508079" y="3208072"/>
                </a:lnTo>
                <a:close/>
                <a:moveTo>
                  <a:pt x="716" y="3679776"/>
                </a:moveTo>
                <a:cubicBezTo>
                  <a:pt x="-2068" y="3689600"/>
                  <a:pt x="3733" y="3699810"/>
                  <a:pt x="10076" y="3706076"/>
                </a:cubicBezTo>
                <a:cubicBezTo>
                  <a:pt x="16342" y="3712419"/>
                  <a:pt x="26630" y="3718143"/>
                  <a:pt x="36376" y="3715436"/>
                </a:cubicBezTo>
                <a:lnTo>
                  <a:pt x="167104" y="3678925"/>
                </a:lnTo>
                <a:lnTo>
                  <a:pt x="37227" y="3549048"/>
                </a:lnTo>
                <a:lnTo>
                  <a:pt x="716" y="3679776"/>
                </a:lnTo>
                <a:close/>
                <a:moveTo>
                  <a:pt x="3675715" y="471142"/>
                </a:moveTo>
                <a:lnTo>
                  <a:pt x="3245010" y="40437"/>
                </a:lnTo>
                <a:cubicBezTo>
                  <a:pt x="3191094" y="-13479"/>
                  <a:pt x="3103375" y="-13479"/>
                  <a:pt x="3049382" y="40437"/>
                </a:cubicBezTo>
                <a:lnTo>
                  <a:pt x="2770444" y="319374"/>
                </a:lnTo>
                <a:lnTo>
                  <a:pt x="3396778" y="945708"/>
                </a:lnTo>
                <a:lnTo>
                  <a:pt x="3675715" y="666770"/>
                </a:lnTo>
                <a:cubicBezTo>
                  <a:pt x="3688788" y="653697"/>
                  <a:pt x="3698921" y="638458"/>
                  <a:pt x="3705806" y="621905"/>
                </a:cubicBezTo>
                <a:cubicBezTo>
                  <a:pt x="3712690" y="605351"/>
                  <a:pt x="3716249" y="587405"/>
                  <a:pt x="3716249" y="568917"/>
                </a:cubicBezTo>
                <a:cubicBezTo>
                  <a:pt x="3716249" y="532020"/>
                  <a:pt x="3701861" y="497211"/>
                  <a:pt x="3675715" y="471142"/>
                </a:cubicBezTo>
                <a:close/>
                <a:moveTo>
                  <a:pt x="2640877" y="449019"/>
                </a:moveTo>
                <a:lnTo>
                  <a:pt x="2953618" y="761838"/>
                </a:lnTo>
                <a:cubicBezTo>
                  <a:pt x="2953773" y="761915"/>
                  <a:pt x="2953850" y="761992"/>
                  <a:pt x="2954005" y="762147"/>
                </a:cubicBezTo>
                <a:cubicBezTo>
                  <a:pt x="2954160" y="762302"/>
                  <a:pt x="2954237" y="762379"/>
                  <a:pt x="2954314" y="762534"/>
                </a:cubicBezTo>
                <a:lnTo>
                  <a:pt x="3267133" y="1075352"/>
                </a:lnTo>
                <a:lnTo>
                  <a:pt x="3342089" y="1000397"/>
                </a:lnTo>
                <a:lnTo>
                  <a:pt x="2715755" y="374063"/>
                </a:lnTo>
                <a:lnTo>
                  <a:pt x="2640877" y="449019"/>
                </a:lnTo>
                <a:close/>
                <a:moveTo>
                  <a:pt x="590152" y="3180767"/>
                </a:moveTo>
                <a:lnTo>
                  <a:pt x="875897" y="3466511"/>
                </a:lnTo>
                <a:lnTo>
                  <a:pt x="3212444" y="1130042"/>
                </a:lnTo>
                <a:lnTo>
                  <a:pt x="2926622" y="844219"/>
                </a:lnTo>
                <a:lnTo>
                  <a:pt x="590152" y="3180767"/>
                </a:lnTo>
                <a:close/>
                <a:moveTo>
                  <a:pt x="2871932" y="789530"/>
                </a:moveTo>
                <a:lnTo>
                  <a:pt x="2586188" y="503708"/>
                </a:lnTo>
                <a:lnTo>
                  <a:pt x="249641" y="2840255"/>
                </a:lnTo>
                <a:lnTo>
                  <a:pt x="535463" y="3126077"/>
                </a:lnTo>
                <a:lnTo>
                  <a:pt x="2871932" y="78953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40"/>
          <p:cNvSpPr/>
          <p:nvPr/>
        </p:nvSpPr>
        <p:spPr>
          <a:xfrm>
            <a:off x="12669385" y="483214"/>
            <a:ext cx="3870888" cy="3870723"/>
          </a:xfrm>
          <a:custGeom>
            <a:rect b="b" l="l" r="r" t="t"/>
            <a:pathLst>
              <a:path extrusionOk="0" h="3870723" w="3870888">
                <a:moveTo>
                  <a:pt x="3807690" y="493768"/>
                </a:moveTo>
                <a:lnTo>
                  <a:pt x="3376985" y="63063"/>
                </a:lnTo>
                <a:cubicBezTo>
                  <a:pt x="3292979" y="-21021"/>
                  <a:pt x="3156063" y="-21021"/>
                  <a:pt x="3071979" y="63063"/>
                </a:cubicBezTo>
                <a:lnTo>
                  <a:pt x="2765735" y="369383"/>
                </a:lnTo>
                <a:lnTo>
                  <a:pt x="2636091" y="498951"/>
                </a:lnTo>
                <a:lnTo>
                  <a:pt x="246556" y="2888486"/>
                </a:lnTo>
                <a:cubicBezTo>
                  <a:pt x="246015" y="2889027"/>
                  <a:pt x="245396" y="2889568"/>
                  <a:pt x="244854" y="2890187"/>
                </a:cubicBezTo>
                <a:cubicBezTo>
                  <a:pt x="243230" y="2891734"/>
                  <a:pt x="241683" y="2893591"/>
                  <a:pt x="240368" y="2895525"/>
                </a:cubicBezTo>
                <a:cubicBezTo>
                  <a:pt x="240213" y="2895834"/>
                  <a:pt x="239981" y="2896143"/>
                  <a:pt x="239749" y="2896453"/>
                </a:cubicBezTo>
                <a:cubicBezTo>
                  <a:pt x="239130" y="2897459"/>
                  <a:pt x="238511" y="2898464"/>
                  <a:pt x="237970" y="2899547"/>
                </a:cubicBezTo>
                <a:cubicBezTo>
                  <a:pt x="237506" y="2900398"/>
                  <a:pt x="237042" y="2901326"/>
                  <a:pt x="236655" y="2902332"/>
                </a:cubicBezTo>
                <a:cubicBezTo>
                  <a:pt x="235959" y="2903879"/>
                  <a:pt x="235417" y="2905503"/>
                  <a:pt x="234953" y="2907128"/>
                </a:cubicBezTo>
                <a:lnTo>
                  <a:pt x="57968" y="3541196"/>
                </a:lnTo>
                <a:lnTo>
                  <a:pt x="3511" y="3736283"/>
                </a:lnTo>
                <a:cubicBezTo>
                  <a:pt x="-6313" y="3771324"/>
                  <a:pt x="4826" y="3810387"/>
                  <a:pt x="32596" y="3838157"/>
                </a:cubicBezTo>
                <a:cubicBezTo>
                  <a:pt x="53713" y="3859275"/>
                  <a:pt x="81406" y="3870723"/>
                  <a:pt x="108789" y="3870723"/>
                </a:cubicBezTo>
                <a:cubicBezTo>
                  <a:pt x="117453" y="3870723"/>
                  <a:pt x="126116" y="3869640"/>
                  <a:pt x="134471" y="3867242"/>
                </a:cubicBezTo>
                <a:lnTo>
                  <a:pt x="329557" y="3812785"/>
                </a:lnTo>
                <a:lnTo>
                  <a:pt x="963471" y="3635800"/>
                </a:lnTo>
                <a:lnTo>
                  <a:pt x="963625" y="3635800"/>
                </a:lnTo>
                <a:cubicBezTo>
                  <a:pt x="964167" y="3635645"/>
                  <a:pt x="964631" y="3635491"/>
                  <a:pt x="965172" y="3635336"/>
                </a:cubicBezTo>
                <a:cubicBezTo>
                  <a:pt x="966101" y="3635026"/>
                  <a:pt x="967106" y="3634640"/>
                  <a:pt x="968035" y="3634253"/>
                </a:cubicBezTo>
                <a:cubicBezTo>
                  <a:pt x="969040" y="3633866"/>
                  <a:pt x="970046" y="3633402"/>
                  <a:pt x="971051" y="3632860"/>
                </a:cubicBezTo>
                <a:cubicBezTo>
                  <a:pt x="971283" y="3632783"/>
                  <a:pt x="971515" y="3632628"/>
                  <a:pt x="971670" y="3632551"/>
                </a:cubicBezTo>
                <a:cubicBezTo>
                  <a:pt x="972676" y="3632010"/>
                  <a:pt x="973681" y="3631391"/>
                  <a:pt x="974687" y="3630695"/>
                </a:cubicBezTo>
                <a:cubicBezTo>
                  <a:pt x="975693" y="3629998"/>
                  <a:pt x="976776" y="3629302"/>
                  <a:pt x="977704" y="3628451"/>
                </a:cubicBezTo>
                <a:cubicBezTo>
                  <a:pt x="978709" y="3627678"/>
                  <a:pt x="979638" y="3626827"/>
                  <a:pt x="980566" y="3625899"/>
                </a:cubicBezTo>
                <a:lnTo>
                  <a:pt x="3363139" y="1243326"/>
                </a:lnTo>
                <a:cubicBezTo>
                  <a:pt x="3366774" y="1241547"/>
                  <a:pt x="3370178" y="1239149"/>
                  <a:pt x="3373194" y="1236132"/>
                </a:cubicBezTo>
                <a:cubicBezTo>
                  <a:pt x="3376289" y="1233038"/>
                  <a:pt x="3378687" y="1229634"/>
                  <a:pt x="3380543" y="1225921"/>
                </a:cubicBezTo>
                <a:lnTo>
                  <a:pt x="3496342" y="1110123"/>
                </a:lnTo>
                <a:cubicBezTo>
                  <a:pt x="3498353" y="1108808"/>
                  <a:pt x="3500209" y="1107261"/>
                  <a:pt x="3501911" y="1105559"/>
                </a:cubicBezTo>
                <a:cubicBezTo>
                  <a:pt x="3503613" y="1103857"/>
                  <a:pt x="3505160" y="1102001"/>
                  <a:pt x="3506475" y="1099990"/>
                </a:cubicBezTo>
                <a:lnTo>
                  <a:pt x="3807690" y="798774"/>
                </a:lnTo>
                <a:cubicBezTo>
                  <a:pt x="3848456" y="758009"/>
                  <a:pt x="3870888" y="703861"/>
                  <a:pt x="3870888" y="646233"/>
                </a:cubicBezTo>
                <a:cubicBezTo>
                  <a:pt x="3870888" y="588604"/>
                  <a:pt x="3848456" y="534456"/>
                  <a:pt x="3807690" y="493768"/>
                </a:cubicBezTo>
                <a:close/>
                <a:moveTo>
                  <a:pt x="3474064" y="1023023"/>
                </a:moveTo>
                <a:lnTo>
                  <a:pt x="2847731" y="396689"/>
                </a:lnTo>
                <a:lnTo>
                  <a:pt x="3126668" y="117752"/>
                </a:lnTo>
                <a:cubicBezTo>
                  <a:pt x="3180661" y="63836"/>
                  <a:pt x="3268380" y="63836"/>
                  <a:pt x="3322296" y="117752"/>
                </a:cubicBezTo>
                <a:lnTo>
                  <a:pt x="3753001" y="548457"/>
                </a:lnTo>
                <a:cubicBezTo>
                  <a:pt x="3779147" y="574526"/>
                  <a:pt x="3793535" y="609335"/>
                  <a:pt x="3793535" y="646233"/>
                </a:cubicBezTo>
                <a:cubicBezTo>
                  <a:pt x="3793535" y="664720"/>
                  <a:pt x="3789976" y="682666"/>
                  <a:pt x="3783092" y="699220"/>
                </a:cubicBezTo>
                <a:cubicBezTo>
                  <a:pt x="3776207" y="715774"/>
                  <a:pt x="3766074" y="731012"/>
                  <a:pt x="3753001" y="744085"/>
                </a:cubicBezTo>
                <a:lnTo>
                  <a:pt x="3474064" y="1023023"/>
                </a:lnTo>
                <a:close/>
                <a:moveTo>
                  <a:pt x="3344419" y="1152667"/>
                </a:moveTo>
                <a:lnTo>
                  <a:pt x="3031600" y="839849"/>
                </a:lnTo>
                <a:cubicBezTo>
                  <a:pt x="3031523" y="839694"/>
                  <a:pt x="3031446" y="839617"/>
                  <a:pt x="3031291" y="839462"/>
                </a:cubicBezTo>
                <a:cubicBezTo>
                  <a:pt x="3031136" y="839307"/>
                  <a:pt x="3031059" y="839230"/>
                  <a:pt x="3030904" y="839153"/>
                </a:cubicBezTo>
                <a:lnTo>
                  <a:pt x="2718163" y="526334"/>
                </a:lnTo>
                <a:lnTo>
                  <a:pt x="2793041" y="451378"/>
                </a:lnTo>
                <a:lnTo>
                  <a:pt x="3419375" y="1077712"/>
                </a:lnTo>
                <a:lnTo>
                  <a:pt x="3344419" y="1152667"/>
                </a:lnTo>
                <a:close/>
                <a:moveTo>
                  <a:pt x="2663474" y="581023"/>
                </a:moveTo>
                <a:lnTo>
                  <a:pt x="2949219" y="866845"/>
                </a:lnTo>
                <a:lnTo>
                  <a:pt x="612749" y="3203393"/>
                </a:lnTo>
                <a:lnTo>
                  <a:pt x="326927" y="2917570"/>
                </a:lnTo>
                <a:lnTo>
                  <a:pt x="2663474" y="581023"/>
                </a:lnTo>
                <a:close/>
                <a:moveTo>
                  <a:pt x="953183" y="3543826"/>
                </a:moveTo>
                <a:lnTo>
                  <a:pt x="667438" y="3258082"/>
                </a:lnTo>
                <a:lnTo>
                  <a:pt x="3003908" y="921534"/>
                </a:lnTo>
                <a:lnTo>
                  <a:pt x="3289730" y="1207357"/>
                </a:lnTo>
                <a:lnTo>
                  <a:pt x="953183" y="3543826"/>
                </a:lnTo>
                <a:close/>
                <a:moveTo>
                  <a:pt x="113662" y="3792751"/>
                </a:moveTo>
                <a:cubicBezTo>
                  <a:pt x="103916" y="3795458"/>
                  <a:pt x="93628" y="3789734"/>
                  <a:pt x="87362" y="3783391"/>
                </a:cubicBezTo>
                <a:cubicBezTo>
                  <a:pt x="81019" y="3777125"/>
                  <a:pt x="75218" y="3766915"/>
                  <a:pt x="78002" y="3757091"/>
                </a:cubicBezTo>
                <a:lnTo>
                  <a:pt x="114513" y="3626363"/>
                </a:lnTo>
                <a:lnTo>
                  <a:pt x="244390" y="3756240"/>
                </a:lnTo>
                <a:lnTo>
                  <a:pt x="113662" y="3792751"/>
                </a:lnTo>
                <a:close/>
                <a:moveTo>
                  <a:pt x="329944" y="3732415"/>
                </a:moveTo>
                <a:lnTo>
                  <a:pt x="138338" y="3540810"/>
                </a:lnTo>
                <a:lnTo>
                  <a:pt x="291653" y="2991675"/>
                </a:lnTo>
                <a:lnTo>
                  <a:pt x="585366" y="3285388"/>
                </a:lnTo>
                <a:lnTo>
                  <a:pt x="879078" y="3579100"/>
                </a:lnTo>
                <a:lnTo>
                  <a:pt x="329944" y="3732415"/>
                </a:ln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40"/>
          <p:cNvSpPr/>
          <p:nvPr/>
        </p:nvSpPr>
        <p:spPr>
          <a:xfrm>
            <a:off x="7624347" y="5238341"/>
            <a:ext cx="3332578" cy="4597525"/>
          </a:xfrm>
          <a:custGeom>
            <a:rect b="b" l="l" r="r" t="t"/>
            <a:pathLst>
              <a:path extrusionOk="0" h="4597525" w="3332578">
                <a:moveTo>
                  <a:pt x="3332579" y="4597525"/>
                </a:moveTo>
                <a:lnTo>
                  <a:pt x="0" y="4597525"/>
                </a:lnTo>
                <a:lnTo>
                  <a:pt x="0" y="0"/>
                </a:lnTo>
                <a:lnTo>
                  <a:pt x="2360545" y="0"/>
                </a:lnTo>
                <a:cubicBezTo>
                  <a:pt x="2740187" y="379170"/>
                  <a:pt x="2953031" y="591749"/>
                  <a:pt x="3332579" y="970824"/>
                </a:cubicBezTo>
                <a:lnTo>
                  <a:pt x="3332579" y="4597525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40"/>
          <p:cNvSpPr/>
          <p:nvPr/>
        </p:nvSpPr>
        <p:spPr>
          <a:xfrm>
            <a:off x="7577362" y="5191508"/>
            <a:ext cx="3426549" cy="4691285"/>
          </a:xfrm>
          <a:custGeom>
            <a:rect b="b" l="l" r="r" t="t"/>
            <a:pathLst>
              <a:path extrusionOk="0" h="4691285" w="3426549">
                <a:moveTo>
                  <a:pt x="3425610" y="1008460"/>
                </a:moveTo>
                <a:cubicBezTo>
                  <a:pt x="3425234" y="1006583"/>
                  <a:pt x="3424576" y="1004800"/>
                  <a:pt x="3423918" y="1002923"/>
                </a:cubicBezTo>
                <a:cubicBezTo>
                  <a:pt x="3423542" y="1001890"/>
                  <a:pt x="3423354" y="1000764"/>
                  <a:pt x="3422884" y="999638"/>
                </a:cubicBezTo>
                <a:cubicBezTo>
                  <a:pt x="3422039" y="997667"/>
                  <a:pt x="3420911" y="995790"/>
                  <a:pt x="3419877" y="993913"/>
                </a:cubicBezTo>
                <a:cubicBezTo>
                  <a:pt x="3419407" y="993162"/>
                  <a:pt x="3419126" y="992317"/>
                  <a:pt x="3418562" y="991566"/>
                </a:cubicBezTo>
                <a:cubicBezTo>
                  <a:pt x="3416870" y="989032"/>
                  <a:pt x="3414897" y="986686"/>
                  <a:pt x="3412736" y="984433"/>
                </a:cubicBezTo>
                <a:lnTo>
                  <a:pt x="2440796" y="13703"/>
                </a:lnTo>
                <a:cubicBezTo>
                  <a:pt x="2438635" y="11544"/>
                  <a:pt x="2436286" y="9573"/>
                  <a:pt x="2433654" y="7884"/>
                </a:cubicBezTo>
                <a:cubicBezTo>
                  <a:pt x="2432903" y="7415"/>
                  <a:pt x="2432151" y="7133"/>
                  <a:pt x="2431399" y="6664"/>
                </a:cubicBezTo>
                <a:cubicBezTo>
                  <a:pt x="2429520" y="5538"/>
                  <a:pt x="2427640" y="4411"/>
                  <a:pt x="2425573" y="3567"/>
                </a:cubicBezTo>
                <a:cubicBezTo>
                  <a:pt x="2424539" y="3191"/>
                  <a:pt x="2423505" y="3004"/>
                  <a:pt x="2422472" y="2628"/>
                </a:cubicBezTo>
                <a:cubicBezTo>
                  <a:pt x="2420592" y="1971"/>
                  <a:pt x="2418713" y="1314"/>
                  <a:pt x="2416740" y="939"/>
                </a:cubicBezTo>
                <a:cubicBezTo>
                  <a:pt x="2413732" y="282"/>
                  <a:pt x="2410631" y="0"/>
                  <a:pt x="2407437" y="0"/>
                </a:cubicBezTo>
                <a:lnTo>
                  <a:pt x="46985" y="0"/>
                </a:lnTo>
                <a:cubicBezTo>
                  <a:pt x="21049" y="-94"/>
                  <a:pt x="0" y="20930"/>
                  <a:pt x="0" y="46833"/>
                </a:cubicBezTo>
                <a:lnTo>
                  <a:pt x="0" y="4644359"/>
                </a:lnTo>
                <a:cubicBezTo>
                  <a:pt x="0" y="4670262"/>
                  <a:pt x="21049" y="4691286"/>
                  <a:pt x="46985" y="4691286"/>
                </a:cubicBezTo>
                <a:lnTo>
                  <a:pt x="3379564" y="4691286"/>
                </a:lnTo>
                <a:cubicBezTo>
                  <a:pt x="3405500" y="4691286"/>
                  <a:pt x="3426549" y="4670262"/>
                  <a:pt x="3426549" y="4644359"/>
                </a:cubicBezTo>
                <a:lnTo>
                  <a:pt x="3426549" y="1017658"/>
                </a:lnTo>
                <a:cubicBezTo>
                  <a:pt x="3426549" y="1014561"/>
                  <a:pt x="3426267" y="1011463"/>
                  <a:pt x="3425610" y="1008460"/>
                </a:cubicBezTo>
                <a:close/>
                <a:moveTo>
                  <a:pt x="2454516" y="970731"/>
                </a:moveTo>
                <a:lnTo>
                  <a:pt x="2454516" y="160115"/>
                </a:lnTo>
                <a:lnTo>
                  <a:pt x="3266141" y="970731"/>
                </a:lnTo>
                <a:lnTo>
                  <a:pt x="2454516" y="970731"/>
                </a:lnTo>
                <a:close/>
                <a:moveTo>
                  <a:pt x="93971" y="4597432"/>
                </a:moveTo>
                <a:lnTo>
                  <a:pt x="93971" y="93760"/>
                </a:lnTo>
                <a:lnTo>
                  <a:pt x="2360545" y="93760"/>
                </a:lnTo>
                <a:lnTo>
                  <a:pt x="2360545" y="1017658"/>
                </a:lnTo>
                <a:cubicBezTo>
                  <a:pt x="2360545" y="1043561"/>
                  <a:pt x="2381595" y="1064585"/>
                  <a:pt x="2407531" y="1064585"/>
                </a:cubicBezTo>
                <a:lnTo>
                  <a:pt x="3332579" y="1064585"/>
                </a:lnTo>
                <a:lnTo>
                  <a:pt x="3332579" y="4597338"/>
                </a:lnTo>
                <a:lnTo>
                  <a:pt x="93971" y="4597338"/>
                </a:lnTo>
                <a:close/>
                <a:moveTo>
                  <a:pt x="587881" y="1057452"/>
                </a:moveTo>
                <a:cubicBezTo>
                  <a:pt x="587881" y="1031548"/>
                  <a:pt x="608930" y="1010525"/>
                  <a:pt x="634866" y="1010525"/>
                </a:cubicBezTo>
                <a:lnTo>
                  <a:pt x="1571097" y="1010525"/>
                </a:lnTo>
                <a:cubicBezTo>
                  <a:pt x="1597033" y="1010525"/>
                  <a:pt x="1618082" y="1031548"/>
                  <a:pt x="1618082" y="1057452"/>
                </a:cubicBezTo>
                <a:cubicBezTo>
                  <a:pt x="1618082" y="1083356"/>
                  <a:pt x="1597033" y="1104379"/>
                  <a:pt x="1571097" y="1104379"/>
                </a:cubicBezTo>
                <a:lnTo>
                  <a:pt x="634866" y="1104379"/>
                </a:lnTo>
                <a:cubicBezTo>
                  <a:pt x="608930" y="1104379"/>
                  <a:pt x="587881" y="1083356"/>
                  <a:pt x="587881" y="1057452"/>
                </a:cubicBezTo>
                <a:close/>
                <a:moveTo>
                  <a:pt x="1618082" y="3862744"/>
                </a:moveTo>
                <a:cubicBezTo>
                  <a:pt x="1618082" y="3888647"/>
                  <a:pt x="1597033" y="3909671"/>
                  <a:pt x="1571097" y="3909671"/>
                </a:cubicBezTo>
                <a:lnTo>
                  <a:pt x="634866" y="3909671"/>
                </a:lnTo>
                <a:cubicBezTo>
                  <a:pt x="608930" y="3909671"/>
                  <a:pt x="587881" y="3888647"/>
                  <a:pt x="587881" y="3862744"/>
                </a:cubicBezTo>
                <a:cubicBezTo>
                  <a:pt x="587881" y="3836840"/>
                  <a:pt x="608930" y="3815817"/>
                  <a:pt x="634866" y="3815817"/>
                </a:cubicBezTo>
                <a:lnTo>
                  <a:pt x="1571097" y="3815817"/>
                </a:lnTo>
                <a:cubicBezTo>
                  <a:pt x="1597127" y="3815817"/>
                  <a:pt x="1618082" y="3836840"/>
                  <a:pt x="1618082" y="3862744"/>
                </a:cubicBezTo>
                <a:close/>
                <a:moveTo>
                  <a:pt x="2838668" y="1618510"/>
                </a:moveTo>
                <a:cubicBezTo>
                  <a:pt x="2838668" y="1644414"/>
                  <a:pt x="2817619" y="1665437"/>
                  <a:pt x="2791683" y="1665437"/>
                </a:cubicBezTo>
                <a:lnTo>
                  <a:pt x="634866" y="1665437"/>
                </a:lnTo>
                <a:cubicBezTo>
                  <a:pt x="608930" y="1665437"/>
                  <a:pt x="587881" y="1644414"/>
                  <a:pt x="587881" y="1618510"/>
                </a:cubicBezTo>
                <a:cubicBezTo>
                  <a:pt x="587881" y="1592606"/>
                  <a:pt x="608930" y="1571583"/>
                  <a:pt x="634866" y="1571583"/>
                </a:cubicBezTo>
                <a:lnTo>
                  <a:pt x="2791683" y="1571583"/>
                </a:lnTo>
                <a:cubicBezTo>
                  <a:pt x="2817619" y="1571583"/>
                  <a:pt x="2838668" y="1592606"/>
                  <a:pt x="2838668" y="1618510"/>
                </a:cubicBezTo>
                <a:close/>
                <a:moveTo>
                  <a:pt x="2838668" y="2179569"/>
                </a:moveTo>
                <a:cubicBezTo>
                  <a:pt x="2838668" y="2205472"/>
                  <a:pt x="2817619" y="2226496"/>
                  <a:pt x="2791683" y="2226496"/>
                </a:cubicBezTo>
                <a:lnTo>
                  <a:pt x="634866" y="2226496"/>
                </a:lnTo>
                <a:cubicBezTo>
                  <a:pt x="608930" y="2226496"/>
                  <a:pt x="587881" y="2205472"/>
                  <a:pt x="587881" y="2179569"/>
                </a:cubicBezTo>
                <a:cubicBezTo>
                  <a:pt x="587881" y="2153665"/>
                  <a:pt x="608930" y="2132642"/>
                  <a:pt x="634866" y="2132642"/>
                </a:cubicBezTo>
                <a:lnTo>
                  <a:pt x="2791683" y="2132642"/>
                </a:lnTo>
                <a:cubicBezTo>
                  <a:pt x="2817619" y="2132642"/>
                  <a:pt x="2838668" y="2153665"/>
                  <a:pt x="2838668" y="2179569"/>
                </a:cubicBezTo>
                <a:close/>
                <a:moveTo>
                  <a:pt x="2838668" y="2740627"/>
                </a:moveTo>
                <a:cubicBezTo>
                  <a:pt x="2838668" y="2766531"/>
                  <a:pt x="2817619" y="2787554"/>
                  <a:pt x="2791683" y="2787554"/>
                </a:cubicBezTo>
                <a:lnTo>
                  <a:pt x="634866" y="2787554"/>
                </a:lnTo>
                <a:cubicBezTo>
                  <a:pt x="608930" y="2787554"/>
                  <a:pt x="587881" y="2766531"/>
                  <a:pt x="587881" y="2740627"/>
                </a:cubicBezTo>
                <a:cubicBezTo>
                  <a:pt x="587881" y="2714723"/>
                  <a:pt x="608930" y="2693700"/>
                  <a:pt x="634866" y="2693700"/>
                </a:cubicBezTo>
                <a:lnTo>
                  <a:pt x="2791683" y="2693700"/>
                </a:lnTo>
                <a:cubicBezTo>
                  <a:pt x="2817619" y="2693700"/>
                  <a:pt x="2838668" y="2714723"/>
                  <a:pt x="2838668" y="2740627"/>
                </a:cubicBezTo>
                <a:close/>
                <a:moveTo>
                  <a:pt x="2838668" y="3301685"/>
                </a:moveTo>
                <a:cubicBezTo>
                  <a:pt x="2838668" y="3327589"/>
                  <a:pt x="2817619" y="3348612"/>
                  <a:pt x="2791683" y="3348612"/>
                </a:cubicBezTo>
                <a:lnTo>
                  <a:pt x="634866" y="3348612"/>
                </a:lnTo>
                <a:cubicBezTo>
                  <a:pt x="608930" y="3348612"/>
                  <a:pt x="587881" y="3327589"/>
                  <a:pt x="587881" y="3301685"/>
                </a:cubicBezTo>
                <a:cubicBezTo>
                  <a:pt x="587881" y="3275782"/>
                  <a:pt x="608930" y="3254758"/>
                  <a:pt x="634866" y="3254758"/>
                </a:cubicBezTo>
                <a:lnTo>
                  <a:pt x="2791683" y="3254758"/>
                </a:lnTo>
                <a:cubicBezTo>
                  <a:pt x="2817619" y="3254758"/>
                  <a:pt x="2838668" y="3275782"/>
                  <a:pt x="2838668" y="3301685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40"/>
          <p:cNvSpPr/>
          <p:nvPr/>
        </p:nvSpPr>
        <p:spPr>
          <a:xfrm>
            <a:off x="7617690" y="348961"/>
            <a:ext cx="3959695" cy="3959665"/>
          </a:xfrm>
          <a:custGeom>
            <a:rect b="b" l="l" r="r" t="t"/>
            <a:pathLst>
              <a:path extrusionOk="0" h="3959665" w="3959695">
                <a:moveTo>
                  <a:pt x="3579030" y="2218590"/>
                </a:moveTo>
                <a:cubicBezTo>
                  <a:pt x="3071516" y="2726104"/>
                  <a:pt x="2248589" y="2726104"/>
                  <a:pt x="1741075" y="2218590"/>
                </a:cubicBezTo>
                <a:cubicBezTo>
                  <a:pt x="1233561" y="1711077"/>
                  <a:pt x="1233561" y="888149"/>
                  <a:pt x="1741075" y="380635"/>
                </a:cubicBezTo>
                <a:cubicBezTo>
                  <a:pt x="2248589" y="-126878"/>
                  <a:pt x="3071516" y="-126878"/>
                  <a:pt x="3579030" y="380635"/>
                </a:cubicBezTo>
                <a:cubicBezTo>
                  <a:pt x="4086543" y="888149"/>
                  <a:pt x="4086625" y="1711077"/>
                  <a:pt x="3579030" y="2218590"/>
                </a:cubicBezTo>
                <a:close/>
                <a:moveTo>
                  <a:pt x="1407755" y="2519583"/>
                </a:moveTo>
                <a:cubicBezTo>
                  <a:pt x="1280796" y="2392623"/>
                  <a:pt x="1074922" y="2392623"/>
                  <a:pt x="947963" y="2519583"/>
                </a:cubicBezTo>
                <a:lnTo>
                  <a:pt x="95220" y="3372245"/>
                </a:lnTo>
                <a:cubicBezTo>
                  <a:pt x="-31740" y="3499204"/>
                  <a:pt x="-31740" y="3705078"/>
                  <a:pt x="95220" y="3832037"/>
                </a:cubicBezTo>
                <a:lnTo>
                  <a:pt x="127628" y="3864445"/>
                </a:lnTo>
                <a:cubicBezTo>
                  <a:pt x="254587" y="3991405"/>
                  <a:pt x="460461" y="3991405"/>
                  <a:pt x="587421" y="3864445"/>
                </a:cubicBezTo>
                <a:lnTo>
                  <a:pt x="1440164" y="3011702"/>
                </a:lnTo>
                <a:cubicBezTo>
                  <a:pt x="1567123" y="2884743"/>
                  <a:pt x="1567123" y="2678869"/>
                  <a:pt x="1440164" y="2551910"/>
                </a:cubicBezTo>
                <a:lnTo>
                  <a:pt x="1407755" y="2519583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40"/>
          <p:cNvSpPr/>
          <p:nvPr/>
        </p:nvSpPr>
        <p:spPr>
          <a:xfrm>
            <a:off x="7577361" y="308451"/>
            <a:ext cx="4039926" cy="4040746"/>
          </a:xfrm>
          <a:custGeom>
            <a:rect b="b" l="l" r="r" t="t"/>
            <a:pathLst>
              <a:path extrusionOk="0" h="4040746" w="4039926">
                <a:moveTo>
                  <a:pt x="3648039" y="392545"/>
                </a:moveTo>
                <a:cubicBezTo>
                  <a:pt x="3394930" y="139437"/>
                  <a:pt x="3058370" y="0"/>
                  <a:pt x="2700421" y="0"/>
                </a:cubicBezTo>
                <a:cubicBezTo>
                  <a:pt x="2342471" y="0"/>
                  <a:pt x="2005911" y="139437"/>
                  <a:pt x="1752802" y="392545"/>
                </a:cubicBezTo>
                <a:cubicBezTo>
                  <a:pt x="1499694" y="645654"/>
                  <a:pt x="1360257" y="982214"/>
                  <a:pt x="1360257" y="1340164"/>
                </a:cubicBezTo>
                <a:cubicBezTo>
                  <a:pt x="1360257" y="1684583"/>
                  <a:pt x="1489404" y="2009152"/>
                  <a:pt x="1724607" y="2258696"/>
                </a:cubicBezTo>
                <a:lnTo>
                  <a:pt x="1463963" y="2519340"/>
                </a:lnTo>
                <a:cubicBezTo>
                  <a:pt x="1320638" y="2389058"/>
                  <a:pt x="1098074" y="2393109"/>
                  <a:pt x="959609" y="2531493"/>
                </a:cubicBezTo>
                <a:lnTo>
                  <a:pt x="106947" y="3384155"/>
                </a:lnTo>
                <a:cubicBezTo>
                  <a:pt x="-35649" y="3526670"/>
                  <a:pt x="-35649" y="3758714"/>
                  <a:pt x="106947" y="3901229"/>
                </a:cubicBezTo>
                <a:lnTo>
                  <a:pt x="139356" y="3933637"/>
                </a:lnTo>
                <a:lnTo>
                  <a:pt x="139356" y="3933637"/>
                </a:lnTo>
                <a:cubicBezTo>
                  <a:pt x="208385" y="4002667"/>
                  <a:pt x="300263" y="4040747"/>
                  <a:pt x="397893" y="4040747"/>
                </a:cubicBezTo>
                <a:cubicBezTo>
                  <a:pt x="495523" y="4040747"/>
                  <a:pt x="587400" y="4002748"/>
                  <a:pt x="656430" y="3933637"/>
                </a:cubicBezTo>
                <a:lnTo>
                  <a:pt x="1509173" y="3080894"/>
                </a:lnTo>
                <a:cubicBezTo>
                  <a:pt x="1647556" y="2942511"/>
                  <a:pt x="1651608" y="2719866"/>
                  <a:pt x="1521326" y="2576621"/>
                </a:cubicBezTo>
                <a:lnTo>
                  <a:pt x="1781970" y="2315977"/>
                </a:lnTo>
                <a:cubicBezTo>
                  <a:pt x="2039292" y="2558391"/>
                  <a:pt x="2369856" y="2679679"/>
                  <a:pt x="2700502" y="2679679"/>
                </a:cubicBezTo>
                <a:cubicBezTo>
                  <a:pt x="3043706" y="2679679"/>
                  <a:pt x="3386828" y="2549074"/>
                  <a:pt x="3648120" y="2287782"/>
                </a:cubicBezTo>
                <a:cubicBezTo>
                  <a:pt x="4170542" y="1765280"/>
                  <a:pt x="4170542" y="915048"/>
                  <a:pt x="3648039" y="392545"/>
                </a:cubicBezTo>
                <a:close/>
                <a:moveTo>
                  <a:pt x="1451810" y="3023612"/>
                </a:moveTo>
                <a:lnTo>
                  <a:pt x="599067" y="3876356"/>
                </a:lnTo>
                <a:cubicBezTo>
                  <a:pt x="488069" y="3987273"/>
                  <a:pt x="307555" y="3987354"/>
                  <a:pt x="196556" y="3876356"/>
                </a:cubicBezTo>
                <a:cubicBezTo>
                  <a:pt x="196556" y="3876356"/>
                  <a:pt x="196556" y="3876356"/>
                  <a:pt x="196556" y="3876356"/>
                </a:cubicBezTo>
                <a:lnTo>
                  <a:pt x="164148" y="3843947"/>
                </a:lnTo>
                <a:cubicBezTo>
                  <a:pt x="110431" y="3790230"/>
                  <a:pt x="80778" y="3718689"/>
                  <a:pt x="80778" y="3642692"/>
                </a:cubicBezTo>
                <a:cubicBezTo>
                  <a:pt x="80778" y="3566694"/>
                  <a:pt x="110350" y="3495153"/>
                  <a:pt x="164148" y="3441436"/>
                </a:cubicBezTo>
                <a:lnTo>
                  <a:pt x="1016891" y="2588693"/>
                </a:lnTo>
                <a:cubicBezTo>
                  <a:pt x="1070608" y="2534976"/>
                  <a:pt x="1142149" y="2505323"/>
                  <a:pt x="1218147" y="2505323"/>
                </a:cubicBezTo>
                <a:cubicBezTo>
                  <a:pt x="1294144" y="2505323"/>
                  <a:pt x="1365604" y="2534895"/>
                  <a:pt x="1419402" y="2588693"/>
                </a:cubicBezTo>
                <a:lnTo>
                  <a:pt x="1435606" y="2604897"/>
                </a:lnTo>
                <a:cubicBezTo>
                  <a:pt x="1435606" y="2604897"/>
                  <a:pt x="1435606" y="2604897"/>
                  <a:pt x="1435606" y="2604897"/>
                </a:cubicBezTo>
                <a:cubicBezTo>
                  <a:pt x="1435606" y="2604897"/>
                  <a:pt x="1435606" y="2604897"/>
                  <a:pt x="1435606" y="2604897"/>
                </a:cubicBezTo>
                <a:lnTo>
                  <a:pt x="1451810" y="2621102"/>
                </a:lnTo>
                <a:cubicBezTo>
                  <a:pt x="1562809" y="2732100"/>
                  <a:pt x="1562809" y="2912695"/>
                  <a:pt x="1451810" y="3023612"/>
                </a:cubicBezTo>
                <a:close/>
                <a:moveTo>
                  <a:pt x="3590757" y="2230500"/>
                </a:moveTo>
                <a:cubicBezTo>
                  <a:pt x="3099853" y="2721405"/>
                  <a:pt x="2300989" y="2721405"/>
                  <a:pt x="1810084" y="2230500"/>
                </a:cubicBezTo>
                <a:cubicBezTo>
                  <a:pt x="1572288" y="1992705"/>
                  <a:pt x="1441278" y="1676481"/>
                  <a:pt x="1441278" y="1340164"/>
                </a:cubicBezTo>
                <a:cubicBezTo>
                  <a:pt x="1441278" y="1003847"/>
                  <a:pt x="1572288" y="687623"/>
                  <a:pt x="1810084" y="449827"/>
                </a:cubicBezTo>
                <a:cubicBezTo>
                  <a:pt x="2047880" y="212031"/>
                  <a:pt x="2364104" y="81021"/>
                  <a:pt x="2700421" y="81021"/>
                </a:cubicBezTo>
                <a:cubicBezTo>
                  <a:pt x="3036738" y="81021"/>
                  <a:pt x="3352962" y="212031"/>
                  <a:pt x="3590757" y="449827"/>
                </a:cubicBezTo>
                <a:cubicBezTo>
                  <a:pt x="4081662" y="940732"/>
                  <a:pt x="4081662" y="1739515"/>
                  <a:pt x="3590757" y="2230500"/>
                </a:cubicBezTo>
                <a:close/>
                <a:moveTo>
                  <a:pt x="3659868" y="1340164"/>
                </a:moveTo>
                <a:cubicBezTo>
                  <a:pt x="3659868" y="1596432"/>
                  <a:pt x="3560051" y="1837388"/>
                  <a:pt x="3378888" y="2018631"/>
                </a:cubicBezTo>
                <a:cubicBezTo>
                  <a:pt x="3197645" y="2199875"/>
                  <a:pt x="2956770" y="2299692"/>
                  <a:pt x="2700421" y="2299692"/>
                </a:cubicBezTo>
                <a:cubicBezTo>
                  <a:pt x="2678059" y="2299692"/>
                  <a:pt x="2659910" y="2281544"/>
                  <a:pt x="2659910" y="2259182"/>
                </a:cubicBezTo>
                <a:cubicBezTo>
                  <a:pt x="2659910" y="2236820"/>
                  <a:pt x="2678059" y="2218672"/>
                  <a:pt x="2700421" y="2218672"/>
                </a:cubicBezTo>
                <a:cubicBezTo>
                  <a:pt x="2935057" y="2218672"/>
                  <a:pt x="3155676" y="2127280"/>
                  <a:pt x="3321607" y="1961350"/>
                </a:cubicBezTo>
                <a:cubicBezTo>
                  <a:pt x="3487537" y="1795338"/>
                  <a:pt x="3578847" y="1574719"/>
                  <a:pt x="3578847" y="1340164"/>
                </a:cubicBezTo>
                <a:cubicBezTo>
                  <a:pt x="3578847" y="1317802"/>
                  <a:pt x="3596996" y="1299653"/>
                  <a:pt x="3619358" y="1299653"/>
                </a:cubicBezTo>
                <a:cubicBezTo>
                  <a:pt x="3641720" y="1299653"/>
                  <a:pt x="3659868" y="1317802"/>
                  <a:pt x="3659868" y="1340164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5" name="Google Shape;95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93434">
            <a:off x="7583712" y="4600230"/>
            <a:ext cx="4141140" cy="342340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40"/>
          <p:cNvSpPr/>
          <p:nvPr/>
        </p:nvSpPr>
        <p:spPr>
          <a:xfrm rot="1504475">
            <a:off x="13294954" y="4568442"/>
            <a:ext cx="3438798" cy="5938726"/>
          </a:xfrm>
          <a:custGeom>
            <a:rect b="b" l="l" r="r" t="t"/>
            <a:pathLst>
              <a:path extrusionOk="0" h="5938726" w="3438798">
                <a:moveTo>
                  <a:pt x="1712322" y="3172601"/>
                </a:moveTo>
                <a:cubicBezTo>
                  <a:pt x="1679959" y="3277782"/>
                  <a:pt x="1709288" y="3403190"/>
                  <a:pt x="1551517" y="3397122"/>
                </a:cubicBezTo>
                <a:cubicBezTo>
                  <a:pt x="1542415" y="3463871"/>
                  <a:pt x="1533313" y="3527587"/>
                  <a:pt x="1525222" y="3589279"/>
                </a:cubicBezTo>
                <a:cubicBezTo>
                  <a:pt x="1634448" y="3659063"/>
                  <a:pt x="1639505" y="3660074"/>
                  <a:pt x="1622312" y="3790539"/>
                </a:cubicBezTo>
                <a:cubicBezTo>
                  <a:pt x="1608153" y="3895719"/>
                  <a:pt x="1583880" y="4000900"/>
                  <a:pt x="1560619" y="4105070"/>
                </a:cubicBezTo>
                <a:cubicBezTo>
                  <a:pt x="1526233" y="4255762"/>
                  <a:pt x="1488813" y="4405442"/>
                  <a:pt x="1452404" y="4555122"/>
                </a:cubicBezTo>
                <a:cubicBezTo>
                  <a:pt x="1400825" y="4766496"/>
                  <a:pt x="1349246" y="4976857"/>
                  <a:pt x="1296656" y="5187219"/>
                </a:cubicBezTo>
                <a:cubicBezTo>
                  <a:pt x="1262270" y="5326786"/>
                  <a:pt x="1227884" y="5467364"/>
                  <a:pt x="1189452" y="5606931"/>
                </a:cubicBezTo>
                <a:cubicBezTo>
                  <a:pt x="1170236" y="5676715"/>
                  <a:pt x="1145964" y="5745487"/>
                  <a:pt x="1118657" y="5812236"/>
                </a:cubicBezTo>
                <a:cubicBezTo>
                  <a:pt x="1082249" y="5900224"/>
                  <a:pt x="1008420" y="5940678"/>
                  <a:pt x="915375" y="5938655"/>
                </a:cubicBezTo>
                <a:cubicBezTo>
                  <a:pt x="752547" y="5934610"/>
                  <a:pt x="620060" y="5865838"/>
                  <a:pt x="539151" y="5723237"/>
                </a:cubicBezTo>
                <a:cubicBezTo>
                  <a:pt x="509822" y="5671658"/>
                  <a:pt x="494652" y="5601874"/>
                  <a:pt x="498697" y="5542205"/>
                </a:cubicBezTo>
                <a:cubicBezTo>
                  <a:pt x="514879" y="5287343"/>
                  <a:pt x="529038" y="5032482"/>
                  <a:pt x="564435" y="4779643"/>
                </a:cubicBezTo>
                <a:cubicBezTo>
                  <a:pt x="611969" y="4439828"/>
                  <a:pt x="675684" y="4103047"/>
                  <a:pt x="737377" y="3765255"/>
                </a:cubicBezTo>
                <a:cubicBezTo>
                  <a:pt x="751536" y="3685358"/>
                  <a:pt x="780865" y="3607483"/>
                  <a:pt x="804126" y="3527587"/>
                </a:cubicBezTo>
                <a:cubicBezTo>
                  <a:pt x="842558" y="3523541"/>
                  <a:pt x="875932" y="3520507"/>
                  <a:pt x="901216" y="3518484"/>
                </a:cubicBezTo>
                <a:cubicBezTo>
                  <a:pt x="912341" y="3449712"/>
                  <a:pt x="922455" y="3389031"/>
                  <a:pt x="931557" y="3327338"/>
                </a:cubicBezTo>
                <a:cubicBezTo>
                  <a:pt x="933580" y="3312168"/>
                  <a:pt x="939648" y="3292952"/>
                  <a:pt x="933580" y="3282839"/>
                </a:cubicBezTo>
                <a:cubicBezTo>
                  <a:pt x="877955" y="3187771"/>
                  <a:pt x="914364" y="3099783"/>
                  <a:pt x="948750" y="3010784"/>
                </a:cubicBezTo>
                <a:cubicBezTo>
                  <a:pt x="950773" y="3005728"/>
                  <a:pt x="950773" y="2998648"/>
                  <a:pt x="952795" y="2984489"/>
                </a:cubicBezTo>
                <a:cubicBezTo>
                  <a:pt x="915375" y="2963251"/>
                  <a:pt x="876944" y="2937967"/>
                  <a:pt x="835478" y="2918751"/>
                </a:cubicBezTo>
                <a:cubicBezTo>
                  <a:pt x="601855" y="2807502"/>
                  <a:pt x="426891" y="2628492"/>
                  <a:pt x="269120" y="2429256"/>
                </a:cubicBezTo>
                <a:cubicBezTo>
                  <a:pt x="78985" y="2188553"/>
                  <a:pt x="7179" y="1907397"/>
                  <a:pt x="99" y="1609047"/>
                </a:cubicBezTo>
                <a:cubicBezTo>
                  <a:pt x="-1923" y="1509934"/>
                  <a:pt x="27406" y="1410822"/>
                  <a:pt x="45610" y="1311709"/>
                </a:cubicBezTo>
                <a:cubicBezTo>
                  <a:pt x="87076" y="1089211"/>
                  <a:pt x="163939" y="880872"/>
                  <a:pt x="281256" y="686692"/>
                </a:cubicBezTo>
                <a:cubicBezTo>
                  <a:pt x="338903" y="591625"/>
                  <a:pt x="408687" y="506671"/>
                  <a:pt x="496674" y="437899"/>
                </a:cubicBezTo>
                <a:cubicBezTo>
                  <a:pt x="665571" y="305411"/>
                  <a:pt x="839524" y="181015"/>
                  <a:pt x="1042806" y="106175"/>
                </a:cubicBezTo>
                <a:cubicBezTo>
                  <a:pt x="1190464" y="51561"/>
                  <a:pt x="1342167" y="6050"/>
                  <a:pt x="1500949" y="994"/>
                </a:cubicBezTo>
                <a:cubicBezTo>
                  <a:pt x="1715357" y="-6086"/>
                  <a:pt x="1924707" y="24255"/>
                  <a:pt x="2124955" y="105163"/>
                </a:cubicBezTo>
                <a:cubicBezTo>
                  <a:pt x="2208897" y="139549"/>
                  <a:pt x="2296885" y="163822"/>
                  <a:pt x="2384873" y="190117"/>
                </a:cubicBezTo>
                <a:cubicBezTo>
                  <a:pt x="2526463" y="231582"/>
                  <a:pt x="2664007" y="280127"/>
                  <a:pt x="2774245" y="386320"/>
                </a:cubicBezTo>
                <a:cubicBezTo>
                  <a:pt x="2799528" y="410592"/>
                  <a:pt x="2842005" y="416660"/>
                  <a:pt x="2876391" y="432842"/>
                </a:cubicBezTo>
                <a:cubicBezTo>
                  <a:pt x="2958311" y="473296"/>
                  <a:pt x="3008879" y="548136"/>
                  <a:pt x="3061469" y="616909"/>
                </a:cubicBezTo>
                <a:cubicBezTo>
                  <a:pt x="3136310" y="713999"/>
                  <a:pt x="3211150" y="812100"/>
                  <a:pt x="3269808" y="919303"/>
                </a:cubicBezTo>
                <a:cubicBezTo>
                  <a:pt x="3406341" y="1168097"/>
                  <a:pt x="3482193" y="1431049"/>
                  <a:pt x="3412409" y="1719285"/>
                </a:cubicBezTo>
                <a:cubicBezTo>
                  <a:pt x="3390160" y="1814352"/>
                  <a:pt x="3376000" y="1911442"/>
                  <a:pt x="3354762" y="2006509"/>
                </a:cubicBezTo>
                <a:cubicBezTo>
                  <a:pt x="3321387" y="2156190"/>
                  <a:pt x="3251604" y="2293734"/>
                  <a:pt x="3170696" y="2420153"/>
                </a:cubicBezTo>
                <a:cubicBezTo>
                  <a:pt x="3081696" y="2559720"/>
                  <a:pt x="2971459" y="2687151"/>
                  <a:pt x="2819755" y="2769071"/>
                </a:cubicBezTo>
                <a:cubicBezTo>
                  <a:pt x="2718620" y="2823684"/>
                  <a:pt x="2624564" y="2893467"/>
                  <a:pt x="2526463" y="2956171"/>
                </a:cubicBezTo>
                <a:cubicBezTo>
                  <a:pt x="2346442" y="3071466"/>
                  <a:pt x="2145182" y="3132147"/>
                  <a:pt x="1936843" y="3170578"/>
                </a:cubicBezTo>
                <a:cubicBezTo>
                  <a:pt x="1865037" y="3183726"/>
                  <a:pt x="1788174" y="3172601"/>
                  <a:pt x="1712322" y="3172601"/>
                </a:cubicBezTo>
                <a:close/>
                <a:moveTo>
                  <a:pt x="3303183" y="1573650"/>
                </a:moveTo>
                <a:cubicBezTo>
                  <a:pt x="3295092" y="1507912"/>
                  <a:pt x="3291047" y="1442174"/>
                  <a:pt x="3276888" y="1377447"/>
                </a:cubicBezTo>
                <a:cubicBezTo>
                  <a:pt x="3224297" y="1129665"/>
                  <a:pt x="3081696" y="928406"/>
                  <a:pt x="2926959" y="736248"/>
                </a:cubicBezTo>
                <a:cubicBezTo>
                  <a:pt x="2870323" y="666465"/>
                  <a:pt x="2798517" y="602750"/>
                  <a:pt x="2720643" y="558250"/>
                </a:cubicBezTo>
                <a:cubicBezTo>
                  <a:pt x="2602314" y="489478"/>
                  <a:pt x="2472861" y="438910"/>
                  <a:pt x="2348464" y="379240"/>
                </a:cubicBezTo>
                <a:cubicBezTo>
                  <a:pt x="2297897" y="354968"/>
                  <a:pt x="2240249" y="336763"/>
                  <a:pt x="2200807" y="299343"/>
                </a:cubicBezTo>
                <a:cubicBezTo>
                  <a:pt x="2165409" y="265969"/>
                  <a:pt x="2129001" y="251810"/>
                  <a:pt x="2085512" y="243719"/>
                </a:cubicBezTo>
                <a:cubicBezTo>
                  <a:pt x="1980331" y="224503"/>
                  <a:pt x="1875150" y="205287"/>
                  <a:pt x="1768958" y="187083"/>
                </a:cubicBezTo>
                <a:cubicBezTo>
                  <a:pt x="1566687" y="152697"/>
                  <a:pt x="1368462" y="177981"/>
                  <a:pt x="1175293" y="238662"/>
                </a:cubicBezTo>
                <a:cubicBezTo>
                  <a:pt x="1021567" y="287207"/>
                  <a:pt x="880989" y="362047"/>
                  <a:pt x="744456" y="449024"/>
                </a:cubicBezTo>
                <a:cubicBezTo>
                  <a:pt x="467345" y="624999"/>
                  <a:pt x="305528" y="875815"/>
                  <a:pt x="222597" y="1186301"/>
                </a:cubicBezTo>
                <a:cubicBezTo>
                  <a:pt x="204393" y="1253050"/>
                  <a:pt x="192257" y="1321823"/>
                  <a:pt x="174052" y="1388572"/>
                </a:cubicBezTo>
                <a:cubicBezTo>
                  <a:pt x="130564" y="1552411"/>
                  <a:pt x="112360" y="1717262"/>
                  <a:pt x="164950" y="1882113"/>
                </a:cubicBezTo>
                <a:cubicBezTo>
                  <a:pt x="195291" y="1978191"/>
                  <a:pt x="234734" y="2071236"/>
                  <a:pt x="273165" y="2164281"/>
                </a:cubicBezTo>
                <a:cubicBezTo>
                  <a:pt x="291369" y="2207769"/>
                  <a:pt x="308562" y="2255303"/>
                  <a:pt x="339914" y="2287666"/>
                </a:cubicBezTo>
                <a:cubicBezTo>
                  <a:pt x="455209" y="2408017"/>
                  <a:pt x="568481" y="2533425"/>
                  <a:pt x="698945" y="2635572"/>
                </a:cubicBezTo>
                <a:cubicBezTo>
                  <a:pt x="911330" y="2802445"/>
                  <a:pt x="1160123" y="2900547"/>
                  <a:pt x="1422064" y="2963251"/>
                </a:cubicBezTo>
                <a:cubicBezTo>
                  <a:pt x="1479711" y="2977409"/>
                  <a:pt x="1537358" y="2999659"/>
                  <a:pt x="1596017" y="3005728"/>
                </a:cubicBezTo>
                <a:cubicBezTo>
                  <a:pt x="1736595" y="3019887"/>
                  <a:pt x="1878185" y="3021909"/>
                  <a:pt x="2017751" y="2993591"/>
                </a:cubicBezTo>
                <a:cubicBezTo>
                  <a:pt x="2097648" y="2977409"/>
                  <a:pt x="2179568" y="2962239"/>
                  <a:pt x="2253397" y="2929876"/>
                </a:cubicBezTo>
                <a:cubicBezTo>
                  <a:pt x="2345430" y="2889422"/>
                  <a:pt x="2430384" y="2834809"/>
                  <a:pt x="2515338" y="2782218"/>
                </a:cubicBezTo>
                <a:cubicBezTo>
                  <a:pt x="2587144" y="2737719"/>
                  <a:pt x="2659962" y="2692208"/>
                  <a:pt x="2724688" y="2638606"/>
                </a:cubicBezTo>
                <a:cubicBezTo>
                  <a:pt x="2818744" y="2560732"/>
                  <a:pt x="2910777" y="2477801"/>
                  <a:pt x="2995731" y="2389813"/>
                </a:cubicBezTo>
                <a:cubicBezTo>
                  <a:pt x="3054390" y="2329131"/>
                  <a:pt x="3119116" y="2262382"/>
                  <a:pt x="3146423" y="2186531"/>
                </a:cubicBezTo>
                <a:cubicBezTo>
                  <a:pt x="3216207" y="1989316"/>
                  <a:pt x="3295092" y="1791091"/>
                  <a:pt x="3303183" y="1573650"/>
                </a:cubicBezTo>
                <a:close/>
                <a:moveTo>
                  <a:pt x="849637" y="3604449"/>
                </a:moveTo>
                <a:cubicBezTo>
                  <a:pt x="843569" y="3643892"/>
                  <a:pt x="838512" y="3684346"/>
                  <a:pt x="832444" y="3723789"/>
                </a:cubicBezTo>
                <a:cubicBezTo>
                  <a:pt x="815251" y="3839084"/>
                  <a:pt x="801092" y="3954378"/>
                  <a:pt x="781876" y="4069672"/>
                </a:cubicBezTo>
                <a:cubicBezTo>
                  <a:pt x="736365" y="4342738"/>
                  <a:pt x="683775" y="4614793"/>
                  <a:pt x="645343" y="4888869"/>
                </a:cubicBezTo>
                <a:cubicBezTo>
                  <a:pt x="618037" y="5082038"/>
                  <a:pt x="601855" y="5277230"/>
                  <a:pt x="592753" y="5471410"/>
                </a:cubicBezTo>
                <a:cubicBezTo>
                  <a:pt x="584662" y="5660533"/>
                  <a:pt x="654446" y="5759646"/>
                  <a:pt x="819296" y="5805157"/>
                </a:cubicBezTo>
                <a:cubicBezTo>
                  <a:pt x="944704" y="5839542"/>
                  <a:pt x="961897" y="5856736"/>
                  <a:pt x="1025613" y="5707055"/>
                </a:cubicBezTo>
                <a:cubicBezTo>
                  <a:pt x="1034715" y="5686828"/>
                  <a:pt x="1043817" y="5666601"/>
                  <a:pt x="1048874" y="5645362"/>
                </a:cubicBezTo>
                <a:cubicBezTo>
                  <a:pt x="1092362" y="5468375"/>
                  <a:pt x="1133828" y="5291388"/>
                  <a:pt x="1178327" y="5115413"/>
                </a:cubicBezTo>
                <a:cubicBezTo>
                  <a:pt x="1259236" y="4795825"/>
                  <a:pt x="1342167" y="4475225"/>
                  <a:pt x="1424086" y="4155637"/>
                </a:cubicBezTo>
                <a:cubicBezTo>
                  <a:pt x="1461507" y="4010002"/>
                  <a:pt x="1498927" y="3864367"/>
                  <a:pt x="1540392" y="3705585"/>
                </a:cubicBezTo>
                <a:cubicBezTo>
                  <a:pt x="1307781" y="3672210"/>
                  <a:pt x="1082249" y="3638835"/>
                  <a:pt x="849637" y="3604449"/>
                </a:cubicBezTo>
                <a:close/>
                <a:moveTo>
                  <a:pt x="1399814" y="3563995"/>
                </a:moveTo>
                <a:cubicBezTo>
                  <a:pt x="1411950" y="3502303"/>
                  <a:pt x="1422064" y="3448701"/>
                  <a:pt x="1432177" y="3390042"/>
                </a:cubicBezTo>
                <a:cubicBezTo>
                  <a:pt x="1300701" y="3368804"/>
                  <a:pt x="1176305" y="3348577"/>
                  <a:pt x="1048874" y="3327338"/>
                </a:cubicBezTo>
                <a:cubicBezTo>
                  <a:pt x="1037749" y="3396110"/>
                  <a:pt x="1027635" y="3453757"/>
                  <a:pt x="1015499" y="3523541"/>
                </a:cubicBezTo>
                <a:cubicBezTo>
                  <a:pt x="1143941" y="3537700"/>
                  <a:pt x="1264292" y="3549836"/>
                  <a:pt x="1399814" y="3563995"/>
                </a:cubicBezTo>
                <a:close/>
                <a:moveTo>
                  <a:pt x="1030670" y="3134169"/>
                </a:moveTo>
                <a:cubicBezTo>
                  <a:pt x="1215747" y="3175635"/>
                  <a:pt x="1386666" y="3214067"/>
                  <a:pt x="1566687" y="3254521"/>
                </a:cubicBezTo>
                <a:cubicBezTo>
                  <a:pt x="1566687" y="3216089"/>
                  <a:pt x="1566687" y="3189794"/>
                  <a:pt x="1566687" y="3164510"/>
                </a:cubicBezTo>
                <a:cubicBezTo>
                  <a:pt x="1395768" y="3117988"/>
                  <a:pt x="1226872" y="3073488"/>
                  <a:pt x="1048874" y="3024943"/>
                </a:cubicBezTo>
                <a:cubicBezTo>
                  <a:pt x="1042806" y="3060341"/>
                  <a:pt x="1037749" y="3092704"/>
                  <a:pt x="1030670" y="3134169"/>
                </a:cubicBezTo>
                <a:close/>
                <a:moveTo>
                  <a:pt x="3066526" y="1513980"/>
                </a:moveTo>
                <a:cubicBezTo>
                  <a:pt x="3061469" y="1747603"/>
                  <a:pt x="2997754" y="1959987"/>
                  <a:pt x="2881448" y="2149110"/>
                </a:cubicBezTo>
                <a:cubicBezTo>
                  <a:pt x="2790426" y="2297780"/>
                  <a:pt x="2690302" y="2441392"/>
                  <a:pt x="2565906" y="2568822"/>
                </a:cubicBezTo>
                <a:cubicBezTo>
                  <a:pt x="2348464" y="2791320"/>
                  <a:pt x="2085512" y="2902569"/>
                  <a:pt x="1784129" y="2939990"/>
                </a:cubicBezTo>
                <a:cubicBezTo>
                  <a:pt x="1734572" y="2946058"/>
                  <a:pt x="1682993" y="2944035"/>
                  <a:pt x="1634448" y="2935944"/>
                </a:cubicBezTo>
                <a:cubicBezTo>
                  <a:pt x="1535335" y="2920774"/>
                  <a:pt x="1434200" y="2907626"/>
                  <a:pt x="1339133" y="2876274"/>
                </a:cubicBezTo>
                <a:cubicBezTo>
                  <a:pt x="1244065" y="2845933"/>
                  <a:pt x="1153043" y="2799411"/>
                  <a:pt x="1066067" y="2750866"/>
                </a:cubicBezTo>
                <a:cubicBezTo>
                  <a:pt x="986170" y="2706367"/>
                  <a:pt x="914364" y="2649731"/>
                  <a:pt x="837501" y="2600174"/>
                </a:cubicBezTo>
                <a:cubicBezTo>
                  <a:pt x="689843" y="2505107"/>
                  <a:pt x="581628" y="2376665"/>
                  <a:pt x="513867" y="2215860"/>
                </a:cubicBezTo>
                <a:cubicBezTo>
                  <a:pt x="407675" y="1965044"/>
                  <a:pt x="385425" y="1707148"/>
                  <a:pt x="432959" y="1438128"/>
                </a:cubicBezTo>
                <a:cubicBezTo>
                  <a:pt x="467345" y="1242937"/>
                  <a:pt x="546231" y="1065950"/>
                  <a:pt x="639275" y="895031"/>
                </a:cubicBezTo>
                <a:cubicBezTo>
                  <a:pt x="729286" y="729169"/>
                  <a:pt x="852671" y="594659"/>
                  <a:pt x="1029658" y="514762"/>
                </a:cubicBezTo>
                <a:cubicBezTo>
                  <a:pt x="1095396" y="485432"/>
                  <a:pt x="1156078" y="443967"/>
                  <a:pt x="1220804" y="413626"/>
                </a:cubicBezTo>
                <a:cubicBezTo>
                  <a:pt x="1326996" y="364070"/>
                  <a:pt x="1440268" y="344854"/>
                  <a:pt x="1558597" y="340809"/>
                </a:cubicBezTo>
                <a:cubicBezTo>
                  <a:pt x="1671868" y="336763"/>
                  <a:pt x="1784129" y="323616"/>
                  <a:pt x="1895378" y="349911"/>
                </a:cubicBezTo>
                <a:cubicBezTo>
                  <a:pt x="1949991" y="363059"/>
                  <a:pt x="2004604" y="372161"/>
                  <a:pt x="2058206" y="388342"/>
                </a:cubicBezTo>
                <a:cubicBezTo>
                  <a:pt x="2148216" y="415649"/>
                  <a:pt x="2238227" y="443967"/>
                  <a:pt x="2326215" y="478353"/>
                </a:cubicBezTo>
                <a:cubicBezTo>
                  <a:pt x="2564894" y="572409"/>
                  <a:pt x="2750983" y="731191"/>
                  <a:pt x="2892573" y="945599"/>
                </a:cubicBezTo>
                <a:cubicBezTo>
                  <a:pt x="3004833" y="1115506"/>
                  <a:pt x="3080685" y="1327891"/>
                  <a:pt x="3066526" y="1513980"/>
                </a:cubicBezTo>
                <a:close/>
                <a:moveTo>
                  <a:pt x="1722436" y="505660"/>
                </a:moveTo>
                <a:cubicBezTo>
                  <a:pt x="1477688" y="500603"/>
                  <a:pt x="1323962" y="539034"/>
                  <a:pt x="1109555" y="660397"/>
                </a:cubicBezTo>
                <a:cubicBezTo>
                  <a:pt x="1066067" y="684669"/>
                  <a:pt x="1018533" y="706919"/>
                  <a:pt x="982124" y="740294"/>
                </a:cubicBezTo>
                <a:cubicBezTo>
                  <a:pt x="849637" y="864690"/>
                  <a:pt x="744456" y="1012348"/>
                  <a:pt x="683775" y="1181244"/>
                </a:cubicBezTo>
                <a:cubicBezTo>
                  <a:pt x="612980" y="1376436"/>
                  <a:pt x="564435" y="1581741"/>
                  <a:pt x="574549" y="1792102"/>
                </a:cubicBezTo>
                <a:cubicBezTo>
                  <a:pt x="584662" y="2008532"/>
                  <a:pt x="629162" y="2218894"/>
                  <a:pt x="795024" y="2377676"/>
                </a:cubicBezTo>
                <a:cubicBezTo>
                  <a:pt x="851660" y="2431278"/>
                  <a:pt x="915375" y="2478812"/>
                  <a:pt x="981113" y="2520278"/>
                </a:cubicBezTo>
                <a:cubicBezTo>
                  <a:pt x="1118657" y="2607254"/>
                  <a:pt x="1249122" y="2708389"/>
                  <a:pt x="1414984" y="2741764"/>
                </a:cubicBezTo>
                <a:cubicBezTo>
                  <a:pt x="1479711" y="2754912"/>
                  <a:pt x="1547472" y="2759968"/>
                  <a:pt x="1608153" y="2784241"/>
                </a:cubicBezTo>
                <a:cubicBezTo>
                  <a:pt x="1668834" y="2808514"/>
                  <a:pt x="1726481" y="2807502"/>
                  <a:pt x="1784129" y="2794355"/>
                </a:cubicBezTo>
                <a:cubicBezTo>
                  <a:pt x="2138103" y="2713446"/>
                  <a:pt x="2420271" y="2523311"/>
                  <a:pt x="2623553" y="2222939"/>
                </a:cubicBezTo>
                <a:cubicBezTo>
                  <a:pt x="2676143" y="2145065"/>
                  <a:pt x="2720643" y="2062134"/>
                  <a:pt x="2765142" y="1979203"/>
                </a:cubicBezTo>
                <a:cubicBezTo>
                  <a:pt x="2834926" y="1848738"/>
                  <a:pt x="2897630" y="1717262"/>
                  <a:pt x="2912800" y="1565559"/>
                </a:cubicBezTo>
                <a:cubicBezTo>
                  <a:pt x="2925948" y="1437117"/>
                  <a:pt x="2917857" y="1313732"/>
                  <a:pt x="2870323" y="1194392"/>
                </a:cubicBezTo>
                <a:cubicBezTo>
                  <a:pt x="2788404" y="988076"/>
                  <a:pt x="2646814" y="825247"/>
                  <a:pt x="2456679" y="719055"/>
                </a:cubicBezTo>
                <a:cubicBezTo>
                  <a:pt x="2230136" y="593647"/>
                  <a:pt x="1988422" y="502625"/>
                  <a:pt x="1722436" y="505660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40"/>
          <p:cNvSpPr txBox="1"/>
          <p:nvPr/>
        </p:nvSpPr>
        <p:spPr>
          <a:xfrm>
            <a:off x="1028700" y="1009650"/>
            <a:ext cx="5059131" cy="2305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242424"/>
                </a:solidFill>
                <a:latin typeface="Archivo Black"/>
                <a:ea typeface="Archivo Black"/>
                <a:cs typeface="Archivo Black"/>
                <a:sym typeface="Archivo Black"/>
              </a:rPr>
              <a:t>Resource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242424"/>
                </a:solidFill>
                <a:latin typeface="Archivo Black"/>
                <a:ea typeface="Archivo Black"/>
                <a:cs typeface="Archivo Black"/>
                <a:sym typeface="Archivo Black"/>
              </a:rPr>
              <a:t>Page</a:t>
            </a:r>
            <a:endParaRPr/>
          </a:p>
        </p:txBody>
      </p:sp>
      <p:sp>
        <p:nvSpPr>
          <p:cNvPr id="958" name="Google Shape;958;p40"/>
          <p:cNvSpPr txBox="1"/>
          <p:nvPr/>
        </p:nvSpPr>
        <p:spPr>
          <a:xfrm>
            <a:off x="1028700" y="6907530"/>
            <a:ext cx="5059131" cy="2350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649FF"/>
                </a:solidFill>
                <a:latin typeface="Roboto"/>
                <a:ea typeface="Roboto"/>
                <a:cs typeface="Roboto"/>
                <a:sym typeface="Roboto"/>
              </a:rPr>
              <a:t>Use these design resources in your Canva Presentation. Happy designing!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649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649FF"/>
                </a:solidFill>
                <a:latin typeface="Roboto"/>
                <a:ea typeface="Roboto"/>
                <a:cs typeface="Roboto"/>
                <a:sym typeface="Roboto"/>
              </a:rPr>
              <a:t>Don't forget to delete this page before presenting.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3" name="Google Shape;963;p41"/>
          <p:cNvCxnSpPr/>
          <p:nvPr/>
        </p:nvCxnSpPr>
        <p:spPr>
          <a:xfrm rot="-5400000">
            <a:off x="1792016" y="5146282"/>
            <a:ext cx="10257527" cy="0"/>
          </a:xfrm>
          <a:prstGeom prst="straightConnector1">
            <a:avLst/>
          </a:prstGeom>
          <a:noFill/>
          <a:ln cap="rnd" cmpd="sng" w="9525">
            <a:solidFill>
              <a:srgbClr val="242424">
                <a:alpha val="2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4" name="Google Shape;964;p41"/>
          <p:cNvSpPr txBox="1"/>
          <p:nvPr/>
        </p:nvSpPr>
        <p:spPr>
          <a:xfrm>
            <a:off x="1028700" y="1009650"/>
            <a:ext cx="5059131" cy="2305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242424"/>
                </a:solidFill>
                <a:latin typeface="Archivo Black"/>
                <a:ea typeface="Archivo Black"/>
                <a:cs typeface="Archivo Black"/>
                <a:sym typeface="Archivo Black"/>
              </a:rPr>
              <a:t>Resource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242424"/>
                </a:solidFill>
                <a:latin typeface="Archivo Black"/>
                <a:ea typeface="Archivo Black"/>
                <a:cs typeface="Archivo Black"/>
                <a:sym typeface="Archivo Black"/>
              </a:rPr>
              <a:t>Page</a:t>
            </a:r>
            <a:endParaRPr/>
          </a:p>
        </p:txBody>
      </p:sp>
      <p:sp>
        <p:nvSpPr>
          <p:cNvPr id="965" name="Google Shape;965;p41"/>
          <p:cNvSpPr txBox="1"/>
          <p:nvPr/>
        </p:nvSpPr>
        <p:spPr>
          <a:xfrm>
            <a:off x="1028700" y="6907530"/>
            <a:ext cx="5059131" cy="2350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649FF"/>
                </a:solidFill>
                <a:latin typeface="Roboto"/>
                <a:ea typeface="Roboto"/>
                <a:cs typeface="Roboto"/>
                <a:sym typeface="Roboto"/>
              </a:rPr>
              <a:t>Use these design resources in your Canva Presentation. Happy designing!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649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649FF"/>
                </a:solidFill>
                <a:latin typeface="Roboto"/>
                <a:ea typeface="Roboto"/>
                <a:cs typeface="Roboto"/>
                <a:sym typeface="Roboto"/>
              </a:rPr>
              <a:t>Don't forget to delete this page before presenting. </a:t>
            </a:r>
            <a:endParaRPr/>
          </a:p>
        </p:txBody>
      </p:sp>
      <p:sp>
        <p:nvSpPr>
          <p:cNvPr id="966" name="Google Shape;966;p41"/>
          <p:cNvSpPr/>
          <p:nvPr/>
        </p:nvSpPr>
        <p:spPr>
          <a:xfrm>
            <a:off x="7899189" y="1160677"/>
            <a:ext cx="829917" cy="71173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41"/>
          <p:cNvSpPr/>
          <p:nvPr/>
        </p:nvSpPr>
        <p:spPr>
          <a:xfrm>
            <a:off x="7890719" y="1152207"/>
            <a:ext cx="846859" cy="72863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41"/>
          <p:cNvSpPr/>
          <p:nvPr/>
        </p:nvSpPr>
        <p:spPr>
          <a:xfrm>
            <a:off x="10521857" y="1108778"/>
            <a:ext cx="562724" cy="815295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41"/>
          <p:cNvSpPr/>
          <p:nvPr/>
        </p:nvSpPr>
        <p:spPr>
          <a:xfrm>
            <a:off x="10513529" y="1100458"/>
            <a:ext cx="579389" cy="831934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41"/>
          <p:cNvSpPr/>
          <p:nvPr/>
        </p:nvSpPr>
        <p:spPr>
          <a:xfrm>
            <a:off x="9209671" y="1100458"/>
            <a:ext cx="831401" cy="831385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41"/>
          <p:cNvSpPr/>
          <p:nvPr/>
        </p:nvSpPr>
        <p:spPr>
          <a:xfrm>
            <a:off x="9226843" y="1117613"/>
            <a:ext cx="797056" cy="797056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41"/>
          <p:cNvSpPr/>
          <p:nvPr/>
        </p:nvSpPr>
        <p:spPr>
          <a:xfrm>
            <a:off x="9209671" y="1100458"/>
            <a:ext cx="831401" cy="831385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41"/>
          <p:cNvSpPr/>
          <p:nvPr/>
        </p:nvSpPr>
        <p:spPr>
          <a:xfrm>
            <a:off x="11574946" y="1214135"/>
            <a:ext cx="996498" cy="604382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41"/>
          <p:cNvSpPr/>
          <p:nvPr/>
        </p:nvSpPr>
        <p:spPr>
          <a:xfrm>
            <a:off x="11564756" y="1203956"/>
            <a:ext cx="1016878" cy="62472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41"/>
          <p:cNvSpPr/>
          <p:nvPr/>
        </p:nvSpPr>
        <p:spPr>
          <a:xfrm>
            <a:off x="13061078" y="1152227"/>
            <a:ext cx="729088" cy="729088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41"/>
          <p:cNvSpPr/>
          <p:nvPr/>
        </p:nvSpPr>
        <p:spPr>
          <a:xfrm>
            <a:off x="13053630" y="1144779"/>
            <a:ext cx="743985" cy="743985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p41"/>
          <p:cNvSpPr/>
          <p:nvPr/>
        </p:nvSpPr>
        <p:spPr>
          <a:xfrm>
            <a:off x="14268845" y="1144771"/>
            <a:ext cx="822054" cy="743466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p41"/>
          <p:cNvSpPr/>
          <p:nvPr/>
        </p:nvSpPr>
        <p:spPr>
          <a:xfrm>
            <a:off x="14285330" y="1161268"/>
            <a:ext cx="789083" cy="710486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41"/>
          <p:cNvSpPr/>
          <p:nvPr/>
        </p:nvSpPr>
        <p:spPr>
          <a:xfrm>
            <a:off x="14268845" y="1144771"/>
            <a:ext cx="822054" cy="743466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41"/>
          <p:cNvSpPr/>
          <p:nvPr/>
        </p:nvSpPr>
        <p:spPr>
          <a:xfrm>
            <a:off x="15563331" y="1144779"/>
            <a:ext cx="496053" cy="743255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41"/>
          <p:cNvSpPr/>
          <p:nvPr/>
        </p:nvSpPr>
        <p:spPr>
          <a:xfrm>
            <a:off x="15578226" y="1159675"/>
            <a:ext cx="466262" cy="71346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41"/>
          <p:cNvSpPr/>
          <p:nvPr/>
        </p:nvSpPr>
        <p:spPr>
          <a:xfrm>
            <a:off x="15563331" y="1144779"/>
            <a:ext cx="496053" cy="743255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41"/>
          <p:cNvSpPr/>
          <p:nvPr/>
        </p:nvSpPr>
        <p:spPr>
          <a:xfrm>
            <a:off x="16531216" y="1100458"/>
            <a:ext cx="602618" cy="831651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41"/>
          <p:cNvSpPr/>
          <p:nvPr/>
        </p:nvSpPr>
        <p:spPr>
          <a:xfrm>
            <a:off x="16547842" y="1117098"/>
            <a:ext cx="569370" cy="798371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41"/>
          <p:cNvSpPr/>
          <p:nvPr/>
        </p:nvSpPr>
        <p:spPr>
          <a:xfrm>
            <a:off x="16531216" y="1100458"/>
            <a:ext cx="602618" cy="831651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41"/>
          <p:cNvSpPr/>
          <p:nvPr/>
        </p:nvSpPr>
        <p:spPr>
          <a:xfrm>
            <a:off x="9077124" y="2950011"/>
            <a:ext cx="728790" cy="728790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41"/>
          <p:cNvSpPr/>
          <p:nvPr/>
        </p:nvSpPr>
        <p:spPr>
          <a:xfrm>
            <a:off x="9069676" y="2942563"/>
            <a:ext cx="743687" cy="743687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41"/>
          <p:cNvSpPr/>
          <p:nvPr/>
        </p:nvSpPr>
        <p:spPr>
          <a:xfrm>
            <a:off x="7917486" y="2950011"/>
            <a:ext cx="728790" cy="728790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41"/>
          <p:cNvSpPr/>
          <p:nvPr/>
        </p:nvSpPr>
        <p:spPr>
          <a:xfrm>
            <a:off x="7910038" y="2942563"/>
            <a:ext cx="743687" cy="743687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41"/>
          <p:cNvSpPr/>
          <p:nvPr/>
        </p:nvSpPr>
        <p:spPr>
          <a:xfrm>
            <a:off x="15004888" y="2898242"/>
            <a:ext cx="826980" cy="831251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41"/>
          <p:cNvSpPr/>
          <p:nvPr/>
        </p:nvSpPr>
        <p:spPr>
          <a:xfrm>
            <a:off x="15021537" y="2914876"/>
            <a:ext cx="793681" cy="797977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41"/>
          <p:cNvSpPr/>
          <p:nvPr/>
        </p:nvSpPr>
        <p:spPr>
          <a:xfrm>
            <a:off x="15004888" y="2898242"/>
            <a:ext cx="826980" cy="831251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41"/>
          <p:cNvSpPr/>
          <p:nvPr/>
        </p:nvSpPr>
        <p:spPr>
          <a:xfrm>
            <a:off x="12578825" y="2906995"/>
            <a:ext cx="854619" cy="814868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41"/>
          <p:cNvSpPr/>
          <p:nvPr/>
        </p:nvSpPr>
        <p:spPr>
          <a:xfrm>
            <a:off x="12570067" y="2898242"/>
            <a:ext cx="872135" cy="832368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41"/>
          <p:cNvSpPr/>
          <p:nvPr/>
        </p:nvSpPr>
        <p:spPr>
          <a:xfrm>
            <a:off x="11471543" y="2898242"/>
            <a:ext cx="681542" cy="831368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41"/>
          <p:cNvSpPr/>
          <p:nvPr/>
        </p:nvSpPr>
        <p:spPr>
          <a:xfrm>
            <a:off x="11471543" y="2898242"/>
            <a:ext cx="681542" cy="831368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41"/>
          <p:cNvSpPr/>
          <p:nvPr/>
        </p:nvSpPr>
        <p:spPr>
          <a:xfrm>
            <a:off x="11488183" y="2914882"/>
            <a:ext cx="648262" cy="798088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41"/>
          <p:cNvSpPr/>
          <p:nvPr/>
        </p:nvSpPr>
        <p:spPr>
          <a:xfrm>
            <a:off x="10229315" y="2898242"/>
            <a:ext cx="825163" cy="831934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p41"/>
          <p:cNvSpPr/>
          <p:nvPr/>
        </p:nvSpPr>
        <p:spPr>
          <a:xfrm>
            <a:off x="10246068" y="2917309"/>
            <a:ext cx="791656" cy="796126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41"/>
          <p:cNvSpPr/>
          <p:nvPr/>
        </p:nvSpPr>
        <p:spPr>
          <a:xfrm>
            <a:off x="10229315" y="2898242"/>
            <a:ext cx="825163" cy="831934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41"/>
          <p:cNvSpPr/>
          <p:nvPr/>
        </p:nvSpPr>
        <p:spPr>
          <a:xfrm>
            <a:off x="13866301" y="2906578"/>
            <a:ext cx="713934" cy="815677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p41"/>
          <p:cNvSpPr/>
          <p:nvPr/>
        </p:nvSpPr>
        <p:spPr>
          <a:xfrm>
            <a:off x="13857961" y="2898242"/>
            <a:ext cx="730615" cy="832351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p41"/>
          <p:cNvSpPr/>
          <p:nvPr/>
        </p:nvSpPr>
        <p:spPr>
          <a:xfrm>
            <a:off x="16258674" y="3023913"/>
            <a:ext cx="990308" cy="58094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Google Shape;1004;p41"/>
          <p:cNvSpPr/>
          <p:nvPr/>
        </p:nvSpPr>
        <p:spPr>
          <a:xfrm>
            <a:off x="16248628" y="3013798"/>
            <a:ext cx="1010503" cy="601173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5" name="Google Shape;1005;p41"/>
          <p:cNvSpPr/>
          <p:nvPr/>
        </p:nvSpPr>
        <p:spPr>
          <a:xfrm>
            <a:off x="9416980" y="4695922"/>
            <a:ext cx="832689" cy="832654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41"/>
          <p:cNvSpPr/>
          <p:nvPr/>
        </p:nvSpPr>
        <p:spPr>
          <a:xfrm>
            <a:off x="9433605" y="4712554"/>
            <a:ext cx="799424" cy="799397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41"/>
          <p:cNvSpPr/>
          <p:nvPr/>
        </p:nvSpPr>
        <p:spPr>
          <a:xfrm>
            <a:off x="9416980" y="4695922"/>
            <a:ext cx="832689" cy="832654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41"/>
          <p:cNvSpPr/>
          <p:nvPr/>
        </p:nvSpPr>
        <p:spPr>
          <a:xfrm>
            <a:off x="7919712" y="4705701"/>
            <a:ext cx="947650" cy="812251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41"/>
          <p:cNvSpPr/>
          <p:nvPr/>
        </p:nvSpPr>
        <p:spPr>
          <a:xfrm>
            <a:off x="7910038" y="4696027"/>
            <a:ext cx="966979" cy="831594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41"/>
          <p:cNvSpPr/>
          <p:nvPr/>
        </p:nvSpPr>
        <p:spPr>
          <a:xfrm>
            <a:off x="10797891" y="4704363"/>
            <a:ext cx="814871" cy="814864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41"/>
          <p:cNvSpPr/>
          <p:nvPr/>
        </p:nvSpPr>
        <p:spPr>
          <a:xfrm>
            <a:off x="10789591" y="4696027"/>
            <a:ext cx="831382" cy="831550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41"/>
          <p:cNvSpPr/>
          <p:nvPr/>
        </p:nvSpPr>
        <p:spPr>
          <a:xfrm>
            <a:off x="12161645" y="4696027"/>
            <a:ext cx="830558" cy="832817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41"/>
          <p:cNvSpPr/>
          <p:nvPr/>
        </p:nvSpPr>
        <p:spPr>
          <a:xfrm>
            <a:off x="12215779" y="4712700"/>
            <a:ext cx="759747" cy="762006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41"/>
          <p:cNvSpPr/>
          <p:nvPr/>
        </p:nvSpPr>
        <p:spPr>
          <a:xfrm>
            <a:off x="12161645" y="4696027"/>
            <a:ext cx="830558" cy="832817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41"/>
          <p:cNvSpPr/>
          <p:nvPr/>
        </p:nvSpPr>
        <p:spPr>
          <a:xfrm>
            <a:off x="13532185" y="4696022"/>
            <a:ext cx="904913" cy="831244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41"/>
          <p:cNvSpPr/>
          <p:nvPr/>
        </p:nvSpPr>
        <p:spPr>
          <a:xfrm>
            <a:off x="13554192" y="4714860"/>
            <a:ext cx="860907" cy="794279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41"/>
          <p:cNvSpPr/>
          <p:nvPr/>
        </p:nvSpPr>
        <p:spPr>
          <a:xfrm>
            <a:off x="13532185" y="4696022"/>
            <a:ext cx="904913" cy="831244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41"/>
          <p:cNvSpPr/>
          <p:nvPr/>
        </p:nvSpPr>
        <p:spPr>
          <a:xfrm>
            <a:off x="14976595" y="4699633"/>
            <a:ext cx="665334" cy="825284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41"/>
          <p:cNvSpPr/>
          <p:nvPr/>
        </p:nvSpPr>
        <p:spPr>
          <a:xfrm>
            <a:off x="14993116" y="4716161"/>
            <a:ext cx="632290" cy="792227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41"/>
          <p:cNvSpPr/>
          <p:nvPr/>
        </p:nvSpPr>
        <p:spPr>
          <a:xfrm>
            <a:off x="14976595" y="4699633"/>
            <a:ext cx="665334" cy="825284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41"/>
          <p:cNvSpPr/>
          <p:nvPr/>
        </p:nvSpPr>
        <p:spPr>
          <a:xfrm>
            <a:off x="16258156" y="4848407"/>
            <a:ext cx="932065" cy="527584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41"/>
          <p:cNvSpPr/>
          <p:nvPr/>
        </p:nvSpPr>
        <p:spPr>
          <a:xfrm>
            <a:off x="16248629" y="4838890"/>
            <a:ext cx="951100" cy="546618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3" name="Google Shape;1023;p41"/>
          <p:cNvSpPr/>
          <p:nvPr/>
        </p:nvSpPr>
        <p:spPr>
          <a:xfrm>
            <a:off x="7854737" y="6499725"/>
            <a:ext cx="931641" cy="832322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41"/>
          <p:cNvSpPr/>
          <p:nvPr/>
        </p:nvSpPr>
        <p:spPr>
          <a:xfrm>
            <a:off x="7873376" y="6518371"/>
            <a:ext cx="894362" cy="795022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41"/>
          <p:cNvSpPr/>
          <p:nvPr/>
        </p:nvSpPr>
        <p:spPr>
          <a:xfrm>
            <a:off x="7854737" y="6499725"/>
            <a:ext cx="931641" cy="832322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41"/>
          <p:cNvSpPr/>
          <p:nvPr/>
        </p:nvSpPr>
        <p:spPr>
          <a:xfrm>
            <a:off x="9253352" y="6502075"/>
            <a:ext cx="584429" cy="809053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7" name="Google Shape;1027;p41"/>
          <p:cNvSpPr/>
          <p:nvPr/>
        </p:nvSpPr>
        <p:spPr>
          <a:xfrm>
            <a:off x="9245092" y="6493811"/>
            <a:ext cx="600949" cy="825582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41"/>
          <p:cNvSpPr/>
          <p:nvPr/>
        </p:nvSpPr>
        <p:spPr>
          <a:xfrm>
            <a:off x="10457299" y="6511583"/>
            <a:ext cx="468372" cy="807682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41"/>
          <p:cNvSpPr/>
          <p:nvPr/>
        </p:nvSpPr>
        <p:spPr>
          <a:xfrm>
            <a:off x="10304813" y="6503336"/>
            <a:ext cx="773395" cy="824178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41"/>
          <p:cNvSpPr/>
          <p:nvPr/>
        </p:nvSpPr>
        <p:spPr>
          <a:xfrm>
            <a:off x="11544200" y="6563167"/>
            <a:ext cx="510975" cy="704925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41"/>
          <p:cNvSpPr/>
          <p:nvPr/>
        </p:nvSpPr>
        <p:spPr>
          <a:xfrm>
            <a:off x="11536996" y="6555986"/>
            <a:ext cx="525383" cy="719301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41"/>
          <p:cNvSpPr/>
          <p:nvPr/>
        </p:nvSpPr>
        <p:spPr>
          <a:xfrm>
            <a:off x="12521275" y="6632760"/>
            <a:ext cx="941138" cy="565865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41"/>
          <p:cNvSpPr/>
          <p:nvPr/>
        </p:nvSpPr>
        <p:spPr>
          <a:xfrm>
            <a:off x="12540120" y="6651624"/>
            <a:ext cx="903448" cy="528136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41"/>
          <p:cNvSpPr/>
          <p:nvPr/>
        </p:nvSpPr>
        <p:spPr>
          <a:xfrm>
            <a:off x="12521275" y="6632760"/>
            <a:ext cx="941138" cy="565865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41"/>
          <p:cNvSpPr/>
          <p:nvPr/>
        </p:nvSpPr>
        <p:spPr>
          <a:xfrm>
            <a:off x="13920038" y="6555972"/>
            <a:ext cx="911575" cy="719188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41"/>
          <p:cNvSpPr/>
          <p:nvPr/>
        </p:nvSpPr>
        <p:spPr>
          <a:xfrm>
            <a:off x="13938311" y="6579164"/>
            <a:ext cx="875028" cy="672784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41"/>
          <p:cNvSpPr/>
          <p:nvPr/>
        </p:nvSpPr>
        <p:spPr>
          <a:xfrm>
            <a:off x="13920038" y="6555972"/>
            <a:ext cx="911575" cy="719188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41"/>
          <p:cNvSpPr/>
          <p:nvPr/>
        </p:nvSpPr>
        <p:spPr>
          <a:xfrm>
            <a:off x="14577506" y="6981053"/>
            <a:ext cx="192197" cy="249329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41"/>
          <p:cNvSpPr/>
          <p:nvPr/>
        </p:nvSpPr>
        <p:spPr>
          <a:xfrm>
            <a:off x="14568369" y="6971922"/>
            <a:ext cx="210470" cy="267609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41"/>
          <p:cNvSpPr/>
          <p:nvPr/>
        </p:nvSpPr>
        <p:spPr>
          <a:xfrm>
            <a:off x="15290247" y="6555972"/>
            <a:ext cx="719747" cy="719689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1" name="Google Shape;1041;p41"/>
          <p:cNvSpPr/>
          <p:nvPr/>
        </p:nvSpPr>
        <p:spPr>
          <a:xfrm>
            <a:off x="15304637" y="6570362"/>
            <a:ext cx="690966" cy="690908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p41"/>
          <p:cNvSpPr/>
          <p:nvPr/>
        </p:nvSpPr>
        <p:spPr>
          <a:xfrm>
            <a:off x="15290247" y="6555972"/>
            <a:ext cx="719747" cy="719689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Google Shape;1043;p41"/>
          <p:cNvSpPr/>
          <p:nvPr/>
        </p:nvSpPr>
        <p:spPr>
          <a:xfrm>
            <a:off x="16475337" y="6563167"/>
            <a:ext cx="705184" cy="705184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4" name="Google Shape;1044;p41"/>
          <p:cNvSpPr/>
          <p:nvPr/>
        </p:nvSpPr>
        <p:spPr>
          <a:xfrm>
            <a:off x="16468142" y="6555957"/>
            <a:ext cx="719588" cy="719588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41"/>
          <p:cNvSpPr/>
          <p:nvPr/>
        </p:nvSpPr>
        <p:spPr>
          <a:xfrm>
            <a:off x="10372877" y="8378834"/>
            <a:ext cx="687018" cy="798030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41"/>
          <p:cNvSpPr/>
          <p:nvPr/>
        </p:nvSpPr>
        <p:spPr>
          <a:xfrm>
            <a:off x="10364717" y="8370674"/>
            <a:ext cx="703338" cy="814369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41"/>
          <p:cNvSpPr/>
          <p:nvPr/>
        </p:nvSpPr>
        <p:spPr>
          <a:xfrm>
            <a:off x="9066589" y="8297514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41"/>
          <p:cNvSpPr/>
          <p:nvPr/>
        </p:nvSpPr>
        <p:spPr>
          <a:xfrm>
            <a:off x="9085818" y="8316729"/>
            <a:ext cx="706174" cy="921734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p41"/>
          <p:cNvSpPr/>
          <p:nvPr/>
        </p:nvSpPr>
        <p:spPr>
          <a:xfrm>
            <a:off x="9066589" y="8297514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p41"/>
          <p:cNvSpPr/>
          <p:nvPr/>
        </p:nvSpPr>
        <p:spPr>
          <a:xfrm>
            <a:off x="8005167" y="8307121"/>
            <a:ext cx="497528" cy="94084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41"/>
          <p:cNvSpPr/>
          <p:nvPr/>
        </p:nvSpPr>
        <p:spPr>
          <a:xfrm>
            <a:off x="7995556" y="8297514"/>
            <a:ext cx="516750" cy="960055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41"/>
          <p:cNvSpPr/>
          <p:nvPr/>
        </p:nvSpPr>
        <p:spPr>
          <a:xfrm>
            <a:off x="11630213" y="8378848"/>
            <a:ext cx="394412" cy="798363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p41"/>
          <p:cNvSpPr/>
          <p:nvPr/>
        </p:nvSpPr>
        <p:spPr>
          <a:xfrm>
            <a:off x="11622074" y="8370672"/>
            <a:ext cx="410681" cy="81468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41"/>
          <p:cNvSpPr/>
          <p:nvPr/>
        </p:nvSpPr>
        <p:spPr>
          <a:xfrm>
            <a:off x="12592229" y="8483770"/>
            <a:ext cx="588189" cy="588153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41"/>
          <p:cNvSpPr/>
          <p:nvPr/>
        </p:nvSpPr>
        <p:spPr>
          <a:xfrm>
            <a:off x="12586227" y="8477768"/>
            <a:ext cx="600182" cy="600158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41"/>
          <p:cNvSpPr/>
          <p:nvPr/>
        </p:nvSpPr>
        <p:spPr>
          <a:xfrm>
            <a:off x="13747818" y="8485159"/>
            <a:ext cx="719614" cy="585913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41"/>
          <p:cNvSpPr/>
          <p:nvPr/>
        </p:nvSpPr>
        <p:spPr>
          <a:xfrm>
            <a:off x="13740462" y="8477760"/>
            <a:ext cx="734291" cy="600684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41"/>
          <p:cNvSpPr/>
          <p:nvPr/>
        </p:nvSpPr>
        <p:spPr>
          <a:xfrm>
            <a:off x="15036684" y="8486367"/>
            <a:ext cx="841197" cy="582872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41"/>
          <p:cNvSpPr/>
          <p:nvPr/>
        </p:nvSpPr>
        <p:spPr>
          <a:xfrm>
            <a:off x="15028092" y="8477768"/>
            <a:ext cx="858383" cy="600072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41"/>
          <p:cNvSpPr/>
          <p:nvPr/>
        </p:nvSpPr>
        <p:spPr>
          <a:xfrm>
            <a:off x="16447869" y="8378818"/>
            <a:ext cx="695758" cy="798032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41"/>
          <p:cNvSpPr/>
          <p:nvPr/>
        </p:nvSpPr>
        <p:spPr>
          <a:xfrm>
            <a:off x="16439554" y="8370674"/>
            <a:ext cx="712225" cy="814450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rgbClr val="164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/>
          <p:nvPr/>
        </p:nvSpPr>
        <p:spPr>
          <a:xfrm>
            <a:off x="3005977" y="635502"/>
            <a:ext cx="11682672" cy="275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242424"/>
                </a:solidFill>
                <a:latin typeface="Archivo Black"/>
                <a:ea typeface="Archivo Black"/>
                <a:cs typeface="Archivo Black"/>
                <a:sym typeface="Archivo Black"/>
              </a:rPr>
              <a:t>How to Use This Presentation</a:t>
            </a:r>
            <a:endParaRPr/>
          </a:p>
        </p:txBody>
      </p:sp>
      <p:grpSp>
        <p:nvGrpSpPr>
          <p:cNvPr id="155" name="Google Shape;155;p15"/>
          <p:cNvGrpSpPr/>
          <p:nvPr/>
        </p:nvGrpSpPr>
        <p:grpSpPr>
          <a:xfrm>
            <a:off x="628650" y="4285958"/>
            <a:ext cx="5141301" cy="4161573"/>
            <a:chOff x="0" y="-47625"/>
            <a:chExt cx="6855068" cy="5548764"/>
          </a:xfrm>
        </p:grpSpPr>
        <p:sp>
          <p:nvSpPr>
            <p:cNvPr id="156" name="Google Shape;156;p15"/>
            <p:cNvSpPr txBox="1"/>
            <p:nvPr/>
          </p:nvSpPr>
          <p:spPr>
            <a:xfrm>
              <a:off x="0" y="1448781"/>
              <a:ext cx="6855068" cy="4052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69874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Click on the "Google Slides" button below this presentation preview. </a:t>
              </a:r>
              <a:endParaRPr/>
            </a:p>
            <a:p>
              <a:pPr indent="-269874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Click on "Make a copy."</a:t>
              </a:r>
              <a:endParaRPr/>
            </a:p>
            <a:p>
              <a:pPr indent="-269874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Start editing your presentation.</a:t>
              </a:r>
              <a:endParaRPr/>
            </a:p>
            <a:p>
              <a:pPr indent="-269875" lvl="1" marL="53975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You need to sign in to your Google account.</a:t>
              </a:r>
              <a:endParaRPr/>
            </a:p>
          </p:txBody>
        </p:sp>
        <p:sp>
          <p:nvSpPr>
            <p:cNvPr id="157" name="Google Shape;157;p15"/>
            <p:cNvSpPr txBox="1"/>
            <p:nvPr/>
          </p:nvSpPr>
          <p:spPr>
            <a:xfrm>
              <a:off x="256458" y="-47625"/>
              <a:ext cx="6321668" cy="750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Google Slides</a:t>
              </a:r>
              <a:endParaRPr/>
            </a:p>
          </p:txBody>
        </p:sp>
      </p:grpSp>
      <p:grpSp>
        <p:nvGrpSpPr>
          <p:cNvPr id="158" name="Google Shape;158;p15"/>
          <p:cNvGrpSpPr/>
          <p:nvPr/>
        </p:nvGrpSpPr>
        <p:grpSpPr>
          <a:xfrm>
            <a:off x="6371675" y="4285958"/>
            <a:ext cx="5141301" cy="3723423"/>
            <a:chOff x="0" y="-47625"/>
            <a:chExt cx="6855068" cy="4964564"/>
          </a:xfrm>
        </p:grpSpPr>
        <p:sp>
          <p:nvSpPr>
            <p:cNvPr id="159" name="Google Shape;159;p15"/>
            <p:cNvSpPr txBox="1"/>
            <p:nvPr/>
          </p:nvSpPr>
          <p:spPr>
            <a:xfrm>
              <a:off x="0" y="1448781"/>
              <a:ext cx="6855068" cy="34681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69874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Click on the "PowerPoint" button below this presentation preview. </a:t>
              </a:r>
              <a:endParaRPr/>
            </a:p>
            <a:p>
              <a:pPr indent="-269874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Start editing your presentation.</a:t>
              </a:r>
              <a:endParaRPr/>
            </a:p>
            <a:p>
              <a:pPr indent="-269875" lvl="1" marL="53975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Download and install the fonts used in this presentation as listed on the next page.</a:t>
              </a:r>
              <a:endParaRPr/>
            </a:p>
          </p:txBody>
        </p:sp>
        <p:sp>
          <p:nvSpPr>
            <p:cNvPr id="160" name="Google Shape;160;p15"/>
            <p:cNvSpPr txBox="1"/>
            <p:nvPr/>
          </p:nvSpPr>
          <p:spPr>
            <a:xfrm>
              <a:off x="89216" y="-47625"/>
              <a:ext cx="6423268" cy="750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PowerPoint</a:t>
              </a:r>
              <a:endParaRPr/>
            </a:p>
          </p:txBody>
        </p:sp>
      </p:grpSp>
      <p:grpSp>
        <p:nvGrpSpPr>
          <p:cNvPr id="161" name="Google Shape;161;p15"/>
          <p:cNvGrpSpPr/>
          <p:nvPr/>
        </p:nvGrpSpPr>
        <p:grpSpPr>
          <a:xfrm>
            <a:off x="12117999" y="4285958"/>
            <a:ext cx="5141301" cy="3285273"/>
            <a:chOff x="0" y="-47625"/>
            <a:chExt cx="6855068" cy="4380364"/>
          </a:xfrm>
        </p:grpSpPr>
        <p:sp>
          <p:nvSpPr>
            <p:cNvPr id="162" name="Google Shape;162;p15"/>
            <p:cNvSpPr txBox="1"/>
            <p:nvPr/>
          </p:nvSpPr>
          <p:spPr>
            <a:xfrm>
              <a:off x="0" y="1448781"/>
              <a:ext cx="6855068" cy="2883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69874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Click on the "Canva" button under this presentation preview. </a:t>
              </a:r>
              <a:endParaRPr/>
            </a:p>
            <a:p>
              <a:pPr indent="-269874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Start editing your presentation.</a:t>
              </a:r>
              <a:endParaRPr/>
            </a:p>
            <a:p>
              <a:pPr indent="-269875" lvl="1" marL="53975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Char char="•"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You need to sign in to your Canva account.</a:t>
              </a:r>
              <a:endParaRPr/>
            </a:p>
          </p:txBody>
        </p:sp>
        <p:sp>
          <p:nvSpPr>
            <p:cNvPr id="163" name="Google Shape;163;p15"/>
            <p:cNvSpPr txBox="1"/>
            <p:nvPr/>
          </p:nvSpPr>
          <p:spPr>
            <a:xfrm>
              <a:off x="357093" y="-47625"/>
              <a:ext cx="6140883" cy="750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Canva</a:t>
              </a:r>
              <a:endParaRPr/>
            </a:p>
          </p:txBody>
        </p:sp>
      </p:grpSp>
      <p:cxnSp>
        <p:nvCxnSpPr>
          <p:cNvPr id="164" name="Google Shape;164;p15"/>
          <p:cNvCxnSpPr/>
          <p:nvPr/>
        </p:nvCxnSpPr>
        <p:spPr>
          <a:xfrm rot="-5400000">
            <a:off x="3818972" y="6596506"/>
            <a:ext cx="4625858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  <p:cxnSp>
        <p:nvCxnSpPr>
          <p:cNvPr id="165" name="Google Shape;165;p15"/>
          <p:cNvCxnSpPr/>
          <p:nvPr/>
        </p:nvCxnSpPr>
        <p:spPr>
          <a:xfrm rot="-5400000">
            <a:off x="9439822" y="6596506"/>
            <a:ext cx="4625858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  <p:grpSp>
        <p:nvGrpSpPr>
          <p:cNvPr id="166" name="Google Shape;166;p15"/>
          <p:cNvGrpSpPr/>
          <p:nvPr/>
        </p:nvGrpSpPr>
        <p:grpSpPr>
          <a:xfrm>
            <a:off x="13570658" y="8947535"/>
            <a:ext cx="2235982" cy="1956484"/>
            <a:chOff x="0" y="0"/>
            <a:chExt cx="812800" cy="711200"/>
          </a:xfrm>
        </p:grpSpPr>
        <p:sp>
          <p:nvSpPr>
            <p:cNvPr id="167" name="Google Shape;167;p15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168" name="Google Shape;168;p15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15"/>
          <p:cNvGrpSpPr/>
          <p:nvPr/>
        </p:nvGrpSpPr>
        <p:grpSpPr>
          <a:xfrm>
            <a:off x="7864084" y="9038082"/>
            <a:ext cx="2235982" cy="1956484"/>
            <a:chOff x="0" y="0"/>
            <a:chExt cx="812800" cy="711200"/>
          </a:xfrm>
        </p:grpSpPr>
        <p:sp>
          <p:nvSpPr>
            <p:cNvPr id="170" name="Google Shape;170;p15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171" name="Google Shape;171;p15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15"/>
          <p:cNvGrpSpPr/>
          <p:nvPr/>
        </p:nvGrpSpPr>
        <p:grpSpPr>
          <a:xfrm>
            <a:off x="2073628" y="9038082"/>
            <a:ext cx="2235982" cy="1956484"/>
            <a:chOff x="0" y="0"/>
            <a:chExt cx="812800" cy="711200"/>
          </a:xfrm>
        </p:grpSpPr>
        <p:sp>
          <p:nvSpPr>
            <p:cNvPr id="173" name="Google Shape;173;p15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174" name="Google Shape;174;p15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6" name="Google Shape;1066;p42"/>
          <p:cNvGrpSpPr/>
          <p:nvPr/>
        </p:nvGrpSpPr>
        <p:grpSpPr>
          <a:xfrm rot="-1755847">
            <a:off x="-5157727" y="-3666470"/>
            <a:ext cx="22715419" cy="9723370"/>
            <a:chOff x="0" y="-57150"/>
            <a:chExt cx="5982662" cy="2560888"/>
          </a:xfrm>
        </p:grpSpPr>
        <p:sp>
          <p:nvSpPr>
            <p:cNvPr id="1067" name="Google Shape;1067;p42"/>
            <p:cNvSpPr/>
            <p:nvPr/>
          </p:nvSpPr>
          <p:spPr>
            <a:xfrm>
              <a:off x="0" y="0"/>
              <a:ext cx="5982662" cy="2503738"/>
            </a:xfrm>
            <a:custGeom>
              <a:rect b="b" l="l" r="r" t="t"/>
              <a:pathLst>
                <a:path extrusionOk="0" h="2503738" w="5982662">
                  <a:moveTo>
                    <a:pt x="0" y="0"/>
                  </a:moveTo>
                  <a:lnTo>
                    <a:pt x="5982662" y="0"/>
                  </a:lnTo>
                  <a:lnTo>
                    <a:pt x="5982662" y="2503738"/>
                  </a:lnTo>
                  <a:lnTo>
                    <a:pt x="0" y="25037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68" name="Google Shape;1068;p4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69" name="Google Shape;106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9965" y="863918"/>
            <a:ext cx="3995045" cy="9482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0" name="Google Shape;1070;p42"/>
          <p:cNvCxnSpPr/>
          <p:nvPr/>
        </p:nvCxnSpPr>
        <p:spPr>
          <a:xfrm>
            <a:off x="3524125" y="5582210"/>
            <a:ext cx="11239751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  <p:cxnSp>
        <p:nvCxnSpPr>
          <p:cNvPr id="1071" name="Google Shape;1071;p42"/>
          <p:cNvCxnSpPr/>
          <p:nvPr/>
        </p:nvCxnSpPr>
        <p:spPr>
          <a:xfrm rot="10800000">
            <a:off x="3524125" y="2107434"/>
            <a:ext cx="11239751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  <p:cxnSp>
        <p:nvCxnSpPr>
          <p:cNvPr id="1072" name="Google Shape;1072;p42"/>
          <p:cNvCxnSpPr/>
          <p:nvPr/>
        </p:nvCxnSpPr>
        <p:spPr>
          <a:xfrm rot="-5400000">
            <a:off x="12988388" y="3844822"/>
            <a:ext cx="3474776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  <p:cxnSp>
        <p:nvCxnSpPr>
          <p:cNvPr id="1073" name="Google Shape;1073;p42"/>
          <p:cNvCxnSpPr/>
          <p:nvPr/>
        </p:nvCxnSpPr>
        <p:spPr>
          <a:xfrm rot="-5400000">
            <a:off x="1824837" y="3844822"/>
            <a:ext cx="3474776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  <p:sp>
        <p:nvSpPr>
          <p:cNvPr id="1074" name="Google Shape;1074;p42"/>
          <p:cNvSpPr txBox="1"/>
          <p:nvPr/>
        </p:nvSpPr>
        <p:spPr>
          <a:xfrm>
            <a:off x="3947259" y="2828872"/>
            <a:ext cx="10393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Free templates for all your presentation needs</a:t>
            </a:r>
            <a:endParaRPr/>
          </a:p>
        </p:txBody>
      </p:sp>
      <p:grpSp>
        <p:nvGrpSpPr>
          <p:cNvPr id="1075" name="Google Shape;1075;p42"/>
          <p:cNvGrpSpPr/>
          <p:nvPr/>
        </p:nvGrpSpPr>
        <p:grpSpPr>
          <a:xfrm>
            <a:off x="690910" y="6515374"/>
            <a:ext cx="3031565" cy="3143316"/>
            <a:chOff x="0" y="0"/>
            <a:chExt cx="4042086" cy="4191088"/>
          </a:xfrm>
        </p:grpSpPr>
        <p:grpSp>
          <p:nvGrpSpPr>
            <p:cNvPr id="1076" name="Google Shape;1076;p42"/>
            <p:cNvGrpSpPr/>
            <p:nvPr/>
          </p:nvGrpSpPr>
          <p:grpSpPr>
            <a:xfrm>
              <a:off x="885309" y="0"/>
              <a:ext cx="2271467" cy="1987534"/>
              <a:chOff x="0" y="0"/>
              <a:chExt cx="812800" cy="711200"/>
            </a:xfrm>
          </p:grpSpPr>
          <p:sp>
            <p:nvSpPr>
              <p:cNvPr id="1077" name="Google Shape;1077;p4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78" name="Google Shape;1078;p42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9" name="Google Shape;1079;p42"/>
            <p:cNvSpPr txBox="1"/>
            <p:nvPr/>
          </p:nvSpPr>
          <p:spPr>
            <a:xfrm>
              <a:off x="0" y="2377861"/>
              <a:ext cx="4042086" cy="1813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7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For PowerPoint, Google Slides, and Canva</a:t>
              </a:r>
              <a:endParaRPr/>
            </a:p>
          </p:txBody>
        </p:sp>
      </p:grpSp>
      <p:grpSp>
        <p:nvGrpSpPr>
          <p:cNvPr id="1080" name="Google Shape;1080;p42"/>
          <p:cNvGrpSpPr/>
          <p:nvPr/>
        </p:nvGrpSpPr>
        <p:grpSpPr>
          <a:xfrm>
            <a:off x="5203489" y="6515374"/>
            <a:ext cx="2954163" cy="3143316"/>
            <a:chOff x="0" y="0"/>
            <a:chExt cx="3938884" cy="4191088"/>
          </a:xfrm>
        </p:grpSpPr>
        <p:grpSp>
          <p:nvGrpSpPr>
            <p:cNvPr id="1081" name="Google Shape;1081;p42"/>
            <p:cNvGrpSpPr/>
            <p:nvPr/>
          </p:nvGrpSpPr>
          <p:grpSpPr>
            <a:xfrm>
              <a:off x="833708" y="0"/>
              <a:ext cx="2271467" cy="1987534"/>
              <a:chOff x="0" y="0"/>
              <a:chExt cx="812800" cy="711200"/>
            </a:xfrm>
          </p:grpSpPr>
          <p:sp>
            <p:nvSpPr>
              <p:cNvPr id="1082" name="Google Shape;1082;p4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1083" name="Google Shape;1083;p42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4" name="Google Shape;1084;p42"/>
            <p:cNvSpPr txBox="1"/>
            <p:nvPr/>
          </p:nvSpPr>
          <p:spPr>
            <a:xfrm>
              <a:off x="0" y="2377861"/>
              <a:ext cx="3938884" cy="1813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7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100% free for personal or commercial use</a:t>
              </a:r>
              <a:endParaRPr/>
            </a:p>
          </p:txBody>
        </p:sp>
      </p:grpSp>
      <p:grpSp>
        <p:nvGrpSpPr>
          <p:cNvPr id="1085" name="Google Shape;1085;p42"/>
          <p:cNvGrpSpPr/>
          <p:nvPr/>
        </p:nvGrpSpPr>
        <p:grpSpPr>
          <a:xfrm>
            <a:off x="9634027" y="6519988"/>
            <a:ext cx="3142080" cy="3138702"/>
            <a:chOff x="0" y="0"/>
            <a:chExt cx="4189440" cy="4184936"/>
          </a:xfrm>
        </p:grpSpPr>
        <p:grpSp>
          <p:nvGrpSpPr>
            <p:cNvPr id="1086" name="Google Shape;1086;p42"/>
            <p:cNvGrpSpPr/>
            <p:nvPr/>
          </p:nvGrpSpPr>
          <p:grpSpPr>
            <a:xfrm>
              <a:off x="958986" y="0"/>
              <a:ext cx="2271467" cy="1987534"/>
              <a:chOff x="0" y="0"/>
              <a:chExt cx="812800" cy="711200"/>
            </a:xfrm>
          </p:grpSpPr>
          <p:sp>
            <p:nvSpPr>
              <p:cNvPr id="1087" name="Google Shape;1087;p4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88" name="Google Shape;1088;p42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9" name="Google Shape;1089;p42"/>
            <p:cNvSpPr txBox="1"/>
            <p:nvPr/>
          </p:nvSpPr>
          <p:spPr>
            <a:xfrm>
              <a:off x="0" y="2371709"/>
              <a:ext cx="4189440" cy="1813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7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Ready to use, professional, and customizable</a:t>
              </a:r>
              <a:endParaRPr/>
            </a:p>
          </p:txBody>
        </p:sp>
      </p:grpSp>
      <p:grpSp>
        <p:nvGrpSpPr>
          <p:cNvPr id="1090" name="Google Shape;1090;p42"/>
          <p:cNvGrpSpPr/>
          <p:nvPr/>
        </p:nvGrpSpPr>
        <p:grpSpPr>
          <a:xfrm>
            <a:off x="14252482" y="6515374"/>
            <a:ext cx="3344608" cy="3143316"/>
            <a:chOff x="0" y="0"/>
            <a:chExt cx="4459478" cy="4191088"/>
          </a:xfrm>
        </p:grpSpPr>
        <p:grpSp>
          <p:nvGrpSpPr>
            <p:cNvPr id="1091" name="Google Shape;1091;p42"/>
            <p:cNvGrpSpPr/>
            <p:nvPr/>
          </p:nvGrpSpPr>
          <p:grpSpPr>
            <a:xfrm>
              <a:off x="1094005" y="0"/>
              <a:ext cx="2271467" cy="1987534"/>
              <a:chOff x="0" y="0"/>
              <a:chExt cx="812800" cy="711200"/>
            </a:xfrm>
          </p:grpSpPr>
          <p:sp>
            <p:nvSpPr>
              <p:cNvPr id="1092" name="Google Shape;1092;p4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1093" name="Google Shape;1093;p42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4" name="Google Shape;1094;p42"/>
            <p:cNvSpPr txBox="1"/>
            <p:nvPr/>
          </p:nvSpPr>
          <p:spPr>
            <a:xfrm>
              <a:off x="0" y="2377861"/>
              <a:ext cx="4459478" cy="1813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7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Blow your audience away with attractive visuals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7575" y="6439675"/>
            <a:ext cx="2996436" cy="3022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6"/>
          <p:cNvGrpSpPr/>
          <p:nvPr/>
        </p:nvGrpSpPr>
        <p:grpSpPr>
          <a:xfrm>
            <a:off x="10472" y="11782"/>
            <a:ext cx="18277524" cy="3086100"/>
            <a:chOff x="0" y="0"/>
            <a:chExt cx="4813834" cy="812800"/>
          </a:xfrm>
        </p:grpSpPr>
        <p:sp>
          <p:nvSpPr>
            <p:cNvPr id="181" name="Google Shape;181;p16"/>
            <p:cNvSpPr/>
            <p:nvPr/>
          </p:nvSpPr>
          <p:spPr>
            <a:xfrm>
              <a:off x="0" y="0"/>
              <a:ext cx="4813834" cy="766933"/>
            </a:xfrm>
            <a:custGeom>
              <a:rect b="b" l="l" r="r" t="t"/>
              <a:pathLst>
                <a:path extrusionOk="0" h="766933" w="4813834">
                  <a:moveTo>
                    <a:pt x="0" y="0"/>
                  </a:moveTo>
                  <a:lnTo>
                    <a:pt x="4813834" y="0"/>
                  </a:lnTo>
                  <a:lnTo>
                    <a:pt x="4813834" y="766933"/>
                  </a:lnTo>
                  <a:lnTo>
                    <a:pt x="0" y="7669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82" name="Google Shape;182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16"/>
          <p:cNvSpPr txBox="1"/>
          <p:nvPr/>
        </p:nvSpPr>
        <p:spPr>
          <a:xfrm>
            <a:off x="943147" y="639082"/>
            <a:ext cx="16244079" cy="1657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DOWNLOAD THIS PRESENTATION AS </a:t>
            </a:r>
            <a:endParaRPr/>
          </a:p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A POWERPOINT TEMPLATE IN 3 STEPS</a:t>
            </a:r>
            <a:endParaRPr/>
          </a:p>
        </p:txBody>
      </p:sp>
      <p:sp>
        <p:nvSpPr>
          <p:cNvPr id="184" name="Google Shape;184;p16"/>
          <p:cNvSpPr txBox="1"/>
          <p:nvPr/>
        </p:nvSpPr>
        <p:spPr>
          <a:xfrm>
            <a:off x="1296875" y="3973700"/>
            <a:ext cx="4484025" cy="2437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Click on the "Canva" button next to this presentation. Start editing your presentation. You may need to sign in to your Canva account.</a:t>
            </a:r>
            <a:endParaRPr/>
          </a:p>
        </p:txBody>
      </p:sp>
      <p:grpSp>
        <p:nvGrpSpPr>
          <p:cNvPr id="185" name="Google Shape;185;p16"/>
          <p:cNvGrpSpPr/>
          <p:nvPr/>
        </p:nvGrpSpPr>
        <p:grpSpPr>
          <a:xfrm>
            <a:off x="1121657" y="3428998"/>
            <a:ext cx="4774981" cy="6194308"/>
            <a:chOff x="0" y="-47625"/>
            <a:chExt cx="1257600" cy="1631412"/>
          </a:xfrm>
        </p:grpSpPr>
        <p:sp>
          <p:nvSpPr>
            <p:cNvPr id="186" name="Google Shape;186;p16"/>
            <p:cNvSpPr/>
            <p:nvPr/>
          </p:nvSpPr>
          <p:spPr>
            <a:xfrm>
              <a:off x="0" y="0"/>
              <a:ext cx="1257600" cy="1583787"/>
            </a:xfrm>
            <a:custGeom>
              <a:rect b="b" l="l" r="r" t="t"/>
              <a:pathLst>
                <a:path extrusionOk="0" h="1583787" w="1257600">
                  <a:moveTo>
                    <a:pt x="0" y="0"/>
                  </a:moveTo>
                  <a:lnTo>
                    <a:pt x="1257600" y="0"/>
                  </a:lnTo>
                  <a:lnTo>
                    <a:pt x="1257600" y="1583787"/>
                  </a:lnTo>
                  <a:lnTo>
                    <a:pt x="0" y="15837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476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7" name="Google Shape;187;p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16"/>
          <p:cNvGrpSpPr/>
          <p:nvPr/>
        </p:nvGrpSpPr>
        <p:grpSpPr>
          <a:xfrm>
            <a:off x="2851047" y="2736797"/>
            <a:ext cx="1321072" cy="1208356"/>
            <a:chOff x="0" y="0"/>
            <a:chExt cx="812800" cy="743451"/>
          </a:xfrm>
        </p:grpSpPr>
        <p:sp>
          <p:nvSpPr>
            <p:cNvPr id="189" name="Google Shape;189;p16"/>
            <p:cNvSpPr/>
            <p:nvPr/>
          </p:nvSpPr>
          <p:spPr>
            <a:xfrm>
              <a:off x="0" y="0"/>
              <a:ext cx="812800" cy="743451"/>
            </a:xfrm>
            <a:custGeom>
              <a:rect b="b" l="l" r="r" t="t"/>
              <a:pathLst>
                <a:path extrusionOk="0" h="743451" w="812800">
                  <a:moveTo>
                    <a:pt x="406400" y="0"/>
                  </a:moveTo>
                  <a:lnTo>
                    <a:pt x="812800" y="743451"/>
                  </a:lnTo>
                  <a:lnTo>
                    <a:pt x="0" y="74345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190" name="Google Shape;190;p16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1</a:t>
              </a:r>
              <a:endParaRPr/>
            </a:p>
          </p:txBody>
        </p:sp>
      </p:grpSp>
      <p:grpSp>
        <p:nvGrpSpPr>
          <p:cNvPr id="191" name="Google Shape;191;p16"/>
          <p:cNvGrpSpPr/>
          <p:nvPr/>
        </p:nvGrpSpPr>
        <p:grpSpPr>
          <a:xfrm>
            <a:off x="6677712" y="2736797"/>
            <a:ext cx="4774951" cy="6877094"/>
            <a:chOff x="0" y="0"/>
            <a:chExt cx="6366601" cy="9169459"/>
          </a:xfrm>
        </p:grpSpPr>
        <p:grpSp>
          <p:nvGrpSpPr>
            <p:cNvPr id="192" name="Google Shape;192;p16"/>
            <p:cNvGrpSpPr/>
            <p:nvPr/>
          </p:nvGrpSpPr>
          <p:grpSpPr>
            <a:xfrm>
              <a:off x="0" y="910436"/>
              <a:ext cx="6366601" cy="8259023"/>
              <a:chOff x="0" y="-47625"/>
              <a:chExt cx="1257600" cy="1631412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0" y="0"/>
                <a:ext cx="1257600" cy="1583787"/>
              </a:xfrm>
              <a:custGeom>
                <a:rect b="b" l="l" r="r" t="t"/>
                <a:pathLst>
                  <a:path extrusionOk="0" h="1583787" w="1257600">
                    <a:moveTo>
                      <a:pt x="0" y="0"/>
                    </a:moveTo>
                    <a:lnTo>
                      <a:pt x="1257600" y="0"/>
                    </a:lnTo>
                    <a:lnTo>
                      <a:pt x="1257600" y="1583787"/>
                    </a:lnTo>
                    <a:lnTo>
                      <a:pt x="0" y="158378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476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94" name="Google Shape;194;p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95" name="Google Shape;195;p16"/>
            <p:cNvPicPr preferRelativeResize="0"/>
            <p:nvPr/>
          </p:nvPicPr>
          <p:blipFill rotWithShape="1">
            <a:blip r:embed="rId4">
              <a:alphaModFix/>
            </a:blip>
            <a:srcRect b="6540" l="0" r="0" t="-6539"/>
            <a:stretch/>
          </p:blipFill>
          <p:spPr>
            <a:xfrm>
              <a:off x="1745221" y="4249121"/>
              <a:ext cx="2876158" cy="4483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16"/>
            <p:cNvSpPr txBox="1"/>
            <p:nvPr/>
          </p:nvSpPr>
          <p:spPr>
            <a:xfrm>
              <a:off x="489081" y="1667399"/>
              <a:ext cx="5321779" cy="22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Click on the "Share" button on the top right corner in Canva and click on "More" at the bottom of the menu.</a:t>
              </a:r>
              <a:endParaRPr/>
            </a:p>
          </p:txBody>
        </p:sp>
        <p:grpSp>
          <p:nvGrpSpPr>
            <p:cNvPr id="197" name="Google Shape;197;p16"/>
            <p:cNvGrpSpPr/>
            <p:nvPr/>
          </p:nvGrpSpPr>
          <p:grpSpPr>
            <a:xfrm>
              <a:off x="2269256" y="0"/>
              <a:ext cx="1761429" cy="1611141"/>
              <a:chOff x="0" y="0"/>
              <a:chExt cx="812800" cy="743451"/>
            </a:xfrm>
          </p:grpSpPr>
          <p:sp>
            <p:nvSpPr>
              <p:cNvPr id="198" name="Google Shape;198;p16"/>
              <p:cNvSpPr/>
              <p:nvPr/>
            </p:nvSpPr>
            <p:spPr>
              <a:xfrm>
                <a:off x="0" y="0"/>
                <a:ext cx="812800" cy="743451"/>
              </a:xfrm>
              <a:custGeom>
                <a:rect b="b" l="l" r="r" t="t"/>
                <a:pathLst>
                  <a:path extrusionOk="0" h="743451" w="812800">
                    <a:moveTo>
                      <a:pt x="406400" y="0"/>
                    </a:moveTo>
                    <a:lnTo>
                      <a:pt x="812800" y="743451"/>
                    </a:lnTo>
                    <a:lnTo>
                      <a:pt x="0" y="74345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199" name="Google Shape;199;p1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001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499" u="none" cap="none" strike="noStrike">
                    <a:solidFill>
                      <a:srgbClr val="FFFFFF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2</a:t>
                </a:r>
                <a:endParaRPr/>
              </a:p>
            </p:txBody>
          </p:sp>
        </p:grpSp>
      </p:grpSp>
      <p:grpSp>
        <p:nvGrpSpPr>
          <p:cNvPr id="200" name="Google Shape;200;p16"/>
          <p:cNvGrpSpPr/>
          <p:nvPr/>
        </p:nvGrpSpPr>
        <p:grpSpPr>
          <a:xfrm>
            <a:off x="12233712" y="2736797"/>
            <a:ext cx="4774951" cy="6877094"/>
            <a:chOff x="0" y="0"/>
            <a:chExt cx="6366601" cy="9169459"/>
          </a:xfrm>
        </p:grpSpPr>
        <p:grpSp>
          <p:nvGrpSpPr>
            <p:cNvPr id="201" name="Google Shape;201;p16"/>
            <p:cNvGrpSpPr/>
            <p:nvPr/>
          </p:nvGrpSpPr>
          <p:grpSpPr>
            <a:xfrm>
              <a:off x="0" y="910436"/>
              <a:ext cx="6366601" cy="8259023"/>
              <a:chOff x="0" y="-47625"/>
              <a:chExt cx="1257600" cy="1631412"/>
            </a:xfrm>
          </p:grpSpPr>
          <p:sp>
            <p:nvSpPr>
              <p:cNvPr id="202" name="Google Shape;202;p16"/>
              <p:cNvSpPr/>
              <p:nvPr/>
            </p:nvSpPr>
            <p:spPr>
              <a:xfrm>
                <a:off x="0" y="0"/>
                <a:ext cx="1257600" cy="1583787"/>
              </a:xfrm>
              <a:custGeom>
                <a:rect b="b" l="l" r="r" t="t"/>
                <a:pathLst>
                  <a:path extrusionOk="0" h="1583787" w="1257600">
                    <a:moveTo>
                      <a:pt x="0" y="0"/>
                    </a:moveTo>
                    <a:lnTo>
                      <a:pt x="1257600" y="0"/>
                    </a:lnTo>
                    <a:lnTo>
                      <a:pt x="1257600" y="1583787"/>
                    </a:lnTo>
                    <a:lnTo>
                      <a:pt x="0" y="158378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476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03" name="Google Shape;203;p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04" name="Google Shape;204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42202" y="4589019"/>
              <a:ext cx="5012705" cy="28998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16"/>
            <p:cNvSpPr txBox="1"/>
            <p:nvPr/>
          </p:nvSpPr>
          <p:spPr>
            <a:xfrm>
              <a:off x="606498" y="1667399"/>
              <a:ext cx="5284113" cy="22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Enter "PowerPoint" in the search bar and click on the PowerPoint icon to download.</a:t>
              </a:r>
              <a:endParaRPr/>
            </a:p>
          </p:txBody>
        </p:sp>
        <p:grpSp>
          <p:nvGrpSpPr>
            <p:cNvPr id="206" name="Google Shape;206;p16"/>
            <p:cNvGrpSpPr/>
            <p:nvPr/>
          </p:nvGrpSpPr>
          <p:grpSpPr>
            <a:xfrm>
              <a:off x="2367840" y="0"/>
              <a:ext cx="1761429" cy="1611141"/>
              <a:chOff x="0" y="0"/>
              <a:chExt cx="812800" cy="743451"/>
            </a:xfrm>
          </p:grpSpPr>
          <p:sp>
            <p:nvSpPr>
              <p:cNvPr id="207" name="Google Shape;207;p16"/>
              <p:cNvSpPr/>
              <p:nvPr/>
            </p:nvSpPr>
            <p:spPr>
              <a:xfrm>
                <a:off x="0" y="0"/>
                <a:ext cx="812800" cy="743451"/>
              </a:xfrm>
              <a:custGeom>
                <a:rect b="b" l="l" r="r" t="t"/>
                <a:pathLst>
                  <a:path extrusionOk="0" h="743451" w="812800">
                    <a:moveTo>
                      <a:pt x="406400" y="0"/>
                    </a:moveTo>
                    <a:lnTo>
                      <a:pt x="812800" y="743451"/>
                    </a:lnTo>
                    <a:lnTo>
                      <a:pt x="0" y="74345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208" name="Google Shape;208;p1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001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499" u="none" cap="none" strike="noStrike">
                    <a:solidFill>
                      <a:srgbClr val="FFFFFF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3</a:t>
                </a:r>
                <a:endParaRPr/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7"/>
          <p:cNvGrpSpPr/>
          <p:nvPr/>
        </p:nvGrpSpPr>
        <p:grpSpPr>
          <a:xfrm>
            <a:off x="10472" y="11782"/>
            <a:ext cx="18277524" cy="3086100"/>
            <a:chOff x="0" y="0"/>
            <a:chExt cx="4813834" cy="812800"/>
          </a:xfrm>
        </p:grpSpPr>
        <p:sp>
          <p:nvSpPr>
            <p:cNvPr id="214" name="Google Shape;214;p17"/>
            <p:cNvSpPr/>
            <p:nvPr/>
          </p:nvSpPr>
          <p:spPr>
            <a:xfrm>
              <a:off x="0" y="0"/>
              <a:ext cx="4813834" cy="766933"/>
            </a:xfrm>
            <a:custGeom>
              <a:rect b="b" l="l" r="r" t="t"/>
              <a:pathLst>
                <a:path extrusionOk="0" h="766933" w="4813834">
                  <a:moveTo>
                    <a:pt x="0" y="0"/>
                  </a:moveTo>
                  <a:lnTo>
                    <a:pt x="4813834" y="0"/>
                  </a:lnTo>
                  <a:lnTo>
                    <a:pt x="4813834" y="766933"/>
                  </a:lnTo>
                  <a:lnTo>
                    <a:pt x="0" y="7669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5" name="Google Shape;215;p1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17"/>
          <p:cNvSpPr txBox="1"/>
          <p:nvPr/>
        </p:nvSpPr>
        <p:spPr>
          <a:xfrm>
            <a:off x="943147" y="639082"/>
            <a:ext cx="16244079" cy="1657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DOWNLOAD THIS PRESENTATION AS </a:t>
            </a:r>
            <a:endParaRPr/>
          </a:p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A GOOGLE SLIDE TEMPLATE IN 3 STEPS</a:t>
            </a:r>
            <a:endParaRPr/>
          </a:p>
        </p:txBody>
      </p:sp>
      <p:grpSp>
        <p:nvGrpSpPr>
          <p:cNvPr id="217" name="Google Shape;217;p17"/>
          <p:cNvGrpSpPr/>
          <p:nvPr/>
        </p:nvGrpSpPr>
        <p:grpSpPr>
          <a:xfrm>
            <a:off x="6677712" y="2736797"/>
            <a:ext cx="4774951" cy="6877094"/>
            <a:chOff x="0" y="0"/>
            <a:chExt cx="6366601" cy="9169459"/>
          </a:xfrm>
        </p:grpSpPr>
        <p:grpSp>
          <p:nvGrpSpPr>
            <p:cNvPr id="218" name="Google Shape;218;p17"/>
            <p:cNvGrpSpPr/>
            <p:nvPr/>
          </p:nvGrpSpPr>
          <p:grpSpPr>
            <a:xfrm>
              <a:off x="0" y="910436"/>
              <a:ext cx="6366601" cy="8259023"/>
              <a:chOff x="0" y="-47625"/>
              <a:chExt cx="1257600" cy="1631412"/>
            </a:xfrm>
          </p:grpSpPr>
          <p:sp>
            <p:nvSpPr>
              <p:cNvPr id="219" name="Google Shape;219;p17"/>
              <p:cNvSpPr/>
              <p:nvPr/>
            </p:nvSpPr>
            <p:spPr>
              <a:xfrm>
                <a:off x="0" y="0"/>
                <a:ext cx="1257600" cy="1583787"/>
              </a:xfrm>
              <a:custGeom>
                <a:rect b="b" l="l" r="r" t="t"/>
                <a:pathLst>
                  <a:path extrusionOk="0" h="1583787" w="1257600">
                    <a:moveTo>
                      <a:pt x="0" y="0"/>
                    </a:moveTo>
                    <a:lnTo>
                      <a:pt x="1257600" y="0"/>
                    </a:lnTo>
                    <a:lnTo>
                      <a:pt x="1257600" y="1583787"/>
                    </a:lnTo>
                    <a:lnTo>
                      <a:pt x="0" y="158378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476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20" name="Google Shape;220;p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21" name="Google Shape;221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96751" y="4332566"/>
              <a:ext cx="2973083" cy="4634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17"/>
            <p:cNvSpPr txBox="1"/>
            <p:nvPr/>
          </p:nvSpPr>
          <p:spPr>
            <a:xfrm>
              <a:off x="495337" y="1611433"/>
              <a:ext cx="5600056" cy="221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Click on the "Share" button on the top right corner in Canva and click on "More" at the bottom of the menu.</a:t>
              </a:r>
              <a:endParaRPr/>
            </a:p>
          </p:txBody>
        </p:sp>
        <p:grpSp>
          <p:nvGrpSpPr>
            <p:cNvPr id="223" name="Google Shape;223;p17"/>
            <p:cNvGrpSpPr/>
            <p:nvPr/>
          </p:nvGrpSpPr>
          <p:grpSpPr>
            <a:xfrm>
              <a:off x="2269256" y="0"/>
              <a:ext cx="1761429" cy="1611141"/>
              <a:chOff x="0" y="0"/>
              <a:chExt cx="812800" cy="743451"/>
            </a:xfrm>
          </p:grpSpPr>
          <p:sp>
            <p:nvSpPr>
              <p:cNvPr id="224" name="Google Shape;224;p17"/>
              <p:cNvSpPr/>
              <p:nvPr/>
            </p:nvSpPr>
            <p:spPr>
              <a:xfrm>
                <a:off x="0" y="0"/>
                <a:ext cx="812800" cy="743451"/>
              </a:xfrm>
              <a:custGeom>
                <a:rect b="b" l="l" r="r" t="t"/>
                <a:pathLst>
                  <a:path extrusionOk="0" h="743451" w="812800">
                    <a:moveTo>
                      <a:pt x="406400" y="0"/>
                    </a:moveTo>
                    <a:lnTo>
                      <a:pt x="812800" y="743451"/>
                    </a:lnTo>
                    <a:lnTo>
                      <a:pt x="0" y="74345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225" name="Google Shape;225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001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499" u="none" cap="none" strike="noStrike">
                    <a:solidFill>
                      <a:srgbClr val="FFFFFF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2</a:t>
                </a:r>
                <a:endParaRPr/>
              </a:p>
            </p:txBody>
          </p:sp>
        </p:grpSp>
      </p:grpSp>
      <p:grpSp>
        <p:nvGrpSpPr>
          <p:cNvPr id="226" name="Google Shape;226;p17"/>
          <p:cNvGrpSpPr/>
          <p:nvPr/>
        </p:nvGrpSpPr>
        <p:grpSpPr>
          <a:xfrm>
            <a:off x="12233712" y="2736797"/>
            <a:ext cx="4774951" cy="6877094"/>
            <a:chOff x="0" y="0"/>
            <a:chExt cx="6366601" cy="9169459"/>
          </a:xfrm>
        </p:grpSpPr>
        <p:grpSp>
          <p:nvGrpSpPr>
            <p:cNvPr id="227" name="Google Shape;227;p17"/>
            <p:cNvGrpSpPr/>
            <p:nvPr/>
          </p:nvGrpSpPr>
          <p:grpSpPr>
            <a:xfrm>
              <a:off x="0" y="910436"/>
              <a:ext cx="6366601" cy="8259023"/>
              <a:chOff x="0" y="-47625"/>
              <a:chExt cx="1257600" cy="1631412"/>
            </a:xfrm>
          </p:grpSpPr>
          <p:sp>
            <p:nvSpPr>
              <p:cNvPr id="228" name="Google Shape;228;p17"/>
              <p:cNvSpPr/>
              <p:nvPr/>
            </p:nvSpPr>
            <p:spPr>
              <a:xfrm>
                <a:off x="0" y="0"/>
                <a:ext cx="1257600" cy="1583787"/>
              </a:xfrm>
              <a:custGeom>
                <a:rect b="b" l="l" r="r" t="t"/>
                <a:pathLst>
                  <a:path extrusionOk="0" h="1583787" w="1257600">
                    <a:moveTo>
                      <a:pt x="0" y="0"/>
                    </a:moveTo>
                    <a:lnTo>
                      <a:pt x="1257600" y="0"/>
                    </a:lnTo>
                    <a:lnTo>
                      <a:pt x="1257600" y="1583787"/>
                    </a:lnTo>
                    <a:lnTo>
                      <a:pt x="0" y="158378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476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29" name="Google Shape;229;p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30" name="Google Shape;230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3885" y="6264504"/>
              <a:ext cx="4838800" cy="27021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17"/>
            <p:cNvSpPr txBox="1"/>
            <p:nvPr/>
          </p:nvSpPr>
          <p:spPr>
            <a:xfrm>
              <a:off x="508000" y="1611433"/>
              <a:ext cx="5619595" cy="3887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Enter "Google Drive" in the search bar and click on the Google Drive icon to add this design as a Google slide in your G Drive. It will ask you to link your Google account to Canva the first time.</a:t>
              </a:r>
              <a:endParaRPr/>
            </a:p>
          </p:txBody>
        </p:sp>
        <p:grpSp>
          <p:nvGrpSpPr>
            <p:cNvPr id="232" name="Google Shape;232;p17"/>
            <p:cNvGrpSpPr/>
            <p:nvPr/>
          </p:nvGrpSpPr>
          <p:grpSpPr>
            <a:xfrm>
              <a:off x="2367840" y="0"/>
              <a:ext cx="1761429" cy="1611141"/>
              <a:chOff x="0" y="0"/>
              <a:chExt cx="812800" cy="743451"/>
            </a:xfrm>
          </p:grpSpPr>
          <p:sp>
            <p:nvSpPr>
              <p:cNvPr id="233" name="Google Shape;233;p17"/>
              <p:cNvSpPr/>
              <p:nvPr/>
            </p:nvSpPr>
            <p:spPr>
              <a:xfrm>
                <a:off x="0" y="0"/>
                <a:ext cx="812800" cy="743451"/>
              </a:xfrm>
              <a:custGeom>
                <a:rect b="b" l="l" r="r" t="t"/>
                <a:pathLst>
                  <a:path extrusionOk="0" h="743451" w="812800">
                    <a:moveTo>
                      <a:pt x="406400" y="0"/>
                    </a:moveTo>
                    <a:lnTo>
                      <a:pt x="812800" y="743451"/>
                    </a:lnTo>
                    <a:lnTo>
                      <a:pt x="0" y="74345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234" name="Google Shape;234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001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499" u="none" cap="none" strike="noStrike">
                    <a:solidFill>
                      <a:srgbClr val="FFFFFF"/>
                    </a:solidFill>
                    <a:latin typeface="Archivo Black"/>
                    <a:ea typeface="Archivo Black"/>
                    <a:cs typeface="Archivo Black"/>
                    <a:sym typeface="Archivo Black"/>
                  </a:rPr>
                  <a:t>3</a:t>
                </a:r>
                <a:endParaRPr/>
              </a:p>
            </p:txBody>
          </p:sp>
        </p:grpSp>
      </p:grpSp>
      <p:pic>
        <p:nvPicPr>
          <p:cNvPr id="235" name="Google Shape;23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87575" y="6439675"/>
            <a:ext cx="2996436" cy="302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7"/>
          <p:cNvSpPr txBox="1"/>
          <p:nvPr/>
        </p:nvSpPr>
        <p:spPr>
          <a:xfrm>
            <a:off x="1296875" y="3973700"/>
            <a:ext cx="4484100" cy="24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Click on the "Canva" button next to this presentation. Start editing your presentation. You may need to sign in to your Canva account.</a:t>
            </a:r>
            <a:endParaRPr/>
          </a:p>
        </p:txBody>
      </p:sp>
      <p:grpSp>
        <p:nvGrpSpPr>
          <p:cNvPr id="237" name="Google Shape;237;p17"/>
          <p:cNvGrpSpPr/>
          <p:nvPr/>
        </p:nvGrpSpPr>
        <p:grpSpPr>
          <a:xfrm>
            <a:off x="1121657" y="3428998"/>
            <a:ext cx="4774981" cy="6194308"/>
            <a:chOff x="0" y="-47625"/>
            <a:chExt cx="1257600" cy="1631412"/>
          </a:xfrm>
        </p:grpSpPr>
        <p:sp>
          <p:nvSpPr>
            <p:cNvPr id="238" name="Google Shape;238;p17"/>
            <p:cNvSpPr/>
            <p:nvPr/>
          </p:nvSpPr>
          <p:spPr>
            <a:xfrm>
              <a:off x="0" y="0"/>
              <a:ext cx="1257600" cy="1583787"/>
            </a:xfrm>
            <a:custGeom>
              <a:rect b="b" l="l" r="r" t="t"/>
              <a:pathLst>
                <a:path extrusionOk="0" h="1583787" w="1257600">
                  <a:moveTo>
                    <a:pt x="0" y="0"/>
                  </a:moveTo>
                  <a:lnTo>
                    <a:pt x="1257600" y="0"/>
                  </a:lnTo>
                  <a:lnTo>
                    <a:pt x="1257600" y="1583787"/>
                  </a:lnTo>
                  <a:lnTo>
                    <a:pt x="0" y="15837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476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9" name="Google Shape;239;p17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7"/>
          <p:cNvGrpSpPr/>
          <p:nvPr/>
        </p:nvGrpSpPr>
        <p:grpSpPr>
          <a:xfrm>
            <a:off x="2851047" y="2736797"/>
            <a:ext cx="1321044" cy="1208331"/>
            <a:chOff x="0" y="0"/>
            <a:chExt cx="812800" cy="743451"/>
          </a:xfrm>
        </p:grpSpPr>
        <p:sp>
          <p:nvSpPr>
            <p:cNvPr id="241" name="Google Shape;241;p17"/>
            <p:cNvSpPr/>
            <p:nvPr/>
          </p:nvSpPr>
          <p:spPr>
            <a:xfrm>
              <a:off x="0" y="0"/>
              <a:ext cx="812800" cy="743451"/>
            </a:xfrm>
            <a:custGeom>
              <a:rect b="b" l="l" r="r" t="t"/>
              <a:pathLst>
                <a:path extrusionOk="0" h="743451" w="812800">
                  <a:moveTo>
                    <a:pt x="406400" y="0"/>
                  </a:moveTo>
                  <a:lnTo>
                    <a:pt x="812800" y="743451"/>
                  </a:lnTo>
                  <a:lnTo>
                    <a:pt x="0" y="74345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242" name="Google Shape;242;p17"/>
            <p:cNvSpPr txBox="1"/>
            <p:nvPr/>
          </p:nvSpPr>
          <p:spPr>
            <a:xfrm>
              <a:off x="127000" y="273050"/>
              <a:ext cx="5589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1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8"/>
          <p:cNvGrpSpPr/>
          <p:nvPr/>
        </p:nvGrpSpPr>
        <p:grpSpPr>
          <a:xfrm>
            <a:off x="10473273" y="-2061017"/>
            <a:ext cx="13572054" cy="12419127"/>
            <a:chOff x="0" y="0"/>
            <a:chExt cx="812800" cy="743754"/>
          </a:xfrm>
        </p:grpSpPr>
        <p:sp>
          <p:nvSpPr>
            <p:cNvPr id="248" name="Google Shape;248;p18"/>
            <p:cNvSpPr/>
            <p:nvPr/>
          </p:nvSpPr>
          <p:spPr>
            <a:xfrm>
              <a:off x="0" y="0"/>
              <a:ext cx="812800" cy="743754"/>
            </a:xfrm>
            <a:custGeom>
              <a:rect b="b" l="l" r="r" t="t"/>
              <a:pathLst>
                <a:path extrusionOk="0" h="743754" w="812800">
                  <a:moveTo>
                    <a:pt x="406400" y="0"/>
                  </a:moveTo>
                  <a:lnTo>
                    <a:pt x="812800" y="743754"/>
                  </a:lnTo>
                  <a:lnTo>
                    <a:pt x="0" y="74375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49" name="Google Shape;249;p18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18"/>
          <p:cNvGrpSpPr/>
          <p:nvPr/>
        </p:nvGrpSpPr>
        <p:grpSpPr>
          <a:xfrm>
            <a:off x="14173893" y="3158423"/>
            <a:ext cx="8228214" cy="7199688"/>
            <a:chOff x="0" y="0"/>
            <a:chExt cx="812800" cy="711200"/>
          </a:xfrm>
        </p:grpSpPr>
        <p:sp>
          <p:nvSpPr>
            <p:cNvPr id="251" name="Google Shape;251;p18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252" name="Google Shape;252;p18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18"/>
          <p:cNvSpPr txBox="1"/>
          <p:nvPr/>
        </p:nvSpPr>
        <p:spPr>
          <a:xfrm>
            <a:off x="600975" y="4758147"/>
            <a:ext cx="9156595" cy="704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85775" lvl="1" marL="9715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•"/>
            </a:pPr>
            <a:r>
              <a:rPr b="0" i="0" lang="en-US" sz="4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Write an agenda here.</a:t>
            </a:r>
            <a:endParaRPr/>
          </a:p>
        </p:txBody>
      </p:sp>
      <p:sp>
        <p:nvSpPr>
          <p:cNvPr id="254" name="Google Shape;254;p18"/>
          <p:cNvSpPr txBox="1"/>
          <p:nvPr/>
        </p:nvSpPr>
        <p:spPr>
          <a:xfrm>
            <a:off x="600975" y="7958547"/>
            <a:ext cx="9156595" cy="704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85775" lvl="1" marL="9715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•"/>
            </a:pPr>
            <a:r>
              <a:rPr b="0" i="0" lang="en-US" sz="4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Write an agenda here.</a:t>
            </a:r>
            <a:endParaRPr/>
          </a:p>
        </p:txBody>
      </p:sp>
      <p:sp>
        <p:nvSpPr>
          <p:cNvPr id="255" name="Google Shape;255;p18"/>
          <p:cNvSpPr txBox="1"/>
          <p:nvPr/>
        </p:nvSpPr>
        <p:spPr>
          <a:xfrm>
            <a:off x="600975" y="5824947"/>
            <a:ext cx="9156595" cy="704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85775" lvl="1" marL="9715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•"/>
            </a:pPr>
            <a:r>
              <a:rPr b="0" i="0" lang="en-US" sz="4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Write an agenda here.</a:t>
            </a:r>
            <a:endParaRPr/>
          </a:p>
        </p:txBody>
      </p:sp>
      <p:sp>
        <p:nvSpPr>
          <p:cNvPr id="256" name="Google Shape;256;p18"/>
          <p:cNvSpPr txBox="1"/>
          <p:nvPr/>
        </p:nvSpPr>
        <p:spPr>
          <a:xfrm>
            <a:off x="600975" y="6891747"/>
            <a:ext cx="9156595" cy="704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85775" lvl="1" marL="9715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•"/>
            </a:pPr>
            <a:r>
              <a:rPr b="0" i="0" lang="en-US" sz="4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Write an agenda here.</a:t>
            </a:r>
            <a:endParaRPr/>
          </a:p>
        </p:txBody>
      </p:sp>
      <p:sp>
        <p:nvSpPr>
          <p:cNvPr id="257" name="Google Shape;257;p18"/>
          <p:cNvSpPr txBox="1"/>
          <p:nvPr/>
        </p:nvSpPr>
        <p:spPr>
          <a:xfrm>
            <a:off x="600975" y="9025347"/>
            <a:ext cx="9156595" cy="704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85775" lvl="1" marL="9715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•"/>
            </a:pPr>
            <a:r>
              <a:rPr b="0" i="0" lang="en-US" sz="4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Write an agenda here.</a:t>
            </a:r>
            <a:endParaRPr/>
          </a:p>
        </p:txBody>
      </p:sp>
      <p:grpSp>
        <p:nvGrpSpPr>
          <p:cNvPr id="258" name="Google Shape;258;p18"/>
          <p:cNvGrpSpPr/>
          <p:nvPr/>
        </p:nvGrpSpPr>
        <p:grpSpPr>
          <a:xfrm>
            <a:off x="-304800" y="-790828"/>
            <a:ext cx="9833849" cy="4786975"/>
            <a:chOff x="-406400" y="-367223"/>
            <a:chExt cx="13111800" cy="6382634"/>
          </a:xfrm>
        </p:grpSpPr>
        <p:sp>
          <p:nvSpPr>
            <p:cNvPr id="259" name="Google Shape;259;p18"/>
            <p:cNvSpPr txBox="1"/>
            <p:nvPr/>
          </p:nvSpPr>
          <p:spPr>
            <a:xfrm>
              <a:off x="496600" y="1332286"/>
              <a:ext cx="12208800" cy="40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0" u="none" cap="none" strike="noStrike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Add an 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0" u="none" cap="none" strike="noStrike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Agenda Page</a:t>
              </a:r>
              <a:endParaRPr/>
            </a:p>
          </p:txBody>
        </p:sp>
        <p:cxnSp>
          <p:nvCxnSpPr>
            <p:cNvPr id="260" name="Google Shape;260;p18"/>
            <p:cNvCxnSpPr/>
            <p:nvPr/>
          </p:nvCxnSpPr>
          <p:spPr>
            <a:xfrm>
              <a:off x="-406400" y="6015411"/>
              <a:ext cx="13111800" cy="0"/>
            </a:xfrm>
            <a:prstGeom prst="straightConnector1">
              <a:avLst/>
            </a:prstGeom>
            <a:noFill/>
            <a:ln cap="flat" cmpd="sng" w="101600">
              <a:solidFill>
                <a:srgbClr val="000000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cxnSp>
          <p:nvCxnSpPr>
            <p:cNvPr id="261" name="Google Shape;261;p18"/>
            <p:cNvCxnSpPr/>
            <p:nvPr/>
          </p:nvCxnSpPr>
          <p:spPr>
            <a:xfrm rot="-5400000">
              <a:off x="9521810" y="2716627"/>
              <a:ext cx="6167700" cy="0"/>
            </a:xfrm>
            <a:prstGeom prst="straightConnector1">
              <a:avLst/>
            </a:prstGeom>
            <a:noFill/>
            <a:ln cap="flat" cmpd="sng" w="101600">
              <a:solidFill>
                <a:srgbClr val="000000"/>
              </a:solidFill>
              <a:prstDash val="solid"/>
              <a:round/>
              <a:headEnd len="lg" w="lg" type="diamond"/>
              <a:tailEnd len="lg" w="lg" type="diamond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9"/>
          <p:cNvGrpSpPr/>
          <p:nvPr/>
        </p:nvGrpSpPr>
        <p:grpSpPr>
          <a:xfrm>
            <a:off x="641346" y="362175"/>
            <a:ext cx="6975980" cy="9348805"/>
            <a:chOff x="0" y="-57150"/>
            <a:chExt cx="1837295" cy="2462237"/>
          </a:xfrm>
        </p:grpSpPr>
        <p:sp>
          <p:nvSpPr>
            <p:cNvPr id="267" name="Google Shape;267;p19"/>
            <p:cNvSpPr/>
            <p:nvPr/>
          </p:nvSpPr>
          <p:spPr>
            <a:xfrm>
              <a:off x="0" y="0"/>
              <a:ext cx="1837295" cy="2405087"/>
            </a:xfrm>
            <a:custGeom>
              <a:rect b="b" l="l" r="r" t="t"/>
              <a:pathLst>
                <a:path extrusionOk="0" h="2405087" w="1837295">
                  <a:moveTo>
                    <a:pt x="0" y="0"/>
                  </a:moveTo>
                  <a:lnTo>
                    <a:pt x="1837295" y="0"/>
                  </a:lnTo>
                  <a:lnTo>
                    <a:pt x="1837295" y="2405087"/>
                  </a:lnTo>
                  <a:lnTo>
                    <a:pt x="0" y="2405087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268" name="Google Shape;268;p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9" name="Google Shape;269;p19"/>
          <p:cNvPicPr preferRelativeResize="0"/>
          <p:nvPr/>
        </p:nvPicPr>
        <p:blipFill rotWithShape="1">
          <a:blip r:embed="rId3">
            <a:alphaModFix/>
          </a:blip>
          <a:srcRect b="6631" l="0" r="0" t="0"/>
          <a:stretch/>
        </p:blipFill>
        <p:spPr>
          <a:xfrm>
            <a:off x="1334885" y="1231409"/>
            <a:ext cx="5588902" cy="782733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9"/>
          <p:cNvSpPr txBox="1"/>
          <p:nvPr/>
        </p:nvSpPr>
        <p:spPr>
          <a:xfrm>
            <a:off x="8231793" y="3655741"/>
            <a:ext cx="9652208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Hello there!</a:t>
            </a:r>
            <a:endParaRPr/>
          </a:p>
        </p:txBody>
      </p:sp>
      <p:sp>
        <p:nvSpPr>
          <p:cNvPr id="271" name="Google Shape;271;p19"/>
          <p:cNvSpPr txBox="1"/>
          <p:nvPr/>
        </p:nvSpPr>
        <p:spPr>
          <a:xfrm>
            <a:off x="8231800" y="5765550"/>
            <a:ext cx="99135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242424"/>
                </a:solidFill>
                <a:latin typeface="Roboto"/>
                <a:ea typeface="Roboto"/>
                <a:cs typeface="Roboto"/>
                <a:sym typeface="Roboto"/>
              </a:rPr>
              <a:t>I'm Rain. Welcome to my education presentation.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242424"/>
                </a:solidFill>
                <a:latin typeface="Roboto"/>
                <a:ea typeface="Roboto"/>
                <a:cs typeface="Roboto"/>
                <a:sym typeface="Roboto"/>
              </a:rPr>
              <a:t>Follow me at @reallygreatsite to learn more. </a:t>
            </a:r>
            <a:endParaRPr/>
          </a:p>
        </p:txBody>
      </p:sp>
      <p:cxnSp>
        <p:nvCxnSpPr>
          <p:cNvPr id="272" name="Google Shape;272;p19"/>
          <p:cNvCxnSpPr/>
          <p:nvPr/>
        </p:nvCxnSpPr>
        <p:spPr>
          <a:xfrm>
            <a:off x="5897880" y="5145075"/>
            <a:ext cx="9913433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diamond"/>
            <a:tailEnd len="lg" w="lg" type="diamond"/>
          </a:ln>
        </p:spPr>
      </p:cxnSp>
      <p:grpSp>
        <p:nvGrpSpPr>
          <p:cNvPr id="273" name="Google Shape;273;p19"/>
          <p:cNvGrpSpPr/>
          <p:nvPr/>
        </p:nvGrpSpPr>
        <p:grpSpPr>
          <a:xfrm>
            <a:off x="13788445" y="8130576"/>
            <a:ext cx="5418540" cy="3160815"/>
            <a:chOff x="0" y="0"/>
            <a:chExt cx="7224720" cy="4214420"/>
          </a:xfrm>
        </p:grpSpPr>
        <p:grpSp>
          <p:nvGrpSpPr>
            <p:cNvPr id="274" name="Google Shape;274;p19"/>
            <p:cNvGrpSpPr/>
            <p:nvPr/>
          </p:nvGrpSpPr>
          <p:grpSpPr>
            <a:xfrm>
              <a:off x="0" y="0"/>
              <a:ext cx="2408240" cy="2107210"/>
              <a:chOff x="0" y="0"/>
              <a:chExt cx="812800" cy="711200"/>
            </a:xfrm>
          </p:grpSpPr>
          <p:sp>
            <p:nvSpPr>
              <p:cNvPr id="275" name="Google Shape;275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6" name="Google Shape;276;p19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" name="Google Shape;277;p19"/>
            <p:cNvGrpSpPr/>
            <p:nvPr/>
          </p:nvGrpSpPr>
          <p:grpSpPr>
            <a:xfrm>
              <a:off x="2408240" y="0"/>
              <a:ext cx="2408240" cy="2107210"/>
              <a:chOff x="0" y="0"/>
              <a:chExt cx="812800" cy="711200"/>
            </a:xfrm>
          </p:grpSpPr>
          <p:sp>
            <p:nvSpPr>
              <p:cNvPr id="278" name="Google Shape;278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279" name="Google Shape;279;p19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0" name="Google Shape;280;p19"/>
            <p:cNvGrpSpPr/>
            <p:nvPr/>
          </p:nvGrpSpPr>
          <p:grpSpPr>
            <a:xfrm>
              <a:off x="1204120" y="2107210"/>
              <a:ext cx="2408240" cy="2107210"/>
              <a:chOff x="0" y="0"/>
              <a:chExt cx="812800" cy="711200"/>
            </a:xfrm>
          </p:grpSpPr>
          <p:sp>
            <p:nvSpPr>
              <p:cNvPr id="281" name="Google Shape;281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282" name="Google Shape;282;p19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19"/>
            <p:cNvGrpSpPr/>
            <p:nvPr/>
          </p:nvGrpSpPr>
          <p:grpSpPr>
            <a:xfrm>
              <a:off x="3612360" y="2107210"/>
              <a:ext cx="2408240" cy="2107210"/>
              <a:chOff x="0" y="0"/>
              <a:chExt cx="812800" cy="711200"/>
            </a:xfrm>
          </p:grpSpPr>
          <p:sp>
            <p:nvSpPr>
              <p:cNvPr id="284" name="Google Shape;284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285" name="Google Shape;285;p19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6" name="Google Shape;286;p19"/>
            <p:cNvGrpSpPr/>
            <p:nvPr/>
          </p:nvGrpSpPr>
          <p:grpSpPr>
            <a:xfrm>
              <a:off x="4816480" y="0"/>
              <a:ext cx="2408240" cy="2107210"/>
              <a:chOff x="0" y="0"/>
              <a:chExt cx="812800" cy="711200"/>
            </a:xfrm>
          </p:grpSpPr>
          <p:sp>
            <p:nvSpPr>
              <p:cNvPr id="287" name="Google Shape;287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8" name="Google Shape;288;p19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0"/>
          <p:cNvPicPr preferRelativeResize="0"/>
          <p:nvPr/>
        </p:nvPicPr>
        <p:blipFill rotWithShape="1">
          <a:blip r:embed="rId3">
            <a:alphaModFix/>
          </a:blip>
          <a:srcRect b="2141" l="0" r="0" t="18138"/>
          <a:stretch/>
        </p:blipFill>
        <p:spPr>
          <a:xfrm>
            <a:off x="9685389" y="0"/>
            <a:ext cx="8602611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20"/>
          <p:cNvGrpSpPr/>
          <p:nvPr/>
        </p:nvGrpSpPr>
        <p:grpSpPr>
          <a:xfrm>
            <a:off x="1438068" y="1778298"/>
            <a:ext cx="9295848" cy="6513413"/>
            <a:chOff x="0" y="-57150"/>
            <a:chExt cx="2448289" cy="1715467"/>
          </a:xfrm>
        </p:grpSpPr>
        <p:sp>
          <p:nvSpPr>
            <p:cNvPr id="295" name="Google Shape;295;p20"/>
            <p:cNvSpPr/>
            <p:nvPr/>
          </p:nvSpPr>
          <p:spPr>
            <a:xfrm>
              <a:off x="0" y="0"/>
              <a:ext cx="2448289" cy="1658317"/>
            </a:xfrm>
            <a:custGeom>
              <a:rect b="b" l="l" r="r" t="t"/>
              <a:pathLst>
                <a:path extrusionOk="0" h="1658317" w="2448289">
                  <a:moveTo>
                    <a:pt x="0" y="0"/>
                  </a:moveTo>
                  <a:lnTo>
                    <a:pt x="2448289" y="0"/>
                  </a:lnTo>
                  <a:lnTo>
                    <a:pt x="2448289" y="1658317"/>
                  </a:lnTo>
                  <a:lnTo>
                    <a:pt x="0" y="1658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6" name="Google Shape;296;p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20"/>
          <p:cNvGrpSpPr/>
          <p:nvPr/>
        </p:nvGrpSpPr>
        <p:grpSpPr>
          <a:xfrm>
            <a:off x="2343284" y="3231800"/>
            <a:ext cx="7424279" cy="4415242"/>
            <a:chOff x="0" y="-19050"/>
            <a:chExt cx="9899039" cy="5886989"/>
          </a:xfrm>
        </p:grpSpPr>
        <p:cxnSp>
          <p:nvCxnSpPr>
            <p:cNvPr id="298" name="Google Shape;298;p20"/>
            <p:cNvCxnSpPr/>
            <p:nvPr/>
          </p:nvCxnSpPr>
          <p:spPr>
            <a:xfrm>
              <a:off x="0" y="3598473"/>
              <a:ext cx="9789473" cy="0"/>
            </a:xfrm>
            <a:prstGeom prst="straightConnector1">
              <a:avLst/>
            </a:prstGeom>
            <a:noFill/>
            <a:ln cap="flat" cmpd="sng" w="101600">
              <a:solidFill>
                <a:srgbClr val="1649FF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sp>
          <p:nvSpPr>
            <p:cNvPr id="299" name="Google Shape;299;p20"/>
            <p:cNvSpPr txBox="1"/>
            <p:nvPr/>
          </p:nvSpPr>
          <p:spPr>
            <a:xfrm>
              <a:off x="0" y="-19050"/>
              <a:ext cx="9817477" cy="3067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500" u="none" cap="none" strike="noStrike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Write Your Topic or Idea</a:t>
              </a:r>
              <a:endParaRPr/>
            </a:p>
          </p:txBody>
        </p:sp>
        <p:sp>
          <p:nvSpPr>
            <p:cNvPr id="300" name="Google Shape;300;p20"/>
            <p:cNvSpPr txBox="1"/>
            <p:nvPr/>
          </p:nvSpPr>
          <p:spPr>
            <a:xfrm>
              <a:off x="81539" y="4215839"/>
              <a:ext cx="9817500" cy="165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 you want </a:t>
              </a:r>
              <a:endParaRPr b="0" i="0" sz="3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to discuss. </a:t>
              </a:r>
              <a:endParaRPr/>
            </a:p>
          </p:txBody>
        </p:sp>
      </p:grpSp>
      <p:grpSp>
        <p:nvGrpSpPr>
          <p:cNvPr id="301" name="Google Shape;301;p20"/>
          <p:cNvGrpSpPr/>
          <p:nvPr/>
        </p:nvGrpSpPr>
        <p:grpSpPr>
          <a:xfrm>
            <a:off x="-2146002" y="-186412"/>
            <a:ext cx="5418540" cy="3160815"/>
            <a:chOff x="0" y="0"/>
            <a:chExt cx="7224720" cy="4214420"/>
          </a:xfrm>
        </p:grpSpPr>
        <p:grpSp>
          <p:nvGrpSpPr>
            <p:cNvPr id="302" name="Google Shape;302;p20"/>
            <p:cNvGrpSpPr/>
            <p:nvPr/>
          </p:nvGrpSpPr>
          <p:grpSpPr>
            <a:xfrm>
              <a:off x="0" y="0"/>
              <a:ext cx="2408240" cy="2107210"/>
              <a:chOff x="0" y="0"/>
              <a:chExt cx="812800" cy="711200"/>
            </a:xfrm>
          </p:grpSpPr>
          <p:sp>
            <p:nvSpPr>
              <p:cNvPr id="303" name="Google Shape;303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4" name="Google Shape;304;p20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" name="Google Shape;305;p20"/>
            <p:cNvGrpSpPr/>
            <p:nvPr/>
          </p:nvGrpSpPr>
          <p:grpSpPr>
            <a:xfrm>
              <a:off x="2408240" y="0"/>
              <a:ext cx="2408240" cy="2107210"/>
              <a:chOff x="0" y="0"/>
              <a:chExt cx="812800" cy="711200"/>
            </a:xfrm>
          </p:grpSpPr>
          <p:sp>
            <p:nvSpPr>
              <p:cNvPr id="306" name="Google Shape;306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307" name="Google Shape;307;p20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20"/>
            <p:cNvGrpSpPr/>
            <p:nvPr/>
          </p:nvGrpSpPr>
          <p:grpSpPr>
            <a:xfrm>
              <a:off x="1204120" y="2107210"/>
              <a:ext cx="2408240" cy="2107210"/>
              <a:chOff x="0" y="0"/>
              <a:chExt cx="812800" cy="711200"/>
            </a:xfrm>
          </p:grpSpPr>
          <p:sp>
            <p:nvSpPr>
              <p:cNvPr id="309" name="Google Shape;309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310" name="Google Shape;310;p20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" name="Google Shape;311;p20"/>
            <p:cNvGrpSpPr/>
            <p:nvPr/>
          </p:nvGrpSpPr>
          <p:grpSpPr>
            <a:xfrm>
              <a:off x="3612360" y="2107210"/>
              <a:ext cx="2408240" cy="2107210"/>
              <a:chOff x="0" y="0"/>
              <a:chExt cx="812800" cy="711200"/>
            </a:xfrm>
          </p:grpSpPr>
          <p:sp>
            <p:nvSpPr>
              <p:cNvPr id="312" name="Google Shape;312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313" name="Google Shape;313;p20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20"/>
            <p:cNvGrpSpPr/>
            <p:nvPr/>
          </p:nvGrpSpPr>
          <p:grpSpPr>
            <a:xfrm>
              <a:off x="4816480" y="0"/>
              <a:ext cx="2408240" cy="2107210"/>
              <a:chOff x="0" y="0"/>
              <a:chExt cx="812800" cy="711200"/>
            </a:xfrm>
          </p:grpSpPr>
          <p:sp>
            <p:nvSpPr>
              <p:cNvPr id="315" name="Google Shape;315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316" name="Google Shape;316;p20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21"/>
          <p:cNvGrpSpPr/>
          <p:nvPr/>
        </p:nvGrpSpPr>
        <p:grpSpPr>
          <a:xfrm>
            <a:off x="0" y="-216991"/>
            <a:ext cx="18287996" cy="5799686"/>
            <a:chOff x="0" y="-57150"/>
            <a:chExt cx="4816592" cy="1527489"/>
          </a:xfrm>
        </p:grpSpPr>
        <p:sp>
          <p:nvSpPr>
            <p:cNvPr id="322" name="Google Shape;322;p21"/>
            <p:cNvSpPr/>
            <p:nvPr/>
          </p:nvSpPr>
          <p:spPr>
            <a:xfrm>
              <a:off x="0" y="0"/>
              <a:ext cx="4816592" cy="1470339"/>
            </a:xfrm>
            <a:custGeom>
              <a:rect b="b" l="l" r="r" t="t"/>
              <a:pathLst>
                <a:path extrusionOk="0" h="147033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470339"/>
                  </a:lnTo>
                  <a:lnTo>
                    <a:pt x="0" y="1470339"/>
                  </a:lnTo>
                  <a:close/>
                </a:path>
              </a:pathLst>
            </a:custGeom>
            <a:solidFill>
              <a:srgbClr val="1649FF"/>
            </a:solidFill>
            <a:ln>
              <a:noFill/>
            </a:ln>
          </p:spPr>
        </p:sp>
        <p:sp>
          <p:nvSpPr>
            <p:cNvPr id="323" name="Google Shape;323;p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4" name="Google Shape;324;p21"/>
          <p:cNvPicPr preferRelativeResize="0"/>
          <p:nvPr/>
        </p:nvPicPr>
        <p:blipFill rotWithShape="1">
          <a:blip r:embed="rId3">
            <a:alphaModFix/>
          </a:blip>
          <a:srcRect b="12372" l="0" r="0" t="12373"/>
          <a:stretch/>
        </p:blipFill>
        <p:spPr>
          <a:xfrm>
            <a:off x="0" y="0"/>
            <a:ext cx="11523886" cy="5582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1"/>
          <p:cNvPicPr preferRelativeResize="0"/>
          <p:nvPr/>
        </p:nvPicPr>
        <p:blipFill rotWithShape="1">
          <a:blip r:embed="rId4">
            <a:alphaModFix/>
          </a:blip>
          <a:srcRect b="0" l="0" r="19376" t="0"/>
          <a:stretch/>
        </p:blipFill>
        <p:spPr>
          <a:xfrm>
            <a:off x="11523886" y="0"/>
            <a:ext cx="6764114" cy="558269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1"/>
          <p:cNvSpPr txBox="1"/>
          <p:nvPr/>
        </p:nvSpPr>
        <p:spPr>
          <a:xfrm>
            <a:off x="552485" y="6185688"/>
            <a:ext cx="14928018" cy="2305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Write an original statement or inspiring quote</a:t>
            </a:r>
            <a:endParaRPr/>
          </a:p>
        </p:txBody>
      </p:sp>
      <p:sp>
        <p:nvSpPr>
          <p:cNvPr id="327" name="Google Shape;327;p21"/>
          <p:cNvSpPr txBox="1"/>
          <p:nvPr/>
        </p:nvSpPr>
        <p:spPr>
          <a:xfrm>
            <a:off x="552485" y="8908732"/>
            <a:ext cx="12804764" cy="622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— Include a credit, citation, or supporting message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