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10287000" cx="18288000"/>
  <p:notesSz cx="6858000" cy="9144000"/>
  <p:embeddedFontLst>
    <p:embeddedFont>
      <p:font typeface="Rubik"/>
      <p:bold r:id="rId38"/>
      <p:boldItalic r:id="rId39"/>
    </p:embeddedFont>
    <p:embeddedFont>
      <p:font typeface="Itim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ti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Rubik-boldItalic.fntdata"/><Relationship Id="rId38" Type="http://schemas.openxmlformats.org/officeDocument/2006/relationships/font" Target="fonts/Rubik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jp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Relationship Id="rId4" Type="http://schemas.openxmlformats.org/officeDocument/2006/relationships/image" Target="../media/image37.jpg"/><Relationship Id="rId5" Type="http://schemas.openxmlformats.org/officeDocument/2006/relationships/image" Target="../media/image43.png"/><Relationship Id="rId6" Type="http://schemas.openxmlformats.org/officeDocument/2006/relationships/image" Target="../media/image5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jpg"/><Relationship Id="rId4" Type="http://schemas.openxmlformats.org/officeDocument/2006/relationships/image" Target="../media/image44.png"/><Relationship Id="rId5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jpg"/><Relationship Id="rId4" Type="http://schemas.openxmlformats.org/officeDocument/2006/relationships/image" Target="../media/image52.jpg"/><Relationship Id="rId5" Type="http://schemas.openxmlformats.org/officeDocument/2006/relationships/image" Target="../media/image50.jpg"/><Relationship Id="rId6" Type="http://schemas.openxmlformats.org/officeDocument/2006/relationships/image" Target="../media/image61.png"/><Relationship Id="rId7" Type="http://schemas.openxmlformats.org/officeDocument/2006/relationships/image" Target="../media/image55.png"/><Relationship Id="rId8" Type="http://schemas.openxmlformats.org/officeDocument/2006/relationships/image" Target="../media/image6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g"/><Relationship Id="rId4" Type="http://schemas.openxmlformats.org/officeDocument/2006/relationships/image" Target="../media/image63.jpg"/><Relationship Id="rId5" Type="http://schemas.openxmlformats.org/officeDocument/2006/relationships/image" Target="../media/image62.jpg"/><Relationship Id="rId6" Type="http://schemas.openxmlformats.org/officeDocument/2006/relationships/image" Target="../media/image68.jpg"/><Relationship Id="rId7" Type="http://schemas.openxmlformats.org/officeDocument/2006/relationships/image" Target="../media/image6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jp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jpg"/><Relationship Id="rId4" Type="http://schemas.openxmlformats.org/officeDocument/2006/relationships/image" Target="../media/image7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4.jpg"/><Relationship Id="rId4" Type="http://schemas.openxmlformats.org/officeDocument/2006/relationships/image" Target="../media/image73.png"/><Relationship Id="rId5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1.jpg"/><Relationship Id="rId4" Type="http://schemas.openxmlformats.org/officeDocument/2006/relationships/image" Target="../media/image76.jpg"/><Relationship Id="rId5" Type="http://schemas.openxmlformats.org/officeDocument/2006/relationships/image" Target="../media/image86.jpg"/><Relationship Id="rId6" Type="http://schemas.openxmlformats.org/officeDocument/2006/relationships/image" Target="../media/image8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1.png"/><Relationship Id="rId4" Type="http://schemas.openxmlformats.org/officeDocument/2006/relationships/image" Target="../media/image78.png"/><Relationship Id="rId5" Type="http://schemas.openxmlformats.org/officeDocument/2006/relationships/image" Target="../media/image8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9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2.jp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8.jpg"/><Relationship Id="rId4" Type="http://schemas.openxmlformats.org/officeDocument/2006/relationships/image" Target="../media/image58.jpg"/><Relationship Id="rId10" Type="http://schemas.openxmlformats.org/officeDocument/2006/relationships/image" Target="../media/image66.png"/><Relationship Id="rId9" Type="http://schemas.openxmlformats.org/officeDocument/2006/relationships/image" Target="../media/image96.jpg"/><Relationship Id="rId5" Type="http://schemas.openxmlformats.org/officeDocument/2006/relationships/image" Target="../media/image63.jpg"/><Relationship Id="rId6" Type="http://schemas.openxmlformats.org/officeDocument/2006/relationships/image" Target="../media/image62.jpg"/><Relationship Id="rId7" Type="http://schemas.openxmlformats.org/officeDocument/2006/relationships/image" Target="../media/image93.jpg"/><Relationship Id="rId8" Type="http://schemas.openxmlformats.org/officeDocument/2006/relationships/image" Target="../media/image94.jp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32.png"/><Relationship Id="rId20" Type="http://schemas.openxmlformats.org/officeDocument/2006/relationships/image" Target="../media/image111.png"/><Relationship Id="rId41" Type="http://schemas.openxmlformats.org/officeDocument/2006/relationships/image" Target="../media/image137.png"/><Relationship Id="rId22" Type="http://schemas.openxmlformats.org/officeDocument/2006/relationships/image" Target="../media/image113.png"/><Relationship Id="rId21" Type="http://schemas.openxmlformats.org/officeDocument/2006/relationships/image" Target="../media/image106.png"/><Relationship Id="rId24" Type="http://schemas.openxmlformats.org/officeDocument/2006/relationships/image" Target="../media/image140.png"/><Relationship Id="rId23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4.png"/><Relationship Id="rId26" Type="http://schemas.openxmlformats.org/officeDocument/2006/relationships/image" Target="../media/image114.png"/><Relationship Id="rId25" Type="http://schemas.openxmlformats.org/officeDocument/2006/relationships/image" Target="../media/image120.png"/><Relationship Id="rId28" Type="http://schemas.openxmlformats.org/officeDocument/2006/relationships/image" Target="../media/image118.png"/><Relationship Id="rId27" Type="http://schemas.openxmlformats.org/officeDocument/2006/relationships/image" Target="../media/image119.png"/><Relationship Id="rId5" Type="http://schemas.openxmlformats.org/officeDocument/2006/relationships/image" Target="../media/image112.png"/><Relationship Id="rId6" Type="http://schemas.openxmlformats.org/officeDocument/2006/relationships/image" Target="../media/image102.png"/><Relationship Id="rId29" Type="http://schemas.openxmlformats.org/officeDocument/2006/relationships/image" Target="../media/image126.png"/><Relationship Id="rId7" Type="http://schemas.openxmlformats.org/officeDocument/2006/relationships/image" Target="../media/image117.png"/><Relationship Id="rId8" Type="http://schemas.openxmlformats.org/officeDocument/2006/relationships/image" Target="../media/image105.png"/><Relationship Id="rId31" Type="http://schemas.openxmlformats.org/officeDocument/2006/relationships/image" Target="../media/image129.png"/><Relationship Id="rId30" Type="http://schemas.openxmlformats.org/officeDocument/2006/relationships/image" Target="../media/image122.png"/><Relationship Id="rId11" Type="http://schemas.openxmlformats.org/officeDocument/2006/relationships/image" Target="../media/image98.png"/><Relationship Id="rId33" Type="http://schemas.openxmlformats.org/officeDocument/2006/relationships/image" Target="../media/image123.png"/><Relationship Id="rId10" Type="http://schemas.openxmlformats.org/officeDocument/2006/relationships/image" Target="../media/image100.png"/><Relationship Id="rId32" Type="http://schemas.openxmlformats.org/officeDocument/2006/relationships/image" Target="../media/image121.png"/><Relationship Id="rId13" Type="http://schemas.openxmlformats.org/officeDocument/2006/relationships/image" Target="../media/image107.png"/><Relationship Id="rId35" Type="http://schemas.openxmlformats.org/officeDocument/2006/relationships/image" Target="../media/image124.png"/><Relationship Id="rId12" Type="http://schemas.openxmlformats.org/officeDocument/2006/relationships/image" Target="../media/image103.png"/><Relationship Id="rId34" Type="http://schemas.openxmlformats.org/officeDocument/2006/relationships/image" Target="../media/image131.png"/><Relationship Id="rId15" Type="http://schemas.openxmlformats.org/officeDocument/2006/relationships/image" Target="../media/image108.png"/><Relationship Id="rId37" Type="http://schemas.openxmlformats.org/officeDocument/2006/relationships/image" Target="../media/image127.png"/><Relationship Id="rId14" Type="http://schemas.openxmlformats.org/officeDocument/2006/relationships/image" Target="../media/image99.png"/><Relationship Id="rId36" Type="http://schemas.openxmlformats.org/officeDocument/2006/relationships/image" Target="../media/image128.png"/><Relationship Id="rId17" Type="http://schemas.openxmlformats.org/officeDocument/2006/relationships/image" Target="../media/image125.png"/><Relationship Id="rId39" Type="http://schemas.openxmlformats.org/officeDocument/2006/relationships/image" Target="../media/image136.png"/><Relationship Id="rId16" Type="http://schemas.openxmlformats.org/officeDocument/2006/relationships/image" Target="../media/image110.png"/><Relationship Id="rId38" Type="http://schemas.openxmlformats.org/officeDocument/2006/relationships/image" Target="../media/image134.png"/><Relationship Id="rId19" Type="http://schemas.openxmlformats.org/officeDocument/2006/relationships/image" Target="../media/image115.png"/><Relationship Id="rId18" Type="http://schemas.openxmlformats.org/officeDocument/2006/relationships/image" Target="../media/image1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.png"/><Relationship Id="rId42" Type="http://schemas.openxmlformats.org/officeDocument/2006/relationships/image" Target="../media/image67.png"/><Relationship Id="rId41" Type="http://schemas.openxmlformats.org/officeDocument/2006/relationships/image" Target="../media/image171.png"/><Relationship Id="rId44" Type="http://schemas.openxmlformats.org/officeDocument/2006/relationships/image" Target="../media/image167.png"/><Relationship Id="rId43" Type="http://schemas.openxmlformats.org/officeDocument/2006/relationships/image" Target="../media/image165.png"/><Relationship Id="rId46" Type="http://schemas.openxmlformats.org/officeDocument/2006/relationships/image" Target="../media/image182.png"/><Relationship Id="rId45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0.png"/><Relationship Id="rId4" Type="http://schemas.openxmlformats.org/officeDocument/2006/relationships/image" Target="../media/image133.png"/><Relationship Id="rId9" Type="http://schemas.openxmlformats.org/officeDocument/2006/relationships/image" Target="../media/image149.png"/><Relationship Id="rId48" Type="http://schemas.openxmlformats.org/officeDocument/2006/relationships/image" Target="../media/image177.png"/><Relationship Id="rId47" Type="http://schemas.openxmlformats.org/officeDocument/2006/relationships/image" Target="../media/image174.png"/><Relationship Id="rId49" Type="http://schemas.openxmlformats.org/officeDocument/2006/relationships/image" Target="../media/image169.png"/><Relationship Id="rId5" Type="http://schemas.openxmlformats.org/officeDocument/2006/relationships/image" Target="../media/image144.png"/><Relationship Id="rId6" Type="http://schemas.openxmlformats.org/officeDocument/2006/relationships/image" Target="../media/image138.png"/><Relationship Id="rId7" Type="http://schemas.openxmlformats.org/officeDocument/2006/relationships/image" Target="../media/image143.png"/><Relationship Id="rId8" Type="http://schemas.openxmlformats.org/officeDocument/2006/relationships/image" Target="../media/image145.png"/><Relationship Id="rId31" Type="http://schemas.openxmlformats.org/officeDocument/2006/relationships/image" Target="../media/image79.png"/><Relationship Id="rId30" Type="http://schemas.openxmlformats.org/officeDocument/2006/relationships/image" Target="../media/image162.png"/><Relationship Id="rId33" Type="http://schemas.openxmlformats.org/officeDocument/2006/relationships/image" Target="../media/image155.png"/><Relationship Id="rId32" Type="http://schemas.openxmlformats.org/officeDocument/2006/relationships/image" Target="../media/image160.png"/><Relationship Id="rId35" Type="http://schemas.openxmlformats.org/officeDocument/2006/relationships/image" Target="../media/image158.png"/><Relationship Id="rId34" Type="http://schemas.openxmlformats.org/officeDocument/2006/relationships/image" Target="../media/image168.png"/><Relationship Id="rId37" Type="http://schemas.openxmlformats.org/officeDocument/2006/relationships/image" Target="../media/image170.png"/><Relationship Id="rId36" Type="http://schemas.openxmlformats.org/officeDocument/2006/relationships/image" Target="../media/image166.png"/><Relationship Id="rId39" Type="http://schemas.openxmlformats.org/officeDocument/2006/relationships/image" Target="../media/image175.png"/><Relationship Id="rId38" Type="http://schemas.openxmlformats.org/officeDocument/2006/relationships/image" Target="../media/image164.png"/><Relationship Id="rId20" Type="http://schemas.openxmlformats.org/officeDocument/2006/relationships/image" Target="../media/image148.png"/><Relationship Id="rId22" Type="http://schemas.openxmlformats.org/officeDocument/2006/relationships/image" Target="../media/image66.png"/><Relationship Id="rId21" Type="http://schemas.openxmlformats.org/officeDocument/2006/relationships/image" Target="../media/image157.png"/><Relationship Id="rId24" Type="http://schemas.openxmlformats.org/officeDocument/2006/relationships/image" Target="../media/image29.png"/><Relationship Id="rId23" Type="http://schemas.openxmlformats.org/officeDocument/2006/relationships/image" Target="../media/image81.png"/><Relationship Id="rId26" Type="http://schemas.openxmlformats.org/officeDocument/2006/relationships/image" Target="../media/image176.png"/><Relationship Id="rId25" Type="http://schemas.openxmlformats.org/officeDocument/2006/relationships/image" Target="../media/image163.png"/><Relationship Id="rId28" Type="http://schemas.openxmlformats.org/officeDocument/2006/relationships/image" Target="../media/image154.png"/><Relationship Id="rId27" Type="http://schemas.openxmlformats.org/officeDocument/2006/relationships/image" Target="../media/image75.png"/><Relationship Id="rId29" Type="http://schemas.openxmlformats.org/officeDocument/2006/relationships/image" Target="../media/image161.png"/><Relationship Id="rId51" Type="http://schemas.openxmlformats.org/officeDocument/2006/relationships/image" Target="../media/image172.png"/><Relationship Id="rId50" Type="http://schemas.openxmlformats.org/officeDocument/2006/relationships/image" Target="../media/image185.png"/><Relationship Id="rId52" Type="http://schemas.openxmlformats.org/officeDocument/2006/relationships/image" Target="../media/image184.png"/><Relationship Id="rId11" Type="http://schemas.openxmlformats.org/officeDocument/2006/relationships/image" Target="../media/image146.png"/><Relationship Id="rId10" Type="http://schemas.openxmlformats.org/officeDocument/2006/relationships/image" Target="../media/image4.png"/><Relationship Id="rId13" Type="http://schemas.openxmlformats.org/officeDocument/2006/relationships/image" Target="../media/image135.png"/><Relationship Id="rId12" Type="http://schemas.openxmlformats.org/officeDocument/2006/relationships/image" Target="../media/image141.png"/><Relationship Id="rId15" Type="http://schemas.openxmlformats.org/officeDocument/2006/relationships/image" Target="../media/image151.png"/><Relationship Id="rId14" Type="http://schemas.openxmlformats.org/officeDocument/2006/relationships/image" Target="../media/image5.png"/><Relationship Id="rId17" Type="http://schemas.openxmlformats.org/officeDocument/2006/relationships/image" Target="../media/image152.png"/><Relationship Id="rId16" Type="http://schemas.openxmlformats.org/officeDocument/2006/relationships/image" Target="../media/image142.png"/><Relationship Id="rId19" Type="http://schemas.openxmlformats.org/officeDocument/2006/relationships/image" Target="../media/image153.png"/><Relationship Id="rId18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27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0.png"/><Relationship Id="rId4" Type="http://schemas.openxmlformats.org/officeDocument/2006/relationships/image" Target="../media/image18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7.png"/><Relationship Id="rId4" Type="http://schemas.openxmlformats.org/officeDocument/2006/relationships/image" Target="../media/image18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337633">
            <a:off x="4693198" y="-1705598"/>
            <a:ext cx="9015904" cy="1369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580" y="1791750"/>
            <a:ext cx="1021044" cy="1637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59689" y="6567207"/>
            <a:ext cx="2306859" cy="314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427970" y="579268"/>
            <a:ext cx="2306859" cy="31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922251" y="3894799"/>
            <a:ext cx="12443400" cy="3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547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Your Timeline Presentation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029276" y="2542425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D8F67F"/>
                </a:solidFill>
                <a:latin typeface="Rubik"/>
                <a:ea typeface="Rubik"/>
                <a:cs typeface="Rubik"/>
                <a:sym typeface="Rubik"/>
              </a:rPr>
              <a:t>MILESTONE TIMELINE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702367" y="1195070"/>
            <a:ext cx="1688326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Write your topic or idea</a:t>
            </a:r>
            <a:endParaRPr/>
          </a:p>
        </p:txBody>
      </p:sp>
      <p:grpSp>
        <p:nvGrpSpPr>
          <p:cNvPr id="389" name="Google Shape;389;p22"/>
          <p:cNvGrpSpPr/>
          <p:nvPr/>
        </p:nvGrpSpPr>
        <p:grpSpPr>
          <a:xfrm>
            <a:off x="1153388" y="3801507"/>
            <a:ext cx="4584125" cy="4643220"/>
            <a:chOff x="0" y="0"/>
            <a:chExt cx="6112166" cy="6190960"/>
          </a:xfrm>
        </p:grpSpPr>
        <p:pic>
          <p:nvPicPr>
            <p:cNvPr id="390" name="Google Shape;39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22"/>
            <p:cNvSpPr txBox="1"/>
            <p:nvPr/>
          </p:nvSpPr>
          <p:spPr>
            <a:xfrm>
              <a:off x="0" y="3702028"/>
              <a:ext cx="61121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063888" y="4457437"/>
              <a:ext cx="3984390" cy="756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Briefly elaborate on</a:t>
              </a:r>
              <a:endParaRPr/>
            </a:p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you want to discuss.</a:t>
              </a:r>
              <a:endParaRPr/>
            </a:p>
          </p:txBody>
        </p:sp>
        <p:pic>
          <p:nvPicPr>
            <p:cNvPr id="393" name="Google Shape;39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1498" y="1343317"/>
              <a:ext cx="1169171" cy="17521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p22"/>
          <p:cNvGrpSpPr/>
          <p:nvPr/>
        </p:nvGrpSpPr>
        <p:grpSpPr>
          <a:xfrm>
            <a:off x="6851938" y="3801507"/>
            <a:ext cx="4584125" cy="4643220"/>
            <a:chOff x="0" y="0"/>
            <a:chExt cx="6112166" cy="6190960"/>
          </a:xfrm>
        </p:grpSpPr>
        <p:pic>
          <p:nvPicPr>
            <p:cNvPr id="395" name="Google Shape;39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2"/>
            <p:cNvSpPr txBox="1"/>
            <p:nvPr/>
          </p:nvSpPr>
          <p:spPr>
            <a:xfrm>
              <a:off x="0" y="3702028"/>
              <a:ext cx="61121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97" name="Google Shape;397;p22"/>
            <p:cNvSpPr txBox="1"/>
            <p:nvPr/>
          </p:nvSpPr>
          <p:spPr>
            <a:xfrm>
              <a:off x="1063888" y="4457437"/>
              <a:ext cx="3984390" cy="756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Briefly elaborate on</a:t>
              </a:r>
              <a:endParaRPr/>
            </a:p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you want to discuss.</a:t>
              </a:r>
              <a:endParaRPr/>
            </a:p>
          </p:txBody>
        </p:sp>
        <p:pic>
          <p:nvPicPr>
            <p:cNvPr id="398" name="Google Shape;398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89846" y="1453162"/>
              <a:ext cx="1532474" cy="15324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22"/>
          <p:cNvGrpSpPr/>
          <p:nvPr/>
        </p:nvGrpSpPr>
        <p:grpSpPr>
          <a:xfrm>
            <a:off x="12552592" y="3801507"/>
            <a:ext cx="4584125" cy="4643220"/>
            <a:chOff x="0" y="0"/>
            <a:chExt cx="6112166" cy="6190960"/>
          </a:xfrm>
        </p:grpSpPr>
        <p:pic>
          <p:nvPicPr>
            <p:cNvPr id="400" name="Google Shape;40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112166" cy="6190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22"/>
            <p:cNvSpPr txBox="1"/>
            <p:nvPr/>
          </p:nvSpPr>
          <p:spPr>
            <a:xfrm>
              <a:off x="0" y="3702028"/>
              <a:ext cx="61121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1063888" y="4457437"/>
              <a:ext cx="3984390" cy="756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Briefly elaborate on</a:t>
              </a:r>
              <a:endParaRPr/>
            </a:p>
            <a:p>
              <a:pPr indent="0" lvl="0" marL="0" marR="0" rtl="0" algn="ctr">
                <a:lnSpc>
                  <a:spcPct val="14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you want to discuss.</a:t>
              </a:r>
              <a:endParaRPr/>
            </a:p>
          </p:txBody>
        </p:sp>
        <p:pic>
          <p:nvPicPr>
            <p:cNvPr id="403" name="Google Shape;403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29000" y="1601281"/>
              <a:ext cx="2054167" cy="12362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4" name="Google Shape;40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79345">
            <a:off x="2601744" y="3098225"/>
            <a:ext cx="1109537" cy="11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454659">
            <a:off x="8741930" y="3098225"/>
            <a:ext cx="1109537" cy="110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66587">
            <a:off x="14289886" y="3098225"/>
            <a:ext cx="1109537" cy="110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3"/>
          <p:cNvPicPr preferRelativeResize="0"/>
          <p:nvPr/>
        </p:nvPicPr>
        <p:blipFill rotWithShape="1">
          <a:blip r:embed="rId3">
            <a:alphaModFix/>
          </a:blip>
          <a:srcRect b="30835" l="0" r="0" t="16872"/>
          <a:stretch/>
        </p:blipFill>
        <p:spPr>
          <a:xfrm>
            <a:off x="0" y="0"/>
            <a:ext cx="18288000" cy="637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86" y="1028700"/>
            <a:ext cx="5695306" cy="3852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23"/>
          <p:cNvGrpSpPr/>
          <p:nvPr/>
        </p:nvGrpSpPr>
        <p:grpSpPr>
          <a:xfrm>
            <a:off x="1904183" y="7214382"/>
            <a:ext cx="15557326" cy="2143032"/>
            <a:chOff x="0" y="104775"/>
            <a:chExt cx="20743102" cy="2857375"/>
          </a:xfrm>
        </p:grpSpPr>
        <p:sp>
          <p:nvSpPr>
            <p:cNvPr id="414" name="Google Shape;414;p23"/>
            <p:cNvSpPr txBox="1"/>
            <p:nvPr/>
          </p:nvSpPr>
          <p:spPr>
            <a:xfrm>
              <a:off x="0" y="104775"/>
              <a:ext cx="20743102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Hello there!</a:t>
              </a: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6779822" y="1958681"/>
              <a:ext cx="13963280" cy="1003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I'm Rain, and I'll be sharing with you my beautiful ideas.</a:t>
              </a:r>
              <a:endParaRPr/>
            </a:p>
            <a:p>
              <a:pPr indent="0" lvl="0" marL="0" marR="0" rtl="0" algn="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Follow me at @reallygreatsite to learn more.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 b="12734" l="0" r="0" t="12733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3783" y="1028700"/>
            <a:ext cx="2208837" cy="24945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4"/>
          <p:cNvGrpSpPr/>
          <p:nvPr/>
        </p:nvGrpSpPr>
        <p:grpSpPr>
          <a:xfrm>
            <a:off x="1028700" y="3338639"/>
            <a:ext cx="7363108" cy="2904078"/>
            <a:chOff x="0" y="104775"/>
            <a:chExt cx="9817477" cy="3872104"/>
          </a:xfrm>
        </p:grpSpPr>
        <p:sp>
          <p:nvSpPr>
            <p:cNvPr id="423" name="Google Shape;423;p24"/>
            <p:cNvSpPr txBox="1"/>
            <p:nvPr/>
          </p:nvSpPr>
          <p:spPr>
            <a:xfrm>
              <a:off x="0" y="104775"/>
              <a:ext cx="9817477" cy="29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Write Your</a:t>
              </a:r>
              <a:endParaRPr/>
            </a:p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Topic or Idea</a:t>
              </a:r>
              <a:endParaRPr/>
            </a:p>
          </p:txBody>
        </p:sp>
        <p:sp>
          <p:nvSpPr>
            <p:cNvPr id="424" name="Google Shape;424;p24"/>
            <p:cNvSpPr txBox="1"/>
            <p:nvPr/>
          </p:nvSpPr>
          <p:spPr>
            <a:xfrm>
              <a:off x="0" y="3538306"/>
              <a:ext cx="8992689" cy="438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/>
          <p:nvPr/>
        </p:nvSpPr>
        <p:spPr>
          <a:xfrm>
            <a:off x="1140724" y="3432188"/>
            <a:ext cx="8003276" cy="2153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Write Your</a:t>
            </a:r>
            <a:endParaRPr/>
          </a:p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Topic or Idea</a:t>
            </a:r>
            <a:endParaRPr/>
          </a:p>
        </p:txBody>
      </p:sp>
      <p:pic>
        <p:nvPicPr>
          <p:cNvPr id="430" name="Google Shape;4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5617" y="309171"/>
            <a:ext cx="7108433" cy="9559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25"/>
          <p:cNvGrpSpPr/>
          <p:nvPr/>
        </p:nvGrpSpPr>
        <p:grpSpPr>
          <a:xfrm>
            <a:off x="13265725" y="1511344"/>
            <a:ext cx="3353172" cy="1073084"/>
            <a:chOff x="0" y="38100"/>
            <a:chExt cx="4470896" cy="1430779"/>
          </a:xfrm>
        </p:grpSpPr>
        <p:sp>
          <p:nvSpPr>
            <p:cNvPr id="432" name="Google Shape;432;p25"/>
            <p:cNvSpPr txBox="1"/>
            <p:nvPr/>
          </p:nvSpPr>
          <p:spPr>
            <a:xfrm>
              <a:off x="0" y="38100"/>
              <a:ext cx="447089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33" name="Google Shape;433;p25"/>
            <p:cNvSpPr txBox="1"/>
            <p:nvPr/>
          </p:nvSpPr>
          <p:spPr>
            <a:xfrm>
              <a:off x="0" y="764326"/>
              <a:ext cx="447089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434" name="Google Shape;434;p25"/>
          <p:cNvGrpSpPr/>
          <p:nvPr/>
        </p:nvGrpSpPr>
        <p:grpSpPr>
          <a:xfrm>
            <a:off x="13265725" y="7771172"/>
            <a:ext cx="3353172" cy="1073084"/>
            <a:chOff x="0" y="38100"/>
            <a:chExt cx="4470896" cy="1430779"/>
          </a:xfrm>
        </p:grpSpPr>
        <p:sp>
          <p:nvSpPr>
            <p:cNvPr id="435" name="Google Shape;435;p25"/>
            <p:cNvSpPr txBox="1"/>
            <p:nvPr/>
          </p:nvSpPr>
          <p:spPr>
            <a:xfrm>
              <a:off x="0" y="38100"/>
              <a:ext cx="447089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36" name="Google Shape;436;p25"/>
            <p:cNvSpPr txBox="1"/>
            <p:nvPr/>
          </p:nvSpPr>
          <p:spPr>
            <a:xfrm>
              <a:off x="0" y="764326"/>
              <a:ext cx="447089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437" name="Google Shape;437;p25"/>
          <p:cNvGrpSpPr/>
          <p:nvPr/>
        </p:nvGrpSpPr>
        <p:grpSpPr>
          <a:xfrm>
            <a:off x="13265725" y="4641258"/>
            <a:ext cx="3353172" cy="1073084"/>
            <a:chOff x="0" y="38100"/>
            <a:chExt cx="4470896" cy="1430779"/>
          </a:xfrm>
        </p:grpSpPr>
        <p:sp>
          <p:nvSpPr>
            <p:cNvPr id="438" name="Google Shape;438;p25"/>
            <p:cNvSpPr txBox="1"/>
            <p:nvPr/>
          </p:nvSpPr>
          <p:spPr>
            <a:xfrm>
              <a:off x="0" y="38100"/>
              <a:ext cx="447089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764326"/>
              <a:ext cx="447089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440" name="Google Shape;440;p25"/>
          <p:cNvGrpSpPr/>
          <p:nvPr/>
        </p:nvGrpSpPr>
        <p:grpSpPr>
          <a:xfrm>
            <a:off x="11727985" y="1309825"/>
            <a:ext cx="1537740" cy="1322230"/>
            <a:chOff x="0" y="104775"/>
            <a:chExt cx="2050321" cy="1762972"/>
          </a:xfrm>
        </p:grpSpPr>
        <p:sp>
          <p:nvSpPr>
            <p:cNvPr id="441" name="Google Shape;441;p25"/>
            <p:cNvSpPr txBox="1"/>
            <p:nvPr/>
          </p:nvSpPr>
          <p:spPr>
            <a:xfrm>
              <a:off x="0" y="104775"/>
              <a:ext cx="2050321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/>
            </a:p>
          </p:txBody>
        </p:sp>
        <p:cxnSp>
          <p:nvCxnSpPr>
            <p:cNvPr id="442" name="Google Shape;442;p25"/>
            <p:cNvCxnSpPr/>
            <p:nvPr/>
          </p:nvCxnSpPr>
          <p:spPr>
            <a:xfrm>
              <a:off x="12700" y="1867747"/>
              <a:ext cx="1545300" cy="0"/>
            </a:xfrm>
            <a:prstGeom prst="straightConnector1">
              <a:avLst/>
            </a:prstGeom>
            <a:noFill/>
            <a:ln cap="flat" cmpd="sng" w="241300">
              <a:solidFill>
                <a:srgbClr val="D8F6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43" name="Google Shape;443;p25"/>
          <p:cNvGrpSpPr/>
          <p:nvPr/>
        </p:nvGrpSpPr>
        <p:grpSpPr>
          <a:xfrm>
            <a:off x="11727985" y="4439738"/>
            <a:ext cx="1537740" cy="1246030"/>
            <a:chOff x="0" y="104775"/>
            <a:chExt cx="2050321" cy="1661372"/>
          </a:xfrm>
        </p:grpSpPr>
        <p:sp>
          <p:nvSpPr>
            <p:cNvPr id="444" name="Google Shape;444;p25"/>
            <p:cNvSpPr txBox="1"/>
            <p:nvPr/>
          </p:nvSpPr>
          <p:spPr>
            <a:xfrm>
              <a:off x="0" y="104775"/>
              <a:ext cx="2050321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02</a:t>
              </a:r>
              <a:endParaRPr/>
            </a:p>
          </p:txBody>
        </p:sp>
        <p:cxnSp>
          <p:nvCxnSpPr>
            <p:cNvPr id="445" name="Google Shape;445;p25"/>
            <p:cNvCxnSpPr/>
            <p:nvPr/>
          </p:nvCxnSpPr>
          <p:spPr>
            <a:xfrm>
              <a:off x="12700" y="1766147"/>
              <a:ext cx="1545300" cy="0"/>
            </a:xfrm>
            <a:prstGeom prst="straightConnector1">
              <a:avLst/>
            </a:prstGeom>
            <a:noFill/>
            <a:ln cap="flat" cmpd="sng" w="241300">
              <a:solidFill>
                <a:srgbClr val="D8F6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46" name="Google Shape;446;p25"/>
          <p:cNvGrpSpPr/>
          <p:nvPr/>
        </p:nvGrpSpPr>
        <p:grpSpPr>
          <a:xfrm>
            <a:off x="11727985" y="7563431"/>
            <a:ext cx="1537740" cy="1246030"/>
            <a:chOff x="0" y="104775"/>
            <a:chExt cx="2050321" cy="1661372"/>
          </a:xfrm>
        </p:grpSpPr>
        <p:sp>
          <p:nvSpPr>
            <p:cNvPr id="447" name="Google Shape;447;p25"/>
            <p:cNvSpPr txBox="1"/>
            <p:nvPr/>
          </p:nvSpPr>
          <p:spPr>
            <a:xfrm>
              <a:off x="0" y="104775"/>
              <a:ext cx="2050321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03</a:t>
              </a:r>
              <a:endParaRPr/>
            </a:p>
          </p:txBody>
        </p:sp>
        <p:cxnSp>
          <p:nvCxnSpPr>
            <p:cNvPr id="448" name="Google Shape;448;p25"/>
            <p:cNvCxnSpPr/>
            <p:nvPr/>
          </p:nvCxnSpPr>
          <p:spPr>
            <a:xfrm>
              <a:off x="12700" y="1766147"/>
              <a:ext cx="1545300" cy="0"/>
            </a:xfrm>
            <a:prstGeom prst="straightConnector1">
              <a:avLst/>
            </a:prstGeom>
            <a:noFill/>
            <a:ln cap="flat" cmpd="sng" w="241300">
              <a:solidFill>
                <a:srgbClr val="D8F6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 b="0" l="795" r="38539" t="0"/>
          <a:stretch/>
        </p:blipFill>
        <p:spPr>
          <a:xfrm rot="-1209845">
            <a:off x="14947567" y="884343"/>
            <a:ext cx="4346128" cy="47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6"/>
          <p:cNvPicPr preferRelativeResize="0"/>
          <p:nvPr/>
        </p:nvPicPr>
        <p:blipFill rotWithShape="1">
          <a:blip r:embed="rId4">
            <a:alphaModFix/>
          </a:blip>
          <a:srcRect b="0" l="1124" r="1124" t="0"/>
          <a:stretch/>
        </p:blipFill>
        <p:spPr>
          <a:xfrm rot="-1341639">
            <a:off x="298896" y="6083895"/>
            <a:ext cx="3440674" cy="4223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26"/>
          <p:cNvGrpSpPr/>
          <p:nvPr/>
        </p:nvGrpSpPr>
        <p:grpSpPr>
          <a:xfrm>
            <a:off x="2613873" y="4254280"/>
            <a:ext cx="3337599" cy="3386862"/>
            <a:chOff x="0" y="0"/>
            <a:chExt cx="4450132" cy="4515817"/>
          </a:xfrm>
        </p:grpSpPr>
        <p:pic>
          <p:nvPicPr>
            <p:cNvPr id="456" name="Google Shape;456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4450132" cy="4515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26"/>
            <p:cNvSpPr txBox="1"/>
            <p:nvPr/>
          </p:nvSpPr>
          <p:spPr>
            <a:xfrm>
              <a:off x="232871" y="1537453"/>
              <a:ext cx="3984390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58" name="Google Shape;458;p26"/>
            <p:cNvSpPr txBox="1"/>
            <p:nvPr/>
          </p:nvSpPr>
          <p:spPr>
            <a:xfrm>
              <a:off x="232871" y="2311911"/>
              <a:ext cx="3984390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7387874" y="4254280"/>
            <a:ext cx="3337599" cy="3386862"/>
            <a:chOff x="0" y="0"/>
            <a:chExt cx="4450132" cy="4515817"/>
          </a:xfrm>
        </p:grpSpPr>
        <p:pic>
          <p:nvPicPr>
            <p:cNvPr id="460" name="Google Shape;46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4450132" cy="4515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26"/>
            <p:cNvSpPr txBox="1"/>
            <p:nvPr/>
          </p:nvSpPr>
          <p:spPr>
            <a:xfrm>
              <a:off x="232871" y="1537453"/>
              <a:ext cx="3984390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62" name="Google Shape;462;p26"/>
            <p:cNvSpPr txBox="1"/>
            <p:nvPr/>
          </p:nvSpPr>
          <p:spPr>
            <a:xfrm>
              <a:off x="232871" y="2311911"/>
              <a:ext cx="3984390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463" name="Google Shape;463;p26"/>
          <p:cNvGrpSpPr/>
          <p:nvPr/>
        </p:nvGrpSpPr>
        <p:grpSpPr>
          <a:xfrm>
            <a:off x="12336528" y="4254280"/>
            <a:ext cx="3337599" cy="3386862"/>
            <a:chOff x="0" y="0"/>
            <a:chExt cx="4450132" cy="4515817"/>
          </a:xfrm>
        </p:grpSpPr>
        <p:pic>
          <p:nvPicPr>
            <p:cNvPr id="464" name="Google Shape;46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4450132" cy="45158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26"/>
            <p:cNvSpPr txBox="1"/>
            <p:nvPr/>
          </p:nvSpPr>
          <p:spPr>
            <a:xfrm>
              <a:off x="232871" y="1537453"/>
              <a:ext cx="3984390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466" name="Google Shape;466;p26"/>
            <p:cNvSpPr txBox="1"/>
            <p:nvPr/>
          </p:nvSpPr>
          <p:spPr>
            <a:xfrm>
              <a:off x="232871" y="2311911"/>
              <a:ext cx="3984390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pic>
        <p:nvPicPr>
          <p:cNvPr id="467" name="Google Shape;46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6744" y="3469750"/>
            <a:ext cx="832001" cy="147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27999" y="3469750"/>
            <a:ext cx="832001" cy="147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89327" y="3469750"/>
            <a:ext cx="832001" cy="147138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6"/>
          <p:cNvSpPr txBox="1"/>
          <p:nvPr/>
        </p:nvSpPr>
        <p:spPr>
          <a:xfrm>
            <a:off x="1028700" y="959251"/>
            <a:ext cx="16230600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Write Your Topic or Idea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7"/>
          <p:cNvPicPr preferRelativeResize="0"/>
          <p:nvPr/>
        </p:nvPicPr>
        <p:blipFill rotWithShape="1">
          <a:blip r:embed="rId3">
            <a:alphaModFix/>
          </a:blip>
          <a:srcRect b="28906" l="0" r="0" t="2890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7"/>
          <p:cNvSpPr txBox="1"/>
          <p:nvPr/>
        </p:nvSpPr>
        <p:spPr>
          <a:xfrm>
            <a:off x="3310694" y="3936328"/>
            <a:ext cx="11666612" cy="137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Write a Heading Here</a:t>
            </a:r>
            <a:endParaRPr/>
          </a:p>
        </p:txBody>
      </p:sp>
      <p:pic>
        <p:nvPicPr>
          <p:cNvPr id="477" name="Google Shape;47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22241">
            <a:off x="15161916" y="2728016"/>
            <a:ext cx="1398256" cy="157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12072">
            <a:off x="-605995" y="4340096"/>
            <a:ext cx="3269389" cy="507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28"/>
          <p:cNvPicPr preferRelativeResize="0"/>
          <p:nvPr/>
        </p:nvPicPr>
        <p:blipFill rotWithShape="1">
          <a:blip r:embed="rId3">
            <a:alphaModFix/>
          </a:blip>
          <a:srcRect b="1615" l="0" r="0" t="1615"/>
          <a:stretch/>
        </p:blipFill>
        <p:spPr>
          <a:xfrm>
            <a:off x="1466337" y="1058460"/>
            <a:ext cx="4740108" cy="57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8"/>
          <p:cNvPicPr preferRelativeResize="0"/>
          <p:nvPr/>
        </p:nvPicPr>
        <p:blipFill rotWithShape="1">
          <a:blip r:embed="rId4">
            <a:alphaModFix/>
          </a:blip>
          <a:srcRect b="0" l="8268" r="36616" t="0"/>
          <a:stretch/>
        </p:blipFill>
        <p:spPr>
          <a:xfrm rot="1123282">
            <a:off x="5416397" y="4534315"/>
            <a:ext cx="4740108" cy="57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8"/>
          <p:cNvPicPr preferRelativeResize="0"/>
          <p:nvPr/>
        </p:nvPicPr>
        <p:blipFill rotWithShape="1">
          <a:blip r:embed="rId5">
            <a:alphaModFix/>
          </a:blip>
          <a:srcRect b="0" l="22434" r="22434" t="0"/>
          <a:stretch/>
        </p:blipFill>
        <p:spPr>
          <a:xfrm>
            <a:off x="8581209" y="493013"/>
            <a:ext cx="4740108" cy="573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907218">
            <a:off x="4659345" y="923398"/>
            <a:ext cx="2505224" cy="8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700000">
            <a:off x="11560103" y="5179352"/>
            <a:ext cx="2505224" cy="8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119129">
            <a:off x="10905561" y="1729890"/>
            <a:ext cx="795383" cy="127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570190">
            <a:off x="15170353" y="2081930"/>
            <a:ext cx="1182392" cy="107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369821">
            <a:off x="-334074" y="8512501"/>
            <a:ext cx="1182392" cy="1072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28"/>
          <p:cNvGrpSpPr/>
          <p:nvPr/>
        </p:nvGrpSpPr>
        <p:grpSpPr>
          <a:xfrm>
            <a:off x="6275049" y="9477357"/>
            <a:ext cx="1076485" cy="1081310"/>
            <a:chOff x="1813" y="0"/>
            <a:chExt cx="809173" cy="812800"/>
          </a:xfrm>
        </p:grpSpPr>
        <p:sp>
          <p:nvSpPr>
            <p:cNvPr id="492" name="Google Shape;492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28"/>
          <p:cNvSpPr txBox="1"/>
          <p:nvPr/>
        </p:nvSpPr>
        <p:spPr>
          <a:xfrm>
            <a:off x="11716977" y="8890127"/>
            <a:ext cx="5334000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 caption for the photos.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9"/>
          <p:cNvGrpSpPr/>
          <p:nvPr/>
        </p:nvGrpSpPr>
        <p:grpSpPr>
          <a:xfrm>
            <a:off x="1970945" y="2739196"/>
            <a:ext cx="14346000" cy="4835381"/>
            <a:chOff x="1970945" y="2739196"/>
            <a:chExt cx="14346000" cy="4835381"/>
          </a:xfrm>
        </p:grpSpPr>
        <p:sp>
          <p:nvSpPr>
            <p:cNvPr id="500" name="Google Shape;500;p29"/>
            <p:cNvSpPr txBox="1"/>
            <p:nvPr/>
          </p:nvSpPr>
          <p:spPr>
            <a:xfrm>
              <a:off x="3164343" y="2739196"/>
              <a:ext cx="11959500" cy="41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Write an original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statement or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inspiring quote</a:t>
              </a:r>
              <a:endParaRPr/>
            </a:p>
          </p:txBody>
        </p:sp>
        <p:sp>
          <p:nvSpPr>
            <p:cNvPr id="501" name="Google Shape;501;p29"/>
            <p:cNvSpPr txBox="1"/>
            <p:nvPr/>
          </p:nvSpPr>
          <p:spPr>
            <a:xfrm>
              <a:off x="1970945" y="7189977"/>
              <a:ext cx="143460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— Include a credit, citation, or supporting message</a:t>
              </a:r>
              <a:endParaRPr/>
            </a:p>
          </p:txBody>
        </p:sp>
      </p:grpSp>
      <p:pic>
        <p:nvPicPr>
          <p:cNvPr id="502" name="Google Shape;5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452" y="1404175"/>
            <a:ext cx="1541346" cy="23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75709" y="6877006"/>
            <a:ext cx="1541346" cy="2381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0"/>
          <p:cNvGrpSpPr/>
          <p:nvPr/>
        </p:nvGrpSpPr>
        <p:grpSpPr>
          <a:xfrm>
            <a:off x="4064956" y="3536828"/>
            <a:ext cx="3086078" cy="4716808"/>
            <a:chOff x="0" y="-28575"/>
            <a:chExt cx="812800" cy="1242287"/>
          </a:xfrm>
        </p:grpSpPr>
        <p:sp>
          <p:nvSpPr>
            <p:cNvPr id="509" name="Google Shape;509;p30"/>
            <p:cNvSpPr/>
            <p:nvPr/>
          </p:nvSpPr>
          <p:spPr>
            <a:xfrm>
              <a:off x="0" y="0"/>
              <a:ext cx="40743" cy="1213712"/>
            </a:xfrm>
            <a:custGeom>
              <a:rect b="b" l="l" r="r" t="t"/>
              <a:pathLst>
                <a:path extrusionOk="0" h="1213712" w="40743">
                  <a:moveTo>
                    <a:pt x="0" y="0"/>
                  </a:moveTo>
                  <a:lnTo>
                    <a:pt x="40743" y="0"/>
                  </a:lnTo>
                  <a:lnTo>
                    <a:pt x="40743" y="1213712"/>
                  </a:lnTo>
                  <a:lnTo>
                    <a:pt x="0" y="1213712"/>
                  </a:ln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</p:sp>
        <p:sp>
          <p:nvSpPr>
            <p:cNvPr id="510" name="Google Shape;510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8805971" y="3536828"/>
            <a:ext cx="3086078" cy="4716808"/>
            <a:chOff x="0" y="-28575"/>
            <a:chExt cx="812800" cy="1242287"/>
          </a:xfrm>
        </p:grpSpPr>
        <p:sp>
          <p:nvSpPr>
            <p:cNvPr id="512" name="Google Shape;512;p30"/>
            <p:cNvSpPr/>
            <p:nvPr/>
          </p:nvSpPr>
          <p:spPr>
            <a:xfrm>
              <a:off x="0" y="0"/>
              <a:ext cx="40743" cy="1213712"/>
            </a:xfrm>
            <a:custGeom>
              <a:rect b="b" l="l" r="r" t="t"/>
              <a:pathLst>
                <a:path extrusionOk="0" h="1213712" w="40743">
                  <a:moveTo>
                    <a:pt x="0" y="0"/>
                  </a:moveTo>
                  <a:lnTo>
                    <a:pt x="40743" y="0"/>
                  </a:lnTo>
                  <a:lnTo>
                    <a:pt x="40743" y="1213712"/>
                  </a:lnTo>
                  <a:lnTo>
                    <a:pt x="0" y="1213712"/>
                  </a:ln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</p:sp>
        <p:sp>
          <p:nvSpPr>
            <p:cNvPr id="513" name="Google Shape;513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30"/>
          <p:cNvGrpSpPr/>
          <p:nvPr/>
        </p:nvGrpSpPr>
        <p:grpSpPr>
          <a:xfrm>
            <a:off x="13546985" y="3536828"/>
            <a:ext cx="3086078" cy="4716808"/>
            <a:chOff x="0" y="-28575"/>
            <a:chExt cx="812800" cy="1242287"/>
          </a:xfrm>
        </p:grpSpPr>
        <p:sp>
          <p:nvSpPr>
            <p:cNvPr id="515" name="Google Shape;515;p30"/>
            <p:cNvSpPr/>
            <p:nvPr/>
          </p:nvSpPr>
          <p:spPr>
            <a:xfrm>
              <a:off x="0" y="0"/>
              <a:ext cx="40743" cy="1213712"/>
            </a:xfrm>
            <a:custGeom>
              <a:rect b="b" l="l" r="r" t="t"/>
              <a:pathLst>
                <a:path extrusionOk="0" h="1213712" w="40743">
                  <a:moveTo>
                    <a:pt x="0" y="0"/>
                  </a:moveTo>
                  <a:lnTo>
                    <a:pt x="40743" y="0"/>
                  </a:lnTo>
                  <a:lnTo>
                    <a:pt x="40743" y="1213712"/>
                  </a:lnTo>
                  <a:lnTo>
                    <a:pt x="0" y="1213712"/>
                  </a:ln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</p:sp>
        <p:sp>
          <p:nvSpPr>
            <p:cNvPr id="516" name="Google Shape;516;p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7" name="Google Shape;517;p30"/>
          <p:cNvPicPr preferRelativeResize="0"/>
          <p:nvPr/>
        </p:nvPicPr>
        <p:blipFill rotWithShape="1">
          <a:blip r:embed="rId3">
            <a:alphaModFix/>
          </a:blip>
          <a:srcRect b="19519" l="25668" r="5069" t="28070"/>
          <a:stretch/>
        </p:blipFill>
        <p:spPr>
          <a:xfrm>
            <a:off x="0" y="3645324"/>
            <a:ext cx="4064956" cy="46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0"/>
          <p:cNvPicPr preferRelativeResize="0"/>
          <p:nvPr/>
        </p:nvPicPr>
        <p:blipFill rotWithShape="1">
          <a:blip r:embed="rId4">
            <a:alphaModFix/>
          </a:blip>
          <a:srcRect b="23474" l="11924" r="20572" t="0"/>
          <a:stretch/>
        </p:blipFill>
        <p:spPr>
          <a:xfrm>
            <a:off x="14223044" y="3645324"/>
            <a:ext cx="4064956" cy="46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0"/>
          <p:cNvPicPr preferRelativeResize="0"/>
          <p:nvPr/>
        </p:nvPicPr>
        <p:blipFill rotWithShape="1">
          <a:blip r:embed="rId5">
            <a:alphaModFix/>
          </a:blip>
          <a:srcRect b="18185" l="14314" r="1841" t="18407"/>
          <a:stretch/>
        </p:blipFill>
        <p:spPr>
          <a:xfrm>
            <a:off x="9482029" y="3645324"/>
            <a:ext cx="4064956" cy="46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0"/>
          <p:cNvPicPr preferRelativeResize="0"/>
          <p:nvPr/>
        </p:nvPicPr>
        <p:blipFill rotWithShape="1">
          <a:blip r:embed="rId6">
            <a:alphaModFix/>
          </a:blip>
          <a:srcRect b="16455" l="19292" r="7012" t="0"/>
          <a:stretch/>
        </p:blipFill>
        <p:spPr>
          <a:xfrm>
            <a:off x="4741015" y="3645324"/>
            <a:ext cx="4064956" cy="46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55522" y="1926459"/>
            <a:ext cx="2142142" cy="2296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30"/>
          <p:cNvGrpSpPr/>
          <p:nvPr/>
        </p:nvGrpSpPr>
        <p:grpSpPr>
          <a:xfrm>
            <a:off x="1028700" y="1087597"/>
            <a:ext cx="13944632" cy="1721426"/>
            <a:chOff x="0" y="123825"/>
            <a:chExt cx="18592843" cy="2295235"/>
          </a:xfrm>
        </p:grpSpPr>
        <p:sp>
          <p:nvSpPr>
            <p:cNvPr id="523" name="Google Shape;523;p30"/>
            <p:cNvSpPr txBox="1"/>
            <p:nvPr/>
          </p:nvSpPr>
          <p:spPr>
            <a:xfrm>
              <a:off x="0" y="123825"/>
              <a:ext cx="18592843" cy="1592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Team Members Page</a:t>
              </a:r>
              <a:endParaRPr/>
            </a:p>
          </p:txBody>
        </p:sp>
        <p:sp>
          <p:nvSpPr>
            <p:cNvPr id="524" name="Google Shape;524;p30"/>
            <p:cNvSpPr txBox="1"/>
            <p:nvPr/>
          </p:nvSpPr>
          <p:spPr>
            <a:xfrm>
              <a:off x="0" y="1980487"/>
              <a:ext cx="16429858" cy="438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525" name="Google Shape;525;p30"/>
          <p:cNvGrpSpPr/>
          <p:nvPr/>
        </p:nvGrpSpPr>
        <p:grpSpPr>
          <a:xfrm>
            <a:off x="817615" y="8524860"/>
            <a:ext cx="2429727" cy="733440"/>
            <a:chOff x="0" y="38100"/>
            <a:chExt cx="3239636" cy="977920"/>
          </a:xfrm>
        </p:grpSpPr>
        <p:sp>
          <p:nvSpPr>
            <p:cNvPr id="526" name="Google Shape;526;p30"/>
            <p:cNvSpPr txBox="1"/>
            <p:nvPr/>
          </p:nvSpPr>
          <p:spPr>
            <a:xfrm>
              <a:off x="0" y="38100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527" name="Google Shape;527;p30"/>
            <p:cNvSpPr txBox="1"/>
            <p:nvPr/>
          </p:nvSpPr>
          <p:spPr>
            <a:xfrm>
              <a:off x="0" y="667067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grpSp>
        <p:nvGrpSpPr>
          <p:cNvPr id="528" name="Google Shape;528;p30"/>
          <p:cNvGrpSpPr/>
          <p:nvPr/>
        </p:nvGrpSpPr>
        <p:grpSpPr>
          <a:xfrm>
            <a:off x="5558629" y="8524860"/>
            <a:ext cx="2429727" cy="733440"/>
            <a:chOff x="0" y="38100"/>
            <a:chExt cx="3239636" cy="977920"/>
          </a:xfrm>
        </p:grpSpPr>
        <p:sp>
          <p:nvSpPr>
            <p:cNvPr id="529" name="Google Shape;529;p30"/>
            <p:cNvSpPr txBox="1"/>
            <p:nvPr/>
          </p:nvSpPr>
          <p:spPr>
            <a:xfrm>
              <a:off x="0" y="38100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530" name="Google Shape;530;p30"/>
            <p:cNvSpPr txBox="1"/>
            <p:nvPr/>
          </p:nvSpPr>
          <p:spPr>
            <a:xfrm>
              <a:off x="0" y="667067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10299644" y="8524860"/>
            <a:ext cx="2429727" cy="733440"/>
            <a:chOff x="0" y="38100"/>
            <a:chExt cx="3239636" cy="977920"/>
          </a:xfrm>
        </p:grpSpPr>
        <p:sp>
          <p:nvSpPr>
            <p:cNvPr id="532" name="Google Shape;532;p30"/>
            <p:cNvSpPr txBox="1"/>
            <p:nvPr/>
          </p:nvSpPr>
          <p:spPr>
            <a:xfrm>
              <a:off x="0" y="38100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533" name="Google Shape;533;p30"/>
            <p:cNvSpPr txBox="1"/>
            <p:nvPr/>
          </p:nvSpPr>
          <p:spPr>
            <a:xfrm>
              <a:off x="0" y="667067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15040658" y="8524860"/>
            <a:ext cx="2429727" cy="733440"/>
            <a:chOff x="0" y="38100"/>
            <a:chExt cx="3239636" cy="977920"/>
          </a:xfrm>
        </p:grpSpPr>
        <p:sp>
          <p:nvSpPr>
            <p:cNvPr id="535" name="Google Shape;535;p30"/>
            <p:cNvSpPr txBox="1"/>
            <p:nvPr/>
          </p:nvSpPr>
          <p:spPr>
            <a:xfrm>
              <a:off x="0" y="38100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536" name="Google Shape;536;p30"/>
            <p:cNvSpPr txBox="1"/>
            <p:nvPr/>
          </p:nvSpPr>
          <p:spPr>
            <a:xfrm>
              <a:off x="0" y="667067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1"/>
          <p:cNvPicPr preferRelativeResize="0"/>
          <p:nvPr/>
        </p:nvPicPr>
        <p:blipFill rotWithShape="1">
          <a:blip r:embed="rId3">
            <a:alphaModFix/>
          </a:blip>
          <a:srcRect b="12149" l="0" r="0" t="562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974849" y="562424"/>
            <a:ext cx="6338302" cy="914978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1"/>
          <p:cNvSpPr txBox="1"/>
          <p:nvPr/>
        </p:nvSpPr>
        <p:spPr>
          <a:xfrm>
            <a:off x="4569110" y="3850169"/>
            <a:ext cx="9149780" cy="2545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Add a Section Header</a:t>
            </a:r>
            <a:endParaRPr/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117774">
            <a:off x="2424334" y="3409260"/>
            <a:ext cx="2246347" cy="786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85434">
            <a:off x="14491353" y="383223"/>
            <a:ext cx="2971925" cy="404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830949" y="3048624"/>
            <a:ext cx="4580232" cy="5849470"/>
            <a:chOff x="0" y="-28575"/>
            <a:chExt cx="1206316" cy="1540601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1206316" cy="1512026"/>
            </a:xfrm>
            <a:custGeom>
              <a:rect b="b" l="l" r="r" t="t"/>
              <a:pathLst>
                <a:path extrusionOk="0" h="1512026" w="1206316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6853884" y="3048624"/>
            <a:ext cx="4580232" cy="5849470"/>
            <a:chOff x="0" y="-28575"/>
            <a:chExt cx="1206316" cy="1540601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1206316" cy="1512026"/>
            </a:xfrm>
            <a:custGeom>
              <a:rect b="b" l="l" r="r" t="t"/>
              <a:pathLst>
                <a:path extrusionOk="0" h="1512026" w="1206316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12836152" y="3048624"/>
            <a:ext cx="4580232" cy="5849470"/>
            <a:chOff x="0" y="-28575"/>
            <a:chExt cx="1206316" cy="1540601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1206316" cy="1512026"/>
            </a:xfrm>
            <a:custGeom>
              <a:rect b="b" l="l" r="r" t="t"/>
              <a:pathLst>
                <a:path extrusionOk="0" h="1512026" w="1206316">
                  <a:moveTo>
                    <a:pt x="59160" y="0"/>
                  </a:moveTo>
                  <a:lnTo>
                    <a:pt x="1147156" y="0"/>
                  </a:lnTo>
                  <a:cubicBezTo>
                    <a:pt x="1162846" y="0"/>
                    <a:pt x="1177894" y="6233"/>
                    <a:pt x="1188989" y="17328"/>
                  </a:cubicBezTo>
                  <a:cubicBezTo>
                    <a:pt x="1200083" y="28422"/>
                    <a:pt x="1206316" y="43470"/>
                    <a:pt x="1206316" y="59160"/>
                  </a:cubicBezTo>
                  <a:lnTo>
                    <a:pt x="1206316" y="1452866"/>
                  </a:lnTo>
                  <a:cubicBezTo>
                    <a:pt x="1206316" y="1468556"/>
                    <a:pt x="1200083" y="1483604"/>
                    <a:pt x="1188989" y="1494698"/>
                  </a:cubicBezTo>
                  <a:cubicBezTo>
                    <a:pt x="1177894" y="1505793"/>
                    <a:pt x="1162846" y="1512026"/>
                    <a:pt x="1147156" y="1512026"/>
                  </a:cubicBezTo>
                  <a:lnTo>
                    <a:pt x="59160" y="1512026"/>
                  </a:lnTo>
                  <a:cubicBezTo>
                    <a:pt x="43470" y="1512026"/>
                    <a:pt x="28422" y="1505793"/>
                    <a:pt x="17328" y="1494698"/>
                  </a:cubicBezTo>
                  <a:cubicBezTo>
                    <a:pt x="6233" y="1483604"/>
                    <a:pt x="0" y="1468556"/>
                    <a:pt x="0" y="1452866"/>
                  </a:cubicBezTo>
                  <a:lnTo>
                    <a:pt x="0" y="59160"/>
                  </a:lnTo>
                  <a:cubicBezTo>
                    <a:pt x="0" y="43470"/>
                    <a:pt x="6233" y="28422"/>
                    <a:pt x="17328" y="17328"/>
                  </a:cubicBezTo>
                  <a:cubicBezTo>
                    <a:pt x="28422" y="6233"/>
                    <a:pt x="43470" y="0"/>
                    <a:pt x="59160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892" y="4763291"/>
            <a:ext cx="1131411" cy="11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4929" y="4796560"/>
            <a:ext cx="1098142" cy="109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10466" y="4863097"/>
            <a:ext cx="1031605" cy="103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1911631" y="3997865"/>
            <a:ext cx="2418869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CANVA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992626" y="3997865"/>
            <a:ext cx="430274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POWERPOINT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3109724" y="3997865"/>
            <a:ext cx="403308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GOOGLESLIDE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42889" y="6553832"/>
            <a:ext cx="4957418" cy="1378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Click on the "Canva" button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under this presentation preview.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You need to sign in to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Canva account.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2776971" y="6553832"/>
            <a:ext cx="4698596" cy="1654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Export this design from Canva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as a GoogleSlide template.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This will provide you with all the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fonts used and elements used in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this presentation as listed on page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25&amp; 29. Learn more on slide 4.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6664239" y="6553832"/>
            <a:ext cx="4959522" cy="1654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Export this design from Canva as 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PowerPoint template. Open the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design in Canva. This will provide you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with all the fonts used and elements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used in this presentation as listed on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page 25&amp;29. Learn more on slide 3.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538961" y="1125807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How to Use This Presentation</a:t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03584">
            <a:off x="16379060" y="2390581"/>
            <a:ext cx="1527504" cy="153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3799" y="4036425"/>
            <a:ext cx="575664" cy="82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32"/>
          <p:cNvPicPr preferRelativeResize="0"/>
          <p:nvPr/>
        </p:nvPicPr>
        <p:blipFill rotWithShape="1">
          <a:blip r:embed="rId3">
            <a:alphaModFix/>
          </a:blip>
          <a:srcRect b="0" l="19845" r="7843" t="0"/>
          <a:stretch/>
        </p:blipFill>
        <p:spPr>
          <a:xfrm rot="214926">
            <a:off x="9671901" y="1658901"/>
            <a:ext cx="7376478" cy="728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66212">
            <a:off x="13748025" y="7782541"/>
            <a:ext cx="3175308" cy="1039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32"/>
          <p:cNvGrpSpPr/>
          <p:nvPr/>
        </p:nvGrpSpPr>
        <p:grpSpPr>
          <a:xfrm rot="285603">
            <a:off x="11945027" y="1103408"/>
            <a:ext cx="3361706" cy="964026"/>
            <a:chOff x="0" y="-28575"/>
            <a:chExt cx="1516824" cy="434975"/>
          </a:xfrm>
        </p:grpSpPr>
        <p:sp>
          <p:nvSpPr>
            <p:cNvPr id="553" name="Google Shape;553;p32"/>
            <p:cNvSpPr/>
            <p:nvPr/>
          </p:nvSpPr>
          <p:spPr>
            <a:xfrm>
              <a:off x="0" y="0"/>
              <a:ext cx="1516824" cy="406400"/>
            </a:xfrm>
            <a:custGeom>
              <a:rect b="b" l="l" r="r" t="t"/>
              <a:pathLst>
                <a:path extrusionOk="0" h="406400" w="1516824">
                  <a:moveTo>
                    <a:pt x="1516824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516824" y="406400"/>
                  </a:lnTo>
                  <a:lnTo>
                    <a:pt x="1415224" y="203200"/>
                  </a:lnTo>
                  <a:lnTo>
                    <a:pt x="1516824" y="0"/>
                  </a:ln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</p:sp>
        <p:sp>
          <p:nvSpPr>
            <p:cNvPr id="554" name="Google Shape;554;p32"/>
            <p:cNvSpPr txBox="1"/>
            <p:nvPr/>
          </p:nvSpPr>
          <p:spPr>
            <a:xfrm>
              <a:off x="88900" y="-28575"/>
              <a:ext cx="6350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32"/>
          <p:cNvGrpSpPr/>
          <p:nvPr/>
        </p:nvGrpSpPr>
        <p:grpSpPr>
          <a:xfrm>
            <a:off x="1028700" y="3491161"/>
            <a:ext cx="8422817" cy="2823739"/>
            <a:chOff x="0" y="104775"/>
            <a:chExt cx="11230423" cy="3764985"/>
          </a:xfrm>
        </p:grpSpPr>
        <p:sp>
          <p:nvSpPr>
            <p:cNvPr id="556" name="Google Shape;556;p32"/>
            <p:cNvSpPr txBox="1"/>
            <p:nvPr/>
          </p:nvSpPr>
          <p:spPr>
            <a:xfrm>
              <a:off x="0" y="3431187"/>
              <a:ext cx="11230423" cy="438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 </a:t>
              </a:r>
              <a:endParaRPr/>
            </a:p>
          </p:txBody>
        </p:sp>
        <p:sp>
          <p:nvSpPr>
            <p:cNvPr id="557" name="Google Shape;557;p32"/>
            <p:cNvSpPr txBox="1"/>
            <p:nvPr/>
          </p:nvSpPr>
          <p:spPr>
            <a:xfrm>
              <a:off x="0" y="104775"/>
              <a:ext cx="11230423" cy="290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Write Your</a:t>
              </a:r>
              <a:endParaRPr/>
            </a:p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Big Topic or Idea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33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33"/>
          <p:cNvGrpSpPr/>
          <p:nvPr/>
        </p:nvGrpSpPr>
        <p:grpSpPr>
          <a:xfrm>
            <a:off x="1724088" y="616449"/>
            <a:ext cx="14864615" cy="8519623"/>
            <a:chOff x="23138" y="0"/>
            <a:chExt cx="19819486" cy="11359498"/>
          </a:xfrm>
        </p:grpSpPr>
        <p:grpSp>
          <p:nvGrpSpPr>
            <p:cNvPr id="564" name="Google Shape;564;p33"/>
            <p:cNvGrpSpPr/>
            <p:nvPr/>
          </p:nvGrpSpPr>
          <p:grpSpPr>
            <a:xfrm>
              <a:off x="23138" y="712639"/>
              <a:ext cx="19819486" cy="10646859"/>
              <a:chOff x="8890" y="0"/>
              <a:chExt cx="7614920" cy="4090670"/>
            </a:xfrm>
          </p:grpSpPr>
          <p:sp>
            <p:nvSpPr>
              <p:cNvPr id="565" name="Google Shape;565;p33"/>
              <p:cNvSpPr/>
              <p:nvPr/>
            </p:nvSpPr>
            <p:spPr>
              <a:xfrm>
                <a:off x="8890" y="0"/>
                <a:ext cx="7614920" cy="4090670"/>
              </a:xfrm>
              <a:custGeom>
                <a:rect b="b" l="l" r="r" t="t"/>
                <a:pathLst>
                  <a:path extrusionOk="0" h="4090670" w="7614920">
                    <a:moveTo>
                      <a:pt x="0" y="0"/>
                    </a:moveTo>
                    <a:lnTo>
                      <a:pt x="0" y="4090670"/>
                    </a:lnTo>
                    <a:lnTo>
                      <a:pt x="7614920" y="4090670"/>
                    </a:lnTo>
                    <a:lnTo>
                      <a:pt x="76149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029450" y="410210"/>
                    </a:moveTo>
                    <a:cubicBezTo>
                      <a:pt x="7123430" y="410210"/>
                      <a:pt x="7200900" y="486410"/>
                      <a:pt x="7200900" y="581660"/>
                    </a:cubicBezTo>
                    <a:cubicBezTo>
                      <a:pt x="7200900" y="676910"/>
                      <a:pt x="7124700" y="753110"/>
                      <a:pt x="7029450" y="753110"/>
                    </a:cubicBezTo>
                    <a:cubicBezTo>
                      <a:pt x="6934200" y="753110"/>
                      <a:pt x="6858000" y="676910"/>
                      <a:pt x="6858000" y="581660"/>
                    </a:cubicBezTo>
                    <a:cubicBezTo>
                      <a:pt x="6858000" y="486410"/>
                      <a:pt x="6935470" y="410210"/>
                      <a:pt x="7029450" y="410210"/>
                    </a:cubicBezTo>
                    <a:close/>
                    <a:moveTo>
                      <a:pt x="572770" y="410210"/>
                    </a:moveTo>
                    <a:cubicBezTo>
                      <a:pt x="666750" y="410210"/>
                      <a:pt x="744220" y="486410"/>
                      <a:pt x="744220" y="581660"/>
                    </a:cubicBezTo>
                    <a:cubicBezTo>
                      <a:pt x="744220" y="676910"/>
                      <a:pt x="668020" y="753110"/>
                      <a:pt x="572770" y="753110"/>
                    </a:cubicBezTo>
                    <a:cubicBezTo>
                      <a:pt x="478790" y="753110"/>
                      <a:pt x="401320" y="676910"/>
                      <a:pt x="401320" y="581660"/>
                    </a:cubicBezTo>
                    <a:cubicBezTo>
                      <a:pt x="401320" y="486410"/>
                      <a:pt x="478790" y="410210"/>
                      <a:pt x="572770" y="410210"/>
                    </a:cubicBezTo>
                    <a:close/>
                    <a:moveTo>
                      <a:pt x="572770" y="3680460"/>
                    </a:moveTo>
                    <a:cubicBezTo>
                      <a:pt x="478790" y="3680460"/>
                      <a:pt x="401320" y="3604260"/>
                      <a:pt x="401320" y="3509010"/>
                    </a:cubicBezTo>
                    <a:cubicBezTo>
                      <a:pt x="401320" y="3415030"/>
                      <a:pt x="477520" y="3337560"/>
                      <a:pt x="572770" y="3337560"/>
                    </a:cubicBezTo>
                    <a:cubicBezTo>
                      <a:pt x="666750" y="3337560"/>
                      <a:pt x="744220" y="3413760"/>
                      <a:pt x="744220" y="3509010"/>
                    </a:cubicBezTo>
                    <a:cubicBezTo>
                      <a:pt x="744220" y="3602990"/>
                      <a:pt x="666750" y="3680460"/>
                      <a:pt x="572770" y="3680460"/>
                    </a:cubicBezTo>
                    <a:close/>
                    <a:moveTo>
                      <a:pt x="7029450" y="3680460"/>
                    </a:moveTo>
                    <a:cubicBezTo>
                      <a:pt x="6935470" y="3680460"/>
                      <a:pt x="6858000" y="3604260"/>
                      <a:pt x="6858000" y="3509010"/>
                    </a:cubicBezTo>
                    <a:cubicBezTo>
                      <a:pt x="6858000" y="3415030"/>
                      <a:pt x="6934200" y="3337560"/>
                      <a:pt x="7029450" y="3337560"/>
                    </a:cubicBezTo>
                    <a:cubicBezTo>
                      <a:pt x="7124700" y="3337560"/>
                      <a:pt x="7200900" y="3413760"/>
                      <a:pt x="7200900" y="3509010"/>
                    </a:cubicBezTo>
                    <a:cubicBezTo>
                      <a:pt x="7200900" y="3602990"/>
                      <a:pt x="7123430" y="3680460"/>
                      <a:pt x="7029450" y="368046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410210" y="410210"/>
                <a:ext cx="342900" cy="342900"/>
              </a:xfrm>
              <a:custGeom>
                <a:rect b="b" l="l" r="r" t="t"/>
                <a:pathLst>
                  <a:path extrusionOk="0" h="342900" w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6866890" y="410210"/>
                <a:ext cx="342900" cy="342900"/>
              </a:xfrm>
              <a:custGeom>
                <a:rect b="b" l="l" r="r" t="t"/>
                <a:pathLst>
                  <a:path extrusionOk="0" h="342900" w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620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6866890" y="3337560"/>
                <a:ext cx="342900" cy="342900"/>
              </a:xfrm>
              <a:custGeom>
                <a:rect b="b" l="l" r="r" t="t"/>
                <a:pathLst>
                  <a:path extrusionOk="0" h="342900" w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620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670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410210" y="3337560"/>
                <a:ext cx="342900" cy="342900"/>
              </a:xfrm>
              <a:custGeom>
                <a:rect b="b" l="l" r="r" t="t"/>
                <a:pathLst>
                  <a:path extrusionOk="0" h="342900" w="342900">
                    <a:moveTo>
                      <a:pt x="342900" y="171450"/>
                    </a:moveTo>
                    <a:cubicBezTo>
                      <a:pt x="342900" y="265430"/>
                      <a:pt x="266700" y="342900"/>
                      <a:pt x="171450" y="342900"/>
                    </a:cubicBezTo>
                    <a:cubicBezTo>
                      <a:pt x="77470" y="342900"/>
                      <a:pt x="0" y="266700"/>
                      <a:pt x="0" y="171450"/>
                    </a:cubicBezTo>
                    <a:cubicBezTo>
                      <a:pt x="0" y="77470"/>
                      <a:pt x="76200" y="0"/>
                      <a:pt x="171450" y="0"/>
                    </a:cubicBezTo>
                    <a:cubicBezTo>
                      <a:pt x="265430" y="0"/>
                      <a:pt x="342900" y="77470"/>
                      <a:pt x="342900" y="1714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570" name="Google Shape;57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13191" y="0"/>
              <a:ext cx="5206326" cy="17512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1" name="Google Shape;57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912054">
            <a:off x="13898500" y="2914309"/>
            <a:ext cx="1313560" cy="1483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3"/>
          <p:cNvGrpSpPr/>
          <p:nvPr/>
        </p:nvGrpSpPr>
        <p:grpSpPr>
          <a:xfrm>
            <a:off x="3995663" y="4003348"/>
            <a:ext cx="10296674" cy="2740095"/>
            <a:chOff x="0" y="228600"/>
            <a:chExt cx="13728898" cy="3653460"/>
          </a:xfrm>
        </p:grpSpPr>
        <p:sp>
          <p:nvSpPr>
            <p:cNvPr id="573" name="Google Shape;573;p33"/>
            <p:cNvSpPr txBox="1"/>
            <p:nvPr/>
          </p:nvSpPr>
          <p:spPr>
            <a:xfrm>
              <a:off x="0" y="228600"/>
              <a:ext cx="13728898" cy="290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499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123,456,789</a:t>
              </a:r>
              <a:endParaRPr/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1246215" y="3340193"/>
              <a:ext cx="11236469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the featured statistic.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34"/>
          <p:cNvPicPr preferRelativeResize="0"/>
          <p:nvPr/>
        </p:nvPicPr>
        <p:blipFill rotWithShape="1">
          <a:blip r:embed="rId3">
            <a:alphaModFix/>
          </a:blip>
          <a:srcRect b="1371" l="0" r="0" t="1372"/>
          <a:stretch/>
        </p:blipFill>
        <p:spPr>
          <a:xfrm>
            <a:off x="423039" y="3955512"/>
            <a:ext cx="4899336" cy="595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4"/>
          <p:cNvPicPr preferRelativeResize="0"/>
          <p:nvPr/>
        </p:nvPicPr>
        <p:blipFill rotWithShape="1">
          <a:blip r:embed="rId4">
            <a:alphaModFix/>
          </a:blip>
          <a:srcRect b="2558" l="0" r="0" t="2558"/>
          <a:stretch/>
        </p:blipFill>
        <p:spPr>
          <a:xfrm>
            <a:off x="11213783" y="1497165"/>
            <a:ext cx="6651178" cy="84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4"/>
          <p:cNvPicPr preferRelativeResize="0"/>
          <p:nvPr/>
        </p:nvPicPr>
        <p:blipFill rotWithShape="1">
          <a:blip r:embed="rId5">
            <a:alphaModFix/>
          </a:blip>
          <a:srcRect b="0" l="13727" r="13726" t="0"/>
          <a:stretch/>
        </p:blipFill>
        <p:spPr>
          <a:xfrm>
            <a:off x="5587496" y="5021017"/>
            <a:ext cx="5320153" cy="48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4"/>
          <p:cNvSpPr txBox="1"/>
          <p:nvPr/>
        </p:nvSpPr>
        <p:spPr>
          <a:xfrm>
            <a:off x="655713" y="721825"/>
            <a:ext cx="443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Elaborate on the featured statistic.</a:t>
            </a:r>
            <a:endParaRPr/>
          </a:p>
        </p:txBody>
      </p:sp>
      <p:sp>
        <p:nvSpPr>
          <p:cNvPr id="583" name="Google Shape;583;p34"/>
          <p:cNvSpPr txBox="1"/>
          <p:nvPr/>
        </p:nvSpPr>
        <p:spPr>
          <a:xfrm>
            <a:off x="6618162" y="3366063"/>
            <a:ext cx="4899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Elaborate on the featured statistic.</a:t>
            </a:r>
            <a:endParaRPr/>
          </a:p>
        </p:txBody>
      </p:sp>
      <p:sp>
        <p:nvSpPr>
          <p:cNvPr id="584" name="Google Shape;584;p34"/>
          <p:cNvSpPr txBox="1"/>
          <p:nvPr/>
        </p:nvSpPr>
        <p:spPr>
          <a:xfrm>
            <a:off x="12515578" y="849122"/>
            <a:ext cx="5349383" cy="32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Elaborate on the featured statistic.</a:t>
            </a:r>
            <a:endParaRPr/>
          </a:p>
        </p:txBody>
      </p:sp>
      <p:grpSp>
        <p:nvGrpSpPr>
          <p:cNvPr id="585" name="Google Shape;585;p34"/>
          <p:cNvGrpSpPr/>
          <p:nvPr/>
        </p:nvGrpSpPr>
        <p:grpSpPr>
          <a:xfrm>
            <a:off x="742950" y="3495933"/>
            <a:ext cx="2438865" cy="818423"/>
            <a:chOff x="0" y="-28575"/>
            <a:chExt cx="1296209" cy="434975"/>
          </a:xfrm>
        </p:grpSpPr>
        <p:sp>
          <p:nvSpPr>
            <p:cNvPr id="586" name="Google Shape;586;p34"/>
            <p:cNvSpPr/>
            <p:nvPr/>
          </p:nvSpPr>
          <p:spPr>
            <a:xfrm>
              <a:off x="0" y="0"/>
              <a:ext cx="1296209" cy="330118"/>
            </a:xfrm>
            <a:custGeom>
              <a:rect b="b" l="l" r="r" t="t"/>
              <a:pathLst>
                <a:path extrusionOk="0" h="330118" w="1296209">
                  <a:moveTo>
                    <a:pt x="1296209" y="0"/>
                  </a:moveTo>
                  <a:lnTo>
                    <a:pt x="0" y="0"/>
                  </a:lnTo>
                  <a:lnTo>
                    <a:pt x="101600" y="165059"/>
                  </a:lnTo>
                  <a:lnTo>
                    <a:pt x="0" y="330118"/>
                  </a:lnTo>
                  <a:lnTo>
                    <a:pt x="1296209" y="330118"/>
                  </a:lnTo>
                  <a:lnTo>
                    <a:pt x="1194609" y="165059"/>
                  </a:lnTo>
                  <a:lnTo>
                    <a:pt x="1296209" y="0"/>
                  </a:ln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</p:sp>
        <p:sp>
          <p:nvSpPr>
            <p:cNvPr id="587" name="Google Shape;587;p34"/>
            <p:cNvSpPr txBox="1"/>
            <p:nvPr/>
          </p:nvSpPr>
          <p:spPr>
            <a:xfrm>
              <a:off x="88900" y="-28575"/>
              <a:ext cx="6350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34"/>
          <p:cNvGrpSpPr/>
          <p:nvPr/>
        </p:nvGrpSpPr>
        <p:grpSpPr>
          <a:xfrm>
            <a:off x="3471945" y="1310700"/>
            <a:ext cx="3700860" cy="3283672"/>
            <a:chOff x="0" y="0"/>
            <a:chExt cx="4934480" cy="4378229"/>
          </a:xfrm>
        </p:grpSpPr>
        <p:pic>
          <p:nvPicPr>
            <p:cNvPr id="589" name="Google Shape;589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934480" cy="4378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34"/>
            <p:cNvSpPr txBox="1"/>
            <p:nvPr/>
          </p:nvSpPr>
          <p:spPr>
            <a:xfrm>
              <a:off x="406119" y="1274465"/>
              <a:ext cx="4122241" cy="1140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998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 out of 5</a:t>
              </a:r>
              <a:endParaRPr/>
            </a:p>
          </p:txBody>
        </p:sp>
      </p:grpSp>
      <p:grpSp>
        <p:nvGrpSpPr>
          <p:cNvPr id="591" name="Google Shape;591;p34"/>
          <p:cNvGrpSpPr/>
          <p:nvPr/>
        </p:nvGrpSpPr>
        <p:grpSpPr>
          <a:xfrm>
            <a:off x="9705910" y="721821"/>
            <a:ext cx="2809668" cy="2492942"/>
            <a:chOff x="0" y="0"/>
            <a:chExt cx="3746224" cy="3323922"/>
          </a:xfrm>
        </p:grpSpPr>
        <p:pic>
          <p:nvPicPr>
            <p:cNvPr id="592" name="Google Shape;592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0" y="0"/>
              <a:ext cx="3746224" cy="3323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34"/>
            <p:cNvSpPr txBox="1"/>
            <p:nvPr/>
          </p:nvSpPr>
          <p:spPr>
            <a:xfrm>
              <a:off x="982229" y="841002"/>
              <a:ext cx="1781700" cy="11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998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95%</a:t>
              </a:r>
              <a:endParaRPr/>
            </a:p>
          </p:txBody>
        </p:sp>
      </p:grpSp>
      <p:grpSp>
        <p:nvGrpSpPr>
          <p:cNvPr id="594" name="Google Shape;594;p34"/>
          <p:cNvGrpSpPr/>
          <p:nvPr/>
        </p:nvGrpSpPr>
        <p:grpSpPr>
          <a:xfrm>
            <a:off x="7342864" y="3809841"/>
            <a:ext cx="3700860" cy="3283672"/>
            <a:chOff x="0" y="0"/>
            <a:chExt cx="4934480" cy="4378229"/>
          </a:xfrm>
        </p:grpSpPr>
        <p:pic>
          <p:nvPicPr>
            <p:cNvPr id="595" name="Google Shape;595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934480" cy="4378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6" name="Google Shape;596;p34"/>
            <p:cNvSpPr txBox="1"/>
            <p:nvPr/>
          </p:nvSpPr>
          <p:spPr>
            <a:xfrm>
              <a:off x="328431" y="1274464"/>
              <a:ext cx="4277618" cy="1140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998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12 million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141" y="641492"/>
            <a:ext cx="12821717" cy="9004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35"/>
          <p:cNvGrpSpPr/>
          <p:nvPr/>
        </p:nvGrpSpPr>
        <p:grpSpPr>
          <a:xfrm>
            <a:off x="3309572" y="3460582"/>
            <a:ext cx="11668856" cy="2754427"/>
            <a:chOff x="0" y="219075"/>
            <a:chExt cx="15558475" cy="3672569"/>
          </a:xfrm>
        </p:grpSpPr>
        <p:sp>
          <p:nvSpPr>
            <p:cNvPr id="603" name="Google Shape;603;p35"/>
            <p:cNvSpPr txBox="1"/>
            <p:nvPr/>
          </p:nvSpPr>
          <p:spPr>
            <a:xfrm>
              <a:off x="0" y="219075"/>
              <a:ext cx="15558475" cy="2829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31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Thank you!</a:t>
              </a:r>
              <a:endParaRPr/>
            </a:p>
          </p:txBody>
        </p:sp>
        <p:sp>
          <p:nvSpPr>
            <p:cNvPr id="604" name="Google Shape;604;p35"/>
            <p:cNvSpPr txBox="1"/>
            <p:nvPr/>
          </p:nvSpPr>
          <p:spPr>
            <a:xfrm>
              <a:off x="955927" y="3349777"/>
              <a:ext cx="13646621" cy="541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Write a closing statement or call-to-action here.</a:t>
              </a:r>
              <a:endParaRPr/>
            </a:p>
          </p:txBody>
        </p:sp>
      </p:grpSp>
      <p:pic>
        <p:nvPicPr>
          <p:cNvPr id="605" name="Google Shape;60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301" y="641492"/>
            <a:ext cx="1930738" cy="133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538804">
            <a:off x="15769153" y="7570318"/>
            <a:ext cx="2980294" cy="206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6"/>
          <p:cNvSpPr/>
          <p:nvPr/>
        </p:nvSpPr>
        <p:spPr>
          <a:xfrm>
            <a:off x="11565761" y="2946560"/>
            <a:ext cx="11387078" cy="111507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rgbClr val="3482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2" name="Google Shape;612;p36"/>
          <p:cNvGrpSpPr/>
          <p:nvPr/>
        </p:nvGrpSpPr>
        <p:grpSpPr>
          <a:xfrm>
            <a:off x="838200" y="3931036"/>
            <a:ext cx="10727509" cy="2188765"/>
            <a:chOff x="0" y="-76200"/>
            <a:chExt cx="14303346" cy="2918353"/>
          </a:xfrm>
        </p:grpSpPr>
        <p:sp>
          <p:nvSpPr>
            <p:cNvPr id="613" name="Google Shape;613;p36"/>
            <p:cNvSpPr txBox="1"/>
            <p:nvPr/>
          </p:nvSpPr>
          <p:spPr>
            <a:xfrm>
              <a:off x="517446" y="-76200"/>
              <a:ext cx="13785900" cy="11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This presentation template is free for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everyone to use thanks to the following:</a:t>
              </a:r>
              <a:endParaRPr/>
            </a:p>
          </p:txBody>
        </p:sp>
        <p:sp>
          <p:nvSpPr>
            <p:cNvPr id="614" name="Google Shape;614;p36"/>
            <p:cNvSpPr txBox="1"/>
            <p:nvPr/>
          </p:nvSpPr>
          <p:spPr>
            <a:xfrm>
              <a:off x="0" y="1522834"/>
              <a:ext cx="13790816" cy="1319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15898" lvl="1" marL="431798" marR="0" rtl="0" algn="l">
                <a:lnSpc>
                  <a:spcPct val="217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3482CB"/>
                </a:buClr>
                <a:buSzPts val="1999"/>
                <a:buFont typeface="Arial"/>
                <a:buChar char="•"/>
              </a:pPr>
              <a:r>
                <a:rPr b="0" i="0" lang="en-US" sz="19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SlidesCarnival for the presentation template</a:t>
              </a:r>
              <a:endParaRPr/>
            </a:p>
            <a:p>
              <a:pPr indent="-215898" lvl="1" marL="431798" marR="0" rtl="0" algn="l">
                <a:lnSpc>
                  <a:spcPct val="217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3482CB"/>
                </a:buClr>
                <a:buSzPts val="1999"/>
                <a:buFont typeface="Arial"/>
                <a:buChar char="•"/>
              </a:pPr>
              <a:r>
                <a:rPr b="0" i="0" lang="en-US" sz="19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Pexels for the photos</a:t>
              </a:r>
              <a:endParaRPr/>
            </a:p>
          </p:txBody>
        </p:sp>
      </p:grpSp>
      <p:pic>
        <p:nvPicPr>
          <p:cNvPr id="615" name="Google Shape;6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87784" y="4411569"/>
            <a:ext cx="5789816" cy="4015129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6"/>
          <p:cNvSpPr txBox="1"/>
          <p:nvPr/>
        </p:nvSpPr>
        <p:spPr>
          <a:xfrm>
            <a:off x="5500216" y="1098550"/>
            <a:ext cx="7287568" cy="137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Credits</a:t>
            </a:r>
            <a:endParaRPr/>
          </a:p>
        </p:txBody>
      </p:sp>
      <p:sp>
        <p:nvSpPr>
          <p:cNvPr id="617" name="Google Shape;617;p36"/>
          <p:cNvSpPr txBox="1"/>
          <p:nvPr/>
        </p:nvSpPr>
        <p:spPr>
          <a:xfrm>
            <a:off x="11849483" y="9079230"/>
            <a:ext cx="5714146" cy="6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7"/>
          <p:cNvSpPr txBox="1"/>
          <p:nvPr/>
        </p:nvSpPr>
        <p:spPr>
          <a:xfrm>
            <a:off x="540465" y="1098550"/>
            <a:ext cx="17207071" cy="137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Fonts In this Presentation</a:t>
            </a:r>
            <a:endParaRPr/>
          </a:p>
        </p:txBody>
      </p:sp>
      <p:pic>
        <p:nvPicPr>
          <p:cNvPr id="623" name="Google Shape;6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10583">
            <a:off x="3095029" y="5972322"/>
            <a:ext cx="1148710" cy="1127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4" name="Google Shape;624;p37"/>
          <p:cNvGrpSpPr/>
          <p:nvPr/>
        </p:nvGrpSpPr>
        <p:grpSpPr>
          <a:xfrm>
            <a:off x="3820367" y="3135813"/>
            <a:ext cx="10647266" cy="5218913"/>
            <a:chOff x="0" y="-28575"/>
            <a:chExt cx="2804218" cy="1374529"/>
          </a:xfrm>
        </p:grpSpPr>
        <p:sp>
          <p:nvSpPr>
            <p:cNvPr id="625" name="Google Shape;625;p37"/>
            <p:cNvSpPr/>
            <p:nvPr/>
          </p:nvSpPr>
          <p:spPr>
            <a:xfrm>
              <a:off x="0" y="0"/>
              <a:ext cx="2804218" cy="1345954"/>
            </a:xfrm>
            <a:custGeom>
              <a:rect b="b" l="l" r="r" t="t"/>
              <a:pathLst>
                <a:path extrusionOk="0" h="1345954" w="2804218">
                  <a:moveTo>
                    <a:pt x="37084" y="0"/>
                  </a:moveTo>
                  <a:lnTo>
                    <a:pt x="2767135" y="0"/>
                  </a:lnTo>
                  <a:cubicBezTo>
                    <a:pt x="2776970" y="0"/>
                    <a:pt x="2786402" y="3907"/>
                    <a:pt x="2793357" y="10862"/>
                  </a:cubicBezTo>
                  <a:cubicBezTo>
                    <a:pt x="2800311" y="17816"/>
                    <a:pt x="2804218" y="27248"/>
                    <a:pt x="2804218" y="37084"/>
                  </a:cubicBezTo>
                  <a:lnTo>
                    <a:pt x="2804218" y="1308870"/>
                  </a:lnTo>
                  <a:cubicBezTo>
                    <a:pt x="2804218" y="1329351"/>
                    <a:pt x="2787615" y="1345954"/>
                    <a:pt x="2767135" y="1345954"/>
                  </a:cubicBezTo>
                  <a:lnTo>
                    <a:pt x="37084" y="1345954"/>
                  </a:lnTo>
                  <a:cubicBezTo>
                    <a:pt x="27248" y="1345954"/>
                    <a:pt x="17816" y="1342047"/>
                    <a:pt x="10862" y="1335092"/>
                  </a:cubicBezTo>
                  <a:cubicBezTo>
                    <a:pt x="3907" y="1328138"/>
                    <a:pt x="0" y="1318705"/>
                    <a:pt x="0" y="1308870"/>
                  </a:cubicBezTo>
                  <a:lnTo>
                    <a:pt x="0" y="37084"/>
                  </a:lnTo>
                  <a:cubicBezTo>
                    <a:pt x="0" y="27248"/>
                    <a:pt x="3907" y="17816"/>
                    <a:pt x="10862" y="10862"/>
                  </a:cubicBezTo>
                  <a:cubicBezTo>
                    <a:pt x="17816" y="3907"/>
                    <a:pt x="27248" y="0"/>
                    <a:pt x="37084" y="0"/>
                  </a:cubicBezTo>
                  <a:close/>
                </a:path>
              </a:pathLst>
            </a:cu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7" name="Google Shape;62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1948" y="2759437"/>
            <a:ext cx="2852188" cy="969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37"/>
          <p:cNvGrpSpPr/>
          <p:nvPr/>
        </p:nvGrpSpPr>
        <p:grpSpPr>
          <a:xfrm>
            <a:off x="4267832" y="4514702"/>
            <a:ext cx="9752335" cy="2620748"/>
            <a:chOff x="0" y="-285750"/>
            <a:chExt cx="13003114" cy="3494332"/>
          </a:xfrm>
        </p:grpSpPr>
        <p:sp>
          <p:nvSpPr>
            <p:cNvPr id="629" name="Google Shape;629;p37"/>
            <p:cNvSpPr txBox="1"/>
            <p:nvPr/>
          </p:nvSpPr>
          <p:spPr>
            <a:xfrm>
              <a:off x="0" y="-285750"/>
              <a:ext cx="13003114" cy="763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400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D8F67F"/>
                  </a:solidFill>
                  <a:latin typeface="Rubik"/>
                  <a:ea typeface="Rubik"/>
                  <a:cs typeface="Rubik"/>
                  <a:sym typeface="Rubik"/>
                </a:rPr>
                <a:t>This presentation template uses the following free fonts:</a:t>
              </a:r>
              <a:endParaRPr/>
            </a:p>
          </p:txBody>
        </p:sp>
        <p:sp>
          <p:nvSpPr>
            <p:cNvPr id="630" name="Google Shape;630;p37"/>
            <p:cNvSpPr txBox="1"/>
            <p:nvPr/>
          </p:nvSpPr>
          <p:spPr>
            <a:xfrm>
              <a:off x="1169941" y="976556"/>
              <a:ext cx="10663232" cy="2232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2400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Titles: The name of the font goes here</a:t>
              </a:r>
              <a:endParaRPr/>
            </a:p>
            <a:p>
              <a:pPr indent="0" lvl="1" marL="0" marR="0" rtl="0" algn="ctr">
                <a:lnSpc>
                  <a:spcPct val="2400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Headers: The name of the font goes here</a:t>
              </a:r>
              <a:endParaRPr/>
            </a:p>
            <a:p>
              <a:pPr indent="0" lvl="1" marL="0" marR="0" rtl="0" algn="ctr">
                <a:lnSpc>
                  <a:spcPct val="2400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Body Copy: The name of the font goes here</a:t>
              </a:r>
              <a:endParaRPr/>
            </a:p>
          </p:txBody>
        </p:sp>
      </p:grpSp>
      <p:sp>
        <p:nvSpPr>
          <p:cNvPr id="631" name="Google Shape;631;p37"/>
          <p:cNvSpPr txBox="1"/>
          <p:nvPr/>
        </p:nvSpPr>
        <p:spPr>
          <a:xfrm>
            <a:off x="1848242" y="8983980"/>
            <a:ext cx="14591517" cy="6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You can find these fonts online too. Happy designing!</a:t>
            </a:r>
            <a:endParaRPr/>
          </a:p>
        </p:txBody>
      </p:sp>
      <p:pic>
        <p:nvPicPr>
          <p:cNvPr id="632" name="Google Shape;6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14259">
            <a:off x="1840225" y="5525646"/>
            <a:ext cx="762890" cy="74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14259">
            <a:off x="1952405" y="6908320"/>
            <a:ext cx="762890" cy="74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17145">
            <a:off x="15745093" y="3483385"/>
            <a:ext cx="1863181" cy="18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679091">
            <a:off x="16621575" y="5909693"/>
            <a:ext cx="931591" cy="91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679091">
            <a:off x="17786808" y="2633683"/>
            <a:ext cx="931591" cy="91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8"/>
          <p:cNvPicPr preferRelativeResize="0"/>
          <p:nvPr/>
        </p:nvPicPr>
        <p:blipFill rotWithShape="1">
          <a:blip r:embed="rId3">
            <a:alphaModFix/>
          </a:blip>
          <a:srcRect b="3275" l="38072" r="25278" t="15659"/>
          <a:stretch/>
        </p:blipFill>
        <p:spPr>
          <a:xfrm>
            <a:off x="12087228" y="0"/>
            <a:ext cx="620077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663507">
            <a:off x="16139010" y="1794572"/>
            <a:ext cx="965624" cy="1548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38"/>
          <p:cNvGrpSpPr/>
          <p:nvPr/>
        </p:nvGrpSpPr>
        <p:grpSpPr>
          <a:xfrm>
            <a:off x="1207312" y="850292"/>
            <a:ext cx="4066732" cy="3062329"/>
            <a:chOff x="0" y="142875"/>
            <a:chExt cx="5422310" cy="4083105"/>
          </a:xfrm>
        </p:grpSpPr>
        <p:sp>
          <p:nvSpPr>
            <p:cNvPr id="644" name="Google Shape;644;p38"/>
            <p:cNvSpPr txBox="1"/>
            <p:nvPr/>
          </p:nvSpPr>
          <p:spPr>
            <a:xfrm>
              <a:off x="0" y="2731020"/>
              <a:ext cx="5422310" cy="149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are you doing well? 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sets you apart?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are your good qualities?</a:t>
              </a:r>
              <a:endParaRPr/>
            </a:p>
          </p:txBody>
        </p:sp>
        <p:sp>
          <p:nvSpPr>
            <p:cNvPr id="645" name="Google Shape;645;p38"/>
            <p:cNvSpPr txBox="1"/>
            <p:nvPr/>
          </p:nvSpPr>
          <p:spPr>
            <a:xfrm>
              <a:off x="444848" y="142875"/>
              <a:ext cx="3043360" cy="188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S</a:t>
              </a:r>
              <a:endParaRPr/>
            </a:p>
          </p:txBody>
        </p:sp>
        <p:sp>
          <p:nvSpPr>
            <p:cNvPr id="646" name="Google Shape;646;p38"/>
            <p:cNvSpPr txBox="1"/>
            <p:nvPr/>
          </p:nvSpPr>
          <p:spPr>
            <a:xfrm>
              <a:off x="444848" y="1934633"/>
              <a:ext cx="3043360" cy="46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STRENGTHS</a:t>
              </a:r>
              <a:endParaRPr/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1207312" y="6024521"/>
            <a:ext cx="4066732" cy="3062329"/>
            <a:chOff x="0" y="142875"/>
            <a:chExt cx="5422310" cy="4083105"/>
          </a:xfrm>
        </p:grpSpPr>
        <p:sp>
          <p:nvSpPr>
            <p:cNvPr id="648" name="Google Shape;648;p38"/>
            <p:cNvSpPr txBox="1"/>
            <p:nvPr/>
          </p:nvSpPr>
          <p:spPr>
            <a:xfrm>
              <a:off x="0" y="2731020"/>
              <a:ext cx="5422310" cy="149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are your goals? 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Are demands shifting?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How can it be improved?</a:t>
              </a:r>
              <a:endParaRPr/>
            </a:p>
          </p:txBody>
        </p:sp>
        <p:sp>
          <p:nvSpPr>
            <p:cNvPr id="649" name="Google Shape;649;p38"/>
            <p:cNvSpPr txBox="1"/>
            <p:nvPr/>
          </p:nvSpPr>
          <p:spPr>
            <a:xfrm>
              <a:off x="444848" y="142875"/>
              <a:ext cx="3043360" cy="188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O</a:t>
              </a:r>
              <a:endParaRPr/>
            </a:p>
          </p:txBody>
        </p:sp>
        <p:sp>
          <p:nvSpPr>
            <p:cNvPr id="650" name="Google Shape;650;p38"/>
            <p:cNvSpPr txBox="1"/>
            <p:nvPr/>
          </p:nvSpPr>
          <p:spPr>
            <a:xfrm>
              <a:off x="444848" y="1934633"/>
              <a:ext cx="4225503" cy="46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OPPORTUNITIES</a:t>
              </a:r>
              <a:endParaRPr/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7144120" y="6024521"/>
            <a:ext cx="4066732" cy="3062329"/>
            <a:chOff x="0" y="142875"/>
            <a:chExt cx="5422310" cy="4083105"/>
          </a:xfrm>
        </p:grpSpPr>
        <p:sp>
          <p:nvSpPr>
            <p:cNvPr id="652" name="Google Shape;652;p38"/>
            <p:cNvSpPr txBox="1"/>
            <p:nvPr/>
          </p:nvSpPr>
          <p:spPr>
            <a:xfrm>
              <a:off x="0" y="2731020"/>
              <a:ext cx="5422310" cy="149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are the blockers you're facing? 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are factors outside                         of your control?</a:t>
              </a:r>
              <a:endParaRPr/>
            </a:p>
          </p:txBody>
        </p:sp>
        <p:sp>
          <p:nvSpPr>
            <p:cNvPr id="653" name="Google Shape;653;p38"/>
            <p:cNvSpPr txBox="1"/>
            <p:nvPr/>
          </p:nvSpPr>
          <p:spPr>
            <a:xfrm>
              <a:off x="444848" y="142875"/>
              <a:ext cx="3043360" cy="188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T</a:t>
              </a:r>
              <a:endParaRPr/>
            </a:p>
          </p:txBody>
        </p:sp>
        <p:sp>
          <p:nvSpPr>
            <p:cNvPr id="654" name="Google Shape;654;p38"/>
            <p:cNvSpPr txBox="1"/>
            <p:nvPr/>
          </p:nvSpPr>
          <p:spPr>
            <a:xfrm>
              <a:off x="444848" y="1934633"/>
              <a:ext cx="4225503" cy="46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THREATS</a:t>
              </a:r>
              <a:endParaRPr/>
            </a:p>
          </p:txBody>
        </p:sp>
      </p:grpSp>
      <p:grpSp>
        <p:nvGrpSpPr>
          <p:cNvPr id="655" name="Google Shape;655;p38"/>
          <p:cNvGrpSpPr/>
          <p:nvPr/>
        </p:nvGrpSpPr>
        <p:grpSpPr>
          <a:xfrm>
            <a:off x="7144120" y="850292"/>
            <a:ext cx="4066732" cy="3062329"/>
            <a:chOff x="0" y="142875"/>
            <a:chExt cx="5422310" cy="4083105"/>
          </a:xfrm>
        </p:grpSpPr>
        <p:sp>
          <p:nvSpPr>
            <p:cNvPr id="656" name="Google Shape;656;p38"/>
            <p:cNvSpPr txBox="1"/>
            <p:nvPr/>
          </p:nvSpPr>
          <p:spPr>
            <a:xfrm>
              <a:off x="0" y="2731020"/>
              <a:ext cx="5422310" cy="1494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Where do you need to improve? 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Are resources adequate?</a:t>
              </a:r>
              <a:endParaRPr/>
            </a:p>
            <a:p>
              <a:pPr indent="-172720" lvl="1" marL="345439" marR="0" rtl="0" algn="l">
                <a:lnSpc>
                  <a:spcPct val="1940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What do others do better than you?</a:t>
              </a:r>
              <a:endParaRPr/>
            </a:p>
          </p:txBody>
        </p:sp>
        <p:sp>
          <p:nvSpPr>
            <p:cNvPr id="657" name="Google Shape;657;p38"/>
            <p:cNvSpPr txBox="1"/>
            <p:nvPr/>
          </p:nvSpPr>
          <p:spPr>
            <a:xfrm>
              <a:off x="444848" y="142875"/>
              <a:ext cx="3043360" cy="188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W</a:t>
              </a:r>
              <a:endParaRPr/>
            </a:p>
          </p:txBody>
        </p:sp>
        <p:sp>
          <p:nvSpPr>
            <p:cNvPr id="658" name="Google Shape;658;p38"/>
            <p:cNvSpPr txBox="1"/>
            <p:nvPr/>
          </p:nvSpPr>
          <p:spPr>
            <a:xfrm>
              <a:off x="444848" y="1934633"/>
              <a:ext cx="3043360" cy="46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4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WEAKNESSES</a:t>
              </a:r>
              <a:endParaRPr/>
            </a:p>
          </p:txBody>
        </p:sp>
      </p:grpSp>
      <p:cxnSp>
        <p:nvCxnSpPr>
          <p:cNvPr id="659" name="Google Shape;659;p38"/>
          <p:cNvCxnSpPr/>
          <p:nvPr/>
        </p:nvCxnSpPr>
        <p:spPr>
          <a:xfrm>
            <a:off x="0" y="5124450"/>
            <a:ext cx="12087228" cy="0"/>
          </a:xfrm>
          <a:prstGeom prst="straightConnector1">
            <a:avLst/>
          </a:prstGeom>
          <a:noFill/>
          <a:ln cap="flat" cmpd="sng" w="38100">
            <a:solidFill>
              <a:srgbClr val="D8F6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38"/>
          <p:cNvCxnSpPr/>
          <p:nvPr/>
        </p:nvCxnSpPr>
        <p:spPr>
          <a:xfrm rot="-5400000">
            <a:off x="0" y="5276850"/>
            <a:ext cx="12087228" cy="0"/>
          </a:xfrm>
          <a:prstGeom prst="straightConnector1">
            <a:avLst/>
          </a:prstGeom>
          <a:noFill/>
          <a:ln cap="flat" cmpd="sng" w="38100">
            <a:solidFill>
              <a:srgbClr val="D8F6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9"/>
          <p:cNvGrpSpPr/>
          <p:nvPr/>
        </p:nvGrpSpPr>
        <p:grpSpPr>
          <a:xfrm>
            <a:off x="9174129" y="1069506"/>
            <a:ext cx="8264823" cy="8392636"/>
            <a:chOff x="0" y="-47625"/>
            <a:chExt cx="11019764" cy="11190181"/>
          </a:xfrm>
        </p:grpSpPr>
        <p:sp>
          <p:nvSpPr>
            <p:cNvPr id="666" name="Google Shape;666;p39"/>
            <p:cNvSpPr txBox="1"/>
            <p:nvPr/>
          </p:nvSpPr>
          <p:spPr>
            <a:xfrm>
              <a:off x="1242549" y="10648738"/>
              <a:ext cx="1037828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Item 1</a:t>
              </a:r>
              <a:endParaRPr/>
            </a:p>
          </p:txBody>
        </p:sp>
        <p:sp>
          <p:nvSpPr>
            <p:cNvPr id="667" name="Google Shape;667;p39"/>
            <p:cNvSpPr txBox="1"/>
            <p:nvPr/>
          </p:nvSpPr>
          <p:spPr>
            <a:xfrm>
              <a:off x="3270333" y="10648738"/>
              <a:ext cx="1097062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Item 2</a:t>
              </a:r>
              <a:endParaRPr/>
            </a:p>
          </p:txBody>
        </p:sp>
        <p:sp>
          <p:nvSpPr>
            <p:cNvPr id="668" name="Google Shape;668;p39"/>
            <p:cNvSpPr txBox="1"/>
            <p:nvPr/>
          </p:nvSpPr>
          <p:spPr>
            <a:xfrm>
              <a:off x="5325153" y="10648738"/>
              <a:ext cx="1102221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Item 3</a:t>
              </a:r>
              <a:endParaRPr/>
            </a:p>
          </p:txBody>
        </p:sp>
        <p:sp>
          <p:nvSpPr>
            <p:cNvPr id="669" name="Google Shape;669;p39"/>
            <p:cNvSpPr txBox="1"/>
            <p:nvPr/>
          </p:nvSpPr>
          <p:spPr>
            <a:xfrm>
              <a:off x="7378832" y="10648738"/>
              <a:ext cx="1109662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Item 4</a:t>
              </a:r>
              <a:endParaRPr/>
            </a:p>
          </p:txBody>
        </p:sp>
        <p:sp>
          <p:nvSpPr>
            <p:cNvPr id="670" name="Google Shape;670;p39"/>
            <p:cNvSpPr txBox="1"/>
            <p:nvPr/>
          </p:nvSpPr>
          <p:spPr>
            <a:xfrm>
              <a:off x="9441243" y="10648738"/>
              <a:ext cx="1099641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Item 5</a:t>
              </a:r>
              <a:endParaRPr/>
            </a:p>
          </p:txBody>
        </p:sp>
        <p:grpSp>
          <p:nvGrpSpPr>
            <p:cNvPr id="671" name="Google Shape;671;p39"/>
            <p:cNvGrpSpPr/>
            <p:nvPr/>
          </p:nvGrpSpPr>
          <p:grpSpPr>
            <a:xfrm>
              <a:off x="732764" y="216747"/>
              <a:ext cx="10287000" cy="10299700"/>
              <a:chOff x="0" y="-6350"/>
              <a:chExt cx="10287000" cy="10299700"/>
            </a:xfrm>
          </p:grpSpPr>
          <p:sp>
            <p:nvSpPr>
              <p:cNvPr id="672" name="Google Shape;672;p3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673" name="Google Shape;673;p39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674" name="Google Shape;674;p39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675" name="Google Shape;675;p39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676" name="Google Shape;676;p39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677" name="Google Shape;677;p3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</p:grpSp>
        <p:sp>
          <p:nvSpPr>
            <p:cNvPr id="678" name="Google Shape;678;p39"/>
            <p:cNvSpPr txBox="1"/>
            <p:nvPr/>
          </p:nvSpPr>
          <p:spPr>
            <a:xfrm>
              <a:off x="15280" y="-47625"/>
              <a:ext cx="531217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25 </a:t>
              </a:r>
              <a:endParaRPr/>
            </a:p>
          </p:txBody>
        </p:sp>
        <p:sp>
          <p:nvSpPr>
            <p:cNvPr id="679" name="Google Shape;679;p39"/>
            <p:cNvSpPr txBox="1"/>
            <p:nvPr/>
          </p:nvSpPr>
          <p:spPr>
            <a:xfrm>
              <a:off x="0" y="2009775"/>
              <a:ext cx="546497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20 </a:t>
              </a:r>
              <a:endParaRPr/>
            </a:p>
          </p:txBody>
        </p:sp>
        <p:sp>
          <p:nvSpPr>
            <p:cNvPr id="680" name="Google Shape;680;p39"/>
            <p:cNvSpPr txBox="1"/>
            <p:nvPr/>
          </p:nvSpPr>
          <p:spPr>
            <a:xfrm>
              <a:off x="74513" y="4067175"/>
              <a:ext cx="471984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15 </a:t>
              </a:r>
              <a:endParaRPr/>
            </a:p>
          </p:txBody>
        </p:sp>
        <p:sp>
          <p:nvSpPr>
            <p:cNvPr id="681" name="Google Shape;681;p39"/>
            <p:cNvSpPr txBox="1"/>
            <p:nvPr/>
          </p:nvSpPr>
          <p:spPr>
            <a:xfrm>
              <a:off x="59234" y="6124575"/>
              <a:ext cx="487263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10 </a:t>
              </a:r>
              <a:endParaRPr/>
            </a:p>
          </p:txBody>
        </p:sp>
        <p:sp>
          <p:nvSpPr>
            <p:cNvPr id="682" name="Google Shape;682;p39"/>
            <p:cNvSpPr txBox="1"/>
            <p:nvPr/>
          </p:nvSpPr>
          <p:spPr>
            <a:xfrm>
              <a:off x="233859" y="8181975"/>
              <a:ext cx="312638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5 </a:t>
              </a:r>
              <a:endParaRPr/>
            </a:p>
          </p:txBody>
        </p:sp>
        <p:sp>
          <p:nvSpPr>
            <p:cNvPr id="683" name="Google Shape;683;p39"/>
            <p:cNvSpPr txBox="1"/>
            <p:nvPr/>
          </p:nvSpPr>
          <p:spPr>
            <a:xfrm>
              <a:off x="218678" y="10239375"/>
              <a:ext cx="327819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0 </a:t>
              </a:r>
              <a:endParaRPr/>
            </a:p>
          </p:txBody>
        </p:sp>
        <p:grpSp>
          <p:nvGrpSpPr>
            <p:cNvPr id="684" name="Google Shape;684;p39"/>
            <p:cNvGrpSpPr/>
            <p:nvPr/>
          </p:nvGrpSpPr>
          <p:grpSpPr>
            <a:xfrm>
              <a:off x="1570964" y="1267887"/>
              <a:ext cx="8610600" cy="9431860"/>
              <a:chOff x="838200" y="1044790"/>
              <a:chExt cx="8610600" cy="9431860"/>
            </a:xfrm>
          </p:grpSpPr>
          <p:sp>
            <p:nvSpPr>
              <p:cNvPr id="685" name="Google Shape;685;p39"/>
              <p:cNvSpPr/>
              <p:nvPr/>
            </p:nvSpPr>
            <p:spPr>
              <a:xfrm>
                <a:off x="838200" y="6901383"/>
                <a:ext cx="2341817" cy="3575267"/>
              </a:xfrm>
              <a:custGeom>
                <a:rect b="b" l="l" r="r" t="t"/>
                <a:pathLst>
                  <a:path extrusionOk="0" h="3575267" w="2341817">
                    <a:moveTo>
                      <a:pt x="381000" y="3385617"/>
                    </a:moveTo>
                    <a:cubicBezTo>
                      <a:pt x="380531" y="3280740"/>
                      <a:pt x="295379" y="3195967"/>
                      <a:pt x="190500" y="3195967"/>
                    </a:cubicBezTo>
                    <a:cubicBezTo>
                      <a:pt x="85621" y="3195967"/>
                      <a:pt x="469" y="3280740"/>
                      <a:pt x="0" y="3385617"/>
                    </a:cubicBezTo>
                    <a:cubicBezTo>
                      <a:pt x="469" y="3490494"/>
                      <a:pt x="85621" y="3575267"/>
                      <a:pt x="190500" y="3575267"/>
                    </a:cubicBezTo>
                    <a:cubicBezTo>
                      <a:pt x="295379" y="3575267"/>
                      <a:pt x="380531" y="3490494"/>
                      <a:pt x="381000" y="3385617"/>
                    </a:cubicBezTo>
                    <a:close/>
                    <a:moveTo>
                      <a:pt x="120498" y="3341865"/>
                    </a:moveTo>
                    <a:cubicBezTo>
                      <a:pt x="96583" y="3380512"/>
                      <a:pt x="108404" y="3431220"/>
                      <a:pt x="146944" y="3455307"/>
                    </a:cubicBezTo>
                    <a:cubicBezTo>
                      <a:pt x="185483" y="3479394"/>
                      <a:pt x="236243" y="3467800"/>
                      <a:pt x="260502" y="3429369"/>
                    </a:cubicBezTo>
                    <a:lnTo>
                      <a:pt x="2317902" y="137528"/>
                    </a:lnTo>
                    <a:cubicBezTo>
                      <a:pt x="2341817" y="98882"/>
                      <a:pt x="2329996" y="48174"/>
                      <a:pt x="2291456" y="24087"/>
                    </a:cubicBezTo>
                    <a:cubicBezTo>
                      <a:pt x="2252917" y="0"/>
                      <a:pt x="2202157" y="11594"/>
                      <a:pt x="2177898" y="50025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2895600" y="4021510"/>
                <a:ext cx="2341324" cy="3163299"/>
              </a:xfrm>
              <a:custGeom>
                <a:rect b="b" l="l" r="r" t="t"/>
                <a:pathLst>
                  <a:path extrusionOk="0" h="3163299" w="2341324">
                    <a:moveTo>
                      <a:pt x="381000" y="2973650"/>
                    </a:moveTo>
                    <a:cubicBezTo>
                      <a:pt x="380531" y="2868773"/>
                      <a:pt x="295379" y="2784000"/>
                      <a:pt x="190500" y="2784000"/>
                    </a:cubicBezTo>
                    <a:cubicBezTo>
                      <a:pt x="85621" y="2784000"/>
                      <a:pt x="469" y="2868773"/>
                      <a:pt x="0" y="2973650"/>
                    </a:cubicBezTo>
                    <a:cubicBezTo>
                      <a:pt x="469" y="3078527"/>
                      <a:pt x="85621" y="3163300"/>
                      <a:pt x="190500" y="3163300"/>
                    </a:cubicBezTo>
                    <a:cubicBezTo>
                      <a:pt x="295379" y="3163300"/>
                      <a:pt x="380531" y="3078527"/>
                      <a:pt x="381000" y="2973650"/>
                    </a:cubicBezTo>
                    <a:close/>
                    <a:moveTo>
                      <a:pt x="123326" y="2925669"/>
                    </a:moveTo>
                    <a:cubicBezTo>
                      <a:pt x="97076" y="2962769"/>
                      <a:pt x="105751" y="3014109"/>
                      <a:pt x="142733" y="3040524"/>
                    </a:cubicBezTo>
                    <a:cubicBezTo>
                      <a:pt x="179715" y="3066939"/>
                      <a:pt x="231093" y="3058495"/>
                      <a:pt x="257674" y="3021631"/>
                    </a:cubicBezTo>
                    <a:lnTo>
                      <a:pt x="2315074" y="141271"/>
                    </a:lnTo>
                    <a:cubicBezTo>
                      <a:pt x="2341324" y="104171"/>
                      <a:pt x="2332649" y="52832"/>
                      <a:pt x="2295667" y="26416"/>
                    </a:cubicBezTo>
                    <a:cubicBezTo>
                      <a:pt x="2258685" y="0"/>
                      <a:pt x="2207307" y="8445"/>
                      <a:pt x="2180726" y="45309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4953000" y="2786366"/>
                <a:ext cx="2341752" cy="1518084"/>
              </a:xfrm>
              <a:custGeom>
                <a:rect b="b" l="l" r="r" t="t"/>
                <a:pathLst>
                  <a:path extrusionOk="0" h="1518084" w="2341752">
                    <a:moveTo>
                      <a:pt x="381000" y="1328434"/>
                    </a:moveTo>
                    <a:cubicBezTo>
                      <a:pt x="380531" y="1223556"/>
                      <a:pt x="295379" y="1138784"/>
                      <a:pt x="190500" y="1138784"/>
                    </a:cubicBezTo>
                    <a:cubicBezTo>
                      <a:pt x="85621" y="1138784"/>
                      <a:pt x="469" y="1223556"/>
                      <a:pt x="0" y="1328434"/>
                    </a:cubicBezTo>
                    <a:cubicBezTo>
                      <a:pt x="469" y="1433312"/>
                      <a:pt x="85621" y="1518084"/>
                      <a:pt x="190500" y="1518084"/>
                    </a:cubicBezTo>
                    <a:cubicBezTo>
                      <a:pt x="295379" y="1518084"/>
                      <a:pt x="380531" y="1433312"/>
                      <a:pt x="381000" y="1328434"/>
                    </a:cubicBezTo>
                    <a:close/>
                    <a:moveTo>
                      <a:pt x="148029" y="1257648"/>
                    </a:moveTo>
                    <a:cubicBezTo>
                      <a:pt x="109163" y="1281204"/>
                      <a:pt x="96648" y="1331745"/>
                      <a:pt x="120030" y="1370716"/>
                    </a:cubicBezTo>
                    <a:cubicBezTo>
                      <a:pt x="143412" y="1409687"/>
                      <a:pt x="193896" y="1422428"/>
                      <a:pt x="232971" y="1399220"/>
                    </a:cubicBezTo>
                    <a:lnTo>
                      <a:pt x="2290372" y="164780"/>
                    </a:lnTo>
                    <a:cubicBezTo>
                      <a:pt x="2329238" y="141223"/>
                      <a:pt x="2341752" y="90683"/>
                      <a:pt x="2318370" y="51712"/>
                    </a:cubicBezTo>
                    <a:cubicBezTo>
                      <a:pt x="2294988" y="12741"/>
                      <a:pt x="2244503" y="0"/>
                      <a:pt x="2205428" y="23208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7010400" y="1044790"/>
                <a:ext cx="2438400" cy="2025220"/>
              </a:xfrm>
              <a:custGeom>
                <a:rect b="b" l="l" r="r" t="t"/>
                <a:pathLst>
                  <a:path extrusionOk="0" h="2025220" w="2438400">
                    <a:moveTo>
                      <a:pt x="381000" y="1835570"/>
                    </a:moveTo>
                    <a:cubicBezTo>
                      <a:pt x="380531" y="1730692"/>
                      <a:pt x="295379" y="1645920"/>
                      <a:pt x="190500" y="1645920"/>
                    </a:cubicBezTo>
                    <a:cubicBezTo>
                      <a:pt x="85621" y="1645920"/>
                      <a:pt x="469" y="1730692"/>
                      <a:pt x="0" y="1835570"/>
                    </a:cubicBezTo>
                    <a:cubicBezTo>
                      <a:pt x="469" y="1940448"/>
                      <a:pt x="85621" y="2025220"/>
                      <a:pt x="190500" y="2025220"/>
                    </a:cubicBezTo>
                    <a:cubicBezTo>
                      <a:pt x="295379" y="2025220"/>
                      <a:pt x="380531" y="1940448"/>
                      <a:pt x="381000" y="1835570"/>
                    </a:cubicBezTo>
                    <a:close/>
                    <a:moveTo>
                      <a:pt x="138931" y="1771109"/>
                    </a:moveTo>
                    <a:cubicBezTo>
                      <a:pt x="103570" y="1799659"/>
                      <a:pt x="97936" y="1851420"/>
                      <a:pt x="126327" y="1886909"/>
                    </a:cubicBezTo>
                    <a:cubicBezTo>
                      <a:pt x="154718" y="1922397"/>
                      <a:pt x="206454" y="1928263"/>
                      <a:pt x="242069" y="1900031"/>
                    </a:cubicBezTo>
                    <a:lnTo>
                      <a:pt x="2299469" y="254111"/>
                    </a:lnTo>
                    <a:cubicBezTo>
                      <a:pt x="2334830" y="225561"/>
                      <a:pt x="2340464" y="173800"/>
                      <a:pt x="2312073" y="138311"/>
                    </a:cubicBezTo>
                    <a:cubicBezTo>
                      <a:pt x="2283682" y="102823"/>
                      <a:pt x="2231946" y="96957"/>
                      <a:pt x="2196331" y="125189"/>
                    </a:cubicBezTo>
                    <a:close/>
                    <a:moveTo>
                      <a:pt x="2438400" y="189650"/>
                    </a:moveTo>
                    <a:cubicBezTo>
                      <a:pt x="2437931" y="84772"/>
                      <a:pt x="2352779" y="0"/>
                      <a:pt x="2247900" y="0"/>
                    </a:cubicBezTo>
                    <a:cubicBezTo>
                      <a:pt x="2143021" y="0"/>
                      <a:pt x="2057869" y="84772"/>
                      <a:pt x="2057400" y="189650"/>
                    </a:cubicBezTo>
                    <a:cubicBezTo>
                      <a:pt x="2057869" y="294528"/>
                      <a:pt x="2143021" y="379300"/>
                      <a:pt x="2247900" y="379300"/>
                    </a:cubicBezTo>
                    <a:cubicBezTo>
                      <a:pt x="2352779" y="379300"/>
                      <a:pt x="2437931" y="294528"/>
                      <a:pt x="2438400" y="18965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838200" y="6901166"/>
                <a:ext cx="2341753" cy="1518083"/>
              </a:xfrm>
              <a:custGeom>
                <a:rect b="b" l="l" r="r" t="t"/>
                <a:pathLst>
                  <a:path extrusionOk="0" h="1518083" w="2341753">
                    <a:moveTo>
                      <a:pt x="381000" y="1328434"/>
                    </a:moveTo>
                    <a:cubicBezTo>
                      <a:pt x="380531" y="1223557"/>
                      <a:pt x="295379" y="1138784"/>
                      <a:pt x="190500" y="1138784"/>
                    </a:cubicBezTo>
                    <a:cubicBezTo>
                      <a:pt x="85621" y="1138784"/>
                      <a:pt x="469" y="1223557"/>
                      <a:pt x="0" y="1328434"/>
                    </a:cubicBezTo>
                    <a:cubicBezTo>
                      <a:pt x="469" y="1433311"/>
                      <a:pt x="85621" y="1518084"/>
                      <a:pt x="190500" y="1518084"/>
                    </a:cubicBezTo>
                    <a:cubicBezTo>
                      <a:pt x="295379" y="1518084"/>
                      <a:pt x="380531" y="1433311"/>
                      <a:pt x="381000" y="1328434"/>
                    </a:cubicBezTo>
                    <a:close/>
                    <a:moveTo>
                      <a:pt x="148028" y="1257648"/>
                    </a:moveTo>
                    <a:cubicBezTo>
                      <a:pt x="109162" y="1281204"/>
                      <a:pt x="96647" y="1331745"/>
                      <a:pt x="120029" y="1370716"/>
                    </a:cubicBezTo>
                    <a:cubicBezTo>
                      <a:pt x="143412" y="1409687"/>
                      <a:pt x="193896" y="1422428"/>
                      <a:pt x="232972" y="1399220"/>
                    </a:cubicBezTo>
                    <a:lnTo>
                      <a:pt x="2290372" y="164780"/>
                    </a:lnTo>
                    <a:cubicBezTo>
                      <a:pt x="2329237" y="141224"/>
                      <a:pt x="2341753" y="90683"/>
                      <a:pt x="2318370" y="51712"/>
                    </a:cubicBezTo>
                    <a:cubicBezTo>
                      <a:pt x="2294988" y="12741"/>
                      <a:pt x="2244503" y="0"/>
                      <a:pt x="2205428" y="232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2895600" y="6078865"/>
                <a:ext cx="2341082" cy="1105945"/>
              </a:xfrm>
              <a:custGeom>
                <a:rect b="b" l="l" r="r" t="t"/>
                <a:pathLst>
                  <a:path extrusionOk="0" h="1105945" w="2341082">
                    <a:moveTo>
                      <a:pt x="381000" y="916295"/>
                    </a:moveTo>
                    <a:cubicBezTo>
                      <a:pt x="380531" y="811418"/>
                      <a:pt x="295379" y="726645"/>
                      <a:pt x="190500" y="726645"/>
                    </a:cubicBezTo>
                    <a:cubicBezTo>
                      <a:pt x="85621" y="726645"/>
                      <a:pt x="469" y="811418"/>
                      <a:pt x="0" y="916295"/>
                    </a:cubicBezTo>
                    <a:cubicBezTo>
                      <a:pt x="469" y="1021172"/>
                      <a:pt x="85621" y="1105945"/>
                      <a:pt x="190500" y="1105945"/>
                    </a:cubicBezTo>
                    <a:cubicBezTo>
                      <a:pt x="295379" y="1105945"/>
                      <a:pt x="380531" y="1021172"/>
                      <a:pt x="381000" y="916295"/>
                    </a:cubicBezTo>
                    <a:close/>
                    <a:moveTo>
                      <a:pt x="159842" y="839649"/>
                    </a:moveTo>
                    <a:cubicBezTo>
                      <a:pt x="117721" y="856716"/>
                      <a:pt x="97318" y="904620"/>
                      <a:pt x="114196" y="946816"/>
                    </a:cubicBezTo>
                    <a:cubicBezTo>
                      <a:pt x="131075" y="989013"/>
                      <a:pt x="178886" y="1009630"/>
                      <a:pt x="221158" y="992941"/>
                    </a:cubicBezTo>
                    <a:lnTo>
                      <a:pt x="2278558" y="169981"/>
                    </a:lnTo>
                    <a:cubicBezTo>
                      <a:pt x="2320679" y="152914"/>
                      <a:pt x="2341082" y="105011"/>
                      <a:pt x="2324204" y="62814"/>
                    </a:cubicBezTo>
                    <a:cubicBezTo>
                      <a:pt x="2307325" y="20617"/>
                      <a:pt x="2259514" y="0"/>
                      <a:pt x="2217242" y="166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4953000" y="4433587"/>
                <a:ext cx="2340464" cy="1928263"/>
              </a:xfrm>
              <a:custGeom>
                <a:rect b="b" l="l" r="r" t="t"/>
                <a:pathLst>
                  <a:path extrusionOk="0" h="1928263" w="2340464">
                    <a:moveTo>
                      <a:pt x="381000" y="1738613"/>
                    </a:moveTo>
                    <a:cubicBezTo>
                      <a:pt x="380531" y="1633735"/>
                      <a:pt x="295379" y="1548963"/>
                      <a:pt x="190500" y="1548963"/>
                    </a:cubicBezTo>
                    <a:cubicBezTo>
                      <a:pt x="85621" y="1548963"/>
                      <a:pt x="469" y="1633735"/>
                      <a:pt x="0" y="1738613"/>
                    </a:cubicBezTo>
                    <a:cubicBezTo>
                      <a:pt x="469" y="1843491"/>
                      <a:pt x="85621" y="1928263"/>
                      <a:pt x="190500" y="1928263"/>
                    </a:cubicBezTo>
                    <a:cubicBezTo>
                      <a:pt x="295379" y="1928263"/>
                      <a:pt x="380531" y="1843491"/>
                      <a:pt x="381000" y="1738613"/>
                    </a:cubicBezTo>
                    <a:close/>
                    <a:moveTo>
                      <a:pt x="138931" y="1674152"/>
                    </a:moveTo>
                    <a:cubicBezTo>
                      <a:pt x="103570" y="1702701"/>
                      <a:pt x="97936" y="1754463"/>
                      <a:pt x="126327" y="1789951"/>
                    </a:cubicBezTo>
                    <a:cubicBezTo>
                      <a:pt x="154718" y="1825440"/>
                      <a:pt x="206453" y="1831305"/>
                      <a:pt x="242069" y="1803074"/>
                    </a:cubicBezTo>
                    <a:lnTo>
                      <a:pt x="2299469" y="157154"/>
                    </a:lnTo>
                    <a:cubicBezTo>
                      <a:pt x="2334830" y="128604"/>
                      <a:pt x="2340464" y="76843"/>
                      <a:pt x="2312073" y="41354"/>
                    </a:cubicBezTo>
                    <a:cubicBezTo>
                      <a:pt x="2283682" y="5866"/>
                      <a:pt x="2231946" y="0"/>
                      <a:pt x="2196331" y="28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7010400" y="1867750"/>
                <a:ext cx="2438400" cy="2848180"/>
              </a:xfrm>
              <a:custGeom>
                <a:rect b="b" l="l" r="r" t="t"/>
                <a:pathLst>
                  <a:path extrusionOk="0" h="2848180" w="2438400">
                    <a:moveTo>
                      <a:pt x="381000" y="2658530"/>
                    </a:moveTo>
                    <a:cubicBezTo>
                      <a:pt x="380531" y="2553652"/>
                      <a:pt x="295379" y="2468880"/>
                      <a:pt x="190500" y="2468880"/>
                    </a:cubicBezTo>
                    <a:cubicBezTo>
                      <a:pt x="85621" y="2468880"/>
                      <a:pt x="469" y="2553652"/>
                      <a:pt x="0" y="2658530"/>
                    </a:cubicBezTo>
                    <a:cubicBezTo>
                      <a:pt x="469" y="2763408"/>
                      <a:pt x="85621" y="2848180"/>
                      <a:pt x="190500" y="2848180"/>
                    </a:cubicBezTo>
                    <a:cubicBezTo>
                      <a:pt x="295379" y="2848180"/>
                      <a:pt x="380531" y="2763408"/>
                      <a:pt x="381000" y="2658530"/>
                    </a:cubicBezTo>
                    <a:close/>
                    <a:moveTo>
                      <a:pt x="127084" y="2605683"/>
                    </a:moveTo>
                    <a:cubicBezTo>
                      <a:pt x="98145" y="2640726"/>
                      <a:pt x="102975" y="2692569"/>
                      <a:pt x="137889" y="2721664"/>
                    </a:cubicBezTo>
                    <a:cubicBezTo>
                      <a:pt x="172803" y="2750758"/>
                      <a:pt x="224666" y="2746160"/>
                      <a:pt x="253917" y="2711377"/>
                    </a:cubicBezTo>
                    <a:lnTo>
                      <a:pt x="2311317" y="242497"/>
                    </a:lnTo>
                    <a:cubicBezTo>
                      <a:pt x="2340256" y="207454"/>
                      <a:pt x="2335426" y="155611"/>
                      <a:pt x="2300512" y="126516"/>
                    </a:cubicBezTo>
                    <a:cubicBezTo>
                      <a:pt x="2265598" y="97422"/>
                      <a:pt x="2213735" y="102020"/>
                      <a:pt x="2184484" y="136803"/>
                    </a:cubicBezTo>
                    <a:close/>
                    <a:moveTo>
                      <a:pt x="2438400" y="189650"/>
                    </a:moveTo>
                    <a:cubicBezTo>
                      <a:pt x="2437931" y="84772"/>
                      <a:pt x="2352779" y="0"/>
                      <a:pt x="2247900" y="0"/>
                    </a:cubicBezTo>
                    <a:cubicBezTo>
                      <a:pt x="2143021" y="0"/>
                      <a:pt x="2057869" y="84772"/>
                      <a:pt x="2057400" y="189650"/>
                    </a:cubicBezTo>
                    <a:cubicBezTo>
                      <a:pt x="2057869" y="294528"/>
                      <a:pt x="2143021" y="379300"/>
                      <a:pt x="2247900" y="379300"/>
                    </a:cubicBezTo>
                    <a:cubicBezTo>
                      <a:pt x="2352779" y="379300"/>
                      <a:pt x="2437931" y="294528"/>
                      <a:pt x="2438400" y="1896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838200" y="8039950"/>
                <a:ext cx="2337399" cy="690790"/>
              </a:xfrm>
              <a:custGeom>
                <a:rect b="b" l="l" r="r" t="t"/>
                <a:pathLst>
                  <a:path extrusionOk="0" h="690790" w="2337399">
                    <a:moveTo>
                      <a:pt x="381000" y="189650"/>
                    </a:moveTo>
                    <a:cubicBezTo>
                      <a:pt x="380531" y="84773"/>
                      <a:pt x="295379" y="0"/>
                      <a:pt x="190500" y="0"/>
                    </a:cubicBezTo>
                    <a:cubicBezTo>
                      <a:pt x="85621" y="0"/>
                      <a:pt x="469" y="84773"/>
                      <a:pt x="0" y="189650"/>
                    </a:cubicBezTo>
                    <a:cubicBezTo>
                      <a:pt x="469" y="294527"/>
                      <a:pt x="85621" y="379300"/>
                      <a:pt x="190500" y="379300"/>
                    </a:cubicBezTo>
                    <a:cubicBezTo>
                      <a:pt x="295379" y="379300"/>
                      <a:pt x="380531" y="294527"/>
                      <a:pt x="381000" y="189650"/>
                    </a:cubicBezTo>
                    <a:close/>
                    <a:moveTo>
                      <a:pt x="206689" y="108703"/>
                    </a:moveTo>
                    <a:cubicBezTo>
                      <a:pt x="162085" y="99990"/>
                      <a:pt x="118827" y="128968"/>
                      <a:pt x="109914" y="173533"/>
                    </a:cubicBezTo>
                    <a:cubicBezTo>
                      <a:pt x="101001" y="218098"/>
                      <a:pt x="129786" y="261485"/>
                      <a:pt x="174311" y="270597"/>
                    </a:cubicBezTo>
                    <a:lnTo>
                      <a:pt x="2231711" y="682077"/>
                    </a:lnTo>
                    <a:cubicBezTo>
                      <a:pt x="2276315" y="690791"/>
                      <a:pt x="2319573" y="661813"/>
                      <a:pt x="2328486" y="617247"/>
                    </a:cubicBezTo>
                    <a:cubicBezTo>
                      <a:pt x="2337399" y="572682"/>
                      <a:pt x="2308614" y="529295"/>
                      <a:pt x="2264089" y="520183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2895600" y="8139940"/>
                <a:ext cx="2337399" cy="690790"/>
              </a:xfrm>
              <a:custGeom>
                <a:rect b="b" l="l" r="r" t="t"/>
                <a:pathLst>
                  <a:path extrusionOk="0" h="690790" w="2337399">
                    <a:moveTo>
                      <a:pt x="381000" y="501140"/>
                    </a:moveTo>
                    <a:cubicBezTo>
                      <a:pt x="380531" y="396263"/>
                      <a:pt x="295379" y="311491"/>
                      <a:pt x="190500" y="311491"/>
                    </a:cubicBezTo>
                    <a:cubicBezTo>
                      <a:pt x="85621" y="311491"/>
                      <a:pt x="469" y="396263"/>
                      <a:pt x="0" y="501140"/>
                    </a:cubicBezTo>
                    <a:cubicBezTo>
                      <a:pt x="469" y="606018"/>
                      <a:pt x="85621" y="690790"/>
                      <a:pt x="190500" y="690790"/>
                    </a:cubicBezTo>
                    <a:cubicBezTo>
                      <a:pt x="295379" y="690790"/>
                      <a:pt x="380531" y="606018"/>
                      <a:pt x="381000" y="501140"/>
                    </a:cubicBezTo>
                    <a:close/>
                    <a:moveTo>
                      <a:pt x="174311" y="420193"/>
                    </a:moveTo>
                    <a:cubicBezTo>
                      <a:pt x="129786" y="429305"/>
                      <a:pt x="101001" y="472692"/>
                      <a:pt x="109914" y="517257"/>
                    </a:cubicBezTo>
                    <a:cubicBezTo>
                      <a:pt x="118827" y="561823"/>
                      <a:pt x="162085" y="590801"/>
                      <a:pt x="206689" y="582087"/>
                    </a:cubicBezTo>
                    <a:lnTo>
                      <a:pt x="2264089" y="170607"/>
                    </a:lnTo>
                    <a:cubicBezTo>
                      <a:pt x="2308614" y="161495"/>
                      <a:pt x="2337399" y="118108"/>
                      <a:pt x="2328486" y="73543"/>
                    </a:cubicBezTo>
                    <a:cubicBezTo>
                      <a:pt x="2319573" y="28978"/>
                      <a:pt x="2276315" y="0"/>
                      <a:pt x="2231711" y="8713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4953000" y="6901166"/>
                <a:ext cx="2341752" cy="1518083"/>
              </a:xfrm>
              <a:custGeom>
                <a:rect b="b" l="l" r="r" t="t"/>
                <a:pathLst>
                  <a:path extrusionOk="0" h="1518083" w="2341752">
                    <a:moveTo>
                      <a:pt x="381000" y="1328434"/>
                    </a:moveTo>
                    <a:cubicBezTo>
                      <a:pt x="380531" y="1223557"/>
                      <a:pt x="295379" y="1138784"/>
                      <a:pt x="190500" y="1138784"/>
                    </a:cubicBezTo>
                    <a:cubicBezTo>
                      <a:pt x="85621" y="1138784"/>
                      <a:pt x="469" y="1223557"/>
                      <a:pt x="0" y="1328434"/>
                    </a:cubicBezTo>
                    <a:cubicBezTo>
                      <a:pt x="469" y="1433311"/>
                      <a:pt x="85621" y="1518084"/>
                      <a:pt x="190500" y="1518084"/>
                    </a:cubicBezTo>
                    <a:cubicBezTo>
                      <a:pt x="295379" y="1518084"/>
                      <a:pt x="380531" y="1433311"/>
                      <a:pt x="381000" y="1328434"/>
                    </a:cubicBezTo>
                    <a:close/>
                    <a:moveTo>
                      <a:pt x="148029" y="1257648"/>
                    </a:moveTo>
                    <a:cubicBezTo>
                      <a:pt x="109162" y="1281204"/>
                      <a:pt x="96647" y="1331745"/>
                      <a:pt x="120029" y="1370716"/>
                    </a:cubicBezTo>
                    <a:cubicBezTo>
                      <a:pt x="143412" y="1409687"/>
                      <a:pt x="193896" y="1422428"/>
                      <a:pt x="232971" y="1399220"/>
                    </a:cubicBezTo>
                    <a:lnTo>
                      <a:pt x="2290372" y="164780"/>
                    </a:lnTo>
                    <a:cubicBezTo>
                      <a:pt x="2329238" y="141224"/>
                      <a:pt x="2341752" y="90682"/>
                      <a:pt x="2318370" y="51712"/>
                    </a:cubicBezTo>
                    <a:cubicBezTo>
                      <a:pt x="2294988" y="12741"/>
                      <a:pt x="2244503" y="0"/>
                      <a:pt x="2205428" y="23208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7010400" y="6805510"/>
                <a:ext cx="2438400" cy="379299"/>
              </a:xfrm>
              <a:custGeom>
                <a:rect b="b" l="l" r="r" t="t"/>
                <a:pathLst>
                  <a:path extrusionOk="0" h="379299" w="2438400">
                    <a:moveTo>
                      <a:pt x="381000" y="189650"/>
                    </a:moveTo>
                    <a:cubicBezTo>
                      <a:pt x="380531" y="84773"/>
                      <a:pt x="295379" y="0"/>
                      <a:pt x="190500" y="0"/>
                    </a:cubicBezTo>
                    <a:cubicBezTo>
                      <a:pt x="85621" y="0"/>
                      <a:pt x="469" y="84773"/>
                      <a:pt x="0" y="189650"/>
                    </a:cubicBezTo>
                    <a:cubicBezTo>
                      <a:pt x="469" y="294527"/>
                      <a:pt x="85621" y="379300"/>
                      <a:pt x="190500" y="379300"/>
                    </a:cubicBezTo>
                    <a:cubicBezTo>
                      <a:pt x="295379" y="379300"/>
                      <a:pt x="380531" y="294527"/>
                      <a:pt x="381000" y="189650"/>
                    </a:cubicBezTo>
                    <a:close/>
                    <a:moveTo>
                      <a:pt x="190500" y="107100"/>
                    </a:moveTo>
                    <a:cubicBezTo>
                      <a:pt x="145053" y="107303"/>
                      <a:pt x="108318" y="144202"/>
                      <a:pt x="108318" y="189650"/>
                    </a:cubicBezTo>
                    <a:cubicBezTo>
                      <a:pt x="108318" y="235097"/>
                      <a:pt x="145053" y="271997"/>
                      <a:pt x="190500" y="272200"/>
                    </a:cubicBezTo>
                    <a:lnTo>
                      <a:pt x="2247900" y="272200"/>
                    </a:lnTo>
                    <a:cubicBezTo>
                      <a:pt x="2293347" y="271997"/>
                      <a:pt x="2330082" y="235097"/>
                      <a:pt x="2330082" y="189650"/>
                    </a:cubicBezTo>
                    <a:cubicBezTo>
                      <a:pt x="2330082" y="144202"/>
                      <a:pt x="2293347" y="107303"/>
                      <a:pt x="2247900" y="107100"/>
                    </a:cubicBezTo>
                    <a:close/>
                    <a:moveTo>
                      <a:pt x="2438400" y="189650"/>
                    </a:moveTo>
                    <a:cubicBezTo>
                      <a:pt x="2437931" y="84773"/>
                      <a:pt x="2352779" y="0"/>
                      <a:pt x="2247900" y="0"/>
                    </a:cubicBezTo>
                    <a:cubicBezTo>
                      <a:pt x="2143021" y="0"/>
                      <a:pt x="2057869" y="84773"/>
                      <a:pt x="2057400" y="189650"/>
                    </a:cubicBezTo>
                    <a:cubicBezTo>
                      <a:pt x="2057869" y="294527"/>
                      <a:pt x="2143021" y="379300"/>
                      <a:pt x="2247900" y="379300"/>
                    </a:cubicBezTo>
                    <a:cubicBezTo>
                      <a:pt x="2352779" y="379300"/>
                      <a:pt x="2437931" y="294527"/>
                      <a:pt x="2438400" y="18965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7" name="Google Shape;697;p39"/>
          <p:cNvGrpSpPr/>
          <p:nvPr/>
        </p:nvGrpSpPr>
        <p:grpSpPr>
          <a:xfrm>
            <a:off x="1028700" y="1126445"/>
            <a:ext cx="7754175" cy="2863486"/>
            <a:chOff x="0" y="123825"/>
            <a:chExt cx="10338900" cy="3817981"/>
          </a:xfrm>
        </p:grpSpPr>
        <p:sp>
          <p:nvSpPr>
            <p:cNvPr id="698" name="Google Shape;698;p39"/>
            <p:cNvSpPr txBox="1"/>
            <p:nvPr/>
          </p:nvSpPr>
          <p:spPr>
            <a:xfrm>
              <a:off x="0" y="123825"/>
              <a:ext cx="10338900" cy="31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Write Your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Topic or Idea</a:t>
              </a:r>
              <a:endParaRPr/>
            </a:p>
          </p:txBody>
        </p:sp>
        <p:sp>
          <p:nvSpPr>
            <p:cNvPr id="699" name="Google Shape;699;p39"/>
            <p:cNvSpPr txBox="1"/>
            <p:nvPr/>
          </p:nvSpPr>
          <p:spPr>
            <a:xfrm>
              <a:off x="0" y="3503233"/>
              <a:ext cx="7849378" cy="438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4" name="Google Shape;704;p40"/>
          <p:cNvCxnSpPr/>
          <p:nvPr/>
        </p:nvCxnSpPr>
        <p:spPr>
          <a:xfrm rot="-5400000">
            <a:off x="8924233" y="4286322"/>
            <a:ext cx="439534" cy="0"/>
          </a:xfrm>
          <a:prstGeom prst="straightConnector1">
            <a:avLst/>
          </a:prstGeom>
          <a:noFill/>
          <a:ln cap="flat" cmpd="sng" w="38100">
            <a:solidFill>
              <a:srgbClr val="3482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5" name="Google Shape;705;p40"/>
          <p:cNvCxnSpPr/>
          <p:nvPr/>
        </p:nvCxnSpPr>
        <p:spPr>
          <a:xfrm rot="-5400000">
            <a:off x="4579917" y="4716331"/>
            <a:ext cx="458584" cy="0"/>
          </a:xfrm>
          <a:prstGeom prst="straightConnector1">
            <a:avLst/>
          </a:prstGeom>
          <a:noFill/>
          <a:ln cap="flat" cmpd="sng" w="38100">
            <a:solidFill>
              <a:srgbClr val="3482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6" name="Google Shape;706;p40"/>
          <p:cNvCxnSpPr/>
          <p:nvPr/>
        </p:nvCxnSpPr>
        <p:spPr>
          <a:xfrm rot="-5400000">
            <a:off x="13097386" y="4716331"/>
            <a:ext cx="458584" cy="0"/>
          </a:xfrm>
          <a:prstGeom prst="straightConnector1">
            <a:avLst/>
          </a:prstGeom>
          <a:noFill/>
          <a:ln cap="flat" cmpd="sng" w="38100">
            <a:solidFill>
              <a:srgbClr val="3482C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7" name="Google Shape;707;p40"/>
          <p:cNvCxnSpPr/>
          <p:nvPr/>
        </p:nvCxnSpPr>
        <p:spPr>
          <a:xfrm>
            <a:off x="4790159" y="4506089"/>
            <a:ext cx="8555569" cy="0"/>
          </a:xfrm>
          <a:prstGeom prst="straightConnector1">
            <a:avLst/>
          </a:prstGeom>
          <a:noFill/>
          <a:ln cap="flat" cmpd="sng" w="38100">
            <a:solidFill>
              <a:srgbClr val="3482C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08" name="Google Shape;708;p40"/>
          <p:cNvGrpSpPr/>
          <p:nvPr/>
        </p:nvGrpSpPr>
        <p:grpSpPr>
          <a:xfrm>
            <a:off x="2917892" y="6571614"/>
            <a:ext cx="3782633" cy="1374178"/>
            <a:chOff x="0" y="-25400"/>
            <a:chExt cx="5043511" cy="1832238"/>
          </a:xfrm>
        </p:grpSpPr>
        <p:cxnSp>
          <p:nvCxnSpPr>
            <p:cNvPr id="709" name="Google Shape;709;p40"/>
            <p:cNvCxnSpPr/>
            <p:nvPr/>
          </p:nvCxnSpPr>
          <p:spPr>
            <a:xfrm rot="-5400000">
              <a:off x="2063696" y="432659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0" name="Google Shape;710;p40"/>
            <p:cNvCxnSpPr/>
            <p:nvPr/>
          </p:nvCxnSpPr>
          <p:spPr>
            <a:xfrm rot="-5400000">
              <a:off x="-432659" y="1348778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1" name="Google Shape;711;p40"/>
            <p:cNvCxnSpPr/>
            <p:nvPr/>
          </p:nvCxnSpPr>
          <p:spPr>
            <a:xfrm rot="-5400000">
              <a:off x="4560052" y="1348778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2" name="Google Shape;712;p40"/>
            <p:cNvCxnSpPr/>
            <p:nvPr/>
          </p:nvCxnSpPr>
          <p:spPr>
            <a:xfrm>
              <a:off x="0" y="916119"/>
              <a:ext cx="5043511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13" name="Google Shape;713;p40"/>
          <p:cNvGrpSpPr/>
          <p:nvPr/>
        </p:nvGrpSpPr>
        <p:grpSpPr>
          <a:xfrm>
            <a:off x="11435362" y="6571614"/>
            <a:ext cx="3782633" cy="1374178"/>
            <a:chOff x="0" y="-25400"/>
            <a:chExt cx="5043511" cy="1832238"/>
          </a:xfrm>
        </p:grpSpPr>
        <p:cxnSp>
          <p:nvCxnSpPr>
            <p:cNvPr id="714" name="Google Shape;714;p40"/>
            <p:cNvCxnSpPr/>
            <p:nvPr/>
          </p:nvCxnSpPr>
          <p:spPr>
            <a:xfrm rot="-5400000">
              <a:off x="2063696" y="432659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5" name="Google Shape;715;p40"/>
            <p:cNvCxnSpPr/>
            <p:nvPr/>
          </p:nvCxnSpPr>
          <p:spPr>
            <a:xfrm rot="-5400000">
              <a:off x="-432659" y="1348778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6" name="Google Shape;716;p40"/>
            <p:cNvCxnSpPr/>
            <p:nvPr/>
          </p:nvCxnSpPr>
          <p:spPr>
            <a:xfrm rot="-5400000">
              <a:off x="4560052" y="1348778"/>
              <a:ext cx="916119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7" name="Google Shape;717;p40"/>
            <p:cNvCxnSpPr/>
            <p:nvPr/>
          </p:nvCxnSpPr>
          <p:spPr>
            <a:xfrm>
              <a:off x="0" y="916119"/>
              <a:ext cx="5043511" cy="0"/>
            </a:xfrm>
            <a:prstGeom prst="straightConnector1">
              <a:avLst/>
            </a:prstGeom>
            <a:noFill/>
            <a:ln cap="flat" cmpd="sng" w="50800">
              <a:solidFill>
                <a:srgbClr val="3482C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18" name="Google Shape;718;p40"/>
          <p:cNvGrpSpPr/>
          <p:nvPr/>
        </p:nvGrpSpPr>
        <p:grpSpPr>
          <a:xfrm>
            <a:off x="7600950" y="3007357"/>
            <a:ext cx="3086100" cy="3194594"/>
            <a:chOff x="0" y="-144661"/>
            <a:chExt cx="4114800" cy="4259457"/>
          </a:xfrm>
        </p:grpSpPr>
        <p:grpSp>
          <p:nvGrpSpPr>
            <p:cNvPr id="719" name="Google Shape;719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20" name="Google Shape;720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2" name="Google Shape;722;p40"/>
            <p:cNvSpPr txBox="1"/>
            <p:nvPr/>
          </p:nvSpPr>
          <p:spPr>
            <a:xfrm>
              <a:off x="437582" y="427349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23" name="Google Shape;723;p40"/>
            <p:cNvSpPr txBox="1"/>
            <p:nvPr/>
          </p:nvSpPr>
          <p:spPr>
            <a:xfrm>
              <a:off x="437582" y="992816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24" name="Google Shape;724;p40"/>
          <p:cNvSpPr/>
          <p:nvPr/>
        </p:nvSpPr>
        <p:spPr>
          <a:xfrm>
            <a:off x="8469775" y="2002195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4090" l="-56493" r="-31529" t="-393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5" name="Google Shape;725;p40"/>
          <p:cNvGrpSpPr/>
          <p:nvPr/>
        </p:nvGrpSpPr>
        <p:grpSpPr>
          <a:xfrm>
            <a:off x="3266159" y="5740543"/>
            <a:ext cx="3086100" cy="3194594"/>
            <a:chOff x="0" y="-144661"/>
            <a:chExt cx="4114800" cy="4259457"/>
          </a:xfrm>
        </p:grpSpPr>
        <p:grpSp>
          <p:nvGrpSpPr>
            <p:cNvPr id="726" name="Google Shape;726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27" name="Google Shape;727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9" name="Google Shape;729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30" name="Google Shape;730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31" name="Google Shape;731;p40"/>
          <p:cNvSpPr/>
          <p:nvPr/>
        </p:nvSpPr>
        <p:spPr>
          <a:xfrm>
            <a:off x="4134984" y="4735381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12756" l="-66108" r="-35516" t="-8931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40"/>
          <p:cNvGrpSpPr/>
          <p:nvPr/>
        </p:nvGrpSpPr>
        <p:grpSpPr>
          <a:xfrm>
            <a:off x="11783628" y="5740543"/>
            <a:ext cx="3086100" cy="3194594"/>
            <a:chOff x="0" y="-144661"/>
            <a:chExt cx="4114800" cy="4259457"/>
          </a:xfrm>
        </p:grpSpPr>
        <p:grpSp>
          <p:nvGrpSpPr>
            <p:cNvPr id="733" name="Google Shape;733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34" name="Google Shape;734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37" name="Google Shape;737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38" name="Google Shape;738;p40"/>
          <p:cNvSpPr/>
          <p:nvPr/>
        </p:nvSpPr>
        <p:spPr>
          <a:xfrm>
            <a:off x="12652453" y="4735381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4993" l="-35974" r="-60146" t="-112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40"/>
          <p:cNvGrpSpPr/>
          <p:nvPr/>
        </p:nvGrpSpPr>
        <p:grpSpPr>
          <a:xfrm>
            <a:off x="1393892" y="8569519"/>
            <a:ext cx="3086100" cy="3194594"/>
            <a:chOff x="0" y="-144661"/>
            <a:chExt cx="4114800" cy="4259457"/>
          </a:xfrm>
        </p:grpSpPr>
        <p:grpSp>
          <p:nvGrpSpPr>
            <p:cNvPr id="740" name="Google Shape;740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41" name="Google Shape;741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3" name="Google Shape;743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44" name="Google Shape;744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45" name="Google Shape;745;p40"/>
          <p:cNvSpPr/>
          <p:nvPr/>
        </p:nvSpPr>
        <p:spPr>
          <a:xfrm>
            <a:off x="2262717" y="7562199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4199" l="-45434" r="-13687" t="-4432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6" name="Google Shape;746;p40"/>
          <p:cNvGrpSpPr/>
          <p:nvPr/>
        </p:nvGrpSpPr>
        <p:grpSpPr>
          <a:xfrm>
            <a:off x="9911362" y="8569519"/>
            <a:ext cx="3086100" cy="3194594"/>
            <a:chOff x="0" y="-144661"/>
            <a:chExt cx="4114800" cy="4259457"/>
          </a:xfrm>
        </p:grpSpPr>
        <p:grpSp>
          <p:nvGrpSpPr>
            <p:cNvPr id="747" name="Google Shape;747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48" name="Google Shape;748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51" name="Google Shape;751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52" name="Google Shape;752;p40"/>
          <p:cNvSpPr/>
          <p:nvPr/>
        </p:nvSpPr>
        <p:spPr>
          <a:xfrm>
            <a:off x="10780187" y="7562199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79011" l="-98839" r="-35538" t="-7255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3" name="Google Shape;753;p40"/>
          <p:cNvGrpSpPr/>
          <p:nvPr/>
        </p:nvGrpSpPr>
        <p:grpSpPr>
          <a:xfrm>
            <a:off x="5138426" y="8569519"/>
            <a:ext cx="3086100" cy="3194594"/>
            <a:chOff x="0" y="-144661"/>
            <a:chExt cx="4114800" cy="4259457"/>
          </a:xfrm>
        </p:grpSpPr>
        <p:grpSp>
          <p:nvGrpSpPr>
            <p:cNvPr id="754" name="Google Shape;754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55" name="Google Shape;755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58" name="Google Shape;758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59" name="Google Shape;759;p40"/>
          <p:cNvSpPr/>
          <p:nvPr/>
        </p:nvSpPr>
        <p:spPr>
          <a:xfrm>
            <a:off x="6007251" y="7562199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50189" l="-68899" r="-69383" t="-723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0"/>
          <p:cNvGrpSpPr/>
          <p:nvPr/>
        </p:nvGrpSpPr>
        <p:grpSpPr>
          <a:xfrm>
            <a:off x="13655895" y="8569519"/>
            <a:ext cx="3086100" cy="3194594"/>
            <a:chOff x="0" y="-144661"/>
            <a:chExt cx="4114800" cy="4259457"/>
          </a:xfrm>
        </p:grpSpPr>
        <p:grpSp>
          <p:nvGrpSpPr>
            <p:cNvPr id="761" name="Google Shape;761;p40"/>
            <p:cNvGrpSpPr/>
            <p:nvPr/>
          </p:nvGrpSpPr>
          <p:grpSpPr>
            <a:xfrm>
              <a:off x="0" y="-144661"/>
              <a:ext cx="4114800" cy="4259457"/>
              <a:chOff x="0" y="-28575"/>
              <a:chExt cx="812800" cy="841375"/>
            </a:xfrm>
          </p:grpSpPr>
          <p:sp>
            <p:nvSpPr>
              <p:cNvPr id="762" name="Google Shape;762;p40"/>
              <p:cNvSpPr/>
              <p:nvPr/>
            </p:nvSpPr>
            <p:spPr>
              <a:xfrm>
                <a:off x="0" y="0"/>
                <a:ext cx="812800" cy="320538"/>
              </a:xfrm>
              <a:custGeom>
                <a:rect b="b" l="l" r="r" t="t"/>
                <a:pathLst>
                  <a:path extrusionOk="0" h="320538" w="812800">
                    <a:moveTo>
                      <a:pt x="65225" y="0"/>
                    </a:moveTo>
                    <a:lnTo>
                      <a:pt x="747575" y="0"/>
                    </a:lnTo>
                    <a:cubicBezTo>
                      <a:pt x="783598" y="0"/>
                      <a:pt x="812800" y="29202"/>
                      <a:pt x="812800" y="65225"/>
                    </a:cubicBezTo>
                    <a:lnTo>
                      <a:pt x="812800" y="255313"/>
                    </a:lnTo>
                    <a:cubicBezTo>
                      <a:pt x="812800" y="272612"/>
                      <a:pt x="805928" y="289202"/>
                      <a:pt x="793696" y="301434"/>
                    </a:cubicBezTo>
                    <a:cubicBezTo>
                      <a:pt x="781464" y="313666"/>
                      <a:pt x="764874" y="320538"/>
                      <a:pt x="747575" y="320538"/>
                    </a:cubicBezTo>
                    <a:lnTo>
                      <a:pt x="65225" y="320538"/>
                    </a:lnTo>
                    <a:cubicBezTo>
                      <a:pt x="29202" y="320538"/>
                      <a:pt x="0" y="291336"/>
                      <a:pt x="0" y="255313"/>
                    </a:cubicBezTo>
                    <a:lnTo>
                      <a:pt x="0" y="65225"/>
                    </a:lnTo>
                    <a:cubicBezTo>
                      <a:pt x="0" y="29202"/>
                      <a:pt x="29202" y="0"/>
                      <a:pt x="65225" y="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8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4" name="Google Shape;764;p40"/>
            <p:cNvSpPr txBox="1"/>
            <p:nvPr/>
          </p:nvSpPr>
          <p:spPr>
            <a:xfrm>
              <a:off x="437582" y="411771"/>
              <a:ext cx="323963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 Name</a:t>
              </a:r>
              <a:endParaRPr/>
            </a:p>
          </p:txBody>
        </p:sp>
        <p:sp>
          <p:nvSpPr>
            <p:cNvPr id="765" name="Google Shape;765;p40"/>
            <p:cNvSpPr txBox="1"/>
            <p:nvPr/>
          </p:nvSpPr>
          <p:spPr>
            <a:xfrm>
              <a:off x="437582" y="977238"/>
              <a:ext cx="3239636" cy="348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Title or Position</a:t>
              </a:r>
              <a:endParaRPr/>
            </a:p>
          </p:txBody>
        </p:sp>
      </p:grpSp>
      <p:sp>
        <p:nvSpPr>
          <p:cNvPr id="766" name="Google Shape;766;p40"/>
          <p:cNvSpPr/>
          <p:nvPr/>
        </p:nvSpPr>
        <p:spPr>
          <a:xfrm>
            <a:off x="14524720" y="7562199"/>
            <a:ext cx="1348450" cy="134844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20994" l="-67010" r="-16447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0"/>
          <p:cNvSpPr txBox="1"/>
          <p:nvPr/>
        </p:nvSpPr>
        <p:spPr>
          <a:xfrm>
            <a:off x="4479992" y="815663"/>
            <a:ext cx="9328015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Add a Chart Page</a:t>
            </a:r>
            <a:endParaRPr/>
          </a:p>
        </p:txBody>
      </p:sp>
      <p:pic>
        <p:nvPicPr>
          <p:cNvPr id="768" name="Google Shape;768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2950" y="666754"/>
            <a:ext cx="1547209" cy="165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1"/>
          <p:cNvSpPr txBox="1"/>
          <p:nvPr/>
        </p:nvSpPr>
        <p:spPr>
          <a:xfrm>
            <a:off x="1028700" y="1094740"/>
            <a:ext cx="5059131" cy="2277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Resource </a:t>
            </a:r>
            <a:endParaRPr/>
          </a:p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Page</a:t>
            </a:r>
            <a:endParaRPr/>
          </a:p>
        </p:txBody>
      </p:sp>
      <p:sp>
        <p:nvSpPr>
          <p:cNvPr id="774" name="Google Shape;774;p41"/>
          <p:cNvSpPr txBox="1"/>
          <p:nvPr/>
        </p:nvSpPr>
        <p:spPr>
          <a:xfrm>
            <a:off x="1028700" y="7586345"/>
            <a:ext cx="5059131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Use these design resources in your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Canva Presentation. Happy designing! 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Don't forget to delete this page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before presenting. </a:t>
            </a:r>
            <a:endParaRPr/>
          </a:p>
        </p:txBody>
      </p:sp>
      <p:cxnSp>
        <p:nvCxnSpPr>
          <p:cNvPr id="775" name="Google Shape;775;p41"/>
          <p:cNvCxnSpPr/>
          <p:nvPr/>
        </p:nvCxnSpPr>
        <p:spPr>
          <a:xfrm rot="5400000">
            <a:off x="1574441" y="5124478"/>
            <a:ext cx="10286944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6" name="Google Shape;7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735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9502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9122" y="1053200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45355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56764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74241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4638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646749" y="1053200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14696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628305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41914" y="3064911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245852" y="3060768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407601" y="3064911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762283" y="3064911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224597" y="3064911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449608" y="3165916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338592" y="4980429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976692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490794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004896" y="4980429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17614" y="4980429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097951" y="4980429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4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465252" y="5046621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4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327350" y="6679656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4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679038" y="6647007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4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759132" y="6647007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4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023544" y="6647007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105241" y="6739185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4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701058" y="6647007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4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255578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4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574484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4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533842" y="84795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4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577716" y="84795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4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807913" y="84795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108340" y="84795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4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124982" y="84795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4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532904" y="84795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116002" y="85800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668220" y="8479532"/>
            <a:ext cx="689398" cy="78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5767100" y="2071825"/>
            <a:ext cx="6761150" cy="499200"/>
            <a:chOff x="5767100" y="2071825"/>
            <a:chExt cx="6761150" cy="499200"/>
          </a:xfrm>
        </p:grpSpPr>
        <p:sp>
          <p:nvSpPr>
            <p:cNvPr id="120" name="Google Shape;120;p15"/>
            <p:cNvSpPr/>
            <p:nvPr/>
          </p:nvSpPr>
          <p:spPr>
            <a:xfrm>
              <a:off x="5997950" y="2071825"/>
              <a:ext cx="6292200" cy="499200"/>
            </a:xfrm>
            <a:prstGeom prst="rect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767100" y="2071825"/>
              <a:ext cx="484200" cy="499200"/>
            </a:xfrm>
            <a:prstGeom prst="ellipse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2044050" y="2071825"/>
              <a:ext cx="484200" cy="499200"/>
            </a:xfrm>
            <a:prstGeom prst="ellipse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5"/>
          <p:cNvSpPr txBox="1"/>
          <p:nvPr/>
        </p:nvSpPr>
        <p:spPr>
          <a:xfrm>
            <a:off x="5815271" y="2121316"/>
            <a:ext cx="66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D8F67F"/>
                </a:solidFill>
                <a:latin typeface="Rubik"/>
                <a:ea typeface="Rubik"/>
                <a:cs typeface="Rubik"/>
                <a:sym typeface="Rubik"/>
              </a:rPr>
              <a:t> as a Powerpoint template in 3 steps</a:t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186" y="5894952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7767" y="5894952"/>
            <a:ext cx="2432466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3815" y="5894952"/>
            <a:ext cx="4270746" cy="2470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5"/>
          <p:cNvGrpSpPr/>
          <p:nvPr/>
        </p:nvGrpSpPr>
        <p:grpSpPr>
          <a:xfrm>
            <a:off x="7161953" y="3106509"/>
            <a:ext cx="3964094" cy="1826418"/>
            <a:chOff x="0" y="66675"/>
            <a:chExt cx="5285459" cy="2435224"/>
          </a:xfrm>
        </p:grpSpPr>
        <p:sp>
          <p:nvSpPr>
            <p:cNvPr id="128" name="Google Shape;128;p15"/>
            <p:cNvSpPr txBox="1"/>
            <p:nvPr/>
          </p:nvSpPr>
          <p:spPr>
            <a:xfrm>
              <a:off x="1991269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02</a:t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0" y="1214120"/>
              <a:ext cx="5285459" cy="128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Click on the "Share" button on the top right corner in Canva and click on "More" at the bottom of the menu.</a:t>
              </a:r>
              <a:endParaRPr/>
            </a:p>
          </p:txBody>
        </p:sp>
      </p:grpSp>
      <p:sp>
        <p:nvSpPr>
          <p:cNvPr id="130" name="Google Shape;130;p15"/>
          <p:cNvSpPr txBox="1"/>
          <p:nvPr/>
        </p:nvSpPr>
        <p:spPr>
          <a:xfrm>
            <a:off x="538961" y="815663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How to Use This Presentation</a:t>
            </a:r>
            <a:endParaRPr/>
          </a:p>
        </p:txBody>
      </p:sp>
      <p:grpSp>
        <p:nvGrpSpPr>
          <p:cNvPr id="131" name="Google Shape;131;p15"/>
          <p:cNvGrpSpPr/>
          <p:nvPr/>
        </p:nvGrpSpPr>
        <p:grpSpPr>
          <a:xfrm>
            <a:off x="12509188" y="3106509"/>
            <a:ext cx="4640000" cy="1826418"/>
            <a:chOff x="0" y="66675"/>
            <a:chExt cx="6186666" cy="2435224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0" y="1214120"/>
              <a:ext cx="6186666" cy="128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Enter "PowerPoint" in the search bar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and click on the PowerPoint icon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to download.</a:t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2441873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03</a:t>
              </a:r>
              <a:endParaRPr/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1161690" y="3106509"/>
            <a:ext cx="4594245" cy="2159793"/>
            <a:chOff x="0" y="66675"/>
            <a:chExt cx="6125660" cy="2879724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0" y="1214120"/>
              <a:ext cx="6125660" cy="173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Click on the "Canva" button next to 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this presentation. Start editing your presentation. You may need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to sign in to your Canva account.</a:t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2411369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2"/>
          <p:cNvSpPr txBox="1"/>
          <p:nvPr/>
        </p:nvSpPr>
        <p:spPr>
          <a:xfrm>
            <a:off x="1028700" y="1094740"/>
            <a:ext cx="5059131" cy="2277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Resource </a:t>
            </a:r>
            <a:endParaRPr/>
          </a:p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Page</a:t>
            </a:r>
            <a:endParaRPr/>
          </a:p>
        </p:txBody>
      </p:sp>
      <p:sp>
        <p:nvSpPr>
          <p:cNvPr id="820" name="Google Shape;820;p42"/>
          <p:cNvSpPr txBox="1"/>
          <p:nvPr/>
        </p:nvSpPr>
        <p:spPr>
          <a:xfrm>
            <a:off x="1028700" y="7586345"/>
            <a:ext cx="5059131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Use these design resources in your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Canva Presentation. Happy designing! 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Don't forget to delete this page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before presenting. </a:t>
            </a:r>
            <a:endParaRPr/>
          </a:p>
        </p:txBody>
      </p:sp>
      <p:cxnSp>
        <p:nvCxnSpPr>
          <p:cNvPr id="821" name="Google Shape;821;p42"/>
          <p:cNvCxnSpPr/>
          <p:nvPr/>
        </p:nvCxnSpPr>
        <p:spPr>
          <a:xfrm rot="5400000">
            <a:off x="1574441" y="5124478"/>
            <a:ext cx="10286944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2" name="Google Shape;82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9889" y="2117391"/>
            <a:ext cx="1293162" cy="4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1739" y="1240742"/>
            <a:ext cx="1293162" cy="45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0701" y="2762677"/>
            <a:ext cx="789252" cy="79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61410" y="4115583"/>
            <a:ext cx="922181" cy="93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53019" y="3997079"/>
            <a:ext cx="812432" cy="117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65159" y="3955368"/>
            <a:ext cx="826823" cy="125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34879" y="3966681"/>
            <a:ext cx="917348" cy="12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490618" y="2516196"/>
            <a:ext cx="695668" cy="9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79903" y="5751489"/>
            <a:ext cx="691695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101250" y="1190609"/>
            <a:ext cx="1265431" cy="88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574666" y="1190609"/>
            <a:ext cx="1209756" cy="83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082413" y="4096333"/>
            <a:ext cx="580765" cy="93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663178" y="7065894"/>
            <a:ext cx="644083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4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296725" y="2762677"/>
            <a:ext cx="823189" cy="83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811596" y="2801165"/>
            <a:ext cx="1124108" cy="84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004831" y="2626031"/>
            <a:ext cx="644083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838452" y="7065894"/>
            <a:ext cx="41131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5432887" y="4219778"/>
            <a:ext cx="790656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4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431353" y="1190609"/>
            <a:ext cx="888887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775910" y="5682679"/>
            <a:ext cx="806832" cy="86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381308" y="2664480"/>
            <a:ext cx="1048916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129520" y="5751489"/>
            <a:ext cx="470829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4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093127" y="2058226"/>
            <a:ext cx="1293162" cy="43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4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539889" y="2960561"/>
            <a:ext cx="1293162" cy="43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539889" y="1290678"/>
            <a:ext cx="1293162" cy="42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2321663" y="5569638"/>
            <a:ext cx="311461" cy="109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4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60665" y="1190609"/>
            <a:ext cx="774214" cy="120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111875" y="4020534"/>
            <a:ext cx="851584" cy="11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2509819" y="7065894"/>
            <a:ext cx="74087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586008" y="8337281"/>
            <a:ext cx="741275" cy="109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381308" y="8520096"/>
            <a:ext cx="72740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483658" y="8520096"/>
            <a:ext cx="72740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147127" y="5648896"/>
            <a:ext cx="484947" cy="93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702230" y="5751489"/>
            <a:ext cx="72740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1821573" y="1190609"/>
            <a:ext cx="1000180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858305" y="6941369"/>
            <a:ext cx="806017" cy="97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933978" y="7065894"/>
            <a:ext cx="491989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176257" y="8520096"/>
            <a:ext cx="708888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648914" y="5751489"/>
            <a:ext cx="506538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692972" y="4112346"/>
            <a:ext cx="556795" cy="94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719746" y="7065894"/>
            <a:ext cx="801748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039269" y="8520096"/>
            <a:ext cx="762042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2186542" y="8520096"/>
            <a:ext cx="819820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4418376" y="5751489"/>
            <a:ext cx="683760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178852" y="5648214"/>
            <a:ext cx="596033" cy="93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4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0216695" y="7065894"/>
            <a:ext cx="734077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4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9076807" y="7065894"/>
            <a:ext cx="72740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1363257" y="7065894"/>
            <a:ext cx="734077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956757" y="8520096"/>
            <a:ext cx="707566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260091" y="8520096"/>
            <a:ext cx="551504" cy="72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702230" y="8520096"/>
            <a:ext cx="683760" cy="7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007" y="838200"/>
            <a:ext cx="4865986" cy="1154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8" name="Google Shape;878;p43"/>
          <p:cNvGrpSpPr/>
          <p:nvPr/>
        </p:nvGrpSpPr>
        <p:grpSpPr>
          <a:xfrm>
            <a:off x="1873369" y="6033239"/>
            <a:ext cx="2149702" cy="2159338"/>
            <a:chOff x="1813" y="0"/>
            <a:chExt cx="809173" cy="812800"/>
          </a:xfrm>
        </p:grpSpPr>
        <p:sp>
          <p:nvSpPr>
            <p:cNvPr id="879" name="Google Shape;879;p4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3"/>
          <p:cNvGrpSpPr/>
          <p:nvPr/>
        </p:nvGrpSpPr>
        <p:grpSpPr>
          <a:xfrm>
            <a:off x="5903820" y="6033239"/>
            <a:ext cx="2149702" cy="2159338"/>
            <a:chOff x="1813" y="0"/>
            <a:chExt cx="809173" cy="812800"/>
          </a:xfrm>
        </p:grpSpPr>
        <p:sp>
          <p:nvSpPr>
            <p:cNvPr id="882" name="Google Shape;882;p4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43"/>
          <p:cNvGrpSpPr/>
          <p:nvPr/>
        </p:nvGrpSpPr>
        <p:grpSpPr>
          <a:xfrm>
            <a:off x="9997880" y="6033239"/>
            <a:ext cx="2149702" cy="2159338"/>
            <a:chOff x="1813" y="0"/>
            <a:chExt cx="809173" cy="812800"/>
          </a:xfrm>
        </p:grpSpPr>
        <p:sp>
          <p:nvSpPr>
            <p:cNvPr id="885" name="Google Shape;885;p4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3"/>
          <p:cNvGrpSpPr/>
          <p:nvPr/>
        </p:nvGrpSpPr>
        <p:grpSpPr>
          <a:xfrm>
            <a:off x="14311686" y="6033239"/>
            <a:ext cx="2149702" cy="2159338"/>
            <a:chOff x="1813" y="0"/>
            <a:chExt cx="809173" cy="812800"/>
          </a:xfrm>
        </p:grpSpPr>
        <p:sp>
          <p:nvSpPr>
            <p:cNvPr id="888" name="Google Shape;888;p4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43"/>
          <p:cNvSpPr txBox="1"/>
          <p:nvPr/>
        </p:nvSpPr>
        <p:spPr>
          <a:xfrm>
            <a:off x="1472630" y="2841095"/>
            <a:ext cx="15361164" cy="2277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Free templates for all</a:t>
            </a:r>
            <a:endParaRPr/>
          </a:p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your presentation needs</a:t>
            </a:r>
            <a:endParaRPr/>
          </a:p>
        </p:txBody>
      </p:sp>
      <p:sp>
        <p:nvSpPr>
          <p:cNvPr id="891" name="Google Shape;891;p43"/>
          <p:cNvSpPr txBox="1"/>
          <p:nvPr/>
        </p:nvSpPr>
        <p:spPr>
          <a:xfrm>
            <a:off x="1028700" y="8485795"/>
            <a:ext cx="3839042" cy="671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For PowerPoint,</a:t>
            </a:r>
            <a:endParaRPr/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Google Slides, and Canva</a:t>
            </a:r>
            <a:endParaRPr/>
          </a:p>
        </p:txBody>
      </p:sp>
      <p:sp>
        <p:nvSpPr>
          <p:cNvPr id="892" name="Google Shape;892;p43"/>
          <p:cNvSpPr txBox="1"/>
          <p:nvPr/>
        </p:nvSpPr>
        <p:spPr>
          <a:xfrm>
            <a:off x="5059151" y="8485795"/>
            <a:ext cx="3839042" cy="677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100% free for personal</a:t>
            </a:r>
            <a:endParaRPr/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or commercial use</a:t>
            </a:r>
            <a:endParaRPr/>
          </a:p>
        </p:txBody>
      </p:sp>
      <p:sp>
        <p:nvSpPr>
          <p:cNvPr id="893" name="Google Shape;893;p43"/>
          <p:cNvSpPr txBox="1"/>
          <p:nvPr/>
        </p:nvSpPr>
        <p:spPr>
          <a:xfrm>
            <a:off x="9153212" y="8485795"/>
            <a:ext cx="3839042" cy="677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Ready to use, professional,</a:t>
            </a:r>
            <a:endParaRPr/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and customizable</a:t>
            </a:r>
            <a:endParaRPr/>
          </a:p>
        </p:txBody>
      </p:sp>
      <p:sp>
        <p:nvSpPr>
          <p:cNvPr id="894" name="Google Shape;894;p43"/>
          <p:cNvSpPr txBox="1"/>
          <p:nvPr/>
        </p:nvSpPr>
        <p:spPr>
          <a:xfrm>
            <a:off x="13467017" y="8485795"/>
            <a:ext cx="3839042" cy="677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Blow your audience away</a:t>
            </a:r>
            <a:endParaRPr/>
          </a:p>
          <a:p>
            <a:pPr indent="0" lvl="0" marL="0" marR="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482CB"/>
                </a:solidFill>
                <a:latin typeface="Rubik"/>
                <a:ea typeface="Rubik"/>
                <a:cs typeface="Rubik"/>
                <a:sym typeface="Rubik"/>
              </a:rPr>
              <a:t>with attractive visuals</a:t>
            </a:r>
            <a:endParaRPr/>
          </a:p>
        </p:txBody>
      </p:sp>
      <p:pic>
        <p:nvPicPr>
          <p:cNvPr id="895" name="Google Shape;8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9215" y="6650643"/>
            <a:ext cx="958913" cy="85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3639" y="6648502"/>
            <a:ext cx="858188" cy="8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963280" y="6542749"/>
            <a:ext cx="846516" cy="96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0347" y="6650643"/>
            <a:ext cx="675748" cy="92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228"/>
            <a:ext cx="18288000" cy="1012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23070" y="530063"/>
            <a:ext cx="997273" cy="99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77357" y="3729312"/>
            <a:ext cx="629988" cy="62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77357" y="5295107"/>
            <a:ext cx="629988" cy="62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77357" y="6858545"/>
            <a:ext cx="629988" cy="62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77357" y="8421983"/>
            <a:ext cx="629988" cy="62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472"/>
            <a:ext cx="18288000" cy="1017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23070" y="530063"/>
            <a:ext cx="997273" cy="99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3673249"/>
            <a:ext cx="456010" cy="4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4687490"/>
            <a:ext cx="456010" cy="4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5705475"/>
            <a:ext cx="456010" cy="4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6575361"/>
            <a:ext cx="456010" cy="4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7593347"/>
            <a:ext cx="456010" cy="45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4845" y="9030295"/>
            <a:ext cx="456010" cy="45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5767100" y="2071825"/>
            <a:ext cx="6761150" cy="499200"/>
            <a:chOff x="5767100" y="2071825"/>
            <a:chExt cx="6761150" cy="499200"/>
          </a:xfrm>
        </p:grpSpPr>
        <p:sp>
          <p:nvSpPr>
            <p:cNvPr id="142" name="Google Shape;142;p16"/>
            <p:cNvSpPr/>
            <p:nvPr/>
          </p:nvSpPr>
          <p:spPr>
            <a:xfrm>
              <a:off x="5997950" y="2071825"/>
              <a:ext cx="6292200" cy="499200"/>
            </a:xfrm>
            <a:prstGeom prst="rect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767100" y="2071825"/>
              <a:ext cx="484200" cy="499200"/>
            </a:xfrm>
            <a:prstGeom prst="ellipse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2044050" y="2071825"/>
              <a:ext cx="484200" cy="499200"/>
            </a:xfrm>
            <a:prstGeom prst="ellipse">
              <a:avLst/>
            </a:prstGeom>
            <a:solidFill>
              <a:srgbClr val="3482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1304" r="5079" t="3023"/>
          <a:stretch/>
        </p:blipFill>
        <p:spPr>
          <a:xfrm>
            <a:off x="12693815" y="5894952"/>
            <a:ext cx="4270746" cy="247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5815271" y="2121316"/>
            <a:ext cx="66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D8F67F"/>
                </a:solidFill>
                <a:latin typeface="Rubik"/>
                <a:ea typeface="Rubik"/>
                <a:cs typeface="Rubik"/>
                <a:sym typeface="Rubik"/>
              </a:rPr>
              <a:t> as a GoogleSlide template in 3 steps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538961" y="815663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How to Use This Presentation</a:t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2509188" y="3106509"/>
            <a:ext cx="4640000" cy="2493168"/>
            <a:chOff x="0" y="66675"/>
            <a:chExt cx="6186666" cy="3324224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0" y="1214120"/>
              <a:ext cx="6186666" cy="2176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Enter "Google Drive" in the search bar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and click on the Google Drive icon to add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this design as a Google slide in your G Drive.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It will ask you to link your Google account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to Canva the first time.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441873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03</a:t>
              </a:r>
              <a:endParaRPr/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1161690" y="3106509"/>
            <a:ext cx="4594245" cy="2159793"/>
            <a:chOff x="0" y="66675"/>
            <a:chExt cx="6125660" cy="2879724"/>
          </a:xfrm>
        </p:grpSpPr>
        <p:sp>
          <p:nvSpPr>
            <p:cNvPr id="152" name="Google Shape;152;p16"/>
            <p:cNvSpPr txBox="1"/>
            <p:nvPr/>
          </p:nvSpPr>
          <p:spPr>
            <a:xfrm>
              <a:off x="2411369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/>
            </a:p>
          </p:txBody>
        </p:sp>
        <p:sp>
          <p:nvSpPr>
            <p:cNvPr id="153" name="Google Shape;153;p16"/>
            <p:cNvSpPr txBox="1"/>
            <p:nvPr/>
          </p:nvSpPr>
          <p:spPr>
            <a:xfrm>
              <a:off x="0" y="1214120"/>
              <a:ext cx="6125660" cy="173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Click on the "Canva" button next to 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this presentation. Start editing your presentation. You may need</a:t>
              </a:r>
              <a:endParaRPr/>
            </a:p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to sign in to your Canva account.</a:t>
              </a:r>
              <a:endParaRPr/>
            </a:p>
          </p:txBody>
        </p:sp>
      </p:grpSp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9186" y="5894952"/>
            <a:ext cx="3759252" cy="3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7767" y="5894952"/>
            <a:ext cx="2432466" cy="379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6"/>
          <p:cNvGrpSpPr/>
          <p:nvPr/>
        </p:nvGrpSpPr>
        <p:grpSpPr>
          <a:xfrm>
            <a:off x="7161953" y="3106509"/>
            <a:ext cx="3964094" cy="1826418"/>
            <a:chOff x="0" y="66675"/>
            <a:chExt cx="5285459" cy="2435224"/>
          </a:xfrm>
        </p:grpSpPr>
        <p:sp>
          <p:nvSpPr>
            <p:cNvPr id="157" name="Google Shape;157;p16"/>
            <p:cNvSpPr txBox="1"/>
            <p:nvPr/>
          </p:nvSpPr>
          <p:spPr>
            <a:xfrm>
              <a:off x="1991269" y="66675"/>
              <a:ext cx="1302921" cy="842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499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02</a:t>
              </a: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0" y="1214120"/>
              <a:ext cx="5285459" cy="1287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Click on the "Share" button on the top right corner in Canva and click on "More" at the bottom of the menu.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1245" y="2986906"/>
            <a:ext cx="6627510" cy="668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23716">
            <a:off x="2599012" y="2982509"/>
            <a:ext cx="3703714" cy="7122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7"/>
          <p:cNvGrpSpPr/>
          <p:nvPr/>
        </p:nvGrpSpPr>
        <p:grpSpPr>
          <a:xfrm>
            <a:off x="11951829" y="2439432"/>
            <a:ext cx="967708" cy="972046"/>
            <a:chOff x="1813" y="0"/>
            <a:chExt cx="809173" cy="812800"/>
          </a:xfrm>
        </p:grpSpPr>
        <p:sp>
          <p:nvSpPr>
            <p:cNvPr id="166" name="Google Shape;166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9689875" y="3715063"/>
            <a:ext cx="6084300" cy="5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  <a:p>
            <a:pPr indent="-48253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  <a:buFont typeface="Itim"/>
              <a:buAutoNum type="arabicPeriod"/>
            </a:pPr>
            <a:r>
              <a:rPr b="0" i="0" lang="en-US" sz="3999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an agenda here.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538961" y="1125807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How to Use This Presentation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8"/>
          <p:cNvGrpSpPr/>
          <p:nvPr/>
        </p:nvGrpSpPr>
        <p:grpSpPr>
          <a:xfrm>
            <a:off x="362759" y="3773071"/>
            <a:ext cx="3217993" cy="5070151"/>
            <a:chOff x="0" y="-192881"/>
            <a:chExt cx="4290657" cy="6760200"/>
          </a:xfrm>
        </p:grpSpPr>
        <p:grpSp>
          <p:nvGrpSpPr>
            <p:cNvPr id="175" name="Google Shape;175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rect b="b" l="l" r="r" t="t"/>
                <a:pathLst>
                  <a:path extrusionOk="0" h="1297248" w="847537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18"/>
            <p:cNvSpPr txBox="1"/>
            <p:nvPr/>
          </p:nvSpPr>
          <p:spPr>
            <a:xfrm>
              <a:off x="151466" y="3841275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1417062" y="756092"/>
              <a:ext cx="1456534" cy="935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406931" y="1843636"/>
              <a:ext cx="3476795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2015</a:t>
              </a:r>
              <a:endParaRPr/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406931" y="4626591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182" name="Google Shape;182;p18"/>
          <p:cNvGrpSpPr/>
          <p:nvPr/>
        </p:nvGrpSpPr>
        <p:grpSpPr>
          <a:xfrm>
            <a:off x="3948881" y="3773071"/>
            <a:ext cx="3217993" cy="5070151"/>
            <a:chOff x="0" y="-192881"/>
            <a:chExt cx="4290657" cy="6760200"/>
          </a:xfrm>
        </p:grpSpPr>
        <p:grpSp>
          <p:nvGrpSpPr>
            <p:cNvPr id="183" name="Google Shape;183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</p:grpSpPr>
          <p:sp>
            <p:nvSpPr>
              <p:cNvPr id="184" name="Google Shape;184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rect b="b" l="l" r="r" t="t"/>
                <a:pathLst>
                  <a:path extrusionOk="0" h="1297248" w="847537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18"/>
            <p:cNvSpPr txBox="1"/>
            <p:nvPr/>
          </p:nvSpPr>
          <p:spPr>
            <a:xfrm>
              <a:off x="151466" y="3841275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1417062" y="756092"/>
              <a:ext cx="1456534" cy="935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02</a:t>
              </a: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406931" y="1843636"/>
              <a:ext cx="3476795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2016</a:t>
              </a:r>
              <a:endParaRPr/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406931" y="4626591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7535004" y="3773071"/>
            <a:ext cx="3217993" cy="5070151"/>
            <a:chOff x="0" y="-192881"/>
            <a:chExt cx="4290657" cy="6760200"/>
          </a:xfrm>
        </p:grpSpPr>
        <p:grpSp>
          <p:nvGrpSpPr>
            <p:cNvPr id="191" name="Google Shape;191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</p:grpSpPr>
          <p:sp>
            <p:nvSpPr>
              <p:cNvPr id="192" name="Google Shape;192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rect b="b" l="l" r="r" t="t"/>
                <a:pathLst>
                  <a:path extrusionOk="0" h="1297248" w="847537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8"/>
            <p:cNvSpPr txBox="1"/>
            <p:nvPr/>
          </p:nvSpPr>
          <p:spPr>
            <a:xfrm>
              <a:off x="151466" y="3841275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195" name="Google Shape;195;p18"/>
            <p:cNvSpPr txBox="1"/>
            <p:nvPr/>
          </p:nvSpPr>
          <p:spPr>
            <a:xfrm>
              <a:off x="1417062" y="756092"/>
              <a:ext cx="1456534" cy="935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03</a:t>
              </a:r>
              <a:endParaRPr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406931" y="1843636"/>
              <a:ext cx="3476795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2017</a:t>
              </a:r>
              <a:endParaRPr/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406931" y="4626591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198" name="Google Shape;198;p18"/>
          <p:cNvGrpSpPr/>
          <p:nvPr/>
        </p:nvGrpSpPr>
        <p:grpSpPr>
          <a:xfrm>
            <a:off x="11121126" y="3773071"/>
            <a:ext cx="3217993" cy="5070151"/>
            <a:chOff x="0" y="-192881"/>
            <a:chExt cx="4290657" cy="6760200"/>
          </a:xfrm>
        </p:grpSpPr>
        <p:grpSp>
          <p:nvGrpSpPr>
            <p:cNvPr id="199" name="Google Shape;199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</p:grpSpPr>
          <p:sp>
            <p:nvSpPr>
              <p:cNvPr id="200" name="Google Shape;200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rect b="b" l="l" r="r" t="t"/>
                <a:pathLst>
                  <a:path extrusionOk="0" h="1297248" w="847537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18"/>
            <p:cNvSpPr txBox="1"/>
            <p:nvPr/>
          </p:nvSpPr>
          <p:spPr>
            <a:xfrm>
              <a:off x="151466" y="3841275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1417062" y="756092"/>
              <a:ext cx="1456534" cy="935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04</a:t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406931" y="1843636"/>
              <a:ext cx="3476795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2018</a:t>
              </a:r>
              <a:endParaRPr/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406931" y="4626591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14707248" y="3773071"/>
            <a:ext cx="3217993" cy="5070151"/>
            <a:chOff x="0" y="-192881"/>
            <a:chExt cx="4290657" cy="6760200"/>
          </a:xfrm>
        </p:grpSpPr>
        <p:grpSp>
          <p:nvGrpSpPr>
            <p:cNvPr id="207" name="Google Shape;207;p18"/>
            <p:cNvGrpSpPr/>
            <p:nvPr/>
          </p:nvGrpSpPr>
          <p:grpSpPr>
            <a:xfrm>
              <a:off x="0" y="-192881"/>
              <a:ext cx="4290657" cy="6760200"/>
              <a:chOff x="0" y="-38100"/>
              <a:chExt cx="847537" cy="1335348"/>
            </a:xfrm>
          </p:grpSpPr>
          <p:sp>
            <p:nvSpPr>
              <p:cNvPr id="208" name="Google Shape;208;p18"/>
              <p:cNvSpPr/>
              <p:nvPr/>
            </p:nvSpPr>
            <p:spPr>
              <a:xfrm>
                <a:off x="0" y="0"/>
                <a:ext cx="847537" cy="1297248"/>
              </a:xfrm>
              <a:custGeom>
                <a:rect b="b" l="l" r="r" t="t"/>
                <a:pathLst>
                  <a:path extrusionOk="0" h="1297248" w="847537">
                    <a:moveTo>
                      <a:pt x="122697" y="0"/>
                    </a:moveTo>
                    <a:lnTo>
                      <a:pt x="724840" y="0"/>
                    </a:lnTo>
                    <a:cubicBezTo>
                      <a:pt x="792604" y="0"/>
                      <a:pt x="847537" y="54933"/>
                      <a:pt x="847537" y="122697"/>
                    </a:cubicBezTo>
                    <a:lnTo>
                      <a:pt x="847537" y="1174551"/>
                    </a:lnTo>
                    <a:cubicBezTo>
                      <a:pt x="847537" y="1207093"/>
                      <a:pt x="834610" y="1238301"/>
                      <a:pt x="811600" y="1261311"/>
                    </a:cubicBezTo>
                    <a:cubicBezTo>
                      <a:pt x="788590" y="1284321"/>
                      <a:pt x="757382" y="1297248"/>
                      <a:pt x="724840" y="1297248"/>
                    </a:cubicBezTo>
                    <a:lnTo>
                      <a:pt x="122697" y="1297248"/>
                    </a:lnTo>
                    <a:cubicBezTo>
                      <a:pt x="54933" y="1297248"/>
                      <a:pt x="0" y="1242315"/>
                      <a:pt x="0" y="1174551"/>
                    </a:cubicBezTo>
                    <a:lnTo>
                      <a:pt x="0" y="122697"/>
                    </a:lnTo>
                    <a:cubicBezTo>
                      <a:pt x="0" y="54933"/>
                      <a:pt x="54933" y="0"/>
                      <a:pt x="122697" y="0"/>
                    </a:cubicBezTo>
                    <a:close/>
                  </a:path>
                </a:pathLst>
              </a:custGeom>
              <a:solidFill>
                <a:srgbClr val="8EB8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8"/>
            <p:cNvSpPr txBox="1"/>
            <p:nvPr/>
          </p:nvSpPr>
          <p:spPr>
            <a:xfrm>
              <a:off x="151466" y="3841275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1417062" y="756092"/>
              <a:ext cx="1456534" cy="935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05</a:t>
              </a:r>
              <a:endParaRPr/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406931" y="1843636"/>
              <a:ext cx="3476795" cy="1508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2019</a:t>
              </a:r>
              <a:endParaRPr/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406931" y="4626591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756" y="3497215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878" y="3497215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9001" y="3497215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05123" y="3497215"/>
            <a:ext cx="1849998" cy="6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9302" y="3497215"/>
            <a:ext cx="1849998" cy="625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538961" y="1125807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Add a Timeline Page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B8D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9"/>
          <p:cNvGrpSpPr/>
          <p:nvPr/>
        </p:nvGrpSpPr>
        <p:grpSpPr>
          <a:xfrm>
            <a:off x="-850" y="4711946"/>
            <a:ext cx="18229465" cy="2550699"/>
            <a:chOff x="-1134" y="-1"/>
            <a:chExt cx="24305954" cy="3400932"/>
          </a:xfrm>
        </p:grpSpPr>
        <p:pic>
          <p:nvPicPr>
            <p:cNvPr id="225" name="Google Shape;22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644952">
              <a:off x="18213201" y="134208"/>
              <a:ext cx="6024065" cy="31325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19"/>
            <p:cNvGrpSpPr/>
            <p:nvPr/>
          </p:nvGrpSpPr>
          <p:grpSpPr>
            <a:xfrm>
              <a:off x="-1134" y="1201800"/>
              <a:ext cx="19969003" cy="509840"/>
              <a:chOff x="-3810" y="0"/>
              <a:chExt cx="67102431" cy="1713230"/>
            </a:xfrm>
          </p:grpSpPr>
          <p:sp>
            <p:nvSpPr>
              <p:cNvPr id="227" name="Google Shape;227;p19"/>
              <p:cNvSpPr/>
              <p:nvPr/>
            </p:nvSpPr>
            <p:spPr>
              <a:xfrm>
                <a:off x="10160" y="16510"/>
                <a:ext cx="67073218" cy="1686560"/>
              </a:xfrm>
              <a:custGeom>
                <a:rect b="b" l="l" r="r" t="t"/>
                <a:pathLst>
                  <a:path extrusionOk="0" h="1686560" w="67073218">
                    <a:moveTo>
                      <a:pt x="6707321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33448099" y="0"/>
                    </a:lnTo>
                    <a:lnTo>
                      <a:pt x="67054168" y="5080"/>
                    </a:ln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</p:sp>
          <p:sp>
            <p:nvSpPr>
              <p:cNvPr id="228" name="Google Shape;228;p19"/>
              <p:cNvSpPr/>
              <p:nvPr/>
            </p:nvSpPr>
            <p:spPr>
              <a:xfrm>
                <a:off x="-3810" y="0"/>
                <a:ext cx="67102431" cy="1713230"/>
              </a:xfrm>
              <a:custGeom>
                <a:rect b="b" l="l" r="r" t="t"/>
                <a:pathLst>
                  <a:path extrusionOk="0" h="1713230" w="67102431">
                    <a:moveTo>
                      <a:pt x="67068138" y="21590"/>
                    </a:moveTo>
                    <a:cubicBezTo>
                      <a:pt x="67069409" y="34290"/>
                      <a:pt x="67069409" y="44450"/>
                      <a:pt x="67070681" y="54610"/>
                    </a:cubicBezTo>
                    <a:cubicBezTo>
                      <a:pt x="67073223" y="88900"/>
                      <a:pt x="67074488" y="124460"/>
                      <a:pt x="67077031" y="158750"/>
                    </a:cubicBezTo>
                    <a:cubicBezTo>
                      <a:pt x="67077031" y="208280"/>
                      <a:pt x="67089731" y="1184910"/>
                      <a:pt x="67096081" y="1234440"/>
                    </a:cubicBezTo>
                    <a:cubicBezTo>
                      <a:pt x="67102431" y="1309370"/>
                      <a:pt x="67098623" y="1385570"/>
                      <a:pt x="67098623" y="1460500"/>
                    </a:cubicBezTo>
                    <a:cubicBezTo>
                      <a:pt x="67098623" y="1526540"/>
                      <a:pt x="67099888" y="1587500"/>
                      <a:pt x="67101159" y="1652270"/>
                    </a:cubicBezTo>
                    <a:cubicBezTo>
                      <a:pt x="67101159" y="1673860"/>
                      <a:pt x="67101159" y="1687830"/>
                      <a:pt x="67101159" y="1711960"/>
                    </a:cubicBezTo>
                    <a:cubicBezTo>
                      <a:pt x="67078302" y="1711960"/>
                      <a:pt x="67057981" y="1713230"/>
                      <a:pt x="66825573" y="1711960"/>
                    </a:cubicBezTo>
                    <a:cubicBezTo>
                      <a:pt x="63372345" y="1706880"/>
                      <a:pt x="59865986" y="1713230"/>
                      <a:pt x="56412758" y="1708150"/>
                    </a:cubicBezTo>
                    <a:cubicBezTo>
                      <a:pt x="54340822" y="1704340"/>
                      <a:pt x="52322012" y="1706880"/>
                      <a:pt x="50250073" y="1704340"/>
                    </a:cubicBezTo>
                    <a:cubicBezTo>
                      <a:pt x="49293794" y="1703070"/>
                      <a:pt x="48337517" y="1701800"/>
                      <a:pt x="47381238" y="1700530"/>
                    </a:cubicBezTo>
                    <a:cubicBezTo>
                      <a:pt x="46796845" y="1700530"/>
                      <a:pt x="46265578" y="1701800"/>
                      <a:pt x="45681186" y="1701800"/>
                    </a:cubicBezTo>
                    <a:cubicBezTo>
                      <a:pt x="44193640" y="1700530"/>
                      <a:pt x="40102894" y="1701800"/>
                      <a:pt x="38615348" y="1700530"/>
                    </a:cubicBezTo>
                    <a:cubicBezTo>
                      <a:pt x="37552817" y="1699260"/>
                      <a:pt x="16302176" y="1708150"/>
                      <a:pt x="15239644" y="1706880"/>
                    </a:cubicBezTo>
                    <a:cubicBezTo>
                      <a:pt x="14974011" y="1706880"/>
                      <a:pt x="14655252" y="1708150"/>
                      <a:pt x="14389619" y="1708150"/>
                    </a:cubicBezTo>
                    <a:cubicBezTo>
                      <a:pt x="13752100" y="1708150"/>
                      <a:pt x="13167707" y="1709420"/>
                      <a:pt x="12530187" y="1709420"/>
                    </a:cubicBezTo>
                    <a:cubicBezTo>
                      <a:pt x="10936389" y="1709420"/>
                      <a:pt x="9395718" y="1708150"/>
                      <a:pt x="7801920" y="1706880"/>
                    </a:cubicBezTo>
                    <a:cubicBezTo>
                      <a:pt x="6845641" y="1705610"/>
                      <a:pt x="5889363" y="1704340"/>
                      <a:pt x="4986211" y="1703070"/>
                    </a:cubicBezTo>
                    <a:cubicBezTo>
                      <a:pt x="3286159" y="1701800"/>
                      <a:pt x="1586108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257944" y="30480"/>
                      <a:pt x="1107969" y="29210"/>
                    </a:cubicBezTo>
                    <a:cubicBezTo>
                      <a:pt x="2542387" y="25400"/>
                      <a:pt x="3976805" y="22860"/>
                      <a:pt x="5464350" y="20320"/>
                    </a:cubicBezTo>
                    <a:cubicBezTo>
                      <a:pt x="6473756" y="17780"/>
                      <a:pt x="7483161" y="16510"/>
                      <a:pt x="8439440" y="13970"/>
                    </a:cubicBezTo>
                    <a:cubicBezTo>
                      <a:pt x="9395719" y="11430"/>
                      <a:pt x="10405124" y="8890"/>
                      <a:pt x="11361403" y="8890"/>
                    </a:cubicBezTo>
                    <a:cubicBezTo>
                      <a:pt x="12423935" y="7620"/>
                      <a:pt x="13486466" y="10160"/>
                      <a:pt x="14548998" y="8890"/>
                    </a:cubicBezTo>
                    <a:cubicBezTo>
                      <a:pt x="15877164" y="8890"/>
                      <a:pt x="39943512" y="6350"/>
                      <a:pt x="41271679" y="5080"/>
                    </a:cubicBezTo>
                    <a:cubicBezTo>
                      <a:pt x="42546717" y="3810"/>
                      <a:pt x="43821756" y="2540"/>
                      <a:pt x="45149919" y="2540"/>
                    </a:cubicBezTo>
                    <a:cubicBezTo>
                      <a:pt x="47328112" y="1270"/>
                      <a:pt x="49453176" y="0"/>
                      <a:pt x="51631366" y="0"/>
                    </a:cubicBezTo>
                    <a:cubicBezTo>
                      <a:pt x="52534520" y="0"/>
                      <a:pt x="53490796" y="2540"/>
                      <a:pt x="54393947" y="2540"/>
                    </a:cubicBezTo>
                    <a:cubicBezTo>
                      <a:pt x="56890899" y="3810"/>
                      <a:pt x="59440976" y="5080"/>
                      <a:pt x="61937927" y="7620"/>
                    </a:cubicBezTo>
                    <a:cubicBezTo>
                      <a:pt x="63266088" y="8890"/>
                      <a:pt x="64594255" y="12700"/>
                      <a:pt x="65922422" y="16510"/>
                    </a:cubicBezTo>
                    <a:cubicBezTo>
                      <a:pt x="66241181" y="16510"/>
                      <a:pt x="66559940" y="16510"/>
                      <a:pt x="66825573" y="16510"/>
                    </a:cubicBezTo>
                    <a:cubicBezTo>
                      <a:pt x="67049088" y="17780"/>
                      <a:pt x="67057981" y="20320"/>
                      <a:pt x="67068138" y="21590"/>
                    </a:cubicBezTo>
                    <a:close/>
                    <a:moveTo>
                      <a:pt x="67078302" y="1695450"/>
                    </a:moveTo>
                    <a:cubicBezTo>
                      <a:pt x="67079573" y="1678940"/>
                      <a:pt x="67080838" y="1666240"/>
                      <a:pt x="67080838" y="1653540"/>
                    </a:cubicBezTo>
                    <a:cubicBezTo>
                      <a:pt x="67079573" y="1581150"/>
                      <a:pt x="67078302" y="1513840"/>
                      <a:pt x="67078302" y="1441450"/>
                    </a:cubicBezTo>
                    <a:cubicBezTo>
                      <a:pt x="67078302" y="1408430"/>
                      <a:pt x="67080838" y="1375410"/>
                      <a:pt x="67079573" y="1342390"/>
                    </a:cubicBezTo>
                    <a:cubicBezTo>
                      <a:pt x="67079573" y="1311910"/>
                      <a:pt x="67078302" y="1280160"/>
                      <a:pt x="67077031" y="1249680"/>
                    </a:cubicBezTo>
                    <a:cubicBezTo>
                      <a:pt x="67071952" y="1202690"/>
                      <a:pt x="67060523" y="229870"/>
                      <a:pt x="67060523" y="182880"/>
                    </a:cubicBezTo>
                    <a:cubicBezTo>
                      <a:pt x="67057981" y="143510"/>
                      <a:pt x="67055438" y="102870"/>
                      <a:pt x="67052902" y="63500"/>
                    </a:cubicBezTo>
                    <a:cubicBezTo>
                      <a:pt x="67051631" y="44450"/>
                      <a:pt x="67050359" y="43180"/>
                      <a:pt x="66666197" y="41910"/>
                    </a:cubicBezTo>
                    <a:cubicBezTo>
                      <a:pt x="66506814" y="41910"/>
                      <a:pt x="66400563" y="41910"/>
                      <a:pt x="66241181" y="40640"/>
                    </a:cubicBezTo>
                    <a:cubicBezTo>
                      <a:pt x="64913014" y="36830"/>
                      <a:pt x="63531728" y="31750"/>
                      <a:pt x="62203561" y="30480"/>
                    </a:cubicBezTo>
                    <a:cubicBezTo>
                      <a:pt x="58962841" y="26670"/>
                      <a:pt x="55668989" y="25400"/>
                      <a:pt x="52428269" y="22860"/>
                    </a:cubicBezTo>
                    <a:cubicBezTo>
                      <a:pt x="51950128" y="22860"/>
                      <a:pt x="51418861" y="22860"/>
                      <a:pt x="50940723" y="22860"/>
                    </a:cubicBezTo>
                    <a:cubicBezTo>
                      <a:pt x="50143822" y="22860"/>
                      <a:pt x="49346922" y="22860"/>
                      <a:pt x="48603151" y="22860"/>
                    </a:cubicBezTo>
                    <a:cubicBezTo>
                      <a:pt x="46903099" y="22860"/>
                      <a:pt x="45203048" y="22860"/>
                      <a:pt x="43556125" y="24130"/>
                    </a:cubicBezTo>
                    <a:cubicBezTo>
                      <a:pt x="42121704" y="25400"/>
                      <a:pt x="17949101" y="29210"/>
                      <a:pt x="16514684" y="29210"/>
                    </a:cubicBezTo>
                    <a:cubicBezTo>
                      <a:pt x="14177114" y="29210"/>
                      <a:pt x="11839543" y="26670"/>
                      <a:pt x="9501973" y="33020"/>
                    </a:cubicBezTo>
                    <a:cubicBezTo>
                      <a:pt x="8280060" y="36830"/>
                      <a:pt x="7111275" y="36830"/>
                      <a:pt x="5942490" y="38100"/>
                    </a:cubicBezTo>
                    <a:cubicBezTo>
                      <a:pt x="3923679" y="41910"/>
                      <a:pt x="1904868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364197" y="1677670"/>
                      <a:pt x="1107969" y="1678940"/>
                      <a:pt x="1798615" y="1678940"/>
                    </a:cubicBezTo>
                    <a:cubicBezTo>
                      <a:pt x="2808020" y="1678940"/>
                      <a:pt x="3870552" y="1676400"/>
                      <a:pt x="4879958" y="1678940"/>
                    </a:cubicBezTo>
                    <a:cubicBezTo>
                      <a:pt x="6526882" y="1682750"/>
                      <a:pt x="8173807" y="1685290"/>
                      <a:pt x="9820732" y="1684020"/>
                    </a:cubicBezTo>
                    <a:cubicBezTo>
                      <a:pt x="10883264" y="1682750"/>
                      <a:pt x="11892669" y="1685290"/>
                      <a:pt x="12955201" y="1685290"/>
                    </a:cubicBezTo>
                    <a:cubicBezTo>
                      <a:pt x="14495873" y="1685290"/>
                      <a:pt x="16036545" y="1684020"/>
                      <a:pt x="17577215" y="1685290"/>
                    </a:cubicBezTo>
                    <a:cubicBezTo>
                      <a:pt x="19861658" y="1686560"/>
                      <a:pt x="44937415" y="1676400"/>
                      <a:pt x="47274984" y="1678940"/>
                    </a:cubicBezTo>
                    <a:cubicBezTo>
                      <a:pt x="48284392" y="1680210"/>
                      <a:pt x="49293797" y="1681480"/>
                      <a:pt x="50250073" y="1681480"/>
                    </a:cubicBezTo>
                    <a:cubicBezTo>
                      <a:pt x="52003253" y="1684020"/>
                      <a:pt x="53703304" y="1680210"/>
                      <a:pt x="55456481" y="1684020"/>
                    </a:cubicBezTo>
                    <a:cubicBezTo>
                      <a:pt x="56890899" y="1686560"/>
                      <a:pt x="58325317" y="1686560"/>
                      <a:pt x="59759735" y="1689100"/>
                    </a:cubicBezTo>
                    <a:cubicBezTo>
                      <a:pt x="61884802" y="1692910"/>
                      <a:pt x="64009863" y="1695450"/>
                      <a:pt x="66134930" y="1696720"/>
                    </a:cubicBezTo>
                    <a:cubicBezTo>
                      <a:pt x="66931830" y="1696720"/>
                      <a:pt x="67057981" y="1695450"/>
                      <a:pt x="67078302" y="1695450"/>
                    </a:cubicBezTo>
                    <a:close/>
                  </a:path>
                </a:pathLst>
              </a:custGeom>
              <a:solidFill>
                <a:srgbClr val="3482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9" name="Google Shape;229;p19"/>
          <p:cNvGrpSpPr/>
          <p:nvPr/>
        </p:nvGrpSpPr>
        <p:grpSpPr>
          <a:xfrm>
            <a:off x="1525617" y="5653892"/>
            <a:ext cx="331917" cy="333405"/>
            <a:chOff x="1813" y="0"/>
            <a:chExt cx="809173" cy="812800"/>
          </a:xfrm>
        </p:grpSpPr>
        <p:sp>
          <p:nvSpPr>
            <p:cNvPr id="230" name="Google Shape;230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387777" y="4110206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2015</a:t>
            </a:r>
            <a:endParaRPr/>
          </a:p>
        </p:txBody>
      </p:sp>
      <p:grpSp>
        <p:nvGrpSpPr>
          <p:cNvPr id="233" name="Google Shape;233;p19"/>
          <p:cNvGrpSpPr/>
          <p:nvPr/>
        </p:nvGrpSpPr>
        <p:grpSpPr>
          <a:xfrm>
            <a:off x="196178" y="6541723"/>
            <a:ext cx="2990794" cy="1117402"/>
            <a:chOff x="0" y="38100"/>
            <a:chExt cx="3987726" cy="1489869"/>
          </a:xfrm>
        </p:grpSpPr>
        <p:sp>
          <p:nvSpPr>
            <p:cNvPr id="234" name="Google Shape;234;p19"/>
            <p:cNvSpPr txBox="1"/>
            <p:nvPr/>
          </p:nvSpPr>
          <p:spPr>
            <a:xfrm>
              <a:off x="0" y="38100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255465" y="823416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36" name="Google Shape;236;p19"/>
          <p:cNvGrpSpPr/>
          <p:nvPr/>
        </p:nvGrpSpPr>
        <p:grpSpPr>
          <a:xfrm>
            <a:off x="7992094" y="5653892"/>
            <a:ext cx="331917" cy="333405"/>
            <a:chOff x="1813" y="0"/>
            <a:chExt cx="809173" cy="812800"/>
          </a:xfrm>
        </p:grpSpPr>
        <p:sp>
          <p:nvSpPr>
            <p:cNvPr id="237" name="Google Shape;237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9"/>
          <p:cNvSpPr txBox="1"/>
          <p:nvPr/>
        </p:nvSpPr>
        <p:spPr>
          <a:xfrm>
            <a:off x="6854255" y="4110206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2017</a:t>
            </a:r>
            <a:endParaRPr/>
          </a:p>
        </p:txBody>
      </p:sp>
      <p:grpSp>
        <p:nvGrpSpPr>
          <p:cNvPr id="240" name="Google Shape;240;p19"/>
          <p:cNvGrpSpPr/>
          <p:nvPr/>
        </p:nvGrpSpPr>
        <p:grpSpPr>
          <a:xfrm>
            <a:off x="6662656" y="6541723"/>
            <a:ext cx="2990794" cy="1117402"/>
            <a:chOff x="0" y="38100"/>
            <a:chExt cx="3987726" cy="1489869"/>
          </a:xfrm>
        </p:grpSpPr>
        <p:sp>
          <p:nvSpPr>
            <p:cNvPr id="241" name="Google Shape;241;p19"/>
            <p:cNvSpPr txBox="1"/>
            <p:nvPr/>
          </p:nvSpPr>
          <p:spPr>
            <a:xfrm>
              <a:off x="0" y="38100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255465" y="823416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14458572" y="5653892"/>
            <a:ext cx="331917" cy="333405"/>
            <a:chOff x="1813" y="0"/>
            <a:chExt cx="809173" cy="812800"/>
          </a:xfrm>
        </p:grpSpPr>
        <p:sp>
          <p:nvSpPr>
            <p:cNvPr id="244" name="Google Shape;244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9"/>
          <p:cNvSpPr txBox="1"/>
          <p:nvPr/>
        </p:nvSpPr>
        <p:spPr>
          <a:xfrm>
            <a:off x="13320732" y="4110206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2017</a:t>
            </a:r>
            <a:endParaRPr/>
          </a:p>
        </p:txBody>
      </p:sp>
      <p:grpSp>
        <p:nvGrpSpPr>
          <p:cNvPr id="247" name="Google Shape;247;p19"/>
          <p:cNvGrpSpPr/>
          <p:nvPr/>
        </p:nvGrpSpPr>
        <p:grpSpPr>
          <a:xfrm>
            <a:off x="13129133" y="6541723"/>
            <a:ext cx="2990794" cy="1117402"/>
            <a:chOff x="0" y="38100"/>
            <a:chExt cx="3987726" cy="1489869"/>
          </a:xfrm>
        </p:grpSpPr>
        <p:sp>
          <p:nvSpPr>
            <p:cNvPr id="248" name="Google Shape;248;p19"/>
            <p:cNvSpPr txBox="1"/>
            <p:nvPr/>
          </p:nvSpPr>
          <p:spPr>
            <a:xfrm>
              <a:off x="0" y="38100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255465" y="823416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50" name="Google Shape;250;p19"/>
          <p:cNvGrpSpPr/>
          <p:nvPr/>
        </p:nvGrpSpPr>
        <p:grpSpPr>
          <a:xfrm>
            <a:off x="4758856" y="5653892"/>
            <a:ext cx="331917" cy="333405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19"/>
          <p:cNvSpPr txBox="1"/>
          <p:nvPr/>
        </p:nvSpPr>
        <p:spPr>
          <a:xfrm>
            <a:off x="3621016" y="6431614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2016</a:t>
            </a:r>
            <a:endParaRPr/>
          </a:p>
        </p:txBody>
      </p:sp>
      <p:grpSp>
        <p:nvGrpSpPr>
          <p:cNvPr id="254" name="Google Shape;254;p19"/>
          <p:cNvGrpSpPr/>
          <p:nvPr/>
        </p:nvGrpSpPr>
        <p:grpSpPr>
          <a:xfrm>
            <a:off x="3429417" y="3976856"/>
            <a:ext cx="2990794" cy="1117402"/>
            <a:chOff x="0" y="38100"/>
            <a:chExt cx="3987726" cy="1489869"/>
          </a:xfrm>
        </p:grpSpPr>
        <p:sp>
          <p:nvSpPr>
            <p:cNvPr id="255" name="Google Shape;255;p19"/>
            <p:cNvSpPr txBox="1"/>
            <p:nvPr/>
          </p:nvSpPr>
          <p:spPr>
            <a:xfrm>
              <a:off x="0" y="38100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255465" y="823416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11225333" y="5653892"/>
            <a:ext cx="331917" cy="333405"/>
            <a:chOff x="1813" y="0"/>
            <a:chExt cx="809173" cy="812800"/>
          </a:xfrm>
        </p:grpSpPr>
        <p:sp>
          <p:nvSpPr>
            <p:cNvPr id="258" name="Google Shape;258;p1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9"/>
          <p:cNvSpPr txBox="1"/>
          <p:nvPr/>
        </p:nvSpPr>
        <p:spPr>
          <a:xfrm>
            <a:off x="10087494" y="6431614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2018</a:t>
            </a:r>
            <a:endParaRPr/>
          </a:p>
        </p:txBody>
      </p:sp>
      <p:grpSp>
        <p:nvGrpSpPr>
          <p:cNvPr id="261" name="Google Shape;261;p19"/>
          <p:cNvGrpSpPr/>
          <p:nvPr/>
        </p:nvGrpSpPr>
        <p:grpSpPr>
          <a:xfrm>
            <a:off x="9895894" y="3976856"/>
            <a:ext cx="2990794" cy="1117402"/>
            <a:chOff x="0" y="38100"/>
            <a:chExt cx="3987726" cy="1489869"/>
          </a:xfrm>
        </p:grpSpPr>
        <p:sp>
          <p:nvSpPr>
            <p:cNvPr id="262" name="Google Shape;262;p19"/>
            <p:cNvSpPr txBox="1"/>
            <p:nvPr/>
          </p:nvSpPr>
          <p:spPr>
            <a:xfrm>
              <a:off x="0" y="38100"/>
              <a:ext cx="398772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255465" y="823416"/>
              <a:ext cx="3476795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sp>
        <p:nvSpPr>
          <p:cNvPr id="264" name="Google Shape;264;p19"/>
          <p:cNvSpPr txBox="1"/>
          <p:nvPr/>
        </p:nvSpPr>
        <p:spPr>
          <a:xfrm>
            <a:off x="538961" y="1125807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Add a Timeline Page</a:t>
            </a:r>
            <a:endParaRPr/>
          </a:p>
        </p:txBody>
      </p:sp>
      <p:pic>
        <p:nvPicPr>
          <p:cNvPr id="265" name="Google Shape;26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083839">
            <a:off x="16185998" y="-6512142"/>
            <a:ext cx="6928650" cy="10856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82CB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981063">
            <a:off x="359883" y="1917734"/>
            <a:ext cx="1893472" cy="2138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0"/>
          <p:cNvGrpSpPr/>
          <p:nvPr/>
        </p:nvGrpSpPr>
        <p:grpSpPr>
          <a:xfrm>
            <a:off x="-274728" y="3340149"/>
            <a:ext cx="18833569" cy="5307209"/>
            <a:chOff x="-3810" y="0"/>
            <a:chExt cx="6154761" cy="1734382"/>
          </a:xfrm>
        </p:grpSpPr>
        <p:sp>
          <p:nvSpPr>
            <p:cNvPr id="272" name="Google Shape;272;p20"/>
            <p:cNvSpPr/>
            <p:nvPr/>
          </p:nvSpPr>
          <p:spPr>
            <a:xfrm>
              <a:off x="10160" y="16510"/>
              <a:ext cx="6125551" cy="1707712"/>
            </a:xfrm>
            <a:custGeom>
              <a:rect b="b" l="l" r="r" t="t"/>
              <a:pathLst>
                <a:path extrusionOk="0" h="1707712" w="6125551">
                  <a:moveTo>
                    <a:pt x="6125551" y="1707712"/>
                  </a:moveTo>
                  <a:lnTo>
                    <a:pt x="0" y="1700092"/>
                  </a:lnTo>
                  <a:lnTo>
                    <a:pt x="0" y="605506"/>
                  </a:lnTo>
                  <a:lnTo>
                    <a:pt x="17780" y="19050"/>
                  </a:lnTo>
                  <a:lnTo>
                    <a:pt x="3052622" y="0"/>
                  </a:lnTo>
                  <a:lnTo>
                    <a:pt x="6106501" y="5080"/>
                  </a:ln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</p:sp>
        <p:sp>
          <p:nvSpPr>
            <p:cNvPr id="273" name="Google Shape;273;p20"/>
            <p:cNvSpPr/>
            <p:nvPr/>
          </p:nvSpPr>
          <p:spPr>
            <a:xfrm>
              <a:off x="-3810" y="0"/>
              <a:ext cx="6154761" cy="1734382"/>
            </a:xfrm>
            <a:custGeom>
              <a:rect b="b" l="l" r="r" t="t"/>
              <a:pathLst>
                <a:path extrusionOk="0" h="1734382" w="6154761">
                  <a:moveTo>
                    <a:pt x="6120471" y="21590"/>
                  </a:moveTo>
                  <a:cubicBezTo>
                    <a:pt x="6121741" y="34290"/>
                    <a:pt x="6121741" y="44450"/>
                    <a:pt x="6123011" y="54610"/>
                  </a:cubicBezTo>
                  <a:cubicBezTo>
                    <a:pt x="6125551" y="89227"/>
                    <a:pt x="6126821" y="125261"/>
                    <a:pt x="6129361" y="160008"/>
                  </a:cubicBezTo>
                  <a:cubicBezTo>
                    <a:pt x="6129361" y="210199"/>
                    <a:pt x="6142061" y="1199847"/>
                    <a:pt x="6148411" y="1250037"/>
                  </a:cubicBezTo>
                  <a:cubicBezTo>
                    <a:pt x="6154761" y="1325966"/>
                    <a:pt x="6150951" y="1403182"/>
                    <a:pt x="6150951" y="1479111"/>
                  </a:cubicBezTo>
                  <a:cubicBezTo>
                    <a:pt x="6150951" y="1546031"/>
                    <a:pt x="6152221" y="1607804"/>
                    <a:pt x="6153491" y="1673421"/>
                  </a:cubicBezTo>
                  <a:cubicBezTo>
                    <a:pt x="6153491" y="1695011"/>
                    <a:pt x="6153491" y="1708982"/>
                    <a:pt x="6153491" y="1733111"/>
                  </a:cubicBezTo>
                  <a:cubicBezTo>
                    <a:pt x="6130631" y="1733111"/>
                    <a:pt x="6110311" y="1734382"/>
                    <a:pt x="6075589" y="1733111"/>
                  </a:cubicBezTo>
                  <a:cubicBezTo>
                    <a:pt x="5764148" y="1728032"/>
                    <a:pt x="5447916" y="1734382"/>
                    <a:pt x="5136475" y="1729301"/>
                  </a:cubicBezTo>
                  <a:cubicBezTo>
                    <a:pt x="4949611" y="1725492"/>
                    <a:pt x="4767538" y="1728032"/>
                    <a:pt x="4580673" y="1725492"/>
                  </a:cubicBezTo>
                  <a:cubicBezTo>
                    <a:pt x="4494428" y="1724221"/>
                    <a:pt x="4408183" y="1722951"/>
                    <a:pt x="4321938" y="1721682"/>
                  </a:cubicBezTo>
                  <a:cubicBezTo>
                    <a:pt x="4269232" y="1721682"/>
                    <a:pt x="4221318" y="1722951"/>
                    <a:pt x="4168613" y="1722951"/>
                  </a:cubicBezTo>
                  <a:cubicBezTo>
                    <a:pt x="4034454" y="1721682"/>
                    <a:pt x="3665516" y="1722951"/>
                    <a:pt x="3531357" y="1721682"/>
                  </a:cubicBezTo>
                  <a:cubicBezTo>
                    <a:pt x="3435529" y="1720411"/>
                    <a:pt x="1518971" y="1729301"/>
                    <a:pt x="1423143" y="1728032"/>
                  </a:cubicBezTo>
                  <a:cubicBezTo>
                    <a:pt x="1399186" y="1728032"/>
                    <a:pt x="1370437" y="1729301"/>
                    <a:pt x="1346480" y="1729301"/>
                  </a:cubicBezTo>
                  <a:cubicBezTo>
                    <a:pt x="1288984" y="1729301"/>
                    <a:pt x="1236278" y="1730571"/>
                    <a:pt x="1178781" y="1730571"/>
                  </a:cubicBezTo>
                  <a:cubicBezTo>
                    <a:pt x="1035040" y="1730571"/>
                    <a:pt x="896089" y="1729301"/>
                    <a:pt x="752347" y="1728032"/>
                  </a:cubicBezTo>
                  <a:cubicBezTo>
                    <a:pt x="666102" y="1726761"/>
                    <a:pt x="579857" y="1725492"/>
                    <a:pt x="498403" y="1724221"/>
                  </a:cubicBezTo>
                  <a:cubicBezTo>
                    <a:pt x="345079" y="1722951"/>
                    <a:pt x="191754" y="1721682"/>
                    <a:pt x="48260" y="1721682"/>
                  </a:cubicBezTo>
                  <a:cubicBezTo>
                    <a:pt x="38100" y="1721682"/>
                    <a:pt x="29210" y="1721682"/>
                    <a:pt x="19050" y="1720411"/>
                  </a:cubicBezTo>
                  <a:cubicBezTo>
                    <a:pt x="10160" y="1719142"/>
                    <a:pt x="5080" y="1712792"/>
                    <a:pt x="7620" y="1703901"/>
                  </a:cubicBezTo>
                  <a:cubicBezTo>
                    <a:pt x="16510" y="1672150"/>
                    <a:pt x="12700" y="1639977"/>
                    <a:pt x="11430" y="1606517"/>
                  </a:cubicBezTo>
                  <a:cubicBezTo>
                    <a:pt x="10160" y="1538309"/>
                    <a:pt x="6350" y="1471389"/>
                    <a:pt x="7620" y="1403182"/>
                  </a:cubicBezTo>
                  <a:cubicBezTo>
                    <a:pt x="5080" y="1318245"/>
                    <a:pt x="0" y="266823"/>
                    <a:pt x="7620" y="180599"/>
                  </a:cubicBezTo>
                  <a:cubicBezTo>
                    <a:pt x="8890" y="163869"/>
                    <a:pt x="7620" y="145852"/>
                    <a:pt x="8890" y="129122"/>
                  </a:cubicBezTo>
                  <a:cubicBezTo>
                    <a:pt x="10160" y="102097"/>
                    <a:pt x="12700" y="7249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1969" y="30480"/>
                    <a:pt x="148631" y="29210"/>
                  </a:cubicBezTo>
                  <a:cubicBezTo>
                    <a:pt x="277999" y="25400"/>
                    <a:pt x="407367" y="22860"/>
                    <a:pt x="541526" y="20320"/>
                  </a:cubicBezTo>
                  <a:cubicBezTo>
                    <a:pt x="632562" y="17780"/>
                    <a:pt x="723599" y="16510"/>
                    <a:pt x="809844" y="13970"/>
                  </a:cubicBezTo>
                  <a:cubicBezTo>
                    <a:pt x="896089" y="11430"/>
                    <a:pt x="987126" y="8890"/>
                    <a:pt x="1073371" y="8890"/>
                  </a:cubicBezTo>
                  <a:cubicBezTo>
                    <a:pt x="1169199" y="7620"/>
                    <a:pt x="1265027" y="10160"/>
                    <a:pt x="1360855" y="8890"/>
                  </a:cubicBezTo>
                  <a:cubicBezTo>
                    <a:pt x="1480640" y="8890"/>
                    <a:pt x="3651142" y="6350"/>
                    <a:pt x="3770927" y="5080"/>
                  </a:cubicBezTo>
                  <a:cubicBezTo>
                    <a:pt x="3885921" y="3810"/>
                    <a:pt x="4000914" y="2540"/>
                    <a:pt x="4120699" y="2540"/>
                  </a:cubicBezTo>
                  <a:cubicBezTo>
                    <a:pt x="4317146" y="1270"/>
                    <a:pt x="4508802" y="0"/>
                    <a:pt x="4705249" y="0"/>
                  </a:cubicBezTo>
                  <a:cubicBezTo>
                    <a:pt x="4786703" y="0"/>
                    <a:pt x="4872948" y="2540"/>
                    <a:pt x="4954402" y="2540"/>
                  </a:cubicBezTo>
                  <a:cubicBezTo>
                    <a:pt x="5179598" y="3810"/>
                    <a:pt x="5409585" y="5080"/>
                    <a:pt x="5634781" y="7620"/>
                  </a:cubicBezTo>
                  <a:cubicBezTo>
                    <a:pt x="5754565" y="8890"/>
                    <a:pt x="5874350" y="12700"/>
                    <a:pt x="5994135" y="16510"/>
                  </a:cubicBezTo>
                  <a:cubicBezTo>
                    <a:pt x="6022884" y="16510"/>
                    <a:pt x="6051632" y="16510"/>
                    <a:pt x="6075589" y="16510"/>
                  </a:cubicBezTo>
                  <a:cubicBezTo>
                    <a:pt x="6101421" y="17780"/>
                    <a:pt x="6110311" y="20320"/>
                    <a:pt x="6120471" y="21590"/>
                  </a:cubicBezTo>
                  <a:close/>
                  <a:moveTo>
                    <a:pt x="6130631" y="1716602"/>
                  </a:moveTo>
                  <a:cubicBezTo>
                    <a:pt x="6131901" y="1700092"/>
                    <a:pt x="6133171" y="1687392"/>
                    <a:pt x="6133171" y="1674692"/>
                  </a:cubicBezTo>
                  <a:cubicBezTo>
                    <a:pt x="6131901" y="1601369"/>
                    <a:pt x="6130631" y="1533162"/>
                    <a:pt x="6130631" y="1459807"/>
                  </a:cubicBezTo>
                  <a:cubicBezTo>
                    <a:pt x="6130631" y="1426347"/>
                    <a:pt x="6133171" y="1392886"/>
                    <a:pt x="6131901" y="1359426"/>
                  </a:cubicBezTo>
                  <a:cubicBezTo>
                    <a:pt x="6131901" y="1328540"/>
                    <a:pt x="6130631" y="1296367"/>
                    <a:pt x="6129361" y="1265480"/>
                  </a:cubicBezTo>
                  <a:cubicBezTo>
                    <a:pt x="6124281" y="1217864"/>
                    <a:pt x="6112851" y="232076"/>
                    <a:pt x="6112851" y="184460"/>
                  </a:cubicBezTo>
                  <a:cubicBezTo>
                    <a:pt x="6110311" y="144565"/>
                    <a:pt x="6107771" y="103383"/>
                    <a:pt x="6105231" y="63500"/>
                  </a:cubicBezTo>
                  <a:cubicBezTo>
                    <a:pt x="6103961" y="44450"/>
                    <a:pt x="6102691" y="43180"/>
                    <a:pt x="6061215" y="41910"/>
                  </a:cubicBezTo>
                  <a:cubicBezTo>
                    <a:pt x="6046841" y="41910"/>
                    <a:pt x="6037258" y="41910"/>
                    <a:pt x="6022884" y="40640"/>
                  </a:cubicBezTo>
                  <a:cubicBezTo>
                    <a:pt x="5903099" y="36830"/>
                    <a:pt x="5778523" y="31750"/>
                    <a:pt x="5658738" y="30480"/>
                  </a:cubicBezTo>
                  <a:cubicBezTo>
                    <a:pt x="5366463" y="26670"/>
                    <a:pt x="5069396" y="25400"/>
                    <a:pt x="4777121" y="22860"/>
                  </a:cubicBezTo>
                  <a:cubicBezTo>
                    <a:pt x="4733998" y="22860"/>
                    <a:pt x="4686084" y="22860"/>
                    <a:pt x="4642962" y="22860"/>
                  </a:cubicBezTo>
                  <a:cubicBezTo>
                    <a:pt x="4571091" y="22860"/>
                    <a:pt x="4499220" y="22860"/>
                    <a:pt x="4432140" y="22860"/>
                  </a:cubicBezTo>
                  <a:cubicBezTo>
                    <a:pt x="4278815" y="22860"/>
                    <a:pt x="4125491" y="22860"/>
                    <a:pt x="3976957" y="24130"/>
                  </a:cubicBezTo>
                  <a:cubicBezTo>
                    <a:pt x="3847589" y="25400"/>
                    <a:pt x="1667504" y="29210"/>
                    <a:pt x="1538136" y="29210"/>
                  </a:cubicBezTo>
                  <a:cubicBezTo>
                    <a:pt x="1327315" y="29210"/>
                    <a:pt x="1116493" y="26670"/>
                    <a:pt x="905672" y="33020"/>
                  </a:cubicBezTo>
                  <a:cubicBezTo>
                    <a:pt x="795470" y="36830"/>
                    <a:pt x="690059" y="36830"/>
                    <a:pt x="584648" y="38100"/>
                  </a:cubicBezTo>
                  <a:cubicBezTo>
                    <a:pt x="402575" y="41910"/>
                    <a:pt x="220502" y="45720"/>
                    <a:pt x="49530" y="50800"/>
                  </a:cubicBezTo>
                  <a:cubicBezTo>
                    <a:pt x="36830" y="50800"/>
                    <a:pt x="34290" y="53340"/>
                    <a:pt x="33020" y="68636"/>
                  </a:cubicBezTo>
                  <a:cubicBezTo>
                    <a:pt x="31750" y="91801"/>
                    <a:pt x="31750" y="114966"/>
                    <a:pt x="30480" y="138131"/>
                  </a:cubicBezTo>
                  <a:cubicBezTo>
                    <a:pt x="29210" y="176738"/>
                    <a:pt x="26670" y="214059"/>
                    <a:pt x="25400" y="252667"/>
                  </a:cubicBezTo>
                  <a:cubicBezTo>
                    <a:pt x="20320" y="293849"/>
                    <a:pt x="26670" y="1300228"/>
                    <a:pt x="29210" y="1341409"/>
                  </a:cubicBezTo>
                  <a:cubicBezTo>
                    <a:pt x="29210" y="1385165"/>
                    <a:pt x="29210" y="1430207"/>
                    <a:pt x="30480" y="1473963"/>
                  </a:cubicBezTo>
                  <a:cubicBezTo>
                    <a:pt x="30480" y="1506136"/>
                    <a:pt x="33020" y="1538309"/>
                    <a:pt x="33020" y="1570483"/>
                  </a:cubicBezTo>
                  <a:cubicBezTo>
                    <a:pt x="33020" y="1605230"/>
                    <a:pt x="33020" y="1639977"/>
                    <a:pt x="31750" y="1674692"/>
                  </a:cubicBezTo>
                  <a:cubicBezTo>
                    <a:pt x="31750" y="1678502"/>
                    <a:pt x="31750" y="1681042"/>
                    <a:pt x="31750" y="1684852"/>
                  </a:cubicBezTo>
                  <a:cubicBezTo>
                    <a:pt x="31750" y="1695011"/>
                    <a:pt x="35560" y="1698821"/>
                    <a:pt x="44450" y="1698821"/>
                  </a:cubicBezTo>
                  <a:cubicBezTo>
                    <a:pt x="81552" y="1698821"/>
                    <a:pt x="148631" y="1700092"/>
                    <a:pt x="210919" y="1700092"/>
                  </a:cubicBezTo>
                  <a:cubicBezTo>
                    <a:pt x="301956" y="1700092"/>
                    <a:pt x="397784" y="1697552"/>
                    <a:pt x="488820" y="1700092"/>
                  </a:cubicBezTo>
                  <a:cubicBezTo>
                    <a:pt x="637354" y="1703902"/>
                    <a:pt x="785887" y="1706442"/>
                    <a:pt x="934420" y="1705171"/>
                  </a:cubicBezTo>
                  <a:cubicBezTo>
                    <a:pt x="1030248" y="1703902"/>
                    <a:pt x="1121285" y="1706442"/>
                    <a:pt x="1217113" y="1706442"/>
                  </a:cubicBezTo>
                  <a:cubicBezTo>
                    <a:pt x="1356063" y="1706442"/>
                    <a:pt x="1495014" y="1705171"/>
                    <a:pt x="1633964" y="1706442"/>
                  </a:cubicBezTo>
                  <a:cubicBezTo>
                    <a:pt x="1839994" y="1707711"/>
                    <a:pt x="4101534" y="1697552"/>
                    <a:pt x="4312355" y="1700092"/>
                  </a:cubicBezTo>
                  <a:cubicBezTo>
                    <a:pt x="4403391" y="1701361"/>
                    <a:pt x="4494428" y="1702632"/>
                    <a:pt x="4580673" y="1702632"/>
                  </a:cubicBezTo>
                  <a:cubicBezTo>
                    <a:pt x="4738789" y="1705171"/>
                    <a:pt x="4892114" y="1701361"/>
                    <a:pt x="5050230" y="1705171"/>
                  </a:cubicBezTo>
                  <a:cubicBezTo>
                    <a:pt x="5179598" y="1707711"/>
                    <a:pt x="5308966" y="1707711"/>
                    <a:pt x="5438333" y="1710252"/>
                  </a:cubicBezTo>
                  <a:cubicBezTo>
                    <a:pt x="5629989" y="1714061"/>
                    <a:pt x="5821645" y="1716602"/>
                    <a:pt x="6013301" y="1717871"/>
                  </a:cubicBezTo>
                  <a:cubicBezTo>
                    <a:pt x="6085172" y="1717872"/>
                    <a:pt x="6110311" y="1716602"/>
                    <a:pt x="6130631" y="1716602"/>
                  </a:cubicBezTo>
                  <a:close/>
                </a:path>
              </a:pathLst>
            </a:custGeom>
            <a:solidFill>
              <a:srgbClr val="8EB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0"/>
          <p:cNvSpPr/>
          <p:nvPr/>
        </p:nvSpPr>
        <p:spPr>
          <a:xfrm>
            <a:off x="-263069" y="6014664"/>
            <a:ext cx="18814138" cy="4405694"/>
          </a:xfrm>
          <a:custGeom>
            <a:rect b="b" l="l" r="r" t="t"/>
            <a:pathLst>
              <a:path extrusionOk="0" h="2913667" w="12442562">
                <a:moveTo>
                  <a:pt x="12440022" y="1014477"/>
                </a:moveTo>
                <a:lnTo>
                  <a:pt x="12442562" y="1004093"/>
                </a:lnTo>
                <a:lnTo>
                  <a:pt x="12436212" y="1006689"/>
                </a:lnTo>
                <a:lnTo>
                  <a:pt x="12436212" y="990249"/>
                </a:lnTo>
                <a:cubicBezTo>
                  <a:pt x="12436212" y="989384"/>
                  <a:pt x="12434943" y="986788"/>
                  <a:pt x="12433672" y="983327"/>
                </a:cubicBezTo>
                <a:lnTo>
                  <a:pt x="12433672" y="981596"/>
                </a:lnTo>
                <a:lnTo>
                  <a:pt x="12432402" y="981596"/>
                </a:lnTo>
                <a:cubicBezTo>
                  <a:pt x="12431133" y="978135"/>
                  <a:pt x="12427322" y="978135"/>
                  <a:pt x="12426052" y="978135"/>
                </a:cubicBezTo>
                <a:cubicBezTo>
                  <a:pt x="12426052" y="950446"/>
                  <a:pt x="12427322" y="921892"/>
                  <a:pt x="12428593" y="894203"/>
                </a:cubicBezTo>
                <a:cubicBezTo>
                  <a:pt x="12428593" y="886415"/>
                  <a:pt x="12429862" y="879493"/>
                  <a:pt x="12429862" y="871706"/>
                </a:cubicBezTo>
                <a:lnTo>
                  <a:pt x="12433672" y="871706"/>
                </a:lnTo>
                <a:lnTo>
                  <a:pt x="12433672" y="847090"/>
                </a:lnTo>
                <a:lnTo>
                  <a:pt x="12437483" y="847090"/>
                </a:lnTo>
                <a:lnTo>
                  <a:pt x="12437483" y="816610"/>
                </a:lnTo>
                <a:cubicBezTo>
                  <a:pt x="12440022" y="781050"/>
                  <a:pt x="12442562" y="726440"/>
                  <a:pt x="12440022" y="692150"/>
                </a:cubicBezTo>
                <a:cubicBezTo>
                  <a:pt x="12441293" y="674370"/>
                  <a:pt x="12438752" y="652780"/>
                  <a:pt x="12437483" y="641350"/>
                </a:cubicBezTo>
                <a:lnTo>
                  <a:pt x="12438752" y="641350"/>
                </a:lnTo>
                <a:lnTo>
                  <a:pt x="12434943" y="542290"/>
                </a:lnTo>
                <a:lnTo>
                  <a:pt x="12436212" y="541020"/>
                </a:lnTo>
                <a:lnTo>
                  <a:pt x="12436212" y="537210"/>
                </a:lnTo>
                <a:cubicBezTo>
                  <a:pt x="12436212" y="502920"/>
                  <a:pt x="12434943" y="468630"/>
                  <a:pt x="12434943" y="431800"/>
                </a:cubicBezTo>
                <a:cubicBezTo>
                  <a:pt x="12432402" y="361950"/>
                  <a:pt x="12431133" y="290830"/>
                  <a:pt x="12437483" y="213360"/>
                </a:cubicBezTo>
                <a:lnTo>
                  <a:pt x="12437483" y="207010"/>
                </a:lnTo>
                <a:cubicBezTo>
                  <a:pt x="12436212" y="191770"/>
                  <a:pt x="12436212" y="176530"/>
                  <a:pt x="12436212" y="158750"/>
                </a:cubicBezTo>
                <a:lnTo>
                  <a:pt x="12436212" y="80010"/>
                </a:lnTo>
                <a:lnTo>
                  <a:pt x="12441293" y="59690"/>
                </a:lnTo>
                <a:lnTo>
                  <a:pt x="12441293" y="8890"/>
                </a:lnTo>
                <a:lnTo>
                  <a:pt x="12434943" y="8890"/>
                </a:lnTo>
                <a:cubicBezTo>
                  <a:pt x="12396843" y="8890"/>
                  <a:pt x="12340962" y="7620"/>
                  <a:pt x="12325722" y="7620"/>
                </a:cubicBezTo>
                <a:cubicBezTo>
                  <a:pt x="12297783" y="7620"/>
                  <a:pt x="12282543" y="7620"/>
                  <a:pt x="12274922" y="8890"/>
                </a:cubicBezTo>
                <a:cubicBezTo>
                  <a:pt x="12241902" y="0"/>
                  <a:pt x="12163162" y="1270"/>
                  <a:pt x="12086962" y="3810"/>
                </a:cubicBezTo>
                <a:cubicBezTo>
                  <a:pt x="12048862" y="5080"/>
                  <a:pt x="12012033" y="5080"/>
                  <a:pt x="11986633" y="3810"/>
                </a:cubicBezTo>
                <a:lnTo>
                  <a:pt x="11982822" y="3810"/>
                </a:lnTo>
                <a:lnTo>
                  <a:pt x="11980283" y="10160"/>
                </a:lnTo>
                <a:cubicBezTo>
                  <a:pt x="11929483" y="10160"/>
                  <a:pt x="11879952" y="11430"/>
                  <a:pt x="11815183" y="13970"/>
                </a:cubicBezTo>
                <a:lnTo>
                  <a:pt x="11803752" y="13970"/>
                </a:lnTo>
                <a:lnTo>
                  <a:pt x="11805022" y="16510"/>
                </a:lnTo>
                <a:lnTo>
                  <a:pt x="11772002" y="16510"/>
                </a:lnTo>
                <a:lnTo>
                  <a:pt x="11772002" y="21590"/>
                </a:lnTo>
                <a:cubicBezTo>
                  <a:pt x="11749143" y="21590"/>
                  <a:pt x="11725012" y="20320"/>
                  <a:pt x="11698343" y="19050"/>
                </a:cubicBezTo>
                <a:cubicBezTo>
                  <a:pt x="11675483" y="17780"/>
                  <a:pt x="11652622" y="17780"/>
                  <a:pt x="11629762" y="16510"/>
                </a:cubicBezTo>
                <a:lnTo>
                  <a:pt x="11629762" y="15240"/>
                </a:lnTo>
                <a:cubicBezTo>
                  <a:pt x="11622143" y="13970"/>
                  <a:pt x="11613252" y="13970"/>
                  <a:pt x="11605633" y="12700"/>
                </a:cubicBezTo>
                <a:lnTo>
                  <a:pt x="11604362" y="44450"/>
                </a:lnTo>
                <a:lnTo>
                  <a:pt x="11600552" y="44450"/>
                </a:lnTo>
                <a:lnTo>
                  <a:pt x="11600552" y="13970"/>
                </a:lnTo>
                <a:cubicBezTo>
                  <a:pt x="11365542" y="10160"/>
                  <a:pt x="11046734" y="12700"/>
                  <a:pt x="10735702" y="15240"/>
                </a:cubicBezTo>
                <a:cubicBezTo>
                  <a:pt x="10416894" y="17780"/>
                  <a:pt x="10113638" y="20320"/>
                  <a:pt x="9833710" y="16510"/>
                </a:cubicBezTo>
                <a:cubicBezTo>
                  <a:pt x="9701521" y="17780"/>
                  <a:pt x="9600436" y="17780"/>
                  <a:pt x="9514902" y="16510"/>
                </a:cubicBezTo>
                <a:lnTo>
                  <a:pt x="9514902" y="15240"/>
                </a:lnTo>
                <a:lnTo>
                  <a:pt x="9250525" y="12700"/>
                </a:lnTo>
                <a:lnTo>
                  <a:pt x="9250525" y="16510"/>
                </a:lnTo>
                <a:cubicBezTo>
                  <a:pt x="9164991" y="16510"/>
                  <a:pt x="9071681" y="17780"/>
                  <a:pt x="8970596" y="17780"/>
                </a:cubicBezTo>
                <a:lnTo>
                  <a:pt x="8908390" y="12700"/>
                </a:lnTo>
                <a:lnTo>
                  <a:pt x="8869511" y="12700"/>
                </a:lnTo>
                <a:cubicBezTo>
                  <a:pt x="8768425" y="11430"/>
                  <a:pt x="8721771" y="11430"/>
                  <a:pt x="8706219" y="19050"/>
                </a:cubicBezTo>
                <a:lnTo>
                  <a:pt x="8706219" y="21590"/>
                </a:lnTo>
                <a:cubicBezTo>
                  <a:pt x="8667340" y="22860"/>
                  <a:pt x="8628461" y="22860"/>
                  <a:pt x="8597357" y="24130"/>
                </a:cubicBezTo>
                <a:cubicBezTo>
                  <a:pt x="8519599" y="19050"/>
                  <a:pt x="8418514" y="20320"/>
                  <a:pt x="8301877" y="20320"/>
                </a:cubicBezTo>
                <a:cubicBezTo>
                  <a:pt x="8185240" y="21590"/>
                  <a:pt x="8060827" y="21590"/>
                  <a:pt x="7975294" y="16510"/>
                </a:cubicBezTo>
                <a:lnTo>
                  <a:pt x="7967518" y="15240"/>
                </a:lnTo>
                <a:lnTo>
                  <a:pt x="7951967" y="15240"/>
                </a:lnTo>
                <a:cubicBezTo>
                  <a:pt x="7913088" y="16510"/>
                  <a:pt x="7757571" y="17780"/>
                  <a:pt x="7609831" y="19050"/>
                </a:cubicBezTo>
                <a:cubicBezTo>
                  <a:pt x="7469867" y="20320"/>
                  <a:pt x="7314351" y="21590"/>
                  <a:pt x="7189938" y="22860"/>
                </a:cubicBezTo>
                <a:cubicBezTo>
                  <a:pt x="7166611" y="20320"/>
                  <a:pt x="7119956" y="19050"/>
                  <a:pt x="7065525" y="19050"/>
                </a:cubicBezTo>
                <a:cubicBezTo>
                  <a:pt x="6886682" y="20320"/>
                  <a:pt x="6684511" y="21590"/>
                  <a:pt x="6435685" y="21590"/>
                </a:cubicBezTo>
                <a:lnTo>
                  <a:pt x="6427910" y="20320"/>
                </a:lnTo>
                <a:lnTo>
                  <a:pt x="6389031" y="21590"/>
                </a:lnTo>
                <a:cubicBezTo>
                  <a:pt x="6225739" y="21590"/>
                  <a:pt x="6062447" y="20320"/>
                  <a:pt x="5899155" y="20320"/>
                </a:cubicBezTo>
                <a:lnTo>
                  <a:pt x="5899155" y="17780"/>
                </a:lnTo>
                <a:cubicBezTo>
                  <a:pt x="5852501" y="19050"/>
                  <a:pt x="5805846" y="19050"/>
                  <a:pt x="5766967" y="20320"/>
                </a:cubicBezTo>
                <a:lnTo>
                  <a:pt x="5704760" y="20320"/>
                </a:lnTo>
                <a:cubicBezTo>
                  <a:pt x="5323746" y="19050"/>
                  <a:pt x="4927181" y="17780"/>
                  <a:pt x="4522839" y="17780"/>
                </a:cubicBezTo>
                <a:lnTo>
                  <a:pt x="4507287" y="17780"/>
                </a:lnTo>
                <a:lnTo>
                  <a:pt x="4483960" y="22860"/>
                </a:lnTo>
                <a:lnTo>
                  <a:pt x="4483960" y="27940"/>
                </a:lnTo>
                <a:lnTo>
                  <a:pt x="4468408" y="27940"/>
                </a:lnTo>
                <a:lnTo>
                  <a:pt x="3986309" y="16510"/>
                </a:lnTo>
                <a:cubicBezTo>
                  <a:pt x="3916327" y="16510"/>
                  <a:pt x="3877448" y="19050"/>
                  <a:pt x="3830793" y="20320"/>
                </a:cubicBezTo>
                <a:cubicBezTo>
                  <a:pt x="3760811" y="22860"/>
                  <a:pt x="3698604" y="26670"/>
                  <a:pt x="3496433" y="21590"/>
                </a:cubicBezTo>
                <a:lnTo>
                  <a:pt x="3496433" y="24130"/>
                </a:lnTo>
                <a:lnTo>
                  <a:pt x="3006558" y="24130"/>
                </a:lnTo>
                <a:cubicBezTo>
                  <a:pt x="2438925" y="24130"/>
                  <a:pt x="1785758" y="24130"/>
                  <a:pt x="1280331" y="19050"/>
                </a:cubicBezTo>
                <a:lnTo>
                  <a:pt x="1070384" y="17780"/>
                </a:lnTo>
                <a:lnTo>
                  <a:pt x="1155918" y="24130"/>
                </a:lnTo>
                <a:lnTo>
                  <a:pt x="1109263" y="24130"/>
                </a:lnTo>
                <a:cubicBezTo>
                  <a:pt x="907093" y="21590"/>
                  <a:pt x="848360" y="20320"/>
                  <a:pt x="840740" y="24130"/>
                </a:cubicBezTo>
                <a:lnTo>
                  <a:pt x="840740" y="21590"/>
                </a:lnTo>
                <a:cubicBezTo>
                  <a:pt x="839470" y="21590"/>
                  <a:pt x="839470" y="21590"/>
                  <a:pt x="838200" y="22860"/>
                </a:cubicBezTo>
                <a:cubicBezTo>
                  <a:pt x="836930" y="22860"/>
                  <a:pt x="835660" y="21590"/>
                  <a:pt x="833120" y="21590"/>
                </a:cubicBezTo>
                <a:lnTo>
                  <a:pt x="833120" y="15240"/>
                </a:lnTo>
                <a:cubicBezTo>
                  <a:pt x="797560" y="16510"/>
                  <a:pt x="768350" y="16510"/>
                  <a:pt x="742950" y="15240"/>
                </a:cubicBezTo>
                <a:cubicBezTo>
                  <a:pt x="713740" y="13970"/>
                  <a:pt x="687070" y="13970"/>
                  <a:pt x="659130" y="16510"/>
                </a:cubicBezTo>
                <a:cubicBezTo>
                  <a:pt x="657860" y="15240"/>
                  <a:pt x="656590" y="12700"/>
                  <a:pt x="652780" y="11430"/>
                </a:cubicBezTo>
                <a:lnTo>
                  <a:pt x="650240" y="11430"/>
                </a:lnTo>
                <a:cubicBezTo>
                  <a:pt x="646430" y="11430"/>
                  <a:pt x="643890" y="12700"/>
                  <a:pt x="641350" y="12700"/>
                </a:cubicBezTo>
                <a:lnTo>
                  <a:pt x="641350" y="7620"/>
                </a:lnTo>
                <a:cubicBezTo>
                  <a:pt x="572770" y="7620"/>
                  <a:pt x="551180" y="15240"/>
                  <a:pt x="541020" y="21590"/>
                </a:cubicBezTo>
                <a:cubicBezTo>
                  <a:pt x="486410" y="20320"/>
                  <a:pt x="438150" y="19050"/>
                  <a:pt x="391160" y="15240"/>
                </a:cubicBezTo>
                <a:lnTo>
                  <a:pt x="391160" y="20320"/>
                </a:lnTo>
                <a:lnTo>
                  <a:pt x="373380" y="20320"/>
                </a:lnTo>
                <a:lnTo>
                  <a:pt x="373380" y="22860"/>
                </a:lnTo>
                <a:lnTo>
                  <a:pt x="298450" y="22860"/>
                </a:lnTo>
                <a:lnTo>
                  <a:pt x="251460" y="19050"/>
                </a:lnTo>
                <a:lnTo>
                  <a:pt x="250190" y="19050"/>
                </a:lnTo>
                <a:cubicBezTo>
                  <a:pt x="240030" y="22860"/>
                  <a:pt x="205740" y="22860"/>
                  <a:pt x="173990" y="22860"/>
                </a:cubicBezTo>
                <a:cubicBezTo>
                  <a:pt x="146050" y="22860"/>
                  <a:pt x="120650" y="22860"/>
                  <a:pt x="107950" y="25400"/>
                </a:cubicBezTo>
                <a:lnTo>
                  <a:pt x="100330" y="27940"/>
                </a:lnTo>
                <a:lnTo>
                  <a:pt x="45720" y="27940"/>
                </a:lnTo>
                <a:lnTo>
                  <a:pt x="45720" y="34290"/>
                </a:lnTo>
                <a:lnTo>
                  <a:pt x="29210" y="34290"/>
                </a:lnTo>
                <a:lnTo>
                  <a:pt x="29210" y="40640"/>
                </a:lnTo>
                <a:cubicBezTo>
                  <a:pt x="29210" y="50800"/>
                  <a:pt x="29210" y="62230"/>
                  <a:pt x="27940" y="76200"/>
                </a:cubicBezTo>
                <a:lnTo>
                  <a:pt x="27940" y="87630"/>
                </a:lnTo>
                <a:cubicBezTo>
                  <a:pt x="27940" y="97790"/>
                  <a:pt x="27940" y="105410"/>
                  <a:pt x="26670" y="114300"/>
                </a:cubicBezTo>
                <a:lnTo>
                  <a:pt x="25400" y="130810"/>
                </a:lnTo>
                <a:cubicBezTo>
                  <a:pt x="21590" y="194310"/>
                  <a:pt x="22860" y="208280"/>
                  <a:pt x="22860" y="222250"/>
                </a:cubicBezTo>
                <a:cubicBezTo>
                  <a:pt x="24130" y="236220"/>
                  <a:pt x="24130" y="248920"/>
                  <a:pt x="20320" y="311150"/>
                </a:cubicBezTo>
                <a:lnTo>
                  <a:pt x="19050" y="328930"/>
                </a:lnTo>
                <a:lnTo>
                  <a:pt x="30480" y="316230"/>
                </a:lnTo>
                <a:cubicBezTo>
                  <a:pt x="31750" y="328930"/>
                  <a:pt x="29210" y="356870"/>
                  <a:pt x="27940" y="378460"/>
                </a:cubicBezTo>
                <a:cubicBezTo>
                  <a:pt x="26670" y="412750"/>
                  <a:pt x="22860" y="450850"/>
                  <a:pt x="25400" y="485140"/>
                </a:cubicBezTo>
                <a:lnTo>
                  <a:pt x="16510" y="457200"/>
                </a:lnTo>
                <a:lnTo>
                  <a:pt x="17780" y="504190"/>
                </a:lnTo>
                <a:cubicBezTo>
                  <a:pt x="17780" y="519430"/>
                  <a:pt x="19050" y="535940"/>
                  <a:pt x="19050" y="552450"/>
                </a:cubicBezTo>
                <a:cubicBezTo>
                  <a:pt x="16510" y="565150"/>
                  <a:pt x="13970" y="577850"/>
                  <a:pt x="12700" y="588010"/>
                </a:cubicBezTo>
                <a:lnTo>
                  <a:pt x="7620" y="588010"/>
                </a:lnTo>
                <a:cubicBezTo>
                  <a:pt x="3810" y="640080"/>
                  <a:pt x="5080" y="643890"/>
                  <a:pt x="8890" y="647700"/>
                </a:cubicBezTo>
                <a:cubicBezTo>
                  <a:pt x="10160" y="648970"/>
                  <a:pt x="12700" y="650240"/>
                  <a:pt x="13970" y="650240"/>
                </a:cubicBezTo>
                <a:cubicBezTo>
                  <a:pt x="15240" y="652780"/>
                  <a:pt x="16510" y="659130"/>
                  <a:pt x="16510" y="675640"/>
                </a:cubicBezTo>
                <a:cubicBezTo>
                  <a:pt x="15240" y="675640"/>
                  <a:pt x="13970" y="675640"/>
                  <a:pt x="11430" y="676910"/>
                </a:cubicBezTo>
                <a:cubicBezTo>
                  <a:pt x="6350" y="679450"/>
                  <a:pt x="5080" y="685800"/>
                  <a:pt x="5080" y="712470"/>
                </a:cubicBezTo>
                <a:cubicBezTo>
                  <a:pt x="3810" y="722630"/>
                  <a:pt x="5080" y="748030"/>
                  <a:pt x="7620" y="779780"/>
                </a:cubicBezTo>
                <a:cubicBezTo>
                  <a:pt x="8890" y="800100"/>
                  <a:pt x="10160" y="822960"/>
                  <a:pt x="11430" y="845820"/>
                </a:cubicBezTo>
                <a:lnTo>
                  <a:pt x="38100" y="845820"/>
                </a:lnTo>
                <a:lnTo>
                  <a:pt x="11430" y="845820"/>
                </a:lnTo>
                <a:lnTo>
                  <a:pt x="11430" y="857250"/>
                </a:lnTo>
                <a:cubicBezTo>
                  <a:pt x="7620" y="860457"/>
                  <a:pt x="6350" y="869110"/>
                  <a:pt x="6350" y="907182"/>
                </a:cubicBezTo>
                <a:lnTo>
                  <a:pt x="10160" y="907182"/>
                </a:lnTo>
                <a:lnTo>
                  <a:pt x="10160" y="911508"/>
                </a:lnTo>
                <a:lnTo>
                  <a:pt x="19050" y="912374"/>
                </a:lnTo>
                <a:lnTo>
                  <a:pt x="19050" y="924488"/>
                </a:lnTo>
                <a:lnTo>
                  <a:pt x="12700" y="924488"/>
                </a:lnTo>
                <a:lnTo>
                  <a:pt x="16510" y="959099"/>
                </a:lnTo>
                <a:lnTo>
                  <a:pt x="16510" y="964291"/>
                </a:lnTo>
                <a:cubicBezTo>
                  <a:pt x="13970" y="996306"/>
                  <a:pt x="10160" y="1029187"/>
                  <a:pt x="16510" y="1051684"/>
                </a:cubicBezTo>
                <a:cubicBezTo>
                  <a:pt x="16510" y="1053414"/>
                  <a:pt x="16510" y="1054280"/>
                  <a:pt x="15240" y="1055145"/>
                </a:cubicBezTo>
                <a:lnTo>
                  <a:pt x="12700" y="1056010"/>
                </a:lnTo>
                <a:lnTo>
                  <a:pt x="12700" y="1059471"/>
                </a:lnTo>
                <a:cubicBezTo>
                  <a:pt x="13970" y="1068124"/>
                  <a:pt x="13970" y="1081103"/>
                  <a:pt x="15240" y="1094948"/>
                </a:cubicBezTo>
                <a:cubicBezTo>
                  <a:pt x="16510" y="1122637"/>
                  <a:pt x="19050" y="1153787"/>
                  <a:pt x="21590" y="1168497"/>
                </a:cubicBezTo>
                <a:cubicBezTo>
                  <a:pt x="21590" y="1170227"/>
                  <a:pt x="20320" y="1171958"/>
                  <a:pt x="20320" y="1172823"/>
                </a:cubicBezTo>
                <a:cubicBezTo>
                  <a:pt x="20320" y="1173688"/>
                  <a:pt x="19050" y="1174554"/>
                  <a:pt x="19050" y="1175419"/>
                </a:cubicBezTo>
                <a:lnTo>
                  <a:pt x="21590" y="1175419"/>
                </a:lnTo>
                <a:lnTo>
                  <a:pt x="21590" y="1176284"/>
                </a:lnTo>
                <a:cubicBezTo>
                  <a:pt x="15240" y="1196186"/>
                  <a:pt x="17780" y="1237719"/>
                  <a:pt x="20320" y="1274926"/>
                </a:cubicBezTo>
                <a:cubicBezTo>
                  <a:pt x="21590" y="1302615"/>
                  <a:pt x="24130" y="1337226"/>
                  <a:pt x="20320" y="1344149"/>
                </a:cubicBezTo>
                <a:lnTo>
                  <a:pt x="16510" y="1344149"/>
                </a:lnTo>
                <a:lnTo>
                  <a:pt x="17780" y="1410775"/>
                </a:lnTo>
                <a:lnTo>
                  <a:pt x="11430" y="1410775"/>
                </a:lnTo>
                <a:cubicBezTo>
                  <a:pt x="11430" y="1418563"/>
                  <a:pt x="10160" y="1425485"/>
                  <a:pt x="10160" y="1432407"/>
                </a:cubicBezTo>
                <a:lnTo>
                  <a:pt x="8890" y="1431542"/>
                </a:lnTo>
                <a:lnTo>
                  <a:pt x="10160" y="1441925"/>
                </a:lnTo>
                <a:lnTo>
                  <a:pt x="10160" y="1444521"/>
                </a:lnTo>
                <a:lnTo>
                  <a:pt x="13970" y="1509417"/>
                </a:lnTo>
                <a:lnTo>
                  <a:pt x="21590" y="1509417"/>
                </a:lnTo>
                <a:cubicBezTo>
                  <a:pt x="22860" y="1513743"/>
                  <a:pt x="22860" y="1518070"/>
                  <a:pt x="24130" y="1521531"/>
                </a:cubicBezTo>
                <a:lnTo>
                  <a:pt x="22860" y="1520666"/>
                </a:lnTo>
                <a:lnTo>
                  <a:pt x="21590" y="1534510"/>
                </a:lnTo>
                <a:cubicBezTo>
                  <a:pt x="20320" y="1548355"/>
                  <a:pt x="20320" y="1559603"/>
                  <a:pt x="20320" y="1569987"/>
                </a:cubicBezTo>
                <a:cubicBezTo>
                  <a:pt x="17780" y="1575178"/>
                  <a:pt x="15240" y="1580370"/>
                  <a:pt x="13970" y="1586427"/>
                </a:cubicBezTo>
                <a:lnTo>
                  <a:pt x="12700" y="1589023"/>
                </a:lnTo>
                <a:lnTo>
                  <a:pt x="12700" y="1590753"/>
                </a:lnTo>
                <a:cubicBezTo>
                  <a:pt x="13970" y="1591619"/>
                  <a:pt x="15240" y="1595080"/>
                  <a:pt x="16510" y="1610655"/>
                </a:cubicBezTo>
                <a:cubicBezTo>
                  <a:pt x="16510" y="1631422"/>
                  <a:pt x="19050" y="1648727"/>
                  <a:pt x="22860" y="1675551"/>
                </a:cubicBezTo>
                <a:lnTo>
                  <a:pt x="12700" y="1700644"/>
                </a:lnTo>
                <a:cubicBezTo>
                  <a:pt x="8890" y="1710162"/>
                  <a:pt x="8890" y="1712758"/>
                  <a:pt x="8890" y="1717084"/>
                </a:cubicBezTo>
                <a:cubicBezTo>
                  <a:pt x="8890" y="1720545"/>
                  <a:pt x="8890" y="1725737"/>
                  <a:pt x="5080" y="1740447"/>
                </a:cubicBezTo>
                <a:lnTo>
                  <a:pt x="8890" y="1741312"/>
                </a:lnTo>
                <a:cubicBezTo>
                  <a:pt x="10160" y="1746504"/>
                  <a:pt x="10160" y="1766405"/>
                  <a:pt x="10160" y="1779384"/>
                </a:cubicBezTo>
                <a:cubicBezTo>
                  <a:pt x="10160" y="1805343"/>
                  <a:pt x="10160" y="1814861"/>
                  <a:pt x="12700" y="1817457"/>
                </a:cubicBezTo>
                <a:cubicBezTo>
                  <a:pt x="10160" y="1829571"/>
                  <a:pt x="8890" y="1840819"/>
                  <a:pt x="8890" y="1852933"/>
                </a:cubicBezTo>
                <a:cubicBezTo>
                  <a:pt x="7620" y="1866778"/>
                  <a:pt x="7620" y="1881488"/>
                  <a:pt x="2540" y="1899658"/>
                </a:cubicBezTo>
                <a:lnTo>
                  <a:pt x="0" y="1910042"/>
                </a:lnTo>
                <a:lnTo>
                  <a:pt x="6350" y="1907446"/>
                </a:lnTo>
                <a:lnTo>
                  <a:pt x="6350" y="1923886"/>
                </a:lnTo>
                <a:cubicBezTo>
                  <a:pt x="6350" y="1924752"/>
                  <a:pt x="7620" y="1927347"/>
                  <a:pt x="8890" y="1930809"/>
                </a:cubicBezTo>
                <a:lnTo>
                  <a:pt x="8890" y="1932539"/>
                </a:lnTo>
                <a:lnTo>
                  <a:pt x="10160" y="1932539"/>
                </a:lnTo>
                <a:cubicBezTo>
                  <a:pt x="11430" y="1936000"/>
                  <a:pt x="15240" y="1936000"/>
                  <a:pt x="16510" y="1936000"/>
                </a:cubicBezTo>
                <a:cubicBezTo>
                  <a:pt x="16510" y="1963689"/>
                  <a:pt x="15240" y="1992243"/>
                  <a:pt x="13970" y="2019932"/>
                </a:cubicBezTo>
                <a:cubicBezTo>
                  <a:pt x="13970" y="2027720"/>
                  <a:pt x="12700" y="2034642"/>
                  <a:pt x="12700" y="2042430"/>
                </a:cubicBezTo>
                <a:lnTo>
                  <a:pt x="8890" y="2042430"/>
                </a:lnTo>
                <a:lnTo>
                  <a:pt x="8890" y="2066577"/>
                </a:lnTo>
                <a:lnTo>
                  <a:pt x="6350" y="2066577"/>
                </a:lnTo>
                <a:lnTo>
                  <a:pt x="6350" y="2097057"/>
                </a:lnTo>
                <a:cubicBezTo>
                  <a:pt x="3810" y="2132617"/>
                  <a:pt x="1270" y="2187227"/>
                  <a:pt x="3810" y="2221517"/>
                </a:cubicBezTo>
                <a:cubicBezTo>
                  <a:pt x="2540" y="2239296"/>
                  <a:pt x="5080" y="2260886"/>
                  <a:pt x="6350" y="2272317"/>
                </a:cubicBezTo>
                <a:lnTo>
                  <a:pt x="5080" y="2272317"/>
                </a:lnTo>
                <a:lnTo>
                  <a:pt x="8890" y="2371377"/>
                </a:lnTo>
                <a:lnTo>
                  <a:pt x="7620" y="2372646"/>
                </a:lnTo>
                <a:lnTo>
                  <a:pt x="7620" y="2376457"/>
                </a:lnTo>
                <a:cubicBezTo>
                  <a:pt x="7620" y="2410746"/>
                  <a:pt x="8890" y="2445036"/>
                  <a:pt x="8890" y="2481867"/>
                </a:cubicBezTo>
                <a:cubicBezTo>
                  <a:pt x="11430" y="2551717"/>
                  <a:pt x="12700" y="2622837"/>
                  <a:pt x="6350" y="2700307"/>
                </a:cubicBezTo>
                <a:lnTo>
                  <a:pt x="6350" y="2706657"/>
                </a:lnTo>
                <a:cubicBezTo>
                  <a:pt x="7620" y="2721896"/>
                  <a:pt x="7620" y="2737137"/>
                  <a:pt x="7620" y="2754917"/>
                </a:cubicBezTo>
                <a:lnTo>
                  <a:pt x="7620" y="2833657"/>
                </a:lnTo>
                <a:lnTo>
                  <a:pt x="2540" y="2853977"/>
                </a:lnTo>
                <a:lnTo>
                  <a:pt x="2540" y="2904777"/>
                </a:lnTo>
                <a:lnTo>
                  <a:pt x="8890" y="2904777"/>
                </a:lnTo>
                <a:cubicBezTo>
                  <a:pt x="46990" y="2904777"/>
                  <a:pt x="102870" y="2906046"/>
                  <a:pt x="118110" y="2906046"/>
                </a:cubicBezTo>
                <a:cubicBezTo>
                  <a:pt x="146050" y="2906046"/>
                  <a:pt x="161290" y="2906046"/>
                  <a:pt x="168910" y="2904777"/>
                </a:cubicBezTo>
                <a:cubicBezTo>
                  <a:pt x="189230" y="2909857"/>
                  <a:pt x="227330" y="2911127"/>
                  <a:pt x="271780" y="2911127"/>
                </a:cubicBezTo>
                <a:cubicBezTo>
                  <a:pt x="298450" y="2911127"/>
                  <a:pt x="327660" y="2911127"/>
                  <a:pt x="356870" y="2909857"/>
                </a:cubicBezTo>
                <a:cubicBezTo>
                  <a:pt x="394970" y="2908587"/>
                  <a:pt x="431800" y="2908587"/>
                  <a:pt x="457200" y="2909857"/>
                </a:cubicBezTo>
                <a:lnTo>
                  <a:pt x="461010" y="2909857"/>
                </a:lnTo>
                <a:lnTo>
                  <a:pt x="463550" y="2903507"/>
                </a:lnTo>
                <a:cubicBezTo>
                  <a:pt x="514350" y="2903507"/>
                  <a:pt x="563880" y="2902237"/>
                  <a:pt x="628650" y="2899696"/>
                </a:cubicBezTo>
                <a:lnTo>
                  <a:pt x="640080" y="2899696"/>
                </a:lnTo>
                <a:lnTo>
                  <a:pt x="638810" y="2897157"/>
                </a:lnTo>
                <a:lnTo>
                  <a:pt x="671830" y="2897157"/>
                </a:lnTo>
                <a:lnTo>
                  <a:pt x="671830" y="2892077"/>
                </a:lnTo>
                <a:cubicBezTo>
                  <a:pt x="694690" y="2892077"/>
                  <a:pt x="718820" y="2893346"/>
                  <a:pt x="745490" y="2894617"/>
                </a:cubicBezTo>
                <a:cubicBezTo>
                  <a:pt x="763270" y="2895887"/>
                  <a:pt x="781050" y="2895887"/>
                  <a:pt x="798830" y="2897157"/>
                </a:cubicBezTo>
                <a:lnTo>
                  <a:pt x="798830" y="2908587"/>
                </a:lnTo>
                <a:lnTo>
                  <a:pt x="1264779" y="2908587"/>
                </a:lnTo>
                <a:cubicBezTo>
                  <a:pt x="1412519" y="2908587"/>
                  <a:pt x="1552484" y="2907317"/>
                  <a:pt x="1700224" y="2906046"/>
                </a:cubicBezTo>
                <a:cubicBezTo>
                  <a:pt x="2019032" y="2903507"/>
                  <a:pt x="2322288" y="2900967"/>
                  <a:pt x="2602217" y="2904777"/>
                </a:cubicBezTo>
                <a:cubicBezTo>
                  <a:pt x="2734405" y="2903507"/>
                  <a:pt x="2835490" y="2903507"/>
                  <a:pt x="2921024" y="2904777"/>
                </a:cubicBezTo>
                <a:lnTo>
                  <a:pt x="2921024" y="2906046"/>
                </a:lnTo>
                <a:lnTo>
                  <a:pt x="2975455" y="2906046"/>
                </a:lnTo>
                <a:lnTo>
                  <a:pt x="3177626" y="2908587"/>
                </a:lnTo>
                <a:lnTo>
                  <a:pt x="3177626" y="2904777"/>
                </a:lnTo>
                <a:cubicBezTo>
                  <a:pt x="3263159" y="2904777"/>
                  <a:pt x="3356469" y="2903507"/>
                  <a:pt x="3457554" y="2903507"/>
                </a:cubicBezTo>
                <a:lnTo>
                  <a:pt x="3527537" y="2909857"/>
                </a:lnTo>
                <a:lnTo>
                  <a:pt x="3574192" y="2909857"/>
                </a:lnTo>
                <a:cubicBezTo>
                  <a:pt x="3675277" y="2911127"/>
                  <a:pt x="3721932" y="2911127"/>
                  <a:pt x="3737483" y="2903507"/>
                </a:cubicBezTo>
                <a:lnTo>
                  <a:pt x="3737483" y="2900967"/>
                </a:lnTo>
                <a:cubicBezTo>
                  <a:pt x="3776362" y="2899696"/>
                  <a:pt x="3815241" y="2899696"/>
                  <a:pt x="3846344" y="2898427"/>
                </a:cubicBezTo>
                <a:cubicBezTo>
                  <a:pt x="3924102" y="2903507"/>
                  <a:pt x="4025188" y="2902237"/>
                  <a:pt x="4141825" y="2902237"/>
                </a:cubicBezTo>
                <a:cubicBezTo>
                  <a:pt x="4258462" y="2900967"/>
                  <a:pt x="4382874" y="2900967"/>
                  <a:pt x="4468408" y="2906046"/>
                </a:cubicBezTo>
                <a:lnTo>
                  <a:pt x="4476184" y="2907317"/>
                </a:lnTo>
                <a:lnTo>
                  <a:pt x="4491736" y="2907317"/>
                </a:lnTo>
                <a:cubicBezTo>
                  <a:pt x="4530615" y="2906046"/>
                  <a:pt x="4686131" y="2904777"/>
                  <a:pt x="4833871" y="2903507"/>
                </a:cubicBezTo>
                <a:cubicBezTo>
                  <a:pt x="4973835" y="2902237"/>
                  <a:pt x="5129351" y="2900967"/>
                  <a:pt x="5253764" y="2899696"/>
                </a:cubicBezTo>
                <a:cubicBezTo>
                  <a:pt x="5277091" y="2902237"/>
                  <a:pt x="5331522" y="2903507"/>
                  <a:pt x="5378177" y="2903507"/>
                </a:cubicBezTo>
                <a:cubicBezTo>
                  <a:pt x="5557020" y="2902237"/>
                  <a:pt x="5759191" y="2900967"/>
                  <a:pt x="6008017" y="2900967"/>
                </a:cubicBezTo>
                <a:lnTo>
                  <a:pt x="6015792" y="2902237"/>
                </a:lnTo>
                <a:lnTo>
                  <a:pt x="6054671" y="2900967"/>
                </a:lnTo>
                <a:cubicBezTo>
                  <a:pt x="6217963" y="2900967"/>
                  <a:pt x="6381255" y="2902237"/>
                  <a:pt x="6544546" y="2902237"/>
                </a:cubicBezTo>
                <a:lnTo>
                  <a:pt x="6544546" y="2904777"/>
                </a:lnTo>
                <a:lnTo>
                  <a:pt x="6676735" y="2902237"/>
                </a:lnTo>
                <a:lnTo>
                  <a:pt x="6738941" y="2902237"/>
                </a:lnTo>
                <a:cubicBezTo>
                  <a:pt x="7119955" y="2903507"/>
                  <a:pt x="7516521" y="2904777"/>
                  <a:pt x="7920863" y="2904777"/>
                </a:cubicBezTo>
                <a:lnTo>
                  <a:pt x="7936415" y="2904777"/>
                </a:lnTo>
                <a:lnTo>
                  <a:pt x="7959742" y="2899696"/>
                </a:lnTo>
                <a:lnTo>
                  <a:pt x="7959742" y="2894617"/>
                </a:lnTo>
                <a:lnTo>
                  <a:pt x="7975294" y="2894617"/>
                </a:lnTo>
                <a:lnTo>
                  <a:pt x="8457393" y="2906046"/>
                </a:lnTo>
                <a:cubicBezTo>
                  <a:pt x="8527375" y="2906046"/>
                  <a:pt x="8566254" y="2903507"/>
                  <a:pt x="8612909" y="2902237"/>
                </a:cubicBezTo>
                <a:cubicBezTo>
                  <a:pt x="8682891" y="2899696"/>
                  <a:pt x="8745097" y="2895887"/>
                  <a:pt x="8947269" y="2900967"/>
                </a:cubicBezTo>
                <a:lnTo>
                  <a:pt x="8947269" y="2898427"/>
                </a:lnTo>
                <a:lnTo>
                  <a:pt x="9429368" y="2898427"/>
                </a:lnTo>
                <a:cubicBezTo>
                  <a:pt x="9997001" y="2898427"/>
                  <a:pt x="10650169" y="2898427"/>
                  <a:pt x="11155595" y="2903507"/>
                </a:cubicBezTo>
                <a:lnTo>
                  <a:pt x="11365542" y="2904777"/>
                </a:lnTo>
                <a:lnTo>
                  <a:pt x="11280008" y="2898427"/>
                </a:lnTo>
                <a:lnTo>
                  <a:pt x="11326663" y="2898427"/>
                </a:lnTo>
                <a:cubicBezTo>
                  <a:pt x="11521058" y="2900967"/>
                  <a:pt x="11592933" y="2902237"/>
                  <a:pt x="11600552" y="2898427"/>
                </a:cubicBezTo>
                <a:lnTo>
                  <a:pt x="11600552" y="2899696"/>
                </a:lnTo>
                <a:cubicBezTo>
                  <a:pt x="11601822" y="2899696"/>
                  <a:pt x="11601822" y="2899696"/>
                  <a:pt x="11603093" y="2898427"/>
                </a:cubicBezTo>
                <a:cubicBezTo>
                  <a:pt x="11604362" y="2898427"/>
                  <a:pt x="11605633" y="2899696"/>
                  <a:pt x="11608172" y="2899696"/>
                </a:cubicBezTo>
                <a:lnTo>
                  <a:pt x="11608172" y="2906046"/>
                </a:lnTo>
                <a:cubicBezTo>
                  <a:pt x="11643733" y="2904777"/>
                  <a:pt x="11672943" y="2904777"/>
                  <a:pt x="11698343" y="2906046"/>
                </a:cubicBezTo>
                <a:cubicBezTo>
                  <a:pt x="11727552" y="2907317"/>
                  <a:pt x="11754222" y="2907317"/>
                  <a:pt x="11782162" y="2904777"/>
                </a:cubicBezTo>
                <a:cubicBezTo>
                  <a:pt x="11783433" y="2906046"/>
                  <a:pt x="11784702" y="2908587"/>
                  <a:pt x="11788512" y="2909857"/>
                </a:cubicBezTo>
                <a:lnTo>
                  <a:pt x="11791052" y="2909857"/>
                </a:lnTo>
                <a:cubicBezTo>
                  <a:pt x="11794862" y="2909857"/>
                  <a:pt x="11797402" y="2908587"/>
                  <a:pt x="11799943" y="2908587"/>
                </a:cubicBezTo>
                <a:lnTo>
                  <a:pt x="11799943" y="2913667"/>
                </a:lnTo>
                <a:cubicBezTo>
                  <a:pt x="11868522" y="2913667"/>
                  <a:pt x="11890112" y="2906046"/>
                  <a:pt x="11900272" y="2899696"/>
                </a:cubicBezTo>
                <a:cubicBezTo>
                  <a:pt x="11954883" y="2900967"/>
                  <a:pt x="12003143" y="2903507"/>
                  <a:pt x="12050133" y="2907317"/>
                </a:cubicBezTo>
                <a:lnTo>
                  <a:pt x="12050133" y="2902237"/>
                </a:lnTo>
                <a:lnTo>
                  <a:pt x="12067912" y="2902237"/>
                </a:lnTo>
                <a:lnTo>
                  <a:pt x="12067912" y="2898427"/>
                </a:lnTo>
                <a:lnTo>
                  <a:pt x="12142843" y="2898427"/>
                </a:lnTo>
                <a:lnTo>
                  <a:pt x="12189833" y="2900967"/>
                </a:lnTo>
                <a:lnTo>
                  <a:pt x="12191102" y="2900967"/>
                </a:lnTo>
                <a:cubicBezTo>
                  <a:pt x="12201262" y="2897157"/>
                  <a:pt x="12235552" y="2897157"/>
                  <a:pt x="12267302" y="2897157"/>
                </a:cubicBezTo>
                <a:cubicBezTo>
                  <a:pt x="12295243" y="2897157"/>
                  <a:pt x="12320643" y="2897157"/>
                  <a:pt x="12332072" y="2894617"/>
                </a:cubicBezTo>
                <a:lnTo>
                  <a:pt x="12395572" y="2894617"/>
                </a:lnTo>
                <a:lnTo>
                  <a:pt x="12395572" y="2888267"/>
                </a:lnTo>
                <a:lnTo>
                  <a:pt x="12412083" y="2888267"/>
                </a:lnTo>
                <a:lnTo>
                  <a:pt x="12412083" y="2881917"/>
                </a:lnTo>
                <a:cubicBezTo>
                  <a:pt x="12412083" y="2871757"/>
                  <a:pt x="12412083" y="2860327"/>
                  <a:pt x="12413352" y="2847627"/>
                </a:cubicBezTo>
                <a:lnTo>
                  <a:pt x="12413352" y="2834927"/>
                </a:lnTo>
                <a:cubicBezTo>
                  <a:pt x="12413352" y="2824767"/>
                  <a:pt x="12413352" y="2817146"/>
                  <a:pt x="12414622" y="2808257"/>
                </a:cubicBezTo>
                <a:lnTo>
                  <a:pt x="12415893" y="2791746"/>
                </a:lnTo>
                <a:cubicBezTo>
                  <a:pt x="12419702" y="2728246"/>
                  <a:pt x="12418433" y="2714277"/>
                  <a:pt x="12418433" y="2700307"/>
                </a:cubicBezTo>
                <a:cubicBezTo>
                  <a:pt x="12417162" y="2686337"/>
                  <a:pt x="12417162" y="2673637"/>
                  <a:pt x="12420972" y="2611407"/>
                </a:cubicBezTo>
                <a:lnTo>
                  <a:pt x="12422243" y="2593627"/>
                </a:lnTo>
                <a:lnTo>
                  <a:pt x="12410812" y="2606327"/>
                </a:lnTo>
                <a:cubicBezTo>
                  <a:pt x="12409543" y="2593627"/>
                  <a:pt x="12412083" y="2565687"/>
                  <a:pt x="12413352" y="2544096"/>
                </a:cubicBezTo>
                <a:cubicBezTo>
                  <a:pt x="12415893" y="2511077"/>
                  <a:pt x="12419702" y="2472977"/>
                  <a:pt x="12417162" y="2438687"/>
                </a:cubicBezTo>
                <a:lnTo>
                  <a:pt x="12426052" y="2466627"/>
                </a:lnTo>
                <a:lnTo>
                  <a:pt x="12424783" y="2419637"/>
                </a:lnTo>
                <a:cubicBezTo>
                  <a:pt x="12424783" y="2404396"/>
                  <a:pt x="12423512" y="2387887"/>
                  <a:pt x="12423512" y="2371377"/>
                </a:cubicBezTo>
                <a:cubicBezTo>
                  <a:pt x="12426052" y="2358677"/>
                  <a:pt x="12428593" y="2345977"/>
                  <a:pt x="12429862" y="2335817"/>
                </a:cubicBezTo>
                <a:lnTo>
                  <a:pt x="12434943" y="2335817"/>
                </a:lnTo>
                <a:cubicBezTo>
                  <a:pt x="12438752" y="2283746"/>
                  <a:pt x="12437483" y="2279937"/>
                  <a:pt x="12433672" y="2276127"/>
                </a:cubicBezTo>
                <a:cubicBezTo>
                  <a:pt x="12432402" y="2274857"/>
                  <a:pt x="12429862" y="2273587"/>
                  <a:pt x="12428593" y="2273587"/>
                </a:cubicBezTo>
                <a:cubicBezTo>
                  <a:pt x="12427322" y="2271046"/>
                  <a:pt x="12426052" y="2264696"/>
                  <a:pt x="12426052" y="2248187"/>
                </a:cubicBezTo>
                <a:cubicBezTo>
                  <a:pt x="12427322" y="2248187"/>
                  <a:pt x="12428593" y="2248187"/>
                  <a:pt x="12431133" y="2246917"/>
                </a:cubicBezTo>
                <a:cubicBezTo>
                  <a:pt x="12436212" y="2244377"/>
                  <a:pt x="12437483" y="2238027"/>
                  <a:pt x="12437483" y="2211357"/>
                </a:cubicBezTo>
                <a:cubicBezTo>
                  <a:pt x="12438752" y="2201196"/>
                  <a:pt x="12437483" y="2175796"/>
                  <a:pt x="12434943" y="2144046"/>
                </a:cubicBezTo>
                <a:cubicBezTo>
                  <a:pt x="12433672" y="2123727"/>
                  <a:pt x="12432402" y="2100867"/>
                  <a:pt x="12431133" y="2078007"/>
                </a:cubicBezTo>
                <a:lnTo>
                  <a:pt x="12431133" y="2055146"/>
                </a:lnTo>
                <a:cubicBezTo>
                  <a:pt x="12436212" y="2051082"/>
                  <a:pt x="12437483" y="2039834"/>
                  <a:pt x="12436212" y="2006953"/>
                </a:cubicBezTo>
                <a:lnTo>
                  <a:pt x="12432402" y="2006953"/>
                </a:lnTo>
                <a:lnTo>
                  <a:pt x="12432402" y="2002627"/>
                </a:lnTo>
                <a:lnTo>
                  <a:pt x="12423512" y="2001761"/>
                </a:lnTo>
                <a:lnTo>
                  <a:pt x="12423512" y="1989648"/>
                </a:lnTo>
                <a:lnTo>
                  <a:pt x="12429862" y="1989648"/>
                </a:lnTo>
                <a:lnTo>
                  <a:pt x="12426052" y="1955036"/>
                </a:lnTo>
                <a:lnTo>
                  <a:pt x="12426052" y="1949845"/>
                </a:lnTo>
                <a:cubicBezTo>
                  <a:pt x="12428593" y="1917829"/>
                  <a:pt x="12432402" y="1884949"/>
                  <a:pt x="12426052" y="1862451"/>
                </a:cubicBezTo>
                <a:cubicBezTo>
                  <a:pt x="12426052" y="1860721"/>
                  <a:pt x="12426052" y="1859856"/>
                  <a:pt x="12427322" y="1858990"/>
                </a:cubicBezTo>
                <a:lnTo>
                  <a:pt x="12429862" y="1858125"/>
                </a:lnTo>
                <a:lnTo>
                  <a:pt x="12429862" y="1854664"/>
                </a:lnTo>
                <a:cubicBezTo>
                  <a:pt x="12428593" y="1846011"/>
                  <a:pt x="12428593" y="1833032"/>
                  <a:pt x="12427322" y="1819187"/>
                </a:cubicBezTo>
                <a:cubicBezTo>
                  <a:pt x="12426052" y="1791498"/>
                  <a:pt x="12423512" y="1760348"/>
                  <a:pt x="12420972" y="1745639"/>
                </a:cubicBezTo>
                <a:cubicBezTo>
                  <a:pt x="12420972" y="1743908"/>
                  <a:pt x="12422243" y="1742177"/>
                  <a:pt x="12422243" y="1741312"/>
                </a:cubicBezTo>
                <a:cubicBezTo>
                  <a:pt x="12422243" y="1740447"/>
                  <a:pt x="12422243" y="1739582"/>
                  <a:pt x="12423512" y="1739582"/>
                </a:cubicBezTo>
                <a:lnTo>
                  <a:pt x="12418433" y="1737851"/>
                </a:lnTo>
                <a:lnTo>
                  <a:pt x="12424783" y="1738716"/>
                </a:lnTo>
                <a:lnTo>
                  <a:pt x="12426052" y="1737851"/>
                </a:lnTo>
                <a:lnTo>
                  <a:pt x="12426052" y="1736986"/>
                </a:lnTo>
                <a:cubicBezTo>
                  <a:pt x="12432402" y="1717084"/>
                  <a:pt x="12429862" y="1675551"/>
                  <a:pt x="12427322" y="1638344"/>
                </a:cubicBezTo>
                <a:cubicBezTo>
                  <a:pt x="12426052" y="1610655"/>
                  <a:pt x="12423512" y="1576044"/>
                  <a:pt x="12427322" y="1569121"/>
                </a:cubicBezTo>
                <a:lnTo>
                  <a:pt x="12431133" y="1569121"/>
                </a:lnTo>
                <a:lnTo>
                  <a:pt x="12429862" y="1502495"/>
                </a:lnTo>
                <a:lnTo>
                  <a:pt x="12436212" y="1502495"/>
                </a:lnTo>
                <a:cubicBezTo>
                  <a:pt x="12436212" y="1495573"/>
                  <a:pt x="12437483" y="1487785"/>
                  <a:pt x="12437483" y="1480863"/>
                </a:cubicBezTo>
                <a:lnTo>
                  <a:pt x="12438752" y="1482593"/>
                </a:lnTo>
                <a:lnTo>
                  <a:pt x="12437483" y="1471345"/>
                </a:lnTo>
                <a:lnTo>
                  <a:pt x="12437483" y="1469614"/>
                </a:lnTo>
                <a:lnTo>
                  <a:pt x="12433672" y="1404718"/>
                </a:lnTo>
                <a:lnTo>
                  <a:pt x="12426052" y="1404718"/>
                </a:lnTo>
                <a:cubicBezTo>
                  <a:pt x="12424783" y="1400392"/>
                  <a:pt x="12424783" y="1396065"/>
                  <a:pt x="12423512" y="1392604"/>
                </a:cubicBezTo>
                <a:lnTo>
                  <a:pt x="12424783" y="1393470"/>
                </a:lnTo>
                <a:lnTo>
                  <a:pt x="12426052" y="1379625"/>
                </a:lnTo>
                <a:cubicBezTo>
                  <a:pt x="12427322" y="1365781"/>
                  <a:pt x="12427322" y="1354532"/>
                  <a:pt x="12427322" y="1344149"/>
                </a:cubicBezTo>
                <a:cubicBezTo>
                  <a:pt x="12429862" y="1338957"/>
                  <a:pt x="12432402" y="1333765"/>
                  <a:pt x="12433672" y="1327708"/>
                </a:cubicBezTo>
                <a:lnTo>
                  <a:pt x="12434943" y="1325112"/>
                </a:lnTo>
                <a:lnTo>
                  <a:pt x="12431133" y="1323382"/>
                </a:lnTo>
                <a:cubicBezTo>
                  <a:pt x="12431133" y="1322517"/>
                  <a:pt x="12428593" y="1319055"/>
                  <a:pt x="12427322" y="1303480"/>
                </a:cubicBezTo>
                <a:cubicBezTo>
                  <a:pt x="12427322" y="1282714"/>
                  <a:pt x="12424783" y="1266273"/>
                  <a:pt x="12420972" y="1238584"/>
                </a:cubicBezTo>
                <a:lnTo>
                  <a:pt x="12431133" y="1213491"/>
                </a:lnTo>
                <a:cubicBezTo>
                  <a:pt x="12434943" y="1203973"/>
                  <a:pt x="12434943" y="1201377"/>
                  <a:pt x="12434943" y="1197051"/>
                </a:cubicBezTo>
                <a:cubicBezTo>
                  <a:pt x="12434943" y="1193590"/>
                  <a:pt x="12434943" y="1188398"/>
                  <a:pt x="12438752" y="1173688"/>
                </a:cubicBezTo>
                <a:lnTo>
                  <a:pt x="12434943" y="1172823"/>
                </a:lnTo>
                <a:cubicBezTo>
                  <a:pt x="12433672" y="1167631"/>
                  <a:pt x="12433672" y="1147730"/>
                  <a:pt x="12433672" y="1134751"/>
                </a:cubicBezTo>
                <a:cubicBezTo>
                  <a:pt x="12433672" y="1108792"/>
                  <a:pt x="12433672" y="1099274"/>
                  <a:pt x="12431133" y="1096678"/>
                </a:cubicBezTo>
                <a:cubicBezTo>
                  <a:pt x="12433672" y="1084565"/>
                  <a:pt x="12434943" y="1073316"/>
                  <a:pt x="12434943" y="1061202"/>
                </a:cubicBezTo>
                <a:cubicBezTo>
                  <a:pt x="12434943" y="1047358"/>
                  <a:pt x="12434943" y="1032648"/>
                  <a:pt x="12440022" y="1014477"/>
                </a:cubicBezTo>
                <a:close/>
                <a:moveTo>
                  <a:pt x="27940" y="495300"/>
                </a:moveTo>
                <a:lnTo>
                  <a:pt x="27940" y="488950"/>
                </a:lnTo>
                <a:lnTo>
                  <a:pt x="29210" y="488950"/>
                </a:lnTo>
                <a:cubicBezTo>
                  <a:pt x="27940" y="491490"/>
                  <a:pt x="27940" y="492760"/>
                  <a:pt x="27940" y="495300"/>
                </a:cubicBezTo>
                <a:close/>
                <a:moveTo>
                  <a:pt x="38100" y="2296447"/>
                </a:moveTo>
                <a:cubicBezTo>
                  <a:pt x="38100" y="2292637"/>
                  <a:pt x="36830" y="2290097"/>
                  <a:pt x="36830" y="2287557"/>
                </a:cubicBezTo>
                <a:lnTo>
                  <a:pt x="38100" y="2287557"/>
                </a:lnTo>
                <a:lnTo>
                  <a:pt x="38100" y="2296447"/>
                </a:lnTo>
                <a:close/>
                <a:moveTo>
                  <a:pt x="12365093" y="546100"/>
                </a:moveTo>
                <a:lnTo>
                  <a:pt x="12366362" y="577850"/>
                </a:lnTo>
                <a:lnTo>
                  <a:pt x="12357473" y="563880"/>
                </a:lnTo>
                <a:lnTo>
                  <a:pt x="12360012" y="591820"/>
                </a:lnTo>
                <a:cubicBezTo>
                  <a:pt x="12365093" y="647700"/>
                  <a:pt x="12363823" y="669290"/>
                  <a:pt x="12362552" y="718820"/>
                </a:cubicBezTo>
                <a:lnTo>
                  <a:pt x="12361283" y="741680"/>
                </a:lnTo>
                <a:lnTo>
                  <a:pt x="12358743" y="762000"/>
                </a:lnTo>
                <a:cubicBezTo>
                  <a:pt x="12356202" y="786130"/>
                  <a:pt x="12356202" y="817880"/>
                  <a:pt x="12357473" y="843280"/>
                </a:cubicBezTo>
                <a:lnTo>
                  <a:pt x="12353662" y="843280"/>
                </a:lnTo>
                <a:lnTo>
                  <a:pt x="12353662" y="876897"/>
                </a:lnTo>
                <a:lnTo>
                  <a:pt x="12357473" y="876897"/>
                </a:lnTo>
                <a:lnTo>
                  <a:pt x="12362552" y="925353"/>
                </a:lnTo>
                <a:lnTo>
                  <a:pt x="12357473" y="925353"/>
                </a:lnTo>
                <a:cubicBezTo>
                  <a:pt x="12357473" y="929679"/>
                  <a:pt x="12357473" y="933140"/>
                  <a:pt x="12358743" y="937467"/>
                </a:cubicBezTo>
                <a:lnTo>
                  <a:pt x="12349852" y="937467"/>
                </a:lnTo>
                <a:lnTo>
                  <a:pt x="12349852" y="939197"/>
                </a:lnTo>
                <a:lnTo>
                  <a:pt x="12354933" y="1008420"/>
                </a:lnTo>
                <a:cubicBezTo>
                  <a:pt x="12353662" y="1011016"/>
                  <a:pt x="12353662" y="1015342"/>
                  <a:pt x="12352393" y="1021399"/>
                </a:cubicBezTo>
                <a:cubicBezTo>
                  <a:pt x="12351123" y="1026591"/>
                  <a:pt x="12349852" y="1034378"/>
                  <a:pt x="12348583" y="1036109"/>
                </a:cubicBezTo>
                <a:lnTo>
                  <a:pt x="12347312" y="1036109"/>
                </a:lnTo>
                <a:cubicBezTo>
                  <a:pt x="12346043" y="1055145"/>
                  <a:pt x="12347312" y="1077642"/>
                  <a:pt x="12349852" y="1101870"/>
                </a:cubicBezTo>
                <a:cubicBezTo>
                  <a:pt x="12352393" y="1129559"/>
                  <a:pt x="12354933" y="1158979"/>
                  <a:pt x="12352393" y="1186668"/>
                </a:cubicBezTo>
                <a:lnTo>
                  <a:pt x="12352393" y="1188398"/>
                </a:lnTo>
                <a:cubicBezTo>
                  <a:pt x="12353662" y="1190994"/>
                  <a:pt x="12353662" y="1197916"/>
                  <a:pt x="12354933" y="1206569"/>
                </a:cubicBezTo>
                <a:cubicBezTo>
                  <a:pt x="12354933" y="1220414"/>
                  <a:pt x="12353662" y="1233393"/>
                  <a:pt x="12353662" y="1247237"/>
                </a:cubicBezTo>
                <a:cubicBezTo>
                  <a:pt x="12352393" y="1280983"/>
                  <a:pt x="12349852" y="1316460"/>
                  <a:pt x="12354933" y="1358858"/>
                </a:cubicBezTo>
                <a:lnTo>
                  <a:pt x="12346043" y="1392604"/>
                </a:lnTo>
                <a:lnTo>
                  <a:pt x="12346043" y="1393470"/>
                </a:lnTo>
                <a:cubicBezTo>
                  <a:pt x="12346043" y="1406449"/>
                  <a:pt x="12347312" y="1410775"/>
                  <a:pt x="12353662" y="1411640"/>
                </a:cubicBezTo>
                <a:cubicBezTo>
                  <a:pt x="12356202" y="1411640"/>
                  <a:pt x="12357473" y="1411640"/>
                  <a:pt x="12360012" y="1409910"/>
                </a:cubicBezTo>
                <a:cubicBezTo>
                  <a:pt x="12360012" y="1414236"/>
                  <a:pt x="12360012" y="1418563"/>
                  <a:pt x="12361283" y="1425485"/>
                </a:cubicBezTo>
                <a:cubicBezTo>
                  <a:pt x="12362552" y="1443656"/>
                  <a:pt x="12361283" y="1450578"/>
                  <a:pt x="12361283" y="1454039"/>
                </a:cubicBezTo>
                <a:cubicBezTo>
                  <a:pt x="12360012" y="1454039"/>
                  <a:pt x="12358743" y="1454039"/>
                  <a:pt x="12356202" y="1454904"/>
                </a:cubicBezTo>
                <a:cubicBezTo>
                  <a:pt x="12352393" y="1456635"/>
                  <a:pt x="12351123" y="1460096"/>
                  <a:pt x="12351123" y="1464422"/>
                </a:cubicBezTo>
                <a:lnTo>
                  <a:pt x="12352393" y="1470479"/>
                </a:lnTo>
                <a:cubicBezTo>
                  <a:pt x="12356202" y="1489516"/>
                  <a:pt x="12360012" y="1514609"/>
                  <a:pt x="12360012" y="1543163"/>
                </a:cubicBezTo>
                <a:lnTo>
                  <a:pt x="12358743" y="1543163"/>
                </a:lnTo>
                <a:lnTo>
                  <a:pt x="12358743" y="1538837"/>
                </a:lnTo>
                <a:cubicBezTo>
                  <a:pt x="12357473" y="1520666"/>
                  <a:pt x="12356202" y="1518935"/>
                  <a:pt x="12349852" y="1518935"/>
                </a:cubicBezTo>
                <a:cubicBezTo>
                  <a:pt x="12342233" y="1518935"/>
                  <a:pt x="12342233" y="1522396"/>
                  <a:pt x="12339693" y="1537971"/>
                </a:cubicBezTo>
                <a:lnTo>
                  <a:pt x="12338423" y="1540567"/>
                </a:lnTo>
                <a:lnTo>
                  <a:pt x="12342233" y="1542298"/>
                </a:lnTo>
                <a:cubicBezTo>
                  <a:pt x="12348583" y="1547489"/>
                  <a:pt x="12348583" y="1586427"/>
                  <a:pt x="12348583" y="1615846"/>
                </a:cubicBezTo>
                <a:cubicBezTo>
                  <a:pt x="12348583" y="1666898"/>
                  <a:pt x="12351123" y="1687665"/>
                  <a:pt x="12357473" y="1693722"/>
                </a:cubicBezTo>
                <a:lnTo>
                  <a:pt x="12356202" y="1701509"/>
                </a:lnTo>
                <a:lnTo>
                  <a:pt x="12353662" y="1701509"/>
                </a:lnTo>
                <a:cubicBezTo>
                  <a:pt x="12349852" y="1726602"/>
                  <a:pt x="12352393" y="1736120"/>
                  <a:pt x="12356202" y="1747369"/>
                </a:cubicBezTo>
                <a:cubicBezTo>
                  <a:pt x="12360012" y="1757752"/>
                  <a:pt x="12363823" y="1769866"/>
                  <a:pt x="12362552" y="1801016"/>
                </a:cubicBezTo>
                <a:cubicBezTo>
                  <a:pt x="12361283" y="1812265"/>
                  <a:pt x="12361283" y="1820053"/>
                  <a:pt x="12360012" y="1823514"/>
                </a:cubicBezTo>
                <a:lnTo>
                  <a:pt x="12356202" y="1823514"/>
                </a:lnTo>
                <a:lnTo>
                  <a:pt x="12360012" y="1871969"/>
                </a:lnTo>
                <a:lnTo>
                  <a:pt x="12360012" y="1874565"/>
                </a:lnTo>
                <a:lnTo>
                  <a:pt x="12357473" y="1874565"/>
                </a:lnTo>
                <a:lnTo>
                  <a:pt x="12358743" y="1927347"/>
                </a:lnTo>
                <a:lnTo>
                  <a:pt x="12353662" y="1921290"/>
                </a:lnTo>
                <a:lnTo>
                  <a:pt x="12358743" y="1942922"/>
                </a:lnTo>
                <a:cubicBezTo>
                  <a:pt x="12360012" y="1948979"/>
                  <a:pt x="12362552" y="1959363"/>
                  <a:pt x="12363823" y="1968881"/>
                </a:cubicBezTo>
                <a:lnTo>
                  <a:pt x="12360012" y="1978399"/>
                </a:lnTo>
                <a:cubicBezTo>
                  <a:pt x="12351123" y="1998300"/>
                  <a:pt x="12352393" y="2007818"/>
                  <a:pt x="12353662" y="2022528"/>
                </a:cubicBezTo>
                <a:cubicBezTo>
                  <a:pt x="12354933" y="2028585"/>
                  <a:pt x="12354933" y="2035507"/>
                  <a:pt x="12356202" y="2045025"/>
                </a:cubicBezTo>
                <a:lnTo>
                  <a:pt x="12351123" y="2057686"/>
                </a:lnTo>
                <a:cubicBezTo>
                  <a:pt x="12349852" y="2061496"/>
                  <a:pt x="12349852" y="2064036"/>
                  <a:pt x="12348583" y="2067846"/>
                </a:cubicBezTo>
                <a:lnTo>
                  <a:pt x="12356202" y="2067846"/>
                </a:lnTo>
                <a:lnTo>
                  <a:pt x="12356202" y="2078007"/>
                </a:lnTo>
                <a:lnTo>
                  <a:pt x="12351123" y="2078007"/>
                </a:lnTo>
                <a:cubicBezTo>
                  <a:pt x="12348583" y="2090707"/>
                  <a:pt x="12347312" y="2112296"/>
                  <a:pt x="12346043" y="2140236"/>
                </a:cubicBezTo>
                <a:cubicBezTo>
                  <a:pt x="12344773" y="2160557"/>
                  <a:pt x="12344773" y="2182146"/>
                  <a:pt x="12342233" y="2207546"/>
                </a:cubicBezTo>
                <a:lnTo>
                  <a:pt x="12354933" y="2208817"/>
                </a:lnTo>
                <a:cubicBezTo>
                  <a:pt x="12356202" y="2206277"/>
                  <a:pt x="12356202" y="2199927"/>
                  <a:pt x="12357473" y="2193577"/>
                </a:cubicBezTo>
                <a:lnTo>
                  <a:pt x="12361283" y="2193577"/>
                </a:lnTo>
                <a:cubicBezTo>
                  <a:pt x="12361283" y="2201196"/>
                  <a:pt x="12362552" y="2210086"/>
                  <a:pt x="12363823" y="2218977"/>
                </a:cubicBezTo>
                <a:cubicBezTo>
                  <a:pt x="12358743" y="2225327"/>
                  <a:pt x="12358743" y="2243107"/>
                  <a:pt x="12360012" y="2281207"/>
                </a:cubicBezTo>
                <a:lnTo>
                  <a:pt x="12360012" y="2291367"/>
                </a:lnTo>
                <a:lnTo>
                  <a:pt x="12351123" y="2288827"/>
                </a:lnTo>
                <a:lnTo>
                  <a:pt x="12351123" y="2298986"/>
                </a:lnTo>
                <a:cubicBezTo>
                  <a:pt x="12352393" y="2329467"/>
                  <a:pt x="12354933" y="2338357"/>
                  <a:pt x="12357473" y="2349786"/>
                </a:cubicBezTo>
                <a:cubicBezTo>
                  <a:pt x="12358743" y="2354867"/>
                  <a:pt x="12360012" y="2361217"/>
                  <a:pt x="12361283" y="2370107"/>
                </a:cubicBezTo>
                <a:cubicBezTo>
                  <a:pt x="12360012" y="2417096"/>
                  <a:pt x="12354933" y="2429796"/>
                  <a:pt x="12349852" y="2439957"/>
                </a:cubicBezTo>
                <a:lnTo>
                  <a:pt x="12348583" y="2442496"/>
                </a:lnTo>
                <a:lnTo>
                  <a:pt x="12348583" y="2445036"/>
                </a:lnTo>
                <a:cubicBezTo>
                  <a:pt x="12348583" y="2474246"/>
                  <a:pt x="12348583" y="2478057"/>
                  <a:pt x="12354933" y="2479327"/>
                </a:cubicBezTo>
                <a:cubicBezTo>
                  <a:pt x="12357473" y="2479327"/>
                  <a:pt x="12358743" y="2479327"/>
                  <a:pt x="12360012" y="2478057"/>
                </a:cubicBezTo>
                <a:lnTo>
                  <a:pt x="12360012" y="2485677"/>
                </a:lnTo>
                <a:cubicBezTo>
                  <a:pt x="12357473" y="2551717"/>
                  <a:pt x="12360012" y="2599977"/>
                  <a:pt x="12363823" y="2673636"/>
                </a:cubicBezTo>
                <a:lnTo>
                  <a:pt x="12365093" y="2686336"/>
                </a:lnTo>
                <a:cubicBezTo>
                  <a:pt x="12358743" y="2686336"/>
                  <a:pt x="12358743" y="2692686"/>
                  <a:pt x="12357473" y="2695227"/>
                </a:cubicBezTo>
                <a:lnTo>
                  <a:pt x="12357473" y="2696496"/>
                </a:lnTo>
                <a:lnTo>
                  <a:pt x="12361283" y="2721896"/>
                </a:lnTo>
                <a:lnTo>
                  <a:pt x="12358743" y="2718086"/>
                </a:lnTo>
                <a:lnTo>
                  <a:pt x="12360012" y="2746027"/>
                </a:lnTo>
                <a:cubicBezTo>
                  <a:pt x="12361283" y="2762536"/>
                  <a:pt x="12362552" y="2766346"/>
                  <a:pt x="12365093" y="2770157"/>
                </a:cubicBezTo>
                <a:cubicBezTo>
                  <a:pt x="12366362" y="2772696"/>
                  <a:pt x="12368902" y="2775236"/>
                  <a:pt x="12370173" y="2805717"/>
                </a:cubicBezTo>
                <a:lnTo>
                  <a:pt x="12370173" y="2808257"/>
                </a:lnTo>
                <a:cubicBezTo>
                  <a:pt x="12372712" y="2814607"/>
                  <a:pt x="12371443" y="2829846"/>
                  <a:pt x="12370173" y="2840007"/>
                </a:cubicBezTo>
                <a:lnTo>
                  <a:pt x="12356202" y="2838736"/>
                </a:lnTo>
                <a:lnTo>
                  <a:pt x="12330802" y="2836196"/>
                </a:lnTo>
                <a:cubicBezTo>
                  <a:pt x="12310483" y="2834927"/>
                  <a:pt x="12291433" y="2836196"/>
                  <a:pt x="12276193" y="2837467"/>
                </a:cubicBezTo>
                <a:lnTo>
                  <a:pt x="12276193" y="2833657"/>
                </a:lnTo>
                <a:lnTo>
                  <a:pt x="12271112" y="2831117"/>
                </a:lnTo>
                <a:lnTo>
                  <a:pt x="12224123" y="2834927"/>
                </a:lnTo>
                <a:cubicBezTo>
                  <a:pt x="12179673" y="2837467"/>
                  <a:pt x="12172052" y="2838736"/>
                  <a:pt x="12126333" y="2843817"/>
                </a:cubicBezTo>
                <a:cubicBezTo>
                  <a:pt x="12099662" y="2841277"/>
                  <a:pt x="12072993" y="2840007"/>
                  <a:pt x="12046323" y="2840007"/>
                </a:cubicBezTo>
                <a:lnTo>
                  <a:pt x="12032352" y="2840007"/>
                </a:lnTo>
                <a:cubicBezTo>
                  <a:pt x="12022193" y="2838736"/>
                  <a:pt x="12009493" y="2837467"/>
                  <a:pt x="11992983" y="2837467"/>
                </a:cubicBezTo>
                <a:lnTo>
                  <a:pt x="11992983" y="2840007"/>
                </a:lnTo>
                <a:lnTo>
                  <a:pt x="11990443" y="2840007"/>
                </a:lnTo>
                <a:cubicBezTo>
                  <a:pt x="11989173" y="2838736"/>
                  <a:pt x="11987902" y="2838736"/>
                  <a:pt x="11986633" y="2837467"/>
                </a:cubicBezTo>
                <a:lnTo>
                  <a:pt x="11984093" y="2837467"/>
                </a:lnTo>
                <a:cubicBezTo>
                  <a:pt x="11972662" y="2840007"/>
                  <a:pt x="11959962" y="2841277"/>
                  <a:pt x="11944723" y="2842546"/>
                </a:cubicBezTo>
                <a:lnTo>
                  <a:pt x="11926943" y="2834927"/>
                </a:lnTo>
                <a:lnTo>
                  <a:pt x="11920593" y="2840007"/>
                </a:lnTo>
                <a:lnTo>
                  <a:pt x="11805023" y="2834927"/>
                </a:lnTo>
                <a:cubicBezTo>
                  <a:pt x="11787243" y="2837467"/>
                  <a:pt x="11769462" y="2838736"/>
                  <a:pt x="11752952" y="2841277"/>
                </a:cubicBezTo>
                <a:cubicBezTo>
                  <a:pt x="11727552" y="2841277"/>
                  <a:pt x="11703423" y="2840007"/>
                  <a:pt x="11678023" y="2840007"/>
                </a:cubicBezTo>
                <a:lnTo>
                  <a:pt x="11678023" y="2834927"/>
                </a:lnTo>
                <a:lnTo>
                  <a:pt x="11627223" y="2838736"/>
                </a:lnTo>
                <a:cubicBezTo>
                  <a:pt x="11618333" y="2838736"/>
                  <a:pt x="11610712" y="2838736"/>
                  <a:pt x="11600552" y="2837467"/>
                </a:cubicBezTo>
                <a:lnTo>
                  <a:pt x="11600552" y="2836196"/>
                </a:lnTo>
                <a:cubicBezTo>
                  <a:pt x="11482180" y="2832386"/>
                  <a:pt x="11264457" y="2831117"/>
                  <a:pt x="11007856" y="2831117"/>
                </a:cubicBezTo>
                <a:lnTo>
                  <a:pt x="10829013" y="2831117"/>
                </a:lnTo>
                <a:lnTo>
                  <a:pt x="10898995" y="2836196"/>
                </a:lnTo>
                <a:cubicBezTo>
                  <a:pt x="10852340" y="2836196"/>
                  <a:pt x="10821237" y="2834927"/>
                  <a:pt x="10782358" y="2834927"/>
                </a:cubicBezTo>
                <a:cubicBezTo>
                  <a:pt x="10759031" y="2834927"/>
                  <a:pt x="10735704" y="2833657"/>
                  <a:pt x="10712376" y="2833657"/>
                </a:cubicBezTo>
                <a:lnTo>
                  <a:pt x="10696825" y="2833657"/>
                </a:lnTo>
                <a:cubicBezTo>
                  <a:pt x="10673497" y="2834927"/>
                  <a:pt x="10642394" y="2836196"/>
                  <a:pt x="10626842" y="2838736"/>
                </a:cubicBezTo>
                <a:lnTo>
                  <a:pt x="10626842" y="2837467"/>
                </a:lnTo>
                <a:cubicBezTo>
                  <a:pt x="10447999" y="2833657"/>
                  <a:pt x="10323586" y="2834927"/>
                  <a:pt x="10222501" y="2838736"/>
                </a:cubicBezTo>
                <a:lnTo>
                  <a:pt x="10206949" y="2838736"/>
                </a:lnTo>
                <a:cubicBezTo>
                  <a:pt x="9833711" y="2838736"/>
                  <a:pt x="9413818" y="2838736"/>
                  <a:pt x="9320508" y="2831117"/>
                </a:cubicBezTo>
                <a:lnTo>
                  <a:pt x="9304956" y="2831117"/>
                </a:lnTo>
                <a:cubicBezTo>
                  <a:pt x="9172768" y="2831117"/>
                  <a:pt x="9133889" y="2831117"/>
                  <a:pt x="9126113" y="2837467"/>
                </a:cubicBezTo>
                <a:lnTo>
                  <a:pt x="9063906" y="2837467"/>
                </a:lnTo>
                <a:lnTo>
                  <a:pt x="8962821" y="2833657"/>
                </a:lnTo>
                <a:lnTo>
                  <a:pt x="8869511" y="2838736"/>
                </a:lnTo>
                <a:cubicBezTo>
                  <a:pt x="8822857" y="2838736"/>
                  <a:pt x="8776202" y="2838736"/>
                  <a:pt x="8745099" y="2837467"/>
                </a:cubicBezTo>
                <a:lnTo>
                  <a:pt x="8745099" y="2828577"/>
                </a:lnTo>
                <a:cubicBezTo>
                  <a:pt x="8550704" y="2826036"/>
                  <a:pt x="8263000" y="2827307"/>
                  <a:pt x="8053053" y="2828577"/>
                </a:cubicBezTo>
                <a:cubicBezTo>
                  <a:pt x="7959743" y="2828577"/>
                  <a:pt x="7874209" y="2829846"/>
                  <a:pt x="7827555" y="2829846"/>
                </a:cubicBezTo>
                <a:lnTo>
                  <a:pt x="7827555" y="2832386"/>
                </a:lnTo>
                <a:lnTo>
                  <a:pt x="7189939" y="2832386"/>
                </a:lnTo>
                <a:lnTo>
                  <a:pt x="7189939" y="2829846"/>
                </a:lnTo>
                <a:cubicBezTo>
                  <a:pt x="7166611" y="2831117"/>
                  <a:pt x="7143284" y="2831117"/>
                  <a:pt x="7127732" y="2832386"/>
                </a:cubicBezTo>
                <a:lnTo>
                  <a:pt x="6917786" y="2832386"/>
                </a:lnTo>
                <a:cubicBezTo>
                  <a:pt x="6365704" y="2832386"/>
                  <a:pt x="5790295" y="2832386"/>
                  <a:pt x="5284869" y="2836196"/>
                </a:cubicBezTo>
                <a:lnTo>
                  <a:pt x="5253765" y="2836196"/>
                </a:lnTo>
                <a:cubicBezTo>
                  <a:pt x="5199335" y="2836196"/>
                  <a:pt x="5152680" y="2837467"/>
                  <a:pt x="5098249" y="2837467"/>
                </a:cubicBezTo>
                <a:lnTo>
                  <a:pt x="4833872" y="2840007"/>
                </a:lnTo>
                <a:lnTo>
                  <a:pt x="4888303" y="2842546"/>
                </a:lnTo>
                <a:lnTo>
                  <a:pt x="4771666" y="2842546"/>
                </a:lnTo>
                <a:cubicBezTo>
                  <a:pt x="4732787" y="2838736"/>
                  <a:pt x="4662805" y="2836196"/>
                  <a:pt x="4616150" y="2833657"/>
                </a:cubicBezTo>
                <a:lnTo>
                  <a:pt x="4608374" y="2840007"/>
                </a:lnTo>
                <a:lnTo>
                  <a:pt x="4600598" y="2834927"/>
                </a:lnTo>
                <a:cubicBezTo>
                  <a:pt x="4577271" y="2836196"/>
                  <a:pt x="4429530" y="2834927"/>
                  <a:pt x="4305118" y="2834927"/>
                </a:cubicBezTo>
                <a:lnTo>
                  <a:pt x="3947431" y="2834927"/>
                </a:lnTo>
                <a:lnTo>
                  <a:pt x="3947431" y="2838736"/>
                </a:lnTo>
                <a:cubicBezTo>
                  <a:pt x="3916328" y="2838736"/>
                  <a:pt x="3893000" y="2838736"/>
                  <a:pt x="3861897" y="2840007"/>
                </a:cubicBezTo>
                <a:lnTo>
                  <a:pt x="3854121" y="2840007"/>
                </a:lnTo>
                <a:cubicBezTo>
                  <a:pt x="3768588" y="2841277"/>
                  <a:pt x="3675278" y="2842546"/>
                  <a:pt x="3566417" y="2843817"/>
                </a:cubicBezTo>
                <a:cubicBezTo>
                  <a:pt x="3574193" y="2842546"/>
                  <a:pt x="3574193" y="2841277"/>
                  <a:pt x="3581969" y="2840007"/>
                </a:cubicBezTo>
                <a:cubicBezTo>
                  <a:pt x="3589744" y="2833657"/>
                  <a:pt x="3543090" y="2829846"/>
                  <a:pt x="3519762" y="2828577"/>
                </a:cubicBezTo>
                <a:lnTo>
                  <a:pt x="3504211" y="2828577"/>
                </a:lnTo>
                <a:cubicBezTo>
                  <a:pt x="3294264" y="2827307"/>
                  <a:pt x="3255385" y="2828577"/>
                  <a:pt x="3224282" y="2832386"/>
                </a:cubicBezTo>
                <a:cubicBezTo>
                  <a:pt x="3216506" y="2833657"/>
                  <a:pt x="3193179" y="2834927"/>
                  <a:pt x="3022111" y="2833657"/>
                </a:cubicBezTo>
                <a:lnTo>
                  <a:pt x="3006559" y="2833657"/>
                </a:lnTo>
                <a:cubicBezTo>
                  <a:pt x="2983232" y="2834927"/>
                  <a:pt x="2967680" y="2836196"/>
                  <a:pt x="2959905" y="2837467"/>
                </a:cubicBezTo>
                <a:cubicBezTo>
                  <a:pt x="2757734" y="2838736"/>
                  <a:pt x="2687752" y="2840007"/>
                  <a:pt x="2633321" y="2841277"/>
                </a:cubicBezTo>
                <a:lnTo>
                  <a:pt x="2438926" y="2838736"/>
                </a:lnTo>
                <a:cubicBezTo>
                  <a:pt x="2368944" y="2837467"/>
                  <a:pt x="2330065" y="2837467"/>
                  <a:pt x="2306737" y="2836196"/>
                </a:cubicBezTo>
                <a:lnTo>
                  <a:pt x="2306737" y="2827307"/>
                </a:lnTo>
                <a:lnTo>
                  <a:pt x="1381417" y="2824767"/>
                </a:lnTo>
                <a:lnTo>
                  <a:pt x="1404745" y="2829846"/>
                </a:lnTo>
                <a:cubicBezTo>
                  <a:pt x="1342538" y="2831117"/>
                  <a:pt x="1218126" y="2833657"/>
                  <a:pt x="1132592" y="2833657"/>
                </a:cubicBezTo>
                <a:cubicBezTo>
                  <a:pt x="1093713" y="2833657"/>
                  <a:pt x="1054834" y="2834927"/>
                  <a:pt x="1023731" y="2834927"/>
                </a:cubicBezTo>
                <a:lnTo>
                  <a:pt x="840740" y="2834927"/>
                </a:lnTo>
                <a:lnTo>
                  <a:pt x="840740" y="2831117"/>
                </a:lnTo>
                <a:lnTo>
                  <a:pt x="836930" y="2832386"/>
                </a:lnTo>
                <a:cubicBezTo>
                  <a:pt x="830580" y="2833657"/>
                  <a:pt x="805180" y="2834927"/>
                  <a:pt x="778510" y="2836196"/>
                </a:cubicBezTo>
                <a:lnTo>
                  <a:pt x="778510" y="2831117"/>
                </a:lnTo>
                <a:cubicBezTo>
                  <a:pt x="754380" y="2829846"/>
                  <a:pt x="734060" y="2831117"/>
                  <a:pt x="713740" y="2833657"/>
                </a:cubicBezTo>
                <a:cubicBezTo>
                  <a:pt x="687070" y="2836196"/>
                  <a:pt x="660400" y="2838736"/>
                  <a:pt x="623570" y="2833657"/>
                </a:cubicBezTo>
                <a:cubicBezTo>
                  <a:pt x="614680" y="2833657"/>
                  <a:pt x="601980" y="2831117"/>
                  <a:pt x="589280" y="2829846"/>
                </a:cubicBezTo>
                <a:cubicBezTo>
                  <a:pt x="561340" y="2826036"/>
                  <a:pt x="551180" y="2824767"/>
                  <a:pt x="546100" y="2829846"/>
                </a:cubicBezTo>
                <a:lnTo>
                  <a:pt x="544830" y="2831117"/>
                </a:lnTo>
                <a:cubicBezTo>
                  <a:pt x="537210" y="2831117"/>
                  <a:pt x="529590" y="2831117"/>
                  <a:pt x="520700" y="2832386"/>
                </a:cubicBezTo>
                <a:cubicBezTo>
                  <a:pt x="497840" y="2833657"/>
                  <a:pt x="474980" y="2834927"/>
                  <a:pt x="448310" y="2831117"/>
                </a:cubicBezTo>
                <a:lnTo>
                  <a:pt x="445770" y="2831117"/>
                </a:lnTo>
                <a:cubicBezTo>
                  <a:pt x="444500" y="2831117"/>
                  <a:pt x="443230" y="2831117"/>
                  <a:pt x="443230" y="2832386"/>
                </a:cubicBezTo>
                <a:lnTo>
                  <a:pt x="429260" y="2829846"/>
                </a:lnTo>
                <a:cubicBezTo>
                  <a:pt x="416560" y="2827307"/>
                  <a:pt x="393700" y="2828577"/>
                  <a:pt x="373380" y="2829846"/>
                </a:cubicBezTo>
                <a:cubicBezTo>
                  <a:pt x="363220" y="2829846"/>
                  <a:pt x="351790" y="2831117"/>
                  <a:pt x="346710" y="2831117"/>
                </a:cubicBezTo>
                <a:lnTo>
                  <a:pt x="345440" y="2826036"/>
                </a:lnTo>
                <a:cubicBezTo>
                  <a:pt x="323850" y="2832386"/>
                  <a:pt x="297180" y="2832386"/>
                  <a:pt x="266700" y="2831117"/>
                </a:cubicBezTo>
                <a:cubicBezTo>
                  <a:pt x="242570" y="2829846"/>
                  <a:pt x="214630" y="2829846"/>
                  <a:pt x="185420" y="2832386"/>
                </a:cubicBezTo>
                <a:lnTo>
                  <a:pt x="189230" y="2827307"/>
                </a:lnTo>
                <a:lnTo>
                  <a:pt x="166370" y="2829846"/>
                </a:lnTo>
                <a:cubicBezTo>
                  <a:pt x="163830" y="2829846"/>
                  <a:pt x="161290" y="2829846"/>
                  <a:pt x="157480" y="2831117"/>
                </a:cubicBezTo>
                <a:lnTo>
                  <a:pt x="156210" y="2824767"/>
                </a:lnTo>
                <a:cubicBezTo>
                  <a:pt x="139700" y="2826036"/>
                  <a:pt x="123190" y="2827307"/>
                  <a:pt x="101600" y="2826036"/>
                </a:cubicBezTo>
                <a:lnTo>
                  <a:pt x="97790" y="2826036"/>
                </a:lnTo>
                <a:lnTo>
                  <a:pt x="87630" y="2824767"/>
                </a:lnTo>
                <a:lnTo>
                  <a:pt x="87630" y="2804446"/>
                </a:lnTo>
                <a:lnTo>
                  <a:pt x="74930" y="2804446"/>
                </a:lnTo>
                <a:lnTo>
                  <a:pt x="74930" y="2798096"/>
                </a:lnTo>
                <a:cubicBezTo>
                  <a:pt x="76200" y="2784127"/>
                  <a:pt x="77470" y="2775236"/>
                  <a:pt x="80010" y="2765077"/>
                </a:cubicBezTo>
                <a:lnTo>
                  <a:pt x="80010" y="2762536"/>
                </a:lnTo>
                <a:cubicBezTo>
                  <a:pt x="85090" y="2738407"/>
                  <a:pt x="88900" y="2711736"/>
                  <a:pt x="87630" y="2641886"/>
                </a:cubicBezTo>
                <a:lnTo>
                  <a:pt x="83820" y="2641886"/>
                </a:lnTo>
                <a:cubicBezTo>
                  <a:pt x="85090" y="2620296"/>
                  <a:pt x="86360" y="2602517"/>
                  <a:pt x="88900" y="2592357"/>
                </a:cubicBezTo>
                <a:cubicBezTo>
                  <a:pt x="88900" y="2544096"/>
                  <a:pt x="87630" y="2541557"/>
                  <a:pt x="81280" y="2541557"/>
                </a:cubicBezTo>
                <a:cubicBezTo>
                  <a:pt x="81280" y="2528857"/>
                  <a:pt x="80010" y="2518696"/>
                  <a:pt x="77470" y="2505996"/>
                </a:cubicBezTo>
                <a:cubicBezTo>
                  <a:pt x="76200" y="2495836"/>
                  <a:pt x="73660" y="2484407"/>
                  <a:pt x="73660" y="2470436"/>
                </a:cubicBezTo>
                <a:lnTo>
                  <a:pt x="78740" y="2470436"/>
                </a:lnTo>
                <a:lnTo>
                  <a:pt x="78740" y="2464086"/>
                </a:lnTo>
                <a:cubicBezTo>
                  <a:pt x="81280" y="2400586"/>
                  <a:pt x="77470" y="2392967"/>
                  <a:pt x="73660" y="2385346"/>
                </a:cubicBezTo>
                <a:cubicBezTo>
                  <a:pt x="72390" y="2382807"/>
                  <a:pt x="71120" y="2378996"/>
                  <a:pt x="69850" y="2368836"/>
                </a:cubicBezTo>
                <a:lnTo>
                  <a:pt x="78740" y="2367567"/>
                </a:lnTo>
                <a:lnTo>
                  <a:pt x="77470" y="2335817"/>
                </a:lnTo>
                <a:lnTo>
                  <a:pt x="86360" y="2349786"/>
                </a:lnTo>
                <a:lnTo>
                  <a:pt x="83820" y="2321846"/>
                </a:lnTo>
                <a:cubicBezTo>
                  <a:pt x="78740" y="2265967"/>
                  <a:pt x="80010" y="2244377"/>
                  <a:pt x="81280" y="2194846"/>
                </a:cubicBezTo>
                <a:lnTo>
                  <a:pt x="82550" y="2171986"/>
                </a:lnTo>
                <a:lnTo>
                  <a:pt x="85090" y="2151667"/>
                </a:lnTo>
                <a:cubicBezTo>
                  <a:pt x="87630" y="2127536"/>
                  <a:pt x="87630" y="2097057"/>
                  <a:pt x="86360" y="2071657"/>
                </a:cubicBezTo>
                <a:lnTo>
                  <a:pt x="88900" y="2071657"/>
                </a:lnTo>
                <a:cubicBezTo>
                  <a:pt x="87630" y="2065307"/>
                  <a:pt x="87630" y="2060227"/>
                  <a:pt x="87630" y="2055146"/>
                </a:cubicBezTo>
                <a:lnTo>
                  <a:pt x="87630" y="2036373"/>
                </a:lnTo>
                <a:lnTo>
                  <a:pt x="83820" y="2036373"/>
                </a:lnTo>
                <a:lnTo>
                  <a:pt x="78740" y="1987917"/>
                </a:lnTo>
                <a:lnTo>
                  <a:pt x="83820" y="1987917"/>
                </a:lnTo>
                <a:cubicBezTo>
                  <a:pt x="83820" y="1983591"/>
                  <a:pt x="83820" y="1980129"/>
                  <a:pt x="82550" y="1975803"/>
                </a:cubicBezTo>
                <a:lnTo>
                  <a:pt x="91440" y="1975803"/>
                </a:lnTo>
                <a:lnTo>
                  <a:pt x="91440" y="1974072"/>
                </a:lnTo>
                <a:lnTo>
                  <a:pt x="86360" y="1904850"/>
                </a:lnTo>
                <a:cubicBezTo>
                  <a:pt x="87630" y="1902254"/>
                  <a:pt x="87630" y="1897928"/>
                  <a:pt x="88900" y="1891871"/>
                </a:cubicBezTo>
                <a:cubicBezTo>
                  <a:pt x="90170" y="1886679"/>
                  <a:pt x="91440" y="1878892"/>
                  <a:pt x="92710" y="1877161"/>
                </a:cubicBezTo>
                <a:lnTo>
                  <a:pt x="93980" y="1877161"/>
                </a:lnTo>
                <a:cubicBezTo>
                  <a:pt x="95250" y="1858125"/>
                  <a:pt x="92710" y="1835628"/>
                  <a:pt x="91440" y="1811400"/>
                </a:cubicBezTo>
                <a:cubicBezTo>
                  <a:pt x="88900" y="1783711"/>
                  <a:pt x="86360" y="1754291"/>
                  <a:pt x="88900" y="1725737"/>
                </a:cubicBezTo>
                <a:lnTo>
                  <a:pt x="88900" y="1724006"/>
                </a:lnTo>
                <a:cubicBezTo>
                  <a:pt x="87630" y="1721411"/>
                  <a:pt x="87630" y="1714488"/>
                  <a:pt x="86360" y="1705836"/>
                </a:cubicBezTo>
                <a:cubicBezTo>
                  <a:pt x="86360" y="1691991"/>
                  <a:pt x="87630" y="1679012"/>
                  <a:pt x="87630" y="1665167"/>
                </a:cubicBezTo>
                <a:cubicBezTo>
                  <a:pt x="88900" y="1631422"/>
                  <a:pt x="91440" y="1595945"/>
                  <a:pt x="86360" y="1552681"/>
                </a:cubicBezTo>
                <a:lnTo>
                  <a:pt x="95250" y="1518935"/>
                </a:lnTo>
                <a:lnTo>
                  <a:pt x="95250" y="1518070"/>
                </a:lnTo>
                <a:cubicBezTo>
                  <a:pt x="95250" y="1505091"/>
                  <a:pt x="93980" y="1500764"/>
                  <a:pt x="87630" y="1499899"/>
                </a:cubicBezTo>
                <a:cubicBezTo>
                  <a:pt x="85090" y="1499899"/>
                  <a:pt x="83820" y="1499899"/>
                  <a:pt x="81280" y="1501630"/>
                </a:cubicBezTo>
                <a:cubicBezTo>
                  <a:pt x="81280" y="1497303"/>
                  <a:pt x="81280" y="1492977"/>
                  <a:pt x="80010" y="1486054"/>
                </a:cubicBezTo>
                <a:cubicBezTo>
                  <a:pt x="78740" y="1467884"/>
                  <a:pt x="80010" y="1460961"/>
                  <a:pt x="80010" y="1457500"/>
                </a:cubicBezTo>
                <a:cubicBezTo>
                  <a:pt x="81280" y="1457500"/>
                  <a:pt x="82550" y="1457500"/>
                  <a:pt x="85090" y="1456635"/>
                </a:cubicBezTo>
                <a:cubicBezTo>
                  <a:pt x="88900" y="1454904"/>
                  <a:pt x="90170" y="1451443"/>
                  <a:pt x="90170" y="1447117"/>
                </a:cubicBezTo>
                <a:lnTo>
                  <a:pt x="90170" y="1446252"/>
                </a:lnTo>
                <a:lnTo>
                  <a:pt x="88900" y="1441925"/>
                </a:lnTo>
                <a:cubicBezTo>
                  <a:pt x="85090" y="1422889"/>
                  <a:pt x="81280" y="1397796"/>
                  <a:pt x="81280" y="1369242"/>
                </a:cubicBezTo>
                <a:lnTo>
                  <a:pt x="82550" y="1369242"/>
                </a:lnTo>
                <a:lnTo>
                  <a:pt x="82550" y="1373568"/>
                </a:lnTo>
                <a:cubicBezTo>
                  <a:pt x="83820" y="1391739"/>
                  <a:pt x="85090" y="1393470"/>
                  <a:pt x="91440" y="1393470"/>
                </a:cubicBezTo>
                <a:cubicBezTo>
                  <a:pt x="99060" y="1393470"/>
                  <a:pt x="99060" y="1390008"/>
                  <a:pt x="101600" y="1374433"/>
                </a:cubicBezTo>
                <a:lnTo>
                  <a:pt x="102870" y="1371838"/>
                </a:lnTo>
                <a:lnTo>
                  <a:pt x="99060" y="1370107"/>
                </a:lnTo>
                <a:cubicBezTo>
                  <a:pt x="92710" y="1364915"/>
                  <a:pt x="92710" y="1325978"/>
                  <a:pt x="92710" y="1296558"/>
                </a:cubicBezTo>
                <a:cubicBezTo>
                  <a:pt x="92710" y="1245507"/>
                  <a:pt x="90170" y="1224740"/>
                  <a:pt x="83820" y="1218683"/>
                </a:cubicBezTo>
                <a:lnTo>
                  <a:pt x="85090" y="1210895"/>
                </a:lnTo>
                <a:lnTo>
                  <a:pt x="87630" y="1210895"/>
                </a:lnTo>
                <a:cubicBezTo>
                  <a:pt x="91440" y="1185802"/>
                  <a:pt x="88900" y="1176284"/>
                  <a:pt x="85090" y="1165036"/>
                </a:cubicBezTo>
                <a:cubicBezTo>
                  <a:pt x="81280" y="1154652"/>
                  <a:pt x="77470" y="1142538"/>
                  <a:pt x="78740" y="1111388"/>
                </a:cubicBezTo>
                <a:cubicBezTo>
                  <a:pt x="80010" y="1100140"/>
                  <a:pt x="80010" y="1092352"/>
                  <a:pt x="81280" y="1088891"/>
                </a:cubicBezTo>
                <a:lnTo>
                  <a:pt x="85090" y="1088891"/>
                </a:lnTo>
                <a:lnTo>
                  <a:pt x="81280" y="1040435"/>
                </a:lnTo>
                <a:lnTo>
                  <a:pt x="81280" y="1037839"/>
                </a:lnTo>
                <a:lnTo>
                  <a:pt x="83820" y="1037839"/>
                </a:lnTo>
                <a:lnTo>
                  <a:pt x="82550" y="985057"/>
                </a:lnTo>
                <a:lnTo>
                  <a:pt x="87630" y="991114"/>
                </a:lnTo>
                <a:lnTo>
                  <a:pt x="82550" y="969482"/>
                </a:lnTo>
                <a:cubicBezTo>
                  <a:pt x="81280" y="963425"/>
                  <a:pt x="78740" y="953907"/>
                  <a:pt x="77470" y="943524"/>
                </a:cubicBezTo>
                <a:lnTo>
                  <a:pt x="81280" y="934006"/>
                </a:lnTo>
                <a:cubicBezTo>
                  <a:pt x="90170" y="914104"/>
                  <a:pt x="88900" y="904586"/>
                  <a:pt x="87630" y="889877"/>
                </a:cubicBezTo>
                <a:cubicBezTo>
                  <a:pt x="86360" y="883820"/>
                  <a:pt x="86360" y="876897"/>
                  <a:pt x="85090" y="867379"/>
                </a:cubicBezTo>
                <a:lnTo>
                  <a:pt x="90170" y="853440"/>
                </a:lnTo>
                <a:cubicBezTo>
                  <a:pt x="88900" y="852170"/>
                  <a:pt x="88900" y="848360"/>
                  <a:pt x="90170" y="845820"/>
                </a:cubicBezTo>
                <a:lnTo>
                  <a:pt x="73660" y="845820"/>
                </a:lnTo>
                <a:lnTo>
                  <a:pt x="90170" y="845820"/>
                </a:lnTo>
                <a:cubicBezTo>
                  <a:pt x="93980" y="825500"/>
                  <a:pt x="95250" y="802640"/>
                  <a:pt x="96520" y="775970"/>
                </a:cubicBezTo>
                <a:cubicBezTo>
                  <a:pt x="97790" y="755650"/>
                  <a:pt x="97790" y="734060"/>
                  <a:pt x="100330" y="708660"/>
                </a:cubicBezTo>
                <a:lnTo>
                  <a:pt x="87630" y="707390"/>
                </a:lnTo>
                <a:cubicBezTo>
                  <a:pt x="86360" y="711200"/>
                  <a:pt x="86360" y="718820"/>
                  <a:pt x="83820" y="728980"/>
                </a:cubicBezTo>
                <a:cubicBezTo>
                  <a:pt x="82550" y="734060"/>
                  <a:pt x="82550" y="741680"/>
                  <a:pt x="81280" y="749300"/>
                </a:cubicBezTo>
                <a:cubicBezTo>
                  <a:pt x="81280" y="735330"/>
                  <a:pt x="81280" y="718820"/>
                  <a:pt x="78740" y="697230"/>
                </a:cubicBezTo>
                <a:cubicBezTo>
                  <a:pt x="83820" y="690880"/>
                  <a:pt x="83820" y="673100"/>
                  <a:pt x="82550" y="635000"/>
                </a:cubicBezTo>
                <a:lnTo>
                  <a:pt x="82550" y="624840"/>
                </a:lnTo>
                <a:lnTo>
                  <a:pt x="91440" y="627380"/>
                </a:lnTo>
                <a:lnTo>
                  <a:pt x="91440" y="617220"/>
                </a:lnTo>
                <a:cubicBezTo>
                  <a:pt x="90170" y="586740"/>
                  <a:pt x="87630" y="576580"/>
                  <a:pt x="85090" y="566420"/>
                </a:cubicBezTo>
                <a:cubicBezTo>
                  <a:pt x="83820" y="561340"/>
                  <a:pt x="82550" y="554990"/>
                  <a:pt x="81280" y="546100"/>
                </a:cubicBezTo>
                <a:cubicBezTo>
                  <a:pt x="82550" y="499110"/>
                  <a:pt x="87630" y="486410"/>
                  <a:pt x="92710" y="476250"/>
                </a:cubicBezTo>
                <a:lnTo>
                  <a:pt x="93980" y="473710"/>
                </a:lnTo>
                <a:lnTo>
                  <a:pt x="93980" y="471170"/>
                </a:lnTo>
                <a:cubicBezTo>
                  <a:pt x="93980" y="441960"/>
                  <a:pt x="93980" y="438150"/>
                  <a:pt x="87630" y="436880"/>
                </a:cubicBezTo>
                <a:cubicBezTo>
                  <a:pt x="85090" y="436880"/>
                  <a:pt x="83820" y="436880"/>
                  <a:pt x="82550" y="438150"/>
                </a:cubicBezTo>
                <a:lnTo>
                  <a:pt x="82550" y="430530"/>
                </a:lnTo>
                <a:cubicBezTo>
                  <a:pt x="85090" y="364490"/>
                  <a:pt x="82550" y="316230"/>
                  <a:pt x="78740" y="242570"/>
                </a:cubicBezTo>
                <a:lnTo>
                  <a:pt x="77470" y="229870"/>
                </a:lnTo>
                <a:cubicBezTo>
                  <a:pt x="83820" y="229870"/>
                  <a:pt x="83820" y="223520"/>
                  <a:pt x="85090" y="220980"/>
                </a:cubicBezTo>
                <a:lnTo>
                  <a:pt x="85090" y="219710"/>
                </a:lnTo>
                <a:lnTo>
                  <a:pt x="81280" y="194310"/>
                </a:lnTo>
                <a:lnTo>
                  <a:pt x="83820" y="198120"/>
                </a:lnTo>
                <a:lnTo>
                  <a:pt x="82550" y="171450"/>
                </a:lnTo>
                <a:cubicBezTo>
                  <a:pt x="81280" y="154940"/>
                  <a:pt x="80010" y="151130"/>
                  <a:pt x="77470" y="147320"/>
                </a:cubicBezTo>
                <a:cubicBezTo>
                  <a:pt x="76200" y="144780"/>
                  <a:pt x="73660" y="142240"/>
                  <a:pt x="72390" y="111760"/>
                </a:cubicBezTo>
                <a:lnTo>
                  <a:pt x="72390" y="109220"/>
                </a:lnTo>
                <a:cubicBezTo>
                  <a:pt x="69850" y="102870"/>
                  <a:pt x="71120" y="87630"/>
                  <a:pt x="72390" y="77470"/>
                </a:cubicBezTo>
                <a:lnTo>
                  <a:pt x="83820" y="78740"/>
                </a:lnTo>
                <a:lnTo>
                  <a:pt x="109220" y="81280"/>
                </a:lnTo>
                <a:cubicBezTo>
                  <a:pt x="129540" y="82550"/>
                  <a:pt x="148590" y="81280"/>
                  <a:pt x="163830" y="80010"/>
                </a:cubicBezTo>
                <a:lnTo>
                  <a:pt x="163830" y="83820"/>
                </a:lnTo>
                <a:lnTo>
                  <a:pt x="168910" y="86360"/>
                </a:lnTo>
                <a:lnTo>
                  <a:pt x="217170" y="82550"/>
                </a:lnTo>
                <a:cubicBezTo>
                  <a:pt x="261620" y="80010"/>
                  <a:pt x="269240" y="78740"/>
                  <a:pt x="314960" y="73660"/>
                </a:cubicBezTo>
                <a:cubicBezTo>
                  <a:pt x="346710" y="76200"/>
                  <a:pt x="377190" y="78740"/>
                  <a:pt x="408940" y="77470"/>
                </a:cubicBezTo>
                <a:cubicBezTo>
                  <a:pt x="419100" y="78740"/>
                  <a:pt x="431800" y="80010"/>
                  <a:pt x="448310" y="80010"/>
                </a:cubicBezTo>
                <a:lnTo>
                  <a:pt x="448310" y="77470"/>
                </a:lnTo>
                <a:lnTo>
                  <a:pt x="450850" y="77470"/>
                </a:lnTo>
                <a:cubicBezTo>
                  <a:pt x="452120" y="78740"/>
                  <a:pt x="453390" y="78740"/>
                  <a:pt x="454660" y="80010"/>
                </a:cubicBezTo>
                <a:lnTo>
                  <a:pt x="457200" y="80010"/>
                </a:lnTo>
                <a:cubicBezTo>
                  <a:pt x="468630" y="77470"/>
                  <a:pt x="481330" y="76200"/>
                  <a:pt x="496570" y="74930"/>
                </a:cubicBezTo>
                <a:lnTo>
                  <a:pt x="514350" y="82550"/>
                </a:lnTo>
                <a:lnTo>
                  <a:pt x="519430" y="78740"/>
                </a:lnTo>
                <a:lnTo>
                  <a:pt x="635000" y="85090"/>
                </a:lnTo>
                <a:cubicBezTo>
                  <a:pt x="652780" y="82550"/>
                  <a:pt x="670560" y="81280"/>
                  <a:pt x="687070" y="78740"/>
                </a:cubicBezTo>
                <a:cubicBezTo>
                  <a:pt x="712470" y="78740"/>
                  <a:pt x="736600" y="80010"/>
                  <a:pt x="762000" y="80010"/>
                </a:cubicBezTo>
                <a:lnTo>
                  <a:pt x="762000" y="85090"/>
                </a:lnTo>
                <a:lnTo>
                  <a:pt x="812800" y="81280"/>
                </a:lnTo>
                <a:cubicBezTo>
                  <a:pt x="821690" y="81280"/>
                  <a:pt x="830580" y="81280"/>
                  <a:pt x="840740" y="82550"/>
                </a:cubicBezTo>
                <a:lnTo>
                  <a:pt x="840740" y="85090"/>
                </a:lnTo>
                <a:cubicBezTo>
                  <a:pt x="953748" y="83820"/>
                  <a:pt x="1171470" y="85090"/>
                  <a:pt x="1428071" y="85090"/>
                </a:cubicBezTo>
                <a:lnTo>
                  <a:pt x="1606915" y="85090"/>
                </a:lnTo>
                <a:lnTo>
                  <a:pt x="1536932" y="80010"/>
                </a:lnTo>
                <a:cubicBezTo>
                  <a:pt x="1583587" y="80010"/>
                  <a:pt x="1614690" y="81280"/>
                  <a:pt x="1653569" y="81280"/>
                </a:cubicBezTo>
                <a:cubicBezTo>
                  <a:pt x="1676897" y="81280"/>
                  <a:pt x="1700224" y="82550"/>
                  <a:pt x="1723552" y="82550"/>
                </a:cubicBezTo>
                <a:lnTo>
                  <a:pt x="1739103" y="82550"/>
                </a:lnTo>
                <a:cubicBezTo>
                  <a:pt x="1762431" y="81280"/>
                  <a:pt x="1793534" y="80010"/>
                  <a:pt x="1809085" y="77470"/>
                </a:cubicBezTo>
                <a:lnTo>
                  <a:pt x="1809085" y="78740"/>
                </a:lnTo>
                <a:cubicBezTo>
                  <a:pt x="1987929" y="83820"/>
                  <a:pt x="2112341" y="82550"/>
                  <a:pt x="2213427" y="78740"/>
                </a:cubicBezTo>
                <a:lnTo>
                  <a:pt x="2228978" y="78740"/>
                </a:lnTo>
                <a:cubicBezTo>
                  <a:pt x="2602217" y="78740"/>
                  <a:pt x="3022110" y="78740"/>
                  <a:pt x="3115420" y="86360"/>
                </a:cubicBezTo>
                <a:lnTo>
                  <a:pt x="3130971" y="86360"/>
                </a:lnTo>
                <a:cubicBezTo>
                  <a:pt x="3270936" y="86360"/>
                  <a:pt x="3302039" y="86360"/>
                  <a:pt x="3309815" y="80010"/>
                </a:cubicBezTo>
                <a:lnTo>
                  <a:pt x="3372021" y="80010"/>
                </a:lnTo>
                <a:lnTo>
                  <a:pt x="3473106" y="83820"/>
                </a:lnTo>
                <a:lnTo>
                  <a:pt x="3566416" y="78740"/>
                </a:lnTo>
                <a:cubicBezTo>
                  <a:pt x="3613071" y="78740"/>
                  <a:pt x="3659725" y="78740"/>
                  <a:pt x="3690829" y="80010"/>
                </a:cubicBezTo>
                <a:lnTo>
                  <a:pt x="3690829" y="88900"/>
                </a:lnTo>
                <a:cubicBezTo>
                  <a:pt x="3885224" y="91440"/>
                  <a:pt x="4172928" y="90170"/>
                  <a:pt x="4382875" y="88900"/>
                </a:cubicBezTo>
                <a:cubicBezTo>
                  <a:pt x="4476184" y="88900"/>
                  <a:pt x="4561718" y="87630"/>
                  <a:pt x="4608373" y="87630"/>
                </a:cubicBezTo>
                <a:lnTo>
                  <a:pt x="4608373" y="85090"/>
                </a:lnTo>
                <a:lnTo>
                  <a:pt x="5245988" y="85090"/>
                </a:lnTo>
                <a:lnTo>
                  <a:pt x="5245988" y="87630"/>
                </a:lnTo>
                <a:cubicBezTo>
                  <a:pt x="5269316" y="86360"/>
                  <a:pt x="5292643" y="86360"/>
                  <a:pt x="5308195" y="85090"/>
                </a:cubicBezTo>
                <a:lnTo>
                  <a:pt x="5518141" y="85090"/>
                </a:lnTo>
                <a:cubicBezTo>
                  <a:pt x="6070223" y="85090"/>
                  <a:pt x="6645632" y="85090"/>
                  <a:pt x="7151059" y="81280"/>
                </a:cubicBezTo>
                <a:lnTo>
                  <a:pt x="7182162" y="81280"/>
                </a:lnTo>
                <a:cubicBezTo>
                  <a:pt x="7236593" y="81280"/>
                  <a:pt x="7283248" y="80010"/>
                  <a:pt x="7337678" y="80010"/>
                </a:cubicBezTo>
                <a:lnTo>
                  <a:pt x="7602055" y="77470"/>
                </a:lnTo>
                <a:lnTo>
                  <a:pt x="7547625" y="74930"/>
                </a:lnTo>
                <a:lnTo>
                  <a:pt x="7664262" y="74930"/>
                </a:lnTo>
                <a:cubicBezTo>
                  <a:pt x="7703141" y="78740"/>
                  <a:pt x="7773123" y="81280"/>
                  <a:pt x="7819778" y="83820"/>
                </a:cubicBezTo>
                <a:lnTo>
                  <a:pt x="7827553" y="77470"/>
                </a:lnTo>
                <a:lnTo>
                  <a:pt x="7835329" y="82550"/>
                </a:lnTo>
                <a:cubicBezTo>
                  <a:pt x="7858657" y="81280"/>
                  <a:pt x="8006397" y="82550"/>
                  <a:pt x="8130810" y="82550"/>
                </a:cubicBezTo>
                <a:lnTo>
                  <a:pt x="8488497" y="82550"/>
                </a:lnTo>
                <a:lnTo>
                  <a:pt x="8488497" y="78740"/>
                </a:lnTo>
                <a:cubicBezTo>
                  <a:pt x="8519599" y="78740"/>
                  <a:pt x="8542927" y="78740"/>
                  <a:pt x="8574030" y="77470"/>
                </a:cubicBezTo>
                <a:lnTo>
                  <a:pt x="8581806" y="77470"/>
                </a:lnTo>
                <a:cubicBezTo>
                  <a:pt x="8667340" y="76200"/>
                  <a:pt x="8760650" y="74930"/>
                  <a:pt x="8869511" y="73660"/>
                </a:cubicBezTo>
                <a:cubicBezTo>
                  <a:pt x="8861735" y="74930"/>
                  <a:pt x="8861735" y="76200"/>
                  <a:pt x="8853959" y="77470"/>
                </a:cubicBezTo>
                <a:cubicBezTo>
                  <a:pt x="8846183" y="83820"/>
                  <a:pt x="8892838" y="87630"/>
                  <a:pt x="8916165" y="88900"/>
                </a:cubicBezTo>
                <a:lnTo>
                  <a:pt x="8931717" y="88900"/>
                </a:lnTo>
                <a:cubicBezTo>
                  <a:pt x="9141664" y="90170"/>
                  <a:pt x="9180543" y="88900"/>
                  <a:pt x="9211645" y="85090"/>
                </a:cubicBezTo>
                <a:cubicBezTo>
                  <a:pt x="9219422" y="83820"/>
                  <a:pt x="9234973" y="82550"/>
                  <a:pt x="9413817" y="83820"/>
                </a:cubicBezTo>
                <a:lnTo>
                  <a:pt x="9429368" y="83820"/>
                </a:lnTo>
                <a:cubicBezTo>
                  <a:pt x="9452695" y="82550"/>
                  <a:pt x="9468247" y="81280"/>
                  <a:pt x="9476023" y="80010"/>
                </a:cubicBezTo>
                <a:cubicBezTo>
                  <a:pt x="9678194" y="78740"/>
                  <a:pt x="9748176" y="77470"/>
                  <a:pt x="9802606" y="76200"/>
                </a:cubicBezTo>
                <a:lnTo>
                  <a:pt x="9997001" y="78740"/>
                </a:lnTo>
                <a:cubicBezTo>
                  <a:pt x="10066983" y="80010"/>
                  <a:pt x="10105862" y="80010"/>
                  <a:pt x="10129190" y="81280"/>
                </a:cubicBezTo>
                <a:lnTo>
                  <a:pt x="10129190" y="90170"/>
                </a:lnTo>
                <a:lnTo>
                  <a:pt x="11054510" y="92710"/>
                </a:lnTo>
                <a:lnTo>
                  <a:pt x="11023407" y="91440"/>
                </a:lnTo>
                <a:cubicBezTo>
                  <a:pt x="11085613" y="90170"/>
                  <a:pt x="11210026" y="87630"/>
                  <a:pt x="11295559" y="87630"/>
                </a:cubicBezTo>
                <a:cubicBezTo>
                  <a:pt x="11482179" y="85090"/>
                  <a:pt x="11559937" y="83820"/>
                  <a:pt x="11587852" y="81280"/>
                </a:cubicBezTo>
                <a:lnTo>
                  <a:pt x="11598012" y="81280"/>
                </a:lnTo>
                <a:lnTo>
                  <a:pt x="11600552" y="85090"/>
                </a:lnTo>
                <a:lnTo>
                  <a:pt x="11600552" y="63500"/>
                </a:lnTo>
                <a:lnTo>
                  <a:pt x="11603093" y="63500"/>
                </a:lnTo>
                <a:lnTo>
                  <a:pt x="11601822" y="85090"/>
                </a:lnTo>
                <a:lnTo>
                  <a:pt x="11605633" y="83820"/>
                </a:lnTo>
                <a:cubicBezTo>
                  <a:pt x="11611983" y="82550"/>
                  <a:pt x="11637383" y="81280"/>
                  <a:pt x="11664052" y="80010"/>
                </a:cubicBezTo>
                <a:lnTo>
                  <a:pt x="11664052" y="85090"/>
                </a:lnTo>
                <a:cubicBezTo>
                  <a:pt x="11688183" y="86360"/>
                  <a:pt x="11708502" y="85090"/>
                  <a:pt x="11728822" y="82550"/>
                </a:cubicBezTo>
                <a:cubicBezTo>
                  <a:pt x="11755493" y="80010"/>
                  <a:pt x="11782162" y="77470"/>
                  <a:pt x="11818993" y="82550"/>
                </a:cubicBezTo>
                <a:cubicBezTo>
                  <a:pt x="11827883" y="82550"/>
                  <a:pt x="11840583" y="85090"/>
                  <a:pt x="11853283" y="86360"/>
                </a:cubicBezTo>
                <a:cubicBezTo>
                  <a:pt x="11881222" y="90170"/>
                  <a:pt x="11891383" y="91440"/>
                  <a:pt x="11896462" y="86360"/>
                </a:cubicBezTo>
                <a:lnTo>
                  <a:pt x="11897733" y="85090"/>
                </a:lnTo>
                <a:cubicBezTo>
                  <a:pt x="11905352" y="85090"/>
                  <a:pt x="11912972" y="85090"/>
                  <a:pt x="11921862" y="83820"/>
                </a:cubicBezTo>
                <a:cubicBezTo>
                  <a:pt x="11944722" y="82550"/>
                  <a:pt x="11967583" y="81280"/>
                  <a:pt x="11994252" y="85090"/>
                </a:cubicBezTo>
                <a:lnTo>
                  <a:pt x="11996793" y="85090"/>
                </a:lnTo>
                <a:cubicBezTo>
                  <a:pt x="11998062" y="85090"/>
                  <a:pt x="11999333" y="85090"/>
                  <a:pt x="11999333" y="83820"/>
                </a:cubicBezTo>
                <a:lnTo>
                  <a:pt x="12013302" y="86360"/>
                </a:lnTo>
                <a:cubicBezTo>
                  <a:pt x="12026002" y="88900"/>
                  <a:pt x="12048862" y="87630"/>
                  <a:pt x="12069183" y="86360"/>
                </a:cubicBezTo>
                <a:cubicBezTo>
                  <a:pt x="12079343" y="86360"/>
                  <a:pt x="12090772" y="85090"/>
                  <a:pt x="12097122" y="85090"/>
                </a:cubicBezTo>
                <a:lnTo>
                  <a:pt x="12098393" y="90170"/>
                </a:lnTo>
                <a:cubicBezTo>
                  <a:pt x="12119983" y="83820"/>
                  <a:pt x="12146652" y="83820"/>
                  <a:pt x="12177133" y="85090"/>
                </a:cubicBezTo>
                <a:cubicBezTo>
                  <a:pt x="12201262" y="86360"/>
                  <a:pt x="12229202" y="86360"/>
                  <a:pt x="12258412" y="83820"/>
                </a:cubicBezTo>
                <a:lnTo>
                  <a:pt x="12254602" y="87630"/>
                </a:lnTo>
                <a:lnTo>
                  <a:pt x="12277462" y="85090"/>
                </a:lnTo>
                <a:cubicBezTo>
                  <a:pt x="12280002" y="85090"/>
                  <a:pt x="12282543" y="85090"/>
                  <a:pt x="12286352" y="83820"/>
                </a:cubicBezTo>
                <a:lnTo>
                  <a:pt x="12287622" y="90170"/>
                </a:lnTo>
                <a:cubicBezTo>
                  <a:pt x="12304133" y="88900"/>
                  <a:pt x="12320643" y="87630"/>
                  <a:pt x="12342233" y="88900"/>
                </a:cubicBezTo>
                <a:lnTo>
                  <a:pt x="12346043" y="88900"/>
                </a:lnTo>
                <a:lnTo>
                  <a:pt x="12356202" y="90170"/>
                </a:lnTo>
                <a:lnTo>
                  <a:pt x="12356202" y="109220"/>
                </a:lnTo>
                <a:lnTo>
                  <a:pt x="12368902" y="109220"/>
                </a:lnTo>
                <a:lnTo>
                  <a:pt x="12368902" y="115570"/>
                </a:lnTo>
                <a:cubicBezTo>
                  <a:pt x="12367633" y="129540"/>
                  <a:pt x="12366362" y="138430"/>
                  <a:pt x="12363822" y="148590"/>
                </a:cubicBezTo>
                <a:lnTo>
                  <a:pt x="12363822" y="151130"/>
                </a:lnTo>
                <a:cubicBezTo>
                  <a:pt x="12358743" y="176530"/>
                  <a:pt x="12354933" y="201930"/>
                  <a:pt x="12356202" y="271780"/>
                </a:cubicBezTo>
                <a:lnTo>
                  <a:pt x="12360012" y="271780"/>
                </a:lnTo>
                <a:cubicBezTo>
                  <a:pt x="12358743" y="293370"/>
                  <a:pt x="12357472" y="311150"/>
                  <a:pt x="12354933" y="321310"/>
                </a:cubicBezTo>
                <a:cubicBezTo>
                  <a:pt x="12354933" y="369570"/>
                  <a:pt x="12356202" y="372110"/>
                  <a:pt x="12362552" y="372110"/>
                </a:cubicBezTo>
                <a:cubicBezTo>
                  <a:pt x="12362552" y="384810"/>
                  <a:pt x="12363822" y="394970"/>
                  <a:pt x="12366362" y="407670"/>
                </a:cubicBezTo>
                <a:cubicBezTo>
                  <a:pt x="12367633" y="417830"/>
                  <a:pt x="12370172" y="429260"/>
                  <a:pt x="12370172" y="443230"/>
                </a:cubicBezTo>
                <a:lnTo>
                  <a:pt x="12365093" y="443230"/>
                </a:lnTo>
                <a:lnTo>
                  <a:pt x="12365093" y="449580"/>
                </a:lnTo>
                <a:cubicBezTo>
                  <a:pt x="12362552" y="513080"/>
                  <a:pt x="12366362" y="520700"/>
                  <a:pt x="12370172" y="528320"/>
                </a:cubicBezTo>
                <a:cubicBezTo>
                  <a:pt x="12371443" y="530860"/>
                  <a:pt x="12372712" y="534670"/>
                  <a:pt x="12373983" y="544830"/>
                </a:cubicBezTo>
                <a:lnTo>
                  <a:pt x="12365093" y="546100"/>
                </a:lnTo>
                <a:close/>
                <a:moveTo>
                  <a:pt x="12368902" y="756920"/>
                </a:moveTo>
                <a:lnTo>
                  <a:pt x="12366362" y="751840"/>
                </a:lnTo>
                <a:lnTo>
                  <a:pt x="12367633" y="745490"/>
                </a:lnTo>
                <a:cubicBezTo>
                  <a:pt x="12368902" y="750570"/>
                  <a:pt x="12368902" y="754380"/>
                  <a:pt x="12368902" y="756920"/>
                </a:cubicBezTo>
                <a:close/>
                <a:moveTo>
                  <a:pt x="73660" y="2158017"/>
                </a:moveTo>
                <a:lnTo>
                  <a:pt x="76200" y="2163096"/>
                </a:lnTo>
                <a:lnTo>
                  <a:pt x="74930" y="2169446"/>
                </a:lnTo>
                <a:cubicBezTo>
                  <a:pt x="73660" y="2165636"/>
                  <a:pt x="73660" y="2161826"/>
                  <a:pt x="73660" y="2158017"/>
                </a:cubicBezTo>
                <a:close/>
                <a:moveTo>
                  <a:pt x="12404462" y="628650"/>
                </a:moveTo>
                <a:lnTo>
                  <a:pt x="12404462" y="619760"/>
                </a:lnTo>
                <a:cubicBezTo>
                  <a:pt x="12404462" y="623570"/>
                  <a:pt x="12405733" y="626110"/>
                  <a:pt x="12405733" y="628650"/>
                </a:cubicBezTo>
                <a:lnTo>
                  <a:pt x="12404462" y="628650"/>
                </a:lnTo>
                <a:close/>
                <a:moveTo>
                  <a:pt x="12433672" y="1173688"/>
                </a:moveTo>
                <a:lnTo>
                  <a:pt x="12429862" y="1172823"/>
                </a:lnTo>
                <a:cubicBezTo>
                  <a:pt x="12431133" y="1172823"/>
                  <a:pt x="12432402" y="1173688"/>
                  <a:pt x="12433672" y="11736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20"/>
          <p:cNvCxnSpPr/>
          <p:nvPr/>
        </p:nvCxnSpPr>
        <p:spPr>
          <a:xfrm>
            <a:off x="-263069" y="8934450"/>
            <a:ext cx="18814138" cy="0"/>
          </a:xfrm>
          <a:prstGeom prst="straightConnector1">
            <a:avLst/>
          </a:prstGeom>
          <a:noFill/>
          <a:ln cap="flat" cmpd="sng" w="38100">
            <a:solidFill>
              <a:srgbClr val="8EB8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20"/>
          <p:cNvCxnSpPr/>
          <p:nvPr/>
        </p:nvCxnSpPr>
        <p:spPr>
          <a:xfrm>
            <a:off x="-263069" y="9286989"/>
            <a:ext cx="18814138" cy="0"/>
          </a:xfrm>
          <a:prstGeom prst="straightConnector1">
            <a:avLst/>
          </a:prstGeom>
          <a:noFill/>
          <a:ln cap="flat" cmpd="sng" w="38100">
            <a:solidFill>
              <a:srgbClr val="8EB8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20"/>
          <p:cNvCxnSpPr/>
          <p:nvPr/>
        </p:nvCxnSpPr>
        <p:spPr>
          <a:xfrm>
            <a:off x="-263069" y="9639528"/>
            <a:ext cx="18814138" cy="0"/>
          </a:xfrm>
          <a:prstGeom prst="straightConnector1">
            <a:avLst/>
          </a:prstGeom>
          <a:noFill/>
          <a:ln cap="flat" cmpd="sng" w="38100">
            <a:solidFill>
              <a:srgbClr val="8EB8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20"/>
          <p:cNvCxnSpPr/>
          <p:nvPr/>
        </p:nvCxnSpPr>
        <p:spPr>
          <a:xfrm>
            <a:off x="-263069" y="9992067"/>
            <a:ext cx="18814138" cy="0"/>
          </a:xfrm>
          <a:prstGeom prst="straightConnector1">
            <a:avLst/>
          </a:prstGeom>
          <a:noFill/>
          <a:ln cap="flat" cmpd="sng" w="38100">
            <a:solidFill>
              <a:srgbClr val="8EB8D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20"/>
          <p:cNvSpPr txBox="1"/>
          <p:nvPr/>
        </p:nvSpPr>
        <p:spPr>
          <a:xfrm>
            <a:off x="538961" y="1125807"/>
            <a:ext cx="17210078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Add a Timeline Page</a:t>
            </a:r>
            <a:endParaRPr/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84115">
            <a:off x="15104952" y="2784904"/>
            <a:ext cx="2809577" cy="955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0"/>
          <p:cNvGrpSpPr/>
          <p:nvPr/>
        </p:nvGrpSpPr>
        <p:grpSpPr>
          <a:xfrm>
            <a:off x="1993512" y="4537776"/>
            <a:ext cx="1092300" cy="670743"/>
            <a:chOff x="1993512" y="4471526"/>
            <a:chExt cx="1092300" cy="670743"/>
          </a:xfrm>
        </p:grpSpPr>
        <p:grpSp>
          <p:nvGrpSpPr>
            <p:cNvPr id="282" name="Google Shape;282;p20"/>
            <p:cNvGrpSpPr/>
            <p:nvPr/>
          </p:nvGrpSpPr>
          <p:grpSpPr>
            <a:xfrm>
              <a:off x="2205847" y="4471526"/>
              <a:ext cx="667750" cy="670743"/>
              <a:chOff x="1813" y="0"/>
              <a:chExt cx="809173" cy="812800"/>
            </a:xfrm>
          </p:grpSpPr>
          <p:sp>
            <p:nvSpPr>
              <p:cNvPr id="283" name="Google Shape;28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20"/>
            <p:cNvSpPr txBox="1"/>
            <p:nvPr/>
          </p:nvSpPr>
          <p:spPr>
            <a:xfrm>
              <a:off x="1993512" y="4543843"/>
              <a:ext cx="109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/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857250" y="6875530"/>
            <a:ext cx="3364925" cy="1117402"/>
            <a:chOff x="0" y="38100"/>
            <a:chExt cx="4486566" cy="1489869"/>
          </a:xfrm>
        </p:grpSpPr>
        <p:sp>
          <p:nvSpPr>
            <p:cNvPr id="287" name="Google Shape;287;p20"/>
            <p:cNvSpPr txBox="1"/>
            <p:nvPr/>
          </p:nvSpPr>
          <p:spPr>
            <a:xfrm>
              <a:off x="0" y="38100"/>
              <a:ext cx="44865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0" y="823416"/>
              <a:ext cx="448656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9434658" y="6875530"/>
            <a:ext cx="3364925" cy="1117402"/>
            <a:chOff x="0" y="38100"/>
            <a:chExt cx="4486566" cy="1489869"/>
          </a:xfrm>
        </p:grpSpPr>
        <p:sp>
          <p:nvSpPr>
            <p:cNvPr id="290" name="Google Shape;290;p20"/>
            <p:cNvSpPr txBox="1"/>
            <p:nvPr/>
          </p:nvSpPr>
          <p:spPr>
            <a:xfrm>
              <a:off x="0" y="38100"/>
              <a:ext cx="44865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0" y="823416"/>
              <a:ext cx="448656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5145808" y="4083098"/>
            <a:ext cx="3364925" cy="1101344"/>
            <a:chOff x="0" y="38100"/>
            <a:chExt cx="4486566" cy="1468458"/>
          </a:xfrm>
        </p:grpSpPr>
        <p:sp>
          <p:nvSpPr>
            <p:cNvPr id="293" name="Google Shape;293;p20"/>
            <p:cNvSpPr txBox="1"/>
            <p:nvPr/>
          </p:nvSpPr>
          <p:spPr>
            <a:xfrm>
              <a:off x="0" y="38100"/>
              <a:ext cx="44865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0" y="802005"/>
              <a:ext cx="448656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95" name="Google Shape;295;p20"/>
          <p:cNvGrpSpPr/>
          <p:nvPr/>
        </p:nvGrpSpPr>
        <p:grpSpPr>
          <a:xfrm>
            <a:off x="13723217" y="4083098"/>
            <a:ext cx="3364925" cy="1101344"/>
            <a:chOff x="0" y="38100"/>
            <a:chExt cx="4486566" cy="1468458"/>
          </a:xfrm>
        </p:grpSpPr>
        <p:sp>
          <p:nvSpPr>
            <p:cNvPr id="296" name="Google Shape;296;p20"/>
            <p:cNvSpPr txBox="1"/>
            <p:nvPr/>
          </p:nvSpPr>
          <p:spPr>
            <a:xfrm>
              <a:off x="0" y="38100"/>
              <a:ext cx="4486566" cy="52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D8F67F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0" y="802005"/>
              <a:ext cx="4486566" cy="70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298" name="Google Shape;298;p20"/>
          <p:cNvGrpSpPr/>
          <p:nvPr/>
        </p:nvGrpSpPr>
        <p:grpSpPr>
          <a:xfrm>
            <a:off x="2461800" y="5421225"/>
            <a:ext cx="155700" cy="1241604"/>
            <a:chOff x="2461800" y="5497425"/>
            <a:chExt cx="155700" cy="1241604"/>
          </a:xfrm>
        </p:grpSpPr>
        <p:sp>
          <p:nvSpPr>
            <p:cNvPr id="299" name="Google Shape;299;p20"/>
            <p:cNvSpPr/>
            <p:nvPr/>
          </p:nvSpPr>
          <p:spPr>
            <a:xfrm>
              <a:off x="2461800" y="54974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2461800" y="57940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2461800" y="62867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2461800" y="65833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6750413" y="5421225"/>
            <a:ext cx="155700" cy="1241604"/>
            <a:chOff x="2461800" y="5497425"/>
            <a:chExt cx="155700" cy="1241604"/>
          </a:xfrm>
        </p:grpSpPr>
        <p:sp>
          <p:nvSpPr>
            <p:cNvPr id="304" name="Google Shape;304;p20"/>
            <p:cNvSpPr/>
            <p:nvPr/>
          </p:nvSpPr>
          <p:spPr>
            <a:xfrm>
              <a:off x="2461800" y="54974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2461800" y="57940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461800" y="62867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461800" y="65833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0"/>
          <p:cNvGrpSpPr/>
          <p:nvPr/>
        </p:nvGrpSpPr>
        <p:grpSpPr>
          <a:xfrm>
            <a:off x="11039113" y="5421225"/>
            <a:ext cx="155700" cy="1241604"/>
            <a:chOff x="2461800" y="5497425"/>
            <a:chExt cx="155700" cy="1241604"/>
          </a:xfrm>
        </p:grpSpPr>
        <p:sp>
          <p:nvSpPr>
            <p:cNvPr id="309" name="Google Shape;309;p20"/>
            <p:cNvSpPr/>
            <p:nvPr/>
          </p:nvSpPr>
          <p:spPr>
            <a:xfrm>
              <a:off x="2461800" y="54974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461800" y="57940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461800" y="62867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2461800" y="65833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20"/>
          <p:cNvGrpSpPr/>
          <p:nvPr/>
        </p:nvGrpSpPr>
        <p:grpSpPr>
          <a:xfrm>
            <a:off x="15327813" y="5421225"/>
            <a:ext cx="155700" cy="1241604"/>
            <a:chOff x="2461800" y="5497425"/>
            <a:chExt cx="155700" cy="1241604"/>
          </a:xfrm>
        </p:grpSpPr>
        <p:sp>
          <p:nvSpPr>
            <p:cNvPr id="314" name="Google Shape;314;p20"/>
            <p:cNvSpPr/>
            <p:nvPr/>
          </p:nvSpPr>
          <p:spPr>
            <a:xfrm>
              <a:off x="2461800" y="54974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461800" y="57940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461800" y="6286725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461800" y="6583329"/>
              <a:ext cx="155700" cy="155700"/>
            </a:xfrm>
            <a:prstGeom prst="ellipse">
              <a:avLst/>
            </a:pr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20"/>
          <p:cNvGrpSpPr/>
          <p:nvPr/>
        </p:nvGrpSpPr>
        <p:grpSpPr>
          <a:xfrm>
            <a:off x="10570837" y="4537776"/>
            <a:ext cx="1092300" cy="670723"/>
            <a:chOff x="1993512" y="4471526"/>
            <a:chExt cx="1092300" cy="670723"/>
          </a:xfrm>
        </p:grpSpPr>
        <p:grpSp>
          <p:nvGrpSpPr>
            <p:cNvPr id="319" name="Google Shape;319;p20"/>
            <p:cNvGrpSpPr/>
            <p:nvPr/>
          </p:nvGrpSpPr>
          <p:grpSpPr>
            <a:xfrm>
              <a:off x="2205847" y="4471526"/>
              <a:ext cx="667730" cy="670723"/>
              <a:chOff x="1813" y="0"/>
              <a:chExt cx="809173" cy="812800"/>
            </a:xfrm>
          </p:grpSpPr>
          <p:sp>
            <p:nvSpPr>
              <p:cNvPr id="320" name="Google Shape;32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" name="Google Shape;322;p20"/>
            <p:cNvSpPr txBox="1"/>
            <p:nvPr/>
          </p:nvSpPr>
          <p:spPr>
            <a:xfrm>
              <a:off x="1993512" y="4543843"/>
              <a:ext cx="109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</a:t>
              </a:r>
              <a:r>
                <a:rPr lang="en-US" sz="3200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3</a:t>
              </a:r>
              <a:endParaRPr/>
            </a:p>
          </p:txBody>
        </p:sp>
      </p:grpSp>
      <p:grpSp>
        <p:nvGrpSpPr>
          <p:cNvPr id="323" name="Google Shape;323;p20"/>
          <p:cNvGrpSpPr/>
          <p:nvPr/>
        </p:nvGrpSpPr>
        <p:grpSpPr>
          <a:xfrm>
            <a:off x="6282274" y="6900364"/>
            <a:ext cx="1092300" cy="670723"/>
            <a:chOff x="1993512" y="4471526"/>
            <a:chExt cx="1092300" cy="670723"/>
          </a:xfrm>
        </p:grpSpPr>
        <p:grpSp>
          <p:nvGrpSpPr>
            <p:cNvPr id="324" name="Google Shape;324;p20"/>
            <p:cNvGrpSpPr/>
            <p:nvPr/>
          </p:nvGrpSpPr>
          <p:grpSpPr>
            <a:xfrm>
              <a:off x="2205847" y="4471526"/>
              <a:ext cx="667730" cy="670723"/>
              <a:chOff x="1813" y="0"/>
              <a:chExt cx="809173" cy="812800"/>
            </a:xfrm>
          </p:grpSpPr>
          <p:sp>
            <p:nvSpPr>
              <p:cNvPr id="325" name="Google Shape;325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20"/>
            <p:cNvSpPr txBox="1"/>
            <p:nvPr/>
          </p:nvSpPr>
          <p:spPr>
            <a:xfrm>
              <a:off x="1993512" y="4543843"/>
              <a:ext cx="109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</a:t>
              </a:r>
              <a:r>
                <a:rPr lang="en-US" sz="3200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2</a:t>
              </a:r>
              <a:endParaRPr/>
            </a:p>
          </p:txBody>
        </p:sp>
      </p:grpSp>
      <p:grpSp>
        <p:nvGrpSpPr>
          <p:cNvPr id="328" name="Google Shape;328;p20"/>
          <p:cNvGrpSpPr/>
          <p:nvPr/>
        </p:nvGrpSpPr>
        <p:grpSpPr>
          <a:xfrm>
            <a:off x="14859650" y="6900364"/>
            <a:ext cx="1092300" cy="670723"/>
            <a:chOff x="1993512" y="4471526"/>
            <a:chExt cx="1092300" cy="670723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2205847" y="4471526"/>
              <a:ext cx="667730" cy="670723"/>
              <a:chOff x="1813" y="0"/>
              <a:chExt cx="809173" cy="812800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8F6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0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3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2" name="Google Shape;332;p20"/>
            <p:cNvSpPr txBox="1"/>
            <p:nvPr/>
          </p:nvSpPr>
          <p:spPr>
            <a:xfrm>
              <a:off x="1993512" y="4543843"/>
              <a:ext cx="109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0</a:t>
              </a:r>
              <a:r>
                <a:rPr lang="en-US" sz="3200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BDF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0403" y="6435025"/>
            <a:ext cx="2098439" cy="324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461" y="3429684"/>
            <a:ext cx="1334316" cy="206144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702367" y="960789"/>
            <a:ext cx="16046475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Add a Timeline Page</a:t>
            </a:r>
            <a:endParaRPr/>
          </a:p>
        </p:txBody>
      </p:sp>
      <p:grpSp>
        <p:nvGrpSpPr>
          <p:cNvPr id="340" name="Google Shape;340;p21"/>
          <p:cNvGrpSpPr/>
          <p:nvPr/>
        </p:nvGrpSpPr>
        <p:grpSpPr>
          <a:xfrm>
            <a:off x="2320752" y="7682143"/>
            <a:ext cx="331917" cy="333405"/>
            <a:chOff x="1813" y="0"/>
            <a:chExt cx="809173" cy="812800"/>
          </a:xfrm>
        </p:grpSpPr>
        <p:sp>
          <p:nvSpPr>
            <p:cNvPr id="341" name="Google Shape;341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1"/>
          <p:cNvGrpSpPr/>
          <p:nvPr/>
        </p:nvGrpSpPr>
        <p:grpSpPr>
          <a:xfrm>
            <a:off x="877232" y="8466133"/>
            <a:ext cx="3218876" cy="1202321"/>
            <a:chOff x="877232" y="8466133"/>
            <a:chExt cx="3218876" cy="1202321"/>
          </a:xfrm>
        </p:grpSpPr>
        <p:grpSp>
          <p:nvGrpSpPr>
            <p:cNvPr id="344" name="Google Shape;344;p21"/>
            <p:cNvGrpSpPr/>
            <p:nvPr/>
          </p:nvGrpSpPr>
          <p:grpSpPr>
            <a:xfrm>
              <a:off x="877232" y="8466133"/>
              <a:ext cx="3218876" cy="520426"/>
              <a:chOff x="3890650" y="3376281"/>
              <a:chExt cx="4447805" cy="719118"/>
            </a:xfrm>
          </p:grpSpPr>
          <p:sp>
            <p:nvSpPr>
              <p:cNvPr id="345" name="Google Shape;345;p21"/>
              <p:cNvSpPr/>
              <p:nvPr/>
            </p:nvSpPr>
            <p:spPr>
              <a:xfrm>
                <a:off x="4223132" y="3376299"/>
                <a:ext cx="3755700" cy="719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3890650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7640955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8" name="Google Shape;348;p21"/>
            <p:cNvSpPr txBox="1"/>
            <p:nvPr/>
          </p:nvSpPr>
          <p:spPr>
            <a:xfrm>
              <a:off x="991314" y="8505567"/>
              <a:ext cx="299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1182913" y="9094554"/>
              <a:ext cx="26076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sp>
        <p:nvSpPr>
          <p:cNvPr id="350" name="Google Shape;350;p21"/>
          <p:cNvSpPr txBox="1"/>
          <p:nvPr/>
        </p:nvSpPr>
        <p:spPr>
          <a:xfrm>
            <a:off x="1182913" y="6425853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2016</a:t>
            </a:r>
            <a:endParaRPr/>
          </a:p>
        </p:txBody>
      </p:sp>
      <p:grpSp>
        <p:nvGrpSpPr>
          <p:cNvPr id="351" name="Google Shape;351;p21"/>
          <p:cNvGrpSpPr/>
          <p:nvPr/>
        </p:nvGrpSpPr>
        <p:grpSpPr>
          <a:xfrm>
            <a:off x="6576432" y="6441695"/>
            <a:ext cx="331917" cy="333405"/>
            <a:chOff x="1813" y="0"/>
            <a:chExt cx="809173" cy="812800"/>
          </a:xfrm>
        </p:grpSpPr>
        <p:sp>
          <p:nvSpPr>
            <p:cNvPr id="352" name="Google Shape;352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1"/>
          <p:cNvSpPr txBox="1"/>
          <p:nvPr/>
        </p:nvSpPr>
        <p:spPr>
          <a:xfrm>
            <a:off x="5438592" y="5185405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2018</a:t>
            </a:r>
            <a:endParaRPr/>
          </a:p>
        </p:txBody>
      </p:sp>
      <p:grpSp>
        <p:nvGrpSpPr>
          <p:cNvPr id="355" name="Google Shape;355;p21"/>
          <p:cNvGrpSpPr/>
          <p:nvPr/>
        </p:nvGrpSpPr>
        <p:grpSpPr>
          <a:xfrm>
            <a:off x="5132919" y="7230925"/>
            <a:ext cx="3218876" cy="1197082"/>
            <a:chOff x="5132919" y="7230925"/>
            <a:chExt cx="3218876" cy="1197082"/>
          </a:xfrm>
        </p:grpSpPr>
        <p:grpSp>
          <p:nvGrpSpPr>
            <p:cNvPr id="356" name="Google Shape;356;p21"/>
            <p:cNvGrpSpPr/>
            <p:nvPr/>
          </p:nvGrpSpPr>
          <p:grpSpPr>
            <a:xfrm>
              <a:off x="5132919" y="7230925"/>
              <a:ext cx="3218876" cy="520426"/>
              <a:chOff x="3890650" y="3376281"/>
              <a:chExt cx="4447805" cy="719118"/>
            </a:xfrm>
          </p:grpSpPr>
          <p:sp>
            <p:nvSpPr>
              <p:cNvPr id="357" name="Google Shape;357;p21"/>
              <p:cNvSpPr/>
              <p:nvPr/>
            </p:nvSpPr>
            <p:spPr>
              <a:xfrm>
                <a:off x="4223132" y="3376299"/>
                <a:ext cx="3755700" cy="719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3890650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7640955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0" name="Google Shape;360;p21"/>
            <p:cNvSpPr txBox="1"/>
            <p:nvPr/>
          </p:nvSpPr>
          <p:spPr>
            <a:xfrm>
              <a:off x="5246994" y="7265107"/>
              <a:ext cx="299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438593" y="7854106"/>
              <a:ext cx="26076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362" name="Google Shape;362;p21"/>
          <p:cNvGrpSpPr/>
          <p:nvPr/>
        </p:nvGrpSpPr>
        <p:grpSpPr>
          <a:xfrm>
            <a:off x="10832112" y="5201247"/>
            <a:ext cx="331917" cy="333405"/>
            <a:chOff x="1813" y="0"/>
            <a:chExt cx="809173" cy="812800"/>
          </a:xfrm>
        </p:grpSpPr>
        <p:sp>
          <p:nvSpPr>
            <p:cNvPr id="363" name="Google Shape;363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21"/>
          <p:cNvSpPr txBox="1"/>
          <p:nvPr/>
        </p:nvSpPr>
        <p:spPr>
          <a:xfrm>
            <a:off x="9694272" y="3944957"/>
            <a:ext cx="2607596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2020</a:t>
            </a:r>
            <a:endParaRPr/>
          </a:p>
        </p:txBody>
      </p:sp>
      <p:grpSp>
        <p:nvGrpSpPr>
          <p:cNvPr id="366" name="Google Shape;366;p21"/>
          <p:cNvGrpSpPr/>
          <p:nvPr/>
        </p:nvGrpSpPr>
        <p:grpSpPr>
          <a:xfrm>
            <a:off x="9388582" y="5995716"/>
            <a:ext cx="3218876" cy="1191842"/>
            <a:chOff x="9388582" y="5995716"/>
            <a:chExt cx="3218876" cy="1191842"/>
          </a:xfrm>
        </p:grpSpPr>
        <p:grpSp>
          <p:nvGrpSpPr>
            <p:cNvPr id="367" name="Google Shape;367;p21"/>
            <p:cNvGrpSpPr/>
            <p:nvPr/>
          </p:nvGrpSpPr>
          <p:grpSpPr>
            <a:xfrm>
              <a:off x="9388582" y="5995716"/>
              <a:ext cx="3218876" cy="520426"/>
              <a:chOff x="3890650" y="3376281"/>
              <a:chExt cx="4447805" cy="719118"/>
            </a:xfrm>
          </p:grpSpPr>
          <p:sp>
            <p:nvSpPr>
              <p:cNvPr id="368" name="Google Shape;368;p21"/>
              <p:cNvSpPr/>
              <p:nvPr/>
            </p:nvSpPr>
            <p:spPr>
              <a:xfrm>
                <a:off x="4223132" y="3376299"/>
                <a:ext cx="3755700" cy="719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1"/>
              <p:cNvSpPr/>
              <p:nvPr/>
            </p:nvSpPr>
            <p:spPr>
              <a:xfrm>
                <a:off x="3890650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7640955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1" name="Google Shape;371;p21"/>
            <p:cNvSpPr txBox="1"/>
            <p:nvPr/>
          </p:nvSpPr>
          <p:spPr>
            <a:xfrm>
              <a:off x="9502673" y="6024671"/>
              <a:ext cx="299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72" name="Google Shape;372;p21"/>
            <p:cNvSpPr txBox="1"/>
            <p:nvPr/>
          </p:nvSpPr>
          <p:spPr>
            <a:xfrm>
              <a:off x="9694272" y="6613658"/>
              <a:ext cx="26076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  <p:grpSp>
        <p:nvGrpSpPr>
          <p:cNvPr id="373" name="Google Shape;373;p21"/>
          <p:cNvGrpSpPr/>
          <p:nvPr/>
        </p:nvGrpSpPr>
        <p:grpSpPr>
          <a:xfrm>
            <a:off x="15362238" y="3960799"/>
            <a:ext cx="331917" cy="333405"/>
            <a:chOff x="1813" y="0"/>
            <a:chExt cx="809173" cy="812800"/>
          </a:xfrm>
        </p:grpSpPr>
        <p:sp>
          <p:nvSpPr>
            <p:cNvPr id="374" name="Google Shape;374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1"/>
          <p:cNvSpPr txBox="1"/>
          <p:nvPr/>
        </p:nvSpPr>
        <p:spPr>
          <a:xfrm>
            <a:off x="13607306" y="2704509"/>
            <a:ext cx="3841780" cy="1105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Present</a:t>
            </a:r>
            <a:endParaRPr/>
          </a:p>
        </p:txBody>
      </p:sp>
      <p:grpSp>
        <p:nvGrpSpPr>
          <p:cNvPr id="377" name="Google Shape;377;p21"/>
          <p:cNvGrpSpPr/>
          <p:nvPr/>
        </p:nvGrpSpPr>
        <p:grpSpPr>
          <a:xfrm>
            <a:off x="13918719" y="4760508"/>
            <a:ext cx="3218876" cy="1186602"/>
            <a:chOff x="13918719" y="4760508"/>
            <a:chExt cx="3218876" cy="1186602"/>
          </a:xfrm>
        </p:grpSpPr>
        <p:grpSp>
          <p:nvGrpSpPr>
            <p:cNvPr id="378" name="Google Shape;378;p21"/>
            <p:cNvGrpSpPr/>
            <p:nvPr/>
          </p:nvGrpSpPr>
          <p:grpSpPr>
            <a:xfrm>
              <a:off x="13918719" y="4760508"/>
              <a:ext cx="3218876" cy="520426"/>
              <a:chOff x="3890650" y="3376281"/>
              <a:chExt cx="4447805" cy="719118"/>
            </a:xfrm>
          </p:grpSpPr>
          <p:sp>
            <p:nvSpPr>
              <p:cNvPr id="379" name="Google Shape;379;p21"/>
              <p:cNvSpPr/>
              <p:nvPr/>
            </p:nvSpPr>
            <p:spPr>
              <a:xfrm>
                <a:off x="4223132" y="3376299"/>
                <a:ext cx="3755700" cy="719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3890650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7640955" y="3376281"/>
                <a:ext cx="697500" cy="719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2" name="Google Shape;382;p21"/>
            <p:cNvSpPr txBox="1"/>
            <p:nvPr/>
          </p:nvSpPr>
          <p:spPr>
            <a:xfrm>
              <a:off x="14032799" y="4784223"/>
              <a:ext cx="299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3482CB"/>
                  </a:solidFill>
                  <a:latin typeface="Itim"/>
                  <a:ea typeface="Itim"/>
                  <a:cs typeface="Itim"/>
                  <a:sym typeface="Itim"/>
                </a:rPr>
                <a:t>Add a main point</a:t>
              </a:r>
              <a:endParaRPr/>
            </a:p>
          </p:txBody>
        </p:sp>
        <p:sp>
          <p:nvSpPr>
            <p:cNvPr id="383" name="Google Shape;383;p21"/>
            <p:cNvSpPr txBox="1"/>
            <p:nvPr/>
          </p:nvSpPr>
          <p:spPr>
            <a:xfrm>
              <a:off x="14224398" y="5373210"/>
              <a:ext cx="26076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3482CB"/>
                  </a:solidFill>
                  <a:latin typeface="Rubik"/>
                  <a:ea typeface="Rubik"/>
                  <a:cs typeface="Rubik"/>
                  <a:sym typeface="Rubik"/>
                </a:rPr>
                <a:t>you want to discuss.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