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10287000" cx="18288000"/>
  <p:notesSz cx="6858000" cy="9144000"/>
  <p:embeddedFontLst>
    <p:embeddedFont>
      <p:font typeface="Fredoka"/>
      <p:regular r:id="rId30"/>
      <p:bold r:id="rId31"/>
    </p:embeddedFont>
    <p:embeddedFont>
      <p:font typeface="Sansita"/>
      <p:regular r:id="rId32"/>
      <p:bold r:id="rId33"/>
      <p:italic r:id="rId34"/>
      <p:boldItalic r:id="rId35"/>
    </p:embeddedFont>
    <p:embeddedFont>
      <p:font typeface="DM Sans"/>
      <p:regular r:id="rId36"/>
      <p:bold r:id="rId37"/>
      <p:italic r:id="rId38"/>
      <p:boldItalic r:id="rId39"/>
    </p:embeddedFont>
    <p:embeddedFont>
      <p:font typeface="Fredoka SemiBold"/>
      <p:regular r:id="rId40"/>
      <p:bold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FredokaSemiBold-regular.fntdata"/><Relationship Id="rId20" Type="http://schemas.openxmlformats.org/officeDocument/2006/relationships/slide" Target="slides/slide15.xml"/><Relationship Id="rId41" Type="http://schemas.openxmlformats.org/officeDocument/2006/relationships/font" Target="fonts/FredokaSemiBold-bold.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Fredoka-bold.fntdata"/><Relationship Id="rId30" Type="http://schemas.openxmlformats.org/officeDocument/2006/relationships/font" Target="fonts/Fredoka-regular.fntdata"/><Relationship Id="rId11" Type="http://schemas.openxmlformats.org/officeDocument/2006/relationships/slide" Target="slides/slide6.xml"/><Relationship Id="rId33" Type="http://schemas.openxmlformats.org/officeDocument/2006/relationships/font" Target="fonts/Sansita-bold.fntdata"/><Relationship Id="rId10" Type="http://schemas.openxmlformats.org/officeDocument/2006/relationships/slide" Target="slides/slide5.xml"/><Relationship Id="rId32" Type="http://schemas.openxmlformats.org/officeDocument/2006/relationships/font" Target="fonts/Sansita-regular.fntdata"/><Relationship Id="rId13" Type="http://schemas.openxmlformats.org/officeDocument/2006/relationships/slide" Target="slides/slide8.xml"/><Relationship Id="rId35" Type="http://schemas.openxmlformats.org/officeDocument/2006/relationships/font" Target="fonts/Sansita-boldItalic.fntdata"/><Relationship Id="rId12" Type="http://schemas.openxmlformats.org/officeDocument/2006/relationships/slide" Target="slides/slide7.xml"/><Relationship Id="rId34" Type="http://schemas.openxmlformats.org/officeDocument/2006/relationships/font" Target="fonts/Sansita-italic.fntdata"/><Relationship Id="rId15" Type="http://schemas.openxmlformats.org/officeDocument/2006/relationships/slide" Target="slides/slide10.xml"/><Relationship Id="rId37" Type="http://schemas.openxmlformats.org/officeDocument/2006/relationships/font" Target="fonts/DMSans-bold.fntdata"/><Relationship Id="rId14" Type="http://schemas.openxmlformats.org/officeDocument/2006/relationships/slide" Target="slides/slide9.xml"/><Relationship Id="rId36" Type="http://schemas.openxmlformats.org/officeDocument/2006/relationships/font" Target="fonts/DMSans-regular.fntdata"/><Relationship Id="rId17" Type="http://schemas.openxmlformats.org/officeDocument/2006/relationships/slide" Target="slides/slide12.xml"/><Relationship Id="rId39" Type="http://schemas.openxmlformats.org/officeDocument/2006/relationships/font" Target="fonts/DMSans-boldItalic.fntdata"/><Relationship Id="rId16" Type="http://schemas.openxmlformats.org/officeDocument/2006/relationships/slide" Target="slides/slide11.xml"/><Relationship Id="rId38" Type="http://schemas.openxmlformats.org/officeDocument/2006/relationships/font" Target="fonts/DMSans-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5.png"/><Relationship Id="rId9"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24.png"/><Relationship Id="rId6"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32.png"/><Relationship Id="rId10" Type="http://schemas.openxmlformats.org/officeDocument/2006/relationships/image" Target="../media/image45.png"/><Relationship Id="rId9"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48.png"/><Relationship Id="rId7" Type="http://schemas.openxmlformats.org/officeDocument/2006/relationships/image" Target="../media/image41.png"/><Relationship Id="rId8"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0.png"/><Relationship Id="rId4" Type="http://schemas.openxmlformats.org/officeDocument/2006/relationships/image" Target="../media/image46.png"/><Relationship Id="rId5" Type="http://schemas.openxmlformats.org/officeDocument/2006/relationships/image" Target="../media/image38.png"/><Relationship Id="rId6" Type="http://schemas.openxmlformats.org/officeDocument/2006/relationships/image" Target="../media/image40.png"/><Relationship Id="rId7"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39.png"/><Relationship Id="rId5"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9.png"/><Relationship Id="rId4" Type="http://schemas.openxmlformats.org/officeDocument/2006/relationships/image" Target="../media/image42.png"/><Relationship Id="rId5"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1.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7.png"/><Relationship Id="rId4" Type="http://schemas.openxmlformats.org/officeDocument/2006/relationships/image" Target="../media/image56.png"/><Relationship Id="rId5" Type="http://schemas.openxmlformats.org/officeDocument/2006/relationships/image" Target="../media/image54.png"/></Relationships>
</file>

<file path=ppt/slides/_rels/slide23.xml.rels><?xml version="1.0" encoding="UTF-8" standalone="yes"?><Relationships xmlns="http://schemas.openxmlformats.org/package/2006/relationships"><Relationship Id="rId20" Type="http://schemas.openxmlformats.org/officeDocument/2006/relationships/image" Target="../media/image33.png"/><Relationship Id="rId22" Type="http://schemas.openxmlformats.org/officeDocument/2006/relationships/image" Target="../media/image15.png"/><Relationship Id="rId21" Type="http://schemas.openxmlformats.org/officeDocument/2006/relationships/image" Target="../media/image13.png"/><Relationship Id="rId24" Type="http://schemas.openxmlformats.org/officeDocument/2006/relationships/image" Target="../media/image5.png"/><Relationship Id="rId23"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image" Target="../media/image49.png"/><Relationship Id="rId26" Type="http://schemas.openxmlformats.org/officeDocument/2006/relationships/image" Target="../media/image12.png"/><Relationship Id="rId25" Type="http://schemas.openxmlformats.org/officeDocument/2006/relationships/image" Target="../media/image17.png"/><Relationship Id="rId28" Type="http://schemas.openxmlformats.org/officeDocument/2006/relationships/image" Target="../media/image2.png"/><Relationship Id="rId27" Type="http://schemas.openxmlformats.org/officeDocument/2006/relationships/image" Target="../media/image11.png"/><Relationship Id="rId5" Type="http://schemas.openxmlformats.org/officeDocument/2006/relationships/image" Target="../media/image52.png"/><Relationship Id="rId6" Type="http://schemas.openxmlformats.org/officeDocument/2006/relationships/image" Target="../media/image59.png"/><Relationship Id="rId29" Type="http://schemas.openxmlformats.org/officeDocument/2006/relationships/image" Target="../media/image25.png"/><Relationship Id="rId7" Type="http://schemas.openxmlformats.org/officeDocument/2006/relationships/image" Target="../media/image51.png"/><Relationship Id="rId8" Type="http://schemas.openxmlformats.org/officeDocument/2006/relationships/image" Target="../media/image43.png"/><Relationship Id="rId30" Type="http://schemas.openxmlformats.org/officeDocument/2006/relationships/image" Target="../media/image22.png"/><Relationship Id="rId11" Type="http://schemas.openxmlformats.org/officeDocument/2006/relationships/image" Target="../media/image57.png"/><Relationship Id="rId10" Type="http://schemas.openxmlformats.org/officeDocument/2006/relationships/image" Target="../media/image42.png"/><Relationship Id="rId13" Type="http://schemas.openxmlformats.org/officeDocument/2006/relationships/image" Target="../media/image44.png"/><Relationship Id="rId12" Type="http://schemas.openxmlformats.org/officeDocument/2006/relationships/image" Target="../media/image39.png"/><Relationship Id="rId15" Type="http://schemas.openxmlformats.org/officeDocument/2006/relationships/image" Target="../media/image37.png"/><Relationship Id="rId14" Type="http://schemas.openxmlformats.org/officeDocument/2006/relationships/image" Target="../media/image29.png"/><Relationship Id="rId17" Type="http://schemas.openxmlformats.org/officeDocument/2006/relationships/image" Target="../media/image30.png"/><Relationship Id="rId16" Type="http://schemas.openxmlformats.org/officeDocument/2006/relationships/image" Target="../media/image24.png"/><Relationship Id="rId19" Type="http://schemas.openxmlformats.org/officeDocument/2006/relationships/image" Target="../media/image26.png"/><Relationship Id="rId18"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8.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535150" y="1839599"/>
            <a:ext cx="17217700" cy="8793803"/>
          </a:xfrm>
          <a:prstGeom prst="rect">
            <a:avLst/>
          </a:prstGeom>
          <a:noFill/>
          <a:ln>
            <a:noFill/>
          </a:ln>
        </p:spPr>
      </p:pic>
      <p:sp>
        <p:nvSpPr>
          <p:cNvPr id="85" name="Google Shape;85;p13"/>
          <p:cNvSpPr txBox="1"/>
          <p:nvPr/>
        </p:nvSpPr>
        <p:spPr>
          <a:xfrm>
            <a:off x="535258" y="1129077"/>
            <a:ext cx="17217600" cy="2154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t/>
            </a:r>
            <a:endParaRPr/>
          </a:p>
        </p:txBody>
      </p:sp>
      <p:pic>
        <p:nvPicPr>
          <p:cNvPr id="86" name="Google Shape;86;p13"/>
          <p:cNvPicPr preferRelativeResize="0"/>
          <p:nvPr/>
        </p:nvPicPr>
        <p:blipFill>
          <a:blip r:embed="rId4">
            <a:alphaModFix/>
          </a:blip>
          <a:stretch>
            <a:fillRect/>
          </a:stretch>
        </p:blipFill>
        <p:spPr>
          <a:xfrm>
            <a:off x="2748200" y="3919425"/>
            <a:ext cx="13096402" cy="12603998"/>
          </a:xfrm>
          <a:prstGeom prst="rect">
            <a:avLst/>
          </a:prstGeom>
          <a:noFill/>
          <a:ln>
            <a:noFill/>
          </a:ln>
        </p:spPr>
      </p:pic>
      <p:pic>
        <p:nvPicPr>
          <p:cNvPr id="87" name="Google Shape;87;p13"/>
          <p:cNvPicPr preferRelativeResize="0"/>
          <p:nvPr/>
        </p:nvPicPr>
        <p:blipFill>
          <a:blip r:embed="rId5">
            <a:alphaModFix/>
          </a:blip>
          <a:stretch>
            <a:fillRect/>
          </a:stretch>
        </p:blipFill>
        <p:spPr>
          <a:xfrm>
            <a:off x="-1729125" y="-2745025"/>
            <a:ext cx="6758325" cy="6664451"/>
          </a:xfrm>
          <a:prstGeom prst="rect">
            <a:avLst/>
          </a:prstGeom>
          <a:noFill/>
          <a:ln>
            <a:noFill/>
          </a:ln>
        </p:spPr>
      </p:pic>
      <p:pic>
        <p:nvPicPr>
          <p:cNvPr id="88" name="Google Shape;88;p13"/>
          <p:cNvPicPr preferRelativeResize="0"/>
          <p:nvPr/>
        </p:nvPicPr>
        <p:blipFill>
          <a:blip r:embed="rId6">
            <a:alphaModFix/>
          </a:blip>
          <a:stretch>
            <a:fillRect/>
          </a:stretch>
        </p:blipFill>
        <p:spPr>
          <a:xfrm>
            <a:off x="7729538" y="-1274325"/>
            <a:ext cx="3133725" cy="2618800"/>
          </a:xfrm>
          <a:prstGeom prst="rect">
            <a:avLst/>
          </a:prstGeom>
          <a:noFill/>
          <a:ln>
            <a:noFill/>
          </a:ln>
        </p:spPr>
      </p:pic>
      <p:pic>
        <p:nvPicPr>
          <p:cNvPr id="89" name="Google Shape;89;p13"/>
          <p:cNvPicPr preferRelativeResize="0"/>
          <p:nvPr/>
        </p:nvPicPr>
        <p:blipFill>
          <a:blip r:embed="rId7">
            <a:alphaModFix/>
          </a:blip>
          <a:stretch>
            <a:fillRect/>
          </a:stretch>
        </p:blipFill>
        <p:spPr>
          <a:xfrm>
            <a:off x="14554200" y="-1697987"/>
            <a:ext cx="4743588" cy="4570376"/>
          </a:xfrm>
          <a:prstGeom prst="rect">
            <a:avLst/>
          </a:prstGeom>
          <a:noFill/>
          <a:ln>
            <a:noFill/>
          </a:ln>
        </p:spPr>
      </p:pic>
      <p:pic>
        <p:nvPicPr>
          <p:cNvPr id="90" name="Google Shape;90;p13"/>
          <p:cNvPicPr preferRelativeResize="0"/>
          <p:nvPr/>
        </p:nvPicPr>
        <p:blipFill>
          <a:blip r:embed="rId8">
            <a:alphaModFix/>
          </a:blip>
          <a:stretch>
            <a:fillRect/>
          </a:stretch>
        </p:blipFill>
        <p:spPr>
          <a:xfrm>
            <a:off x="-1729125" y="6716625"/>
            <a:ext cx="4129425" cy="5142001"/>
          </a:xfrm>
          <a:prstGeom prst="rect">
            <a:avLst/>
          </a:prstGeom>
          <a:noFill/>
          <a:ln>
            <a:noFill/>
          </a:ln>
        </p:spPr>
      </p:pic>
      <p:pic>
        <p:nvPicPr>
          <p:cNvPr id="91" name="Google Shape;91;p13"/>
          <p:cNvPicPr preferRelativeResize="0"/>
          <p:nvPr/>
        </p:nvPicPr>
        <p:blipFill>
          <a:blip r:embed="rId9">
            <a:alphaModFix/>
          </a:blip>
          <a:stretch>
            <a:fillRect/>
          </a:stretch>
        </p:blipFill>
        <p:spPr>
          <a:xfrm>
            <a:off x="15844600" y="7374911"/>
            <a:ext cx="4498675" cy="3825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183" name="Shape 183"/>
        <p:cNvGrpSpPr/>
        <p:nvPr/>
      </p:nvGrpSpPr>
      <p:grpSpPr>
        <a:xfrm>
          <a:off x="0" y="0"/>
          <a:ext cx="0" cy="0"/>
          <a:chOff x="0" y="0"/>
          <a:chExt cx="0" cy="0"/>
        </a:xfrm>
      </p:grpSpPr>
      <p:grpSp>
        <p:nvGrpSpPr>
          <p:cNvPr id="184" name="Google Shape;184;p22"/>
          <p:cNvGrpSpPr/>
          <p:nvPr/>
        </p:nvGrpSpPr>
        <p:grpSpPr>
          <a:xfrm>
            <a:off x="5086338" y="3097376"/>
            <a:ext cx="8115300" cy="4619026"/>
            <a:chOff x="-73983" y="-25183"/>
            <a:chExt cx="10820400" cy="6158701"/>
          </a:xfrm>
        </p:grpSpPr>
        <p:sp>
          <p:nvSpPr>
            <p:cNvPr id="185" name="Google Shape;185;p22"/>
            <p:cNvSpPr txBox="1"/>
            <p:nvPr/>
          </p:nvSpPr>
          <p:spPr>
            <a:xfrm>
              <a:off x="-73983" y="-25183"/>
              <a:ext cx="10820400" cy="1805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799" u="none" cap="none" strike="noStrike">
                  <a:solidFill>
                    <a:srgbClr val="FFFFC7"/>
                  </a:solidFill>
                  <a:latin typeface="Fredoka"/>
                  <a:ea typeface="Fredoka"/>
                  <a:cs typeface="Fredoka"/>
                  <a:sym typeface="Fredoka"/>
                </a:rPr>
                <a:t>Citrus Fruits</a:t>
              </a:r>
              <a:endParaRPr b="1"/>
            </a:p>
          </p:txBody>
        </p:sp>
        <p:sp>
          <p:nvSpPr>
            <p:cNvPr id="186" name="Google Shape;186;p22"/>
            <p:cNvSpPr txBox="1"/>
            <p:nvPr/>
          </p:nvSpPr>
          <p:spPr>
            <a:xfrm>
              <a:off x="-73983" y="1780518"/>
              <a:ext cx="10820400" cy="4353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pic>
        <p:nvPicPr>
          <p:cNvPr id="187" name="Google Shape;187;p22"/>
          <p:cNvPicPr preferRelativeResize="0"/>
          <p:nvPr/>
        </p:nvPicPr>
        <p:blipFill>
          <a:blip r:embed="rId3">
            <a:alphaModFix/>
          </a:blip>
          <a:stretch>
            <a:fillRect/>
          </a:stretch>
        </p:blipFill>
        <p:spPr>
          <a:xfrm>
            <a:off x="155361" y="55790"/>
            <a:ext cx="3937932" cy="3429001"/>
          </a:xfrm>
          <a:prstGeom prst="rect">
            <a:avLst/>
          </a:prstGeom>
          <a:noFill/>
          <a:ln>
            <a:noFill/>
          </a:ln>
        </p:spPr>
      </p:pic>
      <p:pic>
        <p:nvPicPr>
          <p:cNvPr id="188" name="Google Shape;188;p22"/>
          <p:cNvPicPr preferRelativeResize="0"/>
          <p:nvPr/>
        </p:nvPicPr>
        <p:blipFill>
          <a:blip r:embed="rId4">
            <a:alphaModFix/>
          </a:blip>
          <a:stretch>
            <a:fillRect/>
          </a:stretch>
        </p:blipFill>
        <p:spPr>
          <a:xfrm>
            <a:off x="14083725" y="6069632"/>
            <a:ext cx="3895535" cy="4484069"/>
          </a:xfrm>
          <a:prstGeom prst="rect">
            <a:avLst/>
          </a:prstGeom>
          <a:noFill/>
          <a:ln>
            <a:noFill/>
          </a:ln>
        </p:spPr>
      </p:pic>
      <p:pic>
        <p:nvPicPr>
          <p:cNvPr id="189" name="Google Shape;189;p22"/>
          <p:cNvPicPr preferRelativeResize="0"/>
          <p:nvPr/>
        </p:nvPicPr>
        <p:blipFill>
          <a:blip r:embed="rId5">
            <a:alphaModFix/>
          </a:blip>
          <a:stretch>
            <a:fillRect/>
          </a:stretch>
        </p:blipFill>
        <p:spPr>
          <a:xfrm>
            <a:off x="12592057" y="-2914745"/>
            <a:ext cx="7524749" cy="8413401"/>
          </a:xfrm>
          <a:prstGeom prst="rect">
            <a:avLst/>
          </a:prstGeom>
          <a:noFill/>
          <a:ln>
            <a:noFill/>
          </a:ln>
        </p:spPr>
      </p:pic>
      <p:pic>
        <p:nvPicPr>
          <p:cNvPr id="190" name="Google Shape;190;p22"/>
          <p:cNvPicPr preferRelativeResize="0"/>
          <p:nvPr/>
        </p:nvPicPr>
        <p:blipFill>
          <a:blip r:embed="rId6">
            <a:alphaModFix/>
          </a:blip>
          <a:stretch>
            <a:fillRect/>
          </a:stretch>
        </p:blipFill>
        <p:spPr>
          <a:xfrm>
            <a:off x="-1026425" y="5136741"/>
            <a:ext cx="6112774" cy="686545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194" name="Shape 194"/>
        <p:cNvGrpSpPr/>
        <p:nvPr/>
      </p:nvGrpSpPr>
      <p:grpSpPr>
        <a:xfrm>
          <a:off x="0" y="0"/>
          <a:ext cx="0" cy="0"/>
          <a:chOff x="0" y="0"/>
          <a:chExt cx="0" cy="0"/>
        </a:xfrm>
      </p:grpSpPr>
      <p:pic>
        <p:nvPicPr>
          <p:cNvPr id="195" name="Google Shape;195;p23"/>
          <p:cNvPicPr preferRelativeResize="0"/>
          <p:nvPr/>
        </p:nvPicPr>
        <p:blipFill>
          <a:blip r:embed="rId3">
            <a:alphaModFix/>
          </a:blip>
          <a:stretch>
            <a:fillRect/>
          </a:stretch>
        </p:blipFill>
        <p:spPr>
          <a:xfrm>
            <a:off x="9137650" y="0"/>
            <a:ext cx="10299700" cy="10287000"/>
          </a:xfrm>
          <a:prstGeom prst="rect">
            <a:avLst/>
          </a:prstGeom>
          <a:noFill/>
          <a:ln>
            <a:noFill/>
          </a:ln>
        </p:spPr>
      </p:pic>
      <p:grpSp>
        <p:nvGrpSpPr>
          <p:cNvPr id="196" name="Google Shape;196;p23"/>
          <p:cNvGrpSpPr/>
          <p:nvPr/>
        </p:nvGrpSpPr>
        <p:grpSpPr>
          <a:xfrm>
            <a:off x="1028700" y="2735601"/>
            <a:ext cx="7086600" cy="4778036"/>
            <a:chOff x="0" y="-50350"/>
            <a:chExt cx="9448800" cy="6370716"/>
          </a:xfrm>
        </p:grpSpPr>
        <p:sp>
          <p:nvSpPr>
            <p:cNvPr id="197" name="Google Shape;197;p23"/>
            <p:cNvSpPr txBox="1"/>
            <p:nvPr/>
          </p:nvSpPr>
          <p:spPr>
            <a:xfrm>
              <a:off x="0" y="-50350"/>
              <a:ext cx="9448800" cy="1805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799" u="none" cap="none" strike="noStrike">
                  <a:solidFill>
                    <a:srgbClr val="FFFFC7"/>
                  </a:solidFill>
                  <a:latin typeface="Fredoka"/>
                  <a:ea typeface="Fredoka"/>
                  <a:cs typeface="Fredoka"/>
                  <a:sym typeface="Fredoka"/>
                </a:rPr>
                <a:t>Pepo Fruits</a:t>
              </a:r>
              <a:endParaRPr b="1"/>
            </a:p>
          </p:txBody>
        </p:sp>
        <p:sp>
          <p:nvSpPr>
            <p:cNvPr id="198" name="Google Shape;198;p23"/>
            <p:cNvSpPr txBox="1"/>
            <p:nvPr/>
          </p:nvSpPr>
          <p:spPr>
            <a:xfrm>
              <a:off x="0" y="1755351"/>
              <a:ext cx="9448800" cy="45650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202" name="Shape 202"/>
        <p:cNvGrpSpPr/>
        <p:nvPr/>
      </p:nvGrpSpPr>
      <p:grpSpPr>
        <a:xfrm>
          <a:off x="0" y="0"/>
          <a:ext cx="0" cy="0"/>
          <a:chOff x="0" y="0"/>
          <a:chExt cx="0" cy="0"/>
        </a:xfrm>
      </p:grpSpPr>
      <p:sp>
        <p:nvSpPr>
          <p:cNvPr id="203" name="Google Shape;203;p24"/>
          <p:cNvSpPr txBox="1"/>
          <p:nvPr/>
        </p:nvSpPr>
        <p:spPr>
          <a:xfrm>
            <a:off x="1028700" y="8091806"/>
            <a:ext cx="7637700" cy="13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FFFFC7"/>
                </a:solidFill>
                <a:latin typeface="Fredoka"/>
                <a:ea typeface="Fredoka"/>
                <a:cs typeface="Fredoka"/>
                <a:sym typeface="Fredoka"/>
              </a:rPr>
              <a:t>Berries</a:t>
            </a:r>
            <a:endParaRPr b="1"/>
          </a:p>
        </p:txBody>
      </p:sp>
      <p:sp>
        <p:nvSpPr>
          <p:cNvPr id="204" name="Google Shape;204;p24"/>
          <p:cNvSpPr txBox="1"/>
          <p:nvPr/>
        </p:nvSpPr>
        <p:spPr>
          <a:xfrm>
            <a:off x="9144000" y="1000125"/>
            <a:ext cx="8115300" cy="274510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pic>
        <p:nvPicPr>
          <p:cNvPr id="205" name="Google Shape;205;p24"/>
          <p:cNvPicPr preferRelativeResize="0"/>
          <p:nvPr/>
        </p:nvPicPr>
        <p:blipFill>
          <a:blip r:embed="rId3">
            <a:alphaModFix/>
          </a:blip>
          <a:stretch>
            <a:fillRect/>
          </a:stretch>
        </p:blipFill>
        <p:spPr>
          <a:xfrm>
            <a:off x="0" y="-1676400"/>
            <a:ext cx="7277809" cy="7787008"/>
          </a:xfrm>
          <a:prstGeom prst="rect">
            <a:avLst/>
          </a:prstGeom>
          <a:noFill/>
          <a:ln>
            <a:noFill/>
          </a:ln>
        </p:spPr>
      </p:pic>
      <p:pic>
        <p:nvPicPr>
          <p:cNvPr id="206" name="Google Shape;206;p24"/>
          <p:cNvPicPr preferRelativeResize="0"/>
          <p:nvPr/>
        </p:nvPicPr>
        <p:blipFill>
          <a:blip r:embed="rId4">
            <a:alphaModFix/>
          </a:blip>
          <a:stretch>
            <a:fillRect/>
          </a:stretch>
        </p:blipFill>
        <p:spPr>
          <a:xfrm>
            <a:off x="10172700" y="4396406"/>
            <a:ext cx="8115300" cy="813849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210" name="Shape 210"/>
        <p:cNvGrpSpPr/>
        <p:nvPr/>
      </p:nvGrpSpPr>
      <p:grpSpPr>
        <a:xfrm>
          <a:off x="0" y="0"/>
          <a:ext cx="0" cy="0"/>
          <a:chOff x="0" y="0"/>
          <a:chExt cx="0" cy="0"/>
        </a:xfrm>
      </p:grpSpPr>
      <p:sp>
        <p:nvSpPr>
          <p:cNvPr id="211" name="Google Shape;211;p25"/>
          <p:cNvSpPr txBox="1"/>
          <p:nvPr/>
        </p:nvSpPr>
        <p:spPr>
          <a:xfrm>
            <a:off x="109950" y="8949056"/>
            <a:ext cx="8924100" cy="13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FFFFC7"/>
                </a:solidFill>
                <a:latin typeface="Fredoka"/>
                <a:ea typeface="Fredoka"/>
                <a:cs typeface="Fredoka"/>
                <a:sym typeface="Fredoka"/>
              </a:rPr>
              <a:t>Gallery Image</a:t>
            </a:r>
            <a:endParaRPr b="1"/>
          </a:p>
        </p:txBody>
      </p:sp>
      <p:pic>
        <p:nvPicPr>
          <p:cNvPr id="212" name="Google Shape;212;p25"/>
          <p:cNvPicPr preferRelativeResize="0"/>
          <p:nvPr/>
        </p:nvPicPr>
        <p:blipFill>
          <a:blip r:embed="rId3">
            <a:alphaModFix/>
          </a:blip>
          <a:stretch>
            <a:fillRect/>
          </a:stretch>
        </p:blipFill>
        <p:spPr>
          <a:xfrm>
            <a:off x="-914577" y="-201500"/>
            <a:ext cx="6652577" cy="4430625"/>
          </a:xfrm>
          <a:prstGeom prst="rect">
            <a:avLst/>
          </a:prstGeom>
          <a:noFill/>
          <a:ln>
            <a:noFill/>
          </a:ln>
        </p:spPr>
      </p:pic>
      <p:pic>
        <p:nvPicPr>
          <p:cNvPr id="213" name="Google Shape;213;p25"/>
          <p:cNvPicPr preferRelativeResize="0"/>
          <p:nvPr/>
        </p:nvPicPr>
        <p:blipFill>
          <a:blip r:embed="rId4">
            <a:alphaModFix/>
          </a:blip>
          <a:stretch>
            <a:fillRect/>
          </a:stretch>
        </p:blipFill>
        <p:spPr>
          <a:xfrm>
            <a:off x="0" y="4643627"/>
            <a:ext cx="6464300" cy="4305423"/>
          </a:xfrm>
          <a:prstGeom prst="rect">
            <a:avLst/>
          </a:prstGeom>
          <a:noFill/>
          <a:ln>
            <a:noFill/>
          </a:ln>
        </p:spPr>
      </p:pic>
      <p:pic>
        <p:nvPicPr>
          <p:cNvPr id="214" name="Google Shape;214;p25"/>
          <p:cNvPicPr preferRelativeResize="0"/>
          <p:nvPr/>
        </p:nvPicPr>
        <p:blipFill>
          <a:blip r:embed="rId5">
            <a:alphaModFix/>
          </a:blip>
          <a:stretch>
            <a:fillRect/>
          </a:stretch>
        </p:blipFill>
        <p:spPr>
          <a:xfrm>
            <a:off x="6212349" y="-132675"/>
            <a:ext cx="5695837" cy="3793038"/>
          </a:xfrm>
          <a:prstGeom prst="rect">
            <a:avLst/>
          </a:prstGeom>
          <a:noFill/>
          <a:ln>
            <a:noFill/>
          </a:ln>
        </p:spPr>
      </p:pic>
      <p:pic>
        <p:nvPicPr>
          <p:cNvPr id="215" name="Google Shape;215;p25"/>
          <p:cNvPicPr preferRelativeResize="0"/>
          <p:nvPr/>
        </p:nvPicPr>
        <p:blipFill>
          <a:blip r:embed="rId6">
            <a:alphaModFix/>
          </a:blip>
          <a:stretch>
            <a:fillRect/>
          </a:stretch>
        </p:blipFill>
        <p:spPr>
          <a:xfrm>
            <a:off x="6876700" y="3971925"/>
            <a:ext cx="5043499" cy="1598841"/>
          </a:xfrm>
          <a:prstGeom prst="rect">
            <a:avLst/>
          </a:prstGeom>
          <a:noFill/>
          <a:ln>
            <a:noFill/>
          </a:ln>
        </p:spPr>
      </p:pic>
      <p:pic>
        <p:nvPicPr>
          <p:cNvPr id="216" name="Google Shape;216;p25"/>
          <p:cNvPicPr preferRelativeResize="0"/>
          <p:nvPr/>
        </p:nvPicPr>
        <p:blipFill>
          <a:blip r:embed="rId7">
            <a:alphaModFix/>
          </a:blip>
          <a:stretch>
            <a:fillRect/>
          </a:stretch>
        </p:blipFill>
        <p:spPr>
          <a:xfrm>
            <a:off x="6876700" y="5882332"/>
            <a:ext cx="6464301" cy="2129417"/>
          </a:xfrm>
          <a:prstGeom prst="rect">
            <a:avLst/>
          </a:prstGeom>
          <a:noFill/>
          <a:ln>
            <a:noFill/>
          </a:ln>
        </p:spPr>
      </p:pic>
      <p:pic>
        <p:nvPicPr>
          <p:cNvPr id="217" name="Google Shape;217;p25"/>
          <p:cNvPicPr preferRelativeResize="0"/>
          <p:nvPr/>
        </p:nvPicPr>
        <p:blipFill>
          <a:blip r:embed="rId8">
            <a:alphaModFix/>
          </a:blip>
          <a:stretch>
            <a:fillRect/>
          </a:stretch>
        </p:blipFill>
        <p:spPr>
          <a:xfrm>
            <a:off x="7847048" y="8323300"/>
            <a:ext cx="5456651" cy="2129425"/>
          </a:xfrm>
          <a:prstGeom prst="rect">
            <a:avLst/>
          </a:prstGeom>
          <a:noFill/>
          <a:ln>
            <a:noFill/>
          </a:ln>
        </p:spPr>
      </p:pic>
      <p:pic>
        <p:nvPicPr>
          <p:cNvPr id="218" name="Google Shape;218;p25"/>
          <p:cNvPicPr preferRelativeResize="0"/>
          <p:nvPr/>
        </p:nvPicPr>
        <p:blipFill>
          <a:blip r:embed="rId9">
            <a:alphaModFix/>
          </a:blip>
          <a:stretch>
            <a:fillRect/>
          </a:stretch>
        </p:blipFill>
        <p:spPr>
          <a:xfrm>
            <a:off x="13753400" y="5882321"/>
            <a:ext cx="6652576" cy="4430822"/>
          </a:xfrm>
          <a:prstGeom prst="rect">
            <a:avLst/>
          </a:prstGeom>
          <a:noFill/>
          <a:ln>
            <a:noFill/>
          </a:ln>
        </p:spPr>
      </p:pic>
      <p:pic>
        <p:nvPicPr>
          <p:cNvPr id="219" name="Google Shape;219;p25"/>
          <p:cNvPicPr preferRelativeResize="0"/>
          <p:nvPr/>
        </p:nvPicPr>
        <p:blipFill>
          <a:blip r:embed="rId10">
            <a:alphaModFix/>
          </a:blip>
          <a:stretch>
            <a:fillRect/>
          </a:stretch>
        </p:blipFill>
        <p:spPr>
          <a:xfrm>
            <a:off x="12382533" y="-3725606"/>
            <a:ext cx="6972275" cy="92963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223" name="Shape 223"/>
        <p:cNvGrpSpPr/>
        <p:nvPr/>
      </p:nvGrpSpPr>
      <p:grpSpPr>
        <a:xfrm>
          <a:off x="0" y="0"/>
          <a:ext cx="0" cy="0"/>
          <a:chOff x="0" y="0"/>
          <a:chExt cx="0" cy="0"/>
        </a:xfrm>
      </p:grpSpPr>
      <p:pic>
        <p:nvPicPr>
          <p:cNvPr id="224" name="Google Shape;224;p26"/>
          <p:cNvPicPr preferRelativeResize="0"/>
          <p:nvPr/>
        </p:nvPicPr>
        <p:blipFill>
          <a:blip r:embed="rId3">
            <a:alphaModFix/>
          </a:blip>
          <a:stretch>
            <a:fillRect/>
          </a:stretch>
        </p:blipFill>
        <p:spPr>
          <a:xfrm>
            <a:off x="0" y="4536800"/>
            <a:ext cx="18288000" cy="10287000"/>
          </a:xfrm>
          <a:prstGeom prst="rect">
            <a:avLst/>
          </a:prstGeom>
          <a:noFill/>
          <a:ln>
            <a:noFill/>
          </a:ln>
        </p:spPr>
      </p:pic>
      <p:pic>
        <p:nvPicPr>
          <p:cNvPr id="225" name="Google Shape;225;p26"/>
          <p:cNvPicPr preferRelativeResize="0"/>
          <p:nvPr/>
        </p:nvPicPr>
        <p:blipFill>
          <a:blip r:embed="rId4">
            <a:alphaModFix/>
          </a:blip>
          <a:stretch>
            <a:fillRect/>
          </a:stretch>
        </p:blipFill>
        <p:spPr>
          <a:xfrm>
            <a:off x="0" y="3925182"/>
            <a:ext cx="4572000" cy="8966193"/>
          </a:xfrm>
          <a:prstGeom prst="rect">
            <a:avLst/>
          </a:prstGeom>
          <a:noFill/>
          <a:ln>
            <a:noFill/>
          </a:ln>
        </p:spPr>
      </p:pic>
      <p:sp>
        <p:nvSpPr>
          <p:cNvPr id="226" name="Google Shape;226;p26"/>
          <p:cNvSpPr txBox="1"/>
          <p:nvPr/>
        </p:nvSpPr>
        <p:spPr>
          <a:xfrm>
            <a:off x="2171684" y="1019175"/>
            <a:ext cx="139446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FFFFC7"/>
                </a:solidFill>
                <a:latin typeface="Fredoka"/>
                <a:ea typeface="Fredoka"/>
                <a:cs typeface="Fredoka"/>
                <a:sym typeface="Fredoka"/>
              </a:rPr>
              <a:t>Add a Team Members Page</a:t>
            </a:r>
            <a:endParaRPr b="1"/>
          </a:p>
        </p:txBody>
      </p:sp>
      <p:grpSp>
        <p:nvGrpSpPr>
          <p:cNvPr id="227" name="Google Shape;227;p26"/>
          <p:cNvGrpSpPr/>
          <p:nvPr/>
        </p:nvGrpSpPr>
        <p:grpSpPr>
          <a:xfrm>
            <a:off x="0" y="2657350"/>
            <a:ext cx="4572000" cy="830531"/>
            <a:chOff x="0" y="0"/>
            <a:chExt cx="6096000" cy="1107375"/>
          </a:xfrm>
        </p:grpSpPr>
        <p:sp>
          <p:nvSpPr>
            <p:cNvPr id="228" name="Google Shape;228;p26"/>
            <p:cNvSpPr txBox="1"/>
            <p:nvPr/>
          </p:nvSpPr>
          <p:spPr>
            <a:xfrm>
              <a:off x="0" y="0"/>
              <a:ext cx="6096000" cy="73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Jane Doe</a:t>
              </a:r>
              <a:endParaRPr/>
            </a:p>
          </p:txBody>
        </p:sp>
        <p:sp>
          <p:nvSpPr>
            <p:cNvPr id="229" name="Google Shape;229;p26"/>
            <p:cNvSpPr txBox="1"/>
            <p:nvPr/>
          </p:nvSpPr>
          <p:spPr>
            <a:xfrm>
              <a:off x="0" y="676275"/>
              <a:ext cx="6096000" cy="43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Fruit Lover</a:t>
              </a:r>
              <a:endParaRPr/>
            </a:p>
          </p:txBody>
        </p:sp>
      </p:grpSp>
      <p:grpSp>
        <p:nvGrpSpPr>
          <p:cNvPr id="230" name="Google Shape;230;p26"/>
          <p:cNvGrpSpPr/>
          <p:nvPr/>
        </p:nvGrpSpPr>
        <p:grpSpPr>
          <a:xfrm>
            <a:off x="4572000" y="2657350"/>
            <a:ext cx="4572000" cy="830531"/>
            <a:chOff x="0" y="0"/>
            <a:chExt cx="6096000" cy="1107375"/>
          </a:xfrm>
        </p:grpSpPr>
        <p:sp>
          <p:nvSpPr>
            <p:cNvPr id="231" name="Google Shape;231;p26"/>
            <p:cNvSpPr txBox="1"/>
            <p:nvPr/>
          </p:nvSpPr>
          <p:spPr>
            <a:xfrm>
              <a:off x="0" y="0"/>
              <a:ext cx="6096000" cy="73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Jane Doe</a:t>
              </a:r>
              <a:endParaRPr/>
            </a:p>
          </p:txBody>
        </p:sp>
        <p:sp>
          <p:nvSpPr>
            <p:cNvPr id="232" name="Google Shape;232;p26"/>
            <p:cNvSpPr txBox="1"/>
            <p:nvPr/>
          </p:nvSpPr>
          <p:spPr>
            <a:xfrm>
              <a:off x="0" y="676275"/>
              <a:ext cx="6096000" cy="43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Fruit Lover</a:t>
              </a:r>
              <a:endParaRPr/>
            </a:p>
          </p:txBody>
        </p:sp>
      </p:grpSp>
      <p:grpSp>
        <p:nvGrpSpPr>
          <p:cNvPr id="233" name="Google Shape;233;p26"/>
          <p:cNvGrpSpPr/>
          <p:nvPr/>
        </p:nvGrpSpPr>
        <p:grpSpPr>
          <a:xfrm>
            <a:off x="9144000" y="2657350"/>
            <a:ext cx="4572000" cy="830531"/>
            <a:chOff x="0" y="0"/>
            <a:chExt cx="6096000" cy="1107375"/>
          </a:xfrm>
        </p:grpSpPr>
        <p:sp>
          <p:nvSpPr>
            <p:cNvPr id="234" name="Google Shape;234;p26"/>
            <p:cNvSpPr txBox="1"/>
            <p:nvPr/>
          </p:nvSpPr>
          <p:spPr>
            <a:xfrm>
              <a:off x="0" y="0"/>
              <a:ext cx="6096000" cy="73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Jane Doe</a:t>
              </a:r>
              <a:endParaRPr/>
            </a:p>
          </p:txBody>
        </p:sp>
        <p:sp>
          <p:nvSpPr>
            <p:cNvPr id="235" name="Google Shape;235;p26"/>
            <p:cNvSpPr txBox="1"/>
            <p:nvPr/>
          </p:nvSpPr>
          <p:spPr>
            <a:xfrm>
              <a:off x="0" y="676275"/>
              <a:ext cx="6096000" cy="43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Fruit Lover</a:t>
              </a:r>
              <a:endParaRPr/>
            </a:p>
          </p:txBody>
        </p:sp>
      </p:grpSp>
      <p:grpSp>
        <p:nvGrpSpPr>
          <p:cNvPr id="236" name="Google Shape;236;p26"/>
          <p:cNvGrpSpPr/>
          <p:nvPr/>
        </p:nvGrpSpPr>
        <p:grpSpPr>
          <a:xfrm>
            <a:off x="13716000" y="2657350"/>
            <a:ext cx="4572000" cy="830531"/>
            <a:chOff x="0" y="0"/>
            <a:chExt cx="6096000" cy="1107375"/>
          </a:xfrm>
        </p:grpSpPr>
        <p:sp>
          <p:nvSpPr>
            <p:cNvPr id="237" name="Google Shape;237;p26"/>
            <p:cNvSpPr txBox="1"/>
            <p:nvPr/>
          </p:nvSpPr>
          <p:spPr>
            <a:xfrm>
              <a:off x="0" y="0"/>
              <a:ext cx="6096000" cy="73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John Doe</a:t>
              </a:r>
              <a:endParaRPr/>
            </a:p>
          </p:txBody>
        </p:sp>
        <p:sp>
          <p:nvSpPr>
            <p:cNvPr id="238" name="Google Shape;238;p26"/>
            <p:cNvSpPr txBox="1"/>
            <p:nvPr/>
          </p:nvSpPr>
          <p:spPr>
            <a:xfrm>
              <a:off x="0" y="676275"/>
              <a:ext cx="6096000" cy="43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Fruit Lover</a:t>
              </a:r>
              <a:endParaRPr/>
            </a:p>
          </p:txBody>
        </p:sp>
      </p:grpSp>
      <p:pic>
        <p:nvPicPr>
          <p:cNvPr id="239" name="Google Shape;239;p26"/>
          <p:cNvPicPr preferRelativeResize="0"/>
          <p:nvPr/>
        </p:nvPicPr>
        <p:blipFill>
          <a:blip r:embed="rId5">
            <a:alphaModFix/>
          </a:blip>
          <a:stretch>
            <a:fillRect/>
          </a:stretch>
        </p:blipFill>
        <p:spPr>
          <a:xfrm>
            <a:off x="4572000" y="3487875"/>
            <a:ext cx="5331200" cy="8758376"/>
          </a:xfrm>
          <a:prstGeom prst="rect">
            <a:avLst/>
          </a:prstGeom>
          <a:noFill/>
          <a:ln>
            <a:noFill/>
          </a:ln>
        </p:spPr>
      </p:pic>
      <p:pic>
        <p:nvPicPr>
          <p:cNvPr id="240" name="Google Shape;240;p26"/>
          <p:cNvPicPr preferRelativeResize="0"/>
          <p:nvPr/>
        </p:nvPicPr>
        <p:blipFill>
          <a:blip r:embed="rId6">
            <a:alphaModFix/>
          </a:blip>
          <a:stretch>
            <a:fillRect/>
          </a:stretch>
        </p:blipFill>
        <p:spPr>
          <a:xfrm>
            <a:off x="8521820" y="3429000"/>
            <a:ext cx="5816359" cy="8342724"/>
          </a:xfrm>
          <a:prstGeom prst="rect">
            <a:avLst/>
          </a:prstGeom>
          <a:noFill/>
          <a:ln>
            <a:noFill/>
          </a:ln>
        </p:spPr>
      </p:pic>
      <p:pic>
        <p:nvPicPr>
          <p:cNvPr id="241" name="Google Shape;241;p26"/>
          <p:cNvPicPr preferRelativeResize="0"/>
          <p:nvPr/>
        </p:nvPicPr>
        <p:blipFill>
          <a:blip r:embed="rId7">
            <a:alphaModFix/>
          </a:blip>
          <a:stretch>
            <a:fillRect/>
          </a:stretch>
        </p:blipFill>
        <p:spPr>
          <a:xfrm>
            <a:off x="12956800" y="4536800"/>
            <a:ext cx="5331200" cy="80123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27"/>
          <p:cNvPicPr preferRelativeResize="0"/>
          <p:nvPr/>
        </p:nvPicPr>
        <p:blipFill>
          <a:blip r:embed="rId3">
            <a:alphaModFix/>
          </a:blip>
          <a:stretch>
            <a:fillRect/>
          </a:stretch>
        </p:blipFill>
        <p:spPr>
          <a:xfrm>
            <a:off x="0" y="-1968989"/>
            <a:ext cx="18288000" cy="14224996"/>
          </a:xfrm>
          <a:prstGeom prst="rect">
            <a:avLst/>
          </a:prstGeom>
          <a:noFill/>
          <a:ln>
            <a:noFill/>
          </a:ln>
        </p:spPr>
      </p:pic>
      <p:sp>
        <p:nvSpPr>
          <p:cNvPr id="247" name="Google Shape;247;p27"/>
          <p:cNvSpPr txBox="1"/>
          <p:nvPr/>
        </p:nvSpPr>
        <p:spPr>
          <a:xfrm>
            <a:off x="1028700" y="2926945"/>
            <a:ext cx="16230600" cy="443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400" u="none" cap="none" strike="noStrike">
                <a:solidFill>
                  <a:srgbClr val="FFFFC7"/>
                </a:solidFill>
                <a:latin typeface="Fredoka"/>
                <a:ea typeface="Fredoka"/>
                <a:cs typeface="Fredoka"/>
                <a:sym typeface="Fredoka"/>
              </a:rPr>
              <a:t>A picture is worth a thousand words</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436"/>
        </a:solidFill>
      </p:bgPr>
    </p:bg>
    <p:spTree>
      <p:nvGrpSpPr>
        <p:cNvPr id="251" name="Shape 251"/>
        <p:cNvGrpSpPr/>
        <p:nvPr/>
      </p:nvGrpSpPr>
      <p:grpSpPr>
        <a:xfrm>
          <a:off x="0" y="0"/>
          <a:ext cx="0" cy="0"/>
          <a:chOff x="0" y="0"/>
          <a:chExt cx="0" cy="0"/>
        </a:xfrm>
      </p:grpSpPr>
      <p:sp>
        <p:nvSpPr>
          <p:cNvPr id="252" name="Google Shape;252;p28"/>
          <p:cNvSpPr txBox="1"/>
          <p:nvPr/>
        </p:nvSpPr>
        <p:spPr>
          <a:xfrm>
            <a:off x="2285581" y="3890010"/>
            <a:ext cx="13716900" cy="2216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4400" u="none" cap="none" strike="noStrike">
                <a:solidFill>
                  <a:srgbClr val="FFFFC7"/>
                </a:solidFill>
                <a:latin typeface="Fredoka"/>
                <a:ea typeface="Fredoka"/>
                <a:cs typeface="Fredoka"/>
                <a:sym typeface="Fredoka"/>
              </a:rPr>
              <a:t>Our Projects</a:t>
            </a:r>
            <a:endParaRPr b="1"/>
          </a:p>
        </p:txBody>
      </p:sp>
      <p:sp>
        <p:nvSpPr>
          <p:cNvPr id="253" name="Google Shape;253;p28"/>
          <p:cNvSpPr txBox="1"/>
          <p:nvPr/>
        </p:nvSpPr>
        <p:spPr>
          <a:xfrm>
            <a:off x="4198012" y="6052185"/>
            <a:ext cx="9891976"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what you want to discuss. </a:t>
            </a:r>
            <a:endParaRPr/>
          </a:p>
        </p:txBody>
      </p:sp>
      <p:pic>
        <p:nvPicPr>
          <p:cNvPr id="254" name="Google Shape;254;p28"/>
          <p:cNvPicPr preferRelativeResize="0"/>
          <p:nvPr/>
        </p:nvPicPr>
        <p:blipFill>
          <a:blip r:embed="rId3">
            <a:alphaModFix/>
          </a:blip>
          <a:stretch>
            <a:fillRect/>
          </a:stretch>
        </p:blipFill>
        <p:spPr>
          <a:xfrm>
            <a:off x="170525" y="7"/>
            <a:ext cx="4027475" cy="3000858"/>
          </a:xfrm>
          <a:prstGeom prst="rect">
            <a:avLst/>
          </a:prstGeom>
          <a:noFill/>
          <a:ln>
            <a:noFill/>
          </a:ln>
        </p:spPr>
      </p:pic>
      <p:pic>
        <p:nvPicPr>
          <p:cNvPr id="255" name="Google Shape;255;p28"/>
          <p:cNvPicPr preferRelativeResize="0"/>
          <p:nvPr/>
        </p:nvPicPr>
        <p:blipFill>
          <a:blip r:embed="rId4">
            <a:alphaModFix/>
          </a:blip>
          <a:stretch>
            <a:fillRect/>
          </a:stretch>
        </p:blipFill>
        <p:spPr>
          <a:xfrm>
            <a:off x="-1928850" y="4055175"/>
            <a:ext cx="7262876" cy="8708324"/>
          </a:xfrm>
          <a:prstGeom prst="rect">
            <a:avLst/>
          </a:prstGeom>
          <a:noFill/>
          <a:ln>
            <a:noFill/>
          </a:ln>
        </p:spPr>
      </p:pic>
      <p:pic>
        <p:nvPicPr>
          <p:cNvPr id="256" name="Google Shape;256;p28"/>
          <p:cNvPicPr preferRelativeResize="0"/>
          <p:nvPr/>
        </p:nvPicPr>
        <p:blipFill>
          <a:blip r:embed="rId5">
            <a:alphaModFix/>
          </a:blip>
          <a:stretch>
            <a:fillRect/>
          </a:stretch>
        </p:blipFill>
        <p:spPr>
          <a:xfrm>
            <a:off x="12965070" y="-798325"/>
            <a:ext cx="6238274" cy="6850500"/>
          </a:xfrm>
          <a:prstGeom prst="rect">
            <a:avLst/>
          </a:prstGeom>
          <a:noFill/>
          <a:ln>
            <a:noFill/>
          </a:ln>
        </p:spPr>
      </p:pic>
      <p:pic>
        <p:nvPicPr>
          <p:cNvPr id="257" name="Google Shape;257;p28"/>
          <p:cNvPicPr preferRelativeResize="0"/>
          <p:nvPr/>
        </p:nvPicPr>
        <p:blipFill>
          <a:blip r:embed="rId3">
            <a:alphaModFix/>
          </a:blip>
          <a:stretch>
            <a:fillRect/>
          </a:stretch>
        </p:blipFill>
        <p:spPr>
          <a:xfrm>
            <a:off x="13734125" y="7086607"/>
            <a:ext cx="4027475" cy="300085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261" name="Shape 261"/>
        <p:cNvGrpSpPr/>
        <p:nvPr/>
      </p:nvGrpSpPr>
      <p:grpSpPr>
        <a:xfrm>
          <a:off x="0" y="0"/>
          <a:ext cx="0" cy="0"/>
          <a:chOff x="0" y="0"/>
          <a:chExt cx="0" cy="0"/>
        </a:xfrm>
      </p:grpSpPr>
      <p:sp>
        <p:nvSpPr>
          <p:cNvPr id="262" name="Google Shape;262;p29"/>
          <p:cNvSpPr txBox="1"/>
          <p:nvPr/>
        </p:nvSpPr>
        <p:spPr>
          <a:xfrm>
            <a:off x="2700433" y="1019175"/>
            <a:ext cx="128871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FFFFC7"/>
                </a:solidFill>
                <a:latin typeface="Fredoka"/>
                <a:ea typeface="Fredoka"/>
                <a:cs typeface="Fredoka"/>
                <a:sym typeface="Fredoka"/>
              </a:rPr>
              <a:t>Write Your Topic or Idea</a:t>
            </a:r>
            <a:endParaRPr b="1"/>
          </a:p>
        </p:txBody>
      </p:sp>
      <p:grpSp>
        <p:nvGrpSpPr>
          <p:cNvPr id="263" name="Google Shape;263;p29"/>
          <p:cNvGrpSpPr/>
          <p:nvPr/>
        </p:nvGrpSpPr>
        <p:grpSpPr>
          <a:xfrm>
            <a:off x="1089848" y="7672907"/>
            <a:ext cx="4572000" cy="861060"/>
            <a:chOff x="0" y="0"/>
            <a:chExt cx="6096000" cy="1148080"/>
          </a:xfrm>
        </p:grpSpPr>
        <p:sp>
          <p:nvSpPr>
            <p:cNvPr id="264" name="Google Shape;264;p29"/>
            <p:cNvSpPr txBox="1"/>
            <p:nvPr/>
          </p:nvSpPr>
          <p:spPr>
            <a:xfrm>
              <a:off x="0" y="0"/>
              <a:ext cx="6096000" cy="723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Topic 1</a:t>
              </a:r>
              <a:endParaRPr/>
            </a:p>
          </p:txBody>
        </p:sp>
        <p:sp>
          <p:nvSpPr>
            <p:cNvPr id="265" name="Google Shape;265;p29"/>
            <p:cNvSpPr txBox="1"/>
            <p:nvPr/>
          </p:nvSpPr>
          <p:spPr>
            <a:xfrm>
              <a:off x="0" y="676275"/>
              <a:ext cx="6096000" cy="4718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your topic here.</a:t>
              </a:r>
              <a:endParaRPr/>
            </a:p>
          </p:txBody>
        </p:sp>
      </p:grpSp>
      <p:grpSp>
        <p:nvGrpSpPr>
          <p:cNvPr id="266" name="Google Shape;266;p29"/>
          <p:cNvGrpSpPr/>
          <p:nvPr/>
        </p:nvGrpSpPr>
        <p:grpSpPr>
          <a:xfrm>
            <a:off x="6858000" y="7672907"/>
            <a:ext cx="4572000" cy="861060"/>
            <a:chOff x="0" y="0"/>
            <a:chExt cx="6096000" cy="1148080"/>
          </a:xfrm>
        </p:grpSpPr>
        <p:sp>
          <p:nvSpPr>
            <p:cNvPr id="267" name="Google Shape;267;p29"/>
            <p:cNvSpPr txBox="1"/>
            <p:nvPr/>
          </p:nvSpPr>
          <p:spPr>
            <a:xfrm>
              <a:off x="0" y="0"/>
              <a:ext cx="6096000" cy="723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Topic 2</a:t>
              </a:r>
              <a:endParaRPr/>
            </a:p>
          </p:txBody>
        </p:sp>
        <p:sp>
          <p:nvSpPr>
            <p:cNvPr id="268" name="Google Shape;268;p29"/>
            <p:cNvSpPr txBox="1"/>
            <p:nvPr/>
          </p:nvSpPr>
          <p:spPr>
            <a:xfrm>
              <a:off x="0" y="676275"/>
              <a:ext cx="6096000" cy="4718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your topic here.</a:t>
              </a:r>
              <a:endParaRPr/>
            </a:p>
          </p:txBody>
        </p:sp>
      </p:grpSp>
      <p:grpSp>
        <p:nvGrpSpPr>
          <p:cNvPr id="269" name="Google Shape;269;p29"/>
          <p:cNvGrpSpPr/>
          <p:nvPr/>
        </p:nvGrpSpPr>
        <p:grpSpPr>
          <a:xfrm>
            <a:off x="12628622" y="7672907"/>
            <a:ext cx="4572000" cy="861060"/>
            <a:chOff x="0" y="0"/>
            <a:chExt cx="6096000" cy="1148080"/>
          </a:xfrm>
        </p:grpSpPr>
        <p:sp>
          <p:nvSpPr>
            <p:cNvPr id="270" name="Google Shape;270;p29"/>
            <p:cNvSpPr txBox="1"/>
            <p:nvPr/>
          </p:nvSpPr>
          <p:spPr>
            <a:xfrm>
              <a:off x="0" y="0"/>
              <a:ext cx="6096000" cy="723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Topic 3</a:t>
              </a:r>
              <a:endParaRPr/>
            </a:p>
          </p:txBody>
        </p:sp>
        <p:sp>
          <p:nvSpPr>
            <p:cNvPr id="271" name="Google Shape;271;p29"/>
            <p:cNvSpPr txBox="1"/>
            <p:nvPr/>
          </p:nvSpPr>
          <p:spPr>
            <a:xfrm>
              <a:off x="0" y="676275"/>
              <a:ext cx="6096000" cy="4718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your topic here.</a:t>
              </a:r>
              <a:endParaRPr/>
            </a:p>
          </p:txBody>
        </p:sp>
      </p:grpSp>
      <p:pic>
        <p:nvPicPr>
          <p:cNvPr id="272" name="Google Shape;272;p29"/>
          <p:cNvPicPr preferRelativeResize="0"/>
          <p:nvPr/>
        </p:nvPicPr>
        <p:blipFill>
          <a:blip r:embed="rId3">
            <a:alphaModFix/>
          </a:blip>
          <a:stretch>
            <a:fillRect/>
          </a:stretch>
        </p:blipFill>
        <p:spPr>
          <a:xfrm>
            <a:off x="1028699" y="2796351"/>
            <a:ext cx="4694299" cy="4694299"/>
          </a:xfrm>
          <a:prstGeom prst="rect">
            <a:avLst/>
          </a:prstGeom>
          <a:noFill/>
          <a:ln>
            <a:noFill/>
          </a:ln>
        </p:spPr>
      </p:pic>
      <p:pic>
        <p:nvPicPr>
          <p:cNvPr id="273" name="Google Shape;273;p29"/>
          <p:cNvPicPr preferRelativeResize="0"/>
          <p:nvPr/>
        </p:nvPicPr>
        <p:blipFill>
          <a:blip r:embed="rId4">
            <a:alphaModFix/>
          </a:blip>
          <a:stretch>
            <a:fillRect/>
          </a:stretch>
        </p:blipFill>
        <p:spPr>
          <a:xfrm>
            <a:off x="6796850" y="2826200"/>
            <a:ext cx="4694299" cy="4694299"/>
          </a:xfrm>
          <a:prstGeom prst="rect">
            <a:avLst/>
          </a:prstGeom>
          <a:noFill/>
          <a:ln>
            <a:noFill/>
          </a:ln>
        </p:spPr>
      </p:pic>
      <p:pic>
        <p:nvPicPr>
          <p:cNvPr id="274" name="Google Shape;274;p29"/>
          <p:cNvPicPr preferRelativeResize="0"/>
          <p:nvPr/>
        </p:nvPicPr>
        <p:blipFill>
          <a:blip r:embed="rId5">
            <a:alphaModFix/>
          </a:blip>
          <a:stretch>
            <a:fillRect/>
          </a:stretch>
        </p:blipFill>
        <p:spPr>
          <a:xfrm>
            <a:off x="12565000" y="2826200"/>
            <a:ext cx="4694299" cy="46942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278" name="Shape 278"/>
        <p:cNvGrpSpPr/>
        <p:nvPr/>
      </p:nvGrpSpPr>
      <p:grpSpPr>
        <a:xfrm>
          <a:off x="0" y="0"/>
          <a:ext cx="0" cy="0"/>
          <a:chOff x="0" y="0"/>
          <a:chExt cx="0" cy="0"/>
        </a:xfrm>
      </p:grpSpPr>
      <p:pic>
        <p:nvPicPr>
          <p:cNvPr id="279" name="Google Shape;279;p30"/>
          <p:cNvPicPr preferRelativeResize="0"/>
          <p:nvPr/>
        </p:nvPicPr>
        <p:blipFill>
          <a:blip r:embed="rId3">
            <a:alphaModFix/>
          </a:blip>
          <a:stretch>
            <a:fillRect/>
          </a:stretch>
        </p:blipFill>
        <p:spPr>
          <a:xfrm>
            <a:off x="6157903" y="-1556373"/>
            <a:ext cx="5147275" cy="4223375"/>
          </a:xfrm>
          <a:prstGeom prst="rect">
            <a:avLst/>
          </a:prstGeom>
          <a:noFill/>
          <a:ln>
            <a:noFill/>
          </a:ln>
        </p:spPr>
      </p:pic>
      <p:grpSp>
        <p:nvGrpSpPr>
          <p:cNvPr id="280" name="Google Shape;280;p30"/>
          <p:cNvGrpSpPr/>
          <p:nvPr/>
        </p:nvGrpSpPr>
        <p:grpSpPr>
          <a:xfrm>
            <a:off x="9076880" y="491955"/>
            <a:ext cx="2863700" cy="2722330"/>
            <a:chOff x="-89493" y="-2903"/>
            <a:chExt cx="3818267" cy="3629774"/>
          </a:xfrm>
        </p:grpSpPr>
        <p:sp>
          <p:nvSpPr>
            <p:cNvPr id="281" name="Google Shape;281;p30"/>
            <p:cNvSpPr txBox="1"/>
            <p:nvPr/>
          </p:nvSpPr>
          <p:spPr>
            <a:xfrm>
              <a:off x="1087277" y="1300761"/>
              <a:ext cx="1449412" cy="9367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FFFFC7"/>
                  </a:solidFill>
                  <a:latin typeface="Fredoka"/>
                  <a:ea typeface="Fredoka"/>
                  <a:cs typeface="Fredoka"/>
                  <a:sym typeface="Fredoka"/>
                </a:rPr>
                <a:t>43%</a:t>
              </a:r>
              <a:endParaRPr/>
            </a:p>
          </p:txBody>
        </p:sp>
        <p:grpSp>
          <p:nvGrpSpPr>
            <p:cNvPr id="282" name="Google Shape;282;p30"/>
            <p:cNvGrpSpPr/>
            <p:nvPr/>
          </p:nvGrpSpPr>
          <p:grpSpPr>
            <a:xfrm>
              <a:off x="-89493" y="-2903"/>
              <a:ext cx="3818267" cy="3629774"/>
              <a:chOff x="-62725" y="-2035"/>
              <a:chExt cx="2676183" cy="2544070"/>
            </a:xfrm>
          </p:grpSpPr>
          <p:sp>
            <p:nvSpPr>
              <p:cNvPr id="283" name="Google Shape;283;p30"/>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C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0"/>
              <p:cNvSpPr/>
              <p:nvPr/>
            </p:nvSpPr>
            <p:spPr>
              <a:xfrm>
                <a:off x="1253776" y="17180"/>
                <a:ext cx="1359682" cy="2305316"/>
              </a:xfrm>
              <a:custGeom>
                <a:rect b="b" l="l" r="r" t="t"/>
                <a:pathLst>
                  <a:path extrusionOk="0" h="2305316" w="1359682">
                    <a:moveTo>
                      <a:pt x="333724" y="23148"/>
                    </a:moveTo>
                    <a:cubicBezTo>
                      <a:pt x="795530" y="142386"/>
                      <a:pt x="1151595" y="510313"/>
                      <a:pt x="1255638" y="975778"/>
                    </a:cubicBezTo>
                    <a:cubicBezTo>
                      <a:pt x="1359682" y="1441243"/>
                      <a:pt x="1194161" y="1925759"/>
                      <a:pt x="827075" y="2230276"/>
                    </a:cubicBezTo>
                    <a:cubicBezTo>
                      <a:pt x="757285" y="2288700"/>
                      <a:pt x="661569" y="2305316"/>
                      <a:pt x="576170" y="2273833"/>
                    </a:cubicBezTo>
                    <a:cubicBezTo>
                      <a:pt x="490772" y="2242349"/>
                      <a:pt x="428746" y="2167579"/>
                      <a:pt x="413580" y="2077835"/>
                    </a:cubicBezTo>
                    <a:cubicBezTo>
                      <a:pt x="398413" y="1988091"/>
                      <a:pt x="432425" y="1897091"/>
                      <a:pt x="502735" y="1839294"/>
                    </a:cubicBezTo>
                    <a:cubicBezTo>
                      <a:pt x="722986" y="1656583"/>
                      <a:pt x="822299" y="1365874"/>
                      <a:pt x="759873" y="1086595"/>
                    </a:cubicBezTo>
                    <a:cubicBezTo>
                      <a:pt x="697446" y="807316"/>
                      <a:pt x="483808" y="58655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F7F6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5" name="Google Shape;285;p30"/>
          <p:cNvGrpSpPr/>
          <p:nvPr/>
        </p:nvGrpSpPr>
        <p:grpSpPr>
          <a:xfrm>
            <a:off x="9076880" y="3782334"/>
            <a:ext cx="2864533" cy="2810838"/>
            <a:chOff x="-89493" y="-2903"/>
            <a:chExt cx="3819377" cy="3747784"/>
          </a:xfrm>
        </p:grpSpPr>
        <p:sp>
          <p:nvSpPr>
            <p:cNvPr id="286" name="Google Shape;286;p30"/>
            <p:cNvSpPr txBox="1"/>
            <p:nvPr/>
          </p:nvSpPr>
          <p:spPr>
            <a:xfrm>
              <a:off x="1098655" y="1300761"/>
              <a:ext cx="1426657" cy="9367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FFFFC7"/>
                  </a:solidFill>
                  <a:latin typeface="Fredoka"/>
                  <a:ea typeface="Fredoka"/>
                  <a:cs typeface="Fredoka"/>
                  <a:sym typeface="Fredoka"/>
                </a:rPr>
                <a:t>60%</a:t>
              </a:r>
              <a:endParaRPr/>
            </a:p>
          </p:txBody>
        </p:sp>
        <p:grpSp>
          <p:nvGrpSpPr>
            <p:cNvPr id="287" name="Google Shape;287;p30"/>
            <p:cNvGrpSpPr/>
            <p:nvPr/>
          </p:nvGrpSpPr>
          <p:grpSpPr>
            <a:xfrm>
              <a:off x="-89493" y="-2903"/>
              <a:ext cx="3819377" cy="3747784"/>
              <a:chOff x="-62725" y="-2035"/>
              <a:chExt cx="2676961" cy="2626782"/>
            </a:xfrm>
          </p:grpSpPr>
          <p:sp>
            <p:nvSpPr>
              <p:cNvPr id="288" name="Google Shape;288;p30"/>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C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0"/>
              <p:cNvSpPr/>
              <p:nvPr/>
            </p:nvSpPr>
            <p:spPr>
              <a:xfrm>
                <a:off x="631484" y="17180"/>
                <a:ext cx="1982752" cy="2607567"/>
              </a:xfrm>
              <a:custGeom>
                <a:rect b="b" l="l" r="r" t="t"/>
                <a:pathLst>
                  <a:path extrusionOk="0" h="2607567" w="1982752">
                    <a:moveTo>
                      <a:pt x="956016" y="23148"/>
                    </a:moveTo>
                    <a:cubicBezTo>
                      <a:pt x="1413392" y="141242"/>
                      <a:pt x="1767432" y="503428"/>
                      <a:pt x="1875092" y="963372"/>
                    </a:cubicBezTo>
                    <a:cubicBezTo>
                      <a:pt x="1982752" y="1423316"/>
                      <a:pt x="1826241" y="1905008"/>
                      <a:pt x="1468794" y="2213830"/>
                    </a:cubicBezTo>
                    <a:cubicBezTo>
                      <a:pt x="1111347" y="2522651"/>
                      <a:pt x="612034" y="2607566"/>
                      <a:pt x="172596" y="2434267"/>
                    </a:cubicBezTo>
                    <a:cubicBezTo>
                      <a:pt x="87777" y="2401255"/>
                      <a:pt x="27104" y="2325383"/>
                      <a:pt x="13552" y="2235381"/>
                    </a:cubicBezTo>
                    <a:cubicBezTo>
                      <a:pt x="0" y="2145379"/>
                      <a:pt x="35640" y="2055005"/>
                      <a:pt x="106977" y="1998480"/>
                    </a:cubicBezTo>
                    <a:cubicBezTo>
                      <a:pt x="178315" y="1941954"/>
                      <a:pt x="274443" y="1927919"/>
                      <a:pt x="358964" y="1961689"/>
                    </a:cubicBezTo>
                    <a:cubicBezTo>
                      <a:pt x="622627" y="2065668"/>
                      <a:pt x="922214" y="2014718"/>
                      <a:pt x="1136682" y="1829426"/>
                    </a:cubicBezTo>
                    <a:cubicBezTo>
                      <a:pt x="1351150" y="1644133"/>
                      <a:pt x="1445057" y="1355117"/>
                      <a:pt x="1380461" y="1079151"/>
                    </a:cubicBezTo>
                    <a:cubicBezTo>
                      <a:pt x="1315865" y="803185"/>
                      <a:pt x="1103441" y="585873"/>
                      <a:pt x="829016" y="515017"/>
                    </a:cubicBezTo>
                    <a:cubicBezTo>
                      <a:pt x="740788" y="492657"/>
                      <a:pt x="671268" y="424799"/>
                      <a:pt x="646780" y="337138"/>
                    </a:cubicBezTo>
                    <a:cubicBezTo>
                      <a:pt x="622292" y="249478"/>
                      <a:pt x="646578" y="155414"/>
                      <a:pt x="710444" y="90567"/>
                    </a:cubicBezTo>
                    <a:cubicBezTo>
                      <a:pt x="774310" y="25719"/>
                      <a:pt x="867992" y="0"/>
                      <a:pt x="956016" y="23148"/>
                    </a:cubicBezTo>
                    <a:close/>
                  </a:path>
                </a:pathLst>
              </a:custGeom>
              <a:solidFill>
                <a:srgbClr val="F7F6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0" name="Google Shape;290;p30"/>
          <p:cNvGrpSpPr/>
          <p:nvPr/>
        </p:nvGrpSpPr>
        <p:grpSpPr>
          <a:xfrm>
            <a:off x="9076880" y="7071810"/>
            <a:ext cx="2852214" cy="2722330"/>
            <a:chOff x="-89493" y="-2903"/>
            <a:chExt cx="3802952" cy="3629774"/>
          </a:xfrm>
        </p:grpSpPr>
        <p:sp>
          <p:nvSpPr>
            <p:cNvPr id="291" name="Google Shape;291;p30"/>
            <p:cNvSpPr txBox="1"/>
            <p:nvPr/>
          </p:nvSpPr>
          <p:spPr>
            <a:xfrm>
              <a:off x="1109316" y="1300761"/>
              <a:ext cx="1405336" cy="9367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FFFFC7"/>
                  </a:solidFill>
                  <a:latin typeface="Fredoka"/>
                  <a:ea typeface="Fredoka"/>
                  <a:cs typeface="Fredoka"/>
                  <a:sym typeface="Fredoka"/>
                </a:rPr>
                <a:t>35%</a:t>
              </a:r>
              <a:endParaRPr/>
            </a:p>
          </p:txBody>
        </p:sp>
        <p:grpSp>
          <p:nvGrpSpPr>
            <p:cNvPr id="292" name="Google Shape;292;p30"/>
            <p:cNvGrpSpPr/>
            <p:nvPr/>
          </p:nvGrpSpPr>
          <p:grpSpPr>
            <a:xfrm>
              <a:off x="-89493" y="-2903"/>
              <a:ext cx="3802952" cy="3629774"/>
              <a:chOff x="-62725" y="-2035"/>
              <a:chExt cx="2665449" cy="2544070"/>
            </a:xfrm>
          </p:grpSpPr>
          <p:sp>
            <p:nvSpPr>
              <p:cNvPr id="293" name="Google Shape;293;p30"/>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C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0"/>
              <p:cNvSpPr/>
              <p:nvPr/>
            </p:nvSpPr>
            <p:spPr>
              <a:xfrm>
                <a:off x="1253776" y="17180"/>
                <a:ext cx="1331199" cy="1891336"/>
              </a:xfrm>
              <a:custGeom>
                <a:rect b="b" l="l" r="r" t="t"/>
                <a:pathLst>
                  <a:path extrusionOk="0" h="1891336" w="1331199">
                    <a:moveTo>
                      <a:pt x="333724" y="23148"/>
                    </a:moveTo>
                    <a:cubicBezTo>
                      <a:pt x="686133" y="114139"/>
                      <a:pt x="982565" y="351956"/>
                      <a:pt x="1147802" y="676252"/>
                    </a:cubicBezTo>
                    <a:cubicBezTo>
                      <a:pt x="1313039" y="1000548"/>
                      <a:pt x="1331198" y="1380152"/>
                      <a:pt x="1197671" y="1718740"/>
                    </a:cubicBezTo>
                    <a:cubicBezTo>
                      <a:pt x="1164659" y="1803560"/>
                      <a:pt x="1088787" y="1864232"/>
                      <a:pt x="998785" y="1877784"/>
                    </a:cubicBezTo>
                    <a:cubicBezTo>
                      <a:pt x="908783" y="1891336"/>
                      <a:pt x="818409" y="1855696"/>
                      <a:pt x="761883" y="1784359"/>
                    </a:cubicBezTo>
                    <a:cubicBezTo>
                      <a:pt x="705358" y="1713021"/>
                      <a:pt x="691323" y="1616893"/>
                      <a:pt x="725093" y="1532372"/>
                    </a:cubicBezTo>
                    <a:cubicBezTo>
                      <a:pt x="805209" y="1329220"/>
                      <a:pt x="794313" y="1101457"/>
                      <a:pt x="695171" y="906879"/>
                    </a:cubicBezTo>
                    <a:cubicBezTo>
                      <a:pt x="596029" y="712302"/>
                      <a:pt x="418169" y="569612"/>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F7F6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5" name="Google Shape;295;p30"/>
          <p:cNvGrpSpPr/>
          <p:nvPr/>
        </p:nvGrpSpPr>
        <p:grpSpPr>
          <a:xfrm>
            <a:off x="1028700" y="3428991"/>
            <a:ext cx="6736950" cy="3091824"/>
            <a:chOff x="0" y="-449592"/>
            <a:chExt cx="8982600" cy="4122432"/>
          </a:xfrm>
        </p:grpSpPr>
        <p:sp>
          <p:nvSpPr>
            <p:cNvPr id="296" name="Google Shape;296;p30"/>
            <p:cNvSpPr txBox="1"/>
            <p:nvPr/>
          </p:nvSpPr>
          <p:spPr>
            <a:xfrm>
              <a:off x="0" y="-449592"/>
              <a:ext cx="8982600" cy="328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FFFFC7"/>
                  </a:solidFill>
                  <a:latin typeface="Fredoka"/>
                  <a:ea typeface="Fredoka"/>
                  <a:cs typeface="Fredoka"/>
                  <a:sym typeface="Fredoka"/>
                </a:rPr>
                <a:t>Market Research</a:t>
              </a:r>
              <a:endParaRPr b="1"/>
            </a:p>
          </p:txBody>
        </p:sp>
        <p:sp>
          <p:nvSpPr>
            <p:cNvPr id="297" name="Google Shape;297;p30"/>
            <p:cNvSpPr txBox="1"/>
            <p:nvPr/>
          </p:nvSpPr>
          <p:spPr>
            <a:xfrm>
              <a:off x="522496" y="3222625"/>
              <a:ext cx="7937673" cy="4502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the featured statistic</a:t>
              </a:r>
              <a:endParaRPr/>
            </a:p>
          </p:txBody>
        </p:sp>
      </p:grpSp>
      <p:grpSp>
        <p:nvGrpSpPr>
          <p:cNvPr id="298" name="Google Shape;298;p30"/>
          <p:cNvGrpSpPr/>
          <p:nvPr/>
        </p:nvGrpSpPr>
        <p:grpSpPr>
          <a:xfrm>
            <a:off x="12058398" y="1236853"/>
            <a:ext cx="4572000" cy="1232535"/>
            <a:chOff x="0" y="0"/>
            <a:chExt cx="6096000" cy="1643380"/>
          </a:xfrm>
        </p:grpSpPr>
        <p:sp>
          <p:nvSpPr>
            <p:cNvPr id="299" name="Google Shape;299;p30"/>
            <p:cNvSpPr txBox="1"/>
            <p:nvPr/>
          </p:nvSpPr>
          <p:spPr>
            <a:xfrm>
              <a:off x="0" y="0"/>
              <a:ext cx="6096000" cy="7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Statistic 1</a:t>
              </a:r>
              <a:endParaRPr/>
            </a:p>
          </p:txBody>
        </p:sp>
        <p:sp>
          <p:nvSpPr>
            <p:cNvPr id="300" name="Google Shape;300;p30"/>
            <p:cNvSpPr txBox="1"/>
            <p:nvPr/>
          </p:nvSpPr>
          <p:spPr>
            <a:xfrm>
              <a:off x="0" y="676275"/>
              <a:ext cx="6096000" cy="9671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the featured statistic here.</a:t>
              </a:r>
              <a:endParaRPr/>
            </a:p>
          </p:txBody>
        </p:sp>
      </p:grpSp>
      <p:grpSp>
        <p:nvGrpSpPr>
          <p:cNvPr id="301" name="Google Shape;301;p30"/>
          <p:cNvGrpSpPr/>
          <p:nvPr/>
        </p:nvGrpSpPr>
        <p:grpSpPr>
          <a:xfrm>
            <a:off x="12058398" y="4527232"/>
            <a:ext cx="4572000" cy="1232535"/>
            <a:chOff x="0" y="0"/>
            <a:chExt cx="6096000" cy="1643380"/>
          </a:xfrm>
        </p:grpSpPr>
        <p:sp>
          <p:nvSpPr>
            <p:cNvPr id="302" name="Google Shape;302;p30"/>
            <p:cNvSpPr txBox="1"/>
            <p:nvPr/>
          </p:nvSpPr>
          <p:spPr>
            <a:xfrm>
              <a:off x="0" y="0"/>
              <a:ext cx="6096000" cy="7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Statistic 2</a:t>
              </a:r>
              <a:endParaRPr/>
            </a:p>
          </p:txBody>
        </p:sp>
        <p:sp>
          <p:nvSpPr>
            <p:cNvPr id="303" name="Google Shape;303;p30"/>
            <p:cNvSpPr txBox="1"/>
            <p:nvPr/>
          </p:nvSpPr>
          <p:spPr>
            <a:xfrm>
              <a:off x="0" y="676275"/>
              <a:ext cx="6096000" cy="9671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the featured statistic here.</a:t>
              </a:r>
              <a:endParaRPr/>
            </a:p>
          </p:txBody>
        </p:sp>
      </p:grpSp>
      <p:grpSp>
        <p:nvGrpSpPr>
          <p:cNvPr id="304" name="Google Shape;304;p30"/>
          <p:cNvGrpSpPr/>
          <p:nvPr/>
        </p:nvGrpSpPr>
        <p:grpSpPr>
          <a:xfrm>
            <a:off x="12058398" y="7816708"/>
            <a:ext cx="4572000" cy="1232535"/>
            <a:chOff x="0" y="0"/>
            <a:chExt cx="6096000" cy="1643380"/>
          </a:xfrm>
        </p:grpSpPr>
        <p:sp>
          <p:nvSpPr>
            <p:cNvPr id="305" name="Google Shape;305;p30"/>
            <p:cNvSpPr txBox="1"/>
            <p:nvPr/>
          </p:nvSpPr>
          <p:spPr>
            <a:xfrm>
              <a:off x="0" y="0"/>
              <a:ext cx="6096000" cy="7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Statistic 3</a:t>
              </a:r>
              <a:endParaRPr/>
            </a:p>
          </p:txBody>
        </p:sp>
        <p:sp>
          <p:nvSpPr>
            <p:cNvPr id="306" name="Google Shape;306;p30"/>
            <p:cNvSpPr txBox="1"/>
            <p:nvPr/>
          </p:nvSpPr>
          <p:spPr>
            <a:xfrm>
              <a:off x="0" y="676275"/>
              <a:ext cx="6096000" cy="9671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the featured statistic here.</a:t>
              </a:r>
              <a:endParaRPr/>
            </a:p>
          </p:txBody>
        </p:sp>
      </p:grpSp>
      <p:pic>
        <p:nvPicPr>
          <p:cNvPr id="307" name="Google Shape;307;p30"/>
          <p:cNvPicPr preferRelativeResize="0"/>
          <p:nvPr/>
        </p:nvPicPr>
        <p:blipFill>
          <a:blip r:embed="rId4">
            <a:alphaModFix/>
          </a:blip>
          <a:stretch>
            <a:fillRect/>
          </a:stretch>
        </p:blipFill>
        <p:spPr>
          <a:xfrm>
            <a:off x="-1371600" y="6593248"/>
            <a:ext cx="5147275" cy="42069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311" name="Shape 311"/>
        <p:cNvGrpSpPr/>
        <p:nvPr/>
      </p:nvGrpSpPr>
      <p:grpSpPr>
        <a:xfrm>
          <a:off x="0" y="0"/>
          <a:ext cx="0" cy="0"/>
          <a:chOff x="0" y="0"/>
          <a:chExt cx="0" cy="0"/>
        </a:xfrm>
      </p:grpSpPr>
      <p:pic>
        <p:nvPicPr>
          <p:cNvPr id="312" name="Google Shape;312;p31"/>
          <p:cNvPicPr preferRelativeResize="0"/>
          <p:nvPr/>
        </p:nvPicPr>
        <p:blipFill>
          <a:blip r:embed="rId3">
            <a:alphaModFix/>
          </a:blip>
          <a:stretch>
            <a:fillRect/>
          </a:stretch>
        </p:blipFill>
        <p:spPr>
          <a:xfrm>
            <a:off x="-11350" y="0"/>
            <a:ext cx="26301906" cy="10287001"/>
          </a:xfrm>
          <a:prstGeom prst="rect">
            <a:avLst/>
          </a:prstGeom>
          <a:noFill/>
          <a:ln>
            <a:noFill/>
          </a:ln>
        </p:spPr>
      </p:pic>
      <p:sp>
        <p:nvSpPr>
          <p:cNvPr id="313" name="Google Shape;313;p31"/>
          <p:cNvSpPr txBox="1"/>
          <p:nvPr/>
        </p:nvSpPr>
        <p:spPr>
          <a:xfrm>
            <a:off x="4262543" y="3835770"/>
            <a:ext cx="97629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400" u="none" cap="none" strike="noStrike">
                <a:solidFill>
                  <a:srgbClr val="FFFFC7"/>
                </a:solidFill>
                <a:highlight>
                  <a:srgbClr val="8377D1"/>
                </a:highlight>
                <a:latin typeface="Fredoka"/>
                <a:ea typeface="Fredoka"/>
                <a:cs typeface="Fredoka"/>
                <a:sym typeface="Fredoka"/>
              </a:rPr>
              <a:t>2,000</a:t>
            </a:r>
            <a:endParaRPr b="1">
              <a:highlight>
                <a:srgbClr val="8377D1"/>
              </a:highlight>
            </a:endParaRPr>
          </a:p>
        </p:txBody>
      </p:sp>
      <p:sp>
        <p:nvSpPr>
          <p:cNvPr id="314" name="Google Shape;314;p31"/>
          <p:cNvSpPr txBox="1"/>
          <p:nvPr/>
        </p:nvSpPr>
        <p:spPr>
          <a:xfrm>
            <a:off x="4198012" y="6052185"/>
            <a:ext cx="9891900" cy="323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C7"/>
                </a:solidFill>
                <a:highlight>
                  <a:srgbClr val="8377D1"/>
                </a:highlight>
                <a:latin typeface="DM Sans"/>
                <a:ea typeface="DM Sans"/>
                <a:cs typeface="DM Sans"/>
                <a:sym typeface="DM Sans"/>
              </a:rPr>
              <a:t>Types of fruits in the world</a:t>
            </a:r>
            <a:endParaRPr>
              <a:highlight>
                <a:srgbClr val="8377D1"/>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95" name="Shape 95"/>
        <p:cNvGrpSpPr/>
        <p:nvPr/>
      </p:nvGrpSpPr>
      <p:grpSpPr>
        <a:xfrm>
          <a:off x="0" y="0"/>
          <a:ext cx="0" cy="0"/>
          <a:chOff x="0" y="0"/>
          <a:chExt cx="0" cy="0"/>
        </a:xfrm>
      </p:grpSpPr>
      <p:sp>
        <p:nvSpPr>
          <p:cNvPr id="96" name="Google Shape;96;p14"/>
          <p:cNvSpPr txBox="1"/>
          <p:nvPr/>
        </p:nvSpPr>
        <p:spPr>
          <a:xfrm>
            <a:off x="1028700" y="1028700"/>
            <a:ext cx="16523100" cy="13545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FFFFC7"/>
                </a:solidFill>
                <a:latin typeface="Fredoka"/>
                <a:ea typeface="Fredoka"/>
                <a:cs typeface="Fredoka"/>
                <a:sym typeface="Fredoka"/>
              </a:rPr>
              <a:t>How to Use This Presentation</a:t>
            </a:r>
            <a:endParaRPr b="1"/>
          </a:p>
        </p:txBody>
      </p:sp>
      <p:sp>
        <p:nvSpPr>
          <p:cNvPr id="97" name="Google Shape;97;p14"/>
          <p:cNvSpPr txBox="1"/>
          <p:nvPr/>
        </p:nvSpPr>
        <p:spPr>
          <a:xfrm>
            <a:off x="812683" y="4376254"/>
            <a:ext cx="6154647" cy="3709035"/>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FFFFC7"/>
              </a:buClr>
              <a:buSzPts val="2100"/>
              <a:buFont typeface="Arial"/>
              <a:buChar char="•"/>
            </a:pPr>
            <a:r>
              <a:rPr b="0" i="0" lang="en-US" sz="2100" u="none" cap="none" strike="noStrike">
                <a:solidFill>
                  <a:srgbClr val="FFFFC7"/>
                </a:solidFill>
                <a:latin typeface="DM Sans"/>
                <a:ea typeface="DM Sans"/>
                <a:cs typeface="DM Sans"/>
                <a:sym typeface="DM Sans"/>
              </a:rPr>
              <a:t>Click on the "Google Slides" button below this presentation preview. Make sure to sign in to your Google account. Click on "Make a copy." Start editing your presentation.</a:t>
            </a:r>
            <a:endParaRPr/>
          </a:p>
          <a:p>
            <a:pPr indent="-226695" lvl="1" marL="453390" marR="0" rtl="0" algn="l">
              <a:lnSpc>
                <a:spcPct val="140000"/>
              </a:lnSpc>
              <a:spcBef>
                <a:spcPts val="0"/>
              </a:spcBef>
              <a:spcAft>
                <a:spcPts val="0"/>
              </a:spcAft>
              <a:buClr>
                <a:srgbClr val="FFFFC7"/>
              </a:buClr>
              <a:buSzPts val="2100"/>
              <a:buFont typeface="Arial"/>
              <a:buChar char="•"/>
            </a:pPr>
            <a:r>
              <a:rPr b="0" i="0" lang="en-US" sz="2100" u="sng" cap="none" strike="noStrike">
                <a:solidFill>
                  <a:srgbClr val="FFFFC7"/>
                </a:solidFill>
                <a:latin typeface="DM Sans"/>
                <a:ea typeface="DM Sans"/>
                <a:cs typeface="DM Sans"/>
                <a:sym typeface="DM Sans"/>
              </a:rPr>
              <a:t>Alternative:</a:t>
            </a:r>
            <a:r>
              <a:rPr b="0" i="0" lang="en-US" sz="2100" u="none" cap="none" strike="noStrike">
                <a:solidFill>
                  <a:srgbClr val="FFFFC7"/>
                </a:solidFill>
                <a:latin typeface="DM Sans"/>
                <a:ea typeface="DM Sans"/>
                <a:cs typeface="DM Sans"/>
                <a:sym typeface="DM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8" name="Google Shape;98;p14"/>
          <p:cNvSpPr txBox="1"/>
          <p:nvPr/>
        </p:nvSpPr>
        <p:spPr>
          <a:xfrm>
            <a:off x="1028700" y="3273000"/>
            <a:ext cx="5141301" cy="5734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C7"/>
                </a:solidFill>
                <a:latin typeface="Fredoka"/>
                <a:ea typeface="Fredoka"/>
                <a:cs typeface="Fredoka"/>
                <a:sym typeface="Fredoka"/>
              </a:rPr>
              <a:t>Google Slides</a:t>
            </a:r>
            <a:endParaRPr/>
          </a:p>
        </p:txBody>
      </p:sp>
      <p:sp>
        <p:nvSpPr>
          <p:cNvPr id="99" name="Google Shape;99;p14"/>
          <p:cNvSpPr txBox="1"/>
          <p:nvPr/>
        </p:nvSpPr>
        <p:spPr>
          <a:xfrm>
            <a:off x="7243554" y="4376254"/>
            <a:ext cx="5619077" cy="333756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FFFFC7"/>
              </a:buClr>
              <a:buSzPts val="2100"/>
              <a:buFont typeface="Arial"/>
              <a:buChar char="•"/>
            </a:pPr>
            <a:r>
              <a:rPr b="0" i="0" lang="en-US" sz="2100" u="none" cap="none" strike="noStrike">
                <a:solidFill>
                  <a:srgbClr val="FFFFC7"/>
                </a:solidFill>
                <a:latin typeface="DM Sans"/>
                <a:ea typeface="DM Sans"/>
                <a:cs typeface="DM Sans"/>
                <a:sym typeface="DM Sans"/>
              </a:rPr>
              <a:t>Click on the "PowerPoint" button below this presentation preview. Start editing your presentation.</a:t>
            </a:r>
            <a:endParaRPr/>
          </a:p>
          <a:p>
            <a:pPr indent="-226695" lvl="1" marL="453390" marR="0" rtl="0" algn="l">
              <a:lnSpc>
                <a:spcPct val="140000"/>
              </a:lnSpc>
              <a:spcBef>
                <a:spcPts val="0"/>
              </a:spcBef>
              <a:spcAft>
                <a:spcPts val="0"/>
              </a:spcAft>
              <a:buClr>
                <a:srgbClr val="FFFFC7"/>
              </a:buClr>
              <a:buSzPts val="2100"/>
              <a:buFont typeface="Arial"/>
              <a:buChar char="•"/>
            </a:pPr>
            <a:r>
              <a:rPr b="0" i="0" lang="en-US" sz="2100" u="sng" cap="none" strike="noStrike">
                <a:solidFill>
                  <a:srgbClr val="FFFFC7"/>
                </a:solidFill>
                <a:latin typeface="DM Sans"/>
                <a:ea typeface="DM Sans"/>
                <a:cs typeface="DM Sans"/>
                <a:sym typeface="DM Sans"/>
              </a:rPr>
              <a:t>Alternative:</a:t>
            </a:r>
            <a:r>
              <a:rPr b="0" i="0" lang="en-US" sz="2100" u="none" cap="none" strike="noStrike">
                <a:solidFill>
                  <a:srgbClr val="FFFFC7"/>
                </a:solidFill>
                <a:latin typeface="DM Sans"/>
                <a:ea typeface="DM Sans"/>
                <a:cs typeface="DM Sans"/>
                <a:sym typeface="DM Sans"/>
              </a:rPr>
              <a:t> From Canva template file, Click on the "Share" button on the top right corner in Canva and click on "More" at the bottom of the menu. Enter "PowerPoint" in the search bar and click on the PowerPoint icon to download.</a:t>
            </a:r>
            <a:endParaRPr/>
          </a:p>
        </p:txBody>
      </p:sp>
      <p:sp>
        <p:nvSpPr>
          <p:cNvPr id="100" name="Google Shape;100;p14"/>
          <p:cNvSpPr txBox="1"/>
          <p:nvPr/>
        </p:nvSpPr>
        <p:spPr>
          <a:xfrm>
            <a:off x="7537020" y="3273000"/>
            <a:ext cx="5141301" cy="5734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C7"/>
                </a:solidFill>
                <a:latin typeface="Fredoka"/>
                <a:ea typeface="Fredoka"/>
                <a:cs typeface="Fredoka"/>
                <a:sym typeface="Fredoka"/>
              </a:rPr>
              <a:t>PowerPoint</a:t>
            </a:r>
            <a:endParaRPr/>
          </a:p>
        </p:txBody>
      </p:sp>
      <p:sp>
        <p:nvSpPr>
          <p:cNvPr id="101" name="Google Shape;101;p14"/>
          <p:cNvSpPr txBox="1"/>
          <p:nvPr/>
        </p:nvSpPr>
        <p:spPr>
          <a:xfrm>
            <a:off x="13134295" y="4376254"/>
            <a:ext cx="4603803" cy="185166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FFFFC7"/>
              </a:buClr>
              <a:buSzPts val="2100"/>
              <a:buFont typeface="Arial"/>
              <a:buChar char="•"/>
            </a:pPr>
            <a:r>
              <a:rPr b="0" i="0" lang="en-US" sz="2100" u="none" cap="none" strike="noStrike">
                <a:solidFill>
                  <a:srgbClr val="FFFFC7"/>
                </a:solidFill>
                <a:latin typeface="DM Sans"/>
                <a:ea typeface="DM Sans"/>
                <a:cs typeface="DM Sans"/>
                <a:sym typeface="DM Sans"/>
              </a:rPr>
              <a:t>Click on the "Canva" button under this presentation preview. Start editing your presentation. You need to sign in to your Canva account.</a:t>
            </a:r>
            <a:endParaRPr/>
          </a:p>
        </p:txBody>
      </p:sp>
      <p:sp>
        <p:nvSpPr>
          <p:cNvPr id="102" name="Google Shape;102;p14"/>
          <p:cNvSpPr txBox="1"/>
          <p:nvPr/>
        </p:nvSpPr>
        <p:spPr>
          <a:xfrm>
            <a:off x="13328391" y="3273000"/>
            <a:ext cx="5141301" cy="5734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C7"/>
                </a:solidFill>
                <a:latin typeface="Fredoka"/>
                <a:ea typeface="Fredoka"/>
                <a:cs typeface="Fredoka"/>
                <a:sym typeface="Fredoka"/>
              </a:rPr>
              <a:t>Canva</a:t>
            </a:r>
            <a:endParaRPr/>
          </a:p>
        </p:txBody>
      </p:sp>
      <p:pic>
        <p:nvPicPr>
          <p:cNvPr id="103" name="Google Shape;103;p14"/>
          <p:cNvPicPr preferRelativeResize="0"/>
          <p:nvPr/>
        </p:nvPicPr>
        <p:blipFill>
          <a:blip r:embed="rId3">
            <a:alphaModFix/>
          </a:blip>
          <a:stretch>
            <a:fillRect/>
          </a:stretch>
        </p:blipFill>
        <p:spPr>
          <a:xfrm>
            <a:off x="14691426" y="6949425"/>
            <a:ext cx="2993240" cy="3337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318" name="Shape 318"/>
        <p:cNvGrpSpPr/>
        <p:nvPr/>
      </p:nvGrpSpPr>
      <p:grpSpPr>
        <a:xfrm>
          <a:off x="0" y="0"/>
          <a:ext cx="0" cy="0"/>
          <a:chOff x="0" y="0"/>
          <a:chExt cx="0" cy="0"/>
        </a:xfrm>
      </p:grpSpPr>
      <p:pic>
        <p:nvPicPr>
          <p:cNvPr id="319" name="Google Shape;319;p32"/>
          <p:cNvPicPr preferRelativeResize="0"/>
          <p:nvPr/>
        </p:nvPicPr>
        <p:blipFill>
          <a:blip r:embed="rId3">
            <a:alphaModFix/>
          </a:blip>
          <a:stretch>
            <a:fillRect/>
          </a:stretch>
        </p:blipFill>
        <p:spPr>
          <a:xfrm>
            <a:off x="76275" y="-5638794"/>
            <a:ext cx="18135598" cy="18135598"/>
          </a:xfrm>
          <a:prstGeom prst="rect">
            <a:avLst/>
          </a:prstGeom>
          <a:noFill/>
          <a:ln>
            <a:noFill/>
          </a:ln>
        </p:spPr>
      </p:pic>
      <p:sp>
        <p:nvSpPr>
          <p:cNvPr id="320" name="Google Shape;320;p32"/>
          <p:cNvSpPr txBox="1"/>
          <p:nvPr/>
        </p:nvSpPr>
        <p:spPr>
          <a:xfrm>
            <a:off x="1028700" y="2211303"/>
            <a:ext cx="16230600" cy="554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2000" u="none" cap="none" strike="noStrike">
                <a:solidFill>
                  <a:srgbClr val="FFFFC7"/>
                </a:solidFill>
                <a:latin typeface="Fredoka"/>
                <a:ea typeface="Fredoka"/>
                <a:cs typeface="Fredoka"/>
                <a:sym typeface="Fredoka"/>
              </a:rPr>
              <a:t>Write an original statement or inspiring quote</a:t>
            </a:r>
            <a:endParaRPr b="1" sz="12000"/>
          </a:p>
        </p:txBody>
      </p:sp>
      <p:sp>
        <p:nvSpPr>
          <p:cNvPr id="321" name="Google Shape;321;p32"/>
          <p:cNvSpPr txBox="1"/>
          <p:nvPr/>
        </p:nvSpPr>
        <p:spPr>
          <a:xfrm>
            <a:off x="2741618" y="7752612"/>
            <a:ext cx="128049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 Include a credit, citation, or supporting message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325" name="Shape 325"/>
        <p:cNvGrpSpPr/>
        <p:nvPr/>
      </p:nvGrpSpPr>
      <p:grpSpPr>
        <a:xfrm>
          <a:off x="0" y="0"/>
          <a:ext cx="0" cy="0"/>
          <a:chOff x="0" y="0"/>
          <a:chExt cx="0" cy="0"/>
        </a:xfrm>
      </p:grpSpPr>
      <p:sp>
        <p:nvSpPr>
          <p:cNvPr id="326" name="Google Shape;326;p33"/>
          <p:cNvSpPr txBox="1"/>
          <p:nvPr/>
        </p:nvSpPr>
        <p:spPr>
          <a:xfrm>
            <a:off x="11457842" y="3021346"/>
            <a:ext cx="55626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C7"/>
                </a:solidFill>
                <a:latin typeface="Fredoka"/>
                <a:ea typeface="Fredoka"/>
                <a:cs typeface="Fredoka"/>
                <a:sym typeface="Fredoka"/>
              </a:rPr>
              <a:t>Contact Us</a:t>
            </a:r>
            <a:endParaRPr b="1"/>
          </a:p>
        </p:txBody>
      </p:sp>
      <p:sp>
        <p:nvSpPr>
          <p:cNvPr id="327" name="Google Shape;327;p33"/>
          <p:cNvSpPr txBox="1"/>
          <p:nvPr/>
        </p:nvSpPr>
        <p:spPr>
          <a:xfrm>
            <a:off x="11457842" y="4488196"/>
            <a:ext cx="580145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123 Anywhere St., Any City,ST 12345</a:t>
            </a:r>
            <a:endParaRPr/>
          </a:p>
        </p:txBody>
      </p:sp>
      <p:sp>
        <p:nvSpPr>
          <p:cNvPr id="328" name="Google Shape;328;p33"/>
          <p:cNvSpPr txBox="1"/>
          <p:nvPr/>
        </p:nvSpPr>
        <p:spPr>
          <a:xfrm>
            <a:off x="11457842" y="5088739"/>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123-456-7890</a:t>
            </a:r>
            <a:endParaRPr/>
          </a:p>
        </p:txBody>
      </p:sp>
      <p:sp>
        <p:nvSpPr>
          <p:cNvPr id="329" name="Google Shape;329;p33"/>
          <p:cNvSpPr txBox="1"/>
          <p:nvPr/>
        </p:nvSpPr>
        <p:spPr>
          <a:xfrm>
            <a:off x="11457842" y="5689283"/>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hello@reallygreatsite.com</a:t>
            </a:r>
            <a:endParaRPr/>
          </a:p>
        </p:txBody>
      </p:sp>
      <p:sp>
        <p:nvSpPr>
          <p:cNvPr id="330" name="Google Shape;330;p33"/>
          <p:cNvSpPr txBox="1"/>
          <p:nvPr/>
        </p:nvSpPr>
        <p:spPr>
          <a:xfrm>
            <a:off x="11457842" y="6890369"/>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reallygreatsite.com</a:t>
            </a:r>
            <a:endParaRPr/>
          </a:p>
        </p:txBody>
      </p:sp>
      <p:sp>
        <p:nvSpPr>
          <p:cNvPr id="331" name="Google Shape;331;p33"/>
          <p:cNvSpPr txBox="1"/>
          <p:nvPr/>
        </p:nvSpPr>
        <p:spPr>
          <a:xfrm>
            <a:off x="11457842" y="6289826"/>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@reallygreatsite</a:t>
            </a:r>
            <a:endParaRPr/>
          </a:p>
        </p:txBody>
      </p:sp>
      <p:pic>
        <p:nvPicPr>
          <p:cNvPr id="332" name="Google Shape;332;p33"/>
          <p:cNvPicPr preferRelativeResize="0"/>
          <p:nvPr/>
        </p:nvPicPr>
        <p:blipFill>
          <a:blip r:embed="rId3">
            <a:alphaModFix/>
          </a:blip>
          <a:stretch>
            <a:fillRect/>
          </a:stretch>
        </p:blipFill>
        <p:spPr>
          <a:xfrm>
            <a:off x="-36825" y="0"/>
            <a:ext cx="10286998" cy="102869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336" name="Shape 336"/>
        <p:cNvGrpSpPr/>
        <p:nvPr/>
      </p:nvGrpSpPr>
      <p:grpSpPr>
        <a:xfrm>
          <a:off x="0" y="0"/>
          <a:ext cx="0" cy="0"/>
          <a:chOff x="0" y="0"/>
          <a:chExt cx="0" cy="0"/>
        </a:xfrm>
      </p:grpSpPr>
      <p:sp>
        <p:nvSpPr>
          <p:cNvPr id="337" name="Google Shape;337;p34"/>
          <p:cNvSpPr txBox="1"/>
          <p:nvPr/>
        </p:nvSpPr>
        <p:spPr>
          <a:xfrm>
            <a:off x="3728998" y="3837705"/>
            <a:ext cx="108300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400" u="none" cap="none" strike="noStrike">
                <a:solidFill>
                  <a:srgbClr val="FFFFC7"/>
                </a:solidFill>
                <a:latin typeface="Fredoka"/>
                <a:ea typeface="Fredoka"/>
                <a:cs typeface="Fredoka"/>
                <a:sym typeface="Fredoka"/>
              </a:rPr>
              <a:t>Thank you!</a:t>
            </a:r>
            <a:endParaRPr b="1"/>
          </a:p>
        </p:txBody>
      </p:sp>
      <p:sp>
        <p:nvSpPr>
          <p:cNvPr id="338" name="Google Shape;338;p34"/>
          <p:cNvSpPr txBox="1"/>
          <p:nvPr/>
        </p:nvSpPr>
        <p:spPr>
          <a:xfrm>
            <a:off x="5703818" y="6054090"/>
            <a:ext cx="6880363"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C7"/>
                </a:solidFill>
                <a:latin typeface="DM Sans"/>
                <a:ea typeface="DM Sans"/>
                <a:cs typeface="DM Sans"/>
                <a:sym typeface="DM Sans"/>
              </a:rPr>
              <a:t>Write a closing statement or call-to-action here.</a:t>
            </a:r>
            <a:endParaRPr/>
          </a:p>
        </p:txBody>
      </p:sp>
      <p:pic>
        <p:nvPicPr>
          <p:cNvPr id="339" name="Google Shape;339;p34"/>
          <p:cNvPicPr preferRelativeResize="0"/>
          <p:nvPr/>
        </p:nvPicPr>
        <p:blipFill>
          <a:blip r:embed="rId3">
            <a:alphaModFix/>
          </a:blip>
          <a:stretch>
            <a:fillRect/>
          </a:stretch>
        </p:blipFill>
        <p:spPr>
          <a:xfrm>
            <a:off x="304800" y="257000"/>
            <a:ext cx="3771900" cy="2378800"/>
          </a:xfrm>
          <a:prstGeom prst="rect">
            <a:avLst/>
          </a:prstGeom>
          <a:noFill/>
          <a:ln>
            <a:noFill/>
          </a:ln>
        </p:spPr>
      </p:pic>
      <p:pic>
        <p:nvPicPr>
          <p:cNvPr id="340" name="Google Shape;340;p34"/>
          <p:cNvPicPr preferRelativeResize="0"/>
          <p:nvPr/>
        </p:nvPicPr>
        <p:blipFill>
          <a:blip r:embed="rId4">
            <a:alphaModFix/>
          </a:blip>
          <a:stretch>
            <a:fillRect/>
          </a:stretch>
        </p:blipFill>
        <p:spPr>
          <a:xfrm>
            <a:off x="-228600" y="3719863"/>
            <a:ext cx="7955381" cy="7668501"/>
          </a:xfrm>
          <a:prstGeom prst="rect">
            <a:avLst/>
          </a:prstGeom>
          <a:noFill/>
          <a:ln>
            <a:noFill/>
          </a:ln>
        </p:spPr>
      </p:pic>
      <p:pic>
        <p:nvPicPr>
          <p:cNvPr id="341" name="Google Shape;341;p34"/>
          <p:cNvPicPr preferRelativeResize="0"/>
          <p:nvPr/>
        </p:nvPicPr>
        <p:blipFill>
          <a:blip r:embed="rId5">
            <a:alphaModFix/>
          </a:blip>
          <a:stretch>
            <a:fillRect/>
          </a:stretch>
        </p:blipFill>
        <p:spPr>
          <a:xfrm>
            <a:off x="12584175" y="-573850"/>
            <a:ext cx="7398349" cy="5907850"/>
          </a:xfrm>
          <a:prstGeom prst="rect">
            <a:avLst/>
          </a:prstGeom>
          <a:noFill/>
          <a:ln>
            <a:noFill/>
          </a:ln>
        </p:spPr>
      </p:pic>
      <p:pic>
        <p:nvPicPr>
          <p:cNvPr id="342" name="Google Shape;342;p34"/>
          <p:cNvPicPr preferRelativeResize="0"/>
          <p:nvPr/>
        </p:nvPicPr>
        <p:blipFill>
          <a:blip r:embed="rId3">
            <a:alphaModFix/>
          </a:blip>
          <a:stretch>
            <a:fillRect/>
          </a:stretch>
        </p:blipFill>
        <p:spPr>
          <a:xfrm>
            <a:off x="13792200" y="7267400"/>
            <a:ext cx="3771900" cy="2378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346" name="Shape 346"/>
        <p:cNvGrpSpPr/>
        <p:nvPr/>
      </p:nvGrpSpPr>
      <p:grpSpPr>
        <a:xfrm>
          <a:off x="0" y="0"/>
          <a:ext cx="0" cy="0"/>
          <a:chOff x="0" y="0"/>
          <a:chExt cx="0" cy="0"/>
        </a:xfrm>
      </p:grpSpPr>
      <p:cxnSp>
        <p:nvCxnSpPr>
          <p:cNvPr id="347" name="Google Shape;347;p35"/>
          <p:cNvCxnSpPr/>
          <p:nvPr/>
        </p:nvCxnSpPr>
        <p:spPr>
          <a:xfrm rot="-5400000">
            <a:off x="1792016" y="5146282"/>
            <a:ext cx="10257527" cy="0"/>
          </a:xfrm>
          <a:prstGeom prst="straightConnector1">
            <a:avLst/>
          </a:prstGeom>
          <a:noFill/>
          <a:ln cap="rnd" cmpd="sng" w="9525">
            <a:solidFill>
              <a:srgbClr val="FFFFC7">
                <a:alpha val="29803"/>
              </a:srgbClr>
            </a:solidFill>
            <a:prstDash val="solid"/>
            <a:round/>
            <a:headEnd len="sm" w="sm" type="none"/>
            <a:tailEnd len="sm" w="sm" type="none"/>
          </a:ln>
        </p:spPr>
      </p:cxnSp>
      <p:sp>
        <p:nvSpPr>
          <p:cNvPr id="348" name="Google Shape;348;p35"/>
          <p:cNvSpPr txBox="1"/>
          <p:nvPr/>
        </p:nvSpPr>
        <p:spPr>
          <a:xfrm>
            <a:off x="1028700" y="622875"/>
            <a:ext cx="5600700" cy="2539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FFFFC7"/>
                </a:solidFill>
                <a:latin typeface="Fredoka"/>
                <a:ea typeface="Fredoka"/>
                <a:cs typeface="Fredoka"/>
                <a:sym typeface="Fredoka"/>
              </a:rPr>
              <a:t>Resource </a:t>
            </a:r>
            <a:endParaRPr b="1"/>
          </a:p>
          <a:p>
            <a:pPr indent="0" lvl="0" marL="0" marR="0" rtl="0" algn="l">
              <a:lnSpc>
                <a:spcPct val="120000"/>
              </a:lnSpc>
              <a:spcBef>
                <a:spcPts val="0"/>
              </a:spcBef>
              <a:spcAft>
                <a:spcPts val="0"/>
              </a:spcAft>
              <a:buNone/>
            </a:pPr>
            <a:r>
              <a:rPr b="1" i="0" lang="en-US" sz="7500" u="none" cap="none" strike="noStrike">
                <a:solidFill>
                  <a:srgbClr val="FFFFC7"/>
                </a:solidFill>
                <a:latin typeface="Fredoka"/>
                <a:ea typeface="Fredoka"/>
                <a:cs typeface="Fredoka"/>
                <a:sym typeface="Fredoka"/>
              </a:rPr>
              <a:t>Page</a:t>
            </a:r>
            <a:endParaRPr b="1"/>
          </a:p>
        </p:txBody>
      </p:sp>
      <p:sp>
        <p:nvSpPr>
          <p:cNvPr id="349" name="Google Shape;349;p35"/>
          <p:cNvSpPr txBox="1"/>
          <p:nvPr/>
        </p:nvSpPr>
        <p:spPr>
          <a:xfrm>
            <a:off x="1028700" y="3406854"/>
            <a:ext cx="5059200" cy="5786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C7"/>
                </a:solidFill>
                <a:latin typeface="DM Sans"/>
                <a:ea typeface="DM Sans"/>
                <a:cs typeface="DM Sans"/>
                <a:sym typeface="DM Sans"/>
              </a:rPr>
              <a:t>Use these design resources in your Canva Presentation.</a:t>
            </a:r>
            <a:endParaRPr/>
          </a:p>
          <a:p>
            <a:pPr indent="0" lvl="0" marL="0" marR="0" rtl="0" algn="l">
              <a:lnSpc>
                <a:spcPct val="130000"/>
              </a:lnSpc>
              <a:spcBef>
                <a:spcPts val="0"/>
              </a:spcBef>
              <a:spcAft>
                <a:spcPts val="0"/>
              </a:spcAft>
              <a:buNone/>
            </a:pPr>
            <a:r>
              <a:t/>
            </a:r>
            <a:endParaRPr b="0" i="0" sz="2100" u="none" cap="none" strike="noStrike">
              <a:solidFill>
                <a:srgbClr val="FFFFC7"/>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100" u="none" cap="none" strike="noStrike">
              <a:solidFill>
                <a:srgbClr val="FFFFC7"/>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100" u="none" cap="none" strike="noStrike">
              <a:solidFill>
                <a:srgbClr val="FFFFC7"/>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100" u="none" cap="none" strike="noStrike">
              <a:solidFill>
                <a:srgbClr val="FFFFC7"/>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100" u="none" cap="none" strike="noStrike">
              <a:solidFill>
                <a:srgbClr val="FFFFC7"/>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100" u="none" cap="none" strike="noStrike">
              <a:solidFill>
                <a:srgbClr val="FFFFC7"/>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100" u="none" cap="none" strike="noStrike">
              <a:solidFill>
                <a:srgbClr val="FFFFC7"/>
              </a:solidFill>
              <a:latin typeface="DM Sans"/>
              <a:ea typeface="DM Sans"/>
              <a:cs typeface="DM Sans"/>
              <a:sym typeface="DM Sans"/>
            </a:endParaRPr>
          </a:p>
          <a:p>
            <a:pPr indent="0" lvl="0" marL="0" marR="0" rtl="0" algn="l">
              <a:lnSpc>
                <a:spcPct val="130000"/>
              </a:lnSpc>
              <a:spcBef>
                <a:spcPts val="0"/>
              </a:spcBef>
              <a:spcAft>
                <a:spcPts val="0"/>
              </a:spcAft>
              <a:buNone/>
            </a:pPr>
            <a:r>
              <a:rPr b="0" i="0" lang="en-US" sz="2100" u="none" cap="none" strike="noStrike">
                <a:solidFill>
                  <a:srgbClr val="FFFFC7"/>
                </a:solidFill>
                <a:latin typeface="DM Sans"/>
                <a:ea typeface="DM Sans"/>
                <a:cs typeface="DM Sans"/>
                <a:sym typeface="DM Sans"/>
              </a:rPr>
              <a:t>You can find these fonts online too. Happy designing! </a:t>
            </a:r>
            <a:endParaRPr/>
          </a:p>
          <a:p>
            <a:pPr indent="0" lvl="0" marL="0" marR="0" rtl="0" algn="l">
              <a:lnSpc>
                <a:spcPct val="130000"/>
              </a:lnSpc>
              <a:spcBef>
                <a:spcPts val="0"/>
              </a:spcBef>
              <a:spcAft>
                <a:spcPts val="0"/>
              </a:spcAft>
              <a:buNone/>
            </a:pPr>
            <a:r>
              <a:t/>
            </a:r>
            <a:endParaRPr b="0" i="0" sz="2100" u="none" cap="none" strike="noStrike">
              <a:solidFill>
                <a:srgbClr val="FFFFC7"/>
              </a:solidFill>
              <a:latin typeface="DM Sans"/>
              <a:ea typeface="DM Sans"/>
              <a:cs typeface="DM Sans"/>
              <a:sym typeface="DM Sans"/>
            </a:endParaRPr>
          </a:p>
          <a:p>
            <a:pPr indent="0" lvl="0" marL="0" marR="0" rtl="0" algn="l">
              <a:lnSpc>
                <a:spcPct val="130000"/>
              </a:lnSpc>
              <a:spcBef>
                <a:spcPts val="0"/>
              </a:spcBef>
              <a:spcAft>
                <a:spcPts val="0"/>
              </a:spcAft>
              <a:buNone/>
            </a:pPr>
            <a:r>
              <a:rPr b="0" i="0" lang="en-US" sz="2100" u="none" cap="none" strike="noStrike">
                <a:solidFill>
                  <a:srgbClr val="FFFFC7"/>
                </a:solidFill>
                <a:latin typeface="DM Sans"/>
                <a:ea typeface="DM Sans"/>
                <a:cs typeface="DM Sans"/>
                <a:sym typeface="DM Sans"/>
              </a:rPr>
              <a:t>Don't forget to delete this page before presenting. </a:t>
            </a:r>
            <a:endParaRPr/>
          </a:p>
        </p:txBody>
      </p:sp>
      <p:sp>
        <p:nvSpPr>
          <p:cNvPr id="350" name="Google Shape;350;p35"/>
          <p:cNvSpPr txBox="1"/>
          <p:nvPr/>
        </p:nvSpPr>
        <p:spPr>
          <a:xfrm>
            <a:off x="1028700" y="4455795"/>
            <a:ext cx="4676765"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C7"/>
                </a:solidFill>
                <a:latin typeface="DM Sans"/>
                <a:ea typeface="DM Sans"/>
                <a:cs typeface="DM Sans"/>
                <a:sym typeface="DM Sans"/>
              </a:rPr>
              <a:t>This presentation template uses the following free fonts:</a:t>
            </a:r>
            <a:endParaRPr/>
          </a:p>
        </p:txBody>
      </p:sp>
      <p:sp>
        <p:nvSpPr>
          <p:cNvPr id="351" name="Google Shape;351;p35"/>
          <p:cNvSpPr txBox="1"/>
          <p:nvPr/>
        </p:nvSpPr>
        <p:spPr>
          <a:xfrm>
            <a:off x="1028700" y="5415677"/>
            <a:ext cx="5059131" cy="110871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FFFFC7"/>
              </a:buClr>
              <a:buSzPts val="2100"/>
              <a:buFont typeface="Arial"/>
              <a:buChar char="•"/>
            </a:pPr>
            <a:r>
              <a:rPr b="0" i="0" lang="en-US" sz="2100" u="none" cap="none" strike="noStrike">
                <a:solidFill>
                  <a:srgbClr val="FFFFC7"/>
                </a:solidFill>
                <a:latin typeface="DM Sans"/>
                <a:ea typeface="DM Sans"/>
                <a:cs typeface="DM Sans"/>
                <a:sym typeface="DM Sans"/>
              </a:rPr>
              <a:t>Titles: Fredoka One</a:t>
            </a:r>
            <a:endParaRPr/>
          </a:p>
          <a:p>
            <a:pPr indent="-226695" lvl="1" marL="453390" marR="0" rtl="0" algn="l">
              <a:lnSpc>
                <a:spcPct val="140000"/>
              </a:lnSpc>
              <a:spcBef>
                <a:spcPts val="0"/>
              </a:spcBef>
              <a:spcAft>
                <a:spcPts val="0"/>
              </a:spcAft>
              <a:buClr>
                <a:srgbClr val="FFFFC7"/>
              </a:buClr>
              <a:buSzPts val="2100"/>
              <a:buFont typeface="Arial"/>
              <a:buChar char="•"/>
            </a:pPr>
            <a:r>
              <a:rPr b="0" i="0" lang="en-US" sz="2100" u="none" cap="none" strike="noStrike">
                <a:solidFill>
                  <a:srgbClr val="FFFFC7"/>
                </a:solidFill>
                <a:latin typeface="DM Sans"/>
                <a:ea typeface="DM Sans"/>
                <a:cs typeface="DM Sans"/>
                <a:sym typeface="DM Sans"/>
              </a:rPr>
              <a:t>Headers: Fredoka One</a:t>
            </a:r>
            <a:endParaRPr/>
          </a:p>
          <a:p>
            <a:pPr indent="-226695" lvl="1" marL="453390" marR="0" rtl="0" algn="l">
              <a:lnSpc>
                <a:spcPct val="140000"/>
              </a:lnSpc>
              <a:spcBef>
                <a:spcPts val="0"/>
              </a:spcBef>
              <a:spcAft>
                <a:spcPts val="0"/>
              </a:spcAft>
              <a:buClr>
                <a:srgbClr val="FFFFC7"/>
              </a:buClr>
              <a:buSzPts val="2100"/>
              <a:buFont typeface="Arial"/>
              <a:buChar char="•"/>
            </a:pPr>
            <a:r>
              <a:rPr b="0" i="0" lang="en-US" sz="2100" u="none" cap="none" strike="noStrike">
                <a:solidFill>
                  <a:srgbClr val="FFFFC7"/>
                </a:solidFill>
                <a:latin typeface="DM Sans"/>
                <a:ea typeface="DM Sans"/>
                <a:cs typeface="DM Sans"/>
                <a:sym typeface="DM Sans"/>
              </a:rPr>
              <a:t>Body Copy:</a:t>
            </a:r>
            <a:r>
              <a:rPr b="0" i="0" lang="en-US" sz="2100" u="none" cap="none" strike="noStrike">
                <a:solidFill>
                  <a:srgbClr val="FFFFC7"/>
                </a:solidFill>
                <a:latin typeface="Sansita"/>
                <a:ea typeface="Sansita"/>
                <a:cs typeface="Sansita"/>
                <a:sym typeface="Sansita"/>
              </a:rPr>
              <a:t> </a:t>
            </a:r>
            <a:r>
              <a:rPr b="0" i="0" lang="en-US" sz="2100" u="none" cap="none" strike="noStrike">
                <a:solidFill>
                  <a:srgbClr val="FFFFC7"/>
                </a:solidFill>
                <a:latin typeface="DM Sans"/>
                <a:ea typeface="DM Sans"/>
                <a:cs typeface="DM Sans"/>
                <a:sym typeface="DM Sans"/>
              </a:rPr>
              <a:t>DM Sans</a:t>
            </a:r>
            <a:endParaRPr/>
          </a:p>
        </p:txBody>
      </p:sp>
      <p:pic>
        <p:nvPicPr>
          <p:cNvPr id="352" name="Google Shape;352;p35"/>
          <p:cNvPicPr preferRelativeResize="0"/>
          <p:nvPr/>
        </p:nvPicPr>
        <p:blipFill>
          <a:blip r:embed="rId3">
            <a:alphaModFix/>
          </a:blip>
          <a:stretch>
            <a:fillRect/>
          </a:stretch>
        </p:blipFill>
        <p:spPr>
          <a:xfrm>
            <a:off x="8881254" y="882181"/>
            <a:ext cx="1445843" cy="1251566"/>
          </a:xfrm>
          <a:prstGeom prst="rect">
            <a:avLst/>
          </a:prstGeom>
          <a:noFill/>
          <a:ln>
            <a:noFill/>
          </a:ln>
        </p:spPr>
      </p:pic>
      <p:pic>
        <p:nvPicPr>
          <p:cNvPr id="353" name="Google Shape;353;p35"/>
          <p:cNvPicPr preferRelativeResize="0"/>
          <p:nvPr/>
        </p:nvPicPr>
        <p:blipFill>
          <a:blip r:embed="rId4">
            <a:alphaModFix/>
          </a:blip>
          <a:stretch>
            <a:fillRect/>
          </a:stretch>
        </p:blipFill>
        <p:spPr>
          <a:xfrm>
            <a:off x="6920775" y="882187"/>
            <a:ext cx="1745330" cy="1251566"/>
          </a:xfrm>
          <a:prstGeom prst="rect">
            <a:avLst/>
          </a:prstGeom>
          <a:noFill/>
          <a:ln>
            <a:noFill/>
          </a:ln>
        </p:spPr>
      </p:pic>
      <p:pic>
        <p:nvPicPr>
          <p:cNvPr id="354" name="Google Shape;354;p35"/>
          <p:cNvPicPr preferRelativeResize="0"/>
          <p:nvPr/>
        </p:nvPicPr>
        <p:blipFill>
          <a:blip r:embed="rId5">
            <a:alphaModFix/>
          </a:blip>
          <a:stretch>
            <a:fillRect/>
          </a:stretch>
        </p:blipFill>
        <p:spPr>
          <a:xfrm>
            <a:off x="7280175" y="8354350"/>
            <a:ext cx="1939399" cy="1939399"/>
          </a:xfrm>
          <a:prstGeom prst="rect">
            <a:avLst/>
          </a:prstGeom>
          <a:noFill/>
          <a:ln>
            <a:noFill/>
          </a:ln>
        </p:spPr>
      </p:pic>
      <p:pic>
        <p:nvPicPr>
          <p:cNvPr id="355" name="Google Shape;355;p35"/>
          <p:cNvPicPr preferRelativeResize="0"/>
          <p:nvPr/>
        </p:nvPicPr>
        <p:blipFill>
          <a:blip r:embed="rId6">
            <a:alphaModFix/>
          </a:blip>
          <a:stretch>
            <a:fillRect/>
          </a:stretch>
        </p:blipFill>
        <p:spPr>
          <a:xfrm>
            <a:off x="9458649" y="8354351"/>
            <a:ext cx="1939400" cy="1939400"/>
          </a:xfrm>
          <a:prstGeom prst="rect">
            <a:avLst/>
          </a:prstGeom>
          <a:noFill/>
          <a:ln>
            <a:noFill/>
          </a:ln>
        </p:spPr>
      </p:pic>
      <p:pic>
        <p:nvPicPr>
          <p:cNvPr id="356" name="Google Shape;356;p35"/>
          <p:cNvPicPr preferRelativeResize="0"/>
          <p:nvPr/>
        </p:nvPicPr>
        <p:blipFill>
          <a:blip r:embed="rId7">
            <a:alphaModFix/>
          </a:blip>
          <a:stretch>
            <a:fillRect/>
          </a:stretch>
        </p:blipFill>
        <p:spPr>
          <a:xfrm>
            <a:off x="10542240" y="882188"/>
            <a:ext cx="1745328" cy="1286004"/>
          </a:xfrm>
          <a:prstGeom prst="rect">
            <a:avLst/>
          </a:prstGeom>
          <a:noFill/>
          <a:ln>
            <a:noFill/>
          </a:ln>
        </p:spPr>
      </p:pic>
      <p:pic>
        <p:nvPicPr>
          <p:cNvPr id="357" name="Google Shape;357;p35"/>
          <p:cNvPicPr preferRelativeResize="0"/>
          <p:nvPr/>
        </p:nvPicPr>
        <p:blipFill>
          <a:blip r:embed="rId8">
            <a:alphaModFix/>
          </a:blip>
          <a:stretch>
            <a:fillRect/>
          </a:stretch>
        </p:blipFill>
        <p:spPr>
          <a:xfrm>
            <a:off x="12502718" y="882187"/>
            <a:ext cx="1745328" cy="1280989"/>
          </a:xfrm>
          <a:prstGeom prst="rect">
            <a:avLst/>
          </a:prstGeom>
          <a:noFill/>
          <a:ln>
            <a:noFill/>
          </a:ln>
        </p:spPr>
      </p:pic>
      <p:pic>
        <p:nvPicPr>
          <p:cNvPr id="358" name="Google Shape;358;p35"/>
          <p:cNvPicPr preferRelativeResize="0"/>
          <p:nvPr/>
        </p:nvPicPr>
        <p:blipFill>
          <a:blip r:embed="rId9">
            <a:alphaModFix/>
          </a:blip>
          <a:stretch>
            <a:fillRect/>
          </a:stretch>
        </p:blipFill>
        <p:spPr>
          <a:xfrm>
            <a:off x="11637122" y="8354350"/>
            <a:ext cx="1939399" cy="1939399"/>
          </a:xfrm>
          <a:prstGeom prst="rect">
            <a:avLst/>
          </a:prstGeom>
          <a:noFill/>
          <a:ln>
            <a:noFill/>
          </a:ln>
        </p:spPr>
      </p:pic>
      <p:pic>
        <p:nvPicPr>
          <p:cNvPr id="359" name="Google Shape;359;p35"/>
          <p:cNvPicPr preferRelativeResize="0"/>
          <p:nvPr/>
        </p:nvPicPr>
        <p:blipFill>
          <a:blip r:embed="rId10">
            <a:alphaModFix/>
          </a:blip>
          <a:stretch>
            <a:fillRect/>
          </a:stretch>
        </p:blipFill>
        <p:spPr>
          <a:xfrm>
            <a:off x="13815596" y="8354350"/>
            <a:ext cx="1939399" cy="1939399"/>
          </a:xfrm>
          <a:prstGeom prst="rect">
            <a:avLst/>
          </a:prstGeom>
          <a:noFill/>
          <a:ln>
            <a:noFill/>
          </a:ln>
        </p:spPr>
      </p:pic>
      <p:pic>
        <p:nvPicPr>
          <p:cNvPr id="360" name="Google Shape;360;p35"/>
          <p:cNvPicPr preferRelativeResize="0"/>
          <p:nvPr/>
        </p:nvPicPr>
        <p:blipFill>
          <a:blip r:embed="rId11">
            <a:alphaModFix/>
          </a:blip>
          <a:stretch>
            <a:fillRect/>
          </a:stretch>
        </p:blipFill>
        <p:spPr>
          <a:xfrm>
            <a:off x="15994075" y="8354350"/>
            <a:ext cx="1958075" cy="1958075"/>
          </a:xfrm>
          <a:prstGeom prst="rect">
            <a:avLst/>
          </a:prstGeom>
          <a:noFill/>
          <a:ln>
            <a:noFill/>
          </a:ln>
        </p:spPr>
      </p:pic>
      <p:pic>
        <p:nvPicPr>
          <p:cNvPr id="361" name="Google Shape;361;p35"/>
          <p:cNvPicPr preferRelativeResize="0"/>
          <p:nvPr/>
        </p:nvPicPr>
        <p:blipFill>
          <a:blip r:embed="rId12">
            <a:alphaModFix/>
          </a:blip>
          <a:stretch>
            <a:fillRect/>
          </a:stretch>
        </p:blipFill>
        <p:spPr>
          <a:xfrm>
            <a:off x="8986697" y="2370294"/>
            <a:ext cx="1564094" cy="1684117"/>
          </a:xfrm>
          <a:prstGeom prst="rect">
            <a:avLst/>
          </a:prstGeom>
          <a:noFill/>
          <a:ln>
            <a:noFill/>
          </a:ln>
        </p:spPr>
      </p:pic>
      <p:pic>
        <p:nvPicPr>
          <p:cNvPr id="362" name="Google Shape;362;p35"/>
          <p:cNvPicPr preferRelativeResize="0"/>
          <p:nvPr/>
        </p:nvPicPr>
        <p:blipFill>
          <a:blip r:embed="rId13">
            <a:alphaModFix/>
          </a:blip>
          <a:stretch>
            <a:fillRect/>
          </a:stretch>
        </p:blipFill>
        <p:spPr>
          <a:xfrm>
            <a:off x="6956550" y="2370294"/>
            <a:ext cx="1564087" cy="1542413"/>
          </a:xfrm>
          <a:prstGeom prst="rect">
            <a:avLst/>
          </a:prstGeom>
          <a:noFill/>
          <a:ln>
            <a:noFill/>
          </a:ln>
        </p:spPr>
      </p:pic>
      <p:pic>
        <p:nvPicPr>
          <p:cNvPr id="363" name="Google Shape;363;p35"/>
          <p:cNvPicPr preferRelativeResize="0"/>
          <p:nvPr/>
        </p:nvPicPr>
        <p:blipFill>
          <a:blip r:embed="rId14">
            <a:alphaModFix/>
          </a:blip>
          <a:stretch>
            <a:fillRect/>
          </a:stretch>
        </p:blipFill>
        <p:spPr>
          <a:xfrm>
            <a:off x="13139936" y="2370294"/>
            <a:ext cx="1445835" cy="1389222"/>
          </a:xfrm>
          <a:prstGeom prst="rect">
            <a:avLst/>
          </a:prstGeom>
          <a:noFill/>
          <a:ln>
            <a:noFill/>
          </a:ln>
        </p:spPr>
      </p:pic>
      <p:pic>
        <p:nvPicPr>
          <p:cNvPr id="364" name="Google Shape;364;p35"/>
          <p:cNvPicPr preferRelativeResize="0"/>
          <p:nvPr/>
        </p:nvPicPr>
        <p:blipFill>
          <a:blip r:embed="rId15">
            <a:alphaModFix/>
          </a:blip>
          <a:stretch>
            <a:fillRect/>
          </a:stretch>
        </p:blipFill>
        <p:spPr>
          <a:xfrm>
            <a:off x="11016844" y="2370297"/>
            <a:ext cx="1745328" cy="1571813"/>
          </a:xfrm>
          <a:prstGeom prst="rect">
            <a:avLst/>
          </a:prstGeom>
          <a:noFill/>
          <a:ln>
            <a:noFill/>
          </a:ln>
        </p:spPr>
      </p:pic>
      <p:pic>
        <p:nvPicPr>
          <p:cNvPr id="365" name="Google Shape;365;p35"/>
          <p:cNvPicPr preferRelativeResize="0"/>
          <p:nvPr/>
        </p:nvPicPr>
        <p:blipFill>
          <a:blip r:embed="rId16">
            <a:alphaModFix/>
          </a:blip>
          <a:stretch>
            <a:fillRect/>
          </a:stretch>
        </p:blipFill>
        <p:spPr>
          <a:xfrm>
            <a:off x="14809626" y="830584"/>
            <a:ext cx="1242483" cy="1389212"/>
          </a:xfrm>
          <a:prstGeom prst="rect">
            <a:avLst/>
          </a:prstGeom>
          <a:noFill/>
          <a:ln>
            <a:noFill/>
          </a:ln>
        </p:spPr>
      </p:pic>
      <p:pic>
        <p:nvPicPr>
          <p:cNvPr id="366" name="Google Shape;366;p35"/>
          <p:cNvPicPr preferRelativeResize="0"/>
          <p:nvPr/>
        </p:nvPicPr>
        <p:blipFill>
          <a:blip r:embed="rId17">
            <a:alphaModFix/>
          </a:blip>
          <a:stretch>
            <a:fillRect/>
          </a:stretch>
        </p:blipFill>
        <p:spPr>
          <a:xfrm>
            <a:off x="14809621" y="2370287"/>
            <a:ext cx="1242488" cy="1395478"/>
          </a:xfrm>
          <a:prstGeom prst="rect">
            <a:avLst/>
          </a:prstGeom>
          <a:noFill/>
          <a:ln>
            <a:noFill/>
          </a:ln>
        </p:spPr>
      </p:pic>
      <p:pic>
        <p:nvPicPr>
          <p:cNvPr id="367" name="Google Shape;367;p35"/>
          <p:cNvPicPr preferRelativeResize="0"/>
          <p:nvPr/>
        </p:nvPicPr>
        <p:blipFill>
          <a:blip r:embed="rId18">
            <a:alphaModFix/>
          </a:blip>
          <a:stretch>
            <a:fillRect/>
          </a:stretch>
        </p:blipFill>
        <p:spPr>
          <a:xfrm>
            <a:off x="9103108" y="4144210"/>
            <a:ext cx="1242491" cy="1754430"/>
          </a:xfrm>
          <a:prstGeom prst="rect">
            <a:avLst/>
          </a:prstGeom>
          <a:noFill/>
          <a:ln>
            <a:noFill/>
          </a:ln>
        </p:spPr>
      </p:pic>
      <p:pic>
        <p:nvPicPr>
          <p:cNvPr id="368" name="Google Shape;368;p35"/>
          <p:cNvPicPr preferRelativeResize="0"/>
          <p:nvPr/>
        </p:nvPicPr>
        <p:blipFill>
          <a:blip r:embed="rId19">
            <a:alphaModFix/>
          </a:blip>
          <a:stretch>
            <a:fillRect/>
          </a:stretch>
        </p:blipFill>
        <p:spPr>
          <a:xfrm>
            <a:off x="7024098" y="4144202"/>
            <a:ext cx="1792163" cy="1722425"/>
          </a:xfrm>
          <a:prstGeom prst="rect">
            <a:avLst/>
          </a:prstGeom>
          <a:noFill/>
          <a:ln>
            <a:noFill/>
          </a:ln>
        </p:spPr>
      </p:pic>
      <p:pic>
        <p:nvPicPr>
          <p:cNvPr id="369" name="Google Shape;369;p35"/>
          <p:cNvPicPr preferRelativeResize="0"/>
          <p:nvPr/>
        </p:nvPicPr>
        <p:blipFill>
          <a:blip r:embed="rId20">
            <a:alphaModFix/>
          </a:blip>
          <a:stretch>
            <a:fillRect/>
          </a:stretch>
        </p:blipFill>
        <p:spPr>
          <a:xfrm>
            <a:off x="10244928" y="4144211"/>
            <a:ext cx="2481378" cy="2234141"/>
          </a:xfrm>
          <a:prstGeom prst="rect">
            <a:avLst/>
          </a:prstGeom>
          <a:noFill/>
          <a:ln>
            <a:noFill/>
          </a:ln>
        </p:spPr>
      </p:pic>
      <p:pic>
        <p:nvPicPr>
          <p:cNvPr id="370" name="Google Shape;370;p35"/>
          <p:cNvPicPr preferRelativeResize="0"/>
          <p:nvPr/>
        </p:nvPicPr>
        <p:blipFill>
          <a:blip r:embed="rId21">
            <a:alphaModFix/>
          </a:blip>
          <a:stretch>
            <a:fillRect/>
          </a:stretch>
        </p:blipFill>
        <p:spPr>
          <a:xfrm>
            <a:off x="12927382" y="4490068"/>
            <a:ext cx="3124720" cy="1542406"/>
          </a:xfrm>
          <a:prstGeom prst="rect">
            <a:avLst/>
          </a:prstGeom>
          <a:noFill/>
          <a:ln>
            <a:noFill/>
          </a:ln>
        </p:spPr>
      </p:pic>
      <p:pic>
        <p:nvPicPr>
          <p:cNvPr id="371" name="Google Shape;371;p35"/>
          <p:cNvPicPr preferRelativeResize="0"/>
          <p:nvPr/>
        </p:nvPicPr>
        <p:blipFill>
          <a:blip r:embed="rId22">
            <a:alphaModFix/>
          </a:blip>
          <a:stretch>
            <a:fillRect/>
          </a:stretch>
        </p:blipFill>
        <p:spPr>
          <a:xfrm>
            <a:off x="8555228" y="5384883"/>
            <a:ext cx="2481392" cy="2451318"/>
          </a:xfrm>
          <a:prstGeom prst="rect">
            <a:avLst/>
          </a:prstGeom>
          <a:noFill/>
          <a:ln>
            <a:noFill/>
          </a:ln>
        </p:spPr>
      </p:pic>
      <p:pic>
        <p:nvPicPr>
          <p:cNvPr id="372" name="Google Shape;372;p35"/>
          <p:cNvPicPr preferRelativeResize="0"/>
          <p:nvPr/>
        </p:nvPicPr>
        <p:blipFill>
          <a:blip r:embed="rId23">
            <a:alphaModFix/>
          </a:blip>
          <a:stretch>
            <a:fillRect/>
          </a:stretch>
        </p:blipFill>
        <p:spPr>
          <a:xfrm>
            <a:off x="7102005" y="6098132"/>
            <a:ext cx="1564113" cy="1557590"/>
          </a:xfrm>
          <a:prstGeom prst="rect">
            <a:avLst/>
          </a:prstGeom>
          <a:noFill/>
          <a:ln>
            <a:noFill/>
          </a:ln>
        </p:spPr>
      </p:pic>
      <p:pic>
        <p:nvPicPr>
          <p:cNvPr id="373" name="Google Shape;373;p35"/>
          <p:cNvPicPr preferRelativeResize="0"/>
          <p:nvPr/>
        </p:nvPicPr>
        <p:blipFill>
          <a:blip r:embed="rId24">
            <a:alphaModFix/>
          </a:blip>
          <a:stretch>
            <a:fillRect/>
          </a:stretch>
        </p:blipFill>
        <p:spPr>
          <a:xfrm>
            <a:off x="11268265" y="6103216"/>
            <a:ext cx="1242489" cy="1547414"/>
          </a:xfrm>
          <a:prstGeom prst="rect">
            <a:avLst/>
          </a:prstGeom>
          <a:noFill/>
          <a:ln>
            <a:noFill/>
          </a:ln>
        </p:spPr>
      </p:pic>
      <p:pic>
        <p:nvPicPr>
          <p:cNvPr id="374" name="Google Shape;374;p35"/>
          <p:cNvPicPr preferRelativeResize="0"/>
          <p:nvPr/>
        </p:nvPicPr>
        <p:blipFill>
          <a:blip r:embed="rId25">
            <a:alphaModFix/>
          </a:blip>
          <a:stretch>
            <a:fillRect/>
          </a:stretch>
        </p:blipFill>
        <p:spPr>
          <a:xfrm>
            <a:off x="12593336" y="6098020"/>
            <a:ext cx="1564111" cy="1557804"/>
          </a:xfrm>
          <a:prstGeom prst="rect">
            <a:avLst/>
          </a:prstGeom>
          <a:noFill/>
          <a:ln>
            <a:noFill/>
          </a:ln>
        </p:spPr>
      </p:pic>
      <p:pic>
        <p:nvPicPr>
          <p:cNvPr id="375" name="Google Shape;375;p35"/>
          <p:cNvPicPr preferRelativeResize="0"/>
          <p:nvPr/>
        </p:nvPicPr>
        <p:blipFill>
          <a:blip r:embed="rId26">
            <a:alphaModFix/>
          </a:blip>
          <a:stretch>
            <a:fillRect/>
          </a:stretch>
        </p:blipFill>
        <p:spPr>
          <a:xfrm>
            <a:off x="14467975" y="6070841"/>
            <a:ext cx="1445843" cy="1612164"/>
          </a:xfrm>
          <a:prstGeom prst="rect">
            <a:avLst/>
          </a:prstGeom>
          <a:noFill/>
          <a:ln>
            <a:noFill/>
          </a:ln>
        </p:spPr>
      </p:pic>
      <p:pic>
        <p:nvPicPr>
          <p:cNvPr id="376" name="Google Shape;376;p35"/>
          <p:cNvPicPr preferRelativeResize="0"/>
          <p:nvPr/>
        </p:nvPicPr>
        <p:blipFill>
          <a:blip r:embed="rId27">
            <a:alphaModFix/>
          </a:blip>
          <a:stretch>
            <a:fillRect/>
          </a:stretch>
        </p:blipFill>
        <p:spPr>
          <a:xfrm>
            <a:off x="16192037" y="795925"/>
            <a:ext cx="1745326" cy="1458538"/>
          </a:xfrm>
          <a:prstGeom prst="rect">
            <a:avLst/>
          </a:prstGeom>
          <a:noFill/>
          <a:ln>
            <a:noFill/>
          </a:ln>
        </p:spPr>
      </p:pic>
      <p:pic>
        <p:nvPicPr>
          <p:cNvPr id="377" name="Google Shape;377;p35"/>
          <p:cNvPicPr preferRelativeResize="0"/>
          <p:nvPr/>
        </p:nvPicPr>
        <p:blipFill>
          <a:blip r:embed="rId28">
            <a:alphaModFix/>
          </a:blip>
          <a:stretch>
            <a:fillRect/>
          </a:stretch>
        </p:blipFill>
        <p:spPr>
          <a:xfrm>
            <a:off x="16275973" y="2414140"/>
            <a:ext cx="1745327" cy="1484130"/>
          </a:xfrm>
          <a:prstGeom prst="rect">
            <a:avLst/>
          </a:prstGeom>
          <a:noFill/>
          <a:ln>
            <a:noFill/>
          </a:ln>
        </p:spPr>
      </p:pic>
      <p:pic>
        <p:nvPicPr>
          <p:cNvPr id="378" name="Google Shape;378;p35"/>
          <p:cNvPicPr preferRelativeResize="0"/>
          <p:nvPr/>
        </p:nvPicPr>
        <p:blipFill>
          <a:blip r:embed="rId29">
            <a:alphaModFix/>
          </a:blip>
          <a:stretch>
            <a:fillRect/>
          </a:stretch>
        </p:blipFill>
        <p:spPr>
          <a:xfrm flipH="1">
            <a:off x="16050460" y="4385947"/>
            <a:ext cx="1901691" cy="1830187"/>
          </a:xfrm>
          <a:prstGeom prst="rect">
            <a:avLst/>
          </a:prstGeom>
          <a:noFill/>
          <a:ln>
            <a:noFill/>
          </a:ln>
        </p:spPr>
      </p:pic>
      <p:pic>
        <p:nvPicPr>
          <p:cNvPr id="379" name="Google Shape;379;p35"/>
          <p:cNvPicPr preferRelativeResize="0"/>
          <p:nvPr/>
        </p:nvPicPr>
        <p:blipFill>
          <a:blip r:embed="rId30">
            <a:alphaModFix/>
          </a:blip>
          <a:stretch>
            <a:fillRect/>
          </a:stretch>
        </p:blipFill>
        <p:spPr>
          <a:xfrm>
            <a:off x="16224360" y="6378340"/>
            <a:ext cx="1958075" cy="144278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383" name="Shape 383"/>
        <p:cNvGrpSpPr/>
        <p:nvPr/>
      </p:nvGrpSpPr>
      <p:grpSpPr>
        <a:xfrm>
          <a:off x="0" y="0"/>
          <a:ext cx="0" cy="0"/>
          <a:chOff x="0" y="0"/>
          <a:chExt cx="0" cy="0"/>
        </a:xfrm>
      </p:grpSpPr>
      <p:sp>
        <p:nvSpPr>
          <p:cNvPr id="384" name="Google Shape;384;p36"/>
          <p:cNvSpPr txBox="1"/>
          <p:nvPr/>
        </p:nvSpPr>
        <p:spPr>
          <a:xfrm>
            <a:off x="5280961" y="2095331"/>
            <a:ext cx="7726200" cy="1029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690" u="none" cap="none" strike="noStrike">
                <a:solidFill>
                  <a:srgbClr val="FFFFC7"/>
                </a:solidFill>
                <a:latin typeface="Fredoka"/>
                <a:ea typeface="Fredoka"/>
                <a:cs typeface="Fredoka"/>
                <a:sym typeface="Fredoka"/>
              </a:rPr>
              <a:t>Credits</a:t>
            </a:r>
            <a:endParaRPr b="1"/>
          </a:p>
        </p:txBody>
      </p:sp>
      <p:sp>
        <p:nvSpPr>
          <p:cNvPr id="385" name="Google Shape;385;p36"/>
          <p:cNvSpPr txBox="1"/>
          <p:nvPr/>
        </p:nvSpPr>
        <p:spPr>
          <a:xfrm>
            <a:off x="3143723" y="5993575"/>
            <a:ext cx="11810400" cy="3231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2100" u="none" cap="none" strike="noStrike">
                <a:solidFill>
                  <a:srgbClr val="FFFFC7"/>
                </a:solidFill>
                <a:latin typeface="Fredoka"/>
                <a:ea typeface="Fredoka"/>
                <a:cs typeface="Fredoka"/>
                <a:sym typeface="Fredoka"/>
              </a:rPr>
              <a:t>This presentation template is free for everyone to use thanks to the following:</a:t>
            </a:r>
            <a:endParaRPr sz="2100"/>
          </a:p>
        </p:txBody>
      </p:sp>
      <p:sp>
        <p:nvSpPr>
          <p:cNvPr id="386" name="Google Shape;386;p36"/>
          <p:cNvSpPr txBox="1"/>
          <p:nvPr/>
        </p:nvSpPr>
        <p:spPr>
          <a:xfrm>
            <a:off x="2818050" y="6704713"/>
            <a:ext cx="12651900" cy="7758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100" u="none" cap="none" strike="noStrike">
                <a:solidFill>
                  <a:srgbClr val="FFFFC7"/>
                </a:solidFill>
                <a:latin typeface="Fredoka"/>
                <a:ea typeface="Fredoka"/>
                <a:cs typeface="Fredoka"/>
                <a:sym typeface="Fredoka"/>
              </a:rPr>
              <a:t>SlidesCarnival for the presentation template</a:t>
            </a:r>
            <a:endParaRPr sz="2100"/>
          </a:p>
          <a:p>
            <a:pPr indent="0" lvl="0" marL="0" marR="0" rtl="0" algn="ctr">
              <a:lnSpc>
                <a:spcPct val="140000"/>
              </a:lnSpc>
              <a:spcBef>
                <a:spcPts val="0"/>
              </a:spcBef>
              <a:spcAft>
                <a:spcPts val="0"/>
              </a:spcAft>
              <a:buNone/>
            </a:pPr>
            <a:r>
              <a:rPr b="0" i="0" lang="en-US" sz="2100" u="none" cap="none" strike="noStrike">
                <a:solidFill>
                  <a:srgbClr val="FFFFC7"/>
                </a:solidFill>
                <a:latin typeface="Fredoka"/>
                <a:ea typeface="Fredoka"/>
                <a:cs typeface="Fredoka"/>
                <a:sym typeface="Fredoka"/>
              </a:rPr>
              <a:t>Pexels for the photos</a:t>
            </a:r>
            <a:endParaRPr sz="2100"/>
          </a:p>
        </p:txBody>
      </p:sp>
      <p:sp>
        <p:nvSpPr>
          <p:cNvPr id="387" name="Google Shape;387;p36"/>
          <p:cNvSpPr txBox="1"/>
          <p:nvPr/>
        </p:nvSpPr>
        <p:spPr>
          <a:xfrm>
            <a:off x="2818050" y="7868563"/>
            <a:ext cx="12651900" cy="323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C7"/>
                </a:solidFill>
                <a:latin typeface="Fredoka"/>
                <a:ea typeface="Fredoka"/>
                <a:cs typeface="Fredoka"/>
                <a:sym typeface="Fredoka"/>
              </a:rPr>
              <a:t>Happy designing! </a:t>
            </a:r>
            <a:endParaRPr sz="2100"/>
          </a:p>
        </p:txBody>
      </p:sp>
      <p:pic>
        <p:nvPicPr>
          <p:cNvPr id="388" name="Google Shape;388;p36"/>
          <p:cNvPicPr preferRelativeResize="0"/>
          <p:nvPr/>
        </p:nvPicPr>
        <p:blipFill>
          <a:blip r:embed="rId3">
            <a:alphaModFix/>
          </a:blip>
          <a:stretch>
            <a:fillRect/>
          </a:stretch>
        </p:blipFill>
        <p:spPr>
          <a:xfrm>
            <a:off x="5753169" y="3695800"/>
            <a:ext cx="6781710" cy="1716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107" name="Shape 107"/>
        <p:cNvGrpSpPr/>
        <p:nvPr/>
      </p:nvGrpSpPr>
      <p:grpSpPr>
        <a:xfrm>
          <a:off x="0" y="0"/>
          <a:ext cx="0" cy="0"/>
          <a:chOff x="0" y="0"/>
          <a:chExt cx="0" cy="0"/>
        </a:xfrm>
      </p:grpSpPr>
      <p:sp>
        <p:nvSpPr>
          <p:cNvPr id="108" name="Google Shape;108;p15"/>
          <p:cNvSpPr txBox="1"/>
          <p:nvPr/>
        </p:nvSpPr>
        <p:spPr>
          <a:xfrm>
            <a:off x="1028700" y="1028700"/>
            <a:ext cx="10353300" cy="1354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800" u="none" cap="none" strike="noStrike">
                <a:solidFill>
                  <a:srgbClr val="FFFFC7"/>
                </a:solidFill>
                <a:latin typeface="Fredoka"/>
                <a:ea typeface="Fredoka"/>
                <a:cs typeface="Fredoka"/>
                <a:sym typeface="Fredoka"/>
              </a:rPr>
              <a:t>Contents</a:t>
            </a:r>
            <a:endParaRPr b="1"/>
          </a:p>
        </p:txBody>
      </p:sp>
      <p:sp>
        <p:nvSpPr>
          <p:cNvPr id="109" name="Google Shape;109;p15"/>
          <p:cNvSpPr txBox="1"/>
          <p:nvPr/>
        </p:nvSpPr>
        <p:spPr>
          <a:xfrm>
            <a:off x="1028700" y="3201894"/>
            <a:ext cx="3306074" cy="542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1. Introduction</a:t>
            </a:r>
            <a:endParaRPr/>
          </a:p>
        </p:txBody>
      </p:sp>
      <p:sp>
        <p:nvSpPr>
          <p:cNvPr id="110" name="Google Shape;110;p15"/>
          <p:cNvSpPr txBox="1"/>
          <p:nvPr/>
        </p:nvSpPr>
        <p:spPr>
          <a:xfrm>
            <a:off x="1028700" y="3697194"/>
            <a:ext cx="517661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what you want to discuss. </a:t>
            </a:r>
            <a:endParaRPr/>
          </a:p>
        </p:txBody>
      </p:sp>
      <p:sp>
        <p:nvSpPr>
          <p:cNvPr id="111" name="Google Shape;111;p15"/>
          <p:cNvSpPr txBox="1"/>
          <p:nvPr/>
        </p:nvSpPr>
        <p:spPr>
          <a:xfrm>
            <a:off x="1028700" y="5303347"/>
            <a:ext cx="3306074" cy="542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2. About Us</a:t>
            </a:r>
            <a:endParaRPr/>
          </a:p>
        </p:txBody>
      </p:sp>
      <p:sp>
        <p:nvSpPr>
          <p:cNvPr id="112" name="Google Shape;112;p15"/>
          <p:cNvSpPr txBox="1"/>
          <p:nvPr/>
        </p:nvSpPr>
        <p:spPr>
          <a:xfrm>
            <a:off x="1028700" y="5798647"/>
            <a:ext cx="517661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what you want to discuss. </a:t>
            </a:r>
            <a:endParaRPr/>
          </a:p>
        </p:txBody>
      </p:sp>
      <p:sp>
        <p:nvSpPr>
          <p:cNvPr id="113" name="Google Shape;113;p15"/>
          <p:cNvSpPr txBox="1"/>
          <p:nvPr/>
        </p:nvSpPr>
        <p:spPr>
          <a:xfrm>
            <a:off x="1028700" y="7402657"/>
            <a:ext cx="3306074" cy="542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3. Our Projects</a:t>
            </a:r>
            <a:endParaRPr/>
          </a:p>
        </p:txBody>
      </p:sp>
      <p:sp>
        <p:nvSpPr>
          <p:cNvPr id="114" name="Google Shape;114;p15"/>
          <p:cNvSpPr txBox="1"/>
          <p:nvPr/>
        </p:nvSpPr>
        <p:spPr>
          <a:xfrm>
            <a:off x="1028700" y="7897957"/>
            <a:ext cx="517661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what you want to discuss. </a:t>
            </a:r>
            <a:endParaRPr/>
          </a:p>
        </p:txBody>
      </p:sp>
      <p:pic>
        <p:nvPicPr>
          <p:cNvPr id="115" name="Google Shape;115;p15"/>
          <p:cNvPicPr preferRelativeResize="0"/>
          <p:nvPr/>
        </p:nvPicPr>
        <p:blipFill>
          <a:blip r:embed="rId3">
            <a:alphaModFix/>
          </a:blip>
          <a:stretch>
            <a:fillRect/>
          </a:stretch>
        </p:blipFill>
        <p:spPr>
          <a:xfrm>
            <a:off x="9481930" y="-969600"/>
            <a:ext cx="12602800" cy="125520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3363"/>
        </a:solidFill>
      </p:bgPr>
    </p:bg>
    <p:spTree>
      <p:nvGrpSpPr>
        <p:cNvPr id="119" name="Shape 119"/>
        <p:cNvGrpSpPr/>
        <p:nvPr/>
      </p:nvGrpSpPr>
      <p:grpSpPr>
        <a:xfrm>
          <a:off x="0" y="0"/>
          <a:ext cx="0" cy="0"/>
          <a:chOff x="0" y="0"/>
          <a:chExt cx="0" cy="0"/>
        </a:xfrm>
      </p:grpSpPr>
      <p:sp>
        <p:nvSpPr>
          <p:cNvPr id="120" name="Google Shape;120;p16"/>
          <p:cNvSpPr txBox="1"/>
          <p:nvPr/>
        </p:nvSpPr>
        <p:spPr>
          <a:xfrm>
            <a:off x="2285581" y="3890010"/>
            <a:ext cx="13716900" cy="2216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4400" u="none" cap="none" strike="noStrike">
                <a:solidFill>
                  <a:srgbClr val="FFFFC7"/>
                </a:solidFill>
                <a:latin typeface="Fredoka"/>
                <a:ea typeface="Fredoka"/>
                <a:cs typeface="Fredoka"/>
                <a:sym typeface="Fredoka"/>
              </a:rPr>
              <a:t>Introduction</a:t>
            </a:r>
            <a:endParaRPr b="1"/>
          </a:p>
        </p:txBody>
      </p:sp>
      <p:sp>
        <p:nvSpPr>
          <p:cNvPr id="121" name="Google Shape;121;p16"/>
          <p:cNvSpPr txBox="1"/>
          <p:nvPr/>
        </p:nvSpPr>
        <p:spPr>
          <a:xfrm>
            <a:off x="4198012" y="6052185"/>
            <a:ext cx="9891976"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what you want to discuss. </a:t>
            </a:r>
            <a:endParaRPr/>
          </a:p>
        </p:txBody>
      </p:sp>
      <p:pic>
        <p:nvPicPr>
          <p:cNvPr id="122" name="Google Shape;122;p16"/>
          <p:cNvPicPr preferRelativeResize="0"/>
          <p:nvPr/>
        </p:nvPicPr>
        <p:blipFill>
          <a:blip r:embed="rId3">
            <a:alphaModFix/>
          </a:blip>
          <a:stretch>
            <a:fillRect/>
          </a:stretch>
        </p:blipFill>
        <p:spPr>
          <a:xfrm>
            <a:off x="152400" y="152400"/>
            <a:ext cx="4865641" cy="3585209"/>
          </a:xfrm>
          <a:prstGeom prst="rect">
            <a:avLst/>
          </a:prstGeom>
          <a:noFill/>
          <a:ln>
            <a:noFill/>
          </a:ln>
        </p:spPr>
      </p:pic>
      <p:pic>
        <p:nvPicPr>
          <p:cNvPr id="123" name="Google Shape;123;p16"/>
          <p:cNvPicPr preferRelativeResize="0"/>
          <p:nvPr/>
        </p:nvPicPr>
        <p:blipFill>
          <a:blip r:embed="rId3">
            <a:alphaModFix/>
          </a:blip>
          <a:stretch>
            <a:fillRect/>
          </a:stretch>
        </p:blipFill>
        <p:spPr>
          <a:xfrm>
            <a:off x="13422350" y="6396990"/>
            <a:ext cx="4865641" cy="3585209"/>
          </a:xfrm>
          <a:prstGeom prst="rect">
            <a:avLst/>
          </a:prstGeom>
          <a:noFill/>
          <a:ln>
            <a:noFill/>
          </a:ln>
        </p:spPr>
      </p:pic>
      <p:pic>
        <p:nvPicPr>
          <p:cNvPr id="124" name="Google Shape;124;p16"/>
          <p:cNvPicPr preferRelativeResize="0"/>
          <p:nvPr/>
        </p:nvPicPr>
        <p:blipFill>
          <a:blip r:embed="rId4">
            <a:alphaModFix/>
          </a:blip>
          <a:stretch>
            <a:fillRect/>
          </a:stretch>
        </p:blipFill>
        <p:spPr>
          <a:xfrm>
            <a:off x="-360787" y="4545775"/>
            <a:ext cx="5892026" cy="6617524"/>
          </a:xfrm>
          <a:prstGeom prst="rect">
            <a:avLst/>
          </a:prstGeom>
          <a:noFill/>
          <a:ln>
            <a:noFill/>
          </a:ln>
        </p:spPr>
      </p:pic>
      <p:pic>
        <p:nvPicPr>
          <p:cNvPr id="125" name="Google Shape;125;p16"/>
          <p:cNvPicPr preferRelativeResize="0"/>
          <p:nvPr/>
        </p:nvPicPr>
        <p:blipFill>
          <a:blip r:embed="rId5">
            <a:alphaModFix/>
          </a:blip>
          <a:stretch>
            <a:fillRect/>
          </a:stretch>
        </p:blipFill>
        <p:spPr>
          <a:xfrm>
            <a:off x="13422352" y="-1143000"/>
            <a:ext cx="5312974" cy="66168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129" name="Shape 129"/>
        <p:cNvGrpSpPr/>
        <p:nvPr/>
      </p:nvGrpSpPr>
      <p:grpSpPr>
        <a:xfrm>
          <a:off x="0" y="0"/>
          <a:ext cx="0" cy="0"/>
          <a:chOff x="0" y="0"/>
          <a:chExt cx="0" cy="0"/>
        </a:xfrm>
      </p:grpSpPr>
      <p:grpSp>
        <p:nvGrpSpPr>
          <p:cNvPr id="130" name="Google Shape;130;p17"/>
          <p:cNvGrpSpPr/>
          <p:nvPr/>
        </p:nvGrpSpPr>
        <p:grpSpPr>
          <a:xfrm>
            <a:off x="1028700" y="3448825"/>
            <a:ext cx="8564400" cy="3452176"/>
            <a:chOff x="0" y="-370450"/>
            <a:chExt cx="11419200" cy="4602901"/>
          </a:xfrm>
        </p:grpSpPr>
        <p:sp>
          <p:nvSpPr>
            <p:cNvPr id="131" name="Google Shape;131;p17"/>
            <p:cNvSpPr txBox="1"/>
            <p:nvPr/>
          </p:nvSpPr>
          <p:spPr>
            <a:xfrm>
              <a:off x="0" y="-370450"/>
              <a:ext cx="11419200" cy="361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799" u="none" cap="none" strike="noStrike">
                  <a:solidFill>
                    <a:srgbClr val="FFFFC7"/>
                  </a:solidFill>
                  <a:latin typeface="Fredoka"/>
                  <a:ea typeface="Fredoka"/>
                  <a:cs typeface="Fredoka"/>
                  <a:sym typeface="Fredoka"/>
                </a:rPr>
                <a:t>Welcome To Presentation</a:t>
              </a:r>
              <a:endParaRPr b="1"/>
            </a:p>
          </p:txBody>
        </p:sp>
        <p:sp>
          <p:nvSpPr>
            <p:cNvPr id="132" name="Google Shape;132;p17"/>
            <p:cNvSpPr txBox="1"/>
            <p:nvPr/>
          </p:nvSpPr>
          <p:spPr>
            <a:xfrm>
              <a:off x="0" y="3241251"/>
              <a:ext cx="11419200" cy="991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C7"/>
                  </a:solidFill>
                  <a:latin typeface="DM Sans"/>
                  <a:ea typeface="DM Sans"/>
                  <a:cs typeface="DM Sans"/>
                  <a:sym typeface="DM Sans"/>
                </a:rPr>
                <a:t>I'm Rain, and I'll be sharing with you my beautiful ideas. Follow me at @reallygreatsite to learn more. </a:t>
              </a:r>
              <a:endParaRPr/>
            </a:p>
          </p:txBody>
        </p:sp>
      </p:grpSp>
      <p:pic>
        <p:nvPicPr>
          <p:cNvPr id="133" name="Google Shape;133;p17"/>
          <p:cNvPicPr preferRelativeResize="0"/>
          <p:nvPr/>
        </p:nvPicPr>
        <p:blipFill>
          <a:blip r:embed="rId3">
            <a:alphaModFix/>
          </a:blip>
          <a:stretch>
            <a:fillRect/>
          </a:stretch>
        </p:blipFill>
        <p:spPr>
          <a:xfrm>
            <a:off x="10447500" y="-177837"/>
            <a:ext cx="8564399" cy="10705499"/>
          </a:xfrm>
          <a:prstGeom prst="rect">
            <a:avLst/>
          </a:prstGeom>
          <a:noFill/>
          <a:ln>
            <a:noFill/>
          </a:ln>
        </p:spPr>
      </p:pic>
      <p:pic>
        <p:nvPicPr>
          <p:cNvPr id="134" name="Google Shape;134;p17"/>
          <p:cNvPicPr preferRelativeResize="0"/>
          <p:nvPr/>
        </p:nvPicPr>
        <p:blipFill>
          <a:blip r:embed="rId4">
            <a:alphaModFix/>
          </a:blip>
          <a:stretch>
            <a:fillRect/>
          </a:stretch>
        </p:blipFill>
        <p:spPr>
          <a:xfrm>
            <a:off x="11468100" y="-552362"/>
            <a:ext cx="6819900" cy="117727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138" name="Shape 138"/>
        <p:cNvGrpSpPr/>
        <p:nvPr/>
      </p:nvGrpSpPr>
      <p:grpSpPr>
        <a:xfrm>
          <a:off x="0" y="0"/>
          <a:ext cx="0" cy="0"/>
          <a:chOff x="0" y="0"/>
          <a:chExt cx="0" cy="0"/>
        </a:xfrm>
      </p:grpSpPr>
      <p:sp>
        <p:nvSpPr>
          <p:cNvPr id="139" name="Google Shape;139;p18"/>
          <p:cNvSpPr txBox="1"/>
          <p:nvPr/>
        </p:nvSpPr>
        <p:spPr>
          <a:xfrm>
            <a:off x="1028700" y="1200150"/>
            <a:ext cx="76377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FFFFC7"/>
                </a:solidFill>
                <a:latin typeface="Fredoka"/>
                <a:ea typeface="Fredoka"/>
                <a:cs typeface="Fredoka"/>
                <a:sym typeface="Fredoka"/>
              </a:rPr>
              <a:t>Write Your Topic or Idea </a:t>
            </a:r>
            <a:endParaRPr b="1"/>
          </a:p>
        </p:txBody>
      </p:sp>
      <p:sp>
        <p:nvSpPr>
          <p:cNvPr id="140" name="Google Shape;140;p18"/>
          <p:cNvSpPr txBox="1"/>
          <p:nvPr/>
        </p:nvSpPr>
        <p:spPr>
          <a:xfrm>
            <a:off x="9144000" y="6513195"/>
            <a:ext cx="8115300" cy="274510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pic>
        <p:nvPicPr>
          <p:cNvPr id="141" name="Google Shape;141;p18"/>
          <p:cNvPicPr preferRelativeResize="0"/>
          <p:nvPr/>
        </p:nvPicPr>
        <p:blipFill>
          <a:blip r:embed="rId3">
            <a:alphaModFix/>
          </a:blip>
          <a:stretch>
            <a:fillRect/>
          </a:stretch>
        </p:blipFill>
        <p:spPr>
          <a:xfrm>
            <a:off x="10650301" y="-1562100"/>
            <a:ext cx="7637702" cy="7545123"/>
          </a:xfrm>
          <a:prstGeom prst="rect">
            <a:avLst/>
          </a:prstGeom>
          <a:noFill/>
          <a:ln>
            <a:noFill/>
          </a:ln>
        </p:spPr>
      </p:pic>
      <p:pic>
        <p:nvPicPr>
          <p:cNvPr id="142" name="Google Shape;142;p18"/>
          <p:cNvPicPr preferRelativeResize="0"/>
          <p:nvPr/>
        </p:nvPicPr>
        <p:blipFill>
          <a:blip r:embed="rId4">
            <a:alphaModFix/>
          </a:blip>
          <a:stretch>
            <a:fillRect/>
          </a:stretch>
        </p:blipFill>
        <p:spPr>
          <a:xfrm>
            <a:off x="-553800" y="4456949"/>
            <a:ext cx="8953498" cy="89161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146" name="Shape 146"/>
        <p:cNvGrpSpPr/>
        <p:nvPr/>
      </p:nvGrpSpPr>
      <p:grpSpPr>
        <a:xfrm>
          <a:off x="0" y="0"/>
          <a:ext cx="0" cy="0"/>
          <a:chOff x="0" y="0"/>
          <a:chExt cx="0" cy="0"/>
        </a:xfrm>
      </p:grpSpPr>
      <p:pic>
        <p:nvPicPr>
          <p:cNvPr id="147" name="Google Shape;147;p19"/>
          <p:cNvPicPr preferRelativeResize="0"/>
          <p:nvPr/>
        </p:nvPicPr>
        <p:blipFill>
          <a:blip r:embed="rId3">
            <a:alphaModFix/>
          </a:blip>
          <a:stretch>
            <a:fillRect/>
          </a:stretch>
        </p:blipFill>
        <p:spPr>
          <a:xfrm>
            <a:off x="15796700" y="0"/>
            <a:ext cx="10299700" cy="10287000"/>
          </a:xfrm>
          <a:prstGeom prst="rect">
            <a:avLst/>
          </a:prstGeom>
          <a:noFill/>
          <a:ln>
            <a:noFill/>
          </a:ln>
        </p:spPr>
      </p:pic>
      <p:sp>
        <p:nvSpPr>
          <p:cNvPr id="148" name="Google Shape;148;p19"/>
          <p:cNvSpPr txBox="1"/>
          <p:nvPr/>
        </p:nvSpPr>
        <p:spPr>
          <a:xfrm>
            <a:off x="1028700" y="1190625"/>
            <a:ext cx="6378600" cy="270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800" u="none" cap="none" strike="noStrike">
                <a:solidFill>
                  <a:srgbClr val="FFFFC7"/>
                </a:solidFill>
                <a:latin typeface="Fredoka"/>
                <a:ea typeface="Fredoka"/>
                <a:cs typeface="Fredoka"/>
                <a:sym typeface="Fredoka"/>
              </a:rPr>
              <a:t>Write your topic or idea</a:t>
            </a:r>
            <a:endParaRPr b="1"/>
          </a:p>
        </p:txBody>
      </p:sp>
      <p:grpSp>
        <p:nvGrpSpPr>
          <p:cNvPr id="149" name="Google Shape;149;p19"/>
          <p:cNvGrpSpPr/>
          <p:nvPr/>
        </p:nvGrpSpPr>
        <p:grpSpPr>
          <a:xfrm>
            <a:off x="9144000" y="1028700"/>
            <a:ext cx="6659049" cy="861060"/>
            <a:chOff x="0" y="0"/>
            <a:chExt cx="8878732" cy="1148080"/>
          </a:xfrm>
        </p:grpSpPr>
        <p:sp>
          <p:nvSpPr>
            <p:cNvPr id="150" name="Google Shape;150;p19"/>
            <p:cNvSpPr txBox="1"/>
            <p:nvPr/>
          </p:nvSpPr>
          <p:spPr>
            <a:xfrm>
              <a:off x="0" y="0"/>
              <a:ext cx="8878732" cy="7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Add a main point</a:t>
              </a:r>
              <a:endParaRPr/>
            </a:p>
          </p:txBody>
        </p:sp>
        <p:sp>
          <p:nvSpPr>
            <p:cNvPr id="151" name="Google Shape;151;p19"/>
            <p:cNvSpPr txBox="1"/>
            <p:nvPr/>
          </p:nvSpPr>
          <p:spPr>
            <a:xfrm>
              <a:off x="0" y="676275"/>
              <a:ext cx="8878732"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what you want to discuss. </a:t>
              </a:r>
              <a:endParaRPr/>
            </a:p>
          </p:txBody>
        </p:sp>
      </p:grpSp>
      <p:grpSp>
        <p:nvGrpSpPr>
          <p:cNvPr id="152" name="Google Shape;152;p19"/>
          <p:cNvGrpSpPr/>
          <p:nvPr/>
        </p:nvGrpSpPr>
        <p:grpSpPr>
          <a:xfrm>
            <a:off x="9144000" y="8397240"/>
            <a:ext cx="6659049" cy="861060"/>
            <a:chOff x="0" y="0"/>
            <a:chExt cx="8878732" cy="1148080"/>
          </a:xfrm>
        </p:grpSpPr>
        <p:sp>
          <p:nvSpPr>
            <p:cNvPr id="153" name="Google Shape;153;p19"/>
            <p:cNvSpPr txBox="1"/>
            <p:nvPr/>
          </p:nvSpPr>
          <p:spPr>
            <a:xfrm>
              <a:off x="0" y="0"/>
              <a:ext cx="8878732" cy="7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Add a main point</a:t>
              </a:r>
              <a:endParaRPr/>
            </a:p>
          </p:txBody>
        </p:sp>
        <p:sp>
          <p:nvSpPr>
            <p:cNvPr id="154" name="Google Shape;154;p19"/>
            <p:cNvSpPr txBox="1"/>
            <p:nvPr/>
          </p:nvSpPr>
          <p:spPr>
            <a:xfrm>
              <a:off x="0" y="676275"/>
              <a:ext cx="8878732"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what you want to discuss. </a:t>
              </a:r>
              <a:endParaRPr/>
            </a:p>
          </p:txBody>
        </p:sp>
      </p:grpSp>
      <p:grpSp>
        <p:nvGrpSpPr>
          <p:cNvPr id="155" name="Google Shape;155;p19"/>
          <p:cNvGrpSpPr/>
          <p:nvPr/>
        </p:nvGrpSpPr>
        <p:grpSpPr>
          <a:xfrm>
            <a:off x="9144000" y="5941060"/>
            <a:ext cx="6659049" cy="861060"/>
            <a:chOff x="0" y="0"/>
            <a:chExt cx="8878732" cy="1148080"/>
          </a:xfrm>
        </p:grpSpPr>
        <p:sp>
          <p:nvSpPr>
            <p:cNvPr id="156" name="Google Shape;156;p19"/>
            <p:cNvSpPr txBox="1"/>
            <p:nvPr/>
          </p:nvSpPr>
          <p:spPr>
            <a:xfrm>
              <a:off x="0" y="0"/>
              <a:ext cx="8878732" cy="7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Add a main point</a:t>
              </a:r>
              <a:endParaRPr/>
            </a:p>
          </p:txBody>
        </p:sp>
        <p:sp>
          <p:nvSpPr>
            <p:cNvPr id="157" name="Google Shape;157;p19"/>
            <p:cNvSpPr txBox="1"/>
            <p:nvPr/>
          </p:nvSpPr>
          <p:spPr>
            <a:xfrm>
              <a:off x="0" y="676275"/>
              <a:ext cx="8878732"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what you want to discuss. </a:t>
              </a:r>
              <a:endParaRPr/>
            </a:p>
          </p:txBody>
        </p:sp>
      </p:grpSp>
      <p:grpSp>
        <p:nvGrpSpPr>
          <p:cNvPr id="158" name="Google Shape;158;p19"/>
          <p:cNvGrpSpPr/>
          <p:nvPr/>
        </p:nvGrpSpPr>
        <p:grpSpPr>
          <a:xfrm>
            <a:off x="9144000" y="3484880"/>
            <a:ext cx="6659049" cy="861060"/>
            <a:chOff x="0" y="0"/>
            <a:chExt cx="8878732" cy="1148080"/>
          </a:xfrm>
        </p:grpSpPr>
        <p:sp>
          <p:nvSpPr>
            <p:cNvPr id="159" name="Google Shape;159;p19"/>
            <p:cNvSpPr txBox="1"/>
            <p:nvPr/>
          </p:nvSpPr>
          <p:spPr>
            <a:xfrm>
              <a:off x="0" y="0"/>
              <a:ext cx="8878732" cy="7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FFFFC7"/>
                  </a:solidFill>
                  <a:latin typeface="Fredoka SemiBold"/>
                  <a:ea typeface="Fredoka SemiBold"/>
                  <a:cs typeface="Fredoka SemiBold"/>
                  <a:sym typeface="Fredoka SemiBold"/>
                </a:rPr>
                <a:t>Add a main point</a:t>
              </a:r>
              <a:endParaRPr/>
            </a:p>
          </p:txBody>
        </p:sp>
        <p:sp>
          <p:nvSpPr>
            <p:cNvPr id="160" name="Google Shape;160;p19"/>
            <p:cNvSpPr txBox="1"/>
            <p:nvPr/>
          </p:nvSpPr>
          <p:spPr>
            <a:xfrm>
              <a:off x="0" y="676275"/>
              <a:ext cx="8878732"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what you want to discuss. </a:t>
              </a:r>
              <a:endParaRPr/>
            </a:p>
          </p:txBody>
        </p:sp>
      </p:grpSp>
      <p:pic>
        <p:nvPicPr>
          <p:cNvPr id="161" name="Google Shape;161;p19"/>
          <p:cNvPicPr preferRelativeResize="0"/>
          <p:nvPr/>
        </p:nvPicPr>
        <p:blipFill>
          <a:blip r:embed="rId4">
            <a:alphaModFix/>
          </a:blip>
          <a:stretch>
            <a:fillRect/>
          </a:stretch>
        </p:blipFill>
        <p:spPr>
          <a:xfrm>
            <a:off x="-5334000" y="4345950"/>
            <a:ext cx="13792202" cy="68080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572E"/>
        </a:solidFill>
      </p:bgPr>
    </p:bg>
    <p:spTree>
      <p:nvGrpSpPr>
        <p:cNvPr id="165" name="Shape 165"/>
        <p:cNvGrpSpPr/>
        <p:nvPr/>
      </p:nvGrpSpPr>
      <p:grpSpPr>
        <a:xfrm>
          <a:off x="0" y="0"/>
          <a:ext cx="0" cy="0"/>
          <a:chOff x="0" y="0"/>
          <a:chExt cx="0" cy="0"/>
        </a:xfrm>
      </p:grpSpPr>
      <p:sp>
        <p:nvSpPr>
          <p:cNvPr id="166" name="Google Shape;166;p20"/>
          <p:cNvSpPr txBox="1"/>
          <p:nvPr/>
        </p:nvSpPr>
        <p:spPr>
          <a:xfrm>
            <a:off x="2285581" y="3890010"/>
            <a:ext cx="13716900" cy="2216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4400" u="none" cap="none" strike="noStrike">
                <a:solidFill>
                  <a:srgbClr val="FFFFC7"/>
                </a:solidFill>
                <a:latin typeface="Fredoka"/>
                <a:ea typeface="Fredoka"/>
                <a:cs typeface="Fredoka"/>
                <a:sym typeface="Fredoka"/>
              </a:rPr>
              <a:t>About Us</a:t>
            </a:r>
            <a:endParaRPr b="1"/>
          </a:p>
        </p:txBody>
      </p:sp>
      <p:sp>
        <p:nvSpPr>
          <p:cNvPr id="167" name="Google Shape;167;p20"/>
          <p:cNvSpPr txBox="1"/>
          <p:nvPr/>
        </p:nvSpPr>
        <p:spPr>
          <a:xfrm>
            <a:off x="4198012" y="6052185"/>
            <a:ext cx="9891976"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what you want to discuss. </a:t>
            </a:r>
            <a:endParaRPr/>
          </a:p>
        </p:txBody>
      </p:sp>
      <p:pic>
        <p:nvPicPr>
          <p:cNvPr id="168" name="Google Shape;168;p20"/>
          <p:cNvPicPr preferRelativeResize="0"/>
          <p:nvPr/>
        </p:nvPicPr>
        <p:blipFill>
          <a:blip r:embed="rId3">
            <a:alphaModFix/>
          </a:blip>
          <a:stretch>
            <a:fillRect/>
          </a:stretch>
        </p:blipFill>
        <p:spPr>
          <a:xfrm>
            <a:off x="399861" y="6781800"/>
            <a:ext cx="3423465" cy="3202597"/>
          </a:xfrm>
          <a:prstGeom prst="rect">
            <a:avLst/>
          </a:prstGeom>
          <a:noFill/>
          <a:ln>
            <a:noFill/>
          </a:ln>
        </p:spPr>
      </p:pic>
      <p:pic>
        <p:nvPicPr>
          <p:cNvPr id="169" name="Google Shape;169;p20"/>
          <p:cNvPicPr preferRelativeResize="0"/>
          <p:nvPr/>
        </p:nvPicPr>
        <p:blipFill>
          <a:blip r:embed="rId3">
            <a:alphaModFix/>
          </a:blip>
          <a:stretch>
            <a:fillRect/>
          </a:stretch>
        </p:blipFill>
        <p:spPr>
          <a:xfrm>
            <a:off x="14089988" y="247960"/>
            <a:ext cx="3893212" cy="3642037"/>
          </a:xfrm>
          <a:prstGeom prst="rect">
            <a:avLst/>
          </a:prstGeom>
          <a:noFill/>
          <a:ln>
            <a:noFill/>
          </a:ln>
        </p:spPr>
      </p:pic>
      <p:pic>
        <p:nvPicPr>
          <p:cNvPr id="170" name="Google Shape;170;p20"/>
          <p:cNvPicPr preferRelativeResize="0"/>
          <p:nvPr/>
        </p:nvPicPr>
        <p:blipFill>
          <a:blip r:embed="rId4">
            <a:alphaModFix/>
          </a:blip>
          <a:stretch>
            <a:fillRect/>
          </a:stretch>
        </p:blipFill>
        <p:spPr>
          <a:xfrm>
            <a:off x="-3110874" y="-3074529"/>
            <a:ext cx="11425372" cy="10286999"/>
          </a:xfrm>
          <a:prstGeom prst="rect">
            <a:avLst/>
          </a:prstGeom>
          <a:noFill/>
          <a:ln>
            <a:noFill/>
          </a:ln>
        </p:spPr>
      </p:pic>
      <p:pic>
        <p:nvPicPr>
          <p:cNvPr id="171" name="Google Shape;171;p20"/>
          <p:cNvPicPr preferRelativeResize="0"/>
          <p:nvPr/>
        </p:nvPicPr>
        <p:blipFill>
          <a:blip r:embed="rId4">
            <a:alphaModFix/>
          </a:blip>
          <a:stretch>
            <a:fillRect/>
          </a:stretch>
        </p:blipFill>
        <p:spPr>
          <a:xfrm rot="10800000">
            <a:off x="10972801" y="2938776"/>
            <a:ext cx="9811724" cy="88341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77D1"/>
        </a:solidFill>
      </p:bgPr>
    </p:bg>
    <p:spTree>
      <p:nvGrpSpPr>
        <p:cNvPr id="175" name="Shape 175"/>
        <p:cNvGrpSpPr/>
        <p:nvPr/>
      </p:nvGrpSpPr>
      <p:grpSpPr>
        <a:xfrm>
          <a:off x="0" y="0"/>
          <a:ext cx="0" cy="0"/>
          <a:chOff x="0" y="0"/>
          <a:chExt cx="0" cy="0"/>
        </a:xfrm>
      </p:grpSpPr>
      <p:sp>
        <p:nvSpPr>
          <p:cNvPr id="176" name="Google Shape;176;p21"/>
          <p:cNvSpPr txBox="1"/>
          <p:nvPr/>
        </p:nvSpPr>
        <p:spPr>
          <a:xfrm>
            <a:off x="1028700" y="1200150"/>
            <a:ext cx="7637700" cy="13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FFFFC7"/>
                </a:solidFill>
                <a:latin typeface="Fredoka"/>
                <a:ea typeface="Fredoka"/>
                <a:cs typeface="Fredoka"/>
                <a:sym typeface="Fredoka"/>
              </a:rPr>
              <a:t>Stone Fruits</a:t>
            </a:r>
            <a:endParaRPr b="1"/>
          </a:p>
        </p:txBody>
      </p:sp>
      <p:sp>
        <p:nvSpPr>
          <p:cNvPr id="177" name="Google Shape;177;p21"/>
          <p:cNvSpPr txBox="1"/>
          <p:nvPr/>
        </p:nvSpPr>
        <p:spPr>
          <a:xfrm>
            <a:off x="9144000" y="6513195"/>
            <a:ext cx="8115300" cy="274510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100" u="none" cap="none" strike="noStrike">
                <a:solidFill>
                  <a:srgbClr val="FFFFC7"/>
                </a:solidFill>
                <a:latin typeface="DM Sans"/>
                <a:ea typeface="DM Sans"/>
                <a:cs typeface="DM Sans"/>
                <a:sym typeface="DM Sans"/>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pic>
        <p:nvPicPr>
          <p:cNvPr id="178" name="Google Shape;178;p21"/>
          <p:cNvPicPr preferRelativeResize="0"/>
          <p:nvPr/>
        </p:nvPicPr>
        <p:blipFill>
          <a:blip r:embed="rId3">
            <a:alphaModFix/>
          </a:blip>
          <a:stretch>
            <a:fillRect/>
          </a:stretch>
        </p:blipFill>
        <p:spPr>
          <a:xfrm>
            <a:off x="12534900" y="-2466575"/>
            <a:ext cx="6134101" cy="8661524"/>
          </a:xfrm>
          <a:prstGeom prst="rect">
            <a:avLst/>
          </a:prstGeom>
          <a:noFill/>
          <a:ln>
            <a:noFill/>
          </a:ln>
        </p:spPr>
      </p:pic>
      <p:pic>
        <p:nvPicPr>
          <p:cNvPr id="179" name="Google Shape;179;p21"/>
          <p:cNvPicPr preferRelativeResize="0"/>
          <p:nvPr/>
        </p:nvPicPr>
        <p:blipFill>
          <a:blip r:embed="rId4">
            <a:alphaModFix/>
          </a:blip>
          <a:stretch>
            <a:fillRect/>
          </a:stretch>
        </p:blipFill>
        <p:spPr>
          <a:xfrm>
            <a:off x="-304801" y="3049950"/>
            <a:ext cx="8441825" cy="81133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