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Oswald"/>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swald-bold.fntdata"/><Relationship Id="rId30" Type="http://schemas.openxmlformats.org/officeDocument/2006/relationships/font" Target="fonts/Oswa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1434775" y="5945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1" name="Google Shape;11;p3"/>
          <p:cNvGrpSpPr/>
          <p:nvPr/>
        </p:nvGrpSpPr>
        <p:grpSpPr>
          <a:xfrm>
            <a:off x="1434785" y="758686"/>
            <a:ext cx="3343183" cy="883493"/>
            <a:chOff x="0" y="0"/>
            <a:chExt cx="4457577" cy="1177991"/>
          </a:xfrm>
        </p:grpSpPr>
        <p:grpSp>
          <p:nvGrpSpPr>
            <p:cNvPr id="12" name="Google Shape;12;p3"/>
            <p:cNvGrpSpPr/>
            <p:nvPr/>
          </p:nvGrpSpPr>
          <p:grpSpPr>
            <a:xfrm>
              <a:off x="0" y="0"/>
              <a:ext cx="1177991" cy="1177991"/>
              <a:chOff x="0" y="0"/>
              <a:chExt cx="812800" cy="812800"/>
            </a:xfrm>
          </p:grpSpPr>
          <p:sp>
            <p:nvSpPr>
              <p:cNvPr id="13" name="Google Shape;1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 name="Google Shape;15;p3"/>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16" name="Google Shape;16;p3"/>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17" name="Google Shape;17;p3"/>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18" name="Google Shape;18;p3"/>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4"/>
          <p:cNvSpPr txBox="1"/>
          <p:nvPr>
            <p:ph idx="1" type="body"/>
          </p:nvPr>
        </p:nvSpPr>
        <p:spPr>
          <a:xfrm>
            <a:off x="1847900" y="5372100"/>
            <a:ext cx="59832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1" name="Google Shape;21;p4"/>
          <p:cNvGrpSpPr/>
          <p:nvPr/>
        </p:nvGrpSpPr>
        <p:grpSpPr>
          <a:xfrm>
            <a:off x="1434785" y="758686"/>
            <a:ext cx="3343183" cy="883493"/>
            <a:chOff x="0" y="0"/>
            <a:chExt cx="4457577" cy="1177991"/>
          </a:xfrm>
        </p:grpSpPr>
        <p:grpSp>
          <p:nvGrpSpPr>
            <p:cNvPr id="22" name="Google Shape;22;p4"/>
            <p:cNvGrpSpPr/>
            <p:nvPr/>
          </p:nvGrpSpPr>
          <p:grpSpPr>
            <a:xfrm>
              <a:off x="0" y="0"/>
              <a:ext cx="1177991" cy="1177991"/>
              <a:chOff x="0" y="0"/>
              <a:chExt cx="812800" cy="812800"/>
            </a:xfrm>
          </p:grpSpPr>
          <p:sp>
            <p:nvSpPr>
              <p:cNvPr id="23" name="Google Shape;2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4"/>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26" name="Google Shape;26;p4"/>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27" name="Google Shape;27;p4"/>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28" name="Google Shape;28;p4"/>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29" name="Google Shape;29;p4"/>
          <p:cNvCxnSpPr/>
          <p:nvPr/>
        </p:nvCxnSpPr>
        <p:spPr>
          <a:xfrm>
            <a:off x="1724025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idx="1" type="body"/>
          </p:nvPr>
        </p:nvSpPr>
        <p:spPr>
          <a:xfrm>
            <a:off x="2449188" y="71224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32" name="Google Shape;32;p5"/>
          <p:cNvGrpSpPr/>
          <p:nvPr/>
        </p:nvGrpSpPr>
        <p:grpSpPr>
          <a:xfrm>
            <a:off x="1434785" y="758686"/>
            <a:ext cx="3343183" cy="883493"/>
            <a:chOff x="0" y="0"/>
            <a:chExt cx="4457577" cy="1177991"/>
          </a:xfrm>
        </p:grpSpPr>
        <p:grpSp>
          <p:nvGrpSpPr>
            <p:cNvPr id="33" name="Google Shape;33;p5"/>
            <p:cNvGrpSpPr/>
            <p:nvPr/>
          </p:nvGrpSpPr>
          <p:grpSpPr>
            <a:xfrm>
              <a:off x="0" y="0"/>
              <a:ext cx="1177991" cy="1177991"/>
              <a:chOff x="0" y="0"/>
              <a:chExt cx="812800" cy="812800"/>
            </a:xfrm>
          </p:grpSpPr>
          <p:sp>
            <p:nvSpPr>
              <p:cNvPr id="34" name="Google Shape;3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 name="Google Shape;36;p5"/>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37" name="Google Shape;37;p5"/>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38" name="Google Shape;38;p5"/>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39" name="Google Shape;39;p5"/>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6"/>
          <p:cNvSpPr txBox="1"/>
          <p:nvPr>
            <p:ph idx="1" type="body"/>
          </p:nvPr>
        </p:nvSpPr>
        <p:spPr>
          <a:xfrm>
            <a:off x="1692875" y="5248525"/>
            <a:ext cx="57915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2" name="Google Shape;42;p6"/>
          <p:cNvSpPr txBox="1"/>
          <p:nvPr>
            <p:ph idx="2" type="body"/>
          </p:nvPr>
        </p:nvSpPr>
        <p:spPr>
          <a:xfrm>
            <a:off x="7703013" y="5248525"/>
            <a:ext cx="57915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43" name="Google Shape;43;p6"/>
          <p:cNvGrpSpPr/>
          <p:nvPr/>
        </p:nvGrpSpPr>
        <p:grpSpPr>
          <a:xfrm>
            <a:off x="1434785" y="758686"/>
            <a:ext cx="3343183" cy="883493"/>
            <a:chOff x="0" y="0"/>
            <a:chExt cx="4457577" cy="1177991"/>
          </a:xfrm>
        </p:grpSpPr>
        <p:grpSp>
          <p:nvGrpSpPr>
            <p:cNvPr id="44" name="Google Shape;44;p6"/>
            <p:cNvGrpSpPr/>
            <p:nvPr/>
          </p:nvGrpSpPr>
          <p:grpSpPr>
            <a:xfrm>
              <a:off x="0" y="0"/>
              <a:ext cx="1177991" cy="1177991"/>
              <a:chOff x="0" y="0"/>
              <a:chExt cx="812800" cy="812800"/>
            </a:xfrm>
          </p:grpSpPr>
          <p:sp>
            <p:nvSpPr>
              <p:cNvPr id="45" name="Google Shape;4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6"/>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48" name="Google Shape;48;p6"/>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49" name="Google Shape;49;p6"/>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50" name="Google Shape;50;p6"/>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51" name="Google Shape;51;p6"/>
          <p:cNvCxnSpPr/>
          <p:nvPr/>
        </p:nvCxnSpPr>
        <p:spPr>
          <a:xfrm>
            <a:off x="1724025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7"/>
          <p:cNvSpPr txBox="1"/>
          <p:nvPr>
            <p:ph idx="1" type="body"/>
          </p:nvPr>
        </p:nvSpPr>
        <p:spPr>
          <a:xfrm>
            <a:off x="2439425" y="5186825"/>
            <a:ext cx="55776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4" name="Google Shape;54;p7"/>
          <p:cNvSpPr txBox="1"/>
          <p:nvPr>
            <p:ph idx="2" type="body"/>
          </p:nvPr>
        </p:nvSpPr>
        <p:spPr>
          <a:xfrm>
            <a:off x="8220916" y="5186825"/>
            <a:ext cx="55800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55" name="Google Shape;55;p7"/>
          <p:cNvGrpSpPr/>
          <p:nvPr/>
        </p:nvGrpSpPr>
        <p:grpSpPr>
          <a:xfrm>
            <a:off x="1434785" y="758686"/>
            <a:ext cx="3343183" cy="883493"/>
            <a:chOff x="0" y="0"/>
            <a:chExt cx="4457577" cy="1177991"/>
          </a:xfrm>
        </p:grpSpPr>
        <p:grpSp>
          <p:nvGrpSpPr>
            <p:cNvPr id="56" name="Google Shape;56;p7"/>
            <p:cNvGrpSpPr/>
            <p:nvPr/>
          </p:nvGrpSpPr>
          <p:grpSpPr>
            <a:xfrm>
              <a:off x="0" y="0"/>
              <a:ext cx="1177991" cy="1177991"/>
              <a:chOff x="0" y="0"/>
              <a:chExt cx="812800" cy="812800"/>
            </a:xfrm>
          </p:grpSpPr>
          <p:sp>
            <p:nvSpPr>
              <p:cNvPr id="57" name="Google Shape;5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 name="Google Shape;59;p7"/>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60" name="Google Shape;60;p7"/>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61" name="Google Shape;61;p7"/>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62" name="Google Shape;62;p7"/>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63" name="Google Shape;63;p7"/>
          <p:cNvCxnSpPr/>
          <p:nvPr/>
        </p:nvCxnSpPr>
        <p:spPr>
          <a:xfrm>
            <a:off x="1724025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grpSp>
        <p:nvGrpSpPr>
          <p:cNvPr id="65" name="Google Shape;65;p8"/>
          <p:cNvGrpSpPr/>
          <p:nvPr/>
        </p:nvGrpSpPr>
        <p:grpSpPr>
          <a:xfrm>
            <a:off x="1434785" y="758686"/>
            <a:ext cx="3343183" cy="883493"/>
            <a:chOff x="0" y="0"/>
            <a:chExt cx="4457577" cy="1177991"/>
          </a:xfrm>
        </p:grpSpPr>
        <p:grpSp>
          <p:nvGrpSpPr>
            <p:cNvPr id="66" name="Google Shape;66;p8"/>
            <p:cNvGrpSpPr/>
            <p:nvPr/>
          </p:nvGrpSpPr>
          <p:grpSpPr>
            <a:xfrm>
              <a:off x="0" y="0"/>
              <a:ext cx="1177991" cy="1177991"/>
              <a:chOff x="0" y="0"/>
              <a:chExt cx="812800" cy="812800"/>
            </a:xfrm>
          </p:grpSpPr>
          <p:sp>
            <p:nvSpPr>
              <p:cNvPr id="67" name="Google Shape;6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8"/>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70" name="Google Shape;70;p8"/>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71" name="Google Shape;71;p8"/>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72" name="Google Shape;72;p8"/>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9"/>
          <p:cNvSpPr txBox="1"/>
          <p:nvPr>
            <p:ph idx="1" type="body"/>
          </p:nvPr>
        </p:nvSpPr>
        <p:spPr>
          <a:xfrm>
            <a:off x="7204850" y="5348075"/>
            <a:ext cx="5111700" cy="38253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75" name="Google Shape;75;p9"/>
          <p:cNvSpPr txBox="1"/>
          <p:nvPr>
            <p:ph idx="2" type="body"/>
          </p:nvPr>
        </p:nvSpPr>
        <p:spPr>
          <a:xfrm>
            <a:off x="1434775" y="5348075"/>
            <a:ext cx="5634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76" name="Google Shape;76;p9"/>
          <p:cNvGrpSpPr/>
          <p:nvPr/>
        </p:nvGrpSpPr>
        <p:grpSpPr>
          <a:xfrm>
            <a:off x="1434785" y="758686"/>
            <a:ext cx="3343183" cy="883493"/>
            <a:chOff x="0" y="0"/>
            <a:chExt cx="4457577" cy="1177991"/>
          </a:xfrm>
        </p:grpSpPr>
        <p:grpSp>
          <p:nvGrpSpPr>
            <p:cNvPr id="77" name="Google Shape;77;p9"/>
            <p:cNvGrpSpPr/>
            <p:nvPr/>
          </p:nvGrpSpPr>
          <p:grpSpPr>
            <a:xfrm>
              <a:off x="0" y="0"/>
              <a:ext cx="1177991" cy="1177991"/>
              <a:chOff x="0" y="0"/>
              <a:chExt cx="812800" cy="812800"/>
            </a:xfrm>
          </p:grpSpPr>
          <p:sp>
            <p:nvSpPr>
              <p:cNvPr id="78" name="Google Shape;7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 name="Google Shape;80;p9"/>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81" name="Google Shape;81;p9"/>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82" name="Google Shape;82;p9"/>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83" name="Google Shape;83;p9"/>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10"/>
          <p:cNvSpPr/>
          <p:nvPr>
            <p:ph idx="2" type="pic"/>
          </p:nvPr>
        </p:nvSpPr>
        <p:spPr>
          <a:xfrm>
            <a:off x="10158846" y="5496075"/>
            <a:ext cx="3464400" cy="2598300"/>
          </a:xfrm>
          <a:prstGeom prst="rect">
            <a:avLst/>
          </a:prstGeom>
          <a:noFill/>
          <a:ln>
            <a:noFill/>
          </a:ln>
        </p:spPr>
      </p:sp>
      <p:sp>
        <p:nvSpPr>
          <p:cNvPr id="86" name="Google Shape;86;p10"/>
          <p:cNvSpPr txBox="1"/>
          <p:nvPr>
            <p:ph idx="1" type="body"/>
          </p:nvPr>
        </p:nvSpPr>
        <p:spPr>
          <a:xfrm>
            <a:off x="1714038" y="56909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87" name="Google Shape;87;p10"/>
          <p:cNvGrpSpPr/>
          <p:nvPr/>
        </p:nvGrpSpPr>
        <p:grpSpPr>
          <a:xfrm>
            <a:off x="1434785" y="758686"/>
            <a:ext cx="3343183" cy="883493"/>
            <a:chOff x="0" y="0"/>
            <a:chExt cx="4457577" cy="1177991"/>
          </a:xfrm>
        </p:grpSpPr>
        <p:grpSp>
          <p:nvGrpSpPr>
            <p:cNvPr id="88" name="Google Shape;88;p10"/>
            <p:cNvGrpSpPr/>
            <p:nvPr/>
          </p:nvGrpSpPr>
          <p:grpSpPr>
            <a:xfrm>
              <a:off x="0" y="0"/>
              <a:ext cx="1177991" cy="1177991"/>
              <a:chOff x="0" y="0"/>
              <a:chExt cx="812800" cy="812800"/>
            </a:xfrm>
          </p:grpSpPr>
          <p:sp>
            <p:nvSpPr>
              <p:cNvPr id="89" name="Google Shape;8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0"/>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2">
                <a:alphaModFix/>
              </a:blip>
              <a:stretch>
                <a:fillRect b="0" l="0" r="0" t="0"/>
              </a:stretch>
            </a:blipFill>
            <a:ln>
              <a:noFill/>
            </a:ln>
          </p:spPr>
        </p:sp>
        <p:sp>
          <p:nvSpPr>
            <p:cNvPr id="92" name="Google Shape;92;p10"/>
            <p:cNvSpPr txBox="1"/>
            <p:nvPr/>
          </p:nvSpPr>
          <p:spPr>
            <a:xfrm>
              <a:off x="1367877" y="255163"/>
              <a:ext cx="3089700" cy="5784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93" name="Google Shape;93;p10"/>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cxnSp>
        <p:nvCxnSpPr>
          <p:cNvPr id="94" name="Google Shape;94;p10"/>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95" name="Google Shape;95;p10"/>
          <p:cNvCxnSpPr/>
          <p:nvPr/>
        </p:nvCxnSpPr>
        <p:spPr>
          <a:xfrm>
            <a:off x="1724025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01350" y="2714650"/>
            <a:ext cx="1269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100"/>
              <a:buFont typeface="Oswald"/>
              <a:buNone/>
              <a:defRPr i="0" sz="10100" u="none" cap="none" strike="noStrike">
                <a:solidFill>
                  <a:schemeClr val="lt1"/>
                </a:solidFill>
                <a:latin typeface="Oswald"/>
                <a:ea typeface="Oswald"/>
                <a:cs typeface="Oswald"/>
                <a:sym typeface="Oswald"/>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1847900" y="5372100"/>
            <a:ext cx="59832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1pPr>
            <a:lvl2pPr indent="-361950" lvl="1" marL="914400" marR="0" rtl="0" algn="l">
              <a:spcBef>
                <a:spcPts val="56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2pPr>
            <a:lvl3pPr indent="-361950" lvl="2" marL="1371600" marR="0" rtl="0" algn="l">
              <a:spcBef>
                <a:spcPts val="48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3pPr>
            <a:lvl4pPr indent="-361950" lvl="3" marL="18288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4pPr>
            <a:lvl5pPr indent="-361950" lvl="4" marL="22860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5pPr>
            <a:lvl6pPr indent="-361950" lvl="5" marL="27432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6pPr>
            <a:lvl7pPr indent="-361950" lvl="6" marL="32004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7pPr>
            <a:lvl8pPr indent="-361950" lvl="7" marL="36576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8pPr>
            <a:lvl9pPr indent="-361950" lvl="8" marL="41148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19.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38.png"/><Relationship Id="rId6" Type="http://schemas.openxmlformats.org/officeDocument/2006/relationships/image" Target="../media/image27.png"/><Relationship Id="rId7"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41.png"/><Relationship Id="rId7" Type="http://schemas.openxmlformats.org/officeDocument/2006/relationships/image" Target="../media/image35.png"/><Relationship Id="rId8"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pic>
        <p:nvPicPr>
          <p:cNvPr id="100" name="Google Shape;100;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01" name="Google Shape;101;p11"/>
          <p:cNvPicPr preferRelativeResize="0"/>
          <p:nvPr/>
        </p:nvPicPr>
        <p:blipFill>
          <a:blip r:embed="rId4">
            <a:alphaModFix/>
          </a:blip>
          <a:stretch>
            <a:fillRect/>
          </a:stretch>
        </p:blipFill>
        <p:spPr>
          <a:xfrm>
            <a:off x="8473625" y="-3070175"/>
            <a:ext cx="10833175" cy="15790976"/>
          </a:xfrm>
          <a:prstGeom prst="rect">
            <a:avLst/>
          </a:prstGeom>
          <a:noFill/>
          <a:ln>
            <a:noFill/>
          </a:ln>
        </p:spPr>
      </p:pic>
      <p:grpSp>
        <p:nvGrpSpPr>
          <p:cNvPr id="102" name="Google Shape;102;p11"/>
          <p:cNvGrpSpPr/>
          <p:nvPr/>
        </p:nvGrpSpPr>
        <p:grpSpPr>
          <a:xfrm>
            <a:off x="1345474" y="7319083"/>
            <a:ext cx="5505729" cy="1195028"/>
            <a:chOff x="0" y="-47625"/>
            <a:chExt cx="1450069" cy="314740"/>
          </a:xfrm>
        </p:grpSpPr>
        <p:sp>
          <p:nvSpPr>
            <p:cNvPr id="103" name="Google Shape;103;p11"/>
            <p:cNvSpPr/>
            <p:nvPr/>
          </p:nvSpPr>
          <p:spPr>
            <a:xfrm>
              <a:off x="0" y="0"/>
              <a:ext cx="1450069" cy="267115"/>
            </a:xfrm>
            <a:custGeom>
              <a:rect b="b" l="l" r="r" t="t"/>
              <a:pathLst>
                <a:path extrusionOk="0" h="267115" w="1450069">
                  <a:moveTo>
                    <a:pt x="71714" y="0"/>
                  </a:moveTo>
                  <a:lnTo>
                    <a:pt x="1378355" y="0"/>
                  </a:lnTo>
                  <a:cubicBezTo>
                    <a:pt x="1417961" y="0"/>
                    <a:pt x="1450069" y="32107"/>
                    <a:pt x="1450069" y="71714"/>
                  </a:cubicBezTo>
                  <a:lnTo>
                    <a:pt x="1450069" y="195401"/>
                  </a:lnTo>
                  <a:cubicBezTo>
                    <a:pt x="1450069" y="235008"/>
                    <a:pt x="1417961" y="267115"/>
                    <a:pt x="1378355" y="267115"/>
                  </a:cubicBezTo>
                  <a:lnTo>
                    <a:pt x="71714" y="267115"/>
                  </a:lnTo>
                  <a:cubicBezTo>
                    <a:pt x="32107" y="267115"/>
                    <a:pt x="0" y="235008"/>
                    <a:pt x="0" y="195401"/>
                  </a:cubicBezTo>
                  <a:lnTo>
                    <a:pt x="0" y="71714"/>
                  </a:lnTo>
                  <a:cubicBezTo>
                    <a:pt x="0" y="32107"/>
                    <a:pt x="32107" y="0"/>
                    <a:pt x="71714"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1"/>
            <p:cNvSpPr txBox="1"/>
            <p:nvPr/>
          </p:nvSpPr>
          <p:spPr>
            <a:xfrm>
              <a:off x="0" y="-47625"/>
              <a:ext cx="1450069" cy="3147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5" name="Google Shape;105;p11"/>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
        <p:nvSpPr>
          <p:cNvPr id="106" name="Google Shape;106;p11"/>
          <p:cNvSpPr txBox="1"/>
          <p:nvPr/>
        </p:nvSpPr>
        <p:spPr>
          <a:xfrm>
            <a:off x="1532254" y="2447114"/>
            <a:ext cx="9384300" cy="469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57" u="none" cap="none" strike="noStrike">
                <a:solidFill>
                  <a:srgbClr val="FFFFFF"/>
                </a:solidFill>
                <a:latin typeface="Oswald"/>
                <a:ea typeface="Oswald"/>
                <a:cs typeface="Oswald"/>
                <a:sym typeface="Oswald"/>
              </a:rPr>
              <a:t>BLOCKCHAIN CRYPTOCURRENCY INVESTMENT </a:t>
            </a:r>
            <a:endParaRPr/>
          </a:p>
        </p:txBody>
      </p:sp>
      <p:sp>
        <p:nvSpPr>
          <p:cNvPr id="107" name="Google Shape;107;p11"/>
          <p:cNvSpPr txBox="1"/>
          <p:nvPr/>
        </p:nvSpPr>
        <p:spPr>
          <a:xfrm>
            <a:off x="1633676" y="7646989"/>
            <a:ext cx="3905700" cy="8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352" u="none" cap="none" strike="noStrike">
                <a:solidFill>
                  <a:srgbClr val="000000"/>
                </a:solidFill>
                <a:latin typeface="Oswald"/>
                <a:ea typeface="Oswald"/>
                <a:cs typeface="Oswald"/>
                <a:sym typeface="Oswald"/>
              </a:rPr>
              <a:t>PRESENTATION</a:t>
            </a:r>
            <a:endParaRPr/>
          </a:p>
        </p:txBody>
      </p:sp>
      <p:grpSp>
        <p:nvGrpSpPr>
          <p:cNvPr id="108" name="Google Shape;108;p11"/>
          <p:cNvGrpSpPr/>
          <p:nvPr/>
        </p:nvGrpSpPr>
        <p:grpSpPr>
          <a:xfrm>
            <a:off x="1532254" y="758686"/>
            <a:ext cx="3343288" cy="883497"/>
            <a:chOff x="0" y="0"/>
            <a:chExt cx="4457717" cy="1177996"/>
          </a:xfrm>
        </p:grpSpPr>
        <p:grpSp>
          <p:nvGrpSpPr>
            <p:cNvPr id="109" name="Google Shape;109;p11"/>
            <p:cNvGrpSpPr/>
            <p:nvPr/>
          </p:nvGrpSpPr>
          <p:grpSpPr>
            <a:xfrm>
              <a:off x="0" y="0"/>
              <a:ext cx="1177996" cy="1177996"/>
              <a:chOff x="0" y="0"/>
              <a:chExt cx="812800" cy="812800"/>
            </a:xfrm>
          </p:grpSpPr>
          <p:sp>
            <p:nvSpPr>
              <p:cNvPr id="110" name="Google Shape;11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1"/>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5">
                <a:alphaModFix/>
              </a:blip>
              <a:stretch>
                <a:fillRect b="0" l="0" r="0" t="0"/>
              </a:stretch>
            </a:blipFill>
            <a:ln>
              <a:noFill/>
            </a:ln>
          </p:spPr>
        </p:sp>
        <p:sp>
          <p:nvSpPr>
            <p:cNvPr id="113" name="Google Shape;113;p11"/>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3" name="Shape 303"/>
        <p:cNvGrpSpPr/>
        <p:nvPr/>
      </p:nvGrpSpPr>
      <p:grpSpPr>
        <a:xfrm>
          <a:off x="0" y="0"/>
          <a:ext cx="0" cy="0"/>
          <a:chOff x="0" y="0"/>
          <a:chExt cx="0" cy="0"/>
        </a:xfrm>
      </p:grpSpPr>
      <p:pic>
        <p:nvPicPr>
          <p:cNvPr id="304" name="Google Shape;304;p20"/>
          <p:cNvPicPr preferRelativeResize="0"/>
          <p:nvPr/>
        </p:nvPicPr>
        <p:blipFill rotWithShape="1">
          <a:blip r:embed="rId3">
            <a:alphaModFix/>
          </a:blip>
          <a:srcRect b="0" l="0" r="0" t="0"/>
          <a:stretch/>
        </p:blipFill>
        <p:spPr>
          <a:xfrm>
            <a:off x="9664674" y="455811"/>
            <a:ext cx="2536840" cy="2536840"/>
          </a:xfrm>
          <a:prstGeom prst="rect">
            <a:avLst/>
          </a:prstGeom>
          <a:noFill/>
          <a:ln>
            <a:noFill/>
          </a:ln>
        </p:spPr>
      </p:pic>
      <p:pic>
        <p:nvPicPr>
          <p:cNvPr id="305" name="Google Shape;305;p20"/>
          <p:cNvPicPr preferRelativeResize="0"/>
          <p:nvPr/>
        </p:nvPicPr>
        <p:blipFill rotWithShape="1">
          <a:blip r:embed="rId4">
            <a:alphaModFix/>
          </a:blip>
          <a:srcRect b="0" l="0" r="0" t="0"/>
          <a:stretch/>
        </p:blipFill>
        <p:spPr>
          <a:xfrm>
            <a:off x="9664674" y="5269064"/>
            <a:ext cx="2536840" cy="2536840"/>
          </a:xfrm>
          <a:prstGeom prst="rect">
            <a:avLst/>
          </a:prstGeom>
          <a:noFill/>
          <a:ln>
            <a:noFill/>
          </a:ln>
        </p:spPr>
      </p:pic>
      <p:pic>
        <p:nvPicPr>
          <p:cNvPr id="306" name="Google Shape;306;p20"/>
          <p:cNvPicPr preferRelativeResize="0"/>
          <p:nvPr/>
        </p:nvPicPr>
        <p:blipFill rotWithShape="1">
          <a:blip r:embed="rId5">
            <a:alphaModFix/>
          </a:blip>
          <a:srcRect b="0" l="0" r="0" t="0"/>
          <a:stretch/>
        </p:blipFill>
        <p:spPr>
          <a:xfrm>
            <a:off x="13504810" y="455811"/>
            <a:ext cx="2536840" cy="2536840"/>
          </a:xfrm>
          <a:prstGeom prst="rect">
            <a:avLst/>
          </a:prstGeom>
          <a:noFill/>
          <a:ln>
            <a:noFill/>
          </a:ln>
        </p:spPr>
      </p:pic>
      <p:pic>
        <p:nvPicPr>
          <p:cNvPr id="307" name="Google Shape;307;p20"/>
          <p:cNvPicPr preferRelativeResize="0"/>
          <p:nvPr/>
        </p:nvPicPr>
        <p:blipFill rotWithShape="1">
          <a:blip r:embed="rId6">
            <a:alphaModFix/>
          </a:blip>
          <a:srcRect b="0" l="0" r="0" t="0"/>
          <a:stretch/>
        </p:blipFill>
        <p:spPr>
          <a:xfrm>
            <a:off x="13504810" y="5199023"/>
            <a:ext cx="2536840" cy="2536840"/>
          </a:xfrm>
          <a:prstGeom prst="rect">
            <a:avLst/>
          </a:prstGeom>
          <a:noFill/>
          <a:ln>
            <a:noFill/>
          </a:ln>
        </p:spPr>
      </p:pic>
      <p:sp>
        <p:nvSpPr>
          <p:cNvPr id="308" name="Google Shape;308;p20"/>
          <p:cNvSpPr txBox="1"/>
          <p:nvPr/>
        </p:nvSpPr>
        <p:spPr>
          <a:xfrm>
            <a:off x="1397209"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309" name="Google Shape;309;p20"/>
          <p:cNvSpPr txBox="1"/>
          <p:nvPr/>
        </p:nvSpPr>
        <p:spPr>
          <a:xfrm>
            <a:off x="1397209" y="1975108"/>
            <a:ext cx="5862956"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MILESTONES</a:t>
            </a:r>
            <a:endParaRPr/>
          </a:p>
        </p:txBody>
      </p:sp>
      <p:sp>
        <p:nvSpPr>
          <p:cNvPr id="310" name="Google Shape;310;p20"/>
          <p:cNvSpPr txBox="1"/>
          <p:nvPr/>
        </p:nvSpPr>
        <p:spPr>
          <a:xfrm>
            <a:off x="9876077" y="3205014"/>
            <a:ext cx="2627971" cy="767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MILESTONES</a:t>
            </a:r>
            <a:endParaRPr/>
          </a:p>
        </p:txBody>
      </p:sp>
      <p:sp>
        <p:nvSpPr>
          <p:cNvPr id="311" name="Google Shape;311;p20"/>
          <p:cNvSpPr txBox="1"/>
          <p:nvPr/>
        </p:nvSpPr>
        <p:spPr>
          <a:xfrm>
            <a:off x="14068915" y="3205014"/>
            <a:ext cx="2627971" cy="767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MILESTONES</a:t>
            </a:r>
            <a:endParaRPr/>
          </a:p>
        </p:txBody>
      </p:sp>
      <p:sp>
        <p:nvSpPr>
          <p:cNvPr id="312" name="Google Shape;312;p20"/>
          <p:cNvSpPr txBox="1"/>
          <p:nvPr/>
        </p:nvSpPr>
        <p:spPr>
          <a:xfrm>
            <a:off x="9876077" y="7909674"/>
            <a:ext cx="2627971" cy="767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MILESTONES</a:t>
            </a:r>
            <a:endParaRPr/>
          </a:p>
        </p:txBody>
      </p:sp>
      <p:sp>
        <p:nvSpPr>
          <p:cNvPr id="313" name="Google Shape;313;p20"/>
          <p:cNvSpPr txBox="1"/>
          <p:nvPr/>
        </p:nvSpPr>
        <p:spPr>
          <a:xfrm>
            <a:off x="14068915" y="7909674"/>
            <a:ext cx="2627971" cy="767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MILESTONES</a:t>
            </a:r>
            <a:endParaRPr/>
          </a:p>
        </p:txBody>
      </p:sp>
      <p:grpSp>
        <p:nvGrpSpPr>
          <p:cNvPr id="314" name="Google Shape;314;p20"/>
          <p:cNvGrpSpPr/>
          <p:nvPr/>
        </p:nvGrpSpPr>
        <p:grpSpPr>
          <a:xfrm>
            <a:off x="1434785" y="758686"/>
            <a:ext cx="3343288" cy="883497"/>
            <a:chOff x="0" y="0"/>
            <a:chExt cx="4457717" cy="1177996"/>
          </a:xfrm>
        </p:grpSpPr>
        <p:grpSp>
          <p:nvGrpSpPr>
            <p:cNvPr id="315" name="Google Shape;315;p20"/>
            <p:cNvGrpSpPr/>
            <p:nvPr/>
          </p:nvGrpSpPr>
          <p:grpSpPr>
            <a:xfrm>
              <a:off x="0" y="0"/>
              <a:ext cx="1177996" cy="1177996"/>
              <a:chOff x="0" y="0"/>
              <a:chExt cx="812800" cy="812800"/>
            </a:xfrm>
          </p:grpSpPr>
          <p:sp>
            <p:nvSpPr>
              <p:cNvPr id="316" name="Google Shape;31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20"/>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7">
                <a:alphaModFix/>
              </a:blip>
              <a:stretch>
                <a:fillRect b="0" l="0" r="0" t="0"/>
              </a:stretch>
            </a:blipFill>
            <a:ln>
              <a:noFill/>
            </a:ln>
          </p:spPr>
        </p:sp>
        <p:sp>
          <p:nvSpPr>
            <p:cNvPr id="319" name="Google Shape;319;p20"/>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320" name="Google Shape;320;p20"/>
          <p:cNvSpPr txBox="1"/>
          <p:nvPr/>
        </p:nvSpPr>
        <p:spPr>
          <a:xfrm>
            <a:off x="1203532" y="4084546"/>
            <a:ext cx="67314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in life often come with a mixture of excitement and reflection. They mark the culmination of hard work, perseverance, and growth, serving as a testament to our journey. Whether it’s graduating from school, landing a dream job, celebrating a significant birthday, or achieving a personal goal, each milestone holds a special significance. </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They are moments to pause and appreciate how far we've come, to acknowledge the support we've received, and to renew our motivation for the road ahead. These milestones, big or small.</a:t>
            </a:r>
            <a:endParaRPr/>
          </a:p>
        </p:txBody>
      </p:sp>
      <p:cxnSp>
        <p:nvCxnSpPr>
          <p:cNvPr id="321" name="Google Shape;321;p20"/>
          <p:cNvCxnSpPr/>
          <p:nvPr/>
        </p:nvCxnSpPr>
        <p:spPr>
          <a:xfrm>
            <a:off x="9342282" y="0"/>
            <a:ext cx="0" cy="10287000"/>
          </a:xfrm>
          <a:prstGeom prst="straightConnector1">
            <a:avLst/>
          </a:prstGeom>
          <a:noFill/>
          <a:ln cap="flat" cmpd="sng" w="38100">
            <a:solidFill>
              <a:srgbClr val="FFFFFF"/>
            </a:solidFill>
            <a:prstDash val="solid"/>
            <a:round/>
            <a:headEnd len="sm" w="sm" type="none"/>
            <a:tailEnd len="sm" w="sm" type="none"/>
          </a:ln>
        </p:spPr>
      </p:cxnSp>
      <p:sp>
        <p:nvSpPr>
          <p:cNvPr id="322" name="Google Shape;322;p20"/>
          <p:cNvSpPr txBox="1"/>
          <p:nvPr/>
        </p:nvSpPr>
        <p:spPr>
          <a:xfrm>
            <a:off x="9876077" y="4084546"/>
            <a:ext cx="3297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23" name="Google Shape;323;p20"/>
          <p:cNvSpPr txBox="1"/>
          <p:nvPr/>
        </p:nvSpPr>
        <p:spPr>
          <a:xfrm>
            <a:off x="9876077" y="8876030"/>
            <a:ext cx="3297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24" name="Google Shape;324;p20"/>
          <p:cNvSpPr txBox="1"/>
          <p:nvPr/>
        </p:nvSpPr>
        <p:spPr>
          <a:xfrm>
            <a:off x="14068915" y="4084546"/>
            <a:ext cx="3297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25" name="Google Shape;325;p20"/>
          <p:cNvSpPr txBox="1"/>
          <p:nvPr/>
        </p:nvSpPr>
        <p:spPr>
          <a:xfrm>
            <a:off x="14068915" y="8876030"/>
            <a:ext cx="3297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1" name="Google Shape;331;p21"/>
          <p:cNvSpPr txBox="1"/>
          <p:nvPr/>
        </p:nvSpPr>
        <p:spPr>
          <a:xfrm>
            <a:off x="1028700" y="6181725"/>
            <a:ext cx="10138500" cy="312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57" u="none" cap="none" strike="noStrike">
                <a:solidFill>
                  <a:srgbClr val="FFFFFF"/>
                </a:solidFill>
                <a:latin typeface="Oswald"/>
                <a:ea typeface="Oswald"/>
                <a:cs typeface="Oswald"/>
                <a:sym typeface="Oswald"/>
              </a:rPr>
              <a:t>A PICTURE IS WORTH A THOUSAND WORDS</a:t>
            </a:r>
            <a:endParaRPr/>
          </a:p>
        </p:txBody>
      </p:sp>
      <p:grpSp>
        <p:nvGrpSpPr>
          <p:cNvPr id="332" name="Google Shape;332;p21"/>
          <p:cNvGrpSpPr/>
          <p:nvPr/>
        </p:nvGrpSpPr>
        <p:grpSpPr>
          <a:xfrm>
            <a:off x="1434785" y="758686"/>
            <a:ext cx="3343288" cy="883497"/>
            <a:chOff x="0" y="0"/>
            <a:chExt cx="4457717" cy="1177996"/>
          </a:xfrm>
        </p:grpSpPr>
        <p:grpSp>
          <p:nvGrpSpPr>
            <p:cNvPr id="333" name="Google Shape;333;p21"/>
            <p:cNvGrpSpPr/>
            <p:nvPr/>
          </p:nvGrpSpPr>
          <p:grpSpPr>
            <a:xfrm>
              <a:off x="0" y="0"/>
              <a:ext cx="1177996" cy="1177996"/>
              <a:chOff x="0" y="0"/>
              <a:chExt cx="812800" cy="812800"/>
            </a:xfrm>
          </p:grpSpPr>
          <p:sp>
            <p:nvSpPr>
              <p:cNvPr id="334" name="Google Shape;3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6" name="Google Shape;336;p21"/>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337" name="Google Shape;337;p21"/>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1" name="Shape 341"/>
        <p:cNvGrpSpPr/>
        <p:nvPr/>
      </p:nvGrpSpPr>
      <p:grpSpPr>
        <a:xfrm>
          <a:off x="0" y="0"/>
          <a:ext cx="0" cy="0"/>
          <a:chOff x="0" y="0"/>
          <a:chExt cx="0" cy="0"/>
        </a:xfrm>
      </p:grpSpPr>
      <p:pic>
        <p:nvPicPr>
          <p:cNvPr id="342" name="Google Shape;342;p22"/>
          <p:cNvPicPr preferRelativeResize="0"/>
          <p:nvPr/>
        </p:nvPicPr>
        <p:blipFill>
          <a:blip r:embed="rId3">
            <a:alphaModFix/>
          </a:blip>
          <a:stretch>
            <a:fillRect/>
          </a:stretch>
        </p:blipFill>
        <p:spPr>
          <a:xfrm>
            <a:off x="11624100" y="1052063"/>
            <a:ext cx="8563676" cy="12839240"/>
          </a:xfrm>
          <a:prstGeom prst="rect">
            <a:avLst/>
          </a:prstGeom>
          <a:noFill/>
          <a:ln>
            <a:noFill/>
          </a:ln>
        </p:spPr>
      </p:pic>
      <p:grpSp>
        <p:nvGrpSpPr>
          <p:cNvPr id="343" name="Google Shape;343;p22"/>
          <p:cNvGrpSpPr/>
          <p:nvPr/>
        </p:nvGrpSpPr>
        <p:grpSpPr>
          <a:xfrm>
            <a:off x="1434785" y="758686"/>
            <a:ext cx="3343288" cy="883497"/>
            <a:chOff x="0" y="0"/>
            <a:chExt cx="4457717" cy="1177996"/>
          </a:xfrm>
        </p:grpSpPr>
        <p:grpSp>
          <p:nvGrpSpPr>
            <p:cNvPr id="344" name="Google Shape;344;p22"/>
            <p:cNvGrpSpPr/>
            <p:nvPr/>
          </p:nvGrpSpPr>
          <p:grpSpPr>
            <a:xfrm>
              <a:off x="0" y="0"/>
              <a:ext cx="1177996" cy="1177996"/>
              <a:chOff x="0" y="0"/>
              <a:chExt cx="812800" cy="812800"/>
            </a:xfrm>
          </p:grpSpPr>
          <p:sp>
            <p:nvSpPr>
              <p:cNvPr id="345" name="Google Shape;34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2"/>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348" name="Google Shape;348;p22"/>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349" name="Google Shape;349;p22"/>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
        <p:nvSpPr>
          <p:cNvPr id="350" name="Google Shape;350;p22"/>
          <p:cNvSpPr txBox="1"/>
          <p:nvPr/>
        </p:nvSpPr>
        <p:spPr>
          <a:xfrm>
            <a:off x="1434785" y="2066925"/>
            <a:ext cx="13932000" cy="312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57" u="none" cap="none" strike="noStrike">
                <a:solidFill>
                  <a:srgbClr val="FFFFFF"/>
                </a:solidFill>
                <a:latin typeface="Oswald"/>
                <a:ea typeface="Oswald"/>
                <a:cs typeface="Oswald"/>
                <a:sym typeface="Oswald"/>
              </a:rPr>
              <a:t>CRYPTOCURRENCY MARKET OVERVIEW</a:t>
            </a:r>
            <a:endParaRPr/>
          </a:p>
        </p:txBody>
      </p:sp>
      <p:sp>
        <p:nvSpPr>
          <p:cNvPr id="351" name="Google Shape;351;p22"/>
          <p:cNvSpPr txBox="1"/>
          <p:nvPr/>
        </p:nvSpPr>
        <p:spPr>
          <a:xfrm>
            <a:off x="1434785" y="5509260"/>
            <a:ext cx="101649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The </a:t>
            </a:r>
            <a:r>
              <a:rPr lang="en-US" sz="2100">
                <a:solidFill>
                  <a:srgbClr val="FFFFFF"/>
                </a:solidFill>
                <a:latin typeface="Montserrat"/>
                <a:ea typeface="Montserrat"/>
                <a:cs typeface="Montserrat"/>
                <a:sym typeface="Montserrat"/>
              </a:rPr>
              <a:t>cryptocurrency</a:t>
            </a:r>
            <a:r>
              <a:rPr b="0" i="0" lang="en-US" sz="2100" u="none" cap="none" strike="noStrike">
                <a:solidFill>
                  <a:srgbClr val="FFFFFF"/>
                </a:solidFill>
                <a:latin typeface="Montserrat"/>
                <a:ea typeface="Montserrat"/>
                <a:cs typeface="Montserrat"/>
                <a:sym typeface="Montserrat"/>
              </a:rPr>
              <a:t> market has evolved significantly over the past decade, transforming from a niche interest to a global phenomenon that attracts investors, technologists, and financial institutions alike. With thousands of different cryptocurrencies now in existence, the market offers a diverse range of opportunities and challenges.</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Bitcoin, the pioneer and most well-known cryptocurrency, continues to dominate the market, often seen as a digital gold due to its limited supply and strong security.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5" name="Shape 355"/>
        <p:cNvGrpSpPr/>
        <p:nvPr/>
      </p:nvGrpSpPr>
      <p:grpSpPr>
        <a:xfrm>
          <a:off x="0" y="0"/>
          <a:ext cx="0" cy="0"/>
          <a:chOff x="0" y="0"/>
          <a:chExt cx="0" cy="0"/>
        </a:xfrm>
      </p:grpSpPr>
      <p:pic>
        <p:nvPicPr>
          <p:cNvPr id="356" name="Google Shape;356;p23"/>
          <p:cNvPicPr preferRelativeResize="0"/>
          <p:nvPr/>
        </p:nvPicPr>
        <p:blipFill>
          <a:blip r:embed="rId3">
            <a:alphaModFix/>
          </a:blip>
          <a:stretch>
            <a:fillRect/>
          </a:stretch>
        </p:blipFill>
        <p:spPr>
          <a:xfrm>
            <a:off x="1434772" y="4322150"/>
            <a:ext cx="2495800" cy="2489713"/>
          </a:xfrm>
          <a:prstGeom prst="rect">
            <a:avLst/>
          </a:prstGeom>
          <a:noFill/>
          <a:ln>
            <a:noFill/>
          </a:ln>
        </p:spPr>
      </p:pic>
      <p:pic>
        <p:nvPicPr>
          <p:cNvPr id="357" name="Google Shape;357;p23"/>
          <p:cNvPicPr preferRelativeResize="0"/>
          <p:nvPr/>
        </p:nvPicPr>
        <p:blipFill>
          <a:blip r:embed="rId4">
            <a:alphaModFix/>
          </a:blip>
          <a:stretch>
            <a:fillRect/>
          </a:stretch>
        </p:blipFill>
        <p:spPr>
          <a:xfrm>
            <a:off x="7312435" y="4319088"/>
            <a:ext cx="2495825" cy="2495825"/>
          </a:xfrm>
          <a:prstGeom prst="rect">
            <a:avLst/>
          </a:prstGeom>
          <a:noFill/>
          <a:ln>
            <a:noFill/>
          </a:ln>
        </p:spPr>
      </p:pic>
      <p:pic>
        <p:nvPicPr>
          <p:cNvPr id="358" name="Google Shape;358;p23"/>
          <p:cNvPicPr preferRelativeResize="0"/>
          <p:nvPr/>
        </p:nvPicPr>
        <p:blipFill>
          <a:blip r:embed="rId5">
            <a:alphaModFix/>
          </a:blip>
          <a:stretch>
            <a:fillRect/>
          </a:stretch>
        </p:blipFill>
        <p:spPr>
          <a:xfrm>
            <a:off x="13190100" y="4319100"/>
            <a:ext cx="2495825" cy="2495825"/>
          </a:xfrm>
          <a:prstGeom prst="rect">
            <a:avLst/>
          </a:prstGeom>
          <a:noFill/>
          <a:ln>
            <a:noFill/>
          </a:ln>
        </p:spPr>
      </p:pic>
      <p:sp>
        <p:nvSpPr>
          <p:cNvPr id="359" name="Google Shape;359;p23"/>
          <p:cNvSpPr txBox="1"/>
          <p:nvPr/>
        </p:nvSpPr>
        <p:spPr>
          <a:xfrm>
            <a:off x="7312450" y="7566706"/>
            <a:ext cx="3306074"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CLIENT NAME</a:t>
            </a:r>
            <a:endParaRPr/>
          </a:p>
        </p:txBody>
      </p:sp>
      <p:sp>
        <p:nvSpPr>
          <p:cNvPr id="360" name="Google Shape;360;p23"/>
          <p:cNvSpPr txBox="1"/>
          <p:nvPr/>
        </p:nvSpPr>
        <p:spPr>
          <a:xfrm>
            <a:off x="1434785" y="7566706"/>
            <a:ext cx="3306074"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CLIENT NAME</a:t>
            </a:r>
            <a:endParaRPr/>
          </a:p>
        </p:txBody>
      </p:sp>
      <p:sp>
        <p:nvSpPr>
          <p:cNvPr id="361" name="Google Shape;361;p23"/>
          <p:cNvSpPr txBox="1"/>
          <p:nvPr/>
        </p:nvSpPr>
        <p:spPr>
          <a:xfrm>
            <a:off x="1434785" y="844309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62" name="Google Shape;362;p23"/>
          <p:cNvSpPr txBox="1"/>
          <p:nvPr/>
        </p:nvSpPr>
        <p:spPr>
          <a:xfrm>
            <a:off x="7312450" y="844309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63" name="Google Shape;363;p23"/>
          <p:cNvSpPr txBox="1"/>
          <p:nvPr/>
        </p:nvSpPr>
        <p:spPr>
          <a:xfrm>
            <a:off x="13190273" y="844309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64" name="Google Shape;364;p23"/>
          <p:cNvSpPr txBox="1"/>
          <p:nvPr/>
        </p:nvSpPr>
        <p:spPr>
          <a:xfrm>
            <a:off x="13190114" y="7566706"/>
            <a:ext cx="3306074"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CLIENT NAME</a:t>
            </a:r>
            <a:endParaRPr/>
          </a:p>
        </p:txBody>
      </p:sp>
      <p:sp>
        <p:nvSpPr>
          <p:cNvPr id="365" name="Google Shape;365;p23"/>
          <p:cNvSpPr txBox="1"/>
          <p:nvPr/>
        </p:nvSpPr>
        <p:spPr>
          <a:xfrm>
            <a:off x="1434785" y="2033778"/>
            <a:ext cx="10445232"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CLIENT FEEDBACK</a:t>
            </a:r>
            <a:endParaRPr/>
          </a:p>
        </p:txBody>
      </p:sp>
      <p:grpSp>
        <p:nvGrpSpPr>
          <p:cNvPr id="366" name="Google Shape;366;p23"/>
          <p:cNvGrpSpPr/>
          <p:nvPr/>
        </p:nvGrpSpPr>
        <p:grpSpPr>
          <a:xfrm>
            <a:off x="1434785" y="758686"/>
            <a:ext cx="3343288" cy="883497"/>
            <a:chOff x="0" y="0"/>
            <a:chExt cx="4457717" cy="1177996"/>
          </a:xfrm>
        </p:grpSpPr>
        <p:grpSp>
          <p:nvGrpSpPr>
            <p:cNvPr id="367" name="Google Shape;367;p23"/>
            <p:cNvGrpSpPr/>
            <p:nvPr/>
          </p:nvGrpSpPr>
          <p:grpSpPr>
            <a:xfrm>
              <a:off x="0" y="0"/>
              <a:ext cx="1177996" cy="1177996"/>
              <a:chOff x="0" y="0"/>
              <a:chExt cx="812800" cy="812800"/>
            </a:xfrm>
          </p:grpSpPr>
          <p:sp>
            <p:nvSpPr>
              <p:cNvPr id="368" name="Google Shape;3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3"/>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6">
                <a:alphaModFix/>
              </a:blip>
              <a:stretch>
                <a:fillRect b="0" l="0" r="0" t="0"/>
              </a:stretch>
            </a:blipFill>
            <a:ln>
              <a:noFill/>
            </a:ln>
          </p:spPr>
        </p:sp>
        <p:sp>
          <p:nvSpPr>
            <p:cNvPr id="371" name="Google Shape;371;p23"/>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372" name="Google Shape;372;p23"/>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373" name="Google Shape;373;p23"/>
          <p:cNvCxnSpPr/>
          <p:nvPr/>
        </p:nvCxnSpPr>
        <p:spPr>
          <a:xfrm>
            <a:off x="1727835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7" name="Shape 377"/>
        <p:cNvGrpSpPr/>
        <p:nvPr/>
      </p:nvGrpSpPr>
      <p:grpSpPr>
        <a:xfrm>
          <a:off x="0" y="0"/>
          <a:ext cx="0" cy="0"/>
          <a:chOff x="0" y="0"/>
          <a:chExt cx="0" cy="0"/>
        </a:xfrm>
      </p:grpSpPr>
      <p:pic>
        <p:nvPicPr>
          <p:cNvPr id="378" name="Google Shape;378;p24"/>
          <p:cNvPicPr preferRelativeResize="0"/>
          <p:nvPr/>
        </p:nvPicPr>
        <p:blipFill>
          <a:blip r:embed="rId3">
            <a:alphaModFix/>
          </a:blip>
          <a:stretch>
            <a:fillRect/>
          </a:stretch>
        </p:blipFill>
        <p:spPr>
          <a:xfrm>
            <a:off x="9822623" y="1028700"/>
            <a:ext cx="7436701" cy="8225299"/>
          </a:xfrm>
          <a:prstGeom prst="rect">
            <a:avLst/>
          </a:prstGeom>
          <a:noFill/>
          <a:ln>
            <a:noFill/>
          </a:ln>
        </p:spPr>
      </p:pic>
      <p:grpSp>
        <p:nvGrpSpPr>
          <p:cNvPr id="379" name="Google Shape;379;p24"/>
          <p:cNvGrpSpPr/>
          <p:nvPr/>
        </p:nvGrpSpPr>
        <p:grpSpPr>
          <a:xfrm>
            <a:off x="1434785" y="758686"/>
            <a:ext cx="3343288" cy="883497"/>
            <a:chOff x="0" y="0"/>
            <a:chExt cx="4457717" cy="1177996"/>
          </a:xfrm>
        </p:grpSpPr>
        <p:grpSp>
          <p:nvGrpSpPr>
            <p:cNvPr id="380" name="Google Shape;380;p24"/>
            <p:cNvGrpSpPr/>
            <p:nvPr/>
          </p:nvGrpSpPr>
          <p:grpSpPr>
            <a:xfrm>
              <a:off x="0" y="0"/>
              <a:ext cx="1177996" cy="1177996"/>
              <a:chOff x="0" y="0"/>
              <a:chExt cx="812800" cy="812800"/>
            </a:xfrm>
          </p:grpSpPr>
          <p:sp>
            <p:nvSpPr>
              <p:cNvPr id="381" name="Google Shape;3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24"/>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384" name="Google Shape;384;p24"/>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385" name="Google Shape;385;p24"/>
          <p:cNvSpPr txBox="1"/>
          <p:nvPr/>
        </p:nvSpPr>
        <p:spPr>
          <a:xfrm>
            <a:off x="1434785" y="1948582"/>
            <a:ext cx="5492978"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ABOUT US</a:t>
            </a:r>
            <a:endParaRPr/>
          </a:p>
        </p:txBody>
      </p:sp>
      <p:sp>
        <p:nvSpPr>
          <p:cNvPr id="386" name="Google Shape;386;p24"/>
          <p:cNvSpPr txBox="1"/>
          <p:nvPr/>
        </p:nvSpPr>
        <p:spPr>
          <a:xfrm>
            <a:off x="1434785" y="3740882"/>
            <a:ext cx="7378200" cy="4654800"/>
          </a:xfrm>
          <a:prstGeom prst="rect">
            <a:avLst/>
          </a:prstGeom>
          <a:noFill/>
          <a:ln>
            <a:noFill/>
          </a:ln>
        </p:spPr>
        <p:txBody>
          <a:bodyPr anchorCtr="0" anchor="t" bIns="0" lIns="0" spcFirstLastPara="1" rIns="0" wrap="square" tIns="0">
            <a:sp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Welcome to our story! We are a diverse and passionate team dedicated to making a positive impact in the world. Our journey began with a shared vision to create innovative solutions that empower communities and foster growth. With a blend of creativity, expertise, and a commitment to excellence, we strive to deliver exceptional experiences and outcomes for our clients and partners.</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Our core values revolve around integrity, inclusiveness, and sustainability. We believe in the power of collaboration and actively seek to build lasting relationships that drive meaningful change.</a:t>
            </a:r>
            <a:endParaRPr/>
          </a:p>
        </p:txBody>
      </p:sp>
      <p:cxnSp>
        <p:nvCxnSpPr>
          <p:cNvPr id="387" name="Google Shape;387;p24"/>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1" name="Shape 391"/>
        <p:cNvGrpSpPr/>
        <p:nvPr/>
      </p:nvGrpSpPr>
      <p:grpSpPr>
        <a:xfrm>
          <a:off x="0" y="0"/>
          <a:ext cx="0" cy="0"/>
          <a:chOff x="0" y="0"/>
          <a:chExt cx="0" cy="0"/>
        </a:xfrm>
      </p:grpSpPr>
      <p:pic>
        <p:nvPicPr>
          <p:cNvPr id="392" name="Google Shape;392;p25"/>
          <p:cNvPicPr preferRelativeResize="0"/>
          <p:nvPr/>
        </p:nvPicPr>
        <p:blipFill>
          <a:blip r:embed="rId3">
            <a:alphaModFix/>
          </a:blip>
          <a:stretch>
            <a:fillRect/>
          </a:stretch>
        </p:blipFill>
        <p:spPr>
          <a:xfrm>
            <a:off x="1434773" y="1690451"/>
            <a:ext cx="5953154" cy="7567851"/>
          </a:xfrm>
          <a:prstGeom prst="rect">
            <a:avLst/>
          </a:prstGeom>
          <a:noFill/>
          <a:ln>
            <a:noFill/>
          </a:ln>
        </p:spPr>
      </p:pic>
      <p:grpSp>
        <p:nvGrpSpPr>
          <p:cNvPr id="393" name="Google Shape;393;p25"/>
          <p:cNvGrpSpPr/>
          <p:nvPr/>
        </p:nvGrpSpPr>
        <p:grpSpPr>
          <a:xfrm>
            <a:off x="1434785" y="758686"/>
            <a:ext cx="3343288" cy="883497"/>
            <a:chOff x="0" y="0"/>
            <a:chExt cx="4457717" cy="1177996"/>
          </a:xfrm>
        </p:grpSpPr>
        <p:grpSp>
          <p:nvGrpSpPr>
            <p:cNvPr id="394" name="Google Shape;394;p25"/>
            <p:cNvGrpSpPr/>
            <p:nvPr/>
          </p:nvGrpSpPr>
          <p:grpSpPr>
            <a:xfrm>
              <a:off x="0" y="0"/>
              <a:ext cx="1177996" cy="1177996"/>
              <a:chOff x="0" y="0"/>
              <a:chExt cx="812800" cy="812800"/>
            </a:xfrm>
          </p:grpSpPr>
          <p:sp>
            <p:nvSpPr>
              <p:cNvPr id="395" name="Google Shape;39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25"/>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398" name="Google Shape;398;p25"/>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399" name="Google Shape;399;p25"/>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400" name="Google Shape;400;p25"/>
          <p:cNvCxnSpPr/>
          <p:nvPr/>
        </p:nvCxnSpPr>
        <p:spPr>
          <a:xfrm>
            <a:off x="17278350" y="0"/>
            <a:ext cx="0" cy="10287000"/>
          </a:xfrm>
          <a:prstGeom prst="straightConnector1">
            <a:avLst/>
          </a:prstGeom>
          <a:noFill/>
          <a:ln cap="flat" cmpd="sng" w="38100">
            <a:solidFill>
              <a:srgbClr val="FFFFFF"/>
            </a:solidFill>
            <a:prstDash val="solid"/>
            <a:round/>
            <a:headEnd len="sm" w="sm" type="none"/>
            <a:tailEnd len="sm" w="sm" type="none"/>
          </a:ln>
        </p:spPr>
      </p:cxnSp>
      <p:sp>
        <p:nvSpPr>
          <p:cNvPr id="401" name="Google Shape;401;p25"/>
          <p:cNvSpPr txBox="1"/>
          <p:nvPr/>
        </p:nvSpPr>
        <p:spPr>
          <a:xfrm>
            <a:off x="8949944" y="2152562"/>
            <a:ext cx="6982264"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OUR HISTORY</a:t>
            </a:r>
            <a:endParaRPr/>
          </a:p>
        </p:txBody>
      </p:sp>
      <p:sp>
        <p:nvSpPr>
          <p:cNvPr id="402" name="Google Shape;402;p25"/>
          <p:cNvSpPr txBox="1"/>
          <p:nvPr/>
        </p:nvSpPr>
        <p:spPr>
          <a:xfrm>
            <a:off x="8949944" y="4072978"/>
            <a:ext cx="72663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Is a tapestry woven with threads of courage, perseverance, and innovation. From the earliest civilizations that carved out their existence in the fertile river valleys to the modern societies that thrive on technological advancements, each chapter tells a story of human ingenuity and resilience.</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In the ancient world, monumental achievements like the pyramids of Egypt and the Great Wall of China showcased the architectural prowess and determination of early cultures.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6" name="Shape 406"/>
        <p:cNvGrpSpPr/>
        <p:nvPr/>
      </p:nvGrpSpPr>
      <p:grpSpPr>
        <a:xfrm>
          <a:off x="0" y="0"/>
          <a:ext cx="0" cy="0"/>
          <a:chOff x="0" y="0"/>
          <a:chExt cx="0" cy="0"/>
        </a:xfrm>
      </p:grpSpPr>
      <p:pic>
        <p:nvPicPr>
          <p:cNvPr id="407" name="Google Shape;407;p26"/>
          <p:cNvPicPr preferRelativeResize="0"/>
          <p:nvPr/>
        </p:nvPicPr>
        <p:blipFill>
          <a:blip r:embed="rId3">
            <a:alphaModFix/>
          </a:blip>
          <a:stretch>
            <a:fillRect/>
          </a:stretch>
        </p:blipFill>
        <p:spPr>
          <a:xfrm>
            <a:off x="11526166" y="-1713376"/>
            <a:ext cx="5310175" cy="4944125"/>
          </a:xfrm>
          <a:prstGeom prst="rect">
            <a:avLst/>
          </a:prstGeom>
          <a:noFill/>
          <a:ln>
            <a:noFill/>
          </a:ln>
        </p:spPr>
      </p:pic>
      <p:grpSp>
        <p:nvGrpSpPr>
          <p:cNvPr id="408" name="Google Shape;408;p26"/>
          <p:cNvGrpSpPr/>
          <p:nvPr/>
        </p:nvGrpSpPr>
        <p:grpSpPr>
          <a:xfrm>
            <a:off x="1434785" y="758686"/>
            <a:ext cx="3343288" cy="883497"/>
            <a:chOff x="0" y="0"/>
            <a:chExt cx="4457717" cy="1177996"/>
          </a:xfrm>
        </p:grpSpPr>
        <p:grpSp>
          <p:nvGrpSpPr>
            <p:cNvPr id="409" name="Google Shape;409;p26"/>
            <p:cNvGrpSpPr/>
            <p:nvPr/>
          </p:nvGrpSpPr>
          <p:grpSpPr>
            <a:xfrm>
              <a:off x="0" y="0"/>
              <a:ext cx="1177996" cy="1177996"/>
              <a:chOff x="0" y="0"/>
              <a:chExt cx="812800" cy="812800"/>
            </a:xfrm>
          </p:grpSpPr>
          <p:sp>
            <p:nvSpPr>
              <p:cNvPr id="410" name="Google Shape;41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26"/>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413" name="Google Shape;413;p26"/>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414" name="Google Shape;414;p26"/>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415" name="Google Shape;415;p26"/>
          <p:cNvGrpSpPr/>
          <p:nvPr/>
        </p:nvGrpSpPr>
        <p:grpSpPr>
          <a:xfrm>
            <a:off x="1413149" y="4329937"/>
            <a:ext cx="1878578" cy="1878578"/>
            <a:chOff x="0" y="0"/>
            <a:chExt cx="812800" cy="812800"/>
          </a:xfrm>
        </p:grpSpPr>
        <p:sp>
          <p:nvSpPr>
            <p:cNvPr id="416" name="Google Shape;41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6"/>
          <p:cNvGrpSpPr/>
          <p:nvPr/>
        </p:nvGrpSpPr>
        <p:grpSpPr>
          <a:xfrm>
            <a:off x="6652099" y="4329937"/>
            <a:ext cx="1878578" cy="1878578"/>
            <a:chOff x="0" y="0"/>
            <a:chExt cx="812800" cy="812800"/>
          </a:xfrm>
        </p:grpSpPr>
        <p:sp>
          <p:nvSpPr>
            <p:cNvPr id="419" name="Google Shape;41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26"/>
          <p:cNvGrpSpPr/>
          <p:nvPr/>
        </p:nvGrpSpPr>
        <p:grpSpPr>
          <a:xfrm>
            <a:off x="11912686" y="4329937"/>
            <a:ext cx="1878578" cy="1878578"/>
            <a:chOff x="0" y="0"/>
            <a:chExt cx="812800" cy="812800"/>
          </a:xfrm>
        </p:grpSpPr>
        <p:sp>
          <p:nvSpPr>
            <p:cNvPr id="422" name="Google Shape;42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26"/>
          <p:cNvSpPr txBox="1"/>
          <p:nvPr/>
        </p:nvSpPr>
        <p:spPr>
          <a:xfrm>
            <a:off x="1434785" y="2224912"/>
            <a:ext cx="9237210"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OUR BACKGROUND</a:t>
            </a:r>
            <a:endParaRPr/>
          </a:p>
        </p:txBody>
      </p:sp>
      <p:sp>
        <p:nvSpPr>
          <p:cNvPr id="425" name="Google Shape;425;p26"/>
          <p:cNvSpPr txBox="1"/>
          <p:nvPr/>
        </p:nvSpPr>
        <p:spPr>
          <a:xfrm>
            <a:off x="1434785" y="6874871"/>
            <a:ext cx="2707010"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MAIN POINT</a:t>
            </a:r>
            <a:endParaRPr/>
          </a:p>
        </p:txBody>
      </p:sp>
      <p:sp>
        <p:nvSpPr>
          <p:cNvPr id="426" name="Google Shape;426;p26"/>
          <p:cNvSpPr txBox="1"/>
          <p:nvPr/>
        </p:nvSpPr>
        <p:spPr>
          <a:xfrm>
            <a:off x="6673736" y="6874871"/>
            <a:ext cx="2707010"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MAIN POINT</a:t>
            </a:r>
            <a:endParaRPr/>
          </a:p>
        </p:txBody>
      </p:sp>
      <p:sp>
        <p:nvSpPr>
          <p:cNvPr id="427" name="Google Shape;427;p26"/>
          <p:cNvSpPr txBox="1"/>
          <p:nvPr/>
        </p:nvSpPr>
        <p:spPr>
          <a:xfrm>
            <a:off x="1413149" y="7925171"/>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428" name="Google Shape;428;p26"/>
          <p:cNvSpPr txBox="1"/>
          <p:nvPr/>
        </p:nvSpPr>
        <p:spPr>
          <a:xfrm>
            <a:off x="6652099" y="7925171"/>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429" name="Google Shape;429;p26"/>
          <p:cNvSpPr txBox="1"/>
          <p:nvPr/>
        </p:nvSpPr>
        <p:spPr>
          <a:xfrm>
            <a:off x="11912686" y="6874871"/>
            <a:ext cx="2707010"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MAIN POINT</a:t>
            </a:r>
            <a:endParaRPr/>
          </a:p>
        </p:txBody>
      </p:sp>
      <p:sp>
        <p:nvSpPr>
          <p:cNvPr id="430" name="Google Shape;430;p26"/>
          <p:cNvSpPr txBox="1"/>
          <p:nvPr/>
        </p:nvSpPr>
        <p:spPr>
          <a:xfrm>
            <a:off x="11891050" y="7925171"/>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cxnSp>
        <p:nvCxnSpPr>
          <p:cNvPr id="431" name="Google Shape;431;p26"/>
          <p:cNvCxnSpPr/>
          <p:nvPr/>
        </p:nvCxnSpPr>
        <p:spPr>
          <a:xfrm>
            <a:off x="17278350" y="0"/>
            <a:ext cx="0" cy="10287000"/>
          </a:xfrm>
          <a:prstGeom prst="straightConnector1">
            <a:avLst/>
          </a:prstGeom>
          <a:noFill/>
          <a:ln cap="flat" cmpd="sng" w="38100">
            <a:solidFill>
              <a:srgbClr val="FFFFFF"/>
            </a:solidFill>
            <a:prstDash val="solid"/>
            <a:round/>
            <a:headEnd len="sm" w="sm" type="none"/>
            <a:tailEnd len="sm" w="sm" type="none"/>
          </a:ln>
        </p:spPr>
      </p:cxnSp>
      <p:pic>
        <p:nvPicPr>
          <p:cNvPr id="432" name="Google Shape;432;p26"/>
          <p:cNvPicPr preferRelativeResize="0"/>
          <p:nvPr/>
        </p:nvPicPr>
        <p:blipFill>
          <a:blip r:embed="rId5">
            <a:alphaModFix/>
          </a:blip>
          <a:stretch>
            <a:fillRect/>
          </a:stretch>
        </p:blipFill>
        <p:spPr>
          <a:xfrm>
            <a:off x="1801413" y="4572283"/>
            <a:ext cx="1102025" cy="1255084"/>
          </a:xfrm>
          <a:prstGeom prst="rect">
            <a:avLst/>
          </a:prstGeom>
          <a:noFill/>
          <a:ln>
            <a:noFill/>
          </a:ln>
        </p:spPr>
      </p:pic>
      <p:pic>
        <p:nvPicPr>
          <p:cNvPr id="433" name="Google Shape;433;p26"/>
          <p:cNvPicPr preferRelativeResize="0"/>
          <p:nvPr/>
        </p:nvPicPr>
        <p:blipFill>
          <a:blip r:embed="rId6">
            <a:alphaModFix/>
          </a:blip>
          <a:stretch>
            <a:fillRect/>
          </a:stretch>
        </p:blipFill>
        <p:spPr>
          <a:xfrm>
            <a:off x="7101263" y="4641649"/>
            <a:ext cx="1001861" cy="1255100"/>
          </a:xfrm>
          <a:prstGeom prst="rect">
            <a:avLst/>
          </a:prstGeom>
          <a:noFill/>
          <a:ln>
            <a:noFill/>
          </a:ln>
        </p:spPr>
      </p:pic>
      <p:pic>
        <p:nvPicPr>
          <p:cNvPr id="434" name="Google Shape;434;p26"/>
          <p:cNvPicPr preferRelativeResize="0"/>
          <p:nvPr/>
        </p:nvPicPr>
        <p:blipFill>
          <a:blip r:embed="rId7">
            <a:alphaModFix/>
          </a:blip>
          <a:stretch>
            <a:fillRect/>
          </a:stretch>
        </p:blipFill>
        <p:spPr>
          <a:xfrm>
            <a:off x="12315513" y="4680200"/>
            <a:ext cx="1177975" cy="1177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8" name="Shape 438"/>
        <p:cNvGrpSpPr/>
        <p:nvPr/>
      </p:nvGrpSpPr>
      <p:grpSpPr>
        <a:xfrm>
          <a:off x="0" y="0"/>
          <a:ext cx="0" cy="0"/>
          <a:chOff x="0" y="0"/>
          <a:chExt cx="0" cy="0"/>
        </a:xfrm>
      </p:grpSpPr>
      <p:pic>
        <p:nvPicPr>
          <p:cNvPr id="439" name="Google Shape;439;p27"/>
          <p:cNvPicPr preferRelativeResize="0"/>
          <p:nvPr/>
        </p:nvPicPr>
        <p:blipFill>
          <a:blip r:embed="rId3">
            <a:alphaModFix/>
          </a:blip>
          <a:stretch>
            <a:fillRect/>
          </a:stretch>
        </p:blipFill>
        <p:spPr>
          <a:xfrm>
            <a:off x="5073375" y="-3957297"/>
            <a:ext cx="17615677" cy="17219973"/>
          </a:xfrm>
          <a:prstGeom prst="rect">
            <a:avLst/>
          </a:prstGeom>
          <a:noFill/>
          <a:ln>
            <a:noFill/>
          </a:ln>
        </p:spPr>
      </p:pic>
      <p:sp>
        <p:nvSpPr>
          <p:cNvPr id="440" name="Google Shape;440;p27"/>
          <p:cNvSpPr txBox="1"/>
          <p:nvPr/>
        </p:nvSpPr>
        <p:spPr>
          <a:xfrm>
            <a:off x="1434785" y="2566720"/>
            <a:ext cx="9929400" cy="469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57" u="none" cap="none" strike="noStrike">
                <a:solidFill>
                  <a:srgbClr val="FFFFFF"/>
                </a:solidFill>
                <a:latin typeface="Oswald"/>
                <a:ea typeface="Oswald"/>
                <a:cs typeface="Oswald"/>
                <a:sym typeface="Oswald"/>
              </a:rPr>
              <a:t>WRITE AN ORIGINAL STATEMENT OR INSPIRING QUOTE</a:t>
            </a:r>
            <a:endParaRPr/>
          </a:p>
        </p:txBody>
      </p:sp>
      <p:sp>
        <p:nvSpPr>
          <p:cNvPr id="441" name="Google Shape;441;p27"/>
          <p:cNvSpPr txBox="1"/>
          <p:nvPr/>
        </p:nvSpPr>
        <p:spPr>
          <a:xfrm>
            <a:off x="1434785" y="7672120"/>
            <a:ext cx="746834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 Include a credit, citation, or supporting message</a:t>
            </a:r>
            <a:endParaRPr/>
          </a:p>
        </p:txBody>
      </p:sp>
      <p:grpSp>
        <p:nvGrpSpPr>
          <p:cNvPr id="442" name="Google Shape;442;p27"/>
          <p:cNvGrpSpPr/>
          <p:nvPr/>
        </p:nvGrpSpPr>
        <p:grpSpPr>
          <a:xfrm>
            <a:off x="1434785" y="758686"/>
            <a:ext cx="3343288" cy="883497"/>
            <a:chOff x="0" y="0"/>
            <a:chExt cx="4457717" cy="1177996"/>
          </a:xfrm>
        </p:grpSpPr>
        <p:grpSp>
          <p:nvGrpSpPr>
            <p:cNvPr id="443" name="Google Shape;443;p27"/>
            <p:cNvGrpSpPr/>
            <p:nvPr/>
          </p:nvGrpSpPr>
          <p:grpSpPr>
            <a:xfrm>
              <a:off x="0" y="0"/>
              <a:ext cx="1177996" cy="1177996"/>
              <a:chOff x="0" y="0"/>
              <a:chExt cx="812800" cy="812800"/>
            </a:xfrm>
          </p:grpSpPr>
          <p:sp>
            <p:nvSpPr>
              <p:cNvPr id="444" name="Google Shape;44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 name="Google Shape;446;p27"/>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447" name="Google Shape;447;p27"/>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448" name="Google Shape;448;p27"/>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449" name="Google Shape;449;p27"/>
          <p:cNvCxnSpPr/>
          <p:nvPr/>
        </p:nvCxnSpPr>
        <p:spPr>
          <a:xfrm>
            <a:off x="1727835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3" name="Shape 453"/>
        <p:cNvGrpSpPr/>
        <p:nvPr/>
      </p:nvGrpSpPr>
      <p:grpSpPr>
        <a:xfrm>
          <a:off x="0" y="0"/>
          <a:ext cx="0" cy="0"/>
          <a:chOff x="0" y="0"/>
          <a:chExt cx="0" cy="0"/>
        </a:xfrm>
      </p:grpSpPr>
      <p:pic>
        <p:nvPicPr>
          <p:cNvPr id="454" name="Google Shape;454;p28"/>
          <p:cNvPicPr preferRelativeResize="0"/>
          <p:nvPr/>
        </p:nvPicPr>
        <p:blipFill>
          <a:blip r:embed="rId3">
            <a:alphaModFix/>
          </a:blip>
          <a:stretch>
            <a:fillRect/>
          </a:stretch>
        </p:blipFill>
        <p:spPr>
          <a:xfrm>
            <a:off x="8687550" y="808801"/>
            <a:ext cx="9006726" cy="8710373"/>
          </a:xfrm>
          <a:prstGeom prst="rect">
            <a:avLst/>
          </a:prstGeom>
          <a:noFill/>
          <a:ln>
            <a:noFill/>
          </a:ln>
        </p:spPr>
      </p:pic>
      <p:sp>
        <p:nvSpPr>
          <p:cNvPr id="455" name="Google Shape;455;p28"/>
          <p:cNvSpPr/>
          <p:nvPr/>
        </p:nvSpPr>
        <p:spPr>
          <a:xfrm>
            <a:off x="1623864" y="4106265"/>
            <a:ext cx="417935" cy="597050"/>
          </a:xfrm>
          <a:custGeom>
            <a:rect b="b" l="l" r="r" t="t"/>
            <a:pathLst>
              <a:path extrusionOk="0" h="597050" w="417935">
                <a:moveTo>
                  <a:pt x="0" y="0"/>
                </a:moveTo>
                <a:lnTo>
                  <a:pt x="417935" y="0"/>
                </a:lnTo>
                <a:lnTo>
                  <a:pt x="417935" y="597050"/>
                </a:lnTo>
                <a:lnTo>
                  <a:pt x="0" y="597050"/>
                </a:lnTo>
                <a:lnTo>
                  <a:pt x="0" y="0"/>
                </a:lnTo>
                <a:close/>
              </a:path>
            </a:pathLst>
          </a:custGeom>
          <a:blipFill rotWithShape="1">
            <a:blip r:embed="rId4">
              <a:alphaModFix/>
            </a:blip>
            <a:stretch>
              <a:fillRect b="0" l="0" r="0" t="0"/>
            </a:stretch>
          </a:blipFill>
          <a:ln>
            <a:noFill/>
          </a:ln>
        </p:spPr>
      </p:sp>
      <p:sp>
        <p:nvSpPr>
          <p:cNvPr id="456" name="Google Shape;456;p28"/>
          <p:cNvSpPr/>
          <p:nvPr/>
        </p:nvSpPr>
        <p:spPr>
          <a:xfrm>
            <a:off x="1570910" y="5301459"/>
            <a:ext cx="523842" cy="523842"/>
          </a:xfrm>
          <a:custGeom>
            <a:rect b="b" l="l" r="r" t="t"/>
            <a:pathLst>
              <a:path extrusionOk="0" h="523842" w="523842">
                <a:moveTo>
                  <a:pt x="0" y="0"/>
                </a:moveTo>
                <a:lnTo>
                  <a:pt x="523843" y="0"/>
                </a:lnTo>
                <a:lnTo>
                  <a:pt x="523843" y="523842"/>
                </a:lnTo>
                <a:lnTo>
                  <a:pt x="0" y="523842"/>
                </a:lnTo>
                <a:lnTo>
                  <a:pt x="0" y="0"/>
                </a:lnTo>
                <a:close/>
              </a:path>
            </a:pathLst>
          </a:custGeom>
          <a:blipFill rotWithShape="1">
            <a:blip r:embed="rId5">
              <a:alphaModFix/>
            </a:blip>
            <a:stretch>
              <a:fillRect b="0" l="0" r="0" t="0"/>
            </a:stretch>
          </a:blipFill>
          <a:ln>
            <a:noFill/>
          </a:ln>
        </p:spPr>
      </p:sp>
      <p:sp>
        <p:nvSpPr>
          <p:cNvPr id="457" name="Google Shape;457;p28"/>
          <p:cNvSpPr/>
          <p:nvPr/>
        </p:nvSpPr>
        <p:spPr>
          <a:xfrm>
            <a:off x="1588054" y="6423445"/>
            <a:ext cx="489555" cy="336569"/>
          </a:xfrm>
          <a:custGeom>
            <a:rect b="b" l="l" r="r" t="t"/>
            <a:pathLst>
              <a:path extrusionOk="0" h="336569" w="489555">
                <a:moveTo>
                  <a:pt x="0" y="0"/>
                </a:moveTo>
                <a:lnTo>
                  <a:pt x="489555" y="0"/>
                </a:lnTo>
                <a:lnTo>
                  <a:pt x="489555" y="336569"/>
                </a:lnTo>
                <a:lnTo>
                  <a:pt x="0" y="336569"/>
                </a:lnTo>
                <a:lnTo>
                  <a:pt x="0" y="0"/>
                </a:lnTo>
                <a:close/>
              </a:path>
            </a:pathLst>
          </a:custGeom>
          <a:blipFill rotWithShape="1">
            <a:blip r:embed="rId6">
              <a:alphaModFix/>
            </a:blip>
            <a:stretch>
              <a:fillRect b="0" l="0" r="0" t="0"/>
            </a:stretch>
          </a:blipFill>
          <a:ln>
            <a:noFill/>
          </a:ln>
        </p:spPr>
      </p:sp>
      <p:sp>
        <p:nvSpPr>
          <p:cNvPr id="458" name="Google Shape;458;p28"/>
          <p:cNvSpPr/>
          <p:nvPr/>
        </p:nvSpPr>
        <p:spPr>
          <a:xfrm>
            <a:off x="1561295" y="8509001"/>
            <a:ext cx="543072" cy="543072"/>
          </a:xfrm>
          <a:custGeom>
            <a:rect b="b" l="l" r="r" t="t"/>
            <a:pathLst>
              <a:path extrusionOk="0" h="543072" w="543072">
                <a:moveTo>
                  <a:pt x="0" y="0"/>
                </a:moveTo>
                <a:lnTo>
                  <a:pt x="543072" y="0"/>
                </a:lnTo>
                <a:lnTo>
                  <a:pt x="543072" y="543072"/>
                </a:lnTo>
                <a:lnTo>
                  <a:pt x="0" y="543072"/>
                </a:lnTo>
                <a:lnTo>
                  <a:pt x="0" y="0"/>
                </a:lnTo>
                <a:close/>
              </a:path>
            </a:pathLst>
          </a:custGeom>
          <a:blipFill rotWithShape="1">
            <a:blip r:embed="rId7">
              <a:alphaModFix/>
            </a:blip>
            <a:stretch>
              <a:fillRect b="0" l="0" r="0" t="0"/>
            </a:stretch>
          </a:blipFill>
          <a:ln>
            <a:noFill/>
          </a:ln>
        </p:spPr>
      </p:sp>
      <p:sp>
        <p:nvSpPr>
          <p:cNvPr id="459" name="Google Shape;459;p28"/>
          <p:cNvSpPr/>
          <p:nvPr/>
        </p:nvSpPr>
        <p:spPr>
          <a:xfrm>
            <a:off x="1525777" y="7358158"/>
            <a:ext cx="614109" cy="552698"/>
          </a:xfrm>
          <a:custGeom>
            <a:rect b="b" l="l" r="r" t="t"/>
            <a:pathLst>
              <a:path extrusionOk="0" h="552698" w="614109">
                <a:moveTo>
                  <a:pt x="0" y="0"/>
                </a:moveTo>
                <a:lnTo>
                  <a:pt x="614109" y="0"/>
                </a:lnTo>
                <a:lnTo>
                  <a:pt x="614109" y="552699"/>
                </a:lnTo>
                <a:lnTo>
                  <a:pt x="0" y="552699"/>
                </a:lnTo>
                <a:lnTo>
                  <a:pt x="0" y="0"/>
                </a:lnTo>
                <a:close/>
              </a:path>
            </a:pathLst>
          </a:custGeom>
          <a:blipFill rotWithShape="1">
            <a:blip r:embed="rId8">
              <a:alphaModFix/>
            </a:blip>
            <a:stretch>
              <a:fillRect b="0" l="0" r="0" t="0"/>
            </a:stretch>
          </a:blipFill>
          <a:ln>
            <a:noFill/>
          </a:ln>
        </p:spPr>
      </p:sp>
      <p:grpSp>
        <p:nvGrpSpPr>
          <p:cNvPr id="460" name="Google Shape;460;p28"/>
          <p:cNvGrpSpPr/>
          <p:nvPr/>
        </p:nvGrpSpPr>
        <p:grpSpPr>
          <a:xfrm>
            <a:off x="1434785" y="758686"/>
            <a:ext cx="3343288" cy="883497"/>
            <a:chOff x="0" y="0"/>
            <a:chExt cx="4457717" cy="1177996"/>
          </a:xfrm>
        </p:grpSpPr>
        <p:grpSp>
          <p:nvGrpSpPr>
            <p:cNvPr id="461" name="Google Shape;461;p28"/>
            <p:cNvGrpSpPr/>
            <p:nvPr/>
          </p:nvGrpSpPr>
          <p:grpSpPr>
            <a:xfrm>
              <a:off x="0" y="0"/>
              <a:ext cx="1177996" cy="1177996"/>
              <a:chOff x="0" y="0"/>
              <a:chExt cx="812800" cy="812800"/>
            </a:xfrm>
          </p:grpSpPr>
          <p:sp>
            <p:nvSpPr>
              <p:cNvPr id="462" name="Google Shape;46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8"/>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9">
                <a:alphaModFix/>
              </a:blip>
              <a:stretch>
                <a:fillRect b="0" l="0" r="0" t="0"/>
              </a:stretch>
            </a:blipFill>
            <a:ln>
              <a:noFill/>
            </a:ln>
          </p:spPr>
        </p:sp>
        <p:sp>
          <p:nvSpPr>
            <p:cNvPr id="465" name="Google Shape;465;p28"/>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466" name="Google Shape;466;p28"/>
          <p:cNvSpPr txBox="1"/>
          <p:nvPr/>
        </p:nvSpPr>
        <p:spPr>
          <a:xfrm>
            <a:off x="1525777" y="1955040"/>
            <a:ext cx="7950587"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CONTACT US</a:t>
            </a:r>
            <a:endParaRPr/>
          </a:p>
        </p:txBody>
      </p:sp>
      <p:sp>
        <p:nvSpPr>
          <p:cNvPr id="467" name="Google Shape;467;p28"/>
          <p:cNvSpPr txBox="1"/>
          <p:nvPr/>
        </p:nvSpPr>
        <p:spPr>
          <a:xfrm>
            <a:off x="2600341" y="4058640"/>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468" name="Google Shape;468;p28"/>
          <p:cNvSpPr txBox="1"/>
          <p:nvPr/>
        </p:nvSpPr>
        <p:spPr>
          <a:xfrm>
            <a:off x="2600341" y="541960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469" name="Google Shape;469;p28"/>
          <p:cNvSpPr txBox="1"/>
          <p:nvPr/>
        </p:nvSpPr>
        <p:spPr>
          <a:xfrm>
            <a:off x="2600341" y="6354316"/>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sp>
        <p:nvSpPr>
          <p:cNvPr id="470" name="Google Shape;470;p28"/>
          <p:cNvSpPr txBox="1"/>
          <p:nvPr/>
        </p:nvSpPr>
        <p:spPr>
          <a:xfrm>
            <a:off x="2600341" y="8646374"/>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471" name="Google Shape;471;p28"/>
          <p:cNvSpPr txBox="1"/>
          <p:nvPr/>
        </p:nvSpPr>
        <p:spPr>
          <a:xfrm>
            <a:off x="2424147" y="7407846"/>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5" name="Shape 475"/>
        <p:cNvGrpSpPr/>
        <p:nvPr/>
      </p:nvGrpSpPr>
      <p:grpSpPr>
        <a:xfrm>
          <a:off x="0" y="0"/>
          <a:ext cx="0" cy="0"/>
          <a:chOff x="0" y="0"/>
          <a:chExt cx="0" cy="0"/>
        </a:xfrm>
      </p:grpSpPr>
      <p:pic>
        <p:nvPicPr>
          <p:cNvPr id="476" name="Google Shape;476;p29"/>
          <p:cNvPicPr preferRelativeResize="0"/>
          <p:nvPr/>
        </p:nvPicPr>
        <p:blipFill>
          <a:blip r:embed="rId3">
            <a:alphaModFix/>
          </a:blip>
          <a:stretch>
            <a:fillRect/>
          </a:stretch>
        </p:blipFill>
        <p:spPr>
          <a:xfrm>
            <a:off x="10053775" y="1178716"/>
            <a:ext cx="7205525" cy="7863859"/>
          </a:xfrm>
          <a:prstGeom prst="rect">
            <a:avLst/>
          </a:prstGeom>
          <a:noFill/>
          <a:ln>
            <a:noFill/>
          </a:ln>
        </p:spPr>
      </p:pic>
      <p:sp>
        <p:nvSpPr>
          <p:cNvPr id="477" name="Google Shape;477;p29"/>
          <p:cNvSpPr txBox="1"/>
          <p:nvPr/>
        </p:nvSpPr>
        <p:spPr>
          <a:xfrm>
            <a:off x="1028700" y="1156275"/>
            <a:ext cx="8115300"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RESOURCE PAGE</a:t>
            </a:r>
            <a:endParaRPr/>
          </a:p>
        </p:txBody>
      </p:sp>
      <p:sp>
        <p:nvSpPr>
          <p:cNvPr id="478" name="Google Shape;478;p29"/>
          <p:cNvSpPr txBox="1"/>
          <p:nvPr/>
        </p:nvSpPr>
        <p:spPr>
          <a:xfrm>
            <a:off x="1028700" y="3241284"/>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479" name="Google Shape;479;p29"/>
          <p:cNvSpPr txBox="1"/>
          <p:nvPr/>
        </p:nvSpPr>
        <p:spPr>
          <a:xfrm>
            <a:off x="1028700" y="4211908"/>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480" name="Google Shape;480;p29"/>
          <p:cNvSpPr txBox="1"/>
          <p:nvPr/>
        </p:nvSpPr>
        <p:spPr>
          <a:xfrm>
            <a:off x="1028700" y="5367192"/>
            <a:ext cx="43383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FFFFFF"/>
              </a:buClr>
              <a:buSzPts val="2400"/>
              <a:buFont typeface="Montserrat"/>
              <a:buAutoNum type="arabicPeriod"/>
            </a:pPr>
            <a:r>
              <a:rPr b="0" i="0" lang="en-US" sz="2400" u="none" cap="none" strike="noStrike">
                <a:solidFill>
                  <a:srgbClr val="FFFFFF"/>
                </a:solidFill>
                <a:latin typeface="Montserrat"/>
                <a:ea typeface="Montserrat"/>
                <a:cs typeface="Montserrat"/>
                <a:sym typeface="Montserrat"/>
              </a:rPr>
              <a:t>Titles: Oswald</a:t>
            </a:r>
            <a:endParaRPr/>
          </a:p>
          <a:p>
            <a:pPr indent="-259079" lvl="1" marL="518160" marR="0" rtl="0" algn="l">
              <a:lnSpc>
                <a:spcPct val="100000"/>
              </a:lnSpc>
              <a:spcBef>
                <a:spcPts val="0"/>
              </a:spcBef>
              <a:spcAft>
                <a:spcPts val="0"/>
              </a:spcAft>
              <a:buClr>
                <a:srgbClr val="FFFFFF"/>
              </a:buClr>
              <a:buSzPts val="2400"/>
              <a:buFont typeface="Montserrat"/>
              <a:buAutoNum type="arabicPeriod"/>
            </a:pPr>
            <a:r>
              <a:rPr b="0" i="0" lang="en-US" sz="2400" u="none" cap="none" strike="noStrike">
                <a:solidFill>
                  <a:srgbClr val="FFFFFF"/>
                </a:solidFill>
                <a:latin typeface="Montserrat"/>
                <a:ea typeface="Montserrat"/>
                <a:cs typeface="Montserrat"/>
                <a:sym typeface="Montserrat"/>
              </a:rPr>
              <a:t>Headers: Oswald</a:t>
            </a:r>
            <a:endParaRPr/>
          </a:p>
          <a:p>
            <a:pPr indent="-259079" lvl="1" marL="518160" marR="0" rtl="0" algn="l">
              <a:lnSpc>
                <a:spcPct val="100000"/>
              </a:lnSpc>
              <a:spcBef>
                <a:spcPts val="0"/>
              </a:spcBef>
              <a:spcAft>
                <a:spcPts val="0"/>
              </a:spcAft>
              <a:buClr>
                <a:srgbClr val="FFFFFF"/>
              </a:buClr>
              <a:buSzPts val="2400"/>
              <a:buFont typeface="Montserrat"/>
              <a:buAutoNum type="arabicPeriod"/>
            </a:pPr>
            <a:r>
              <a:rPr b="0" i="0" lang="en-US" sz="2400" u="none" cap="none" strike="noStrike">
                <a:solidFill>
                  <a:srgbClr val="FFFFFF"/>
                </a:solidFill>
                <a:latin typeface="Montserrat"/>
                <a:ea typeface="Montserrat"/>
                <a:cs typeface="Montserrat"/>
                <a:sym typeface="Montserrat"/>
              </a:rPr>
              <a:t>Body Copy: Montserrat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7" name="Shape 117"/>
        <p:cNvGrpSpPr/>
        <p:nvPr/>
      </p:nvGrpSpPr>
      <p:grpSpPr>
        <a:xfrm>
          <a:off x="0" y="0"/>
          <a:ext cx="0" cy="0"/>
          <a:chOff x="0" y="0"/>
          <a:chExt cx="0" cy="0"/>
        </a:xfrm>
      </p:grpSpPr>
      <p:pic>
        <p:nvPicPr>
          <p:cNvPr id="118" name="Google Shape;118;p12"/>
          <p:cNvPicPr preferRelativeResize="0"/>
          <p:nvPr/>
        </p:nvPicPr>
        <p:blipFill>
          <a:blip r:embed="rId3">
            <a:alphaModFix/>
          </a:blip>
          <a:stretch>
            <a:fillRect/>
          </a:stretch>
        </p:blipFill>
        <p:spPr>
          <a:xfrm>
            <a:off x="0" y="4465"/>
            <a:ext cx="18288000" cy="10278070"/>
          </a:xfrm>
          <a:prstGeom prst="rect">
            <a:avLst/>
          </a:prstGeom>
          <a:noFill/>
          <a:ln>
            <a:noFill/>
          </a:ln>
        </p:spPr>
      </p:pic>
      <p:cxnSp>
        <p:nvCxnSpPr>
          <p:cNvPr id="119" name="Google Shape;119;p12"/>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120" name="Google Shape;120;p12"/>
          <p:cNvGrpSpPr/>
          <p:nvPr/>
        </p:nvGrpSpPr>
        <p:grpSpPr>
          <a:xfrm>
            <a:off x="1434785" y="758686"/>
            <a:ext cx="3343288" cy="883497"/>
            <a:chOff x="0" y="0"/>
            <a:chExt cx="4457717" cy="1177996"/>
          </a:xfrm>
        </p:grpSpPr>
        <p:grpSp>
          <p:nvGrpSpPr>
            <p:cNvPr id="121" name="Google Shape;121;p12"/>
            <p:cNvGrpSpPr/>
            <p:nvPr/>
          </p:nvGrpSpPr>
          <p:grpSpPr>
            <a:xfrm>
              <a:off x="0" y="0"/>
              <a:ext cx="1177996" cy="1177996"/>
              <a:chOff x="0" y="0"/>
              <a:chExt cx="812800" cy="812800"/>
            </a:xfrm>
          </p:grpSpPr>
          <p:sp>
            <p:nvSpPr>
              <p:cNvPr id="122" name="Google Shape;12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2"/>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125" name="Google Shape;125;p12"/>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grpSp>
        <p:nvGrpSpPr>
          <p:cNvPr id="126" name="Google Shape;126;p12"/>
          <p:cNvGrpSpPr/>
          <p:nvPr/>
        </p:nvGrpSpPr>
        <p:grpSpPr>
          <a:xfrm>
            <a:off x="1434785" y="4492506"/>
            <a:ext cx="1780798" cy="1780798"/>
            <a:chOff x="0" y="0"/>
            <a:chExt cx="812800" cy="812800"/>
          </a:xfrm>
        </p:grpSpPr>
        <p:sp>
          <p:nvSpPr>
            <p:cNvPr id="127" name="Google Shape;12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7312609" y="4492506"/>
            <a:ext cx="1780798" cy="1780798"/>
            <a:chOff x="0" y="0"/>
            <a:chExt cx="812800" cy="812800"/>
          </a:xfrm>
        </p:grpSpPr>
        <p:sp>
          <p:nvSpPr>
            <p:cNvPr id="130" name="Google Shape;13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2"/>
          <p:cNvGrpSpPr/>
          <p:nvPr/>
        </p:nvGrpSpPr>
        <p:grpSpPr>
          <a:xfrm>
            <a:off x="13190432" y="4492506"/>
            <a:ext cx="1780798" cy="1780798"/>
            <a:chOff x="0" y="0"/>
            <a:chExt cx="812800" cy="812800"/>
          </a:xfrm>
        </p:grpSpPr>
        <p:sp>
          <p:nvSpPr>
            <p:cNvPr id="133" name="Google Shape;13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2"/>
          <p:cNvSpPr txBox="1"/>
          <p:nvPr/>
        </p:nvSpPr>
        <p:spPr>
          <a:xfrm>
            <a:off x="7312609" y="6892430"/>
            <a:ext cx="5010900" cy="140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52" u="none" cap="none" strike="noStrike">
                <a:solidFill>
                  <a:srgbClr val="FFFFFF"/>
                </a:solidFill>
                <a:latin typeface="Oswald"/>
                <a:ea typeface="Oswald"/>
                <a:cs typeface="Oswald"/>
                <a:sym typeface="Oswald"/>
              </a:rPr>
              <a:t>UNDERSTANDING CRYPTOCURRENCIES</a:t>
            </a:r>
            <a:endParaRPr/>
          </a:p>
        </p:txBody>
      </p:sp>
      <p:sp>
        <p:nvSpPr>
          <p:cNvPr id="136" name="Google Shape;136;p12"/>
          <p:cNvSpPr txBox="1"/>
          <p:nvPr/>
        </p:nvSpPr>
        <p:spPr>
          <a:xfrm>
            <a:off x="7312609" y="863416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37" name="Google Shape;137;p12"/>
          <p:cNvSpPr txBox="1"/>
          <p:nvPr/>
        </p:nvSpPr>
        <p:spPr>
          <a:xfrm>
            <a:off x="1434944" y="6892430"/>
            <a:ext cx="3900300" cy="140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52" u="none" cap="none" strike="noStrike">
                <a:solidFill>
                  <a:srgbClr val="FFFFFF"/>
                </a:solidFill>
                <a:latin typeface="Oswald"/>
                <a:ea typeface="Oswald"/>
                <a:cs typeface="Oswald"/>
                <a:sym typeface="Oswald"/>
              </a:rPr>
              <a:t>INTRODUCTION TO BLOCKCHAIN</a:t>
            </a:r>
            <a:endParaRPr/>
          </a:p>
        </p:txBody>
      </p:sp>
      <p:sp>
        <p:nvSpPr>
          <p:cNvPr id="138" name="Google Shape;138;p12"/>
          <p:cNvSpPr txBox="1"/>
          <p:nvPr/>
        </p:nvSpPr>
        <p:spPr>
          <a:xfrm>
            <a:off x="1434785" y="863416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39" name="Google Shape;139;p12"/>
          <p:cNvSpPr txBox="1"/>
          <p:nvPr/>
        </p:nvSpPr>
        <p:spPr>
          <a:xfrm>
            <a:off x="13190432" y="6892430"/>
            <a:ext cx="5097600" cy="140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52" u="none" cap="none" strike="noStrike">
                <a:solidFill>
                  <a:srgbClr val="FFFFFF"/>
                </a:solidFill>
                <a:latin typeface="Oswald"/>
                <a:ea typeface="Oswald"/>
                <a:cs typeface="Oswald"/>
                <a:sym typeface="Oswald"/>
              </a:rPr>
              <a:t> EVOLUTION OF CRYPTOCURRENCIES</a:t>
            </a:r>
            <a:endParaRPr/>
          </a:p>
        </p:txBody>
      </p:sp>
      <p:sp>
        <p:nvSpPr>
          <p:cNvPr id="140" name="Google Shape;140;p12"/>
          <p:cNvSpPr txBox="1"/>
          <p:nvPr/>
        </p:nvSpPr>
        <p:spPr>
          <a:xfrm>
            <a:off x="13190432" y="8722427"/>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41" name="Google Shape;141;p12"/>
          <p:cNvSpPr txBox="1"/>
          <p:nvPr/>
        </p:nvSpPr>
        <p:spPr>
          <a:xfrm>
            <a:off x="1512091" y="2263656"/>
            <a:ext cx="10299026"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TABLE OF CONTENTS</a:t>
            </a:r>
            <a:endParaRPr/>
          </a:p>
        </p:txBody>
      </p:sp>
      <p:sp>
        <p:nvSpPr>
          <p:cNvPr id="142" name="Google Shape;142;p12"/>
          <p:cNvSpPr txBox="1"/>
          <p:nvPr/>
        </p:nvSpPr>
        <p:spPr>
          <a:xfrm>
            <a:off x="1488668" y="4825094"/>
            <a:ext cx="1673100" cy="11469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7451" u="none" cap="none" strike="noStrike">
                <a:solidFill>
                  <a:srgbClr val="FFFFFF"/>
                </a:solidFill>
                <a:latin typeface="Oswald"/>
                <a:ea typeface="Oswald"/>
                <a:cs typeface="Oswald"/>
                <a:sym typeface="Oswald"/>
              </a:rPr>
              <a:t>01.</a:t>
            </a:r>
            <a:endParaRPr/>
          </a:p>
        </p:txBody>
      </p:sp>
      <p:sp>
        <p:nvSpPr>
          <p:cNvPr id="143" name="Google Shape;143;p12"/>
          <p:cNvSpPr txBox="1"/>
          <p:nvPr/>
        </p:nvSpPr>
        <p:spPr>
          <a:xfrm>
            <a:off x="7366491" y="4825094"/>
            <a:ext cx="1673100" cy="11469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7451" u="none" cap="none" strike="noStrike">
                <a:solidFill>
                  <a:srgbClr val="FFFFFF"/>
                </a:solidFill>
                <a:latin typeface="Oswald"/>
                <a:ea typeface="Oswald"/>
                <a:cs typeface="Oswald"/>
                <a:sym typeface="Oswald"/>
              </a:rPr>
              <a:t>02.</a:t>
            </a:r>
            <a:endParaRPr/>
          </a:p>
        </p:txBody>
      </p:sp>
      <p:sp>
        <p:nvSpPr>
          <p:cNvPr id="144" name="Google Shape;144;p12"/>
          <p:cNvSpPr txBox="1"/>
          <p:nvPr/>
        </p:nvSpPr>
        <p:spPr>
          <a:xfrm>
            <a:off x="13298197" y="4825094"/>
            <a:ext cx="1673100" cy="11469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7451" u="none" cap="none" strike="noStrike">
                <a:solidFill>
                  <a:srgbClr val="FFFFFF"/>
                </a:solidFill>
                <a:latin typeface="Oswald"/>
                <a:ea typeface="Oswald"/>
                <a:cs typeface="Oswald"/>
                <a:sym typeface="Oswald"/>
              </a:rPr>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4" name="Shape 484"/>
        <p:cNvGrpSpPr/>
        <p:nvPr/>
      </p:nvGrpSpPr>
      <p:grpSpPr>
        <a:xfrm>
          <a:off x="0" y="0"/>
          <a:ext cx="0" cy="0"/>
          <a:chOff x="0" y="0"/>
          <a:chExt cx="0" cy="0"/>
        </a:xfrm>
      </p:grpSpPr>
      <p:pic>
        <p:nvPicPr>
          <p:cNvPr id="485" name="Google Shape;485;p30"/>
          <p:cNvPicPr preferRelativeResize="0"/>
          <p:nvPr/>
        </p:nvPicPr>
        <p:blipFill>
          <a:blip r:embed="rId3">
            <a:alphaModFix/>
          </a:blip>
          <a:stretch>
            <a:fillRect/>
          </a:stretch>
        </p:blipFill>
        <p:spPr>
          <a:xfrm>
            <a:off x="6069775" y="3000225"/>
            <a:ext cx="6134099" cy="1533525"/>
          </a:xfrm>
          <a:prstGeom prst="rect">
            <a:avLst/>
          </a:prstGeom>
          <a:noFill/>
          <a:ln>
            <a:noFill/>
          </a:ln>
        </p:spPr>
      </p:pic>
      <p:sp>
        <p:nvSpPr>
          <p:cNvPr id="486" name="Google Shape;486;p30"/>
          <p:cNvSpPr txBox="1"/>
          <p:nvPr/>
        </p:nvSpPr>
        <p:spPr>
          <a:xfrm>
            <a:off x="5219466" y="1038225"/>
            <a:ext cx="7726128" cy="1533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CREDITS</a:t>
            </a:r>
            <a:endParaRPr/>
          </a:p>
        </p:txBody>
      </p:sp>
      <p:sp>
        <p:nvSpPr>
          <p:cNvPr id="487" name="Google Shape;487;p30"/>
          <p:cNvSpPr txBox="1"/>
          <p:nvPr/>
        </p:nvSpPr>
        <p:spPr>
          <a:xfrm>
            <a:off x="3082228" y="5207725"/>
            <a:ext cx="11810379"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488" name="Google Shape;488;p30"/>
          <p:cNvSpPr txBox="1"/>
          <p:nvPr/>
        </p:nvSpPr>
        <p:spPr>
          <a:xfrm>
            <a:off x="2756555" y="5952580"/>
            <a:ext cx="12651949"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Pexels for the photos</a:t>
            </a:r>
            <a:endParaRPr/>
          </a:p>
        </p:txBody>
      </p:sp>
      <p:sp>
        <p:nvSpPr>
          <p:cNvPr id="489" name="Google Shape;489;p30"/>
          <p:cNvSpPr txBox="1"/>
          <p:nvPr/>
        </p:nvSpPr>
        <p:spPr>
          <a:xfrm>
            <a:off x="2879496" y="6984126"/>
            <a:ext cx="12651949" cy="1533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8" name="Shape 148"/>
        <p:cNvGrpSpPr/>
        <p:nvPr/>
      </p:nvGrpSpPr>
      <p:grpSpPr>
        <a:xfrm>
          <a:off x="0" y="0"/>
          <a:ext cx="0" cy="0"/>
          <a:chOff x="0" y="0"/>
          <a:chExt cx="0" cy="0"/>
        </a:xfrm>
      </p:grpSpPr>
      <p:pic>
        <p:nvPicPr>
          <p:cNvPr id="149" name="Google Shape;149;p13"/>
          <p:cNvPicPr preferRelativeResize="0"/>
          <p:nvPr/>
        </p:nvPicPr>
        <p:blipFill>
          <a:blip r:embed="rId3">
            <a:alphaModFix/>
          </a:blip>
          <a:stretch>
            <a:fillRect/>
          </a:stretch>
        </p:blipFill>
        <p:spPr>
          <a:xfrm>
            <a:off x="12063725" y="1392351"/>
            <a:ext cx="5001525" cy="7490199"/>
          </a:xfrm>
          <a:prstGeom prst="rect">
            <a:avLst/>
          </a:prstGeom>
          <a:noFill/>
          <a:ln>
            <a:noFill/>
          </a:ln>
        </p:spPr>
      </p:pic>
      <p:cxnSp>
        <p:nvCxnSpPr>
          <p:cNvPr id="150" name="Google Shape;150;p13"/>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151" name="Google Shape;151;p13"/>
          <p:cNvGrpSpPr/>
          <p:nvPr/>
        </p:nvGrpSpPr>
        <p:grpSpPr>
          <a:xfrm>
            <a:off x="1434785" y="2290209"/>
            <a:ext cx="1780798" cy="1780798"/>
            <a:chOff x="0" y="0"/>
            <a:chExt cx="812800" cy="812800"/>
          </a:xfrm>
        </p:grpSpPr>
        <p:sp>
          <p:nvSpPr>
            <p:cNvPr id="152" name="Google Shape;1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3"/>
          <p:cNvGrpSpPr/>
          <p:nvPr/>
        </p:nvGrpSpPr>
        <p:grpSpPr>
          <a:xfrm>
            <a:off x="1434785" y="758686"/>
            <a:ext cx="3343288" cy="883497"/>
            <a:chOff x="0" y="0"/>
            <a:chExt cx="4457717" cy="1177996"/>
          </a:xfrm>
        </p:grpSpPr>
        <p:grpSp>
          <p:nvGrpSpPr>
            <p:cNvPr id="155" name="Google Shape;155;p13"/>
            <p:cNvGrpSpPr/>
            <p:nvPr/>
          </p:nvGrpSpPr>
          <p:grpSpPr>
            <a:xfrm>
              <a:off x="0" y="0"/>
              <a:ext cx="1177996" cy="1177996"/>
              <a:chOff x="0" y="0"/>
              <a:chExt cx="812800" cy="812800"/>
            </a:xfrm>
          </p:grpSpPr>
          <p:sp>
            <p:nvSpPr>
              <p:cNvPr id="156" name="Google Shape;15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3"/>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159" name="Google Shape;159;p13"/>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160" name="Google Shape;160;p13"/>
          <p:cNvSpPr txBox="1"/>
          <p:nvPr/>
        </p:nvSpPr>
        <p:spPr>
          <a:xfrm>
            <a:off x="3806133" y="2418608"/>
            <a:ext cx="7378075"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INTRODUCTION</a:t>
            </a:r>
            <a:endParaRPr/>
          </a:p>
        </p:txBody>
      </p:sp>
      <p:sp>
        <p:nvSpPr>
          <p:cNvPr id="161" name="Google Shape;161;p13"/>
          <p:cNvSpPr txBox="1"/>
          <p:nvPr/>
        </p:nvSpPr>
        <p:spPr>
          <a:xfrm>
            <a:off x="1488668" y="2546597"/>
            <a:ext cx="1673100" cy="11469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7451" u="none" cap="none" strike="noStrike">
                <a:solidFill>
                  <a:srgbClr val="FFFFFF"/>
                </a:solidFill>
                <a:latin typeface="Oswald"/>
                <a:ea typeface="Oswald"/>
                <a:cs typeface="Oswald"/>
                <a:sym typeface="Oswald"/>
              </a:rPr>
              <a:t>01.</a:t>
            </a:r>
            <a:endParaRPr/>
          </a:p>
        </p:txBody>
      </p:sp>
      <p:sp>
        <p:nvSpPr>
          <p:cNvPr id="162" name="Google Shape;162;p13"/>
          <p:cNvSpPr txBox="1"/>
          <p:nvPr/>
        </p:nvSpPr>
        <p:spPr>
          <a:xfrm>
            <a:off x="3806133" y="4460732"/>
            <a:ext cx="68994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In this guide, we'll journey through the essential elements of storytelling, delve into character development, and uncover the secrets to creating compelling plots.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6" name="Shape 166"/>
        <p:cNvGrpSpPr/>
        <p:nvPr/>
      </p:nvGrpSpPr>
      <p:grpSpPr>
        <a:xfrm>
          <a:off x="0" y="0"/>
          <a:ext cx="0" cy="0"/>
          <a:chOff x="0" y="0"/>
          <a:chExt cx="0" cy="0"/>
        </a:xfrm>
      </p:grpSpPr>
      <p:pic>
        <p:nvPicPr>
          <p:cNvPr id="167" name="Google Shape;167;p14"/>
          <p:cNvPicPr preferRelativeResize="0"/>
          <p:nvPr/>
        </p:nvPicPr>
        <p:blipFill>
          <a:blip r:embed="rId3">
            <a:alphaModFix/>
          </a:blip>
          <a:stretch>
            <a:fillRect/>
          </a:stretch>
        </p:blipFill>
        <p:spPr>
          <a:xfrm>
            <a:off x="-976100" y="1"/>
            <a:ext cx="20009416" cy="10502976"/>
          </a:xfrm>
          <a:prstGeom prst="rect">
            <a:avLst/>
          </a:prstGeom>
          <a:noFill/>
          <a:ln>
            <a:noFill/>
          </a:ln>
        </p:spPr>
      </p:pic>
      <p:pic>
        <p:nvPicPr>
          <p:cNvPr id="168" name="Google Shape;168;p14"/>
          <p:cNvPicPr preferRelativeResize="0"/>
          <p:nvPr/>
        </p:nvPicPr>
        <p:blipFill>
          <a:blip r:embed="rId4">
            <a:alphaModFix/>
          </a:blip>
          <a:stretch>
            <a:fillRect/>
          </a:stretch>
        </p:blipFill>
        <p:spPr>
          <a:xfrm>
            <a:off x="3791625" y="2078650"/>
            <a:ext cx="10704752" cy="4620851"/>
          </a:xfrm>
          <a:prstGeom prst="rect">
            <a:avLst/>
          </a:prstGeom>
          <a:noFill/>
          <a:ln>
            <a:noFill/>
          </a:ln>
        </p:spPr>
      </p:pic>
      <p:grpSp>
        <p:nvGrpSpPr>
          <p:cNvPr id="169" name="Google Shape;169;p14"/>
          <p:cNvGrpSpPr/>
          <p:nvPr/>
        </p:nvGrpSpPr>
        <p:grpSpPr>
          <a:xfrm>
            <a:off x="1434785" y="758686"/>
            <a:ext cx="3343288" cy="883497"/>
            <a:chOff x="0" y="0"/>
            <a:chExt cx="4457717" cy="1177996"/>
          </a:xfrm>
        </p:grpSpPr>
        <p:grpSp>
          <p:nvGrpSpPr>
            <p:cNvPr id="170" name="Google Shape;170;p14"/>
            <p:cNvGrpSpPr/>
            <p:nvPr/>
          </p:nvGrpSpPr>
          <p:grpSpPr>
            <a:xfrm>
              <a:off x="0" y="0"/>
              <a:ext cx="1177996" cy="1177996"/>
              <a:chOff x="0" y="0"/>
              <a:chExt cx="812800" cy="812800"/>
            </a:xfrm>
          </p:grpSpPr>
          <p:sp>
            <p:nvSpPr>
              <p:cNvPr id="171" name="Google Shape;1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4"/>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5">
                <a:alphaModFix/>
              </a:blip>
              <a:stretch>
                <a:fillRect b="0" l="0" r="0" t="0"/>
              </a:stretch>
            </a:blipFill>
            <a:ln>
              <a:noFill/>
            </a:ln>
          </p:spPr>
        </p:sp>
        <p:sp>
          <p:nvSpPr>
            <p:cNvPr id="174" name="Google Shape;174;p14"/>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175" name="Google Shape;175;p14"/>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176" name="Google Shape;176;p14"/>
          <p:cNvCxnSpPr/>
          <p:nvPr/>
        </p:nvCxnSpPr>
        <p:spPr>
          <a:xfrm>
            <a:off x="17240250" y="0"/>
            <a:ext cx="0" cy="10287000"/>
          </a:xfrm>
          <a:prstGeom prst="straightConnector1">
            <a:avLst/>
          </a:prstGeom>
          <a:noFill/>
          <a:ln cap="flat" cmpd="sng" w="38100">
            <a:solidFill>
              <a:srgbClr val="FFFFFF"/>
            </a:solidFill>
            <a:prstDash val="solid"/>
            <a:round/>
            <a:headEnd len="sm" w="sm" type="none"/>
            <a:tailEnd len="sm" w="sm" type="none"/>
          </a:ln>
        </p:spPr>
      </p:cxnSp>
      <p:sp>
        <p:nvSpPr>
          <p:cNvPr id="177" name="Google Shape;177;p14"/>
          <p:cNvSpPr txBox="1"/>
          <p:nvPr/>
        </p:nvSpPr>
        <p:spPr>
          <a:xfrm>
            <a:off x="1365337" y="7145842"/>
            <a:ext cx="15557326" cy="1533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WELCOME TO PRESENTATION</a:t>
            </a:r>
            <a:endParaRPr/>
          </a:p>
        </p:txBody>
      </p:sp>
      <p:sp>
        <p:nvSpPr>
          <p:cNvPr id="178" name="Google Shape;178;p14"/>
          <p:cNvSpPr txBox="1"/>
          <p:nvPr/>
        </p:nvSpPr>
        <p:spPr>
          <a:xfrm>
            <a:off x="1365337" y="8902065"/>
            <a:ext cx="15557326"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2" name="Shape 182"/>
        <p:cNvGrpSpPr/>
        <p:nvPr/>
      </p:nvGrpSpPr>
      <p:grpSpPr>
        <a:xfrm>
          <a:off x="0" y="0"/>
          <a:ext cx="0" cy="0"/>
          <a:chOff x="0" y="0"/>
          <a:chExt cx="0" cy="0"/>
        </a:xfrm>
      </p:grpSpPr>
      <p:pic>
        <p:nvPicPr>
          <p:cNvPr id="183" name="Google Shape;183;p15"/>
          <p:cNvPicPr preferRelativeResize="0"/>
          <p:nvPr/>
        </p:nvPicPr>
        <p:blipFill>
          <a:blip r:embed="rId3">
            <a:alphaModFix/>
          </a:blip>
          <a:stretch>
            <a:fillRect/>
          </a:stretch>
        </p:blipFill>
        <p:spPr>
          <a:xfrm>
            <a:off x="9143999" y="1320125"/>
            <a:ext cx="8239124" cy="7389301"/>
          </a:xfrm>
          <a:prstGeom prst="rect">
            <a:avLst/>
          </a:prstGeom>
          <a:noFill/>
          <a:ln>
            <a:noFill/>
          </a:ln>
        </p:spPr>
      </p:pic>
      <p:grpSp>
        <p:nvGrpSpPr>
          <p:cNvPr id="184" name="Google Shape;184;p15"/>
          <p:cNvGrpSpPr/>
          <p:nvPr/>
        </p:nvGrpSpPr>
        <p:grpSpPr>
          <a:xfrm>
            <a:off x="1434785" y="758686"/>
            <a:ext cx="3343288" cy="883497"/>
            <a:chOff x="0" y="0"/>
            <a:chExt cx="4457717" cy="1177996"/>
          </a:xfrm>
        </p:grpSpPr>
        <p:grpSp>
          <p:nvGrpSpPr>
            <p:cNvPr id="185" name="Google Shape;185;p15"/>
            <p:cNvGrpSpPr/>
            <p:nvPr/>
          </p:nvGrpSpPr>
          <p:grpSpPr>
            <a:xfrm>
              <a:off x="0" y="0"/>
              <a:ext cx="1177996" cy="1177996"/>
              <a:chOff x="0" y="0"/>
              <a:chExt cx="812800" cy="812800"/>
            </a:xfrm>
          </p:grpSpPr>
          <p:sp>
            <p:nvSpPr>
              <p:cNvPr id="186" name="Google Shape;1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5"/>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189" name="Google Shape;189;p15"/>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190" name="Google Shape;190;p15"/>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191" name="Google Shape;191;p15"/>
          <p:cNvGrpSpPr/>
          <p:nvPr/>
        </p:nvGrpSpPr>
        <p:grpSpPr>
          <a:xfrm>
            <a:off x="1434785" y="4345591"/>
            <a:ext cx="1780764" cy="1780764"/>
            <a:chOff x="0" y="0"/>
            <a:chExt cx="812800" cy="812800"/>
          </a:xfrm>
        </p:grpSpPr>
        <p:sp>
          <p:nvSpPr>
            <p:cNvPr id="192" name="Google Shape;1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5"/>
          <p:cNvGrpSpPr/>
          <p:nvPr/>
        </p:nvGrpSpPr>
        <p:grpSpPr>
          <a:xfrm>
            <a:off x="1434785" y="6955064"/>
            <a:ext cx="1780798" cy="1780798"/>
            <a:chOff x="0" y="0"/>
            <a:chExt cx="812800" cy="812800"/>
          </a:xfrm>
        </p:grpSpPr>
        <p:sp>
          <p:nvSpPr>
            <p:cNvPr id="195" name="Google Shape;1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7" name="Google Shape;197;p15"/>
          <p:cNvCxnSpPr/>
          <p:nvPr/>
        </p:nvCxnSpPr>
        <p:spPr>
          <a:xfrm>
            <a:off x="17240250" y="0"/>
            <a:ext cx="0" cy="10287000"/>
          </a:xfrm>
          <a:prstGeom prst="straightConnector1">
            <a:avLst/>
          </a:prstGeom>
          <a:noFill/>
          <a:ln cap="flat" cmpd="sng" w="38100">
            <a:solidFill>
              <a:srgbClr val="FFFFFF"/>
            </a:solidFill>
            <a:prstDash val="solid"/>
            <a:round/>
            <a:headEnd len="sm" w="sm" type="none"/>
            <a:tailEnd len="sm" w="sm" type="none"/>
          </a:ln>
        </p:spPr>
      </p:cxnSp>
      <p:sp>
        <p:nvSpPr>
          <p:cNvPr id="198" name="Google Shape;198;p15"/>
          <p:cNvSpPr/>
          <p:nvPr/>
        </p:nvSpPr>
        <p:spPr>
          <a:xfrm>
            <a:off x="1798295" y="7371045"/>
            <a:ext cx="1095537" cy="1109660"/>
          </a:xfrm>
          <a:custGeom>
            <a:rect b="b" l="l" r="r" t="t"/>
            <a:pathLst>
              <a:path extrusionOk="0" h="1109660" w="1095537">
                <a:moveTo>
                  <a:pt x="0" y="0"/>
                </a:moveTo>
                <a:lnTo>
                  <a:pt x="1095537" y="0"/>
                </a:lnTo>
                <a:lnTo>
                  <a:pt x="1095537" y="1109660"/>
                </a:lnTo>
                <a:lnTo>
                  <a:pt x="0" y="1109660"/>
                </a:lnTo>
                <a:lnTo>
                  <a:pt x="0" y="0"/>
                </a:lnTo>
                <a:close/>
              </a:path>
            </a:pathLst>
          </a:custGeom>
          <a:blipFill rotWithShape="1">
            <a:blip r:embed="rId5">
              <a:alphaModFix/>
            </a:blip>
            <a:stretch>
              <a:fillRect b="0" l="0" r="0" t="0"/>
            </a:stretch>
          </a:blipFill>
          <a:ln>
            <a:noFill/>
          </a:ln>
        </p:spPr>
      </p:sp>
      <p:sp>
        <p:nvSpPr>
          <p:cNvPr id="199" name="Google Shape;199;p15"/>
          <p:cNvSpPr txBox="1"/>
          <p:nvPr/>
        </p:nvSpPr>
        <p:spPr>
          <a:xfrm>
            <a:off x="1434785" y="1983390"/>
            <a:ext cx="7709215"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OUR BUSINESS</a:t>
            </a:r>
            <a:endParaRPr/>
          </a:p>
        </p:txBody>
      </p:sp>
      <p:sp>
        <p:nvSpPr>
          <p:cNvPr id="200" name="Google Shape;200;p15"/>
          <p:cNvSpPr txBox="1"/>
          <p:nvPr/>
        </p:nvSpPr>
        <p:spPr>
          <a:xfrm>
            <a:off x="3579127" y="7012657"/>
            <a:ext cx="4584125"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WHAT WE DO? </a:t>
            </a:r>
            <a:endParaRPr/>
          </a:p>
        </p:txBody>
      </p:sp>
      <p:sp>
        <p:nvSpPr>
          <p:cNvPr id="201" name="Google Shape;201;p15"/>
          <p:cNvSpPr txBox="1"/>
          <p:nvPr/>
        </p:nvSpPr>
        <p:spPr>
          <a:xfrm>
            <a:off x="3579127" y="4269391"/>
            <a:ext cx="4584125"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WHO WE ARE?</a:t>
            </a:r>
            <a:endParaRPr/>
          </a:p>
        </p:txBody>
      </p:sp>
      <p:sp>
        <p:nvSpPr>
          <p:cNvPr id="202" name="Google Shape;202;p15"/>
          <p:cNvSpPr txBox="1"/>
          <p:nvPr/>
        </p:nvSpPr>
        <p:spPr>
          <a:xfrm>
            <a:off x="3579127" y="5325323"/>
            <a:ext cx="3483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sp>
        <p:nvSpPr>
          <p:cNvPr id="203" name="Google Shape;203;p15"/>
          <p:cNvSpPr txBox="1"/>
          <p:nvPr/>
        </p:nvSpPr>
        <p:spPr>
          <a:xfrm>
            <a:off x="3579127" y="8068589"/>
            <a:ext cx="3483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pic>
        <p:nvPicPr>
          <p:cNvPr id="204" name="Google Shape;204;p15"/>
          <p:cNvPicPr preferRelativeResize="0"/>
          <p:nvPr/>
        </p:nvPicPr>
        <p:blipFill>
          <a:blip r:embed="rId6">
            <a:alphaModFix/>
          </a:blip>
          <a:stretch>
            <a:fillRect/>
          </a:stretch>
        </p:blipFill>
        <p:spPr>
          <a:xfrm>
            <a:off x="1798298" y="4673349"/>
            <a:ext cx="1095525" cy="11253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8" name="Shape 208"/>
        <p:cNvGrpSpPr/>
        <p:nvPr/>
      </p:nvGrpSpPr>
      <p:grpSpPr>
        <a:xfrm>
          <a:off x="0" y="0"/>
          <a:ext cx="0" cy="0"/>
          <a:chOff x="0" y="0"/>
          <a:chExt cx="0" cy="0"/>
        </a:xfrm>
      </p:grpSpPr>
      <p:pic>
        <p:nvPicPr>
          <p:cNvPr id="209" name="Google Shape;209;p16"/>
          <p:cNvPicPr preferRelativeResize="0"/>
          <p:nvPr/>
        </p:nvPicPr>
        <p:blipFill>
          <a:blip r:embed="rId3">
            <a:alphaModFix/>
          </a:blip>
          <a:stretch>
            <a:fillRect/>
          </a:stretch>
        </p:blipFill>
        <p:spPr>
          <a:xfrm>
            <a:off x="72884" y="-14476586"/>
            <a:ext cx="18215124" cy="27922627"/>
          </a:xfrm>
          <a:prstGeom prst="rect">
            <a:avLst/>
          </a:prstGeom>
          <a:noFill/>
          <a:ln>
            <a:noFill/>
          </a:ln>
        </p:spPr>
      </p:pic>
      <p:grpSp>
        <p:nvGrpSpPr>
          <p:cNvPr id="210" name="Google Shape;210;p16"/>
          <p:cNvGrpSpPr/>
          <p:nvPr/>
        </p:nvGrpSpPr>
        <p:grpSpPr>
          <a:xfrm>
            <a:off x="1434785" y="758686"/>
            <a:ext cx="3343288" cy="883497"/>
            <a:chOff x="0" y="0"/>
            <a:chExt cx="4457717" cy="1177996"/>
          </a:xfrm>
        </p:grpSpPr>
        <p:grpSp>
          <p:nvGrpSpPr>
            <p:cNvPr id="211" name="Google Shape;211;p16"/>
            <p:cNvGrpSpPr/>
            <p:nvPr/>
          </p:nvGrpSpPr>
          <p:grpSpPr>
            <a:xfrm>
              <a:off x="0" y="0"/>
              <a:ext cx="1177996" cy="1177996"/>
              <a:chOff x="0" y="0"/>
              <a:chExt cx="812800" cy="812800"/>
            </a:xfrm>
          </p:grpSpPr>
          <p:sp>
            <p:nvSpPr>
              <p:cNvPr id="212" name="Google Shape;2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16"/>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215" name="Google Shape;215;p16"/>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216" name="Google Shape;216;p16"/>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217" name="Google Shape;217;p16"/>
          <p:cNvCxnSpPr/>
          <p:nvPr/>
        </p:nvCxnSpPr>
        <p:spPr>
          <a:xfrm>
            <a:off x="17278350"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218" name="Google Shape;218;p16"/>
          <p:cNvGrpSpPr/>
          <p:nvPr/>
        </p:nvGrpSpPr>
        <p:grpSpPr>
          <a:xfrm>
            <a:off x="1434785" y="4518342"/>
            <a:ext cx="1780798" cy="1780798"/>
            <a:chOff x="0" y="0"/>
            <a:chExt cx="812800" cy="812800"/>
          </a:xfrm>
        </p:grpSpPr>
        <p:sp>
          <p:nvSpPr>
            <p:cNvPr id="219" name="Google Shape;21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6"/>
          <p:cNvGrpSpPr/>
          <p:nvPr/>
        </p:nvGrpSpPr>
        <p:grpSpPr>
          <a:xfrm>
            <a:off x="8773904" y="4518342"/>
            <a:ext cx="1780798" cy="1780798"/>
            <a:chOff x="0" y="0"/>
            <a:chExt cx="812800" cy="812800"/>
          </a:xfrm>
        </p:grpSpPr>
        <p:sp>
          <p:nvSpPr>
            <p:cNvPr id="222" name="Google Shape;22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16"/>
          <p:cNvSpPr/>
          <p:nvPr/>
        </p:nvSpPr>
        <p:spPr>
          <a:xfrm>
            <a:off x="1796572" y="4879768"/>
            <a:ext cx="1059875" cy="1057948"/>
          </a:xfrm>
          <a:custGeom>
            <a:rect b="b" l="l" r="r" t="t"/>
            <a:pathLst>
              <a:path extrusionOk="0" h="1057948" w="1059875">
                <a:moveTo>
                  <a:pt x="0" y="0"/>
                </a:moveTo>
                <a:lnTo>
                  <a:pt x="1059875" y="0"/>
                </a:lnTo>
                <a:lnTo>
                  <a:pt x="1059875" y="1057947"/>
                </a:lnTo>
                <a:lnTo>
                  <a:pt x="0" y="1057947"/>
                </a:lnTo>
                <a:lnTo>
                  <a:pt x="0" y="0"/>
                </a:lnTo>
                <a:close/>
              </a:path>
            </a:pathLst>
          </a:custGeom>
          <a:blipFill rotWithShape="1">
            <a:blip r:embed="rId5">
              <a:alphaModFix/>
            </a:blip>
            <a:stretch>
              <a:fillRect b="0" l="0" r="0" t="0"/>
            </a:stretch>
          </a:blipFill>
          <a:ln>
            <a:noFill/>
          </a:ln>
        </p:spPr>
      </p:sp>
      <p:sp>
        <p:nvSpPr>
          <p:cNvPr id="225" name="Google Shape;225;p16"/>
          <p:cNvSpPr/>
          <p:nvPr/>
        </p:nvSpPr>
        <p:spPr>
          <a:xfrm>
            <a:off x="9174033" y="4879768"/>
            <a:ext cx="980539" cy="980539"/>
          </a:xfrm>
          <a:custGeom>
            <a:rect b="b" l="l" r="r" t="t"/>
            <a:pathLst>
              <a:path extrusionOk="0" h="980539" w="980539">
                <a:moveTo>
                  <a:pt x="0" y="0"/>
                </a:moveTo>
                <a:lnTo>
                  <a:pt x="980540" y="0"/>
                </a:lnTo>
                <a:lnTo>
                  <a:pt x="980540" y="980539"/>
                </a:lnTo>
                <a:lnTo>
                  <a:pt x="0" y="980539"/>
                </a:lnTo>
                <a:lnTo>
                  <a:pt x="0" y="0"/>
                </a:lnTo>
                <a:close/>
              </a:path>
            </a:pathLst>
          </a:custGeom>
          <a:blipFill rotWithShape="1">
            <a:blip r:embed="rId6">
              <a:alphaModFix/>
            </a:blip>
            <a:stretch>
              <a:fillRect b="0" l="0" r="0" t="0"/>
            </a:stretch>
          </a:blipFill>
          <a:ln>
            <a:noFill/>
          </a:ln>
        </p:spPr>
      </p:sp>
      <p:sp>
        <p:nvSpPr>
          <p:cNvPr id="226" name="Google Shape;226;p16"/>
          <p:cNvSpPr txBox="1"/>
          <p:nvPr/>
        </p:nvSpPr>
        <p:spPr>
          <a:xfrm>
            <a:off x="1434785" y="2198634"/>
            <a:ext cx="14678237"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TYPES OF CRYPTOCURRENCIES</a:t>
            </a:r>
            <a:endParaRPr/>
          </a:p>
        </p:txBody>
      </p:sp>
      <p:sp>
        <p:nvSpPr>
          <p:cNvPr id="227" name="Google Shape;227;p16"/>
          <p:cNvSpPr txBox="1"/>
          <p:nvPr/>
        </p:nvSpPr>
        <p:spPr>
          <a:xfrm>
            <a:off x="1434785" y="6765865"/>
            <a:ext cx="3037920"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BITCOIN (BTC)</a:t>
            </a:r>
            <a:endParaRPr/>
          </a:p>
        </p:txBody>
      </p:sp>
      <p:sp>
        <p:nvSpPr>
          <p:cNvPr id="228" name="Google Shape;228;p16"/>
          <p:cNvSpPr txBox="1"/>
          <p:nvPr/>
        </p:nvSpPr>
        <p:spPr>
          <a:xfrm>
            <a:off x="8773904" y="6765865"/>
            <a:ext cx="2084467" cy="7606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ALTCOINS</a:t>
            </a:r>
            <a:endParaRPr/>
          </a:p>
        </p:txBody>
      </p:sp>
      <p:sp>
        <p:nvSpPr>
          <p:cNvPr id="229" name="Google Shape;229;p16"/>
          <p:cNvSpPr txBox="1"/>
          <p:nvPr/>
        </p:nvSpPr>
        <p:spPr>
          <a:xfrm>
            <a:off x="1434785" y="7752927"/>
            <a:ext cx="28434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The first and most widely recognized cryptocurrency.</a:t>
            </a:r>
            <a:endParaRPr/>
          </a:p>
        </p:txBody>
      </p:sp>
      <p:sp>
        <p:nvSpPr>
          <p:cNvPr id="230" name="Google Shape;230;p16"/>
          <p:cNvSpPr txBox="1"/>
          <p:nvPr/>
        </p:nvSpPr>
        <p:spPr>
          <a:xfrm>
            <a:off x="8773904" y="7752927"/>
            <a:ext cx="43053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 All other cryptocurrencies besides Bitcoin (e.g., Ethereum, Ripple, Litecoin).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4" name="Shape 234"/>
        <p:cNvGrpSpPr/>
        <p:nvPr/>
      </p:nvGrpSpPr>
      <p:grpSpPr>
        <a:xfrm>
          <a:off x="0" y="0"/>
          <a:ext cx="0" cy="0"/>
          <a:chOff x="0" y="0"/>
          <a:chExt cx="0" cy="0"/>
        </a:xfrm>
      </p:grpSpPr>
      <p:pic>
        <p:nvPicPr>
          <p:cNvPr id="235" name="Google Shape;235;p17"/>
          <p:cNvPicPr preferRelativeResize="0"/>
          <p:nvPr/>
        </p:nvPicPr>
        <p:blipFill>
          <a:blip r:embed="rId3">
            <a:alphaModFix/>
          </a:blip>
          <a:stretch>
            <a:fillRect/>
          </a:stretch>
        </p:blipFill>
        <p:spPr>
          <a:xfrm>
            <a:off x="6993475" y="-3933912"/>
            <a:ext cx="17465626" cy="17465600"/>
          </a:xfrm>
          <a:prstGeom prst="rect">
            <a:avLst/>
          </a:prstGeom>
          <a:noFill/>
          <a:ln>
            <a:noFill/>
          </a:ln>
        </p:spPr>
      </p:pic>
      <p:sp>
        <p:nvSpPr>
          <p:cNvPr id="236" name="Google Shape;236;p17"/>
          <p:cNvSpPr txBox="1"/>
          <p:nvPr/>
        </p:nvSpPr>
        <p:spPr>
          <a:xfrm>
            <a:off x="1434785" y="2326265"/>
            <a:ext cx="7378075"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OUR PROJECTS</a:t>
            </a:r>
            <a:endParaRPr/>
          </a:p>
        </p:txBody>
      </p:sp>
      <p:grpSp>
        <p:nvGrpSpPr>
          <p:cNvPr id="237" name="Google Shape;237;p17"/>
          <p:cNvGrpSpPr/>
          <p:nvPr/>
        </p:nvGrpSpPr>
        <p:grpSpPr>
          <a:xfrm>
            <a:off x="1434785" y="758686"/>
            <a:ext cx="3343288" cy="883497"/>
            <a:chOff x="0" y="0"/>
            <a:chExt cx="4457717" cy="1177996"/>
          </a:xfrm>
        </p:grpSpPr>
        <p:grpSp>
          <p:nvGrpSpPr>
            <p:cNvPr id="238" name="Google Shape;238;p17"/>
            <p:cNvGrpSpPr/>
            <p:nvPr/>
          </p:nvGrpSpPr>
          <p:grpSpPr>
            <a:xfrm>
              <a:off x="0" y="0"/>
              <a:ext cx="1177996" cy="1177996"/>
              <a:chOff x="0" y="0"/>
              <a:chExt cx="812800" cy="812800"/>
            </a:xfrm>
          </p:grpSpPr>
          <p:sp>
            <p:nvSpPr>
              <p:cNvPr id="239" name="Google Shape;2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17"/>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242" name="Google Shape;242;p17"/>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sp>
        <p:nvSpPr>
          <p:cNvPr id="243" name="Google Shape;243;p17"/>
          <p:cNvSpPr txBox="1"/>
          <p:nvPr/>
        </p:nvSpPr>
        <p:spPr>
          <a:xfrm>
            <a:off x="1434785" y="4496247"/>
            <a:ext cx="109830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aim to make a positive impact on the community and the environment. Whether through innovative technology, sustainable practices, or community outreach, each project is designed with a clear purpose and a commitment to excellence.</a:t>
            </a:r>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One of our key initiatives focuses on renewable energy solutions, aiming to reduce carbon footprints and promote cleaner, greener alternatives.</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 By collaborating with experts and local stakeholders, we are developing solar and wind energy projects that not only provide sustainable power but also create job opportunities and boost local economies.</a:t>
            </a:r>
            <a:endParaRPr/>
          </a:p>
        </p:txBody>
      </p:sp>
      <p:cxnSp>
        <p:nvCxnSpPr>
          <p:cNvPr id="244" name="Google Shape;244;p17"/>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8" name="Shape 248"/>
        <p:cNvGrpSpPr/>
        <p:nvPr/>
      </p:nvGrpSpPr>
      <p:grpSpPr>
        <a:xfrm>
          <a:off x="0" y="0"/>
          <a:ext cx="0" cy="0"/>
          <a:chOff x="0" y="0"/>
          <a:chExt cx="0" cy="0"/>
        </a:xfrm>
      </p:grpSpPr>
      <p:pic>
        <p:nvPicPr>
          <p:cNvPr id="249" name="Google Shape;249;p18"/>
          <p:cNvPicPr preferRelativeResize="0"/>
          <p:nvPr/>
        </p:nvPicPr>
        <p:blipFill>
          <a:blip r:embed="rId3">
            <a:alphaModFix/>
          </a:blip>
          <a:stretch>
            <a:fillRect/>
          </a:stretch>
        </p:blipFill>
        <p:spPr>
          <a:xfrm>
            <a:off x="5389977" y="-7654376"/>
            <a:ext cx="15219226" cy="17709624"/>
          </a:xfrm>
          <a:prstGeom prst="rect">
            <a:avLst/>
          </a:prstGeom>
          <a:noFill/>
          <a:ln>
            <a:noFill/>
          </a:ln>
        </p:spPr>
      </p:pic>
      <p:sp>
        <p:nvSpPr>
          <p:cNvPr id="250" name="Google Shape;250;p18"/>
          <p:cNvSpPr txBox="1"/>
          <p:nvPr/>
        </p:nvSpPr>
        <p:spPr>
          <a:xfrm>
            <a:off x="1407768" y="1961071"/>
            <a:ext cx="8292003"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OUR OFFERINGS</a:t>
            </a:r>
            <a:endParaRPr/>
          </a:p>
        </p:txBody>
      </p:sp>
      <p:sp>
        <p:nvSpPr>
          <p:cNvPr id="251" name="Google Shape;251;p18"/>
          <p:cNvSpPr txBox="1"/>
          <p:nvPr/>
        </p:nvSpPr>
        <p:spPr>
          <a:xfrm>
            <a:off x="11039568" y="4390022"/>
            <a:ext cx="4032753" cy="76827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SERVICE TWO</a:t>
            </a:r>
            <a:endParaRPr/>
          </a:p>
        </p:txBody>
      </p:sp>
      <p:sp>
        <p:nvSpPr>
          <p:cNvPr id="252" name="Google Shape;252;p18"/>
          <p:cNvSpPr txBox="1"/>
          <p:nvPr/>
        </p:nvSpPr>
        <p:spPr>
          <a:xfrm>
            <a:off x="11039568" y="7383218"/>
            <a:ext cx="4032753" cy="76827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SERVICE FOUR</a:t>
            </a:r>
            <a:endParaRPr/>
          </a:p>
        </p:txBody>
      </p:sp>
      <p:cxnSp>
        <p:nvCxnSpPr>
          <p:cNvPr id="253" name="Google Shape;253;p18"/>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254" name="Google Shape;254;p18"/>
          <p:cNvGrpSpPr/>
          <p:nvPr/>
        </p:nvGrpSpPr>
        <p:grpSpPr>
          <a:xfrm>
            <a:off x="1434785" y="758686"/>
            <a:ext cx="3343288" cy="883497"/>
            <a:chOff x="0" y="0"/>
            <a:chExt cx="4457717" cy="1177996"/>
          </a:xfrm>
        </p:grpSpPr>
        <p:grpSp>
          <p:nvGrpSpPr>
            <p:cNvPr id="255" name="Google Shape;255;p18"/>
            <p:cNvGrpSpPr/>
            <p:nvPr/>
          </p:nvGrpSpPr>
          <p:grpSpPr>
            <a:xfrm>
              <a:off x="0" y="0"/>
              <a:ext cx="1177996" cy="1177996"/>
              <a:chOff x="0" y="0"/>
              <a:chExt cx="812800" cy="812800"/>
            </a:xfrm>
          </p:grpSpPr>
          <p:sp>
            <p:nvSpPr>
              <p:cNvPr id="256" name="Google Shape;2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8"/>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4">
                <a:alphaModFix/>
              </a:blip>
              <a:stretch>
                <a:fillRect b="0" l="0" r="0" t="0"/>
              </a:stretch>
            </a:blipFill>
            <a:ln>
              <a:noFill/>
            </a:ln>
          </p:spPr>
        </p:sp>
        <p:sp>
          <p:nvSpPr>
            <p:cNvPr id="259" name="Google Shape;259;p18"/>
            <p:cNvSpPr txBox="1"/>
            <p:nvPr/>
          </p:nvSpPr>
          <p:spPr>
            <a:xfrm>
              <a:off x="1367877" y="255163"/>
              <a:ext cx="3089840" cy="620046"/>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grpSp>
        <p:nvGrpSpPr>
          <p:cNvPr id="260" name="Google Shape;260;p18"/>
          <p:cNvGrpSpPr/>
          <p:nvPr/>
        </p:nvGrpSpPr>
        <p:grpSpPr>
          <a:xfrm>
            <a:off x="1434785" y="4466222"/>
            <a:ext cx="1780798" cy="1780798"/>
            <a:chOff x="0" y="0"/>
            <a:chExt cx="812800" cy="812800"/>
          </a:xfrm>
        </p:grpSpPr>
        <p:sp>
          <p:nvSpPr>
            <p:cNvPr id="261" name="Google Shape;26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8"/>
          <p:cNvGrpSpPr/>
          <p:nvPr/>
        </p:nvGrpSpPr>
        <p:grpSpPr>
          <a:xfrm>
            <a:off x="8809372" y="4466222"/>
            <a:ext cx="1780798" cy="1780798"/>
            <a:chOff x="0" y="0"/>
            <a:chExt cx="812800" cy="812800"/>
          </a:xfrm>
        </p:grpSpPr>
        <p:sp>
          <p:nvSpPr>
            <p:cNvPr id="264" name="Google Shape;26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8"/>
          <p:cNvGrpSpPr/>
          <p:nvPr/>
        </p:nvGrpSpPr>
        <p:grpSpPr>
          <a:xfrm>
            <a:off x="1434785" y="7575421"/>
            <a:ext cx="1780798" cy="1780798"/>
            <a:chOff x="0" y="0"/>
            <a:chExt cx="812800" cy="812800"/>
          </a:xfrm>
        </p:grpSpPr>
        <p:sp>
          <p:nvSpPr>
            <p:cNvPr id="267" name="Google Shape;26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8"/>
          <p:cNvGrpSpPr/>
          <p:nvPr/>
        </p:nvGrpSpPr>
        <p:grpSpPr>
          <a:xfrm>
            <a:off x="8809372" y="7575421"/>
            <a:ext cx="1780798" cy="1780798"/>
            <a:chOff x="0" y="0"/>
            <a:chExt cx="812800" cy="812800"/>
          </a:xfrm>
        </p:grpSpPr>
        <p:sp>
          <p:nvSpPr>
            <p:cNvPr id="270" name="Google Shape;27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8"/>
          <p:cNvSpPr/>
          <p:nvPr/>
        </p:nvSpPr>
        <p:spPr>
          <a:xfrm>
            <a:off x="1731435" y="7893011"/>
            <a:ext cx="1186611" cy="1145619"/>
          </a:xfrm>
          <a:custGeom>
            <a:rect b="b" l="l" r="r" t="t"/>
            <a:pathLst>
              <a:path extrusionOk="0" h="1145619" w="1186611">
                <a:moveTo>
                  <a:pt x="0" y="0"/>
                </a:moveTo>
                <a:lnTo>
                  <a:pt x="1186611" y="0"/>
                </a:lnTo>
                <a:lnTo>
                  <a:pt x="1186611" y="1145618"/>
                </a:lnTo>
                <a:lnTo>
                  <a:pt x="0" y="1145618"/>
                </a:lnTo>
                <a:lnTo>
                  <a:pt x="0" y="0"/>
                </a:lnTo>
                <a:close/>
              </a:path>
            </a:pathLst>
          </a:custGeom>
          <a:blipFill rotWithShape="1">
            <a:blip r:embed="rId5">
              <a:alphaModFix/>
            </a:blip>
            <a:stretch>
              <a:fillRect b="0" l="0" r="0" t="0"/>
            </a:stretch>
          </a:blipFill>
          <a:ln>
            <a:noFill/>
          </a:ln>
        </p:spPr>
      </p:sp>
      <p:sp>
        <p:nvSpPr>
          <p:cNvPr id="273" name="Google Shape;273;p18"/>
          <p:cNvSpPr txBox="1"/>
          <p:nvPr/>
        </p:nvSpPr>
        <p:spPr>
          <a:xfrm>
            <a:off x="3578791" y="4287819"/>
            <a:ext cx="3870752" cy="76827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SERVICE ONE</a:t>
            </a:r>
            <a:endParaRPr/>
          </a:p>
        </p:txBody>
      </p:sp>
      <p:sp>
        <p:nvSpPr>
          <p:cNvPr id="274" name="Google Shape;274;p18"/>
          <p:cNvSpPr txBox="1"/>
          <p:nvPr/>
        </p:nvSpPr>
        <p:spPr>
          <a:xfrm>
            <a:off x="3578791" y="7383218"/>
            <a:ext cx="3870752" cy="76827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4552" u="none" cap="none" strike="noStrike">
                <a:solidFill>
                  <a:srgbClr val="FFFFFF"/>
                </a:solidFill>
                <a:latin typeface="Oswald"/>
                <a:ea typeface="Oswald"/>
                <a:cs typeface="Oswald"/>
                <a:sym typeface="Oswald"/>
              </a:rPr>
              <a:t>SERVICE THREE</a:t>
            </a:r>
            <a:endParaRPr/>
          </a:p>
        </p:txBody>
      </p:sp>
      <p:sp>
        <p:nvSpPr>
          <p:cNvPr id="275" name="Google Shape;275;p18"/>
          <p:cNvSpPr txBox="1"/>
          <p:nvPr/>
        </p:nvSpPr>
        <p:spPr>
          <a:xfrm>
            <a:off x="3578791" y="5432989"/>
            <a:ext cx="32151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276" name="Google Shape;276;p18"/>
          <p:cNvSpPr txBox="1"/>
          <p:nvPr/>
        </p:nvSpPr>
        <p:spPr>
          <a:xfrm>
            <a:off x="11039568" y="5432989"/>
            <a:ext cx="32151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277" name="Google Shape;277;p18"/>
          <p:cNvSpPr txBox="1"/>
          <p:nvPr/>
        </p:nvSpPr>
        <p:spPr>
          <a:xfrm>
            <a:off x="3578791" y="8418195"/>
            <a:ext cx="32151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278" name="Google Shape;278;p18"/>
          <p:cNvSpPr txBox="1"/>
          <p:nvPr/>
        </p:nvSpPr>
        <p:spPr>
          <a:xfrm>
            <a:off x="11039568" y="8418195"/>
            <a:ext cx="32151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pic>
        <p:nvPicPr>
          <p:cNvPr id="279" name="Google Shape;279;p18"/>
          <p:cNvPicPr preferRelativeResize="0"/>
          <p:nvPr/>
        </p:nvPicPr>
        <p:blipFill>
          <a:blip r:embed="rId6">
            <a:alphaModFix/>
          </a:blip>
          <a:stretch>
            <a:fillRect/>
          </a:stretch>
        </p:blipFill>
        <p:spPr>
          <a:xfrm>
            <a:off x="1678412" y="4719288"/>
            <a:ext cx="1293500" cy="1260337"/>
          </a:xfrm>
          <a:prstGeom prst="rect">
            <a:avLst/>
          </a:prstGeom>
          <a:noFill/>
          <a:ln>
            <a:noFill/>
          </a:ln>
        </p:spPr>
      </p:pic>
      <p:pic>
        <p:nvPicPr>
          <p:cNvPr id="280" name="Google Shape;280;p18"/>
          <p:cNvPicPr preferRelativeResize="0"/>
          <p:nvPr/>
        </p:nvPicPr>
        <p:blipFill>
          <a:blip r:embed="rId7">
            <a:alphaModFix/>
          </a:blip>
          <a:stretch>
            <a:fillRect/>
          </a:stretch>
        </p:blipFill>
        <p:spPr>
          <a:xfrm>
            <a:off x="9053025" y="4747713"/>
            <a:ext cx="1293500" cy="1217774"/>
          </a:xfrm>
          <a:prstGeom prst="rect">
            <a:avLst/>
          </a:prstGeom>
          <a:noFill/>
          <a:ln>
            <a:noFill/>
          </a:ln>
        </p:spPr>
      </p:pic>
      <p:pic>
        <p:nvPicPr>
          <p:cNvPr id="281" name="Google Shape;281;p18"/>
          <p:cNvPicPr preferRelativeResize="0"/>
          <p:nvPr/>
        </p:nvPicPr>
        <p:blipFill>
          <a:blip r:embed="rId8">
            <a:alphaModFix/>
          </a:blip>
          <a:stretch>
            <a:fillRect/>
          </a:stretch>
        </p:blipFill>
        <p:spPr>
          <a:xfrm>
            <a:off x="9106438" y="7766328"/>
            <a:ext cx="1186625" cy="13989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5" name="Shape 285"/>
        <p:cNvGrpSpPr/>
        <p:nvPr/>
      </p:nvGrpSpPr>
      <p:grpSpPr>
        <a:xfrm>
          <a:off x="0" y="0"/>
          <a:ext cx="0" cy="0"/>
          <a:chOff x="0" y="0"/>
          <a:chExt cx="0" cy="0"/>
        </a:xfrm>
      </p:grpSpPr>
      <p:pic>
        <p:nvPicPr>
          <p:cNvPr id="286" name="Google Shape;286;p19"/>
          <p:cNvPicPr preferRelativeResize="0"/>
          <p:nvPr/>
        </p:nvPicPr>
        <p:blipFill>
          <a:blip r:embed="rId3">
            <a:alphaModFix/>
          </a:blip>
          <a:stretch>
            <a:fillRect/>
          </a:stretch>
        </p:blipFill>
        <p:spPr>
          <a:xfrm>
            <a:off x="13106" y="0"/>
            <a:ext cx="18272138" cy="10287000"/>
          </a:xfrm>
          <a:prstGeom prst="rect">
            <a:avLst/>
          </a:prstGeom>
          <a:noFill/>
          <a:ln>
            <a:noFill/>
          </a:ln>
        </p:spPr>
      </p:pic>
      <p:pic>
        <p:nvPicPr>
          <p:cNvPr id="287" name="Google Shape;287;p19"/>
          <p:cNvPicPr preferRelativeResize="0"/>
          <p:nvPr/>
        </p:nvPicPr>
        <p:blipFill>
          <a:blip r:embed="rId4">
            <a:alphaModFix/>
          </a:blip>
          <a:stretch>
            <a:fillRect/>
          </a:stretch>
        </p:blipFill>
        <p:spPr>
          <a:xfrm>
            <a:off x="1434800" y="4930775"/>
            <a:ext cx="3960949" cy="3960898"/>
          </a:xfrm>
          <a:prstGeom prst="rect">
            <a:avLst/>
          </a:prstGeom>
          <a:noFill/>
          <a:ln>
            <a:noFill/>
          </a:ln>
        </p:spPr>
      </p:pic>
      <p:pic>
        <p:nvPicPr>
          <p:cNvPr id="288" name="Google Shape;288;p19"/>
          <p:cNvPicPr preferRelativeResize="0"/>
          <p:nvPr/>
        </p:nvPicPr>
        <p:blipFill>
          <a:blip r:embed="rId5">
            <a:alphaModFix/>
          </a:blip>
          <a:stretch>
            <a:fillRect/>
          </a:stretch>
        </p:blipFill>
        <p:spPr>
          <a:xfrm>
            <a:off x="7142200" y="4933700"/>
            <a:ext cx="3960975" cy="3967017"/>
          </a:xfrm>
          <a:prstGeom prst="rect">
            <a:avLst/>
          </a:prstGeom>
          <a:noFill/>
          <a:ln>
            <a:noFill/>
          </a:ln>
        </p:spPr>
      </p:pic>
      <p:pic>
        <p:nvPicPr>
          <p:cNvPr id="289" name="Google Shape;289;p19"/>
          <p:cNvPicPr preferRelativeResize="0"/>
          <p:nvPr/>
        </p:nvPicPr>
        <p:blipFill>
          <a:blip r:embed="rId6">
            <a:alphaModFix/>
          </a:blip>
          <a:stretch>
            <a:fillRect/>
          </a:stretch>
        </p:blipFill>
        <p:spPr>
          <a:xfrm>
            <a:off x="12849625" y="4930775"/>
            <a:ext cx="3940576" cy="3940576"/>
          </a:xfrm>
          <a:prstGeom prst="rect">
            <a:avLst/>
          </a:prstGeom>
          <a:noFill/>
          <a:ln>
            <a:noFill/>
          </a:ln>
        </p:spPr>
      </p:pic>
      <p:pic>
        <p:nvPicPr>
          <p:cNvPr id="290" name="Google Shape;290;p19"/>
          <p:cNvPicPr preferRelativeResize="0"/>
          <p:nvPr/>
        </p:nvPicPr>
        <p:blipFill>
          <a:blip r:embed="rId7">
            <a:alphaModFix/>
          </a:blip>
          <a:stretch>
            <a:fillRect/>
          </a:stretch>
        </p:blipFill>
        <p:spPr>
          <a:xfrm>
            <a:off x="11685510" y="-1939967"/>
            <a:ext cx="5796864" cy="5397299"/>
          </a:xfrm>
          <a:prstGeom prst="rect">
            <a:avLst/>
          </a:prstGeom>
          <a:noFill/>
          <a:ln>
            <a:noFill/>
          </a:ln>
        </p:spPr>
      </p:pic>
      <p:grpSp>
        <p:nvGrpSpPr>
          <p:cNvPr id="291" name="Google Shape;291;p19"/>
          <p:cNvGrpSpPr/>
          <p:nvPr/>
        </p:nvGrpSpPr>
        <p:grpSpPr>
          <a:xfrm>
            <a:off x="1434785" y="758686"/>
            <a:ext cx="3343183" cy="883497"/>
            <a:chOff x="0" y="0"/>
            <a:chExt cx="4457577" cy="1177996"/>
          </a:xfrm>
        </p:grpSpPr>
        <p:grpSp>
          <p:nvGrpSpPr>
            <p:cNvPr id="292" name="Google Shape;292;p19"/>
            <p:cNvGrpSpPr/>
            <p:nvPr/>
          </p:nvGrpSpPr>
          <p:grpSpPr>
            <a:xfrm>
              <a:off x="0" y="0"/>
              <a:ext cx="1177996" cy="1177996"/>
              <a:chOff x="0" y="0"/>
              <a:chExt cx="812800" cy="812800"/>
            </a:xfrm>
          </p:grpSpPr>
          <p:sp>
            <p:nvSpPr>
              <p:cNvPr id="293" name="Google Shape;29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D9C05A"/>
                  </a:gs>
                  <a:gs pos="50000">
                    <a:srgbClr val="E0B74E"/>
                  </a:gs>
                  <a:gs pos="100000">
                    <a:srgbClr val="E4C47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19"/>
            <p:cNvSpPr/>
            <p:nvPr/>
          </p:nvSpPr>
          <p:spPr>
            <a:xfrm>
              <a:off x="248361" y="142926"/>
              <a:ext cx="681274" cy="892144"/>
            </a:xfrm>
            <a:custGeom>
              <a:rect b="b" l="l" r="r" t="t"/>
              <a:pathLst>
                <a:path extrusionOk="0" h="892144" w="681274">
                  <a:moveTo>
                    <a:pt x="0" y="0"/>
                  </a:moveTo>
                  <a:lnTo>
                    <a:pt x="681274" y="0"/>
                  </a:lnTo>
                  <a:lnTo>
                    <a:pt x="681274" y="892144"/>
                  </a:lnTo>
                  <a:lnTo>
                    <a:pt x="0" y="892144"/>
                  </a:lnTo>
                  <a:lnTo>
                    <a:pt x="0" y="0"/>
                  </a:lnTo>
                  <a:close/>
                </a:path>
              </a:pathLst>
            </a:custGeom>
            <a:blipFill rotWithShape="1">
              <a:blip r:embed="rId8">
                <a:alphaModFix/>
              </a:blip>
              <a:stretch>
                <a:fillRect b="0" l="0" r="0" t="0"/>
              </a:stretch>
            </a:blipFill>
            <a:ln>
              <a:noFill/>
            </a:ln>
          </p:spPr>
        </p:sp>
        <p:sp>
          <p:nvSpPr>
            <p:cNvPr id="296" name="Google Shape;296;p19"/>
            <p:cNvSpPr txBox="1"/>
            <p:nvPr/>
          </p:nvSpPr>
          <p:spPr>
            <a:xfrm>
              <a:off x="1367877" y="255163"/>
              <a:ext cx="3089700" cy="6201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818" u="none" cap="none" strike="noStrike">
                  <a:solidFill>
                    <a:srgbClr val="FFFFFF"/>
                  </a:solidFill>
                  <a:latin typeface="Oswald"/>
                  <a:ea typeface="Oswald"/>
                  <a:cs typeface="Oswald"/>
                  <a:sym typeface="Oswald"/>
                </a:rPr>
                <a:t>LOGO COMPANY</a:t>
              </a:r>
              <a:endParaRPr/>
            </a:p>
          </p:txBody>
        </p:sp>
      </p:grpSp>
      <p:cxnSp>
        <p:nvCxnSpPr>
          <p:cNvPr id="297" name="Google Shape;297;p19"/>
          <p:cNvCxnSpPr/>
          <p:nvPr/>
        </p:nvCxnSpPr>
        <p:spPr>
          <a:xfrm>
            <a:off x="822870" y="0"/>
            <a:ext cx="0" cy="10287000"/>
          </a:xfrm>
          <a:prstGeom prst="straightConnector1">
            <a:avLst/>
          </a:prstGeom>
          <a:noFill/>
          <a:ln cap="flat" cmpd="sng" w="38100">
            <a:solidFill>
              <a:srgbClr val="FFFFFF"/>
            </a:solidFill>
            <a:prstDash val="solid"/>
            <a:round/>
            <a:headEnd len="sm" w="sm" type="none"/>
            <a:tailEnd len="sm" w="sm" type="none"/>
          </a:ln>
        </p:spPr>
      </p:cxnSp>
      <p:sp>
        <p:nvSpPr>
          <p:cNvPr id="298" name="Google Shape;298;p19"/>
          <p:cNvSpPr txBox="1"/>
          <p:nvPr/>
        </p:nvSpPr>
        <p:spPr>
          <a:xfrm>
            <a:off x="1434785" y="2009666"/>
            <a:ext cx="7729031" cy="15335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157" u="none" cap="none" strike="noStrike">
                <a:solidFill>
                  <a:srgbClr val="FFFFFF"/>
                </a:solidFill>
                <a:latin typeface="Oswald"/>
                <a:ea typeface="Oswald"/>
                <a:cs typeface="Oswald"/>
                <a:sym typeface="Oswald"/>
              </a:rPr>
              <a:t>GALLERY IMAGE</a:t>
            </a:r>
            <a:endParaRPr/>
          </a:p>
        </p:txBody>
      </p:sp>
      <p:sp>
        <p:nvSpPr>
          <p:cNvPr id="299" name="Google Shape;299;p19"/>
          <p:cNvSpPr txBox="1"/>
          <p:nvPr/>
        </p:nvSpPr>
        <p:spPr>
          <a:xfrm>
            <a:off x="1434785" y="3799112"/>
            <a:ext cx="874648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Blockchain Cryptocurrency Investment ">
  <a:themeElements>
    <a:clrScheme name="Office">
      <a:dk1>
        <a:srgbClr val="000000"/>
      </a:dk1>
      <a:lt1>
        <a:srgbClr val="FFFFFF"/>
      </a:lt1>
      <a:dk2>
        <a:srgbClr val="888888"/>
      </a:dk2>
      <a:lt2>
        <a:srgbClr val="D9C05A"/>
      </a:lt2>
      <a:accent1>
        <a:srgbClr val="888888"/>
      </a:accent1>
      <a:accent2>
        <a:srgbClr val="D9C05A"/>
      </a:accent2>
      <a:accent3>
        <a:srgbClr val="888888"/>
      </a:accent3>
      <a:accent4>
        <a:srgbClr val="D9C05A"/>
      </a:accent4>
      <a:accent5>
        <a:srgbClr val="888888"/>
      </a:accent5>
      <a:accent6>
        <a:srgbClr val="D9C05A"/>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