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10693400" cx="75565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3"/>
          <p:cNvPicPr preferRelativeResize="0"/>
          <p:nvPr/>
        </p:nvPicPr>
        <p:blipFill>
          <a:blip r:embed="rId2">
            <a:alphaModFix/>
          </a:blip>
          <a:stretch>
            <a:fillRect/>
          </a:stretch>
        </p:blipFill>
        <p:spPr>
          <a:xfrm>
            <a:off x="4540925" y="3253475"/>
            <a:ext cx="6085675" cy="8306912"/>
          </a:xfrm>
          <a:prstGeom prst="rect">
            <a:avLst/>
          </a:prstGeom>
          <a:noFill/>
          <a:ln>
            <a:noFill/>
          </a:ln>
        </p:spPr>
      </p:pic>
      <p:grpSp>
        <p:nvGrpSpPr>
          <p:cNvPr id="11" name="Google Shape;11;p3"/>
          <p:cNvGrpSpPr/>
          <p:nvPr/>
        </p:nvGrpSpPr>
        <p:grpSpPr>
          <a:xfrm>
            <a:off x="0" y="-106330"/>
            <a:ext cx="7560123" cy="2732024"/>
            <a:chOff x="0" y="-38100"/>
            <a:chExt cx="2709333" cy="723600"/>
          </a:xfrm>
        </p:grpSpPr>
        <p:sp>
          <p:nvSpPr>
            <p:cNvPr id="12" name="Google Shape;12;p3"/>
            <p:cNvSpPr/>
            <p:nvPr/>
          </p:nvSpPr>
          <p:spPr>
            <a:xfrm>
              <a:off x="0" y="0"/>
              <a:ext cx="2709333" cy="685387"/>
            </a:xfrm>
            <a:custGeom>
              <a:rect b="b" l="l" r="r" t="t"/>
              <a:pathLst>
                <a:path extrusionOk="0" h="685387" w="2709333">
                  <a:moveTo>
                    <a:pt x="0" y="0"/>
                  </a:moveTo>
                  <a:lnTo>
                    <a:pt x="2709333" y="0"/>
                  </a:lnTo>
                  <a:lnTo>
                    <a:pt x="2709333" y="685387"/>
                  </a:lnTo>
                  <a:lnTo>
                    <a:pt x="0" y="685387"/>
                  </a:lnTo>
                  <a:close/>
                </a:path>
              </a:pathLst>
            </a:custGeom>
            <a:solidFill>
              <a:srgbClr val="2C3A47"/>
            </a:solidFill>
            <a:ln>
              <a:noFill/>
            </a:ln>
          </p:spPr>
        </p:sp>
        <p:sp>
          <p:nvSpPr>
            <p:cNvPr id="13" name="Google Shape;13;p3"/>
            <p:cNvSpPr txBox="1"/>
            <p:nvPr/>
          </p:nvSpPr>
          <p:spPr>
            <a:xfrm>
              <a:off x="0" y="-38100"/>
              <a:ext cx="2709300" cy="723600"/>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 name="Google Shape;14;p3"/>
          <p:cNvSpPr txBox="1"/>
          <p:nvPr>
            <p:ph idx="1" type="subTitle"/>
          </p:nvPr>
        </p:nvSpPr>
        <p:spPr>
          <a:xfrm>
            <a:off x="577850" y="4048525"/>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SzPts val="3200"/>
              <a:buNone/>
              <a:defRPr/>
            </a:lvl1pPr>
            <a:lvl2pPr lvl="1" algn="ctr">
              <a:spcBef>
                <a:spcPts val="560"/>
              </a:spcBef>
              <a:spcAft>
                <a:spcPts val="0"/>
              </a:spcAft>
              <a:buSzPts val="2800"/>
              <a:buNone/>
              <a:defRPr/>
            </a:lvl2pPr>
            <a:lvl3pPr lvl="2" algn="ctr">
              <a:spcBef>
                <a:spcPts val="480"/>
              </a:spcBef>
              <a:spcAft>
                <a:spcPts val="0"/>
              </a:spcAft>
              <a:buSzPts val="2400"/>
              <a:buNone/>
              <a:defRPr/>
            </a:lvl3pPr>
            <a:lvl4pPr lvl="3" algn="ctr">
              <a:spcBef>
                <a:spcPts val="400"/>
              </a:spcBef>
              <a:spcAft>
                <a:spcPts val="0"/>
              </a:spcAft>
              <a:buSzPts val="2000"/>
              <a:buNone/>
              <a:defRPr/>
            </a:lvl4pPr>
            <a:lvl5pPr lvl="4" algn="ctr">
              <a:spcBef>
                <a:spcPts val="400"/>
              </a:spcBef>
              <a:spcAft>
                <a:spcPts val="0"/>
              </a:spcAft>
              <a:buSzPts val="2000"/>
              <a:buNone/>
              <a:defRPr/>
            </a:lvl5pPr>
            <a:lvl6pPr lvl="5" algn="ctr">
              <a:spcBef>
                <a:spcPts val="400"/>
              </a:spcBef>
              <a:spcAft>
                <a:spcPts val="0"/>
              </a:spcAft>
              <a:buSzPts val="2000"/>
              <a:buNone/>
              <a:defRPr/>
            </a:lvl6pPr>
            <a:lvl7pPr lvl="6" algn="ctr">
              <a:spcBef>
                <a:spcPts val="400"/>
              </a:spcBef>
              <a:spcAft>
                <a:spcPts val="0"/>
              </a:spcAft>
              <a:buSzPts val="2000"/>
              <a:buNone/>
              <a:defRPr/>
            </a:lvl7pPr>
            <a:lvl8pPr lvl="7" algn="ctr">
              <a:spcBef>
                <a:spcPts val="400"/>
              </a:spcBef>
              <a:spcAft>
                <a:spcPts val="0"/>
              </a:spcAft>
              <a:buSzPts val="2000"/>
              <a:buNone/>
              <a:defRPr/>
            </a:lvl8pPr>
            <a:lvl9pPr lvl="8" algn="ctr">
              <a:spcBef>
                <a:spcPts val="400"/>
              </a:spcBef>
              <a:spcAft>
                <a:spcPts val="0"/>
              </a:spcAft>
              <a:buSzPts val="2000"/>
              <a:buNone/>
              <a:defRPr/>
            </a:lvl9pPr>
          </a:lstStyle>
          <a:p/>
        </p:txBody>
      </p:sp>
      <p:sp>
        <p:nvSpPr>
          <p:cNvPr id="15" name="Google Shape;15;p3"/>
          <p:cNvSpPr txBox="1"/>
          <p:nvPr>
            <p:ph type="title"/>
          </p:nvPr>
        </p:nvSpPr>
        <p:spPr>
          <a:xfrm>
            <a:off x="524900" y="964550"/>
            <a:ext cx="65067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lt1"/>
              </a:buClr>
              <a:buSzPts val="5000"/>
              <a:buFont typeface="Calibri"/>
              <a:buNone/>
              <a:defRPr b="0" i="0" sz="5000" u="none" cap="none" strike="noStrik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grpSp>
        <p:nvGrpSpPr>
          <p:cNvPr id="17" name="Google Shape;17;p4"/>
          <p:cNvGrpSpPr/>
          <p:nvPr/>
        </p:nvGrpSpPr>
        <p:grpSpPr>
          <a:xfrm>
            <a:off x="-37223" y="1455512"/>
            <a:ext cx="3062191" cy="8480863"/>
            <a:chOff x="0" y="-38100"/>
            <a:chExt cx="1097402" cy="3039300"/>
          </a:xfrm>
        </p:grpSpPr>
        <p:sp>
          <p:nvSpPr>
            <p:cNvPr id="18" name="Google Shape;18;p4"/>
            <p:cNvSpPr/>
            <p:nvPr/>
          </p:nvSpPr>
          <p:spPr>
            <a:xfrm>
              <a:off x="0" y="0"/>
              <a:ext cx="1097402" cy="3001115"/>
            </a:xfrm>
            <a:custGeom>
              <a:rect b="b" l="l" r="r" t="t"/>
              <a:pathLst>
                <a:path extrusionOk="0" h="3001115" w="1097402">
                  <a:moveTo>
                    <a:pt x="93546" y="0"/>
                  </a:moveTo>
                  <a:lnTo>
                    <a:pt x="1003856" y="0"/>
                  </a:lnTo>
                  <a:cubicBezTo>
                    <a:pt x="1055520" y="0"/>
                    <a:pt x="1097402" y="41882"/>
                    <a:pt x="1097402" y="93546"/>
                  </a:cubicBezTo>
                  <a:lnTo>
                    <a:pt x="1097402" y="2907569"/>
                  </a:lnTo>
                  <a:cubicBezTo>
                    <a:pt x="1097402" y="2959233"/>
                    <a:pt x="1055520" y="3001115"/>
                    <a:pt x="1003856" y="3001115"/>
                  </a:cubicBezTo>
                  <a:lnTo>
                    <a:pt x="93546" y="3001115"/>
                  </a:lnTo>
                  <a:cubicBezTo>
                    <a:pt x="41882" y="3001115"/>
                    <a:pt x="0" y="2959233"/>
                    <a:pt x="0" y="2907569"/>
                  </a:cubicBezTo>
                  <a:lnTo>
                    <a:pt x="0" y="93546"/>
                  </a:lnTo>
                  <a:cubicBezTo>
                    <a:pt x="0" y="41882"/>
                    <a:pt x="41882" y="0"/>
                    <a:pt x="93546"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nvSpPr>
          <p:spPr>
            <a:xfrm>
              <a:off x="0" y="-38100"/>
              <a:ext cx="1097400" cy="3039300"/>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 name="Google Shape;20;p4"/>
          <p:cNvGrpSpPr/>
          <p:nvPr/>
        </p:nvGrpSpPr>
        <p:grpSpPr>
          <a:xfrm>
            <a:off x="0" y="649686"/>
            <a:ext cx="7560123" cy="1795631"/>
            <a:chOff x="0" y="-38100"/>
            <a:chExt cx="2709333" cy="643503"/>
          </a:xfrm>
        </p:grpSpPr>
        <p:sp>
          <p:nvSpPr>
            <p:cNvPr id="21" name="Google Shape;21;p4"/>
            <p:cNvSpPr/>
            <p:nvPr/>
          </p:nvSpPr>
          <p:spPr>
            <a:xfrm>
              <a:off x="0" y="0"/>
              <a:ext cx="2709333" cy="605403"/>
            </a:xfrm>
            <a:custGeom>
              <a:rect b="b" l="l" r="r" t="t"/>
              <a:pathLst>
                <a:path extrusionOk="0" h="605403" w="2709333">
                  <a:moveTo>
                    <a:pt x="0" y="0"/>
                  </a:moveTo>
                  <a:lnTo>
                    <a:pt x="2709333" y="0"/>
                  </a:lnTo>
                  <a:lnTo>
                    <a:pt x="2709333" y="605403"/>
                  </a:lnTo>
                  <a:lnTo>
                    <a:pt x="0" y="605403"/>
                  </a:lnTo>
                  <a:close/>
                </a:path>
              </a:pathLst>
            </a:custGeom>
            <a:solidFill>
              <a:srgbClr val="2C3A47"/>
            </a:solidFill>
            <a:ln>
              <a:noFill/>
            </a:ln>
          </p:spPr>
        </p:sp>
        <p:sp>
          <p:nvSpPr>
            <p:cNvPr id="22" name="Google Shape;22;p4"/>
            <p:cNvSpPr txBox="1"/>
            <p:nvPr/>
          </p:nvSpPr>
          <p:spPr>
            <a:xfrm>
              <a:off x="0" y="-38100"/>
              <a:ext cx="2709300" cy="643500"/>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3" name="Google Shape;23;p4"/>
          <p:cNvPicPr preferRelativeResize="0"/>
          <p:nvPr/>
        </p:nvPicPr>
        <p:blipFill>
          <a:blip r:embed="rId2">
            <a:alphaModFix/>
          </a:blip>
          <a:stretch>
            <a:fillRect/>
          </a:stretch>
        </p:blipFill>
        <p:spPr>
          <a:xfrm>
            <a:off x="2154521" y="8025177"/>
            <a:ext cx="871575" cy="1622098"/>
          </a:xfrm>
          <a:prstGeom prst="rect">
            <a:avLst/>
          </a:prstGeom>
          <a:noFill/>
          <a:ln>
            <a:noFill/>
          </a:ln>
        </p:spPr>
      </p:pic>
      <p:pic>
        <p:nvPicPr>
          <p:cNvPr id="24" name="Google Shape;24;p4"/>
          <p:cNvPicPr preferRelativeResize="0"/>
          <p:nvPr/>
        </p:nvPicPr>
        <p:blipFill>
          <a:blip r:embed="rId3">
            <a:alphaModFix/>
          </a:blip>
          <a:stretch>
            <a:fillRect/>
          </a:stretch>
        </p:blipFill>
        <p:spPr>
          <a:xfrm>
            <a:off x="6572450" y="964538"/>
            <a:ext cx="1484100" cy="2384292"/>
          </a:xfrm>
          <a:prstGeom prst="rect">
            <a:avLst/>
          </a:prstGeom>
          <a:noFill/>
          <a:ln>
            <a:noFill/>
          </a:ln>
        </p:spPr>
      </p:pic>
      <p:sp>
        <p:nvSpPr>
          <p:cNvPr id="25" name="Google Shape;25;p4"/>
          <p:cNvSpPr txBox="1"/>
          <p:nvPr>
            <p:ph idx="1" type="body"/>
          </p:nvPr>
        </p:nvSpPr>
        <p:spPr>
          <a:xfrm>
            <a:off x="3081800" y="4054500"/>
            <a:ext cx="3949800" cy="19437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4"/>
          <p:cNvSpPr txBox="1"/>
          <p:nvPr>
            <p:ph type="title"/>
          </p:nvPr>
        </p:nvSpPr>
        <p:spPr>
          <a:xfrm>
            <a:off x="524900" y="964550"/>
            <a:ext cx="65067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lt1"/>
              </a:buClr>
              <a:buSzPts val="5000"/>
              <a:buFont typeface="Calibri"/>
              <a:buNone/>
              <a:defRPr b="0" i="0" sz="5000" u="none" cap="none" strike="noStrike">
                <a:solidFill>
                  <a:schemeClr val="lt1"/>
                </a:solidFill>
                <a:latin typeface="Calibri"/>
                <a:ea typeface="Calibri"/>
                <a:cs typeface="Calibri"/>
                <a:sym typeface="Calibri"/>
              </a:defRPr>
            </a:lvl1pPr>
            <a:lvl2pPr lvl="1" rtl="0">
              <a:spcBef>
                <a:spcPts val="0"/>
              </a:spcBef>
              <a:spcAft>
                <a:spcPts val="0"/>
              </a:spcAft>
              <a:buClr>
                <a:schemeClr val="lt1"/>
              </a:buClr>
              <a:buSzPts val="1400"/>
              <a:buNone/>
              <a:defRPr sz="1800">
                <a:solidFill>
                  <a:schemeClr val="lt1"/>
                </a:solidFill>
              </a:defRPr>
            </a:lvl2pPr>
            <a:lvl3pPr lvl="2" rtl="0">
              <a:spcBef>
                <a:spcPts val="0"/>
              </a:spcBef>
              <a:spcAft>
                <a:spcPts val="0"/>
              </a:spcAft>
              <a:buClr>
                <a:schemeClr val="lt1"/>
              </a:buClr>
              <a:buSzPts val="1400"/>
              <a:buNone/>
              <a:defRPr sz="1800">
                <a:solidFill>
                  <a:schemeClr val="lt1"/>
                </a:solidFill>
              </a:defRPr>
            </a:lvl3pPr>
            <a:lvl4pPr lvl="3" rtl="0">
              <a:spcBef>
                <a:spcPts val="0"/>
              </a:spcBef>
              <a:spcAft>
                <a:spcPts val="0"/>
              </a:spcAft>
              <a:buClr>
                <a:schemeClr val="lt1"/>
              </a:buClr>
              <a:buSzPts val="1400"/>
              <a:buNone/>
              <a:defRPr sz="1800">
                <a:solidFill>
                  <a:schemeClr val="lt1"/>
                </a:solidFill>
              </a:defRPr>
            </a:lvl4pPr>
            <a:lvl5pPr lvl="4" rtl="0">
              <a:spcBef>
                <a:spcPts val="0"/>
              </a:spcBef>
              <a:spcAft>
                <a:spcPts val="0"/>
              </a:spcAft>
              <a:buClr>
                <a:schemeClr val="lt1"/>
              </a:buClr>
              <a:buSzPts val="1400"/>
              <a:buNone/>
              <a:defRPr sz="1800">
                <a:solidFill>
                  <a:schemeClr val="lt1"/>
                </a:solidFill>
              </a:defRPr>
            </a:lvl5pPr>
            <a:lvl6pPr lvl="5" rtl="0">
              <a:spcBef>
                <a:spcPts val="0"/>
              </a:spcBef>
              <a:spcAft>
                <a:spcPts val="0"/>
              </a:spcAft>
              <a:buClr>
                <a:schemeClr val="lt1"/>
              </a:buClr>
              <a:buSzPts val="1400"/>
              <a:buNone/>
              <a:defRPr sz="1800">
                <a:solidFill>
                  <a:schemeClr val="lt1"/>
                </a:solidFill>
              </a:defRPr>
            </a:lvl6pPr>
            <a:lvl7pPr lvl="6" rtl="0">
              <a:spcBef>
                <a:spcPts val="0"/>
              </a:spcBef>
              <a:spcAft>
                <a:spcPts val="0"/>
              </a:spcAft>
              <a:buClr>
                <a:schemeClr val="lt1"/>
              </a:buClr>
              <a:buSzPts val="1400"/>
              <a:buNone/>
              <a:defRPr sz="1800">
                <a:solidFill>
                  <a:schemeClr val="lt1"/>
                </a:solidFill>
              </a:defRPr>
            </a:lvl7pPr>
            <a:lvl8pPr lvl="7" rtl="0">
              <a:spcBef>
                <a:spcPts val="0"/>
              </a:spcBef>
              <a:spcAft>
                <a:spcPts val="0"/>
              </a:spcAft>
              <a:buClr>
                <a:schemeClr val="lt1"/>
              </a:buClr>
              <a:buSzPts val="1400"/>
              <a:buNone/>
              <a:defRPr sz="1800">
                <a:solidFill>
                  <a:schemeClr val="lt1"/>
                </a:solidFill>
              </a:defRPr>
            </a:lvl8pPr>
            <a:lvl9pPr lvl="8" rtl="0">
              <a:spcBef>
                <a:spcPts val="0"/>
              </a:spcBef>
              <a:spcAft>
                <a:spcPts val="0"/>
              </a:spcAft>
              <a:buClr>
                <a:schemeClr val="lt1"/>
              </a:buClr>
              <a:buSzPts val="1400"/>
              <a:buNone/>
              <a:defRPr sz="1800">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grpSp>
        <p:nvGrpSpPr>
          <p:cNvPr id="28" name="Google Shape;28;p5"/>
          <p:cNvGrpSpPr/>
          <p:nvPr/>
        </p:nvGrpSpPr>
        <p:grpSpPr>
          <a:xfrm>
            <a:off x="2825513" y="2203246"/>
            <a:ext cx="5110618" cy="737757"/>
            <a:chOff x="0" y="-38100"/>
            <a:chExt cx="1831500" cy="264391"/>
          </a:xfrm>
        </p:grpSpPr>
        <p:sp>
          <p:nvSpPr>
            <p:cNvPr id="29" name="Google Shape;29;p5"/>
            <p:cNvSpPr/>
            <p:nvPr/>
          </p:nvSpPr>
          <p:spPr>
            <a:xfrm>
              <a:off x="0" y="0"/>
              <a:ext cx="1831495" cy="226291"/>
            </a:xfrm>
            <a:custGeom>
              <a:rect b="b" l="l" r="r" t="t"/>
              <a:pathLst>
                <a:path extrusionOk="0" h="226291" w="1831495">
                  <a:moveTo>
                    <a:pt x="56051" y="0"/>
                  </a:moveTo>
                  <a:lnTo>
                    <a:pt x="1775444" y="0"/>
                  </a:lnTo>
                  <a:cubicBezTo>
                    <a:pt x="1790310" y="0"/>
                    <a:pt x="1804567" y="5905"/>
                    <a:pt x="1815078" y="16417"/>
                  </a:cubicBezTo>
                  <a:cubicBezTo>
                    <a:pt x="1825590" y="26929"/>
                    <a:pt x="1831495" y="41186"/>
                    <a:pt x="1831495" y="56051"/>
                  </a:cubicBezTo>
                  <a:lnTo>
                    <a:pt x="1831495" y="170240"/>
                  </a:lnTo>
                  <a:cubicBezTo>
                    <a:pt x="1831495" y="185106"/>
                    <a:pt x="1825590" y="199363"/>
                    <a:pt x="1815078" y="209874"/>
                  </a:cubicBezTo>
                  <a:cubicBezTo>
                    <a:pt x="1804567" y="220386"/>
                    <a:pt x="1790310" y="226291"/>
                    <a:pt x="1775444" y="226291"/>
                  </a:cubicBezTo>
                  <a:lnTo>
                    <a:pt x="56051" y="226291"/>
                  </a:lnTo>
                  <a:cubicBezTo>
                    <a:pt x="41186" y="226291"/>
                    <a:pt x="26929" y="220386"/>
                    <a:pt x="16417" y="209874"/>
                  </a:cubicBezTo>
                  <a:cubicBezTo>
                    <a:pt x="5905" y="199363"/>
                    <a:pt x="0" y="185106"/>
                    <a:pt x="0" y="170240"/>
                  </a:cubicBezTo>
                  <a:lnTo>
                    <a:pt x="0" y="56051"/>
                  </a:lnTo>
                  <a:cubicBezTo>
                    <a:pt x="0" y="41186"/>
                    <a:pt x="5905" y="26929"/>
                    <a:pt x="16417" y="16417"/>
                  </a:cubicBezTo>
                  <a:cubicBezTo>
                    <a:pt x="26929" y="5905"/>
                    <a:pt x="41186" y="0"/>
                    <a:pt x="56051" y="0"/>
                  </a:cubicBezTo>
                  <a:close/>
                </a:path>
              </a:pathLst>
            </a:custGeom>
            <a:solidFill>
              <a:srgbClr val="2C3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txBox="1"/>
            <p:nvPr/>
          </p:nvSpPr>
          <p:spPr>
            <a:xfrm>
              <a:off x="0" y="-38100"/>
              <a:ext cx="1831500" cy="264300"/>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 name="Google Shape;31;p5"/>
          <p:cNvGrpSpPr/>
          <p:nvPr/>
        </p:nvGrpSpPr>
        <p:grpSpPr>
          <a:xfrm>
            <a:off x="0" y="-129876"/>
            <a:ext cx="7781410" cy="2596634"/>
            <a:chOff x="0" y="-38100"/>
            <a:chExt cx="2788636" cy="853847"/>
          </a:xfrm>
        </p:grpSpPr>
        <p:sp>
          <p:nvSpPr>
            <p:cNvPr id="32" name="Google Shape;32;p5"/>
            <p:cNvSpPr/>
            <p:nvPr/>
          </p:nvSpPr>
          <p:spPr>
            <a:xfrm>
              <a:off x="0" y="0"/>
              <a:ext cx="2788636" cy="815747"/>
            </a:xfrm>
            <a:custGeom>
              <a:rect b="b" l="l" r="r" t="t"/>
              <a:pathLst>
                <a:path extrusionOk="0" h="815747" w="2788636">
                  <a:moveTo>
                    <a:pt x="36813" y="0"/>
                  </a:moveTo>
                  <a:lnTo>
                    <a:pt x="2751823" y="0"/>
                  </a:lnTo>
                  <a:cubicBezTo>
                    <a:pt x="2761586" y="0"/>
                    <a:pt x="2770950" y="3878"/>
                    <a:pt x="2777854" y="10782"/>
                  </a:cubicBezTo>
                  <a:cubicBezTo>
                    <a:pt x="2784757" y="17686"/>
                    <a:pt x="2788636" y="27049"/>
                    <a:pt x="2788636" y="36813"/>
                  </a:cubicBezTo>
                  <a:lnTo>
                    <a:pt x="2788636" y="778934"/>
                  </a:lnTo>
                  <a:cubicBezTo>
                    <a:pt x="2788636" y="788697"/>
                    <a:pt x="2784757" y="798061"/>
                    <a:pt x="2777854" y="804964"/>
                  </a:cubicBezTo>
                  <a:cubicBezTo>
                    <a:pt x="2770950" y="811868"/>
                    <a:pt x="2761586" y="815747"/>
                    <a:pt x="2751823" y="815747"/>
                  </a:cubicBezTo>
                  <a:lnTo>
                    <a:pt x="36813" y="815747"/>
                  </a:lnTo>
                  <a:cubicBezTo>
                    <a:pt x="27049" y="815747"/>
                    <a:pt x="17686" y="811868"/>
                    <a:pt x="10782" y="804964"/>
                  </a:cubicBezTo>
                  <a:cubicBezTo>
                    <a:pt x="3878" y="798061"/>
                    <a:pt x="0" y="788697"/>
                    <a:pt x="0" y="778934"/>
                  </a:cubicBezTo>
                  <a:lnTo>
                    <a:pt x="0" y="36813"/>
                  </a:lnTo>
                  <a:cubicBezTo>
                    <a:pt x="0" y="27049"/>
                    <a:pt x="3878" y="17686"/>
                    <a:pt x="10782" y="10782"/>
                  </a:cubicBezTo>
                  <a:cubicBezTo>
                    <a:pt x="17686" y="3878"/>
                    <a:pt x="27049" y="0"/>
                    <a:pt x="36813"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5"/>
            <p:cNvSpPr txBox="1"/>
            <p:nvPr/>
          </p:nvSpPr>
          <p:spPr>
            <a:xfrm>
              <a:off x="0" y="-38100"/>
              <a:ext cx="2788500" cy="853800"/>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 name="Google Shape;34;p5"/>
          <p:cNvSpPr txBox="1"/>
          <p:nvPr>
            <p:ph idx="1" type="body"/>
          </p:nvPr>
        </p:nvSpPr>
        <p:spPr>
          <a:xfrm>
            <a:off x="1011870" y="5280775"/>
            <a:ext cx="47142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1000"/>
              <a:buNone/>
              <a:defRPr/>
            </a:lvl1pPr>
            <a:lvl2pPr indent="-228600" lvl="1" marL="914400" algn="l">
              <a:spcBef>
                <a:spcPts val="360"/>
              </a:spcBef>
              <a:spcAft>
                <a:spcPts val="0"/>
              </a:spcAft>
              <a:buSzPts val="1000"/>
              <a:buNone/>
              <a:defRPr/>
            </a:lvl2pPr>
            <a:lvl3pPr indent="-228600" lvl="2" marL="1371600" algn="l">
              <a:spcBef>
                <a:spcPts val="320"/>
              </a:spcBef>
              <a:spcAft>
                <a:spcPts val="0"/>
              </a:spcAft>
              <a:buSzPts val="1000"/>
              <a:buNone/>
              <a:defRPr/>
            </a:lvl3pPr>
            <a:lvl4pPr indent="-228600" lvl="3" marL="1828800" algn="l">
              <a:spcBef>
                <a:spcPts val="280"/>
              </a:spcBef>
              <a:spcAft>
                <a:spcPts val="0"/>
              </a:spcAft>
              <a:buSzPts val="1000"/>
              <a:buNone/>
              <a:defRPr/>
            </a:lvl4pPr>
            <a:lvl5pPr indent="-228600" lvl="4" marL="2286000" algn="l">
              <a:spcBef>
                <a:spcPts val="280"/>
              </a:spcBef>
              <a:spcAft>
                <a:spcPts val="0"/>
              </a:spcAft>
              <a:buSzPts val="1000"/>
              <a:buNone/>
              <a:defRPr/>
            </a:lvl5pPr>
            <a:lvl6pPr indent="-228600" lvl="5" marL="2743200" algn="l">
              <a:spcBef>
                <a:spcPts val="280"/>
              </a:spcBef>
              <a:spcAft>
                <a:spcPts val="0"/>
              </a:spcAft>
              <a:buSzPts val="1000"/>
              <a:buNone/>
              <a:defRPr/>
            </a:lvl6pPr>
            <a:lvl7pPr indent="-228600" lvl="6" marL="3200400" algn="l">
              <a:spcBef>
                <a:spcPts val="280"/>
              </a:spcBef>
              <a:spcAft>
                <a:spcPts val="0"/>
              </a:spcAft>
              <a:buSzPts val="1000"/>
              <a:buNone/>
              <a:defRPr/>
            </a:lvl7pPr>
            <a:lvl8pPr indent="-228600" lvl="7" marL="3657600" algn="l">
              <a:spcBef>
                <a:spcPts val="280"/>
              </a:spcBef>
              <a:spcAft>
                <a:spcPts val="0"/>
              </a:spcAft>
              <a:buSzPts val="1000"/>
              <a:buNone/>
              <a:defRPr/>
            </a:lvl8pPr>
            <a:lvl9pPr indent="-228600" lvl="8" marL="4114800" algn="l">
              <a:spcBef>
                <a:spcPts val="280"/>
              </a:spcBef>
              <a:spcAft>
                <a:spcPts val="0"/>
              </a:spcAft>
              <a:buSzPts val="1000"/>
              <a:buNone/>
              <a:defRPr/>
            </a:lvl9pPr>
          </a:lstStyle>
          <a:p/>
        </p:txBody>
      </p:sp>
      <p:sp>
        <p:nvSpPr>
          <p:cNvPr id="35" name="Google Shape;35;p5"/>
          <p:cNvSpPr txBox="1"/>
          <p:nvPr>
            <p:ph type="title"/>
          </p:nvPr>
        </p:nvSpPr>
        <p:spPr>
          <a:xfrm>
            <a:off x="524900" y="964550"/>
            <a:ext cx="65067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5000"/>
              <a:buFont typeface="Calibri"/>
              <a:buNone/>
              <a:defRPr b="0" i="0" sz="5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solidFill>
          <a:schemeClr val="lt2"/>
        </a:solidFill>
      </p:bgPr>
    </p:bg>
    <p:spTree>
      <p:nvGrpSpPr>
        <p:cNvPr id="36" name="Shape 36"/>
        <p:cNvGrpSpPr/>
        <p:nvPr/>
      </p:nvGrpSpPr>
      <p:grpSpPr>
        <a:xfrm>
          <a:off x="0" y="0"/>
          <a:ext cx="0" cy="0"/>
          <a:chOff x="0" y="0"/>
          <a:chExt cx="0" cy="0"/>
        </a:xfrm>
      </p:grpSpPr>
      <p:grpSp>
        <p:nvGrpSpPr>
          <p:cNvPr id="37" name="Google Shape;37;p6"/>
          <p:cNvGrpSpPr/>
          <p:nvPr/>
        </p:nvGrpSpPr>
        <p:grpSpPr>
          <a:xfrm>
            <a:off x="4131446" y="-472882"/>
            <a:ext cx="3981608" cy="951805"/>
            <a:chOff x="0" y="-38100"/>
            <a:chExt cx="1426895" cy="341100"/>
          </a:xfrm>
        </p:grpSpPr>
        <p:sp>
          <p:nvSpPr>
            <p:cNvPr id="38" name="Google Shape;38;p6"/>
            <p:cNvSpPr/>
            <p:nvPr/>
          </p:nvSpPr>
          <p:spPr>
            <a:xfrm>
              <a:off x="0" y="0"/>
              <a:ext cx="1426895" cy="302979"/>
            </a:xfrm>
            <a:custGeom>
              <a:rect b="b" l="l" r="r" t="t"/>
              <a:pathLst>
                <a:path extrusionOk="0" h="302979" w="1426895">
                  <a:moveTo>
                    <a:pt x="71945" y="0"/>
                  </a:moveTo>
                  <a:lnTo>
                    <a:pt x="1354950" y="0"/>
                  </a:lnTo>
                  <a:cubicBezTo>
                    <a:pt x="1374031" y="0"/>
                    <a:pt x="1392331" y="7580"/>
                    <a:pt x="1405823" y="21072"/>
                  </a:cubicBezTo>
                  <a:cubicBezTo>
                    <a:pt x="1419315" y="34564"/>
                    <a:pt x="1426895" y="52864"/>
                    <a:pt x="1426895" y="71945"/>
                  </a:cubicBezTo>
                  <a:lnTo>
                    <a:pt x="1426895" y="231034"/>
                  </a:lnTo>
                  <a:cubicBezTo>
                    <a:pt x="1426895" y="270768"/>
                    <a:pt x="1394684" y="302979"/>
                    <a:pt x="1354950" y="302979"/>
                  </a:cubicBezTo>
                  <a:lnTo>
                    <a:pt x="71945" y="302979"/>
                  </a:lnTo>
                  <a:cubicBezTo>
                    <a:pt x="52864" y="302979"/>
                    <a:pt x="34564" y="295399"/>
                    <a:pt x="21072" y="281907"/>
                  </a:cubicBezTo>
                  <a:cubicBezTo>
                    <a:pt x="7580" y="268415"/>
                    <a:pt x="0" y="250115"/>
                    <a:pt x="0" y="231034"/>
                  </a:cubicBezTo>
                  <a:lnTo>
                    <a:pt x="0" y="71945"/>
                  </a:lnTo>
                  <a:cubicBezTo>
                    <a:pt x="0" y="52864"/>
                    <a:pt x="7580" y="34564"/>
                    <a:pt x="21072" y="21072"/>
                  </a:cubicBezTo>
                  <a:cubicBezTo>
                    <a:pt x="34564" y="7580"/>
                    <a:pt x="52864" y="0"/>
                    <a:pt x="71945"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6"/>
            <p:cNvSpPr txBox="1"/>
            <p:nvPr/>
          </p:nvSpPr>
          <p:spPr>
            <a:xfrm>
              <a:off x="0" y="-38100"/>
              <a:ext cx="1426800" cy="341100"/>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 name="Google Shape;40;p6"/>
          <p:cNvGrpSpPr/>
          <p:nvPr/>
        </p:nvGrpSpPr>
        <p:grpSpPr>
          <a:xfrm>
            <a:off x="7212850" y="-106314"/>
            <a:ext cx="999521" cy="4214062"/>
            <a:chOff x="0" y="-38100"/>
            <a:chExt cx="358200" cy="1510200"/>
          </a:xfrm>
        </p:grpSpPr>
        <p:sp>
          <p:nvSpPr>
            <p:cNvPr id="41" name="Google Shape;41;p6"/>
            <p:cNvSpPr/>
            <p:nvPr/>
          </p:nvSpPr>
          <p:spPr>
            <a:xfrm>
              <a:off x="0" y="0"/>
              <a:ext cx="358055" cy="1471957"/>
            </a:xfrm>
            <a:custGeom>
              <a:rect b="b" l="l" r="r" t="t"/>
              <a:pathLst>
                <a:path extrusionOk="0" h="1471957" w="358055">
                  <a:moveTo>
                    <a:pt x="179027" y="0"/>
                  </a:moveTo>
                  <a:lnTo>
                    <a:pt x="179027" y="0"/>
                  </a:lnTo>
                  <a:cubicBezTo>
                    <a:pt x="277902" y="0"/>
                    <a:pt x="358055" y="80153"/>
                    <a:pt x="358055" y="179027"/>
                  </a:cubicBezTo>
                  <a:lnTo>
                    <a:pt x="358055" y="1292930"/>
                  </a:lnTo>
                  <a:cubicBezTo>
                    <a:pt x="358055" y="1391804"/>
                    <a:pt x="277902" y="1471957"/>
                    <a:pt x="179027" y="1471957"/>
                  </a:cubicBezTo>
                  <a:lnTo>
                    <a:pt x="179027" y="1471957"/>
                  </a:lnTo>
                  <a:cubicBezTo>
                    <a:pt x="80153" y="1471957"/>
                    <a:pt x="0" y="1391804"/>
                    <a:pt x="0" y="1292930"/>
                  </a:cubicBezTo>
                  <a:lnTo>
                    <a:pt x="0" y="179027"/>
                  </a:lnTo>
                  <a:cubicBezTo>
                    <a:pt x="0" y="80153"/>
                    <a:pt x="80153" y="0"/>
                    <a:pt x="179027"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6"/>
            <p:cNvSpPr txBox="1"/>
            <p:nvPr/>
          </p:nvSpPr>
          <p:spPr>
            <a:xfrm>
              <a:off x="0" y="-38100"/>
              <a:ext cx="358200" cy="1510200"/>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3" name="Google Shape;43;p6"/>
          <p:cNvPicPr preferRelativeResize="0"/>
          <p:nvPr/>
        </p:nvPicPr>
        <p:blipFill>
          <a:blip r:embed="rId2">
            <a:alphaModFix/>
          </a:blip>
          <a:stretch>
            <a:fillRect/>
          </a:stretch>
        </p:blipFill>
        <p:spPr>
          <a:xfrm>
            <a:off x="6647425" y="-374996"/>
            <a:ext cx="1925300" cy="2453696"/>
          </a:xfrm>
          <a:prstGeom prst="rect">
            <a:avLst/>
          </a:prstGeom>
          <a:noFill/>
          <a:ln>
            <a:noFill/>
          </a:ln>
        </p:spPr>
      </p:pic>
      <p:sp>
        <p:nvSpPr>
          <p:cNvPr id="44" name="Google Shape;44;p6"/>
          <p:cNvSpPr txBox="1"/>
          <p:nvPr>
            <p:ph idx="1" type="body"/>
          </p:nvPr>
        </p:nvSpPr>
        <p:spPr>
          <a:xfrm>
            <a:off x="906588" y="4298900"/>
            <a:ext cx="3981600" cy="2137500"/>
          </a:xfrm>
          <a:prstGeom prst="rect">
            <a:avLst/>
          </a:prstGeom>
          <a:noFill/>
          <a:ln>
            <a:noFill/>
          </a:ln>
        </p:spPr>
        <p:txBody>
          <a:bodyPr anchorCtr="0" anchor="t" bIns="45700" lIns="91425" spcFirstLastPara="1" rIns="91425" wrap="square" tIns="45700">
            <a:normAutofit/>
          </a:bodyPr>
          <a:lstStyle>
            <a:lvl1pPr indent="-292100" lvl="0" marL="457200" algn="l">
              <a:spcBef>
                <a:spcPts val="560"/>
              </a:spcBef>
              <a:spcAft>
                <a:spcPts val="0"/>
              </a:spcAft>
              <a:buClr>
                <a:schemeClr val="lt1"/>
              </a:buClr>
              <a:buSzPts val="1000"/>
              <a:buChar char="•"/>
              <a:defRPr>
                <a:solidFill>
                  <a:schemeClr val="lt1"/>
                </a:solidFill>
              </a:defRPr>
            </a:lvl1pPr>
            <a:lvl2pPr indent="-292100" lvl="1" marL="914400" algn="l">
              <a:spcBef>
                <a:spcPts val="480"/>
              </a:spcBef>
              <a:spcAft>
                <a:spcPts val="0"/>
              </a:spcAft>
              <a:buClr>
                <a:schemeClr val="lt1"/>
              </a:buClr>
              <a:buSzPts val="1000"/>
              <a:buChar char="–"/>
              <a:defRPr>
                <a:solidFill>
                  <a:schemeClr val="lt1"/>
                </a:solidFill>
              </a:defRPr>
            </a:lvl2pPr>
            <a:lvl3pPr indent="-292100" lvl="2" marL="1371600" algn="l">
              <a:spcBef>
                <a:spcPts val="400"/>
              </a:spcBef>
              <a:spcAft>
                <a:spcPts val="0"/>
              </a:spcAft>
              <a:buClr>
                <a:schemeClr val="lt1"/>
              </a:buClr>
              <a:buSzPts val="1000"/>
              <a:buChar char="•"/>
              <a:defRPr>
                <a:solidFill>
                  <a:schemeClr val="lt1"/>
                </a:solidFill>
              </a:defRPr>
            </a:lvl3pPr>
            <a:lvl4pPr indent="-292100" lvl="3" marL="1828800" algn="l">
              <a:spcBef>
                <a:spcPts val="360"/>
              </a:spcBef>
              <a:spcAft>
                <a:spcPts val="0"/>
              </a:spcAft>
              <a:buClr>
                <a:schemeClr val="lt1"/>
              </a:buClr>
              <a:buSzPts val="1000"/>
              <a:buChar char="–"/>
              <a:defRPr>
                <a:solidFill>
                  <a:schemeClr val="lt1"/>
                </a:solidFill>
              </a:defRPr>
            </a:lvl4pPr>
            <a:lvl5pPr indent="-292100" lvl="4" marL="2286000" algn="l">
              <a:spcBef>
                <a:spcPts val="360"/>
              </a:spcBef>
              <a:spcAft>
                <a:spcPts val="0"/>
              </a:spcAft>
              <a:buClr>
                <a:schemeClr val="lt1"/>
              </a:buClr>
              <a:buSzPts val="1000"/>
              <a:buChar char="»"/>
              <a:defRPr>
                <a:solidFill>
                  <a:schemeClr val="lt1"/>
                </a:solidFill>
              </a:defRPr>
            </a:lvl5pPr>
            <a:lvl6pPr indent="-292100" lvl="5" marL="2743200" algn="l">
              <a:spcBef>
                <a:spcPts val="360"/>
              </a:spcBef>
              <a:spcAft>
                <a:spcPts val="0"/>
              </a:spcAft>
              <a:buClr>
                <a:schemeClr val="lt1"/>
              </a:buClr>
              <a:buSzPts val="1000"/>
              <a:buChar char="•"/>
              <a:defRPr>
                <a:solidFill>
                  <a:schemeClr val="lt1"/>
                </a:solidFill>
              </a:defRPr>
            </a:lvl6pPr>
            <a:lvl7pPr indent="-292100" lvl="6" marL="3200400" algn="l">
              <a:spcBef>
                <a:spcPts val="360"/>
              </a:spcBef>
              <a:spcAft>
                <a:spcPts val="0"/>
              </a:spcAft>
              <a:buClr>
                <a:schemeClr val="lt1"/>
              </a:buClr>
              <a:buSzPts val="1000"/>
              <a:buChar char="•"/>
              <a:defRPr>
                <a:solidFill>
                  <a:schemeClr val="lt1"/>
                </a:solidFill>
              </a:defRPr>
            </a:lvl7pPr>
            <a:lvl8pPr indent="-292100" lvl="7" marL="3657600" algn="l">
              <a:spcBef>
                <a:spcPts val="360"/>
              </a:spcBef>
              <a:spcAft>
                <a:spcPts val="0"/>
              </a:spcAft>
              <a:buClr>
                <a:schemeClr val="lt1"/>
              </a:buClr>
              <a:buSzPts val="1000"/>
              <a:buChar char="•"/>
              <a:defRPr>
                <a:solidFill>
                  <a:schemeClr val="lt1"/>
                </a:solidFill>
              </a:defRPr>
            </a:lvl8pPr>
            <a:lvl9pPr indent="-292100" lvl="8" marL="4114800" algn="l">
              <a:spcBef>
                <a:spcPts val="360"/>
              </a:spcBef>
              <a:spcAft>
                <a:spcPts val="0"/>
              </a:spcAft>
              <a:buClr>
                <a:schemeClr val="lt1"/>
              </a:buClr>
              <a:buSzPts val="1000"/>
              <a:buChar char="•"/>
              <a:defRPr>
                <a:solidFill>
                  <a:schemeClr val="lt1"/>
                </a:solidFill>
              </a:defRPr>
            </a:lvl9pPr>
          </a:lstStyle>
          <a:p/>
        </p:txBody>
      </p:sp>
      <p:sp>
        <p:nvSpPr>
          <p:cNvPr id="45" name="Google Shape;45;p6"/>
          <p:cNvSpPr txBox="1"/>
          <p:nvPr>
            <p:ph idx="2" type="body"/>
          </p:nvPr>
        </p:nvSpPr>
        <p:spPr>
          <a:xfrm>
            <a:off x="1161438" y="7119350"/>
            <a:ext cx="4311600" cy="2453700"/>
          </a:xfrm>
          <a:prstGeom prst="rect">
            <a:avLst/>
          </a:prstGeom>
          <a:noFill/>
          <a:ln>
            <a:noFill/>
          </a:ln>
        </p:spPr>
        <p:txBody>
          <a:bodyPr anchorCtr="0" anchor="t" bIns="45700" lIns="91425" spcFirstLastPara="1" rIns="91425" wrap="square" tIns="45700">
            <a:normAutofit/>
          </a:bodyPr>
          <a:lstStyle>
            <a:lvl1pPr indent="-292100" lvl="0" marL="457200" algn="l">
              <a:spcBef>
                <a:spcPts val="560"/>
              </a:spcBef>
              <a:spcAft>
                <a:spcPts val="0"/>
              </a:spcAft>
              <a:buClr>
                <a:schemeClr val="lt1"/>
              </a:buClr>
              <a:buSzPts val="1000"/>
              <a:buChar char="•"/>
              <a:defRPr>
                <a:solidFill>
                  <a:schemeClr val="lt1"/>
                </a:solidFill>
              </a:defRPr>
            </a:lvl1pPr>
            <a:lvl2pPr indent="-292100" lvl="1" marL="914400" algn="l">
              <a:spcBef>
                <a:spcPts val="480"/>
              </a:spcBef>
              <a:spcAft>
                <a:spcPts val="0"/>
              </a:spcAft>
              <a:buClr>
                <a:schemeClr val="lt1"/>
              </a:buClr>
              <a:buSzPts val="1000"/>
              <a:buChar char="–"/>
              <a:defRPr>
                <a:solidFill>
                  <a:schemeClr val="lt1"/>
                </a:solidFill>
              </a:defRPr>
            </a:lvl2pPr>
            <a:lvl3pPr indent="-292100" lvl="2" marL="1371600" algn="l">
              <a:spcBef>
                <a:spcPts val="400"/>
              </a:spcBef>
              <a:spcAft>
                <a:spcPts val="0"/>
              </a:spcAft>
              <a:buClr>
                <a:schemeClr val="lt1"/>
              </a:buClr>
              <a:buSzPts val="1000"/>
              <a:buChar char="•"/>
              <a:defRPr>
                <a:solidFill>
                  <a:schemeClr val="lt1"/>
                </a:solidFill>
              </a:defRPr>
            </a:lvl3pPr>
            <a:lvl4pPr indent="-292100" lvl="3" marL="1828800" algn="l">
              <a:spcBef>
                <a:spcPts val="360"/>
              </a:spcBef>
              <a:spcAft>
                <a:spcPts val="0"/>
              </a:spcAft>
              <a:buClr>
                <a:schemeClr val="lt1"/>
              </a:buClr>
              <a:buSzPts val="1000"/>
              <a:buChar char="–"/>
              <a:defRPr>
                <a:solidFill>
                  <a:schemeClr val="lt1"/>
                </a:solidFill>
              </a:defRPr>
            </a:lvl4pPr>
            <a:lvl5pPr indent="-292100" lvl="4" marL="2286000" algn="l">
              <a:spcBef>
                <a:spcPts val="360"/>
              </a:spcBef>
              <a:spcAft>
                <a:spcPts val="0"/>
              </a:spcAft>
              <a:buClr>
                <a:schemeClr val="lt1"/>
              </a:buClr>
              <a:buSzPts val="1000"/>
              <a:buChar char="»"/>
              <a:defRPr>
                <a:solidFill>
                  <a:schemeClr val="lt1"/>
                </a:solidFill>
              </a:defRPr>
            </a:lvl5pPr>
            <a:lvl6pPr indent="-292100" lvl="5" marL="2743200" algn="l">
              <a:spcBef>
                <a:spcPts val="360"/>
              </a:spcBef>
              <a:spcAft>
                <a:spcPts val="0"/>
              </a:spcAft>
              <a:buClr>
                <a:schemeClr val="lt1"/>
              </a:buClr>
              <a:buSzPts val="1000"/>
              <a:buChar char="•"/>
              <a:defRPr>
                <a:solidFill>
                  <a:schemeClr val="lt1"/>
                </a:solidFill>
              </a:defRPr>
            </a:lvl6pPr>
            <a:lvl7pPr indent="-292100" lvl="6" marL="3200400" algn="l">
              <a:spcBef>
                <a:spcPts val="360"/>
              </a:spcBef>
              <a:spcAft>
                <a:spcPts val="0"/>
              </a:spcAft>
              <a:buClr>
                <a:schemeClr val="lt1"/>
              </a:buClr>
              <a:buSzPts val="1000"/>
              <a:buChar char="•"/>
              <a:defRPr>
                <a:solidFill>
                  <a:schemeClr val="lt1"/>
                </a:solidFill>
              </a:defRPr>
            </a:lvl7pPr>
            <a:lvl8pPr indent="-292100" lvl="7" marL="3657600" algn="l">
              <a:spcBef>
                <a:spcPts val="360"/>
              </a:spcBef>
              <a:spcAft>
                <a:spcPts val="0"/>
              </a:spcAft>
              <a:buClr>
                <a:schemeClr val="lt1"/>
              </a:buClr>
              <a:buSzPts val="1000"/>
              <a:buChar char="•"/>
              <a:defRPr>
                <a:solidFill>
                  <a:schemeClr val="lt1"/>
                </a:solidFill>
              </a:defRPr>
            </a:lvl8pPr>
            <a:lvl9pPr indent="-292100" lvl="8" marL="4114800" algn="l">
              <a:spcBef>
                <a:spcPts val="360"/>
              </a:spcBef>
              <a:spcAft>
                <a:spcPts val="0"/>
              </a:spcAft>
              <a:buClr>
                <a:schemeClr val="lt1"/>
              </a:buClr>
              <a:buSzPts val="1000"/>
              <a:buChar char="•"/>
              <a:defRPr>
                <a:solidFill>
                  <a:schemeClr val="lt1"/>
                </a:solidFill>
              </a:defRPr>
            </a:lvl9pPr>
          </a:lstStyle>
          <a:p/>
        </p:txBody>
      </p:sp>
      <p:sp>
        <p:nvSpPr>
          <p:cNvPr id="46" name="Google Shape;46;p6"/>
          <p:cNvSpPr txBox="1"/>
          <p:nvPr>
            <p:ph type="title"/>
          </p:nvPr>
        </p:nvSpPr>
        <p:spPr>
          <a:xfrm>
            <a:off x="524900" y="964550"/>
            <a:ext cx="65067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lt1"/>
              </a:buClr>
              <a:buSzPts val="5000"/>
              <a:buFont typeface="Calibri"/>
              <a:buNone/>
              <a:defRPr b="0" i="0" sz="5000" u="none" cap="none" strike="noStrike">
                <a:solidFill>
                  <a:schemeClr val="lt1"/>
                </a:solidFill>
                <a:latin typeface="Calibri"/>
                <a:ea typeface="Calibri"/>
                <a:cs typeface="Calibri"/>
                <a:sym typeface="Calibri"/>
              </a:defRPr>
            </a:lvl1pPr>
            <a:lvl2pPr lvl="1" rtl="0">
              <a:spcBef>
                <a:spcPts val="0"/>
              </a:spcBef>
              <a:spcAft>
                <a:spcPts val="0"/>
              </a:spcAft>
              <a:buClr>
                <a:schemeClr val="lt1"/>
              </a:buClr>
              <a:buSzPts val="1400"/>
              <a:buNone/>
              <a:defRPr sz="1800">
                <a:solidFill>
                  <a:schemeClr val="lt1"/>
                </a:solidFill>
              </a:defRPr>
            </a:lvl2pPr>
            <a:lvl3pPr lvl="2" rtl="0">
              <a:spcBef>
                <a:spcPts val="0"/>
              </a:spcBef>
              <a:spcAft>
                <a:spcPts val="0"/>
              </a:spcAft>
              <a:buClr>
                <a:schemeClr val="lt1"/>
              </a:buClr>
              <a:buSzPts val="1400"/>
              <a:buNone/>
              <a:defRPr sz="1800">
                <a:solidFill>
                  <a:schemeClr val="lt1"/>
                </a:solidFill>
              </a:defRPr>
            </a:lvl3pPr>
            <a:lvl4pPr lvl="3" rtl="0">
              <a:spcBef>
                <a:spcPts val="0"/>
              </a:spcBef>
              <a:spcAft>
                <a:spcPts val="0"/>
              </a:spcAft>
              <a:buClr>
                <a:schemeClr val="lt1"/>
              </a:buClr>
              <a:buSzPts val="1400"/>
              <a:buNone/>
              <a:defRPr sz="1800">
                <a:solidFill>
                  <a:schemeClr val="lt1"/>
                </a:solidFill>
              </a:defRPr>
            </a:lvl4pPr>
            <a:lvl5pPr lvl="4" rtl="0">
              <a:spcBef>
                <a:spcPts val="0"/>
              </a:spcBef>
              <a:spcAft>
                <a:spcPts val="0"/>
              </a:spcAft>
              <a:buClr>
                <a:schemeClr val="lt1"/>
              </a:buClr>
              <a:buSzPts val="1400"/>
              <a:buNone/>
              <a:defRPr sz="1800">
                <a:solidFill>
                  <a:schemeClr val="lt1"/>
                </a:solidFill>
              </a:defRPr>
            </a:lvl5pPr>
            <a:lvl6pPr lvl="5" rtl="0">
              <a:spcBef>
                <a:spcPts val="0"/>
              </a:spcBef>
              <a:spcAft>
                <a:spcPts val="0"/>
              </a:spcAft>
              <a:buClr>
                <a:schemeClr val="lt1"/>
              </a:buClr>
              <a:buSzPts val="1400"/>
              <a:buNone/>
              <a:defRPr sz="1800">
                <a:solidFill>
                  <a:schemeClr val="lt1"/>
                </a:solidFill>
              </a:defRPr>
            </a:lvl6pPr>
            <a:lvl7pPr lvl="6" rtl="0">
              <a:spcBef>
                <a:spcPts val="0"/>
              </a:spcBef>
              <a:spcAft>
                <a:spcPts val="0"/>
              </a:spcAft>
              <a:buClr>
                <a:schemeClr val="lt1"/>
              </a:buClr>
              <a:buSzPts val="1400"/>
              <a:buNone/>
              <a:defRPr sz="1800">
                <a:solidFill>
                  <a:schemeClr val="lt1"/>
                </a:solidFill>
              </a:defRPr>
            </a:lvl7pPr>
            <a:lvl8pPr lvl="7" rtl="0">
              <a:spcBef>
                <a:spcPts val="0"/>
              </a:spcBef>
              <a:spcAft>
                <a:spcPts val="0"/>
              </a:spcAft>
              <a:buClr>
                <a:schemeClr val="lt1"/>
              </a:buClr>
              <a:buSzPts val="1400"/>
              <a:buNone/>
              <a:defRPr sz="1800">
                <a:solidFill>
                  <a:schemeClr val="lt1"/>
                </a:solidFill>
              </a:defRPr>
            </a:lvl8pPr>
            <a:lvl9pPr lvl="8" rtl="0">
              <a:spcBef>
                <a:spcPts val="0"/>
              </a:spcBef>
              <a:spcAft>
                <a:spcPts val="0"/>
              </a:spcAft>
              <a:buClr>
                <a:schemeClr val="lt1"/>
              </a:buClr>
              <a:buSzPts val="1400"/>
              <a:buNone/>
              <a:defRPr sz="1800">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pic>
        <p:nvPicPr>
          <p:cNvPr id="48" name="Google Shape;48;p7"/>
          <p:cNvPicPr preferRelativeResize="0"/>
          <p:nvPr/>
        </p:nvPicPr>
        <p:blipFill>
          <a:blip r:embed="rId2">
            <a:alphaModFix/>
          </a:blip>
          <a:stretch>
            <a:fillRect/>
          </a:stretch>
        </p:blipFill>
        <p:spPr>
          <a:xfrm>
            <a:off x="6513475" y="8280910"/>
            <a:ext cx="1047800" cy="1955490"/>
          </a:xfrm>
          <a:prstGeom prst="rect">
            <a:avLst/>
          </a:prstGeom>
          <a:noFill/>
          <a:ln>
            <a:noFill/>
          </a:ln>
        </p:spPr>
      </p:pic>
      <p:grpSp>
        <p:nvGrpSpPr>
          <p:cNvPr id="49" name="Google Shape;49;p7"/>
          <p:cNvGrpSpPr/>
          <p:nvPr/>
        </p:nvGrpSpPr>
        <p:grpSpPr>
          <a:xfrm>
            <a:off x="0" y="-325611"/>
            <a:ext cx="7560123" cy="3243003"/>
            <a:chOff x="0" y="-38100"/>
            <a:chExt cx="2709333" cy="1162200"/>
          </a:xfrm>
        </p:grpSpPr>
        <p:sp>
          <p:nvSpPr>
            <p:cNvPr id="50" name="Google Shape;50;p7"/>
            <p:cNvSpPr/>
            <p:nvPr/>
          </p:nvSpPr>
          <p:spPr>
            <a:xfrm>
              <a:off x="0" y="0"/>
              <a:ext cx="2709333" cy="1124061"/>
            </a:xfrm>
            <a:custGeom>
              <a:rect b="b" l="l" r="r" t="t"/>
              <a:pathLst>
                <a:path extrusionOk="0" h="1124061" w="2709333">
                  <a:moveTo>
                    <a:pt x="37890" y="0"/>
                  </a:moveTo>
                  <a:lnTo>
                    <a:pt x="2671443" y="0"/>
                  </a:lnTo>
                  <a:cubicBezTo>
                    <a:pt x="2681492" y="0"/>
                    <a:pt x="2691130" y="3992"/>
                    <a:pt x="2698235" y="11098"/>
                  </a:cubicBezTo>
                  <a:cubicBezTo>
                    <a:pt x="2705341" y="18204"/>
                    <a:pt x="2709333" y="27841"/>
                    <a:pt x="2709333" y="37890"/>
                  </a:cubicBezTo>
                  <a:lnTo>
                    <a:pt x="2709333" y="1086170"/>
                  </a:lnTo>
                  <a:cubicBezTo>
                    <a:pt x="2709333" y="1096220"/>
                    <a:pt x="2705341" y="1105857"/>
                    <a:pt x="2698235" y="1112963"/>
                  </a:cubicBezTo>
                  <a:cubicBezTo>
                    <a:pt x="2691130" y="1120069"/>
                    <a:pt x="2681492" y="1124061"/>
                    <a:pt x="2671443" y="1124061"/>
                  </a:cubicBezTo>
                  <a:lnTo>
                    <a:pt x="37890" y="1124061"/>
                  </a:lnTo>
                  <a:cubicBezTo>
                    <a:pt x="27841" y="1124061"/>
                    <a:pt x="18204" y="1120069"/>
                    <a:pt x="11098" y="1112963"/>
                  </a:cubicBezTo>
                  <a:cubicBezTo>
                    <a:pt x="3992" y="1105857"/>
                    <a:pt x="0" y="1096220"/>
                    <a:pt x="0" y="1086170"/>
                  </a:cubicBezTo>
                  <a:lnTo>
                    <a:pt x="0" y="37890"/>
                  </a:lnTo>
                  <a:cubicBezTo>
                    <a:pt x="0" y="27841"/>
                    <a:pt x="3992" y="18204"/>
                    <a:pt x="11098" y="11098"/>
                  </a:cubicBezTo>
                  <a:cubicBezTo>
                    <a:pt x="18204" y="3992"/>
                    <a:pt x="27841" y="0"/>
                    <a:pt x="37890"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txBox="1"/>
            <p:nvPr/>
          </p:nvSpPr>
          <p:spPr>
            <a:xfrm>
              <a:off x="0" y="-38100"/>
              <a:ext cx="2709300" cy="1162200"/>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2" name="Google Shape;52;p7"/>
          <p:cNvPicPr preferRelativeResize="0"/>
          <p:nvPr/>
        </p:nvPicPr>
        <p:blipFill>
          <a:blip r:embed="rId3">
            <a:alphaModFix/>
          </a:blip>
          <a:stretch>
            <a:fillRect/>
          </a:stretch>
        </p:blipFill>
        <p:spPr>
          <a:xfrm>
            <a:off x="-112850" y="1213263"/>
            <a:ext cx="1031200" cy="1930522"/>
          </a:xfrm>
          <a:prstGeom prst="rect">
            <a:avLst/>
          </a:prstGeom>
          <a:noFill/>
          <a:ln>
            <a:noFill/>
          </a:ln>
        </p:spPr>
      </p:pic>
      <p:sp>
        <p:nvSpPr>
          <p:cNvPr id="53" name="Google Shape;53;p7"/>
          <p:cNvSpPr txBox="1"/>
          <p:nvPr>
            <p:ph idx="1" type="body"/>
          </p:nvPr>
        </p:nvSpPr>
        <p:spPr>
          <a:xfrm>
            <a:off x="816900" y="3493800"/>
            <a:ext cx="4040100" cy="2159400"/>
          </a:xfrm>
          <a:prstGeom prst="rect">
            <a:avLst/>
          </a:prstGeom>
          <a:noFill/>
          <a:ln>
            <a:noFill/>
          </a:ln>
        </p:spPr>
        <p:txBody>
          <a:bodyPr anchorCtr="0" anchor="t" bIns="45700" lIns="91425" spcFirstLastPara="1" rIns="91425" wrap="square" tIns="45700">
            <a:normAutofit/>
          </a:bodyPr>
          <a:lstStyle>
            <a:lvl1pPr indent="-292100" lvl="0" marL="457200" algn="l">
              <a:spcBef>
                <a:spcPts val="480"/>
              </a:spcBef>
              <a:spcAft>
                <a:spcPts val="0"/>
              </a:spcAft>
              <a:buClr>
                <a:schemeClr val="dk1"/>
              </a:buClr>
              <a:buSzPts val="1000"/>
              <a:buChar char="•"/>
              <a:defRPr/>
            </a:lvl1pPr>
            <a:lvl2pPr indent="-292100" lvl="1" marL="914400" algn="l">
              <a:spcBef>
                <a:spcPts val="400"/>
              </a:spcBef>
              <a:spcAft>
                <a:spcPts val="0"/>
              </a:spcAft>
              <a:buClr>
                <a:schemeClr val="dk1"/>
              </a:buClr>
              <a:buSzPts val="1000"/>
              <a:buChar char="–"/>
              <a:defRPr/>
            </a:lvl2pPr>
            <a:lvl3pPr indent="-292100" lvl="2" marL="1371600" algn="l">
              <a:spcBef>
                <a:spcPts val="360"/>
              </a:spcBef>
              <a:spcAft>
                <a:spcPts val="0"/>
              </a:spcAft>
              <a:buClr>
                <a:schemeClr val="dk1"/>
              </a:buClr>
              <a:buSzPts val="1000"/>
              <a:buChar char="•"/>
              <a:defRPr/>
            </a:lvl3pPr>
            <a:lvl4pPr indent="-292100" lvl="3" marL="1828800" algn="l">
              <a:spcBef>
                <a:spcPts val="320"/>
              </a:spcBef>
              <a:spcAft>
                <a:spcPts val="0"/>
              </a:spcAft>
              <a:buClr>
                <a:schemeClr val="dk1"/>
              </a:buClr>
              <a:buSzPts val="1000"/>
              <a:buChar char="–"/>
              <a:defRPr/>
            </a:lvl4pPr>
            <a:lvl5pPr indent="-292100" lvl="4" marL="2286000" algn="l">
              <a:spcBef>
                <a:spcPts val="320"/>
              </a:spcBef>
              <a:spcAft>
                <a:spcPts val="0"/>
              </a:spcAft>
              <a:buClr>
                <a:schemeClr val="dk1"/>
              </a:buClr>
              <a:buSzPts val="1000"/>
              <a:buChar char="»"/>
              <a:defRPr/>
            </a:lvl5pPr>
            <a:lvl6pPr indent="-292100" lvl="5" marL="2743200" algn="l">
              <a:spcBef>
                <a:spcPts val="320"/>
              </a:spcBef>
              <a:spcAft>
                <a:spcPts val="0"/>
              </a:spcAft>
              <a:buClr>
                <a:schemeClr val="dk1"/>
              </a:buClr>
              <a:buSzPts val="1000"/>
              <a:buChar char="•"/>
              <a:defRPr/>
            </a:lvl6pPr>
            <a:lvl7pPr indent="-292100" lvl="6" marL="3200400" algn="l">
              <a:spcBef>
                <a:spcPts val="320"/>
              </a:spcBef>
              <a:spcAft>
                <a:spcPts val="0"/>
              </a:spcAft>
              <a:buClr>
                <a:schemeClr val="dk1"/>
              </a:buClr>
              <a:buSzPts val="1000"/>
              <a:buChar char="•"/>
              <a:defRPr/>
            </a:lvl7pPr>
            <a:lvl8pPr indent="-292100" lvl="7" marL="3657600" algn="l">
              <a:spcBef>
                <a:spcPts val="320"/>
              </a:spcBef>
              <a:spcAft>
                <a:spcPts val="0"/>
              </a:spcAft>
              <a:buClr>
                <a:schemeClr val="dk1"/>
              </a:buClr>
              <a:buSzPts val="1000"/>
              <a:buChar char="•"/>
              <a:defRPr/>
            </a:lvl8pPr>
            <a:lvl9pPr indent="-292100" lvl="8" marL="4114800" algn="l">
              <a:spcBef>
                <a:spcPts val="320"/>
              </a:spcBef>
              <a:spcAft>
                <a:spcPts val="0"/>
              </a:spcAft>
              <a:buClr>
                <a:schemeClr val="dk1"/>
              </a:buClr>
              <a:buSzPts val="1000"/>
              <a:buChar char="•"/>
              <a:defRPr/>
            </a:lvl9pPr>
          </a:lstStyle>
          <a:p/>
        </p:txBody>
      </p:sp>
      <p:sp>
        <p:nvSpPr>
          <p:cNvPr id="54" name="Google Shape;54;p7"/>
          <p:cNvSpPr txBox="1"/>
          <p:nvPr>
            <p:ph idx="2" type="body"/>
          </p:nvPr>
        </p:nvSpPr>
        <p:spPr>
          <a:xfrm>
            <a:off x="816000" y="6229600"/>
            <a:ext cx="4041900" cy="2159400"/>
          </a:xfrm>
          <a:prstGeom prst="rect">
            <a:avLst/>
          </a:prstGeom>
          <a:noFill/>
          <a:ln>
            <a:noFill/>
          </a:ln>
        </p:spPr>
        <p:txBody>
          <a:bodyPr anchorCtr="0" anchor="t" bIns="45700" lIns="91425" spcFirstLastPara="1" rIns="91425" wrap="square" tIns="45700">
            <a:normAutofit/>
          </a:bodyPr>
          <a:lstStyle>
            <a:lvl1pPr indent="-292100" lvl="0" marL="457200" algn="l">
              <a:spcBef>
                <a:spcPts val="480"/>
              </a:spcBef>
              <a:spcAft>
                <a:spcPts val="0"/>
              </a:spcAft>
              <a:buClr>
                <a:schemeClr val="dk1"/>
              </a:buClr>
              <a:buSzPts val="1000"/>
              <a:buChar char="•"/>
              <a:defRPr/>
            </a:lvl1pPr>
            <a:lvl2pPr indent="-292100" lvl="1" marL="914400" algn="l">
              <a:spcBef>
                <a:spcPts val="400"/>
              </a:spcBef>
              <a:spcAft>
                <a:spcPts val="0"/>
              </a:spcAft>
              <a:buClr>
                <a:schemeClr val="dk1"/>
              </a:buClr>
              <a:buSzPts val="1000"/>
              <a:buChar char="–"/>
              <a:defRPr/>
            </a:lvl2pPr>
            <a:lvl3pPr indent="-292100" lvl="2" marL="1371600" algn="l">
              <a:spcBef>
                <a:spcPts val="360"/>
              </a:spcBef>
              <a:spcAft>
                <a:spcPts val="0"/>
              </a:spcAft>
              <a:buClr>
                <a:schemeClr val="dk1"/>
              </a:buClr>
              <a:buSzPts val="1000"/>
              <a:buChar char="•"/>
              <a:defRPr/>
            </a:lvl3pPr>
            <a:lvl4pPr indent="-292100" lvl="3" marL="1828800" algn="l">
              <a:spcBef>
                <a:spcPts val="320"/>
              </a:spcBef>
              <a:spcAft>
                <a:spcPts val="0"/>
              </a:spcAft>
              <a:buClr>
                <a:schemeClr val="dk1"/>
              </a:buClr>
              <a:buSzPts val="1000"/>
              <a:buChar char="–"/>
              <a:defRPr/>
            </a:lvl4pPr>
            <a:lvl5pPr indent="-292100" lvl="4" marL="2286000" algn="l">
              <a:spcBef>
                <a:spcPts val="320"/>
              </a:spcBef>
              <a:spcAft>
                <a:spcPts val="0"/>
              </a:spcAft>
              <a:buClr>
                <a:schemeClr val="dk1"/>
              </a:buClr>
              <a:buSzPts val="1000"/>
              <a:buChar char="»"/>
              <a:defRPr/>
            </a:lvl5pPr>
            <a:lvl6pPr indent="-292100" lvl="5" marL="2743200" algn="l">
              <a:spcBef>
                <a:spcPts val="320"/>
              </a:spcBef>
              <a:spcAft>
                <a:spcPts val="0"/>
              </a:spcAft>
              <a:buClr>
                <a:schemeClr val="dk1"/>
              </a:buClr>
              <a:buSzPts val="1000"/>
              <a:buChar char="•"/>
              <a:defRPr/>
            </a:lvl6pPr>
            <a:lvl7pPr indent="-292100" lvl="6" marL="3200400" algn="l">
              <a:spcBef>
                <a:spcPts val="320"/>
              </a:spcBef>
              <a:spcAft>
                <a:spcPts val="0"/>
              </a:spcAft>
              <a:buClr>
                <a:schemeClr val="dk1"/>
              </a:buClr>
              <a:buSzPts val="1000"/>
              <a:buChar char="•"/>
              <a:defRPr/>
            </a:lvl7pPr>
            <a:lvl8pPr indent="-292100" lvl="7" marL="3657600" algn="l">
              <a:spcBef>
                <a:spcPts val="320"/>
              </a:spcBef>
              <a:spcAft>
                <a:spcPts val="0"/>
              </a:spcAft>
              <a:buClr>
                <a:schemeClr val="dk1"/>
              </a:buClr>
              <a:buSzPts val="1000"/>
              <a:buChar char="•"/>
              <a:defRPr/>
            </a:lvl8pPr>
            <a:lvl9pPr indent="-292100" lvl="8" marL="4114800" algn="l">
              <a:spcBef>
                <a:spcPts val="320"/>
              </a:spcBef>
              <a:spcAft>
                <a:spcPts val="0"/>
              </a:spcAft>
              <a:buClr>
                <a:schemeClr val="dk1"/>
              </a:buClr>
              <a:buSzPts val="1000"/>
              <a:buChar char="•"/>
              <a:defRPr/>
            </a:lvl9pPr>
          </a:lstStyle>
          <a:p/>
        </p:txBody>
      </p:sp>
      <p:sp>
        <p:nvSpPr>
          <p:cNvPr id="55" name="Google Shape;55;p7"/>
          <p:cNvSpPr txBox="1"/>
          <p:nvPr>
            <p:ph type="title"/>
          </p:nvPr>
        </p:nvSpPr>
        <p:spPr>
          <a:xfrm>
            <a:off x="524900" y="964550"/>
            <a:ext cx="65067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5000"/>
              <a:buFont typeface="Calibri"/>
              <a:buNone/>
              <a:defRPr b="0" i="0" sz="5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8"/>
          <p:cNvGrpSpPr/>
          <p:nvPr/>
        </p:nvGrpSpPr>
        <p:grpSpPr>
          <a:xfrm>
            <a:off x="3016615" y="-282625"/>
            <a:ext cx="4784141" cy="2307103"/>
            <a:chOff x="0" y="-38100"/>
            <a:chExt cx="1714500" cy="826800"/>
          </a:xfrm>
        </p:grpSpPr>
        <p:sp>
          <p:nvSpPr>
            <p:cNvPr id="58" name="Google Shape;58;p8"/>
            <p:cNvSpPr/>
            <p:nvPr/>
          </p:nvSpPr>
          <p:spPr>
            <a:xfrm>
              <a:off x="0" y="0"/>
              <a:ext cx="1714446" cy="788646"/>
            </a:xfrm>
            <a:custGeom>
              <a:rect b="b" l="l" r="r" t="t"/>
              <a:pathLst>
                <a:path extrusionOk="0" h="788646" w="1714446">
                  <a:moveTo>
                    <a:pt x="59878" y="0"/>
                  </a:moveTo>
                  <a:lnTo>
                    <a:pt x="1654568" y="0"/>
                  </a:lnTo>
                  <a:cubicBezTo>
                    <a:pt x="1670448" y="0"/>
                    <a:pt x="1685678" y="6309"/>
                    <a:pt x="1696908" y="17538"/>
                  </a:cubicBezTo>
                  <a:cubicBezTo>
                    <a:pt x="1708137" y="28767"/>
                    <a:pt x="1714446" y="43997"/>
                    <a:pt x="1714446" y="59878"/>
                  </a:cubicBezTo>
                  <a:lnTo>
                    <a:pt x="1714446" y="728768"/>
                  </a:lnTo>
                  <a:cubicBezTo>
                    <a:pt x="1714446" y="744649"/>
                    <a:pt x="1708137" y="759879"/>
                    <a:pt x="1696908" y="771108"/>
                  </a:cubicBezTo>
                  <a:cubicBezTo>
                    <a:pt x="1685678" y="782338"/>
                    <a:pt x="1670448" y="788646"/>
                    <a:pt x="1654568" y="788646"/>
                  </a:cubicBezTo>
                  <a:lnTo>
                    <a:pt x="59878" y="788646"/>
                  </a:lnTo>
                  <a:cubicBezTo>
                    <a:pt x="26808" y="788646"/>
                    <a:pt x="0" y="761838"/>
                    <a:pt x="0" y="728768"/>
                  </a:cubicBezTo>
                  <a:lnTo>
                    <a:pt x="0" y="59878"/>
                  </a:lnTo>
                  <a:cubicBezTo>
                    <a:pt x="0" y="43997"/>
                    <a:pt x="6309" y="28767"/>
                    <a:pt x="17538" y="17538"/>
                  </a:cubicBezTo>
                  <a:cubicBezTo>
                    <a:pt x="28767" y="6309"/>
                    <a:pt x="43997" y="0"/>
                    <a:pt x="59878"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8"/>
            <p:cNvSpPr txBox="1"/>
            <p:nvPr/>
          </p:nvSpPr>
          <p:spPr>
            <a:xfrm>
              <a:off x="0" y="-38100"/>
              <a:ext cx="1714500" cy="826800"/>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 name="Google Shape;60;p8"/>
          <p:cNvGrpSpPr/>
          <p:nvPr/>
        </p:nvGrpSpPr>
        <p:grpSpPr>
          <a:xfrm>
            <a:off x="756000" y="2555775"/>
            <a:ext cx="2545682" cy="7177500"/>
            <a:chOff x="0" y="-38100"/>
            <a:chExt cx="912300" cy="2572212"/>
          </a:xfrm>
        </p:grpSpPr>
        <p:sp>
          <p:nvSpPr>
            <p:cNvPr id="61" name="Google Shape;61;p8"/>
            <p:cNvSpPr/>
            <p:nvPr/>
          </p:nvSpPr>
          <p:spPr>
            <a:xfrm>
              <a:off x="0" y="0"/>
              <a:ext cx="912261" cy="2534112"/>
            </a:xfrm>
            <a:custGeom>
              <a:rect b="b" l="l" r="r" t="t"/>
              <a:pathLst>
                <a:path extrusionOk="0" h="2534112" w="912261">
                  <a:moveTo>
                    <a:pt x="112531" y="0"/>
                  </a:moveTo>
                  <a:lnTo>
                    <a:pt x="799730" y="0"/>
                  </a:lnTo>
                  <a:cubicBezTo>
                    <a:pt x="829575" y="0"/>
                    <a:pt x="858198" y="11856"/>
                    <a:pt x="879301" y="32960"/>
                  </a:cubicBezTo>
                  <a:cubicBezTo>
                    <a:pt x="900405" y="54063"/>
                    <a:pt x="912261" y="82686"/>
                    <a:pt x="912261" y="112531"/>
                  </a:cubicBezTo>
                  <a:lnTo>
                    <a:pt x="912261" y="2421581"/>
                  </a:lnTo>
                  <a:cubicBezTo>
                    <a:pt x="912261" y="2451426"/>
                    <a:pt x="900405" y="2480048"/>
                    <a:pt x="879301" y="2501152"/>
                  </a:cubicBezTo>
                  <a:cubicBezTo>
                    <a:pt x="858198" y="2522256"/>
                    <a:pt x="829575" y="2534112"/>
                    <a:pt x="799730" y="2534112"/>
                  </a:cubicBezTo>
                  <a:lnTo>
                    <a:pt x="112531" y="2534112"/>
                  </a:lnTo>
                  <a:cubicBezTo>
                    <a:pt x="82686" y="2534112"/>
                    <a:pt x="54063" y="2522256"/>
                    <a:pt x="32960" y="2501152"/>
                  </a:cubicBezTo>
                  <a:cubicBezTo>
                    <a:pt x="11856" y="2480048"/>
                    <a:pt x="0" y="2451426"/>
                    <a:pt x="0" y="2421581"/>
                  </a:cubicBezTo>
                  <a:lnTo>
                    <a:pt x="0" y="112531"/>
                  </a:lnTo>
                  <a:cubicBezTo>
                    <a:pt x="0" y="82686"/>
                    <a:pt x="11856" y="54063"/>
                    <a:pt x="32960" y="32960"/>
                  </a:cubicBezTo>
                  <a:cubicBezTo>
                    <a:pt x="54063" y="11856"/>
                    <a:pt x="82686" y="0"/>
                    <a:pt x="112531"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8"/>
            <p:cNvSpPr txBox="1"/>
            <p:nvPr/>
          </p:nvSpPr>
          <p:spPr>
            <a:xfrm>
              <a:off x="0" y="-38100"/>
              <a:ext cx="912300" cy="2572200"/>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 name="Google Shape;63;p8"/>
          <p:cNvGrpSpPr/>
          <p:nvPr/>
        </p:nvGrpSpPr>
        <p:grpSpPr>
          <a:xfrm>
            <a:off x="5809754" y="9970382"/>
            <a:ext cx="1990805" cy="951805"/>
            <a:chOff x="0" y="-38100"/>
            <a:chExt cx="713448" cy="341100"/>
          </a:xfrm>
        </p:grpSpPr>
        <p:sp>
          <p:nvSpPr>
            <p:cNvPr id="64" name="Google Shape;64;p8"/>
            <p:cNvSpPr/>
            <p:nvPr/>
          </p:nvSpPr>
          <p:spPr>
            <a:xfrm>
              <a:off x="0" y="0"/>
              <a:ext cx="713448" cy="302979"/>
            </a:xfrm>
            <a:custGeom>
              <a:rect b="b" l="l" r="r" t="t"/>
              <a:pathLst>
                <a:path extrusionOk="0" h="302979" w="713448">
                  <a:moveTo>
                    <a:pt x="143889" y="0"/>
                  </a:moveTo>
                  <a:lnTo>
                    <a:pt x="569558" y="0"/>
                  </a:lnTo>
                  <a:cubicBezTo>
                    <a:pt x="607720" y="0"/>
                    <a:pt x="644319" y="15160"/>
                    <a:pt x="671303" y="42144"/>
                  </a:cubicBezTo>
                  <a:cubicBezTo>
                    <a:pt x="698288" y="69129"/>
                    <a:pt x="713448" y="105728"/>
                    <a:pt x="713448" y="143889"/>
                  </a:cubicBezTo>
                  <a:lnTo>
                    <a:pt x="713448" y="159089"/>
                  </a:lnTo>
                  <a:cubicBezTo>
                    <a:pt x="713448" y="238557"/>
                    <a:pt x="649026" y="302979"/>
                    <a:pt x="569558" y="302979"/>
                  </a:cubicBezTo>
                  <a:lnTo>
                    <a:pt x="143889" y="302979"/>
                  </a:lnTo>
                  <a:cubicBezTo>
                    <a:pt x="105728" y="302979"/>
                    <a:pt x="69129" y="287819"/>
                    <a:pt x="42144" y="260835"/>
                  </a:cubicBezTo>
                  <a:cubicBezTo>
                    <a:pt x="15160" y="233850"/>
                    <a:pt x="0" y="197251"/>
                    <a:pt x="0" y="159089"/>
                  </a:cubicBezTo>
                  <a:lnTo>
                    <a:pt x="0" y="143889"/>
                  </a:lnTo>
                  <a:cubicBezTo>
                    <a:pt x="0" y="105728"/>
                    <a:pt x="15160" y="69129"/>
                    <a:pt x="42144" y="42144"/>
                  </a:cubicBezTo>
                  <a:cubicBezTo>
                    <a:pt x="69129" y="15160"/>
                    <a:pt x="105728" y="0"/>
                    <a:pt x="143889"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8"/>
            <p:cNvSpPr txBox="1"/>
            <p:nvPr/>
          </p:nvSpPr>
          <p:spPr>
            <a:xfrm>
              <a:off x="0" y="-38100"/>
              <a:ext cx="713400" cy="341100"/>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6" name="Google Shape;66;p8"/>
          <p:cNvPicPr preferRelativeResize="0"/>
          <p:nvPr/>
        </p:nvPicPr>
        <p:blipFill>
          <a:blip r:embed="rId2">
            <a:alphaModFix/>
          </a:blip>
          <a:stretch>
            <a:fillRect/>
          </a:stretch>
        </p:blipFill>
        <p:spPr>
          <a:xfrm>
            <a:off x="6658796" y="723915"/>
            <a:ext cx="1175400" cy="2190798"/>
          </a:xfrm>
          <a:prstGeom prst="rect">
            <a:avLst/>
          </a:prstGeom>
          <a:noFill/>
          <a:ln>
            <a:noFill/>
          </a:ln>
        </p:spPr>
      </p:pic>
      <p:pic>
        <p:nvPicPr>
          <p:cNvPr id="67" name="Google Shape;67;p8"/>
          <p:cNvPicPr preferRelativeResize="0"/>
          <p:nvPr/>
        </p:nvPicPr>
        <p:blipFill>
          <a:blip r:embed="rId3">
            <a:alphaModFix/>
          </a:blip>
          <a:stretch>
            <a:fillRect/>
          </a:stretch>
        </p:blipFill>
        <p:spPr>
          <a:xfrm>
            <a:off x="5809750" y="9765913"/>
            <a:ext cx="1728325" cy="928288"/>
          </a:xfrm>
          <a:prstGeom prst="rect">
            <a:avLst/>
          </a:prstGeom>
          <a:noFill/>
          <a:ln>
            <a:noFill/>
          </a:ln>
        </p:spPr>
      </p:pic>
      <p:sp>
        <p:nvSpPr>
          <p:cNvPr id="68" name="Google Shape;68;p8"/>
          <p:cNvSpPr txBox="1"/>
          <p:nvPr>
            <p:ph type="title"/>
          </p:nvPr>
        </p:nvSpPr>
        <p:spPr>
          <a:xfrm>
            <a:off x="524900" y="964550"/>
            <a:ext cx="65067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5000"/>
              <a:buFont typeface="Calibri"/>
              <a:buNone/>
              <a:defRPr b="0" i="0" sz="5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9" name="Shape 69"/>
        <p:cNvGrpSpPr/>
        <p:nvPr/>
      </p:nvGrpSpPr>
      <p:grpSpPr>
        <a:xfrm>
          <a:off x="0" y="0"/>
          <a:ext cx="0" cy="0"/>
          <a:chOff x="0" y="0"/>
          <a:chExt cx="0" cy="0"/>
        </a:xfrm>
      </p:grpSpPr>
      <p:grpSp>
        <p:nvGrpSpPr>
          <p:cNvPr id="70" name="Google Shape;70;p9"/>
          <p:cNvGrpSpPr/>
          <p:nvPr/>
        </p:nvGrpSpPr>
        <p:grpSpPr>
          <a:xfrm>
            <a:off x="524900" y="617851"/>
            <a:ext cx="6601338" cy="1768368"/>
            <a:chOff x="0" y="-38100"/>
            <a:chExt cx="2167500" cy="364034"/>
          </a:xfrm>
        </p:grpSpPr>
        <p:sp>
          <p:nvSpPr>
            <p:cNvPr id="71" name="Google Shape;71;p9"/>
            <p:cNvSpPr/>
            <p:nvPr/>
          </p:nvSpPr>
          <p:spPr>
            <a:xfrm>
              <a:off x="0" y="0"/>
              <a:ext cx="2167467" cy="325934"/>
            </a:xfrm>
            <a:custGeom>
              <a:rect b="b" l="l" r="r" t="t"/>
              <a:pathLst>
                <a:path extrusionOk="0" h="325934" w="2167467">
                  <a:moveTo>
                    <a:pt x="47363" y="0"/>
                  </a:moveTo>
                  <a:lnTo>
                    <a:pt x="2120104" y="0"/>
                  </a:lnTo>
                  <a:cubicBezTo>
                    <a:pt x="2146262" y="0"/>
                    <a:pt x="2167467" y="21205"/>
                    <a:pt x="2167467" y="47363"/>
                  </a:cubicBezTo>
                  <a:lnTo>
                    <a:pt x="2167467" y="278571"/>
                  </a:lnTo>
                  <a:cubicBezTo>
                    <a:pt x="2167467" y="291132"/>
                    <a:pt x="2162477" y="303179"/>
                    <a:pt x="2153595" y="312061"/>
                  </a:cubicBezTo>
                  <a:cubicBezTo>
                    <a:pt x="2144712" y="320944"/>
                    <a:pt x="2132665" y="325934"/>
                    <a:pt x="2120104" y="325934"/>
                  </a:cubicBezTo>
                  <a:lnTo>
                    <a:pt x="47363" y="325934"/>
                  </a:lnTo>
                  <a:cubicBezTo>
                    <a:pt x="21205" y="325934"/>
                    <a:pt x="0" y="304728"/>
                    <a:pt x="0" y="278571"/>
                  </a:cubicBezTo>
                  <a:lnTo>
                    <a:pt x="0" y="47363"/>
                  </a:lnTo>
                  <a:cubicBezTo>
                    <a:pt x="0" y="21205"/>
                    <a:pt x="21205" y="0"/>
                    <a:pt x="47363"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9"/>
            <p:cNvSpPr txBox="1"/>
            <p:nvPr/>
          </p:nvSpPr>
          <p:spPr>
            <a:xfrm>
              <a:off x="0" y="-38100"/>
              <a:ext cx="2167500" cy="363900"/>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73" name="Google Shape;73;p9"/>
          <p:cNvPicPr preferRelativeResize="0"/>
          <p:nvPr/>
        </p:nvPicPr>
        <p:blipFill>
          <a:blip r:embed="rId2">
            <a:alphaModFix/>
          </a:blip>
          <a:stretch>
            <a:fillRect/>
          </a:stretch>
        </p:blipFill>
        <p:spPr>
          <a:xfrm>
            <a:off x="6388125" y="4881025"/>
            <a:ext cx="1210800" cy="2260983"/>
          </a:xfrm>
          <a:prstGeom prst="rect">
            <a:avLst/>
          </a:prstGeom>
          <a:noFill/>
          <a:ln>
            <a:noFill/>
          </a:ln>
        </p:spPr>
      </p:pic>
      <p:pic>
        <p:nvPicPr>
          <p:cNvPr id="74" name="Google Shape;74;p9"/>
          <p:cNvPicPr preferRelativeResize="0"/>
          <p:nvPr/>
        </p:nvPicPr>
        <p:blipFill>
          <a:blip r:embed="rId3">
            <a:alphaModFix/>
          </a:blip>
          <a:stretch>
            <a:fillRect/>
          </a:stretch>
        </p:blipFill>
        <p:spPr>
          <a:xfrm>
            <a:off x="-42975" y="3791600"/>
            <a:ext cx="807050" cy="1508556"/>
          </a:xfrm>
          <a:prstGeom prst="rect">
            <a:avLst/>
          </a:prstGeom>
          <a:noFill/>
          <a:ln>
            <a:noFill/>
          </a:ln>
        </p:spPr>
      </p:pic>
      <p:sp>
        <p:nvSpPr>
          <p:cNvPr id="75" name="Google Shape;75;p9"/>
          <p:cNvSpPr txBox="1"/>
          <p:nvPr>
            <p:ph idx="1" type="body"/>
          </p:nvPr>
        </p:nvSpPr>
        <p:spPr>
          <a:xfrm>
            <a:off x="1232350" y="6198050"/>
            <a:ext cx="4687500" cy="2133600"/>
          </a:xfrm>
          <a:prstGeom prst="rect">
            <a:avLst/>
          </a:prstGeom>
          <a:noFill/>
          <a:ln>
            <a:noFill/>
          </a:ln>
        </p:spPr>
        <p:txBody>
          <a:bodyPr anchorCtr="0" anchor="t" bIns="45700" lIns="91425" spcFirstLastPara="1" rIns="91425" wrap="square" tIns="45700">
            <a:normAutofit/>
          </a:bodyPr>
          <a:lstStyle>
            <a:lvl1pPr indent="-292100" lvl="0" marL="457200" algn="l">
              <a:spcBef>
                <a:spcPts val="640"/>
              </a:spcBef>
              <a:spcAft>
                <a:spcPts val="0"/>
              </a:spcAft>
              <a:buClr>
                <a:schemeClr val="dk1"/>
              </a:buClr>
              <a:buSzPts val="1000"/>
              <a:buChar char="•"/>
              <a:defRPr/>
            </a:lvl1pPr>
            <a:lvl2pPr indent="-292100" lvl="1" marL="914400" algn="l">
              <a:spcBef>
                <a:spcPts val="560"/>
              </a:spcBef>
              <a:spcAft>
                <a:spcPts val="0"/>
              </a:spcAft>
              <a:buClr>
                <a:schemeClr val="dk1"/>
              </a:buClr>
              <a:buSzPts val="1000"/>
              <a:buChar char="–"/>
              <a:defRPr/>
            </a:lvl2pPr>
            <a:lvl3pPr indent="-292100" lvl="2" marL="1371600" algn="l">
              <a:spcBef>
                <a:spcPts val="480"/>
              </a:spcBef>
              <a:spcAft>
                <a:spcPts val="0"/>
              </a:spcAft>
              <a:buClr>
                <a:schemeClr val="dk1"/>
              </a:buClr>
              <a:buSzPts val="1000"/>
              <a:buChar char="•"/>
              <a:defRPr/>
            </a:lvl3pPr>
            <a:lvl4pPr indent="-292100" lvl="3" marL="1828800" algn="l">
              <a:spcBef>
                <a:spcPts val="400"/>
              </a:spcBef>
              <a:spcAft>
                <a:spcPts val="0"/>
              </a:spcAft>
              <a:buClr>
                <a:schemeClr val="dk1"/>
              </a:buClr>
              <a:buSzPts val="1000"/>
              <a:buChar char="–"/>
              <a:defRPr/>
            </a:lvl4pPr>
            <a:lvl5pPr indent="-292100" lvl="4" marL="2286000" algn="l">
              <a:spcBef>
                <a:spcPts val="400"/>
              </a:spcBef>
              <a:spcAft>
                <a:spcPts val="0"/>
              </a:spcAft>
              <a:buClr>
                <a:schemeClr val="dk1"/>
              </a:buClr>
              <a:buSzPts val="1000"/>
              <a:buChar char="»"/>
              <a:defRPr/>
            </a:lvl5pPr>
            <a:lvl6pPr indent="-292100" lvl="5" marL="2743200" algn="l">
              <a:spcBef>
                <a:spcPts val="400"/>
              </a:spcBef>
              <a:spcAft>
                <a:spcPts val="0"/>
              </a:spcAft>
              <a:buClr>
                <a:schemeClr val="dk1"/>
              </a:buClr>
              <a:buSzPts val="1000"/>
              <a:buChar char="•"/>
              <a:defRPr/>
            </a:lvl6pPr>
            <a:lvl7pPr indent="-292100" lvl="6" marL="3200400" algn="l">
              <a:spcBef>
                <a:spcPts val="400"/>
              </a:spcBef>
              <a:spcAft>
                <a:spcPts val="0"/>
              </a:spcAft>
              <a:buClr>
                <a:schemeClr val="dk1"/>
              </a:buClr>
              <a:buSzPts val="1000"/>
              <a:buChar char="•"/>
              <a:defRPr/>
            </a:lvl7pPr>
            <a:lvl8pPr indent="-292100" lvl="7" marL="3657600" algn="l">
              <a:spcBef>
                <a:spcPts val="400"/>
              </a:spcBef>
              <a:spcAft>
                <a:spcPts val="0"/>
              </a:spcAft>
              <a:buClr>
                <a:schemeClr val="dk1"/>
              </a:buClr>
              <a:buSzPts val="1000"/>
              <a:buChar char="•"/>
              <a:defRPr/>
            </a:lvl8pPr>
            <a:lvl9pPr indent="-292100" lvl="8" marL="4114800" algn="l">
              <a:spcBef>
                <a:spcPts val="400"/>
              </a:spcBef>
              <a:spcAft>
                <a:spcPts val="0"/>
              </a:spcAft>
              <a:buClr>
                <a:schemeClr val="dk1"/>
              </a:buClr>
              <a:buSzPts val="1000"/>
              <a:buChar char="•"/>
              <a:defRPr/>
            </a:lvl9pPr>
          </a:lstStyle>
          <a:p/>
        </p:txBody>
      </p:sp>
      <p:sp>
        <p:nvSpPr>
          <p:cNvPr id="76" name="Google Shape;76;p9"/>
          <p:cNvSpPr txBox="1"/>
          <p:nvPr>
            <p:ph idx="2" type="body"/>
          </p:nvPr>
        </p:nvSpPr>
        <p:spPr>
          <a:xfrm>
            <a:off x="1307725" y="3399775"/>
            <a:ext cx="4356000" cy="19455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000"/>
              <a:buNone/>
              <a:defRPr/>
            </a:lvl1pPr>
            <a:lvl2pPr indent="-228600" lvl="1" marL="914400" algn="l">
              <a:spcBef>
                <a:spcPts val="240"/>
              </a:spcBef>
              <a:spcAft>
                <a:spcPts val="0"/>
              </a:spcAft>
              <a:buClr>
                <a:schemeClr val="dk1"/>
              </a:buClr>
              <a:buSzPts val="1000"/>
              <a:buNone/>
              <a:defRPr/>
            </a:lvl2pPr>
            <a:lvl3pPr indent="-228600" lvl="2" marL="1371600" algn="l">
              <a:spcBef>
                <a:spcPts val="200"/>
              </a:spcBef>
              <a:spcAft>
                <a:spcPts val="0"/>
              </a:spcAft>
              <a:buClr>
                <a:schemeClr val="dk1"/>
              </a:buClr>
              <a:buSzPts val="1000"/>
              <a:buNone/>
              <a:defRPr/>
            </a:lvl3pPr>
            <a:lvl4pPr indent="-228600" lvl="3" marL="1828800" algn="l">
              <a:spcBef>
                <a:spcPts val="180"/>
              </a:spcBef>
              <a:spcAft>
                <a:spcPts val="0"/>
              </a:spcAft>
              <a:buClr>
                <a:schemeClr val="dk1"/>
              </a:buClr>
              <a:buSzPts val="1000"/>
              <a:buNone/>
              <a:defRPr/>
            </a:lvl4pPr>
            <a:lvl5pPr indent="-228600" lvl="4" marL="2286000" algn="l">
              <a:spcBef>
                <a:spcPts val="180"/>
              </a:spcBef>
              <a:spcAft>
                <a:spcPts val="0"/>
              </a:spcAft>
              <a:buClr>
                <a:schemeClr val="dk1"/>
              </a:buClr>
              <a:buSzPts val="1000"/>
              <a:buNone/>
              <a:defRPr/>
            </a:lvl5pPr>
            <a:lvl6pPr indent="-228600" lvl="5" marL="2743200" algn="l">
              <a:spcBef>
                <a:spcPts val="180"/>
              </a:spcBef>
              <a:spcAft>
                <a:spcPts val="0"/>
              </a:spcAft>
              <a:buClr>
                <a:schemeClr val="dk1"/>
              </a:buClr>
              <a:buSzPts val="1000"/>
              <a:buNone/>
              <a:defRPr/>
            </a:lvl6pPr>
            <a:lvl7pPr indent="-228600" lvl="6" marL="3200400" algn="l">
              <a:spcBef>
                <a:spcPts val="180"/>
              </a:spcBef>
              <a:spcAft>
                <a:spcPts val="0"/>
              </a:spcAft>
              <a:buClr>
                <a:schemeClr val="dk1"/>
              </a:buClr>
              <a:buSzPts val="1000"/>
              <a:buNone/>
              <a:defRPr/>
            </a:lvl7pPr>
            <a:lvl8pPr indent="-228600" lvl="7" marL="3657600" algn="l">
              <a:spcBef>
                <a:spcPts val="180"/>
              </a:spcBef>
              <a:spcAft>
                <a:spcPts val="0"/>
              </a:spcAft>
              <a:buClr>
                <a:schemeClr val="dk1"/>
              </a:buClr>
              <a:buSzPts val="1000"/>
              <a:buNone/>
              <a:defRPr/>
            </a:lvl8pPr>
            <a:lvl9pPr indent="-228600" lvl="8" marL="4114800" algn="l">
              <a:spcBef>
                <a:spcPts val="180"/>
              </a:spcBef>
              <a:spcAft>
                <a:spcPts val="0"/>
              </a:spcAft>
              <a:buClr>
                <a:schemeClr val="dk1"/>
              </a:buClr>
              <a:buSzPts val="1000"/>
              <a:buNone/>
              <a:defRPr/>
            </a:lvl9pPr>
          </a:lstStyle>
          <a:p/>
        </p:txBody>
      </p:sp>
      <p:sp>
        <p:nvSpPr>
          <p:cNvPr id="77" name="Google Shape;77;p9"/>
          <p:cNvSpPr txBox="1"/>
          <p:nvPr>
            <p:ph type="title"/>
          </p:nvPr>
        </p:nvSpPr>
        <p:spPr>
          <a:xfrm>
            <a:off x="524900" y="964550"/>
            <a:ext cx="65067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5000"/>
              <a:buFont typeface="Calibri"/>
              <a:buNone/>
              <a:defRPr b="0" i="0" sz="5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8" name="Shape 78"/>
        <p:cNvGrpSpPr/>
        <p:nvPr/>
      </p:nvGrpSpPr>
      <p:grpSpPr>
        <a:xfrm>
          <a:off x="0" y="0"/>
          <a:ext cx="0" cy="0"/>
          <a:chOff x="0" y="0"/>
          <a:chExt cx="0" cy="0"/>
        </a:xfrm>
      </p:grpSpPr>
      <p:grpSp>
        <p:nvGrpSpPr>
          <p:cNvPr id="79" name="Google Shape;79;p10"/>
          <p:cNvGrpSpPr/>
          <p:nvPr/>
        </p:nvGrpSpPr>
        <p:grpSpPr>
          <a:xfrm>
            <a:off x="0" y="-106326"/>
            <a:ext cx="7560123" cy="2945061"/>
            <a:chOff x="0" y="-38100"/>
            <a:chExt cx="2709333" cy="859897"/>
          </a:xfrm>
        </p:grpSpPr>
        <p:sp>
          <p:nvSpPr>
            <p:cNvPr id="80" name="Google Shape;80;p10"/>
            <p:cNvSpPr/>
            <p:nvPr/>
          </p:nvSpPr>
          <p:spPr>
            <a:xfrm>
              <a:off x="0" y="0"/>
              <a:ext cx="2709333" cy="821797"/>
            </a:xfrm>
            <a:custGeom>
              <a:rect b="b" l="l" r="r" t="t"/>
              <a:pathLst>
                <a:path extrusionOk="0" h="821797" w="2709333">
                  <a:moveTo>
                    <a:pt x="37890" y="0"/>
                  </a:moveTo>
                  <a:lnTo>
                    <a:pt x="2671443" y="0"/>
                  </a:lnTo>
                  <a:cubicBezTo>
                    <a:pt x="2681492" y="0"/>
                    <a:pt x="2691130" y="3992"/>
                    <a:pt x="2698235" y="11098"/>
                  </a:cubicBezTo>
                  <a:cubicBezTo>
                    <a:pt x="2705341" y="18204"/>
                    <a:pt x="2709333" y="27841"/>
                    <a:pt x="2709333" y="37890"/>
                  </a:cubicBezTo>
                  <a:lnTo>
                    <a:pt x="2709333" y="783907"/>
                  </a:lnTo>
                  <a:cubicBezTo>
                    <a:pt x="2709333" y="793956"/>
                    <a:pt x="2705341" y="803593"/>
                    <a:pt x="2698235" y="810699"/>
                  </a:cubicBezTo>
                  <a:cubicBezTo>
                    <a:pt x="2691130" y="817805"/>
                    <a:pt x="2681492" y="821797"/>
                    <a:pt x="2671443" y="821797"/>
                  </a:cubicBezTo>
                  <a:lnTo>
                    <a:pt x="37890" y="821797"/>
                  </a:lnTo>
                  <a:cubicBezTo>
                    <a:pt x="27841" y="821797"/>
                    <a:pt x="18204" y="817805"/>
                    <a:pt x="11098" y="810699"/>
                  </a:cubicBezTo>
                  <a:cubicBezTo>
                    <a:pt x="3992" y="803593"/>
                    <a:pt x="0" y="793956"/>
                    <a:pt x="0" y="783907"/>
                  </a:cubicBezTo>
                  <a:lnTo>
                    <a:pt x="0" y="37890"/>
                  </a:lnTo>
                  <a:cubicBezTo>
                    <a:pt x="0" y="27841"/>
                    <a:pt x="3992" y="18204"/>
                    <a:pt x="11098" y="11098"/>
                  </a:cubicBezTo>
                  <a:cubicBezTo>
                    <a:pt x="18204" y="3992"/>
                    <a:pt x="27841" y="0"/>
                    <a:pt x="37890" y="0"/>
                  </a:cubicBezTo>
                  <a:close/>
                </a:path>
              </a:pathLst>
            </a:custGeom>
            <a:solidFill>
              <a:srgbClr val="2C3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0"/>
            <p:cNvSpPr txBox="1"/>
            <p:nvPr/>
          </p:nvSpPr>
          <p:spPr>
            <a:xfrm>
              <a:off x="0" y="-38100"/>
              <a:ext cx="2709300" cy="859800"/>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2" name="Google Shape;82;p10"/>
          <p:cNvGrpSpPr/>
          <p:nvPr/>
        </p:nvGrpSpPr>
        <p:grpSpPr>
          <a:xfrm rot="-5400000">
            <a:off x="380476" y="-1031947"/>
            <a:ext cx="999521" cy="2023319"/>
            <a:chOff x="0" y="-38100"/>
            <a:chExt cx="358200" cy="725100"/>
          </a:xfrm>
        </p:grpSpPr>
        <p:sp>
          <p:nvSpPr>
            <p:cNvPr id="83" name="Google Shape;83;p10"/>
            <p:cNvSpPr/>
            <p:nvPr/>
          </p:nvSpPr>
          <p:spPr>
            <a:xfrm>
              <a:off x="0" y="0"/>
              <a:ext cx="358055" cy="686880"/>
            </a:xfrm>
            <a:custGeom>
              <a:rect b="b" l="l" r="r" t="t"/>
              <a:pathLst>
                <a:path extrusionOk="0" h="686880" w="358055">
                  <a:moveTo>
                    <a:pt x="179027" y="0"/>
                  </a:moveTo>
                  <a:lnTo>
                    <a:pt x="179027" y="0"/>
                  </a:lnTo>
                  <a:cubicBezTo>
                    <a:pt x="277902" y="0"/>
                    <a:pt x="358055" y="80153"/>
                    <a:pt x="358055" y="179027"/>
                  </a:cubicBezTo>
                  <a:lnTo>
                    <a:pt x="358055" y="507853"/>
                  </a:lnTo>
                  <a:cubicBezTo>
                    <a:pt x="358055" y="606727"/>
                    <a:pt x="277902" y="686880"/>
                    <a:pt x="179027" y="686880"/>
                  </a:cubicBezTo>
                  <a:lnTo>
                    <a:pt x="179027" y="686880"/>
                  </a:lnTo>
                  <a:cubicBezTo>
                    <a:pt x="80153" y="686880"/>
                    <a:pt x="0" y="606727"/>
                    <a:pt x="0" y="507853"/>
                  </a:cubicBezTo>
                  <a:lnTo>
                    <a:pt x="0" y="179027"/>
                  </a:lnTo>
                  <a:cubicBezTo>
                    <a:pt x="0" y="80153"/>
                    <a:pt x="80153" y="0"/>
                    <a:pt x="179027"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0"/>
            <p:cNvSpPr txBox="1"/>
            <p:nvPr/>
          </p:nvSpPr>
          <p:spPr>
            <a:xfrm>
              <a:off x="0" y="-38100"/>
              <a:ext cx="358200" cy="725100"/>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5" name="Google Shape;85;p10"/>
          <p:cNvGrpSpPr/>
          <p:nvPr/>
        </p:nvGrpSpPr>
        <p:grpSpPr>
          <a:xfrm rot="-5400000">
            <a:off x="-2012893" y="941770"/>
            <a:ext cx="3981608" cy="951805"/>
            <a:chOff x="0" y="-38100"/>
            <a:chExt cx="1426895" cy="341100"/>
          </a:xfrm>
        </p:grpSpPr>
        <p:sp>
          <p:nvSpPr>
            <p:cNvPr id="86" name="Google Shape;86;p10"/>
            <p:cNvSpPr/>
            <p:nvPr/>
          </p:nvSpPr>
          <p:spPr>
            <a:xfrm>
              <a:off x="0" y="0"/>
              <a:ext cx="1426895" cy="302979"/>
            </a:xfrm>
            <a:custGeom>
              <a:rect b="b" l="l" r="r" t="t"/>
              <a:pathLst>
                <a:path extrusionOk="0" h="302979" w="1426895">
                  <a:moveTo>
                    <a:pt x="71945" y="0"/>
                  </a:moveTo>
                  <a:lnTo>
                    <a:pt x="1354950" y="0"/>
                  </a:lnTo>
                  <a:cubicBezTo>
                    <a:pt x="1374031" y="0"/>
                    <a:pt x="1392331" y="7580"/>
                    <a:pt x="1405823" y="21072"/>
                  </a:cubicBezTo>
                  <a:cubicBezTo>
                    <a:pt x="1419315" y="34564"/>
                    <a:pt x="1426895" y="52864"/>
                    <a:pt x="1426895" y="71945"/>
                  </a:cubicBezTo>
                  <a:lnTo>
                    <a:pt x="1426895" y="231034"/>
                  </a:lnTo>
                  <a:cubicBezTo>
                    <a:pt x="1426895" y="270768"/>
                    <a:pt x="1394684" y="302979"/>
                    <a:pt x="1354950" y="302979"/>
                  </a:cubicBezTo>
                  <a:lnTo>
                    <a:pt x="71945" y="302979"/>
                  </a:lnTo>
                  <a:cubicBezTo>
                    <a:pt x="52864" y="302979"/>
                    <a:pt x="34564" y="295399"/>
                    <a:pt x="21072" y="281907"/>
                  </a:cubicBezTo>
                  <a:cubicBezTo>
                    <a:pt x="7580" y="268415"/>
                    <a:pt x="0" y="250115"/>
                    <a:pt x="0" y="231034"/>
                  </a:cubicBezTo>
                  <a:lnTo>
                    <a:pt x="0" y="71945"/>
                  </a:lnTo>
                  <a:cubicBezTo>
                    <a:pt x="0" y="52864"/>
                    <a:pt x="7580" y="34564"/>
                    <a:pt x="21072" y="21072"/>
                  </a:cubicBezTo>
                  <a:cubicBezTo>
                    <a:pt x="34564" y="7580"/>
                    <a:pt x="52864" y="0"/>
                    <a:pt x="71945"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0"/>
            <p:cNvSpPr txBox="1"/>
            <p:nvPr/>
          </p:nvSpPr>
          <p:spPr>
            <a:xfrm>
              <a:off x="0" y="-38100"/>
              <a:ext cx="1426800" cy="341100"/>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8" name="Google Shape;88;p10"/>
          <p:cNvSpPr/>
          <p:nvPr>
            <p:ph idx="2" type="pic"/>
          </p:nvPr>
        </p:nvSpPr>
        <p:spPr>
          <a:xfrm>
            <a:off x="1891900" y="7546525"/>
            <a:ext cx="3449400" cy="1856100"/>
          </a:xfrm>
          <a:prstGeom prst="rect">
            <a:avLst/>
          </a:prstGeom>
          <a:noFill/>
          <a:ln>
            <a:noFill/>
          </a:ln>
        </p:spPr>
      </p:sp>
      <p:sp>
        <p:nvSpPr>
          <p:cNvPr id="89" name="Google Shape;89;p10"/>
          <p:cNvSpPr txBox="1"/>
          <p:nvPr>
            <p:ph idx="1" type="body"/>
          </p:nvPr>
        </p:nvSpPr>
        <p:spPr>
          <a:xfrm>
            <a:off x="1163250" y="4557375"/>
            <a:ext cx="4400700" cy="8031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000"/>
              <a:buNone/>
              <a:defRPr/>
            </a:lvl1pPr>
            <a:lvl2pPr indent="-228600" lvl="1" marL="914400" algn="l">
              <a:spcBef>
                <a:spcPts val="240"/>
              </a:spcBef>
              <a:spcAft>
                <a:spcPts val="0"/>
              </a:spcAft>
              <a:buClr>
                <a:schemeClr val="dk1"/>
              </a:buClr>
              <a:buSzPts val="1000"/>
              <a:buNone/>
              <a:defRPr/>
            </a:lvl2pPr>
            <a:lvl3pPr indent="-228600" lvl="2" marL="1371600" algn="l">
              <a:spcBef>
                <a:spcPts val="200"/>
              </a:spcBef>
              <a:spcAft>
                <a:spcPts val="0"/>
              </a:spcAft>
              <a:buClr>
                <a:schemeClr val="dk1"/>
              </a:buClr>
              <a:buSzPts val="1000"/>
              <a:buNone/>
              <a:defRPr/>
            </a:lvl3pPr>
            <a:lvl4pPr indent="-228600" lvl="3" marL="1828800" algn="l">
              <a:spcBef>
                <a:spcPts val="180"/>
              </a:spcBef>
              <a:spcAft>
                <a:spcPts val="0"/>
              </a:spcAft>
              <a:buClr>
                <a:schemeClr val="dk1"/>
              </a:buClr>
              <a:buSzPts val="1000"/>
              <a:buNone/>
              <a:defRPr/>
            </a:lvl4pPr>
            <a:lvl5pPr indent="-228600" lvl="4" marL="2286000" algn="l">
              <a:spcBef>
                <a:spcPts val="180"/>
              </a:spcBef>
              <a:spcAft>
                <a:spcPts val="0"/>
              </a:spcAft>
              <a:buClr>
                <a:schemeClr val="dk1"/>
              </a:buClr>
              <a:buSzPts val="1000"/>
              <a:buNone/>
              <a:defRPr/>
            </a:lvl5pPr>
            <a:lvl6pPr indent="-228600" lvl="5" marL="2743200" algn="l">
              <a:spcBef>
                <a:spcPts val="180"/>
              </a:spcBef>
              <a:spcAft>
                <a:spcPts val="0"/>
              </a:spcAft>
              <a:buClr>
                <a:schemeClr val="dk1"/>
              </a:buClr>
              <a:buSzPts val="1000"/>
              <a:buNone/>
              <a:defRPr/>
            </a:lvl6pPr>
            <a:lvl7pPr indent="-228600" lvl="6" marL="3200400" algn="l">
              <a:spcBef>
                <a:spcPts val="180"/>
              </a:spcBef>
              <a:spcAft>
                <a:spcPts val="0"/>
              </a:spcAft>
              <a:buClr>
                <a:schemeClr val="dk1"/>
              </a:buClr>
              <a:buSzPts val="1000"/>
              <a:buNone/>
              <a:defRPr/>
            </a:lvl7pPr>
            <a:lvl8pPr indent="-228600" lvl="7" marL="3657600" algn="l">
              <a:spcBef>
                <a:spcPts val="180"/>
              </a:spcBef>
              <a:spcAft>
                <a:spcPts val="0"/>
              </a:spcAft>
              <a:buClr>
                <a:schemeClr val="dk1"/>
              </a:buClr>
              <a:buSzPts val="1000"/>
              <a:buNone/>
              <a:defRPr/>
            </a:lvl8pPr>
            <a:lvl9pPr indent="-228600" lvl="8" marL="4114800" algn="l">
              <a:spcBef>
                <a:spcPts val="180"/>
              </a:spcBef>
              <a:spcAft>
                <a:spcPts val="0"/>
              </a:spcAft>
              <a:buClr>
                <a:schemeClr val="dk1"/>
              </a:buClr>
              <a:buSzPts val="1000"/>
              <a:buNone/>
              <a:defRPr/>
            </a:lvl9pPr>
          </a:lstStyle>
          <a:p/>
        </p:txBody>
      </p:sp>
      <p:sp>
        <p:nvSpPr>
          <p:cNvPr id="90" name="Google Shape;90;p10"/>
          <p:cNvSpPr txBox="1"/>
          <p:nvPr>
            <p:ph type="title"/>
          </p:nvPr>
        </p:nvSpPr>
        <p:spPr>
          <a:xfrm>
            <a:off x="524900" y="964550"/>
            <a:ext cx="65067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lt1"/>
              </a:buClr>
              <a:buSzPts val="5000"/>
              <a:buFont typeface="Calibri"/>
              <a:buNone/>
              <a:defRPr b="0" i="0" sz="5000" u="none" cap="none" strike="noStrik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24900" y="964550"/>
            <a:ext cx="65067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5000"/>
              <a:buFont typeface="Calibri"/>
              <a:buNone/>
              <a:defRPr b="0" i="0" sz="5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22450" y="4359775"/>
            <a:ext cx="4558800" cy="2186100"/>
          </a:xfrm>
          <a:prstGeom prst="rect">
            <a:avLst/>
          </a:prstGeom>
          <a:noFill/>
          <a:ln>
            <a:noFill/>
          </a:ln>
        </p:spPr>
        <p:txBody>
          <a:bodyPr anchorCtr="0" anchor="t" bIns="45700" lIns="91425" spcFirstLastPara="1" rIns="91425" wrap="square" tIns="45700">
            <a:normAutofit/>
          </a:bodyPr>
          <a:lstStyle>
            <a:lvl1pPr indent="-292100" lvl="0" marL="457200" marR="0" rtl="0" algn="l">
              <a:spcBef>
                <a:spcPts val="64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1pPr>
            <a:lvl2pPr indent="-292100" lvl="1" marL="914400" marR="0" rtl="0" algn="l">
              <a:spcBef>
                <a:spcPts val="56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2pPr>
            <a:lvl3pPr indent="-292100" lvl="2" marL="1371600" marR="0" rtl="0" algn="l">
              <a:spcBef>
                <a:spcPts val="48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3pPr>
            <a:lvl4pPr indent="-292100" lvl="3" marL="1828800" marR="0" rtl="0" algn="l">
              <a:spcBef>
                <a:spcPts val="4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4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4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4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4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4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4.png"/><Relationship Id="rId5"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9.png"/><Relationship Id="rId4" Type="http://schemas.openxmlformats.org/officeDocument/2006/relationships/image" Target="../media/image20.png"/><Relationship Id="rId5" Type="http://schemas.openxmlformats.org/officeDocument/2006/relationships/image" Target="../media/image10.png"/><Relationship Id="rId6"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6.png"/><Relationship Id="rId5" Type="http://schemas.openxmlformats.org/officeDocument/2006/relationships/image" Target="../media/image4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19.png"/><Relationship Id="rId11" Type="http://schemas.openxmlformats.org/officeDocument/2006/relationships/image" Target="../media/image11.png"/><Relationship Id="rId10" Type="http://schemas.openxmlformats.org/officeDocument/2006/relationships/image" Target="../media/image8.png"/><Relationship Id="rId9"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27.png"/><Relationship Id="rId7" Type="http://schemas.openxmlformats.org/officeDocument/2006/relationships/image" Target="../media/image25.png"/><Relationship Id="rId8" Type="http://schemas.openxmlformats.org/officeDocument/2006/relationships/image" Target="../media/image4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4.jpg"/><Relationship Id="rId4" Type="http://schemas.openxmlformats.org/officeDocument/2006/relationships/image" Target="../media/image32.png"/><Relationship Id="rId9" Type="http://schemas.openxmlformats.org/officeDocument/2006/relationships/image" Target="../media/image36.png"/><Relationship Id="rId5" Type="http://schemas.openxmlformats.org/officeDocument/2006/relationships/image" Target="../media/image33.png"/><Relationship Id="rId6" Type="http://schemas.openxmlformats.org/officeDocument/2006/relationships/image" Target="../media/image45.png"/><Relationship Id="rId7" Type="http://schemas.openxmlformats.org/officeDocument/2006/relationships/image" Target="../media/image37.png"/><Relationship Id="rId8" Type="http://schemas.openxmlformats.org/officeDocument/2006/relationships/image" Target="../media/image4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4.png"/><Relationship Id="rId4" Type="http://schemas.openxmlformats.org/officeDocument/2006/relationships/image" Target="../media/image30.png"/><Relationship Id="rId11" Type="http://schemas.openxmlformats.org/officeDocument/2006/relationships/image" Target="../media/image42.png"/><Relationship Id="rId10" Type="http://schemas.openxmlformats.org/officeDocument/2006/relationships/image" Target="../media/image48.png"/><Relationship Id="rId12" Type="http://schemas.openxmlformats.org/officeDocument/2006/relationships/image" Target="../media/image41.png"/><Relationship Id="rId9" Type="http://schemas.openxmlformats.org/officeDocument/2006/relationships/image" Target="../media/image38.png"/><Relationship Id="rId5" Type="http://schemas.openxmlformats.org/officeDocument/2006/relationships/image" Target="../media/image40.png"/><Relationship Id="rId6" Type="http://schemas.openxmlformats.org/officeDocument/2006/relationships/image" Target="../media/image43.png"/><Relationship Id="rId7" Type="http://schemas.openxmlformats.org/officeDocument/2006/relationships/image" Target="../media/image35.png"/><Relationship Id="rId8"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1"/>
          <p:cNvPicPr preferRelativeResize="0"/>
          <p:nvPr/>
        </p:nvPicPr>
        <p:blipFill>
          <a:blip r:embed="rId3">
            <a:alphaModFix/>
          </a:blip>
          <a:stretch>
            <a:fillRect/>
          </a:stretch>
        </p:blipFill>
        <p:spPr>
          <a:xfrm>
            <a:off x="4175675" y="1853400"/>
            <a:ext cx="6085675" cy="8306912"/>
          </a:xfrm>
          <a:prstGeom prst="rect">
            <a:avLst/>
          </a:prstGeom>
          <a:noFill/>
          <a:ln>
            <a:noFill/>
          </a:ln>
        </p:spPr>
      </p:pic>
      <p:grpSp>
        <p:nvGrpSpPr>
          <p:cNvPr id="96" name="Google Shape;96;p11"/>
          <p:cNvGrpSpPr/>
          <p:nvPr/>
        </p:nvGrpSpPr>
        <p:grpSpPr>
          <a:xfrm>
            <a:off x="0" y="-106312"/>
            <a:ext cx="7560000" cy="2018784"/>
            <a:chOff x="0" y="-38100"/>
            <a:chExt cx="2709333" cy="723487"/>
          </a:xfrm>
        </p:grpSpPr>
        <p:sp>
          <p:nvSpPr>
            <p:cNvPr id="97" name="Google Shape;97;p11"/>
            <p:cNvSpPr/>
            <p:nvPr/>
          </p:nvSpPr>
          <p:spPr>
            <a:xfrm>
              <a:off x="0" y="0"/>
              <a:ext cx="2709333" cy="685387"/>
            </a:xfrm>
            <a:custGeom>
              <a:rect b="b" l="l" r="r" t="t"/>
              <a:pathLst>
                <a:path extrusionOk="0" h="685387" w="2709333">
                  <a:moveTo>
                    <a:pt x="0" y="0"/>
                  </a:moveTo>
                  <a:lnTo>
                    <a:pt x="2709333" y="0"/>
                  </a:lnTo>
                  <a:lnTo>
                    <a:pt x="2709333" y="685387"/>
                  </a:lnTo>
                  <a:lnTo>
                    <a:pt x="0" y="685387"/>
                  </a:lnTo>
                  <a:close/>
                </a:path>
              </a:pathLst>
            </a:custGeom>
            <a:solidFill>
              <a:srgbClr val="2C3A47"/>
            </a:solidFill>
            <a:ln>
              <a:noFill/>
            </a:ln>
          </p:spPr>
        </p:sp>
        <p:sp>
          <p:nvSpPr>
            <p:cNvPr id="98" name="Google Shape;98;p11"/>
            <p:cNvSpPr txBox="1"/>
            <p:nvPr/>
          </p:nvSpPr>
          <p:spPr>
            <a:xfrm>
              <a:off x="0" y="-38100"/>
              <a:ext cx="2709333" cy="723487"/>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99" name="Google Shape;99;p11"/>
          <p:cNvPicPr preferRelativeResize="0"/>
          <p:nvPr/>
        </p:nvPicPr>
        <p:blipFill>
          <a:blip r:embed="rId4">
            <a:alphaModFix/>
          </a:blip>
          <a:stretch>
            <a:fillRect/>
          </a:stretch>
        </p:blipFill>
        <p:spPr>
          <a:xfrm>
            <a:off x="926325" y="318525"/>
            <a:ext cx="1840875" cy="1883546"/>
          </a:xfrm>
          <a:prstGeom prst="rect">
            <a:avLst/>
          </a:prstGeom>
          <a:noFill/>
          <a:ln>
            <a:noFill/>
          </a:ln>
        </p:spPr>
      </p:pic>
      <p:cxnSp>
        <p:nvCxnSpPr>
          <p:cNvPr id="100" name="Google Shape;100;p11"/>
          <p:cNvCxnSpPr/>
          <p:nvPr/>
        </p:nvCxnSpPr>
        <p:spPr>
          <a:xfrm flipH="1">
            <a:off x="219210" y="862314"/>
            <a:ext cx="94800" cy="9536400"/>
          </a:xfrm>
          <a:prstGeom prst="straightConnector1">
            <a:avLst/>
          </a:prstGeom>
          <a:noFill/>
          <a:ln cap="flat" cmpd="sng" w="9525">
            <a:solidFill>
              <a:srgbClr val="2C3A47"/>
            </a:solidFill>
            <a:prstDash val="solid"/>
            <a:round/>
            <a:headEnd len="lg" w="lg" type="oval"/>
            <a:tailEnd len="lg" w="lg" type="oval"/>
          </a:ln>
        </p:spPr>
      </p:cxnSp>
      <p:cxnSp>
        <p:nvCxnSpPr>
          <p:cNvPr id="101" name="Google Shape;101;p11"/>
          <p:cNvCxnSpPr/>
          <p:nvPr/>
        </p:nvCxnSpPr>
        <p:spPr>
          <a:xfrm>
            <a:off x="786868" y="3246394"/>
            <a:ext cx="4795800" cy="0"/>
          </a:xfrm>
          <a:prstGeom prst="straightConnector1">
            <a:avLst/>
          </a:prstGeom>
          <a:noFill/>
          <a:ln cap="flat" cmpd="sng" w="9525">
            <a:solidFill>
              <a:srgbClr val="2C3A47"/>
            </a:solidFill>
            <a:prstDash val="solid"/>
            <a:round/>
            <a:headEnd len="lg" w="lg" type="oval"/>
            <a:tailEnd len="lg" w="lg" type="oval"/>
          </a:ln>
        </p:spPr>
      </p:cxnSp>
      <p:sp>
        <p:nvSpPr>
          <p:cNvPr id="102" name="Google Shape;102;p11"/>
          <p:cNvSpPr txBox="1"/>
          <p:nvPr/>
        </p:nvSpPr>
        <p:spPr>
          <a:xfrm>
            <a:off x="754690" y="3954794"/>
            <a:ext cx="6048000" cy="1137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Highly skilled Stock Trader with over 7 years of experience in executing trades and managing investment portfolios. Proficient in market analysis, risk management, and strategic trading across various financial instruments, including equities, options, and futures. Demonstrated ability to achieve consistent returns and provide exceptional client service. Strong analytical skills, attention to detail, and a deep understanding of market dynamics. Committed to maintaining the highest standards of regulatory compliance and ethical conduct.</a:t>
            </a:r>
            <a:endParaRPr/>
          </a:p>
        </p:txBody>
      </p:sp>
      <p:sp>
        <p:nvSpPr>
          <p:cNvPr id="103" name="Google Shape;103;p11"/>
          <p:cNvSpPr txBox="1"/>
          <p:nvPr/>
        </p:nvSpPr>
        <p:spPr>
          <a:xfrm>
            <a:off x="754690" y="8579724"/>
            <a:ext cx="1164600" cy="338400"/>
          </a:xfrm>
          <a:prstGeom prst="rect">
            <a:avLst/>
          </a:prstGeom>
          <a:noFill/>
          <a:ln>
            <a:noFill/>
          </a:ln>
        </p:spPr>
        <p:txBody>
          <a:bodyPr anchorCtr="0" anchor="t" bIns="0" lIns="0" spcFirstLastPara="1" rIns="0" wrap="square" tIns="0">
            <a:spAutoFit/>
          </a:bodyPr>
          <a:lstStyle/>
          <a:p>
            <a:pPr indent="0" lvl="0" marL="0" marR="0" rtl="0" algn="l">
              <a:lnSpc>
                <a:spcPct val="139972"/>
              </a:lnSpc>
              <a:spcBef>
                <a:spcPts val="0"/>
              </a:spcBef>
              <a:spcAft>
                <a:spcPts val="0"/>
              </a:spcAft>
              <a:buNone/>
            </a:pPr>
            <a:r>
              <a:rPr b="1" i="0" lang="en-US" sz="2199" u="none" cap="none" strike="noStrike">
                <a:solidFill>
                  <a:srgbClr val="2C3A47"/>
                </a:solidFill>
                <a:latin typeface="Calibri"/>
                <a:ea typeface="Calibri"/>
                <a:cs typeface="Calibri"/>
                <a:sym typeface="Calibri"/>
              </a:rPr>
              <a:t>Education</a:t>
            </a:r>
            <a:endParaRPr>
              <a:latin typeface="Calibri"/>
              <a:ea typeface="Calibri"/>
              <a:cs typeface="Calibri"/>
              <a:sym typeface="Calibri"/>
            </a:endParaRPr>
          </a:p>
        </p:txBody>
      </p:sp>
      <p:sp>
        <p:nvSpPr>
          <p:cNvPr id="104" name="Google Shape;104;p11"/>
          <p:cNvSpPr txBox="1"/>
          <p:nvPr/>
        </p:nvSpPr>
        <p:spPr>
          <a:xfrm>
            <a:off x="4026201" y="8579724"/>
            <a:ext cx="1233900" cy="338400"/>
          </a:xfrm>
          <a:prstGeom prst="rect">
            <a:avLst/>
          </a:prstGeom>
          <a:noFill/>
          <a:ln>
            <a:noFill/>
          </a:ln>
        </p:spPr>
        <p:txBody>
          <a:bodyPr anchorCtr="0" anchor="t" bIns="0" lIns="0" spcFirstLastPara="1" rIns="0" wrap="square" tIns="0">
            <a:spAutoFit/>
          </a:bodyPr>
          <a:lstStyle/>
          <a:p>
            <a:pPr indent="0" lvl="0" marL="0" marR="0" rtl="0" algn="l">
              <a:lnSpc>
                <a:spcPct val="139972"/>
              </a:lnSpc>
              <a:spcBef>
                <a:spcPts val="0"/>
              </a:spcBef>
              <a:spcAft>
                <a:spcPts val="0"/>
              </a:spcAft>
              <a:buNone/>
            </a:pPr>
            <a:r>
              <a:rPr b="1" i="0" lang="en-US" sz="2199" u="none" cap="none" strike="noStrike">
                <a:solidFill>
                  <a:srgbClr val="2C3A47"/>
                </a:solidFill>
                <a:latin typeface="Calibri"/>
                <a:ea typeface="Calibri"/>
                <a:cs typeface="Calibri"/>
                <a:sym typeface="Calibri"/>
              </a:rPr>
              <a:t>Languages</a:t>
            </a:r>
            <a:endParaRPr>
              <a:latin typeface="Calibri"/>
              <a:ea typeface="Calibri"/>
              <a:cs typeface="Calibri"/>
              <a:sym typeface="Calibri"/>
            </a:endParaRPr>
          </a:p>
        </p:txBody>
      </p:sp>
      <p:sp>
        <p:nvSpPr>
          <p:cNvPr id="105" name="Google Shape;105;p11"/>
          <p:cNvSpPr txBox="1"/>
          <p:nvPr/>
        </p:nvSpPr>
        <p:spPr>
          <a:xfrm>
            <a:off x="4026201" y="9637566"/>
            <a:ext cx="27777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Franch</a:t>
            </a:r>
            <a:endParaRPr/>
          </a:p>
        </p:txBody>
      </p:sp>
      <p:cxnSp>
        <p:nvCxnSpPr>
          <p:cNvPr id="106" name="Google Shape;106;p11"/>
          <p:cNvCxnSpPr/>
          <p:nvPr/>
        </p:nvCxnSpPr>
        <p:spPr>
          <a:xfrm flipH="1" rot="10800000">
            <a:off x="786931" y="5452708"/>
            <a:ext cx="4717500" cy="19800"/>
          </a:xfrm>
          <a:prstGeom prst="straightConnector1">
            <a:avLst/>
          </a:prstGeom>
          <a:noFill/>
          <a:ln cap="flat" cmpd="sng" w="9525">
            <a:solidFill>
              <a:srgbClr val="2C3A47"/>
            </a:solidFill>
            <a:prstDash val="solid"/>
            <a:round/>
            <a:headEnd len="lg" w="lg" type="oval"/>
            <a:tailEnd len="lg" w="lg" type="oval"/>
          </a:ln>
        </p:spPr>
      </p:cxnSp>
      <p:cxnSp>
        <p:nvCxnSpPr>
          <p:cNvPr id="107" name="Google Shape;107;p11"/>
          <p:cNvCxnSpPr/>
          <p:nvPr/>
        </p:nvCxnSpPr>
        <p:spPr>
          <a:xfrm>
            <a:off x="3880113" y="9029253"/>
            <a:ext cx="1938000" cy="300"/>
          </a:xfrm>
          <a:prstGeom prst="straightConnector1">
            <a:avLst/>
          </a:prstGeom>
          <a:noFill/>
          <a:ln cap="flat" cmpd="sng" w="9525">
            <a:solidFill>
              <a:srgbClr val="2C3A47"/>
            </a:solidFill>
            <a:prstDash val="solid"/>
            <a:round/>
            <a:headEnd len="lg" w="lg" type="oval"/>
            <a:tailEnd len="lg" w="lg" type="oval"/>
          </a:ln>
        </p:spPr>
      </p:cxnSp>
      <p:cxnSp>
        <p:nvCxnSpPr>
          <p:cNvPr id="108" name="Google Shape;108;p11"/>
          <p:cNvCxnSpPr/>
          <p:nvPr/>
        </p:nvCxnSpPr>
        <p:spPr>
          <a:xfrm flipH="1" rot="10800000">
            <a:off x="623617" y="9007353"/>
            <a:ext cx="1933500" cy="21900"/>
          </a:xfrm>
          <a:prstGeom prst="straightConnector1">
            <a:avLst/>
          </a:prstGeom>
          <a:noFill/>
          <a:ln cap="flat" cmpd="sng" w="9525">
            <a:solidFill>
              <a:srgbClr val="2C3A47"/>
            </a:solidFill>
            <a:prstDash val="solid"/>
            <a:round/>
            <a:headEnd len="lg" w="lg" type="oval"/>
            <a:tailEnd len="lg" w="lg" type="oval"/>
          </a:ln>
        </p:spPr>
      </p:cxnSp>
      <p:grpSp>
        <p:nvGrpSpPr>
          <p:cNvPr id="109" name="Google Shape;109;p11"/>
          <p:cNvGrpSpPr/>
          <p:nvPr/>
        </p:nvGrpSpPr>
        <p:grpSpPr>
          <a:xfrm rot="-5400000">
            <a:off x="6558262" y="188605"/>
            <a:ext cx="654247" cy="693167"/>
            <a:chOff x="-141750" y="-141750"/>
            <a:chExt cx="872331" cy="924222"/>
          </a:xfrm>
        </p:grpSpPr>
        <p:grpSp>
          <p:nvGrpSpPr>
            <p:cNvPr id="110" name="Google Shape;110;p11"/>
            <p:cNvGrpSpPr/>
            <p:nvPr/>
          </p:nvGrpSpPr>
          <p:grpSpPr>
            <a:xfrm rot="-5400000">
              <a:off x="141481" y="223080"/>
              <a:ext cx="276161" cy="842623"/>
              <a:chOff x="0" y="-38100"/>
              <a:chExt cx="74227" cy="226483"/>
            </a:xfrm>
          </p:grpSpPr>
          <p:sp>
            <p:nvSpPr>
              <p:cNvPr id="111" name="Google Shape;111;p11"/>
              <p:cNvSpPr/>
              <p:nvPr/>
            </p:nvSpPr>
            <p:spPr>
              <a:xfrm>
                <a:off x="0" y="0"/>
                <a:ext cx="74227" cy="188383"/>
              </a:xfrm>
              <a:custGeom>
                <a:rect b="b" l="l" r="r" t="t"/>
                <a:pathLst>
                  <a:path extrusionOk="0" h="188383" w="74227">
                    <a:moveTo>
                      <a:pt x="37114" y="0"/>
                    </a:moveTo>
                    <a:lnTo>
                      <a:pt x="37114" y="0"/>
                    </a:lnTo>
                    <a:cubicBezTo>
                      <a:pt x="46957" y="0"/>
                      <a:pt x="56397" y="3910"/>
                      <a:pt x="63357" y="10870"/>
                    </a:cubicBezTo>
                    <a:cubicBezTo>
                      <a:pt x="70317" y="17831"/>
                      <a:pt x="74227" y="27271"/>
                      <a:pt x="74227" y="37114"/>
                    </a:cubicBezTo>
                    <a:lnTo>
                      <a:pt x="74227" y="151269"/>
                    </a:lnTo>
                    <a:cubicBezTo>
                      <a:pt x="74227" y="171767"/>
                      <a:pt x="57611" y="188383"/>
                      <a:pt x="37114" y="188383"/>
                    </a:cubicBezTo>
                    <a:lnTo>
                      <a:pt x="37114" y="188383"/>
                    </a:lnTo>
                    <a:cubicBezTo>
                      <a:pt x="16616" y="188383"/>
                      <a:pt x="0" y="171767"/>
                      <a:pt x="0" y="151269"/>
                    </a:cubicBezTo>
                    <a:lnTo>
                      <a:pt x="0" y="37114"/>
                    </a:lnTo>
                    <a:cubicBezTo>
                      <a:pt x="0" y="16616"/>
                      <a:pt x="16616" y="0"/>
                      <a:pt x="37114"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txBox="1"/>
              <p:nvPr/>
            </p:nvSpPr>
            <p:spPr>
              <a:xfrm>
                <a:off x="0" y="-38100"/>
                <a:ext cx="74227" cy="226483"/>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3" name="Google Shape;113;p11"/>
            <p:cNvGrpSpPr/>
            <p:nvPr/>
          </p:nvGrpSpPr>
          <p:grpSpPr>
            <a:xfrm>
              <a:off x="454420" y="-141750"/>
              <a:ext cx="276161" cy="924222"/>
              <a:chOff x="0" y="-38100"/>
              <a:chExt cx="74227" cy="248415"/>
            </a:xfrm>
          </p:grpSpPr>
          <p:sp>
            <p:nvSpPr>
              <p:cNvPr id="114" name="Google Shape;114;p11"/>
              <p:cNvSpPr/>
              <p:nvPr/>
            </p:nvSpPr>
            <p:spPr>
              <a:xfrm>
                <a:off x="0" y="0"/>
                <a:ext cx="74227" cy="210315"/>
              </a:xfrm>
              <a:custGeom>
                <a:rect b="b" l="l" r="r" t="t"/>
                <a:pathLst>
                  <a:path extrusionOk="0" h="210315" w="74227">
                    <a:moveTo>
                      <a:pt x="37114" y="0"/>
                    </a:moveTo>
                    <a:lnTo>
                      <a:pt x="37114" y="0"/>
                    </a:lnTo>
                    <a:cubicBezTo>
                      <a:pt x="46957" y="0"/>
                      <a:pt x="56397" y="3910"/>
                      <a:pt x="63357" y="10870"/>
                    </a:cubicBezTo>
                    <a:cubicBezTo>
                      <a:pt x="70317" y="17831"/>
                      <a:pt x="74227" y="27271"/>
                      <a:pt x="74227" y="37114"/>
                    </a:cubicBezTo>
                    <a:lnTo>
                      <a:pt x="74227" y="173202"/>
                    </a:lnTo>
                    <a:cubicBezTo>
                      <a:pt x="74227" y="193699"/>
                      <a:pt x="57611" y="210315"/>
                      <a:pt x="37114" y="210315"/>
                    </a:cubicBezTo>
                    <a:lnTo>
                      <a:pt x="37114" y="210315"/>
                    </a:lnTo>
                    <a:cubicBezTo>
                      <a:pt x="16616" y="210315"/>
                      <a:pt x="0" y="193699"/>
                      <a:pt x="0" y="173202"/>
                    </a:cubicBezTo>
                    <a:lnTo>
                      <a:pt x="0" y="37114"/>
                    </a:lnTo>
                    <a:cubicBezTo>
                      <a:pt x="0" y="16616"/>
                      <a:pt x="16616" y="0"/>
                      <a:pt x="37114"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txBox="1"/>
              <p:nvPr/>
            </p:nvSpPr>
            <p:spPr>
              <a:xfrm>
                <a:off x="0" y="-38100"/>
                <a:ext cx="74227" cy="24841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16" name="Google Shape;116;p11"/>
          <p:cNvGrpSpPr/>
          <p:nvPr/>
        </p:nvGrpSpPr>
        <p:grpSpPr>
          <a:xfrm>
            <a:off x="6577722" y="9467118"/>
            <a:ext cx="654247" cy="693167"/>
            <a:chOff x="-141750" y="-141750"/>
            <a:chExt cx="872331" cy="924222"/>
          </a:xfrm>
        </p:grpSpPr>
        <p:grpSp>
          <p:nvGrpSpPr>
            <p:cNvPr id="117" name="Google Shape;117;p11"/>
            <p:cNvGrpSpPr/>
            <p:nvPr/>
          </p:nvGrpSpPr>
          <p:grpSpPr>
            <a:xfrm rot="-5400000">
              <a:off x="141481" y="223080"/>
              <a:ext cx="276161" cy="842623"/>
              <a:chOff x="0" y="-38100"/>
              <a:chExt cx="74227" cy="226483"/>
            </a:xfrm>
          </p:grpSpPr>
          <p:sp>
            <p:nvSpPr>
              <p:cNvPr id="118" name="Google Shape;118;p11"/>
              <p:cNvSpPr/>
              <p:nvPr/>
            </p:nvSpPr>
            <p:spPr>
              <a:xfrm>
                <a:off x="0" y="0"/>
                <a:ext cx="74227" cy="188383"/>
              </a:xfrm>
              <a:custGeom>
                <a:rect b="b" l="l" r="r" t="t"/>
                <a:pathLst>
                  <a:path extrusionOk="0" h="188383" w="74227">
                    <a:moveTo>
                      <a:pt x="37114" y="0"/>
                    </a:moveTo>
                    <a:lnTo>
                      <a:pt x="37114" y="0"/>
                    </a:lnTo>
                    <a:cubicBezTo>
                      <a:pt x="46957" y="0"/>
                      <a:pt x="56397" y="3910"/>
                      <a:pt x="63357" y="10870"/>
                    </a:cubicBezTo>
                    <a:cubicBezTo>
                      <a:pt x="70317" y="17831"/>
                      <a:pt x="74227" y="27271"/>
                      <a:pt x="74227" y="37114"/>
                    </a:cubicBezTo>
                    <a:lnTo>
                      <a:pt x="74227" y="151269"/>
                    </a:lnTo>
                    <a:cubicBezTo>
                      <a:pt x="74227" y="171767"/>
                      <a:pt x="57611" y="188383"/>
                      <a:pt x="37114" y="188383"/>
                    </a:cubicBezTo>
                    <a:lnTo>
                      <a:pt x="37114" y="188383"/>
                    </a:lnTo>
                    <a:cubicBezTo>
                      <a:pt x="16616" y="188383"/>
                      <a:pt x="0" y="171767"/>
                      <a:pt x="0" y="151269"/>
                    </a:cubicBezTo>
                    <a:lnTo>
                      <a:pt x="0" y="37114"/>
                    </a:lnTo>
                    <a:cubicBezTo>
                      <a:pt x="0" y="16616"/>
                      <a:pt x="16616" y="0"/>
                      <a:pt x="37114"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txBox="1"/>
              <p:nvPr/>
            </p:nvSpPr>
            <p:spPr>
              <a:xfrm>
                <a:off x="0" y="-38100"/>
                <a:ext cx="74227" cy="226483"/>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0" name="Google Shape;120;p11"/>
            <p:cNvGrpSpPr/>
            <p:nvPr/>
          </p:nvGrpSpPr>
          <p:grpSpPr>
            <a:xfrm>
              <a:off x="454420" y="-141750"/>
              <a:ext cx="276161" cy="924222"/>
              <a:chOff x="0" y="-38100"/>
              <a:chExt cx="74227" cy="248415"/>
            </a:xfrm>
          </p:grpSpPr>
          <p:sp>
            <p:nvSpPr>
              <p:cNvPr id="121" name="Google Shape;121;p11"/>
              <p:cNvSpPr/>
              <p:nvPr/>
            </p:nvSpPr>
            <p:spPr>
              <a:xfrm>
                <a:off x="0" y="0"/>
                <a:ext cx="74227" cy="210315"/>
              </a:xfrm>
              <a:custGeom>
                <a:rect b="b" l="l" r="r" t="t"/>
                <a:pathLst>
                  <a:path extrusionOk="0" h="210315" w="74227">
                    <a:moveTo>
                      <a:pt x="37114" y="0"/>
                    </a:moveTo>
                    <a:lnTo>
                      <a:pt x="37114" y="0"/>
                    </a:lnTo>
                    <a:cubicBezTo>
                      <a:pt x="46957" y="0"/>
                      <a:pt x="56397" y="3910"/>
                      <a:pt x="63357" y="10870"/>
                    </a:cubicBezTo>
                    <a:cubicBezTo>
                      <a:pt x="70317" y="17831"/>
                      <a:pt x="74227" y="27271"/>
                      <a:pt x="74227" y="37114"/>
                    </a:cubicBezTo>
                    <a:lnTo>
                      <a:pt x="74227" y="173202"/>
                    </a:lnTo>
                    <a:cubicBezTo>
                      <a:pt x="74227" y="193699"/>
                      <a:pt x="57611" y="210315"/>
                      <a:pt x="37114" y="210315"/>
                    </a:cubicBezTo>
                    <a:lnTo>
                      <a:pt x="37114" y="210315"/>
                    </a:lnTo>
                    <a:cubicBezTo>
                      <a:pt x="16616" y="210315"/>
                      <a:pt x="0" y="193699"/>
                      <a:pt x="0" y="173202"/>
                    </a:cubicBezTo>
                    <a:lnTo>
                      <a:pt x="0" y="37114"/>
                    </a:lnTo>
                    <a:cubicBezTo>
                      <a:pt x="0" y="16616"/>
                      <a:pt x="16616" y="0"/>
                      <a:pt x="37114"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txBox="1"/>
              <p:nvPr/>
            </p:nvSpPr>
            <p:spPr>
              <a:xfrm>
                <a:off x="0" y="-38100"/>
                <a:ext cx="74227" cy="24841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23" name="Google Shape;123;p11"/>
          <p:cNvSpPr txBox="1"/>
          <p:nvPr/>
        </p:nvSpPr>
        <p:spPr>
          <a:xfrm>
            <a:off x="3631523" y="456843"/>
            <a:ext cx="2398500" cy="76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5000" u="none" cap="none" strike="noStrike">
                <a:solidFill>
                  <a:srgbClr val="FFFFFF"/>
                </a:solidFill>
                <a:latin typeface="Calibri"/>
                <a:ea typeface="Calibri"/>
                <a:cs typeface="Calibri"/>
                <a:sym typeface="Calibri"/>
              </a:rPr>
              <a:t>Jane Doe</a:t>
            </a:r>
            <a:endParaRPr>
              <a:latin typeface="Calibri"/>
              <a:ea typeface="Calibri"/>
              <a:cs typeface="Calibri"/>
              <a:sym typeface="Calibri"/>
            </a:endParaRPr>
          </a:p>
        </p:txBody>
      </p:sp>
      <p:sp>
        <p:nvSpPr>
          <p:cNvPr id="124" name="Google Shape;124;p11"/>
          <p:cNvSpPr txBox="1"/>
          <p:nvPr/>
        </p:nvSpPr>
        <p:spPr>
          <a:xfrm>
            <a:off x="3787569" y="1236426"/>
            <a:ext cx="2086304" cy="40132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0" i="0" lang="en-US" sz="2199" u="none" cap="none" strike="noStrike">
                <a:solidFill>
                  <a:srgbClr val="FFFFFF"/>
                </a:solidFill>
                <a:latin typeface="Arial"/>
                <a:ea typeface="Arial"/>
                <a:cs typeface="Arial"/>
                <a:sym typeface="Arial"/>
              </a:rPr>
              <a:t>Stock Trader</a:t>
            </a:r>
            <a:endParaRPr/>
          </a:p>
        </p:txBody>
      </p:sp>
      <p:sp>
        <p:nvSpPr>
          <p:cNvPr id="125" name="Google Shape;125;p11"/>
          <p:cNvSpPr txBox="1"/>
          <p:nvPr/>
        </p:nvSpPr>
        <p:spPr>
          <a:xfrm>
            <a:off x="754690" y="2483972"/>
            <a:ext cx="2294400" cy="338400"/>
          </a:xfrm>
          <a:prstGeom prst="rect">
            <a:avLst/>
          </a:prstGeom>
          <a:noFill/>
          <a:ln>
            <a:noFill/>
          </a:ln>
        </p:spPr>
        <p:txBody>
          <a:bodyPr anchorCtr="0" anchor="t" bIns="0" lIns="0" spcFirstLastPara="1" rIns="0" wrap="square" tIns="0">
            <a:spAutoFit/>
          </a:bodyPr>
          <a:lstStyle/>
          <a:p>
            <a:pPr indent="0" lvl="0" marL="0" marR="0" rtl="0" algn="l">
              <a:lnSpc>
                <a:spcPct val="139972"/>
              </a:lnSpc>
              <a:spcBef>
                <a:spcPts val="0"/>
              </a:spcBef>
              <a:spcAft>
                <a:spcPts val="0"/>
              </a:spcAft>
              <a:buNone/>
            </a:pPr>
            <a:r>
              <a:rPr b="1" i="0" lang="en-US" sz="2199" u="none" cap="none" strike="noStrike">
                <a:solidFill>
                  <a:srgbClr val="2C3A47"/>
                </a:solidFill>
                <a:latin typeface="Calibri"/>
                <a:ea typeface="Calibri"/>
                <a:cs typeface="Calibri"/>
                <a:sym typeface="Calibri"/>
              </a:rPr>
              <a:t>My Life Philosophy</a:t>
            </a:r>
            <a:endParaRPr>
              <a:latin typeface="Calibri"/>
              <a:ea typeface="Calibri"/>
              <a:cs typeface="Calibri"/>
              <a:sym typeface="Calibri"/>
            </a:endParaRPr>
          </a:p>
        </p:txBody>
      </p:sp>
      <p:sp>
        <p:nvSpPr>
          <p:cNvPr id="126" name="Google Shape;126;p11"/>
          <p:cNvSpPr txBox="1"/>
          <p:nvPr/>
        </p:nvSpPr>
        <p:spPr>
          <a:xfrm>
            <a:off x="754690" y="2895046"/>
            <a:ext cx="61785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000000"/>
                </a:solidFill>
                <a:latin typeface="Arial"/>
                <a:ea typeface="Arial"/>
                <a:cs typeface="Arial"/>
                <a:sym typeface="Arial"/>
              </a:rPr>
              <a:t>Success in Trading  requires a  combination of research,  analysis, and disciplined decision-making.</a:t>
            </a:r>
            <a:endParaRPr/>
          </a:p>
        </p:txBody>
      </p:sp>
      <p:sp>
        <p:nvSpPr>
          <p:cNvPr id="127" name="Google Shape;127;p11"/>
          <p:cNvSpPr txBox="1"/>
          <p:nvPr/>
        </p:nvSpPr>
        <p:spPr>
          <a:xfrm>
            <a:off x="754690" y="3515143"/>
            <a:ext cx="1114800" cy="338400"/>
          </a:xfrm>
          <a:prstGeom prst="rect">
            <a:avLst/>
          </a:prstGeom>
          <a:noFill/>
          <a:ln>
            <a:noFill/>
          </a:ln>
        </p:spPr>
        <p:txBody>
          <a:bodyPr anchorCtr="0" anchor="t" bIns="0" lIns="0" spcFirstLastPara="1" rIns="0" wrap="square" tIns="0">
            <a:spAutoFit/>
          </a:bodyPr>
          <a:lstStyle/>
          <a:p>
            <a:pPr indent="0" lvl="0" marL="0" marR="0" rtl="0" algn="l">
              <a:lnSpc>
                <a:spcPct val="139972"/>
              </a:lnSpc>
              <a:spcBef>
                <a:spcPts val="0"/>
              </a:spcBef>
              <a:spcAft>
                <a:spcPts val="0"/>
              </a:spcAft>
              <a:buNone/>
            </a:pPr>
            <a:r>
              <a:rPr b="1" i="0" lang="en-US" sz="2199" u="none" cap="none" strike="noStrike">
                <a:solidFill>
                  <a:srgbClr val="2C3A47"/>
                </a:solidFill>
                <a:latin typeface="Calibri"/>
                <a:ea typeface="Calibri"/>
                <a:cs typeface="Calibri"/>
                <a:sym typeface="Calibri"/>
              </a:rPr>
              <a:t>Summary</a:t>
            </a:r>
            <a:endParaRPr>
              <a:latin typeface="Calibri"/>
              <a:ea typeface="Calibri"/>
              <a:cs typeface="Calibri"/>
              <a:sym typeface="Calibri"/>
            </a:endParaRPr>
          </a:p>
        </p:txBody>
      </p:sp>
      <p:sp>
        <p:nvSpPr>
          <p:cNvPr id="128" name="Google Shape;128;p11"/>
          <p:cNvSpPr txBox="1"/>
          <p:nvPr/>
        </p:nvSpPr>
        <p:spPr>
          <a:xfrm>
            <a:off x="754690" y="5562995"/>
            <a:ext cx="2012400" cy="338400"/>
          </a:xfrm>
          <a:prstGeom prst="rect">
            <a:avLst/>
          </a:prstGeom>
          <a:noFill/>
          <a:ln>
            <a:noFill/>
          </a:ln>
        </p:spPr>
        <p:txBody>
          <a:bodyPr anchorCtr="0" anchor="t" bIns="0" lIns="0" spcFirstLastPara="1" rIns="0" wrap="square" tIns="0">
            <a:spAutoFit/>
          </a:bodyPr>
          <a:lstStyle/>
          <a:p>
            <a:pPr indent="0" lvl="0" marL="0" marR="0" rtl="0" algn="l">
              <a:lnSpc>
                <a:spcPct val="139972"/>
              </a:lnSpc>
              <a:spcBef>
                <a:spcPts val="0"/>
              </a:spcBef>
              <a:spcAft>
                <a:spcPts val="0"/>
              </a:spcAft>
              <a:buNone/>
            </a:pPr>
            <a:r>
              <a:rPr b="1" i="0" lang="en-US" sz="2199" u="none" cap="none" strike="noStrike">
                <a:solidFill>
                  <a:srgbClr val="2C3A47"/>
                </a:solidFill>
                <a:latin typeface="Calibri"/>
                <a:ea typeface="Calibri"/>
                <a:cs typeface="Calibri"/>
                <a:sym typeface="Calibri"/>
              </a:rPr>
              <a:t>Work Experience</a:t>
            </a:r>
            <a:endParaRPr>
              <a:latin typeface="Calibri"/>
              <a:ea typeface="Calibri"/>
              <a:cs typeface="Calibri"/>
              <a:sym typeface="Calibri"/>
            </a:endParaRPr>
          </a:p>
        </p:txBody>
      </p:sp>
      <p:sp>
        <p:nvSpPr>
          <p:cNvPr id="129" name="Google Shape;129;p11"/>
          <p:cNvSpPr txBox="1"/>
          <p:nvPr/>
        </p:nvSpPr>
        <p:spPr>
          <a:xfrm>
            <a:off x="754690" y="6002437"/>
            <a:ext cx="59841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VP, Market Data Analyst &amp; </a:t>
            </a:r>
            <a:r>
              <a:rPr lang="en-US" sz="1100"/>
              <a:t>Sourcing</a:t>
            </a:r>
            <a:r>
              <a:rPr b="0" i="0" lang="en-US" sz="1100" u="none" cap="none" strike="noStrike">
                <a:solidFill>
                  <a:srgbClr val="000000"/>
                </a:solidFill>
                <a:latin typeface="Arial"/>
                <a:ea typeface="Arial"/>
                <a:cs typeface="Arial"/>
                <a:sym typeface="Arial"/>
              </a:rPr>
              <a:t> Manager , Detroit, MI</a:t>
            </a:r>
            <a:endParaRPr/>
          </a:p>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May  2019 - present</a:t>
            </a:r>
            <a:endParaRPr/>
          </a:p>
        </p:txBody>
      </p:sp>
      <p:sp>
        <p:nvSpPr>
          <p:cNvPr id="130" name="Google Shape;130;p11"/>
          <p:cNvSpPr txBox="1"/>
          <p:nvPr/>
        </p:nvSpPr>
        <p:spPr>
          <a:xfrm>
            <a:off x="754690" y="6503111"/>
            <a:ext cx="6048000" cy="1921800"/>
          </a:xfrm>
          <a:prstGeom prst="rect">
            <a:avLst/>
          </a:prstGeom>
          <a:noFill/>
          <a:ln>
            <a:noFill/>
          </a:ln>
        </p:spPr>
        <p:txBody>
          <a:bodyPr anchorCtr="0" anchor="t" bIns="0" lIns="0" spcFirstLastPara="1" rIns="0" wrap="square" tIns="0">
            <a:spAutoFit/>
          </a:bodyPr>
          <a:lstStyle/>
          <a:p>
            <a:pPr indent="-118745" lvl="1" marL="237491" marR="0" rtl="0" algn="l">
              <a:lnSpc>
                <a:spcPct val="115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Developed and implemented strategic sourcing initiatives, resulting in significant cost savings and improved supplier relationships.</a:t>
            </a:r>
            <a:endParaRPr/>
          </a:p>
          <a:p>
            <a:pPr indent="-118745" lvl="1" marL="237491" marR="0" rtl="0" algn="l">
              <a:lnSpc>
                <a:spcPct val="115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Led a team of analysts in conducting comprehensive market data analysis to identify trends and opportunities, enhancing decision-making processes.</a:t>
            </a:r>
            <a:endParaRPr/>
          </a:p>
          <a:p>
            <a:pPr indent="-118745" lvl="1" marL="237491" marR="0" rtl="0" algn="l">
              <a:lnSpc>
                <a:spcPct val="115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Managed and mentored a team of market data analysts, fostering a collaborative and high-performance work environment.</a:t>
            </a:r>
            <a:endParaRPr/>
          </a:p>
          <a:p>
            <a:pPr indent="-118745" lvl="1" marL="237491" marR="0" rtl="0" algn="l">
              <a:lnSpc>
                <a:spcPct val="115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 Prepared and presented detailed market analysis reports to senior management, providing actionable insights and recommendations.</a:t>
            </a:r>
            <a:endParaRPr/>
          </a:p>
          <a:p>
            <a:pPr indent="-118745" lvl="1" marL="237491" marR="0" rtl="0" algn="l">
              <a:lnSpc>
                <a:spcPct val="115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Ensured all sourcing and data analysis activities complied with industry regulations and company policies.</a:t>
            </a:r>
            <a:endParaRPr/>
          </a:p>
        </p:txBody>
      </p:sp>
      <p:sp>
        <p:nvSpPr>
          <p:cNvPr id="131" name="Google Shape;131;p11"/>
          <p:cNvSpPr txBox="1"/>
          <p:nvPr/>
        </p:nvSpPr>
        <p:spPr>
          <a:xfrm>
            <a:off x="754690" y="9107976"/>
            <a:ext cx="2777700" cy="55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Bowling Green State University</a:t>
            </a:r>
            <a:endParaRPr/>
          </a:p>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Bachelor's Degree in Finance,</a:t>
            </a:r>
            <a:endParaRPr/>
          </a:p>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2013-2019</a:t>
            </a:r>
            <a:endParaRPr/>
          </a:p>
        </p:txBody>
      </p:sp>
      <p:sp>
        <p:nvSpPr>
          <p:cNvPr id="132" name="Google Shape;132;p11"/>
          <p:cNvSpPr txBox="1"/>
          <p:nvPr/>
        </p:nvSpPr>
        <p:spPr>
          <a:xfrm>
            <a:off x="4026201" y="9107976"/>
            <a:ext cx="27777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English </a:t>
            </a:r>
            <a:endParaRPr/>
          </a:p>
        </p:txBody>
      </p:sp>
      <p:sp>
        <p:nvSpPr>
          <p:cNvPr id="133" name="Google Shape;133;p11"/>
          <p:cNvSpPr txBox="1"/>
          <p:nvPr/>
        </p:nvSpPr>
        <p:spPr>
          <a:xfrm>
            <a:off x="4026201" y="9372771"/>
            <a:ext cx="27777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German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pic>
        <p:nvPicPr>
          <p:cNvPr id="484" name="Google Shape;484;p20"/>
          <p:cNvPicPr preferRelativeResize="0"/>
          <p:nvPr/>
        </p:nvPicPr>
        <p:blipFill>
          <a:blip r:embed="rId3">
            <a:alphaModFix/>
          </a:blip>
          <a:stretch>
            <a:fillRect/>
          </a:stretch>
        </p:blipFill>
        <p:spPr>
          <a:xfrm>
            <a:off x="1979775" y="2937375"/>
            <a:ext cx="3600450" cy="903163"/>
          </a:xfrm>
          <a:prstGeom prst="rect">
            <a:avLst/>
          </a:prstGeom>
          <a:noFill/>
          <a:ln>
            <a:noFill/>
          </a:ln>
        </p:spPr>
      </p:pic>
      <p:grpSp>
        <p:nvGrpSpPr>
          <p:cNvPr id="485" name="Google Shape;485;p20"/>
          <p:cNvGrpSpPr/>
          <p:nvPr/>
        </p:nvGrpSpPr>
        <p:grpSpPr>
          <a:xfrm>
            <a:off x="0" y="-106313"/>
            <a:ext cx="7560000" cy="2381984"/>
            <a:chOff x="0" y="-38100"/>
            <a:chExt cx="2709333" cy="853649"/>
          </a:xfrm>
        </p:grpSpPr>
        <p:sp>
          <p:nvSpPr>
            <p:cNvPr id="486" name="Google Shape;486;p20"/>
            <p:cNvSpPr/>
            <p:nvPr/>
          </p:nvSpPr>
          <p:spPr>
            <a:xfrm>
              <a:off x="0" y="0"/>
              <a:ext cx="2709333" cy="815549"/>
            </a:xfrm>
            <a:custGeom>
              <a:rect b="b" l="l" r="r" t="t"/>
              <a:pathLst>
                <a:path extrusionOk="0" h="815549" w="2709333">
                  <a:moveTo>
                    <a:pt x="37890" y="0"/>
                  </a:moveTo>
                  <a:lnTo>
                    <a:pt x="2671443" y="0"/>
                  </a:lnTo>
                  <a:cubicBezTo>
                    <a:pt x="2681492" y="0"/>
                    <a:pt x="2691130" y="3992"/>
                    <a:pt x="2698235" y="11098"/>
                  </a:cubicBezTo>
                  <a:cubicBezTo>
                    <a:pt x="2705341" y="18204"/>
                    <a:pt x="2709333" y="27841"/>
                    <a:pt x="2709333" y="37890"/>
                  </a:cubicBezTo>
                  <a:lnTo>
                    <a:pt x="2709333" y="777659"/>
                  </a:lnTo>
                  <a:cubicBezTo>
                    <a:pt x="2709333" y="787708"/>
                    <a:pt x="2705341" y="797345"/>
                    <a:pt x="2698235" y="804451"/>
                  </a:cubicBezTo>
                  <a:cubicBezTo>
                    <a:pt x="2691130" y="811557"/>
                    <a:pt x="2681492" y="815549"/>
                    <a:pt x="2671443" y="815549"/>
                  </a:cubicBezTo>
                  <a:lnTo>
                    <a:pt x="37890" y="815549"/>
                  </a:lnTo>
                  <a:cubicBezTo>
                    <a:pt x="27841" y="815549"/>
                    <a:pt x="18204" y="811557"/>
                    <a:pt x="11098" y="804451"/>
                  </a:cubicBezTo>
                  <a:cubicBezTo>
                    <a:pt x="3992" y="797345"/>
                    <a:pt x="0" y="787708"/>
                    <a:pt x="0" y="777659"/>
                  </a:cubicBezTo>
                  <a:lnTo>
                    <a:pt x="0" y="37890"/>
                  </a:lnTo>
                  <a:cubicBezTo>
                    <a:pt x="0" y="27841"/>
                    <a:pt x="3992" y="18204"/>
                    <a:pt x="11098" y="11098"/>
                  </a:cubicBezTo>
                  <a:cubicBezTo>
                    <a:pt x="18204" y="3992"/>
                    <a:pt x="27841" y="0"/>
                    <a:pt x="37890"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0"/>
            <p:cNvSpPr txBox="1"/>
            <p:nvPr/>
          </p:nvSpPr>
          <p:spPr>
            <a:xfrm>
              <a:off x="0" y="-38100"/>
              <a:ext cx="2709333" cy="853649"/>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8" name="Google Shape;488;p20"/>
          <p:cNvSpPr txBox="1"/>
          <p:nvPr/>
        </p:nvSpPr>
        <p:spPr>
          <a:xfrm>
            <a:off x="2648013" y="851667"/>
            <a:ext cx="2264100" cy="923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6000" u="none" cap="none" strike="noStrike">
                <a:solidFill>
                  <a:srgbClr val="FFFFFF"/>
                </a:solidFill>
                <a:latin typeface="Calibri"/>
                <a:ea typeface="Calibri"/>
                <a:cs typeface="Calibri"/>
                <a:sym typeface="Calibri"/>
              </a:rPr>
              <a:t>Credits</a:t>
            </a:r>
            <a:endParaRPr b="1">
              <a:latin typeface="Calibri"/>
              <a:ea typeface="Calibri"/>
              <a:cs typeface="Calibri"/>
              <a:sym typeface="Calibri"/>
            </a:endParaRPr>
          </a:p>
        </p:txBody>
      </p:sp>
      <p:sp>
        <p:nvSpPr>
          <p:cNvPr id="489" name="Google Shape;489;p20"/>
          <p:cNvSpPr txBox="1"/>
          <p:nvPr/>
        </p:nvSpPr>
        <p:spPr>
          <a:xfrm>
            <a:off x="952022" y="4923090"/>
            <a:ext cx="5655900" cy="794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Arial"/>
                <a:ea typeface="Arial"/>
                <a:cs typeface="Arial"/>
                <a:sym typeface="Arial"/>
              </a:rPr>
              <a:t>This presentation template is free for everyone to use thanks to the following:</a:t>
            </a:r>
            <a:endParaRPr/>
          </a:p>
        </p:txBody>
      </p:sp>
      <p:sp>
        <p:nvSpPr>
          <p:cNvPr id="490" name="Google Shape;490;p20"/>
          <p:cNvSpPr txBox="1"/>
          <p:nvPr/>
        </p:nvSpPr>
        <p:spPr>
          <a:xfrm>
            <a:off x="989888" y="6481638"/>
            <a:ext cx="5580300" cy="595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Arial"/>
                <a:ea typeface="Arial"/>
                <a:cs typeface="Arial"/>
                <a:sym typeface="Arial"/>
              </a:rPr>
              <a:t>SlidesCarnival for the presentation template</a:t>
            </a:r>
            <a:endParaRPr/>
          </a:p>
          <a:p>
            <a:pPr indent="0" lvl="0" marL="0" marR="0" rtl="0" algn="ctr">
              <a:lnSpc>
                <a:spcPct val="115000"/>
              </a:lnSpc>
              <a:spcBef>
                <a:spcPts val="0"/>
              </a:spcBef>
              <a:spcAft>
                <a:spcPts val="0"/>
              </a:spcAft>
              <a:buNone/>
            </a:pPr>
            <a:r>
              <a:rPr b="0" i="0" lang="en-US" sz="1800" u="none" cap="none" strike="noStrike">
                <a:solidFill>
                  <a:srgbClr val="000000"/>
                </a:solidFill>
                <a:latin typeface="Arial"/>
                <a:ea typeface="Arial"/>
                <a:cs typeface="Arial"/>
                <a:sym typeface="Arial"/>
              </a:rPr>
              <a:t>Pexels for the photos</a:t>
            </a:r>
            <a:endParaRPr/>
          </a:p>
        </p:txBody>
      </p:sp>
      <p:sp>
        <p:nvSpPr>
          <p:cNvPr id="491" name="Google Shape;491;p20"/>
          <p:cNvSpPr txBox="1"/>
          <p:nvPr/>
        </p:nvSpPr>
        <p:spPr>
          <a:xfrm>
            <a:off x="1316658" y="7721793"/>
            <a:ext cx="4926600" cy="338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99" u="none" cap="none" strike="noStrike">
                <a:solidFill>
                  <a:srgbClr val="000000"/>
                </a:solidFill>
                <a:latin typeface="Arial"/>
                <a:ea typeface="Arial"/>
                <a:cs typeface="Arial"/>
                <a:sym typeface="Arial"/>
              </a:rPr>
              <a:t>Happy designing! </a:t>
            </a:r>
            <a:endParaRPr/>
          </a:p>
        </p:txBody>
      </p:sp>
      <p:cxnSp>
        <p:nvCxnSpPr>
          <p:cNvPr id="492" name="Google Shape;492;p20"/>
          <p:cNvCxnSpPr/>
          <p:nvPr/>
        </p:nvCxnSpPr>
        <p:spPr>
          <a:xfrm flipH="1">
            <a:off x="390625" y="841375"/>
            <a:ext cx="39600" cy="9568800"/>
          </a:xfrm>
          <a:prstGeom prst="straightConnector1">
            <a:avLst/>
          </a:prstGeom>
          <a:noFill/>
          <a:ln cap="flat" cmpd="sng" w="9525">
            <a:solidFill>
              <a:srgbClr val="2C3A47"/>
            </a:solidFill>
            <a:prstDash val="solid"/>
            <a:round/>
            <a:headEnd len="lg" w="lg" type="oval"/>
            <a:tailEnd len="lg" w="lg" type="oval"/>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grpSp>
        <p:nvGrpSpPr>
          <p:cNvPr id="138" name="Google Shape;138;p12"/>
          <p:cNvGrpSpPr/>
          <p:nvPr/>
        </p:nvGrpSpPr>
        <p:grpSpPr>
          <a:xfrm>
            <a:off x="-37223" y="1455514"/>
            <a:ext cx="3062140" cy="8480486"/>
            <a:chOff x="0" y="-38100"/>
            <a:chExt cx="1097402" cy="3039215"/>
          </a:xfrm>
        </p:grpSpPr>
        <p:sp>
          <p:nvSpPr>
            <p:cNvPr id="139" name="Google Shape;139;p12"/>
            <p:cNvSpPr/>
            <p:nvPr/>
          </p:nvSpPr>
          <p:spPr>
            <a:xfrm>
              <a:off x="0" y="0"/>
              <a:ext cx="1097402" cy="3001115"/>
            </a:xfrm>
            <a:custGeom>
              <a:rect b="b" l="l" r="r" t="t"/>
              <a:pathLst>
                <a:path extrusionOk="0" h="3001115" w="1097402">
                  <a:moveTo>
                    <a:pt x="93546" y="0"/>
                  </a:moveTo>
                  <a:lnTo>
                    <a:pt x="1003856" y="0"/>
                  </a:lnTo>
                  <a:cubicBezTo>
                    <a:pt x="1055520" y="0"/>
                    <a:pt x="1097402" y="41882"/>
                    <a:pt x="1097402" y="93546"/>
                  </a:cubicBezTo>
                  <a:lnTo>
                    <a:pt x="1097402" y="2907569"/>
                  </a:lnTo>
                  <a:cubicBezTo>
                    <a:pt x="1097402" y="2959233"/>
                    <a:pt x="1055520" y="3001115"/>
                    <a:pt x="1003856" y="3001115"/>
                  </a:cubicBezTo>
                  <a:lnTo>
                    <a:pt x="93546" y="3001115"/>
                  </a:lnTo>
                  <a:cubicBezTo>
                    <a:pt x="41882" y="3001115"/>
                    <a:pt x="0" y="2959233"/>
                    <a:pt x="0" y="2907569"/>
                  </a:cubicBezTo>
                  <a:lnTo>
                    <a:pt x="0" y="93546"/>
                  </a:lnTo>
                  <a:cubicBezTo>
                    <a:pt x="0" y="41882"/>
                    <a:pt x="41882" y="0"/>
                    <a:pt x="93546"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2"/>
            <p:cNvSpPr txBox="1"/>
            <p:nvPr/>
          </p:nvSpPr>
          <p:spPr>
            <a:xfrm>
              <a:off x="0" y="-38100"/>
              <a:ext cx="1097402" cy="303921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1" name="Google Shape;141;p12"/>
          <p:cNvGrpSpPr/>
          <p:nvPr/>
        </p:nvGrpSpPr>
        <p:grpSpPr>
          <a:xfrm>
            <a:off x="0" y="649688"/>
            <a:ext cx="7560000" cy="1795600"/>
            <a:chOff x="0" y="-38100"/>
            <a:chExt cx="2709333" cy="643503"/>
          </a:xfrm>
        </p:grpSpPr>
        <p:sp>
          <p:nvSpPr>
            <p:cNvPr id="142" name="Google Shape;142;p12"/>
            <p:cNvSpPr/>
            <p:nvPr/>
          </p:nvSpPr>
          <p:spPr>
            <a:xfrm>
              <a:off x="0" y="0"/>
              <a:ext cx="2709333" cy="605403"/>
            </a:xfrm>
            <a:custGeom>
              <a:rect b="b" l="l" r="r" t="t"/>
              <a:pathLst>
                <a:path extrusionOk="0" h="605403" w="2709333">
                  <a:moveTo>
                    <a:pt x="0" y="0"/>
                  </a:moveTo>
                  <a:lnTo>
                    <a:pt x="2709333" y="0"/>
                  </a:lnTo>
                  <a:lnTo>
                    <a:pt x="2709333" y="605403"/>
                  </a:lnTo>
                  <a:lnTo>
                    <a:pt x="0" y="605403"/>
                  </a:lnTo>
                  <a:close/>
                </a:path>
              </a:pathLst>
            </a:custGeom>
            <a:solidFill>
              <a:srgbClr val="2C3A47"/>
            </a:solidFill>
            <a:ln>
              <a:noFill/>
            </a:ln>
          </p:spPr>
        </p:sp>
        <p:sp>
          <p:nvSpPr>
            <p:cNvPr id="143" name="Google Shape;143;p12"/>
            <p:cNvSpPr txBox="1"/>
            <p:nvPr/>
          </p:nvSpPr>
          <p:spPr>
            <a:xfrm>
              <a:off x="0" y="-38100"/>
              <a:ext cx="2709333" cy="643503"/>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4" name="Google Shape;144;p12"/>
          <p:cNvSpPr txBox="1"/>
          <p:nvPr/>
        </p:nvSpPr>
        <p:spPr>
          <a:xfrm>
            <a:off x="3433343" y="932347"/>
            <a:ext cx="2473800" cy="76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5000" u="none" cap="none" strike="noStrike">
                <a:solidFill>
                  <a:srgbClr val="FFFFFF"/>
                </a:solidFill>
                <a:latin typeface="Calibri"/>
                <a:ea typeface="Calibri"/>
                <a:cs typeface="Calibri"/>
                <a:sym typeface="Calibri"/>
              </a:rPr>
              <a:t>John Doe</a:t>
            </a:r>
            <a:endParaRPr>
              <a:latin typeface="Calibri"/>
              <a:ea typeface="Calibri"/>
              <a:cs typeface="Calibri"/>
              <a:sym typeface="Calibri"/>
            </a:endParaRPr>
          </a:p>
        </p:txBody>
      </p:sp>
      <p:sp>
        <p:nvSpPr>
          <p:cNvPr id="145" name="Google Shape;145;p12"/>
          <p:cNvSpPr txBox="1"/>
          <p:nvPr/>
        </p:nvSpPr>
        <p:spPr>
          <a:xfrm>
            <a:off x="3433343" y="1803372"/>
            <a:ext cx="1852500" cy="3384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i="0" lang="en-US" sz="2199" u="none" cap="none" strike="noStrike">
                <a:solidFill>
                  <a:srgbClr val="FFFFFF"/>
                </a:solidFill>
                <a:latin typeface="Calibri"/>
                <a:ea typeface="Calibri"/>
                <a:cs typeface="Calibri"/>
                <a:sym typeface="Calibri"/>
              </a:rPr>
              <a:t>Trading Analyst</a:t>
            </a:r>
            <a:endParaRPr>
              <a:latin typeface="Calibri"/>
              <a:ea typeface="Calibri"/>
              <a:cs typeface="Calibri"/>
              <a:sym typeface="Calibri"/>
            </a:endParaRPr>
          </a:p>
        </p:txBody>
      </p:sp>
      <p:sp>
        <p:nvSpPr>
          <p:cNvPr id="146" name="Google Shape;146;p12"/>
          <p:cNvSpPr txBox="1"/>
          <p:nvPr/>
        </p:nvSpPr>
        <p:spPr>
          <a:xfrm>
            <a:off x="4567351" y="2953806"/>
            <a:ext cx="1114800" cy="33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200" u="none" cap="none" strike="noStrike">
                <a:solidFill>
                  <a:srgbClr val="2C3A47"/>
                </a:solidFill>
                <a:latin typeface="Calibri"/>
                <a:ea typeface="Calibri"/>
                <a:cs typeface="Calibri"/>
                <a:sym typeface="Calibri"/>
              </a:rPr>
              <a:t>Summary</a:t>
            </a:r>
            <a:endParaRPr b="1">
              <a:latin typeface="Calibri"/>
              <a:ea typeface="Calibri"/>
              <a:cs typeface="Calibri"/>
              <a:sym typeface="Calibri"/>
            </a:endParaRPr>
          </a:p>
        </p:txBody>
      </p:sp>
      <p:sp>
        <p:nvSpPr>
          <p:cNvPr id="147" name="Google Shape;147;p12"/>
          <p:cNvSpPr txBox="1"/>
          <p:nvPr/>
        </p:nvSpPr>
        <p:spPr>
          <a:xfrm>
            <a:off x="3297619" y="3728506"/>
            <a:ext cx="3654300" cy="1143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Experienced Trading Analyst with over 6 years of expertise in analyzing equities, options, futures, and foreign exchange markets. Proficient in utilizing advanced trading strategies and analytical techniques to identify and capitalize on market opportunities. Strong background in risk management, market research, and financial analysis. </a:t>
            </a:r>
            <a:endParaRPr/>
          </a:p>
        </p:txBody>
      </p:sp>
      <p:sp>
        <p:nvSpPr>
          <p:cNvPr id="148" name="Google Shape;148;p12"/>
          <p:cNvSpPr txBox="1"/>
          <p:nvPr/>
        </p:nvSpPr>
        <p:spPr>
          <a:xfrm>
            <a:off x="850371" y="2953806"/>
            <a:ext cx="1608600" cy="33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200" u="none" cap="none" strike="noStrike">
                <a:solidFill>
                  <a:srgbClr val="FFFFFF"/>
                </a:solidFill>
                <a:latin typeface="Calibri"/>
                <a:ea typeface="Calibri"/>
                <a:cs typeface="Calibri"/>
                <a:sym typeface="Calibri"/>
              </a:rPr>
              <a:t>Contact</a:t>
            </a:r>
            <a:endParaRPr>
              <a:latin typeface="Calibri"/>
              <a:ea typeface="Calibri"/>
              <a:cs typeface="Calibri"/>
              <a:sym typeface="Calibri"/>
            </a:endParaRPr>
          </a:p>
        </p:txBody>
      </p:sp>
      <p:sp>
        <p:nvSpPr>
          <p:cNvPr id="149" name="Google Shape;149;p12"/>
          <p:cNvSpPr txBox="1"/>
          <p:nvPr/>
        </p:nvSpPr>
        <p:spPr>
          <a:xfrm>
            <a:off x="813657" y="3547417"/>
            <a:ext cx="1681800" cy="169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099" u="none" cap="none" strike="noStrike">
                <a:solidFill>
                  <a:srgbClr val="FFFFFF"/>
                </a:solidFill>
                <a:latin typeface="Arial"/>
                <a:ea typeface="Arial"/>
                <a:cs typeface="Arial"/>
                <a:sym typeface="Arial"/>
              </a:rPr>
              <a:t>123-456-7890</a:t>
            </a:r>
            <a:endParaRPr/>
          </a:p>
        </p:txBody>
      </p:sp>
      <p:sp>
        <p:nvSpPr>
          <p:cNvPr id="150" name="Google Shape;150;p12"/>
          <p:cNvSpPr txBox="1"/>
          <p:nvPr/>
        </p:nvSpPr>
        <p:spPr>
          <a:xfrm>
            <a:off x="678467" y="3823439"/>
            <a:ext cx="1952400" cy="169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099" u="none" cap="none" strike="noStrike">
                <a:solidFill>
                  <a:srgbClr val="FFFFFF"/>
                </a:solidFill>
                <a:latin typeface="Arial"/>
                <a:ea typeface="Arial"/>
                <a:cs typeface="Arial"/>
                <a:sym typeface="Arial"/>
              </a:rPr>
              <a:t>John Doe@reallygreatsite.com</a:t>
            </a:r>
            <a:endParaRPr/>
          </a:p>
        </p:txBody>
      </p:sp>
      <p:sp>
        <p:nvSpPr>
          <p:cNvPr id="151" name="Google Shape;151;p12"/>
          <p:cNvSpPr txBox="1"/>
          <p:nvPr/>
        </p:nvSpPr>
        <p:spPr>
          <a:xfrm>
            <a:off x="850371" y="4943894"/>
            <a:ext cx="1608600" cy="33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200" u="none" cap="none" strike="noStrike">
                <a:solidFill>
                  <a:srgbClr val="FFFFFF"/>
                </a:solidFill>
                <a:latin typeface="Calibri"/>
                <a:ea typeface="Calibri"/>
                <a:cs typeface="Calibri"/>
                <a:sym typeface="Calibri"/>
              </a:rPr>
              <a:t>Skills</a:t>
            </a:r>
            <a:endParaRPr b="1">
              <a:latin typeface="Calibri"/>
              <a:ea typeface="Calibri"/>
              <a:cs typeface="Calibri"/>
              <a:sym typeface="Calibri"/>
            </a:endParaRPr>
          </a:p>
        </p:txBody>
      </p:sp>
      <p:sp>
        <p:nvSpPr>
          <p:cNvPr id="152" name="Google Shape;152;p12"/>
          <p:cNvSpPr txBox="1"/>
          <p:nvPr/>
        </p:nvSpPr>
        <p:spPr>
          <a:xfrm>
            <a:off x="706938" y="7669999"/>
            <a:ext cx="1895400" cy="338400"/>
          </a:xfrm>
          <a:prstGeom prst="rect">
            <a:avLst/>
          </a:prstGeom>
          <a:noFill/>
          <a:ln>
            <a:noFill/>
          </a:ln>
        </p:spPr>
        <p:txBody>
          <a:bodyPr anchorCtr="0" anchor="t" bIns="0" lIns="0" spcFirstLastPara="1" rIns="0" wrap="square" tIns="0">
            <a:spAutoFit/>
          </a:bodyPr>
          <a:lstStyle/>
          <a:p>
            <a:pPr indent="0" lvl="0" marL="0" marR="0" rtl="0" algn="ctr">
              <a:lnSpc>
                <a:spcPct val="139972"/>
              </a:lnSpc>
              <a:spcBef>
                <a:spcPts val="0"/>
              </a:spcBef>
              <a:spcAft>
                <a:spcPts val="0"/>
              </a:spcAft>
              <a:buNone/>
            </a:pPr>
            <a:r>
              <a:rPr b="1" i="0" lang="en-US" sz="2199" u="none" cap="none" strike="noStrike">
                <a:solidFill>
                  <a:srgbClr val="FFFFFF"/>
                </a:solidFill>
                <a:latin typeface="Calibri"/>
                <a:ea typeface="Calibri"/>
                <a:cs typeface="Calibri"/>
                <a:sym typeface="Calibri"/>
              </a:rPr>
              <a:t>Languages</a:t>
            </a:r>
            <a:endParaRPr>
              <a:latin typeface="Calibri"/>
              <a:ea typeface="Calibri"/>
              <a:cs typeface="Calibri"/>
              <a:sym typeface="Calibri"/>
            </a:endParaRPr>
          </a:p>
        </p:txBody>
      </p:sp>
      <p:sp>
        <p:nvSpPr>
          <p:cNvPr id="153" name="Google Shape;153;p12"/>
          <p:cNvSpPr txBox="1"/>
          <p:nvPr/>
        </p:nvSpPr>
        <p:spPr>
          <a:xfrm>
            <a:off x="1410167" y="8153841"/>
            <a:ext cx="489000" cy="169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100" u="none" cap="none" strike="noStrike">
                <a:solidFill>
                  <a:srgbClr val="FFFFFF"/>
                </a:solidFill>
                <a:latin typeface="Arial"/>
                <a:ea typeface="Arial"/>
                <a:cs typeface="Arial"/>
                <a:sym typeface="Arial"/>
              </a:rPr>
              <a:t>English </a:t>
            </a:r>
            <a:endParaRPr/>
          </a:p>
        </p:txBody>
      </p:sp>
      <p:sp>
        <p:nvSpPr>
          <p:cNvPr id="154" name="Google Shape;154;p12"/>
          <p:cNvSpPr txBox="1"/>
          <p:nvPr/>
        </p:nvSpPr>
        <p:spPr>
          <a:xfrm>
            <a:off x="1387843" y="8438823"/>
            <a:ext cx="533400" cy="169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100" u="none" cap="none" strike="noStrike">
                <a:solidFill>
                  <a:srgbClr val="FFFFFF"/>
                </a:solidFill>
                <a:latin typeface="Arial"/>
                <a:ea typeface="Arial"/>
                <a:cs typeface="Arial"/>
                <a:sym typeface="Arial"/>
              </a:rPr>
              <a:t>German</a:t>
            </a:r>
            <a:endParaRPr/>
          </a:p>
        </p:txBody>
      </p:sp>
      <p:sp>
        <p:nvSpPr>
          <p:cNvPr id="155" name="Google Shape;155;p12"/>
          <p:cNvSpPr txBox="1"/>
          <p:nvPr/>
        </p:nvSpPr>
        <p:spPr>
          <a:xfrm>
            <a:off x="1430467" y="8723804"/>
            <a:ext cx="448200" cy="169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100" u="none" cap="none" strike="noStrike">
                <a:solidFill>
                  <a:srgbClr val="FFFFFF"/>
                </a:solidFill>
                <a:latin typeface="Arial"/>
                <a:ea typeface="Arial"/>
                <a:cs typeface="Arial"/>
                <a:sym typeface="Arial"/>
              </a:rPr>
              <a:t>Franch</a:t>
            </a:r>
            <a:endParaRPr/>
          </a:p>
        </p:txBody>
      </p:sp>
      <p:sp>
        <p:nvSpPr>
          <p:cNvPr id="156" name="Google Shape;156;p12"/>
          <p:cNvSpPr txBox="1"/>
          <p:nvPr/>
        </p:nvSpPr>
        <p:spPr>
          <a:xfrm>
            <a:off x="1031846" y="4099461"/>
            <a:ext cx="1245600" cy="16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095" u="none" cap="none" strike="noStrike">
                <a:solidFill>
                  <a:srgbClr val="FFFFFF"/>
                </a:solidFill>
                <a:latin typeface="Arial"/>
                <a:ea typeface="Arial"/>
                <a:cs typeface="Arial"/>
                <a:sym typeface="Arial"/>
              </a:rPr>
              <a:t>reallygreatsite.com</a:t>
            </a:r>
            <a:endParaRPr/>
          </a:p>
        </p:txBody>
      </p:sp>
      <p:cxnSp>
        <p:nvCxnSpPr>
          <p:cNvPr id="157" name="Google Shape;157;p12"/>
          <p:cNvCxnSpPr/>
          <p:nvPr/>
        </p:nvCxnSpPr>
        <p:spPr>
          <a:xfrm flipH="1">
            <a:off x="313323" y="760331"/>
            <a:ext cx="103500" cy="9605700"/>
          </a:xfrm>
          <a:prstGeom prst="straightConnector1">
            <a:avLst/>
          </a:prstGeom>
          <a:noFill/>
          <a:ln cap="flat" cmpd="sng" w="9525">
            <a:solidFill>
              <a:srgbClr val="2C3A47"/>
            </a:solidFill>
            <a:prstDash val="solid"/>
            <a:round/>
            <a:headEnd len="lg" w="lg" type="oval"/>
            <a:tailEnd len="lg" w="lg" type="oval"/>
          </a:ln>
        </p:spPr>
      </p:cxnSp>
      <p:sp>
        <p:nvSpPr>
          <p:cNvPr id="158" name="Google Shape;158;p12"/>
          <p:cNvSpPr txBox="1"/>
          <p:nvPr/>
        </p:nvSpPr>
        <p:spPr>
          <a:xfrm>
            <a:off x="3297619" y="5969241"/>
            <a:ext cx="4176600" cy="33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Trading Analyst, McGlynn, Langosh and Pfannerstill</a:t>
            </a:r>
            <a:endParaRPr/>
          </a:p>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 February 2019 - present</a:t>
            </a:r>
            <a:endParaRPr/>
          </a:p>
        </p:txBody>
      </p:sp>
      <p:grpSp>
        <p:nvGrpSpPr>
          <p:cNvPr id="159" name="Google Shape;159;p12"/>
          <p:cNvGrpSpPr/>
          <p:nvPr/>
        </p:nvGrpSpPr>
        <p:grpSpPr>
          <a:xfrm>
            <a:off x="6569035" y="9536260"/>
            <a:ext cx="654247" cy="693167"/>
            <a:chOff x="-141750" y="-141750"/>
            <a:chExt cx="872331" cy="924222"/>
          </a:xfrm>
        </p:grpSpPr>
        <p:grpSp>
          <p:nvGrpSpPr>
            <p:cNvPr id="160" name="Google Shape;160;p12"/>
            <p:cNvGrpSpPr/>
            <p:nvPr/>
          </p:nvGrpSpPr>
          <p:grpSpPr>
            <a:xfrm rot="-5400000">
              <a:off x="141481" y="223080"/>
              <a:ext cx="276161" cy="842623"/>
              <a:chOff x="0" y="-38100"/>
              <a:chExt cx="74227" cy="226483"/>
            </a:xfrm>
          </p:grpSpPr>
          <p:sp>
            <p:nvSpPr>
              <p:cNvPr id="161" name="Google Shape;161;p12"/>
              <p:cNvSpPr/>
              <p:nvPr/>
            </p:nvSpPr>
            <p:spPr>
              <a:xfrm>
                <a:off x="0" y="0"/>
                <a:ext cx="74227" cy="188383"/>
              </a:xfrm>
              <a:custGeom>
                <a:rect b="b" l="l" r="r" t="t"/>
                <a:pathLst>
                  <a:path extrusionOk="0" h="188383" w="74227">
                    <a:moveTo>
                      <a:pt x="37114" y="0"/>
                    </a:moveTo>
                    <a:lnTo>
                      <a:pt x="37114" y="0"/>
                    </a:lnTo>
                    <a:cubicBezTo>
                      <a:pt x="46957" y="0"/>
                      <a:pt x="56397" y="3910"/>
                      <a:pt x="63357" y="10870"/>
                    </a:cubicBezTo>
                    <a:cubicBezTo>
                      <a:pt x="70317" y="17831"/>
                      <a:pt x="74227" y="27271"/>
                      <a:pt x="74227" y="37114"/>
                    </a:cubicBezTo>
                    <a:lnTo>
                      <a:pt x="74227" y="151269"/>
                    </a:lnTo>
                    <a:cubicBezTo>
                      <a:pt x="74227" y="171767"/>
                      <a:pt x="57611" y="188383"/>
                      <a:pt x="37114" y="188383"/>
                    </a:cubicBezTo>
                    <a:lnTo>
                      <a:pt x="37114" y="188383"/>
                    </a:lnTo>
                    <a:cubicBezTo>
                      <a:pt x="16616" y="188383"/>
                      <a:pt x="0" y="171767"/>
                      <a:pt x="0" y="151269"/>
                    </a:cubicBezTo>
                    <a:lnTo>
                      <a:pt x="0" y="37114"/>
                    </a:lnTo>
                    <a:cubicBezTo>
                      <a:pt x="0" y="16616"/>
                      <a:pt x="16616" y="0"/>
                      <a:pt x="37114"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2"/>
              <p:cNvSpPr txBox="1"/>
              <p:nvPr/>
            </p:nvSpPr>
            <p:spPr>
              <a:xfrm>
                <a:off x="0" y="-38100"/>
                <a:ext cx="74227" cy="226483"/>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3" name="Google Shape;163;p12"/>
            <p:cNvGrpSpPr/>
            <p:nvPr/>
          </p:nvGrpSpPr>
          <p:grpSpPr>
            <a:xfrm>
              <a:off x="454420" y="-141750"/>
              <a:ext cx="276161" cy="924222"/>
              <a:chOff x="0" y="-38100"/>
              <a:chExt cx="74227" cy="248415"/>
            </a:xfrm>
          </p:grpSpPr>
          <p:sp>
            <p:nvSpPr>
              <p:cNvPr id="164" name="Google Shape;164;p12"/>
              <p:cNvSpPr/>
              <p:nvPr/>
            </p:nvSpPr>
            <p:spPr>
              <a:xfrm>
                <a:off x="0" y="0"/>
                <a:ext cx="74227" cy="210315"/>
              </a:xfrm>
              <a:custGeom>
                <a:rect b="b" l="l" r="r" t="t"/>
                <a:pathLst>
                  <a:path extrusionOk="0" h="210315" w="74227">
                    <a:moveTo>
                      <a:pt x="37114" y="0"/>
                    </a:moveTo>
                    <a:lnTo>
                      <a:pt x="37114" y="0"/>
                    </a:lnTo>
                    <a:cubicBezTo>
                      <a:pt x="46957" y="0"/>
                      <a:pt x="56397" y="3910"/>
                      <a:pt x="63357" y="10870"/>
                    </a:cubicBezTo>
                    <a:cubicBezTo>
                      <a:pt x="70317" y="17831"/>
                      <a:pt x="74227" y="27271"/>
                      <a:pt x="74227" y="37114"/>
                    </a:cubicBezTo>
                    <a:lnTo>
                      <a:pt x="74227" y="173202"/>
                    </a:lnTo>
                    <a:cubicBezTo>
                      <a:pt x="74227" y="193699"/>
                      <a:pt x="57611" y="210315"/>
                      <a:pt x="37114" y="210315"/>
                    </a:cubicBezTo>
                    <a:lnTo>
                      <a:pt x="37114" y="210315"/>
                    </a:lnTo>
                    <a:cubicBezTo>
                      <a:pt x="16616" y="210315"/>
                      <a:pt x="0" y="193699"/>
                      <a:pt x="0" y="173202"/>
                    </a:cubicBezTo>
                    <a:lnTo>
                      <a:pt x="0" y="37114"/>
                    </a:lnTo>
                    <a:cubicBezTo>
                      <a:pt x="0" y="16616"/>
                      <a:pt x="16616" y="0"/>
                      <a:pt x="37114"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2"/>
              <p:cNvSpPr txBox="1"/>
              <p:nvPr/>
            </p:nvSpPr>
            <p:spPr>
              <a:xfrm>
                <a:off x="0" y="-38100"/>
                <a:ext cx="74227" cy="24841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cxnSp>
        <p:nvCxnSpPr>
          <p:cNvPr id="166" name="Google Shape;166;p12"/>
          <p:cNvCxnSpPr/>
          <p:nvPr/>
        </p:nvCxnSpPr>
        <p:spPr>
          <a:xfrm>
            <a:off x="7228050" y="5444125"/>
            <a:ext cx="0" cy="2674500"/>
          </a:xfrm>
          <a:prstGeom prst="straightConnector1">
            <a:avLst/>
          </a:prstGeom>
          <a:noFill/>
          <a:ln cap="flat" cmpd="sng" w="9525">
            <a:solidFill>
              <a:srgbClr val="2C3A47"/>
            </a:solidFill>
            <a:prstDash val="solid"/>
            <a:round/>
            <a:headEnd len="lg" w="lg" type="oval"/>
            <a:tailEnd len="lg" w="lg" type="oval"/>
          </a:ln>
        </p:spPr>
      </p:cxnSp>
      <p:sp>
        <p:nvSpPr>
          <p:cNvPr id="167" name="Google Shape;167;p12"/>
          <p:cNvSpPr txBox="1"/>
          <p:nvPr/>
        </p:nvSpPr>
        <p:spPr>
          <a:xfrm>
            <a:off x="813657" y="5402364"/>
            <a:ext cx="1681800" cy="169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099" u="none" cap="none" strike="noStrike">
                <a:solidFill>
                  <a:srgbClr val="FFFFFF"/>
                </a:solidFill>
                <a:latin typeface="Arial"/>
                <a:ea typeface="Arial"/>
                <a:cs typeface="Arial"/>
                <a:sym typeface="Arial"/>
              </a:rPr>
              <a:t>Data Analysis</a:t>
            </a:r>
            <a:endParaRPr/>
          </a:p>
        </p:txBody>
      </p:sp>
      <p:sp>
        <p:nvSpPr>
          <p:cNvPr id="168" name="Google Shape;168;p12"/>
          <p:cNvSpPr txBox="1"/>
          <p:nvPr/>
        </p:nvSpPr>
        <p:spPr>
          <a:xfrm>
            <a:off x="678467" y="5678386"/>
            <a:ext cx="1952400" cy="169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099" u="none" cap="none" strike="noStrike">
                <a:solidFill>
                  <a:srgbClr val="FFFFFF"/>
                </a:solidFill>
                <a:latin typeface="Arial"/>
                <a:ea typeface="Arial"/>
                <a:cs typeface="Arial"/>
                <a:sym typeface="Arial"/>
              </a:rPr>
              <a:t>Market  Analysis</a:t>
            </a:r>
            <a:endParaRPr/>
          </a:p>
        </p:txBody>
      </p:sp>
      <p:sp>
        <p:nvSpPr>
          <p:cNvPr id="169" name="Google Shape;169;p12"/>
          <p:cNvSpPr txBox="1"/>
          <p:nvPr/>
        </p:nvSpPr>
        <p:spPr>
          <a:xfrm>
            <a:off x="927547" y="5954408"/>
            <a:ext cx="1454100" cy="16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095" u="none" cap="none" strike="noStrike">
                <a:solidFill>
                  <a:srgbClr val="FFFFFF"/>
                </a:solidFill>
                <a:latin typeface="Arial"/>
                <a:ea typeface="Arial"/>
                <a:cs typeface="Arial"/>
                <a:sym typeface="Arial"/>
              </a:rPr>
              <a:t>Portfolio Management</a:t>
            </a:r>
            <a:endParaRPr/>
          </a:p>
        </p:txBody>
      </p:sp>
      <p:sp>
        <p:nvSpPr>
          <p:cNvPr id="170" name="Google Shape;170;p12"/>
          <p:cNvSpPr txBox="1"/>
          <p:nvPr/>
        </p:nvSpPr>
        <p:spPr>
          <a:xfrm>
            <a:off x="813657" y="6231381"/>
            <a:ext cx="1681800" cy="169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099" u="none" cap="none" strike="noStrike">
                <a:solidFill>
                  <a:srgbClr val="FFFFFF"/>
                </a:solidFill>
                <a:latin typeface="Arial"/>
                <a:ea typeface="Arial"/>
                <a:cs typeface="Arial"/>
                <a:sym typeface="Arial"/>
              </a:rPr>
              <a:t>Financial Analysis</a:t>
            </a:r>
            <a:endParaRPr/>
          </a:p>
        </p:txBody>
      </p:sp>
      <p:sp>
        <p:nvSpPr>
          <p:cNvPr id="171" name="Google Shape;171;p12"/>
          <p:cNvSpPr txBox="1"/>
          <p:nvPr/>
        </p:nvSpPr>
        <p:spPr>
          <a:xfrm>
            <a:off x="678467" y="6507403"/>
            <a:ext cx="1952400" cy="169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099" u="none" cap="none" strike="noStrike">
                <a:solidFill>
                  <a:srgbClr val="FFFFFF"/>
                </a:solidFill>
                <a:latin typeface="Arial"/>
                <a:ea typeface="Arial"/>
                <a:cs typeface="Arial"/>
                <a:sym typeface="Arial"/>
              </a:rPr>
              <a:t>Risk Management</a:t>
            </a:r>
            <a:endParaRPr/>
          </a:p>
        </p:txBody>
      </p:sp>
      <p:sp>
        <p:nvSpPr>
          <p:cNvPr id="172" name="Google Shape;172;p12"/>
          <p:cNvSpPr txBox="1"/>
          <p:nvPr/>
        </p:nvSpPr>
        <p:spPr>
          <a:xfrm>
            <a:off x="1066434" y="6783426"/>
            <a:ext cx="1176300" cy="16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095" u="none" cap="none" strike="noStrike">
                <a:solidFill>
                  <a:srgbClr val="FFFFFF"/>
                </a:solidFill>
                <a:latin typeface="Arial"/>
                <a:ea typeface="Arial"/>
                <a:cs typeface="Arial"/>
                <a:sym typeface="Arial"/>
              </a:rPr>
              <a:t>Trading Strategies</a:t>
            </a:r>
            <a:endParaRPr/>
          </a:p>
        </p:txBody>
      </p:sp>
      <p:sp>
        <p:nvSpPr>
          <p:cNvPr id="173" name="Google Shape;173;p12"/>
          <p:cNvSpPr txBox="1"/>
          <p:nvPr/>
        </p:nvSpPr>
        <p:spPr>
          <a:xfrm>
            <a:off x="1447434" y="9010189"/>
            <a:ext cx="414300" cy="169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100" u="none" cap="none" strike="noStrike">
                <a:solidFill>
                  <a:srgbClr val="FFFFFF"/>
                </a:solidFill>
                <a:latin typeface="Arial"/>
                <a:ea typeface="Arial"/>
                <a:cs typeface="Arial"/>
                <a:sym typeface="Arial"/>
              </a:rPr>
              <a:t>Arabic</a:t>
            </a:r>
            <a:endParaRPr/>
          </a:p>
        </p:txBody>
      </p:sp>
      <p:sp>
        <p:nvSpPr>
          <p:cNvPr id="174" name="Google Shape;174;p12"/>
          <p:cNvSpPr txBox="1"/>
          <p:nvPr/>
        </p:nvSpPr>
        <p:spPr>
          <a:xfrm>
            <a:off x="4118307" y="5453166"/>
            <a:ext cx="2013000" cy="338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200" u="none" cap="none" strike="noStrike">
                <a:solidFill>
                  <a:srgbClr val="2C3A47"/>
                </a:solidFill>
                <a:latin typeface="Calibri"/>
                <a:ea typeface="Calibri"/>
                <a:cs typeface="Calibri"/>
                <a:sym typeface="Calibri"/>
              </a:rPr>
              <a:t>Work Experience</a:t>
            </a:r>
            <a:endParaRPr b="1">
              <a:latin typeface="Calibri"/>
              <a:ea typeface="Calibri"/>
              <a:cs typeface="Calibri"/>
              <a:sym typeface="Calibri"/>
            </a:endParaRPr>
          </a:p>
        </p:txBody>
      </p:sp>
      <p:sp>
        <p:nvSpPr>
          <p:cNvPr id="175" name="Google Shape;175;p12"/>
          <p:cNvSpPr txBox="1"/>
          <p:nvPr/>
        </p:nvSpPr>
        <p:spPr>
          <a:xfrm>
            <a:off x="3297619" y="6393941"/>
            <a:ext cx="3654300" cy="1727100"/>
          </a:xfrm>
          <a:prstGeom prst="rect">
            <a:avLst/>
          </a:prstGeom>
          <a:noFill/>
          <a:ln>
            <a:noFill/>
          </a:ln>
        </p:spPr>
        <p:txBody>
          <a:bodyPr anchorCtr="0" anchor="t" bIns="0" lIns="0" spcFirstLastPara="1" rIns="0" wrap="square" tIns="0">
            <a:spAutoFit/>
          </a:bodyPr>
          <a:lstStyle/>
          <a:p>
            <a:pPr indent="-118745" lvl="1" marL="237491" marR="0" rtl="0" algn="l">
              <a:lnSpc>
                <a:spcPct val="115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Conducted comprehensive analysis of equities, options, futures, and foreign exchange markets to identify trading opportunities.</a:t>
            </a:r>
            <a:endParaRPr/>
          </a:p>
          <a:p>
            <a:pPr indent="-118745" lvl="1" marL="237491" marR="0" rtl="0" algn="l">
              <a:lnSpc>
                <a:spcPct val="115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Utilized advanced risk management techniques to minimize potential losses and protect client investments.</a:t>
            </a:r>
            <a:endParaRPr/>
          </a:p>
          <a:p>
            <a:pPr indent="-118745" lvl="1" marL="237491" marR="0" rtl="0" algn="l">
              <a:lnSpc>
                <a:spcPct val="115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Leveraged sophisticated software tools to track and analyze market data, providing actionable insights for trading decisions.</a:t>
            </a:r>
            <a:endParaRPr/>
          </a:p>
        </p:txBody>
      </p:sp>
      <p:sp>
        <p:nvSpPr>
          <p:cNvPr id="176" name="Google Shape;176;p12"/>
          <p:cNvSpPr txBox="1"/>
          <p:nvPr/>
        </p:nvSpPr>
        <p:spPr>
          <a:xfrm>
            <a:off x="3981244" y="8241972"/>
            <a:ext cx="2287200" cy="33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200" u="none" cap="none" strike="noStrike">
                <a:solidFill>
                  <a:srgbClr val="2C3A47"/>
                </a:solidFill>
                <a:latin typeface="Calibri"/>
                <a:ea typeface="Calibri"/>
                <a:cs typeface="Calibri"/>
                <a:sym typeface="Calibri"/>
              </a:rPr>
              <a:t>Education</a:t>
            </a:r>
            <a:endParaRPr b="1">
              <a:latin typeface="Calibri"/>
              <a:ea typeface="Calibri"/>
              <a:cs typeface="Calibri"/>
              <a:sym typeface="Calibri"/>
            </a:endParaRPr>
          </a:p>
        </p:txBody>
      </p:sp>
      <p:sp>
        <p:nvSpPr>
          <p:cNvPr id="177" name="Google Shape;177;p12"/>
          <p:cNvSpPr txBox="1"/>
          <p:nvPr/>
        </p:nvSpPr>
        <p:spPr>
          <a:xfrm>
            <a:off x="3297619" y="8586142"/>
            <a:ext cx="1156729" cy="200660"/>
          </a:xfrm>
          <a:prstGeom prst="rect">
            <a:avLst/>
          </a:prstGeom>
          <a:noFill/>
          <a:ln>
            <a:noFill/>
          </a:ln>
        </p:spPr>
        <p:txBody>
          <a:bodyPr anchorCtr="0" anchor="t" bIns="0" lIns="0" spcFirstLastPara="1" rIns="0" wrap="square" tIns="0">
            <a:spAutoFit/>
          </a:bodyPr>
          <a:lstStyle/>
          <a:p>
            <a:pPr indent="0" lvl="0" marL="0" marR="0" rtl="0" algn="l">
              <a:lnSpc>
                <a:spcPct val="140036"/>
              </a:lnSpc>
              <a:spcBef>
                <a:spcPts val="0"/>
              </a:spcBef>
              <a:spcAft>
                <a:spcPts val="0"/>
              </a:spcAft>
              <a:buNone/>
            </a:pPr>
            <a:r>
              <a:rPr b="0" i="0" lang="en-US" sz="1099" u="none" cap="none" strike="noStrike">
                <a:solidFill>
                  <a:srgbClr val="000000"/>
                </a:solidFill>
                <a:latin typeface="Arial"/>
                <a:ea typeface="Arial"/>
                <a:cs typeface="Arial"/>
                <a:sym typeface="Arial"/>
              </a:rPr>
              <a:t>2014-2019</a:t>
            </a:r>
            <a:endParaRPr/>
          </a:p>
        </p:txBody>
      </p:sp>
      <p:sp>
        <p:nvSpPr>
          <p:cNvPr id="178" name="Google Shape;178;p12"/>
          <p:cNvSpPr txBox="1"/>
          <p:nvPr/>
        </p:nvSpPr>
        <p:spPr>
          <a:xfrm>
            <a:off x="3297619" y="8872527"/>
            <a:ext cx="3327600" cy="36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000000"/>
                </a:solidFill>
                <a:latin typeface="Arial"/>
                <a:ea typeface="Arial"/>
                <a:cs typeface="Arial"/>
                <a:sym typeface="Arial"/>
              </a:rPr>
              <a:t>Bachelor of  Business  Administration in Finance</a:t>
            </a:r>
            <a:endParaRPr/>
          </a:p>
          <a:p>
            <a:pPr indent="0" lvl="0" marL="0" marR="0" rtl="0" algn="l">
              <a:lnSpc>
                <a:spcPct val="115000"/>
              </a:lnSpc>
              <a:spcBef>
                <a:spcPts val="0"/>
              </a:spcBef>
              <a:spcAft>
                <a:spcPts val="0"/>
              </a:spcAft>
              <a:buNone/>
            </a:pPr>
            <a:r>
              <a:rPr b="0" i="0" lang="en-US" sz="1099" u="none" cap="none" strike="noStrike">
                <a:solidFill>
                  <a:srgbClr val="000000"/>
                </a:solidFill>
                <a:latin typeface="Arial"/>
                <a:ea typeface="Arial"/>
                <a:cs typeface="Arial"/>
                <a:sym typeface="Arial"/>
              </a:rPr>
              <a:t>University of  Texas.</a:t>
            </a:r>
            <a:endParaRPr/>
          </a:p>
        </p:txBody>
      </p:sp>
      <p:pic>
        <p:nvPicPr>
          <p:cNvPr id="179" name="Google Shape;179;p12"/>
          <p:cNvPicPr preferRelativeResize="0"/>
          <p:nvPr/>
        </p:nvPicPr>
        <p:blipFill>
          <a:blip r:embed="rId3">
            <a:alphaModFix/>
          </a:blip>
          <a:stretch>
            <a:fillRect/>
          </a:stretch>
        </p:blipFill>
        <p:spPr>
          <a:xfrm>
            <a:off x="2154521" y="8025177"/>
            <a:ext cx="871575" cy="1622098"/>
          </a:xfrm>
          <a:prstGeom prst="rect">
            <a:avLst/>
          </a:prstGeom>
          <a:noFill/>
          <a:ln>
            <a:noFill/>
          </a:ln>
        </p:spPr>
      </p:pic>
      <p:pic>
        <p:nvPicPr>
          <p:cNvPr id="180" name="Google Shape;180;p12"/>
          <p:cNvPicPr preferRelativeResize="0"/>
          <p:nvPr/>
        </p:nvPicPr>
        <p:blipFill>
          <a:blip r:embed="rId4">
            <a:alphaModFix/>
          </a:blip>
          <a:stretch>
            <a:fillRect/>
          </a:stretch>
        </p:blipFill>
        <p:spPr>
          <a:xfrm>
            <a:off x="6410125" y="591538"/>
            <a:ext cx="1484100" cy="2384292"/>
          </a:xfrm>
          <a:prstGeom prst="rect">
            <a:avLst/>
          </a:prstGeom>
          <a:noFill/>
          <a:ln>
            <a:noFill/>
          </a:ln>
        </p:spPr>
      </p:pic>
      <p:pic>
        <p:nvPicPr>
          <p:cNvPr id="181" name="Google Shape;181;p12"/>
          <p:cNvPicPr preferRelativeResize="0"/>
          <p:nvPr/>
        </p:nvPicPr>
        <p:blipFill>
          <a:blip r:embed="rId5">
            <a:alphaModFix/>
          </a:blip>
          <a:stretch>
            <a:fillRect/>
          </a:stretch>
        </p:blipFill>
        <p:spPr>
          <a:xfrm>
            <a:off x="763675" y="507126"/>
            <a:ext cx="1681800" cy="168784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grpSp>
        <p:nvGrpSpPr>
          <p:cNvPr id="186" name="Google Shape;186;p13"/>
          <p:cNvGrpSpPr/>
          <p:nvPr/>
        </p:nvGrpSpPr>
        <p:grpSpPr>
          <a:xfrm>
            <a:off x="0" y="-144412"/>
            <a:ext cx="7781282" cy="2382535"/>
            <a:chOff x="0" y="-38100"/>
            <a:chExt cx="2788636" cy="853847"/>
          </a:xfrm>
        </p:grpSpPr>
        <p:sp>
          <p:nvSpPr>
            <p:cNvPr id="187" name="Google Shape;187;p13"/>
            <p:cNvSpPr/>
            <p:nvPr/>
          </p:nvSpPr>
          <p:spPr>
            <a:xfrm>
              <a:off x="0" y="0"/>
              <a:ext cx="2788636" cy="815747"/>
            </a:xfrm>
            <a:custGeom>
              <a:rect b="b" l="l" r="r" t="t"/>
              <a:pathLst>
                <a:path extrusionOk="0" h="815747" w="2788636">
                  <a:moveTo>
                    <a:pt x="36813" y="0"/>
                  </a:moveTo>
                  <a:lnTo>
                    <a:pt x="2751823" y="0"/>
                  </a:lnTo>
                  <a:cubicBezTo>
                    <a:pt x="2761586" y="0"/>
                    <a:pt x="2770950" y="3878"/>
                    <a:pt x="2777854" y="10782"/>
                  </a:cubicBezTo>
                  <a:cubicBezTo>
                    <a:pt x="2784757" y="17686"/>
                    <a:pt x="2788636" y="27049"/>
                    <a:pt x="2788636" y="36813"/>
                  </a:cubicBezTo>
                  <a:lnTo>
                    <a:pt x="2788636" y="778934"/>
                  </a:lnTo>
                  <a:cubicBezTo>
                    <a:pt x="2788636" y="788697"/>
                    <a:pt x="2784757" y="798061"/>
                    <a:pt x="2777854" y="804964"/>
                  </a:cubicBezTo>
                  <a:cubicBezTo>
                    <a:pt x="2770950" y="811868"/>
                    <a:pt x="2761586" y="815747"/>
                    <a:pt x="2751823" y="815747"/>
                  </a:cubicBezTo>
                  <a:lnTo>
                    <a:pt x="36813" y="815747"/>
                  </a:lnTo>
                  <a:cubicBezTo>
                    <a:pt x="27049" y="815747"/>
                    <a:pt x="17686" y="811868"/>
                    <a:pt x="10782" y="804964"/>
                  </a:cubicBezTo>
                  <a:cubicBezTo>
                    <a:pt x="3878" y="798061"/>
                    <a:pt x="0" y="788697"/>
                    <a:pt x="0" y="778934"/>
                  </a:cubicBezTo>
                  <a:lnTo>
                    <a:pt x="0" y="36813"/>
                  </a:lnTo>
                  <a:cubicBezTo>
                    <a:pt x="0" y="27049"/>
                    <a:pt x="3878" y="17686"/>
                    <a:pt x="10782" y="10782"/>
                  </a:cubicBezTo>
                  <a:cubicBezTo>
                    <a:pt x="17686" y="3878"/>
                    <a:pt x="27049" y="0"/>
                    <a:pt x="36813"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3"/>
            <p:cNvSpPr txBox="1"/>
            <p:nvPr/>
          </p:nvSpPr>
          <p:spPr>
            <a:xfrm>
              <a:off x="0" y="-38100"/>
              <a:ext cx="2788636" cy="853847"/>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89" name="Google Shape;189;p13"/>
          <p:cNvPicPr preferRelativeResize="0"/>
          <p:nvPr/>
        </p:nvPicPr>
        <p:blipFill>
          <a:blip r:embed="rId3">
            <a:alphaModFix/>
          </a:blip>
          <a:stretch>
            <a:fillRect/>
          </a:stretch>
        </p:blipFill>
        <p:spPr>
          <a:xfrm>
            <a:off x="5194658" y="312853"/>
            <a:ext cx="1671650" cy="1697668"/>
          </a:xfrm>
          <a:prstGeom prst="rect">
            <a:avLst/>
          </a:prstGeom>
          <a:noFill/>
          <a:ln>
            <a:noFill/>
          </a:ln>
        </p:spPr>
      </p:pic>
      <p:grpSp>
        <p:nvGrpSpPr>
          <p:cNvPr id="190" name="Google Shape;190;p13"/>
          <p:cNvGrpSpPr/>
          <p:nvPr/>
        </p:nvGrpSpPr>
        <p:grpSpPr>
          <a:xfrm>
            <a:off x="2825513" y="1974647"/>
            <a:ext cx="5110521" cy="737746"/>
            <a:chOff x="0" y="-38100"/>
            <a:chExt cx="1831495" cy="264391"/>
          </a:xfrm>
        </p:grpSpPr>
        <p:sp>
          <p:nvSpPr>
            <p:cNvPr id="191" name="Google Shape;191;p13"/>
            <p:cNvSpPr/>
            <p:nvPr/>
          </p:nvSpPr>
          <p:spPr>
            <a:xfrm>
              <a:off x="0" y="0"/>
              <a:ext cx="1831495" cy="226291"/>
            </a:xfrm>
            <a:custGeom>
              <a:rect b="b" l="l" r="r" t="t"/>
              <a:pathLst>
                <a:path extrusionOk="0" h="226291" w="1831495">
                  <a:moveTo>
                    <a:pt x="56051" y="0"/>
                  </a:moveTo>
                  <a:lnTo>
                    <a:pt x="1775444" y="0"/>
                  </a:lnTo>
                  <a:cubicBezTo>
                    <a:pt x="1790310" y="0"/>
                    <a:pt x="1804567" y="5905"/>
                    <a:pt x="1815078" y="16417"/>
                  </a:cubicBezTo>
                  <a:cubicBezTo>
                    <a:pt x="1825590" y="26929"/>
                    <a:pt x="1831495" y="41186"/>
                    <a:pt x="1831495" y="56051"/>
                  </a:cubicBezTo>
                  <a:lnTo>
                    <a:pt x="1831495" y="170240"/>
                  </a:lnTo>
                  <a:cubicBezTo>
                    <a:pt x="1831495" y="185106"/>
                    <a:pt x="1825590" y="199363"/>
                    <a:pt x="1815078" y="209874"/>
                  </a:cubicBezTo>
                  <a:cubicBezTo>
                    <a:pt x="1804567" y="220386"/>
                    <a:pt x="1790310" y="226291"/>
                    <a:pt x="1775444" y="226291"/>
                  </a:cubicBezTo>
                  <a:lnTo>
                    <a:pt x="56051" y="226291"/>
                  </a:lnTo>
                  <a:cubicBezTo>
                    <a:pt x="41186" y="226291"/>
                    <a:pt x="26929" y="220386"/>
                    <a:pt x="16417" y="209874"/>
                  </a:cubicBezTo>
                  <a:cubicBezTo>
                    <a:pt x="5905" y="199363"/>
                    <a:pt x="0" y="185106"/>
                    <a:pt x="0" y="170240"/>
                  </a:cubicBezTo>
                  <a:lnTo>
                    <a:pt x="0" y="56051"/>
                  </a:lnTo>
                  <a:cubicBezTo>
                    <a:pt x="0" y="41186"/>
                    <a:pt x="5905" y="26929"/>
                    <a:pt x="16417" y="16417"/>
                  </a:cubicBezTo>
                  <a:cubicBezTo>
                    <a:pt x="26929" y="5905"/>
                    <a:pt x="41186" y="0"/>
                    <a:pt x="56051" y="0"/>
                  </a:cubicBezTo>
                  <a:close/>
                </a:path>
              </a:pathLst>
            </a:custGeom>
            <a:solidFill>
              <a:srgbClr val="2C3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3"/>
            <p:cNvSpPr txBox="1"/>
            <p:nvPr/>
          </p:nvSpPr>
          <p:spPr>
            <a:xfrm>
              <a:off x="0" y="-38100"/>
              <a:ext cx="1831495" cy="264391"/>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93" name="Google Shape;193;p13"/>
          <p:cNvCxnSpPr/>
          <p:nvPr/>
        </p:nvCxnSpPr>
        <p:spPr>
          <a:xfrm flipH="1" rot="10800000">
            <a:off x="1352082" y="3821150"/>
            <a:ext cx="2011800" cy="20100"/>
          </a:xfrm>
          <a:prstGeom prst="straightConnector1">
            <a:avLst/>
          </a:prstGeom>
          <a:noFill/>
          <a:ln cap="flat" cmpd="sng" w="9525">
            <a:solidFill>
              <a:srgbClr val="2C3A47"/>
            </a:solidFill>
            <a:prstDash val="solid"/>
            <a:round/>
            <a:headEnd len="lg" w="lg" type="oval"/>
            <a:tailEnd len="lg" w="lg" type="oval"/>
          </a:ln>
        </p:spPr>
      </p:cxnSp>
      <p:grpSp>
        <p:nvGrpSpPr>
          <p:cNvPr id="194" name="Google Shape;194;p13"/>
          <p:cNvGrpSpPr/>
          <p:nvPr/>
        </p:nvGrpSpPr>
        <p:grpSpPr>
          <a:xfrm>
            <a:off x="604028" y="3195282"/>
            <a:ext cx="504969" cy="650730"/>
            <a:chOff x="0" y="-57150"/>
            <a:chExt cx="197989" cy="255139"/>
          </a:xfrm>
        </p:grpSpPr>
        <p:sp>
          <p:nvSpPr>
            <p:cNvPr id="195" name="Google Shape;195;p13"/>
            <p:cNvSpPr/>
            <p:nvPr/>
          </p:nvSpPr>
          <p:spPr>
            <a:xfrm>
              <a:off x="0" y="0"/>
              <a:ext cx="197989" cy="197989"/>
            </a:xfrm>
            <a:custGeom>
              <a:rect b="b" l="l" r="r" t="t"/>
              <a:pathLst>
                <a:path extrusionOk="0" h="197989" w="197989">
                  <a:moveTo>
                    <a:pt x="98995" y="0"/>
                  </a:moveTo>
                  <a:lnTo>
                    <a:pt x="98995" y="0"/>
                  </a:lnTo>
                  <a:cubicBezTo>
                    <a:pt x="153668" y="0"/>
                    <a:pt x="197989" y="44321"/>
                    <a:pt x="197989" y="98995"/>
                  </a:cubicBezTo>
                  <a:lnTo>
                    <a:pt x="197989" y="98995"/>
                  </a:lnTo>
                  <a:cubicBezTo>
                    <a:pt x="197989" y="153668"/>
                    <a:pt x="153668" y="197989"/>
                    <a:pt x="98995" y="197989"/>
                  </a:cubicBezTo>
                  <a:lnTo>
                    <a:pt x="98995" y="197989"/>
                  </a:lnTo>
                  <a:cubicBezTo>
                    <a:pt x="44321" y="197989"/>
                    <a:pt x="0" y="153668"/>
                    <a:pt x="0" y="98995"/>
                  </a:cubicBezTo>
                  <a:lnTo>
                    <a:pt x="0" y="98995"/>
                  </a:lnTo>
                  <a:cubicBezTo>
                    <a:pt x="0" y="44321"/>
                    <a:pt x="44321" y="0"/>
                    <a:pt x="98995"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3"/>
            <p:cNvSpPr txBox="1"/>
            <p:nvPr/>
          </p:nvSpPr>
          <p:spPr>
            <a:xfrm>
              <a:off x="0" y="-57150"/>
              <a:ext cx="197989" cy="255139"/>
            </a:xfrm>
            <a:prstGeom prst="rect">
              <a:avLst/>
            </a:prstGeom>
            <a:noFill/>
            <a:ln>
              <a:noFill/>
            </a:ln>
          </p:spPr>
          <p:txBody>
            <a:bodyPr anchorCtr="0" anchor="ctr" bIns="50800" lIns="50800" spcFirstLastPara="1" rIns="50800" wrap="square" tIns="50800">
              <a:noAutofit/>
            </a:bodyPr>
            <a:lstStyle/>
            <a:p>
              <a:pPr indent="0" lvl="0" marL="0" marR="0" rtl="0" algn="ctr">
                <a:lnSpc>
                  <a:spcPct val="10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7" name="Google Shape;197;p13"/>
          <p:cNvGrpSpPr/>
          <p:nvPr/>
        </p:nvGrpSpPr>
        <p:grpSpPr>
          <a:xfrm>
            <a:off x="4185378" y="3195282"/>
            <a:ext cx="504969" cy="650730"/>
            <a:chOff x="0" y="-57150"/>
            <a:chExt cx="197989" cy="255139"/>
          </a:xfrm>
        </p:grpSpPr>
        <p:sp>
          <p:nvSpPr>
            <p:cNvPr id="198" name="Google Shape;198;p13"/>
            <p:cNvSpPr/>
            <p:nvPr/>
          </p:nvSpPr>
          <p:spPr>
            <a:xfrm>
              <a:off x="0" y="0"/>
              <a:ext cx="197989" cy="197989"/>
            </a:xfrm>
            <a:custGeom>
              <a:rect b="b" l="l" r="r" t="t"/>
              <a:pathLst>
                <a:path extrusionOk="0" h="197989" w="197989">
                  <a:moveTo>
                    <a:pt x="98995" y="0"/>
                  </a:moveTo>
                  <a:lnTo>
                    <a:pt x="98995" y="0"/>
                  </a:lnTo>
                  <a:cubicBezTo>
                    <a:pt x="153668" y="0"/>
                    <a:pt x="197989" y="44321"/>
                    <a:pt x="197989" y="98995"/>
                  </a:cubicBezTo>
                  <a:lnTo>
                    <a:pt x="197989" y="98995"/>
                  </a:lnTo>
                  <a:cubicBezTo>
                    <a:pt x="197989" y="153668"/>
                    <a:pt x="153668" y="197989"/>
                    <a:pt x="98995" y="197989"/>
                  </a:cubicBezTo>
                  <a:lnTo>
                    <a:pt x="98995" y="197989"/>
                  </a:lnTo>
                  <a:cubicBezTo>
                    <a:pt x="44321" y="197989"/>
                    <a:pt x="0" y="153668"/>
                    <a:pt x="0" y="98995"/>
                  </a:cubicBezTo>
                  <a:lnTo>
                    <a:pt x="0" y="98995"/>
                  </a:lnTo>
                  <a:cubicBezTo>
                    <a:pt x="0" y="44321"/>
                    <a:pt x="44321" y="0"/>
                    <a:pt x="98995"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3"/>
            <p:cNvSpPr txBox="1"/>
            <p:nvPr/>
          </p:nvSpPr>
          <p:spPr>
            <a:xfrm>
              <a:off x="0" y="-57150"/>
              <a:ext cx="197989" cy="255139"/>
            </a:xfrm>
            <a:prstGeom prst="rect">
              <a:avLst/>
            </a:prstGeom>
            <a:noFill/>
            <a:ln>
              <a:noFill/>
            </a:ln>
          </p:spPr>
          <p:txBody>
            <a:bodyPr anchorCtr="0" anchor="ctr" bIns="50800" lIns="50800" spcFirstLastPara="1" rIns="50800" wrap="square" tIns="50800">
              <a:noAutofit/>
            </a:bodyPr>
            <a:lstStyle/>
            <a:p>
              <a:pPr indent="0" lvl="0" marL="0" marR="0" rtl="0" algn="ctr">
                <a:lnSpc>
                  <a:spcPct val="10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0" name="Google Shape;200;p13"/>
          <p:cNvSpPr/>
          <p:nvPr/>
        </p:nvSpPr>
        <p:spPr>
          <a:xfrm>
            <a:off x="682369" y="3419384"/>
            <a:ext cx="348287" cy="348287"/>
          </a:xfrm>
          <a:custGeom>
            <a:rect b="b" l="l" r="r" t="t"/>
            <a:pathLst>
              <a:path extrusionOk="0" h="348287" w="348287">
                <a:moveTo>
                  <a:pt x="0" y="0"/>
                </a:moveTo>
                <a:lnTo>
                  <a:pt x="348287" y="0"/>
                </a:lnTo>
                <a:lnTo>
                  <a:pt x="348287" y="348287"/>
                </a:lnTo>
                <a:lnTo>
                  <a:pt x="0" y="348287"/>
                </a:lnTo>
                <a:lnTo>
                  <a:pt x="0" y="0"/>
                </a:lnTo>
                <a:close/>
              </a:path>
            </a:pathLst>
          </a:custGeom>
          <a:blipFill rotWithShape="1">
            <a:blip r:embed="rId4">
              <a:alphaModFix/>
            </a:blip>
            <a:stretch>
              <a:fillRect b="0" l="0" r="0" t="0"/>
            </a:stretch>
          </a:blipFill>
          <a:ln>
            <a:noFill/>
          </a:ln>
        </p:spPr>
      </p:sp>
      <p:sp>
        <p:nvSpPr>
          <p:cNvPr id="201" name="Google Shape;201;p13"/>
          <p:cNvSpPr txBox="1"/>
          <p:nvPr/>
        </p:nvSpPr>
        <p:spPr>
          <a:xfrm>
            <a:off x="1798624" y="412326"/>
            <a:ext cx="2398500" cy="7695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5000" u="none" cap="none" strike="noStrike">
                <a:solidFill>
                  <a:srgbClr val="FFFFFF"/>
                </a:solidFill>
                <a:latin typeface="Calibri"/>
                <a:ea typeface="Calibri"/>
                <a:cs typeface="Calibri"/>
                <a:sym typeface="Calibri"/>
              </a:rPr>
              <a:t>Jane Doe</a:t>
            </a:r>
            <a:endParaRPr b="1">
              <a:latin typeface="Calibri"/>
              <a:ea typeface="Calibri"/>
              <a:cs typeface="Calibri"/>
              <a:sym typeface="Calibri"/>
            </a:endParaRPr>
          </a:p>
        </p:txBody>
      </p:sp>
      <p:sp>
        <p:nvSpPr>
          <p:cNvPr id="202" name="Google Shape;202;p13"/>
          <p:cNvSpPr txBox="1"/>
          <p:nvPr/>
        </p:nvSpPr>
        <p:spPr>
          <a:xfrm>
            <a:off x="931422" y="1356742"/>
            <a:ext cx="3265596" cy="401320"/>
          </a:xfrm>
          <a:prstGeom prst="rect">
            <a:avLst/>
          </a:prstGeom>
          <a:noFill/>
          <a:ln>
            <a:noFill/>
          </a:ln>
        </p:spPr>
        <p:txBody>
          <a:bodyPr anchorCtr="0" anchor="t" bIns="0" lIns="0" spcFirstLastPara="1" rIns="0" wrap="square" tIns="0">
            <a:spAutoFit/>
          </a:bodyPr>
          <a:lstStyle/>
          <a:p>
            <a:pPr indent="0" lvl="0" marL="0" marR="0" rtl="0" algn="r">
              <a:lnSpc>
                <a:spcPct val="140018"/>
              </a:lnSpc>
              <a:spcBef>
                <a:spcPts val="0"/>
              </a:spcBef>
              <a:spcAft>
                <a:spcPts val="0"/>
              </a:spcAft>
              <a:buNone/>
            </a:pPr>
            <a:r>
              <a:rPr b="0" i="0" lang="en-US" sz="2199" u="none" cap="none" strike="noStrike">
                <a:solidFill>
                  <a:srgbClr val="FFFFFF"/>
                </a:solidFill>
                <a:latin typeface="Arial"/>
                <a:ea typeface="Arial"/>
                <a:cs typeface="Arial"/>
                <a:sym typeface="Arial"/>
              </a:rPr>
              <a:t>Financial Markets Broker</a:t>
            </a:r>
            <a:endParaRPr/>
          </a:p>
        </p:txBody>
      </p:sp>
      <p:sp>
        <p:nvSpPr>
          <p:cNvPr id="203" name="Google Shape;203;p13"/>
          <p:cNvSpPr txBox="1"/>
          <p:nvPr/>
        </p:nvSpPr>
        <p:spPr>
          <a:xfrm>
            <a:off x="1352082" y="3378580"/>
            <a:ext cx="1114800" cy="3384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US" sz="2199" u="none" cap="none" strike="noStrike">
                <a:solidFill>
                  <a:srgbClr val="2C3A47"/>
                </a:solidFill>
                <a:latin typeface="Calibri"/>
                <a:ea typeface="Calibri"/>
                <a:cs typeface="Calibri"/>
                <a:sym typeface="Calibri"/>
              </a:rPr>
              <a:t>Summary</a:t>
            </a:r>
            <a:endParaRPr b="1">
              <a:latin typeface="Calibri"/>
              <a:ea typeface="Calibri"/>
              <a:cs typeface="Calibri"/>
              <a:sym typeface="Calibri"/>
            </a:endParaRPr>
          </a:p>
        </p:txBody>
      </p:sp>
      <p:sp>
        <p:nvSpPr>
          <p:cNvPr id="204" name="Google Shape;204;p13"/>
          <p:cNvSpPr txBox="1"/>
          <p:nvPr/>
        </p:nvSpPr>
        <p:spPr>
          <a:xfrm>
            <a:off x="583059" y="4149327"/>
            <a:ext cx="2969400" cy="2311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Experienced Financial Markets Broker with over 8 years of expertise in buying and selling financial assets, including stocks, bonds, Forex, and commodities. Skilled in market analysis, risk management, and client relationship management. Proven track record of identifying profitable investment opportunities and providing strategic advice to clients. Adept at working in high-pressure environments and making informed financial decisions. Committed to maintaining the highest standards of regulatory compliance and ethical conduct.</a:t>
            </a:r>
            <a:endParaRPr/>
          </a:p>
        </p:txBody>
      </p:sp>
      <p:sp>
        <p:nvSpPr>
          <p:cNvPr id="205" name="Google Shape;205;p13"/>
          <p:cNvSpPr txBox="1"/>
          <p:nvPr/>
        </p:nvSpPr>
        <p:spPr>
          <a:xfrm>
            <a:off x="4854637" y="3378580"/>
            <a:ext cx="1299000" cy="3384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US" sz="2199" u="none" cap="none" strike="noStrike">
                <a:solidFill>
                  <a:srgbClr val="2C3A47"/>
                </a:solidFill>
                <a:latin typeface="Calibri"/>
                <a:ea typeface="Calibri"/>
                <a:cs typeface="Calibri"/>
                <a:sym typeface="Calibri"/>
              </a:rPr>
              <a:t>Experience</a:t>
            </a:r>
            <a:endParaRPr b="1">
              <a:latin typeface="Calibri"/>
              <a:ea typeface="Calibri"/>
              <a:cs typeface="Calibri"/>
              <a:sym typeface="Calibri"/>
            </a:endParaRPr>
          </a:p>
        </p:txBody>
      </p:sp>
      <p:sp>
        <p:nvSpPr>
          <p:cNvPr id="206" name="Google Shape;206;p13"/>
          <p:cNvSpPr txBox="1"/>
          <p:nvPr/>
        </p:nvSpPr>
        <p:spPr>
          <a:xfrm>
            <a:off x="4085614" y="4200601"/>
            <a:ext cx="2679000" cy="55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Financial Markets Broker</a:t>
            </a:r>
            <a:endParaRPr/>
          </a:p>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Greenlam Industries Ltd, Noida</a:t>
            </a:r>
            <a:endParaRPr/>
          </a:p>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2014 - ongoing</a:t>
            </a:r>
            <a:endParaRPr/>
          </a:p>
        </p:txBody>
      </p:sp>
      <p:sp>
        <p:nvSpPr>
          <p:cNvPr id="207" name="Google Shape;207;p13"/>
          <p:cNvSpPr txBox="1"/>
          <p:nvPr/>
        </p:nvSpPr>
        <p:spPr>
          <a:xfrm>
            <a:off x="4085614" y="4867986"/>
            <a:ext cx="3137700" cy="2311200"/>
          </a:xfrm>
          <a:prstGeom prst="rect">
            <a:avLst/>
          </a:prstGeom>
          <a:noFill/>
          <a:ln>
            <a:noFill/>
          </a:ln>
        </p:spPr>
        <p:txBody>
          <a:bodyPr anchorCtr="0" anchor="t" bIns="0" lIns="0" spcFirstLastPara="1" rIns="0" wrap="square" tIns="0">
            <a:spAutoFit/>
          </a:bodyPr>
          <a:lstStyle/>
          <a:p>
            <a:pPr indent="-118745" lvl="1" marL="237491" marR="0" rtl="0" algn="l">
              <a:lnSpc>
                <a:spcPct val="115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Provided high-level service and investment knowledge, developing new client relationships and administering client investment accounts.</a:t>
            </a:r>
            <a:endParaRPr/>
          </a:p>
          <a:p>
            <a:pPr indent="-118745" lvl="1" marL="237491" marR="0" rtl="0" algn="l">
              <a:lnSpc>
                <a:spcPct val="115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Conducted thorough market research and analysis to identify profitable investment opportunities.</a:t>
            </a:r>
            <a:endParaRPr/>
          </a:p>
          <a:p>
            <a:pPr indent="-118745" lvl="1" marL="237491" marR="0" rtl="0" algn="l">
              <a:lnSpc>
                <a:spcPct val="115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Placed complex orders and efficiently handled and resolved trade execution disputes.</a:t>
            </a:r>
            <a:endParaRPr/>
          </a:p>
          <a:p>
            <a:pPr indent="-118745" lvl="1" marL="237491" marR="0" rtl="0" algn="l">
              <a:lnSpc>
                <a:spcPct val="115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Established and serviced new customer accounts, assisting clients with order placing, margin balances, and options strategies.</a:t>
            </a:r>
            <a:endParaRPr/>
          </a:p>
        </p:txBody>
      </p:sp>
      <p:cxnSp>
        <p:nvCxnSpPr>
          <p:cNvPr id="208" name="Google Shape;208;p13"/>
          <p:cNvCxnSpPr/>
          <p:nvPr/>
        </p:nvCxnSpPr>
        <p:spPr>
          <a:xfrm>
            <a:off x="192750" y="676825"/>
            <a:ext cx="38400" cy="9721500"/>
          </a:xfrm>
          <a:prstGeom prst="straightConnector1">
            <a:avLst/>
          </a:prstGeom>
          <a:noFill/>
          <a:ln cap="flat" cmpd="sng" w="9525">
            <a:solidFill>
              <a:srgbClr val="2C3A47"/>
            </a:solidFill>
            <a:prstDash val="solid"/>
            <a:round/>
            <a:headEnd len="lg" w="lg" type="oval"/>
            <a:tailEnd len="lg" w="lg" type="oval"/>
          </a:ln>
        </p:spPr>
      </p:cxnSp>
      <p:sp>
        <p:nvSpPr>
          <p:cNvPr id="209" name="Google Shape;209;p13"/>
          <p:cNvSpPr/>
          <p:nvPr/>
        </p:nvSpPr>
        <p:spPr>
          <a:xfrm>
            <a:off x="3465967" y="2377386"/>
            <a:ext cx="131684" cy="131684"/>
          </a:xfrm>
          <a:custGeom>
            <a:rect b="b" l="l" r="r" t="t"/>
            <a:pathLst>
              <a:path extrusionOk="0" h="131684" w="131684">
                <a:moveTo>
                  <a:pt x="0" y="0"/>
                </a:moveTo>
                <a:lnTo>
                  <a:pt x="131683" y="0"/>
                </a:lnTo>
                <a:lnTo>
                  <a:pt x="131683" y="131683"/>
                </a:lnTo>
                <a:lnTo>
                  <a:pt x="0" y="131683"/>
                </a:lnTo>
                <a:lnTo>
                  <a:pt x="0" y="0"/>
                </a:lnTo>
                <a:close/>
              </a:path>
            </a:pathLst>
          </a:custGeom>
          <a:blipFill rotWithShape="1">
            <a:blip r:embed="rId5">
              <a:alphaModFix/>
            </a:blip>
            <a:stretch>
              <a:fillRect b="0" l="0" r="0" t="0"/>
            </a:stretch>
          </a:blipFill>
          <a:ln>
            <a:noFill/>
          </a:ln>
        </p:spPr>
      </p:sp>
      <p:sp>
        <p:nvSpPr>
          <p:cNvPr id="210" name="Google Shape;210;p13"/>
          <p:cNvSpPr/>
          <p:nvPr/>
        </p:nvSpPr>
        <p:spPr>
          <a:xfrm>
            <a:off x="5047354" y="2390404"/>
            <a:ext cx="153668" cy="105646"/>
          </a:xfrm>
          <a:custGeom>
            <a:rect b="b" l="l" r="r" t="t"/>
            <a:pathLst>
              <a:path extrusionOk="0" h="105646" w="153668">
                <a:moveTo>
                  <a:pt x="0" y="0"/>
                </a:moveTo>
                <a:lnTo>
                  <a:pt x="153668" y="0"/>
                </a:lnTo>
                <a:lnTo>
                  <a:pt x="153668" y="105647"/>
                </a:lnTo>
                <a:lnTo>
                  <a:pt x="0" y="105647"/>
                </a:lnTo>
                <a:lnTo>
                  <a:pt x="0" y="0"/>
                </a:lnTo>
                <a:close/>
              </a:path>
            </a:pathLst>
          </a:custGeom>
          <a:blipFill rotWithShape="1">
            <a:blip r:embed="rId6">
              <a:alphaModFix/>
            </a:blip>
            <a:stretch>
              <a:fillRect b="0" l="0" r="0" t="0"/>
            </a:stretch>
          </a:blipFill>
          <a:ln>
            <a:noFill/>
          </a:ln>
        </p:spPr>
      </p:sp>
      <p:cxnSp>
        <p:nvCxnSpPr>
          <p:cNvPr id="211" name="Google Shape;211;p13"/>
          <p:cNvCxnSpPr/>
          <p:nvPr/>
        </p:nvCxnSpPr>
        <p:spPr>
          <a:xfrm>
            <a:off x="4834098" y="3841250"/>
            <a:ext cx="2037300" cy="2400"/>
          </a:xfrm>
          <a:prstGeom prst="straightConnector1">
            <a:avLst/>
          </a:prstGeom>
          <a:noFill/>
          <a:ln cap="flat" cmpd="sng" w="9525">
            <a:solidFill>
              <a:srgbClr val="2C3A47"/>
            </a:solidFill>
            <a:prstDash val="solid"/>
            <a:round/>
            <a:headEnd len="lg" w="lg" type="oval"/>
            <a:tailEnd len="lg" w="lg" type="oval"/>
          </a:ln>
        </p:spPr>
      </p:cxnSp>
      <p:sp>
        <p:nvSpPr>
          <p:cNvPr id="212" name="Google Shape;212;p13"/>
          <p:cNvSpPr/>
          <p:nvPr/>
        </p:nvSpPr>
        <p:spPr>
          <a:xfrm>
            <a:off x="4253681" y="3409346"/>
            <a:ext cx="368363" cy="368363"/>
          </a:xfrm>
          <a:custGeom>
            <a:rect b="b" l="l" r="r" t="t"/>
            <a:pathLst>
              <a:path extrusionOk="0" h="368363" w="368363">
                <a:moveTo>
                  <a:pt x="0" y="0"/>
                </a:moveTo>
                <a:lnTo>
                  <a:pt x="368364" y="0"/>
                </a:lnTo>
                <a:lnTo>
                  <a:pt x="368364" y="368363"/>
                </a:lnTo>
                <a:lnTo>
                  <a:pt x="0" y="368363"/>
                </a:lnTo>
                <a:lnTo>
                  <a:pt x="0" y="0"/>
                </a:lnTo>
                <a:close/>
              </a:path>
            </a:pathLst>
          </a:custGeom>
          <a:blipFill rotWithShape="1">
            <a:blip r:embed="rId7">
              <a:alphaModFix/>
            </a:blip>
            <a:stretch>
              <a:fillRect b="0" l="0" r="0" t="0"/>
            </a:stretch>
          </a:blipFill>
          <a:ln>
            <a:noFill/>
          </a:ln>
        </p:spPr>
      </p:sp>
      <p:grpSp>
        <p:nvGrpSpPr>
          <p:cNvPr id="213" name="Google Shape;213;p13"/>
          <p:cNvGrpSpPr/>
          <p:nvPr/>
        </p:nvGrpSpPr>
        <p:grpSpPr>
          <a:xfrm>
            <a:off x="604028" y="7599410"/>
            <a:ext cx="504969" cy="650730"/>
            <a:chOff x="0" y="-57150"/>
            <a:chExt cx="197989" cy="255139"/>
          </a:xfrm>
        </p:grpSpPr>
        <p:sp>
          <p:nvSpPr>
            <p:cNvPr id="214" name="Google Shape;214;p13"/>
            <p:cNvSpPr/>
            <p:nvPr/>
          </p:nvSpPr>
          <p:spPr>
            <a:xfrm>
              <a:off x="0" y="0"/>
              <a:ext cx="197989" cy="197989"/>
            </a:xfrm>
            <a:custGeom>
              <a:rect b="b" l="l" r="r" t="t"/>
              <a:pathLst>
                <a:path extrusionOk="0" h="197989" w="197989">
                  <a:moveTo>
                    <a:pt x="98995" y="0"/>
                  </a:moveTo>
                  <a:lnTo>
                    <a:pt x="98995" y="0"/>
                  </a:lnTo>
                  <a:cubicBezTo>
                    <a:pt x="153668" y="0"/>
                    <a:pt x="197989" y="44321"/>
                    <a:pt x="197989" y="98995"/>
                  </a:cubicBezTo>
                  <a:lnTo>
                    <a:pt x="197989" y="98995"/>
                  </a:lnTo>
                  <a:cubicBezTo>
                    <a:pt x="197989" y="153668"/>
                    <a:pt x="153668" y="197989"/>
                    <a:pt x="98995" y="197989"/>
                  </a:cubicBezTo>
                  <a:lnTo>
                    <a:pt x="98995" y="197989"/>
                  </a:lnTo>
                  <a:cubicBezTo>
                    <a:pt x="44321" y="197989"/>
                    <a:pt x="0" y="153668"/>
                    <a:pt x="0" y="98995"/>
                  </a:cubicBezTo>
                  <a:lnTo>
                    <a:pt x="0" y="98995"/>
                  </a:lnTo>
                  <a:cubicBezTo>
                    <a:pt x="0" y="44321"/>
                    <a:pt x="44321" y="0"/>
                    <a:pt x="98995"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3"/>
            <p:cNvSpPr txBox="1"/>
            <p:nvPr/>
          </p:nvSpPr>
          <p:spPr>
            <a:xfrm>
              <a:off x="0" y="-57150"/>
              <a:ext cx="197989" cy="255139"/>
            </a:xfrm>
            <a:prstGeom prst="rect">
              <a:avLst/>
            </a:prstGeom>
            <a:noFill/>
            <a:ln>
              <a:noFill/>
            </a:ln>
          </p:spPr>
          <p:txBody>
            <a:bodyPr anchorCtr="0" anchor="ctr" bIns="50800" lIns="50800" spcFirstLastPara="1" rIns="50800" wrap="square" tIns="50800">
              <a:noAutofit/>
            </a:bodyPr>
            <a:lstStyle/>
            <a:p>
              <a:pPr indent="0" lvl="0" marL="0" marR="0" rtl="0" algn="ctr">
                <a:lnSpc>
                  <a:spcPct val="10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6" name="Google Shape;216;p13"/>
          <p:cNvSpPr/>
          <p:nvPr/>
        </p:nvSpPr>
        <p:spPr>
          <a:xfrm>
            <a:off x="656692" y="7797835"/>
            <a:ext cx="399642" cy="399642"/>
          </a:xfrm>
          <a:custGeom>
            <a:rect b="b" l="l" r="r" t="t"/>
            <a:pathLst>
              <a:path extrusionOk="0" h="399642" w="399642">
                <a:moveTo>
                  <a:pt x="0" y="0"/>
                </a:moveTo>
                <a:lnTo>
                  <a:pt x="399642" y="0"/>
                </a:lnTo>
                <a:lnTo>
                  <a:pt x="399642" y="399641"/>
                </a:lnTo>
                <a:lnTo>
                  <a:pt x="0" y="399641"/>
                </a:lnTo>
                <a:lnTo>
                  <a:pt x="0" y="0"/>
                </a:lnTo>
                <a:close/>
              </a:path>
            </a:pathLst>
          </a:custGeom>
          <a:blipFill rotWithShape="1">
            <a:blip r:embed="rId8">
              <a:alphaModFix/>
            </a:blip>
            <a:stretch>
              <a:fillRect b="0" l="0" r="0" t="0"/>
            </a:stretch>
          </a:blipFill>
          <a:ln>
            <a:noFill/>
          </a:ln>
        </p:spPr>
      </p:sp>
      <p:sp>
        <p:nvSpPr>
          <p:cNvPr id="217" name="Google Shape;217;p13"/>
          <p:cNvSpPr txBox="1"/>
          <p:nvPr/>
        </p:nvSpPr>
        <p:spPr>
          <a:xfrm>
            <a:off x="1363361" y="7782708"/>
            <a:ext cx="1470300" cy="3384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US" sz="2199" u="none" cap="none" strike="noStrike">
                <a:solidFill>
                  <a:srgbClr val="2C3A47"/>
                </a:solidFill>
                <a:latin typeface="Calibri"/>
                <a:ea typeface="Calibri"/>
                <a:cs typeface="Calibri"/>
                <a:sym typeface="Calibri"/>
              </a:rPr>
              <a:t>Skills</a:t>
            </a:r>
            <a:endParaRPr b="1">
              <a:latin typeface="Calibri"/>
              <a:ea typeface="Calibri"/>
              <a:cs typeface="Calibri"/>
              <a:sym typeface="Calibri"/>
            </a:endParaRPr>
          </a:p>
        </p:txBody>
      </p:sp>
      <p:cxnSp>
        <p:nvCxnSpPr>
          <p:cNvPr id="218" name="Google Shape;218;p13"/>
          <p:cNvCxnSpPr/>
          <p:nvPr/>
        </p:nvCxnSpPr>
        <p:spPr>
          <a:xfrm>
            <a:off x="1378890" y="8238345"/>
            <a:ext cx="2018700" cy="9300"/>
          </a:xfrm>
          <a:prstGeom prst="straightConnector1">
            <a:avLst/>
          </a:prstGeom>
          <a:noFill/>
          <a:ln cap="flat" cmpd="sng" w="9525">
            <a:solidFill>
              <a:srgbClr val="2C3A47"/>
            </a:solidFill>
            <a:prstDash val="solid"/>
            <a:round/>
            <a:headEnd len="lg" w="lg" type="oval"/>
            <a:tailEnd len="lg" w="lg" type="oval"/>
          </a:ln>
        </p:spPr>
      </p:cxnSp>
      <p:grpSp>
        <p:nvGrpSpPr>
          <p:cNvPr id="219" name="Google Shape;219;p13"/>
          <p:cNvGrpSpPr/>
          <p:nvPr/>
        </p:nvGrpSpPr>
        <p:grpSpPr>
          <a:xfrm>
            <a:off x="4185378" y="7599410"/>
            <a:ext cx="504969" cy="650730"/>
            <a:chOff x="0" y="-57150"/>
            <a:chExt cx="197989" cy="255139"/>
          </a:xfrm>
        </p:grpSpPr>
        <p:sp>
          <p:nvSpPr>
            <p:cNvPr id="220" name="Google Shape;220;p13"/>
            <p:cNvSpPr/>
            <p:nvPr/>
          </p:nvSpPr>
          <p:spPr>
            <a:xfrm>
              <a:off x="0" y="0"/>
              <a:ext cx="197989" cy="197989"/>
            </a:xfrm>
            <a:custGeom>
              <a:rect b="b" l="l" r="r" t="t"/>
              <a:pathLst>
                <a:path extrusionOk="0" h="197989" w="197989">
                  <a:moveTo>
                    <a:pt x="98995" y="0"/>
                  </a:moveTo>
                  <a:lnTo>
                    <a:pt x="98995" y="0"/>
                  </a:lnTo>
                  <a:cubicBezTo>
                    <a:pt x="153668" y="0"/>
                    <a:pt x="197989" y="44321"/>
                    <a:pt x="197989" y="98995"/>
                  </a:cubicBezTo>
                  <a:lnTo>
                    <a:pt x="197989" y="98995"/>
                  </a:lnTo>
                  <a:cubicBezTo>
                    <a:pt x="197989" y="153668"/>
                    <a:pt x="153668" y="197989"/>
                    <a:pt x="98995" y="197989"/>
                  </a:cubicBezTo>
                  <a:lnTo>
                    <a:pt x="98995" y="197989"/>
                  </a:lnTo>
                  <a:cubicBezTo>
                    <a:pt x="44321" y="197989"/>
                    <a:pt x="0" y="153668"/>
                    <a:pt x="0" y="98995"/>
                  </a:cubicBezTo>
                  <a:lnTo>
                    <a:pt x="0" y="98995"/>
                  </a:lnTo>
                  <a:cubicBezTo>
                    <a:pt x="0" y="44321"/>
                    <a:pt x="44321" y="0"/>
                    <a:pt x="98995"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3"/>
            <p:cNvSpPr txBox="1"/>
            <p:nvPr/>
          </p:nvSpPr>
          <p:spPr>
            <a:xfrm>
              <a:off x="0" y="-57150"/>
              <a:ext cx="197989" cy="255139"/>
            </a:xfrm>
            <a:prstGeom prst="rect">
              <a:avLst/>
            </a:prstGeom>
            <a:noFill/>
            <a:ln>
              <a:noFill/>
            </a:ln>
          </p:spPr>
          <p:txBody>
            <a:bodyPr anchorCtr="0" anchor="ctr" bIns="50800" lIns="50800" spcFirstLastPara="1" rIns="50800" wrap="square" tIns="50800">
              <a:noAutofit/>
            </a:bodyPr>
            <a:lstStyle/>
            <a:p>
              <a:pPr indent="0" lvl="0" marL="0" marR="0" rtl="0" algn="ctr">
                <a:lnSpc>
                  <a:spcPct val="10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2" name="Google Shape;222;p13"/>
          <p:cNvSpPr/>
          <p:nvPr/>
        </p:nvSpPr>
        <p:spPr>
          <a:xfrm>
            <a:off x="4254168" y="7813960"/>
            <a:ext cx="367391" cy="367391"/>
          </a:xfrm>
          <a:custGeom>
            <a:rect b="b" l="l" r="r" t="t"/>
            <a:pathLst>
              <a:path extrusionOk="0" h="367391" w="367391">
                <a:moveTo>
                  <a:pt x="0" y="0"/>
                </a:moveTo>
                <a:lnTo>
                  <a:pt x="367390" y="0"/>
                </a:lnTo>
                <a:lnTo>
                  <a:pt x="367390" y="367391"/>
                </a:lnTo>
                <a:lnTo>
                  <a:pt x="0" y="367391"/>
                </a:lnTo>
                <a:lnTo>
                  <a:pt x="0" y="0"/>
                </a:lnTo>
                <a:close/>
              </a:path>
            </a:pathLst>
          </a:custGeom>
          <a:blipFill rotWithShape="1">
            <a:blip r:embed="rId9">
              <a:alphaModFix/>
            </a:blip>
            <a:stretch>
              <a:fillRect b="0" l="0" r="0" t="0"/>
            </a:stretch>
          </a:blipFill>
          <a:ln>
            <a:noFill/>
          </a:ln>
        </p:spPr>
      </p:sp>
      <p:sp>
        <p:nvSpPr>
          <p:cNvPr id="223" name="Google Shape;223;p13"/>
          <p:cNvSpPr txBox="1"/>
          <p:nvPr/>
        </p:nvSpPr>
        <p:spPr>
          <a:xfrm>
            <a:off x="5023506" y="7782708"/>
            <a:ext cx="2090400" cy="3384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US" sz="2199" u="none" cap="none" strike="noStrike">
                <a:solidFill>
                  <a:srgbClr val="2C3A47"/>
                </a:solidFill>
                <a:latin typeface="Calibri"/>
                <a:ea typeface="Calibri"/>
                <a:cs typeface="Calibri"/>
                <a:sym typeface="Calibri"/>
              </a:rPr>
              <a:t>Education</a:t>
            </a:r>
            <a:endParaRPr b="1">
              <a:latin typeface="Calibri"/>
              <a:ea typeface="Calibri"/>
              <a:cs typeface="Calibri"/>
              <a:sym typeface="Calibri"/>
            </a:endParaRPr>
          </a:p>
        </p:txBody>
      </p:sp>
      <p:cxnSp>
        <p:nvCxnSpPr>
          <p:cNvPr id="224" name="Google Shape;224;p13"/>
          <p:cNvCxnSpPr/>
          <p:nvPr/>
        </p:nvCxnSpPr>
        <p:spPr>
          <a:xfrm>
            <a:off x="5022868" y="8238345"/>
            <a:ext cx="2005500" cy="9300"/>
          </a:xfrm>
          <a:prstGeom prst="straightConnector1">
            <a:avLst/>
          </a:prstGeom>
          <a:noFill/>
          <a:ln cap="flat" cmpd="sng" w="9525">
            <a:solidFill>
              <a:srgbClr val="2C3A47"/>
            </a:solidFill>
            <a:prstDash val="solid"/>
            <a:round/>
            <a:headEnd len="lg" w="lg" type="oval"/>
            <a:tailEnd len="lg" w="lg" type="oval"/>
          </a:ln>
        </p:spPr>
      </p:cxnSp>
      <p:sp>
        <p:nvSpPr>
          <p:cNvPr id="225" name="Google Shape;225;p13"/>
          <p:cNvSpPr txBox="1"/>
          <p:nvPr/>
        </p:nvSpPr>
        <p:spPr>
          <a:xfrm>
            <a:off x="3696547" y="2323848"/>
            <a:ext cx="12246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FFFFFF"/>
                </a:solidFill>
                <a:latin typeface="Arial"/>
                <a:ea typeface="Arial"/>
                <a:cs typeface="Arial"/>
                <a:sym typeface="Arial"/>
              </a:rPr>
              <a:t>123-456-7890</a:t>
            </a:r>
            <a:endParaRPr/>
          </a:p>
        </p:txBody>
      </p:sp>
      <p:sp>
        <p:nvSpPr>
          <p:cNvPr id="226" name="Google Shape;226;p13"/>
          <p:cNvSpPr txBox="1"/>
          <p:nvPr/>
        </p:nvSpPr>
        <p:spPr>
          <a:xfrm>
            <a:off x="5327153" y="2323848"/>
            <a:ext cx="20571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FFFFFF"/>
                </a:solidFill>
                <a:latin typeface="Arial"/>
                <a:ea typeface="Arial"/>
                <a:cs typeface="Arial"/>
                <a:sym typeface="Arial"/>
              </a:rPr>
              <a:t>hello@reallygreatsite.com</a:t>
            </a:r>
            <a:endParaRPr/>
          </a:p>
        </p:txBody>
      </p:sp>
      <p:sp>
        <p:nvSpPr>
          <p:cNvPr id="227" name="Google Shape;227;p13"/>
          <p:cNvSpPr txBox="1"/>
          <p:nvPr/>
        </p:nvSpPr>
        <p:spPr>
          <a:xfrm>
            <a:off x="4085614" y="8633453"/>
            <a:ext cx="815057" cy="200660"/>
          </a:xfrm>
          <a:prstGeom prst="rect">
            <a:avLst/>
          </a:prstGeom>
          <a:noFill/>
          <a:ln>
            <a:noFill/>
          </a:ln>
        </p:spPr>
        <p:txBody>
          <a:bodyPr anchorCtr="0" anchor="t" bIns="0" lIns="0" spcFirstLastPara="1" rIns="0" wrap="square" tIns="0">
            <a:spAutoFit/>
          </a:bodyPr>
          <a:lstStyle/>
          <a:p>
            <a:pPr indent="0" lvl="0" marL="0" marR="0" rtl="0" algn="l">
              <a:lnSpc>
                <a:spcPct val="140036"/>
              </a:lnSpc>
              <a:spcBef>
                <a:spcPts val="0"/>
              </a:spcBef>
              <a:spcAft>
                <a:spcPts val="0"/>
              </a:spcAft>
              <a:buNone/>
            </a:pPr>
            <a:r>
              <a:rPr b="0" i="0" lang="en-US" sz="1099" u="none" cap="none" strike="noStrike">
                <a:solidFill>
                  <a:srgbClr val="000000"/>
                </a:solidFill>
                <a:latin typeface="Arial"/>
                <a:ea typeface="Arial"/>
                <a:cs typeface="Arial"/>
                <a:sym typeface="Arial"/>
              </a:rPr>
              <a:t>2002-2008</a:t>
            </a:r>
            <a:endParaRPr/>
          </a:p>
        </p:txBody>
      </p:sp>
      <p:sp>
        <p:nvSpPr>
          <p:cNvPr id="228" name="Google Shape;228;p13"/>
          <p:cNvSpPr txBox="1"/>
          <p:nvPr/>
        </p:nvSpPr>
        <p:spPr>
          <a:xfrm>
            <a:off x="4085614" y="9212813"/>
            <a:ext cx="858658" cy="200660"/>
          </a:xfrm>
          <a:prstGeom prst="rect">
            <a:avLst/>
          </a:prstGeom>
          <a:noFill/>
          <a:ln>
            <a:noFill/>
          </a:ln>
        </p:spPr>
        <p:txBody>
          <a:bodyPr anchorCtr="0" anchor="t" bIns="0" lIns="0" spcFirstLastPara="1" rIns="0" wrap="square" tIns="0">
            <a:spAutoFit/>
          </a:bodyPr>
          <a:lstStyle/>
          <a:p>
            <a:pPr indent="0" lvl="0" marL="0" marR="0" rtl="0" algn="l">
              <a:lnSpc>
                <a:spcPct val="140036"/>
              </a:lnSpc>
              <a:spcBef>
                <a:spcPts val="0"/>
              </a:spcBef>
              <a:spcAft>
                <a:spcPts val="0"/>
              </a:spcAft>
              <a:buNone/>
            </a:pPr>
            <a:r>
              <a:rPr b="0" i="0" lang="en-US" sz="1099" u="none" cap="none" strike="noStrike">
                <a:solidFill>
                  <a:srgbClr val="000000"/>
                </a:solidFill>
                <a:latin typeface="Arial"/>
                <a:ea typeface="Arial"/>
                <a:cs typeface="Arial"/>
                <a:sym typeface="Arial"/>
              </a:rPr>
              <a:t>2008-2013</a:t>
            </a:r>
            <a:endParaRPr/>
          </a:p>
        </p:txBody>
      </p:sp>
      <p:sp>
        <p:nvSpPr>
          <p:cNvPr id="229" name="Google Shape;229;p13"/>
          <p:cNvSpPr txBox="1"/>
          <p:nvPr/>
        </p:nvSpPr>
        <p:spPr>
          <a:xfrm>
            <a:off x="5068132" y="9212813"/>
            <a:ext cx="1756749" cy="391160"/>
          </a:xfrm>
          <a:prstGeom prst="rect">
            <a:avLst/>
          </a:prstGeom>
          <a:noFill/>
          <a:ln>
            <a:noFill/>
          </a:ln>
        </p:spPr>
        <p:txBody>
          <a:bodyPr anchorCtr="0" anchor="t" bIns="0" lIns="0" spcFirstLastPara="1" rIns="0" wrap="square" tIns="0">
            <a:spAutoFit/>
          </a:bodyPr>
          <a:lstStyle/>
          <a:p>
            <a:pPr indent="0" lvl="0" marL="0" marR="0" rtl="0" algn="l">
              <a:lnSpc>
                <a:spcPct val="140036"/>
              </a:lnSpc>
              <a:spcBef>
                <a:spcPts val="0"/>
              </a:spcBef>
              <a:spcAft>
                <a:spcPts val="0"/>
              </a:spcAft>
              <a:buNone/>
            </a:pPr>
            <a:r>
              <a:rPr b="0" i="0" lang="en-US" sz="1099" u="none" cap="none" strike="noStrike">
                <a:solidFill>
                  <a:srgbClr val="000000"/>
                </a:solidFill>
                <a:latin typeface="Arial"/>
                <a:ea typeface="Arial"/>
                <a:cs typeface="Arial"/>
                <a:sym typeface="Arial"/>
              </a:rPr>
              <a:t>BBA, Indraprastha University</a:t>
            </a:r>
            <a:endParaRPr/>
          </a:p>
        </p:txBody>
      </p:sp>
      <p:sp>
        <p:nvSpPr>
          <p:cNvPr id="230" name="Google Shape;230;p13"/>
          <p:cNvSpPr txBox="1"/>
          <p:nvPr/>
        </p:nvSpPr>
        <p:spPr>
          <a:xfrm>
            <a:off x="5068132" y="8633453"/>
            <a:ext cx="1772272" cy="391160"/>
          </a:xfrm>
          <a:prstGeom prst="rect">
            <a:avLst/>
          </a:prstGeom>
          <a:noFill/>
          <a:ln>
            <a:noFill/>
          </a:ln>
        </p:spPr>
        <p:txBody>
          <a:bodyPr anchorCtr="0" anchor="t" bIns="0" lIns="0" spcFirstLastPara="1" rIns="0" wrap="square" tIns="0">
            <a:spAutoFit/>
          </a:bodyPr>
          <a:lstStyle/>
          <a:p>
            <a:pPr indent="0" lvl="0" marL="0" marR="0" rtl="0" algn="l">
              <a:lnSpc>
                <a:spcPct val="140036"/>
              </a:lnSpc>
              <a:spcBef>
                <a:spcPts val="0"/>
              </a:spcBef>
              <a:spcAft>
                <a:spcPts val="0"/>
              </a:spcAft>
              <a:buNone/>
            </a:pPr>
            <a:r>
              <a:rPr b="0" i="0" lang="en-US" sz="1099" u="none" cap="none" strike="noStrike">
                <a:solidFill>
                  <a:srgbClr val="000000"/>
                </a:solidFill>
                <a:latin typeface="Arial"/>
                <a:ea typeface="Arial"/>
                <a:cs typeface="Arial"/>
                <a:sym typeface="Arial"/>
              </a:rPr>
              <a:t>MBA (Accounting and Finance) VIPS</a:t>
            </a:r>
            <a:endParaRPr/>
          </a:p>
        </p:txBody>
      </p:sp>
      <p:sp>
        <p:nvSpPr>
          <p:cNvPr id="231" name="Google Shape;231;p13"/>
          <p:cNvSpPr txBox="1"/>
          <p:nvPr/>
        </p:nvSpPr>
        <p:spPr>
          <a:xfrm>
            <a:off x="583059" y="8602565"/>
            <a:ext cx="1200864" cy="20077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Arial"/>
                <a:ea typeface="Arial"/>
                <a:cs typeface="Arial"/>
                <a:sym typeface="Arial"/>
              </a:rPr>
              <a:t>Frequency Trading</a:t>
            </a:r>
            <a:endParaRPr/>
          </a:p>
        </p:txBody>
      </p:sp>
      <p:sp>
        <p:nvSpPr>
          <p:cNvPr id="232" name="Google Shape;232;p13"/>
          <p:cNvSpPr txBox="1"/>
          <p:nvPr/>
        </p:nvSpPr>
        <p:spPr>
          <a:xfrm>
            <a:off x="583059" y="8882542"/>
            <a:ext cx="1341001" cy="20077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Arial"/>
                <a:ea typeface="Arial"/>
                <a:cs typeface="Arial"/>
                <a:sym typeface="Arial"/>
              </a:rPr>
              <a:t>Quantitative  Trading</a:t>
            </a:r>
            <a:endParaRPr/>
          </a:p>
        </p:txBody>
      </p:sp>
      <p:sp>
        <p:nvSpPr>
          <p:cNvPr id="233" name="Google Shape;233;p13"/>
          <p:cNvSpPr txBox="1"/>
          <p:nvPr/>
        </p:nvSpPr>
        <p:spPr>
          <a:xfrm>
            <a:off x="583059" y="9162519"/>
            <a:ext cx="1198602" cy="20077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Arial"/>
                <a:ea typeface="Arial"/>
                <a:cs typeface="Arial"/>
                <a:sym typeface="Arial"/>
              </a:rPr>
              <a:t>Intra - Day Trading</a:t>
            </a:r>
            <a:endParaRPr/>
          </a:p>
        </p:txBody>
      </p:sp>
      <p:sp>
        <p:nvSpPr>
          <p:cNvPr id="234" name="Google Shape;234;p13"/>
          <p:cNvSpPr txBox="1"/>
          <p:nvPr/>
        </p:nvSpPr>
        <p:spPr>
          <a:xfrm>
            <a:off x="2098458" y="8602565"/>
            <a:ext cx="1454110" cy="20077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Arial"/>
                <a:ea typeface="Arial"/>
                <a:cs typeface="Arial"/>
                <a:sym typeface="Arial"/>
              </a:rPr>
              <a:t>Portfolio Management</a:t>
            </a:r>
            <a:endParaRPr/>
          </a:p>
        </p:txBody>
      </p:sp>
      <p:sp>
        <p:nvSpPr>
          <p:cNvPr id="235" name="Google Shape;235;p13"/>
          <p:cNvSpPr txBox="1"/>
          <p:nvPr/>
        </p:nvSpPr>
        <p:spPr>
          <a:xfrm>
            <a:off x="2098458" y="8882542"/>
            <a:ext cx="1671638" cy="20077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Arial"/>
                <a:ea typeface="Arial"/>
                <a:cs typeface="Arial"/>
                <a:sym typeface="Arial"/>
              </a:rPr>
              <a:t>Quantitative Data Analysis</a:t>
            </a:r>
            <a:endParaRPr/>
          </a:p>
        </p:txBody>
      </p:sp>
      <p:sp>
        <p:nvSpPr>
          <p:cNvPr id="236" name="Google Shape;236;p13"/>
          <p:cNvSpPr txBox="1"/>
          <p:nvPr/>
        </p:nvSpPr>
        <p:spPr>
          <a:xfrm>
            <a:off x="2098458" y="9162519"/>
            <a:ext cx="1205508" cy="20077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Arial"/>
                <a:ea typeface="Arial"/>
                <a:cs typeface="Arial"/>
                <a:sym typeface="Arial"/>
              </a:rPr>
              <a:t>Low/High  Trading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C3A47"/>
        </a:solidFill>
      </p:bgPr>
    </p:bg>
    <p:spTree>
      <p:nvGrpSpPr>
        <p:cNvPr id="240" name="Shape 240"/>
        <p:cNvGrpSpPr/>
        <p:nvPr/>
      </p:nvGrpSpPr>
      <p:grpSpPr>
        <a:xfrm>
          <a:off x="0" y="0"/>
          <a:ext cx="0" cy="0"/>
          <a:chOff x="0" y="0"/>
          <a:chExt cx="0" cy="0"/>
        </a:xfrm>
      </p:grpSpPr>
      <p:grpSp>
        <p:nvGrpSpPr>
          <p:cNvPr id="241" name="Google Shape;241;p14"/>
          <p:cNvGrpSpPr/>
          <p:nvPr/>
        </p:nvGrpSpPr>
        <p:grpSpPr>
          <a:xfrm>
            <a:off x="4131446" y="-472881"/>
            <a:ext cx="3981543" cy="951732"/>
            <a:chOff x="0" y="-38100"/>
            <a:chExt cx="1426895" cy="341079"/>
          </a:xfrm>
        </p:grpSpPr>
        <p:sp>
          <p:nvSpPr>
            <p:cNvPr id="242" name="Google Shape;242;p14"/>
            <p:cNvSpPr/>
            <p:nvPr/>
          </p:nvSpPr>
          <p:spPr>
            <a:xfrm>
              <a:off x="0" y="0"/>
              <a:ext cx="1426895" cy="302979"/>
            </a:xfrm>
            <a:custGeom>
              <a:rect b="b" l="l" r="r" t="t"/>
              <a:pathLst>
                <a:path extrusionOk="0" h="302979" w="1426895">
                  <a:moveTo>
                    <a:pt x="71945" y="0"/>
                  </a:moveTo>
                  <a:lnTo>
                    <a:pt x="1354950" y="0"/>
                  </a:lnTo>
                  <a:cubicBezTo>
                    <a:pt x="1374031" y="0"/>
                    <a:pt x="1392331" y="7580"/>
                    <a:pt x="1405823" y="21072"/>
                  </a:cubicBezTo>
                  <a:cubicBezTo>
                    <a:pt x="1419315" y="34564"/>
                    <a:pt x="1426895" y="52864"/>
                    <a:pt x="1426895" y="71945"/>
                  </a:cubicBezTo>
                  <a:lnTo>
                    <a:pt x="1426895" y="231034"/>
                  </a:lnTo>
                  <a:cubicBezTo>
                    <a:pt x="1426895" y="270768"/>
                    <a:pt x="1394684" y="302979"/>
                    <a:pt x="1354950" y="302979"/>
                  </a:cubicBezTo>
                  <a:lnTo>
                    <a:pt x="71945" y="302979"/>
                  </a:lnTo>
                  <a:cubicBezTo>
                    <a:pt x="52864" y="302979"/>
                    <a:pt x="34564" y="295399"/>
                    <a:pt x="21072" y="281907"/>
                  </a:cubicBezTo>
                  <a:cubicBezTo>
                    <a:pt x="7580" y="268415"/>
                    <a:pt x="0" y="250115"/>
                    <a:pt x="0" y="231034"/>
                  </a:cubicBezTo>
                  <a:lnTo>
                    <a:pt x="0" y="71945"/>
                  </a:lnTo>
                  <a:cubicBezTo>
                    <a:pt x="0" y="52864"/>
                    <a:pt x="7580" y="34564"/>
                    <a:pt x="21072" y="21072"/>
                  </a:cubicBezTo>
                  <a:cubicBezTo>
                    <a:pt x="34564" y="7580"/>
                    <a:pt x="52864" y="0"/>
                    <a:pt x="71945"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4"/>
            <p:cNvSpPr txBox="1"/>
            <p:nvPr/>
          </p:nvSpPr>
          <p:spPr>
            <a:xfrm>
              <a:off x="0" y="-38100"/>
              <a:ext cx="1426895" cy="341079"/>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44" name="Google Shape;244;p14"/>
          <p:cNvPicPr preferRelativeResize="0"/>
          <p:nvPr/>
        </p:nvPicPr>
        <p:blipFill>
          <a:blip r:embed="rId3">
            <a:alphaModFix/>
          </a:blip>
          <a:stretch>
            <a:fillRect/>
          </a:stretch>
        </p:blipFill>
        <p:spPr>
          <a:xfrm>
            <a:off x="4886527" y="262298"/>
            <a:ext cx="1871250" cy="1816400"/>
          </a:xfrm>
          <a:prstGeom prst="rect">
            <a:avLst/>
          </a:prstGeom>
          <a:noFill/>
          <a:ln>
            <a:noFill/>
          </a:ln>
        </p:spPr>
      </p:pic>
      <p:sp>
        <p:nvSpPr>
          <p:cNvPr id="245" name="Google Shape;245;p14"/>
          <p:cNvSpPr txBox="1"/>
          <p:nvPr/>
        </p:nvSpPr>
        <p:spPr>
          <a:xfrm>
            <a:off x="1171806" y="679026"/>
            <a:ext cx="2473800" cy="769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5000" u="none" cap="none" strike="noStrike">
                <a:solidFill>
                  <a:srgbClr val="FFFFFF"/>
                </a:solidFill>
                <a:latin typeface="Calibri"/>
                <a:ea typeface="Calibri"/>
                <a:cs typeface="Calibri"/>
                <a:sym typeface="Calibri"/>
              </a:rPr>
              <a:t>John Doe</a:t>
            </a:r>
            <a:endParaRPr>
              <a:latin typeface="Calibri"/>
              <a:ea typeface="Calibri"/>
              <a:cs typeface="Calibri"/>
              <a:sym typeface="Calibri"/>
            </a:endParaRPr>
          </a:p>
        </p:txBody>
      </p:sp>
      <p:sp>
        <p:nvSpPr>
          <p:cNvPr id="246" name="Google Shape;246;p14"/>
          <p:cNvSpPr txBox="1"/>
          <p:nvPr/>
        </p:nvSpPr>
        <p:spPr>
          <a:xfrm>
            <a:off x="1052013" y="1700792"/>
            <a:ext cx="2713500" cy="3384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i="0" lang="en-US" sz="2199" u="none" cap="none" strike="noStrike">
                <a:solidFill>
                  <a:srgbClr val="FFFFFF"/>
                </a:solidFill>
                <a:latin typeface="Calibri"/>
                <a:ea typeface="Calibri"/>
                <a:cs typeface="Calibri"/>
                <a:sym typeface="Calibri"/>
              </a:rPr>
              <a:t>Stock Trader</a:t>
            </a:r>
            <a:endParaRPr>
              <a:latin typeface="Calibri"/>
              <a:ea typeface="Calibri"/>
              <a:cs typeface="Calibri"/>
              <a:sym typeface="Calibri"/>
            </a:endParaRPr>
          </a:p>
        </p:txBody>
      </p:sp>
      <p:grpSp>
        <p:nvGrpSpPr>
          <p:cNvPr id="247" name="Google Shape;247;p14"/>
          <p:cNvGrpSpPr/>
          <p:nvPr/>
        </p:nvGrpSpPr>
        <p:grpSpPr>
          <a:xfrm>
            <a:off x="7060450" y="-106313"/>
            <a:ext cx="999100" cy="4213595"/>
            <a:chOff x="0" y="-38100"/>
            <a:chExt cx="358055" cy="1510057"/>
          </a:xfrm>
        </p:grpSpPr>
        <p:sp>
          <p:nvSpPr>
            <p:cNvPr id="248" name="Google Shape;248;p14"/>
            <p:cNvSpPr/>
            <p:nvPr/>
          </p:nvSpPr>
          <p:spPr>
            <a:xfrm>
              <a:off x="0" y="0"/>
              <a:ext cx="358055" cy="1471957"/>
            </a:xfrm>
            <a:custGeom>
              <a:rect b="b" l="l" r="r" t="t"/>
              <a:pathLst>
                <a:path extrusionOk="0" h="1471957" w="358055">
                  <a:moveTo>
                    <a:pt x="179027" y="0"/>
                  </a:moveTo>
                  <a:lnTo>
                    <a:pt x="179027" y="0"/>
                  </a:lnTo>
                  <a:cubicBezTo>
                    <a:pt x="277902" y="0"/>
                    <a:pt x="358055" y="80153"/>
                    <a:pt x="358055" y="179027"/>
                  </a:cubicBezTo>
                  <a:lnTo>
                    <a:pt x="358055" y="1292930"/>
                  </a:lnTo>
                  <a:cubicBezTo>
                    <a:pt x="358055" y="1391804"/>
                    <a:pt x="277902" y="1471957"/>
                    <a:pt x="179027" y="1471957"/>
                  </a:cubicBezTo>
                  <a:lnTo>
                    <a:pt x="179027" y="1471957"/>
                  </a:lnTo>
                  <a:cubicBezTo>
                    <a:pt x="80153" y="1471957"/>
                    <a:pt x="0" y="1391804"/>
                    <a:pt x="0" y="1292930"/>
                  </a:cubicBezTo>
                  <a:lnTo>
                    <a:pt x="0" y="179027"/>
                  </a:lnTo>
                  <a:cubicBezTo>
                    <a:pt x="0" y="80153"/>
                    <a:pt x="80153" y="0"/>
                    <a:pt x="179027"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4"/>
            <p:cNvSpPr txBox="1"/>
            <p:nvPr/>
          </p:nvSpPr>
          <p:spPr>
            <a:xfrm>
              <a:off x="0" y="-38100"/>
              <a:ext cx="358055" cy="1510057"/>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50" name="Google Shape;250;p14"/>
          <p:cNvCxnSpPr/>
          <p:nvPr/>
        </p:nvCxnSpPr>
        <p:spPr>
          <a:xfrm>
            <a:off x="261950" y="642950"/>
            <a:ext cx="6300" cy="9841500"/>
          </a:xfrm>
          <a:prstGeom prst="straightConnector1">
            <a:avLst/>
          </a:prstGeom>
          <a:noFill/>
          <a:ln cap="flat" cmpd="sng" w="9525">
            <a:solidFill>
              <a:srgbClr val="FFFFFF"/>
            </a:solidFill>
            <a:prstDash val="solid"/>
            <a:round/>
            <a:headEnd len="lg" w="lg" type="oval"/>
            <a:tailEnd len="lg" w="lg" type="oval"/>
          </a:ln>
        </p:spPr>
      </p:cxnSp>
      <p:cxnSp>
        <p:nvCxnSpPr>
          <p:cNvPr id="251" name="Google Shape;251;p14"/>
          <p:cNvCxnSpPr/>
          <p:nvPr/>
        </p:nvCxnSpPr>
        <p:spPr>
          <a:xfrm>
            <a:off x="494475" y="756000"/>
            <a:ext cx="0" cy="3891494"/>
          </a:xfrm>
          <a:prstGeom prst="straightConnector1">
            <a:avLst/>
          </a:prstGeom>
          <a:noFill/>
          <a:ln cap="flat" cmpd="sng" w="9525">
            <a:solidFill>
              <a:srgbClr val="FFFFFF"/>
            </a:solidFill>
            <a:prstDash val="solid"/>
            <a:round/>
            <a:headEnd len="lg" w="lg" type="oval"/>
            <a:tailEnd len="lg" w="lg" type="oval"/>
          </a:ln>
        </p:spPr>
      </p:cxnSp>
      <p:cxnSp>
        <p:nvCxnSpPr>
          <p:cNvPr id="252" name="Google Shape;252;p14"/>
          <p:cNvCxnSpPr/>
          <p:nvPr/>
        </p:nvCxnSpPr>
        <p:spPr>
          <a:xfrm>
            <a:off x="7218520" y="5680583"/>
            <a:ext cx="0" cy="2026839"/>
          </a:xfrm>
          <a:prstGeom prst="straightConnector1">
            <a:avLst/>
          </a:prstGeom>
          <a:noFill/>
          <a:ln cap="flat" cmpd="sng" w="9525">
            <a:solidFill>
              <a:srgbClr val="FFFFFF"/>
            </a:solidFill>
            <a:prstDash val="solid"/>
            <a:round/>
            <a:headEnd len="lg" w="lg" type="oval"/>
            <a:tailEnd len="lg" w="lg" type="oval"/>
          </a:ln>
        </p:spPr>
      </p:cxnSp>
      <p:sp>
        <p:nvSpPr>
          <p:cNvPr id="253" name="Google Shape;253;p14"/>
          <p:cNvSpPr/>
          <p:nvPr/>
        </p:nvSpPr>
        <p:spPr>
          <a:xfrm>
            <a:off x="3305128" y="10113773"/>
            <a:ext cx="131684" cy="131684"/>
          </a:xfrm>
          <a:custGeom>
            <a:rect b="b" l="l" r="r" t="t"/>
            <a:pathLst>
              <a:path extrusionOk="0" h="131684" w="131684">
                <a:moveTo>
                  <a:pt x="0" y="0"/>
                </a:moveTo>
                <a:lnTo>
                  <a:pt x="131684" y="0"/>
                </a:lnTo>
                <a:lnTo>
                  <a:pt x="131684" y="131683"/>
                </a:lnTo>
                <a:lnTo>
                  <a:pt x="0" y="131683"/>
                </a:lnTo>
                <a:lnTo>
                  <a:pt x="0" y="0"/>
                </a:lnTo>
                <a:close/>
              </a:path>
            </a:pathLst>
          </a:custGeom>
          <a:blipFill rotWithShape="1">
            <a:blip r:embed="rId4">
              <a:alphaModFix/>
            </a:blip>
            <a:stretch>
              <a:fillRect b="0" l="0" r="0" t="0"/>
            </a:stretch>
          </a:blipFill>
          <a:ln>
            <a:noFill/>
          </a:ln>
        </p:spPr>
      </p:sp>
      <p:sp>
        <p:nvSpPr>
          <p:cNvPr id="254" name="Google Shape;254;p14"/>
          <p:cNvSpPr/>
          <p:nvPr/>
        </p:nvSpPr>
        <p:spPr>
          <a:xfrm>
            <a:off x="4886516" y="10126791"/>
            <a:ext cx="153668" cy="105646"/>
          </a:xfrm>
          <a:custGeom>
            <a:rect b="b" l="l" r="r" t="t"/>
            <a:pathLst>
              <a:path extrusionOk="0" h="105646" w="153668">
                <a:moveTo>
                  <a:pt x="0" y="0"/>
                </a:moveTo>
                <a:lnTo>
                  <a:pt x="153668" y="0"/>
                </a:lnTo>
                <a:lnTo>
                  <a:pt x="153668" y="105647"/>
                </a:lnTo>
                <a:lnTo>
                  <a:pt x="0" y="105647"/>
                </a:lnTo>
                <a:lnTo>
                  <a:pt x="0" y="0"/>
                </a:lnTo>
                <a:close/>
              </a:path>
            </a:pathLst>
          </a:custGeom>
          <a:blipFill rotWithShape="1">
            <a:blip r:embed="rId5">
              <a:alphaModFix/>
            </a:blip>
            <a:stretch>
              <a:fillRect b="0" l="0" r="0" t="0"/>
            </a:stretch>
          </a:blipFill>
          <a:ln>
            <a:noFill/>
          </a:ln>
        </p:spPr>
      </p:sp>
      <p:grpSp>
        <p:nvGrpSpPr>
          <p:cNvPr id="255" name="Google Shape;255;p14"/>
          <p:cNvGrpSpPr/>
          <p:nvPr/>
        </p:nvGrpSpPr>
        <p:grpSpPr>
          <a:xfrm>
            <a:off x="390915" y="9628927"/>
            <a:ext cx="207121" cy="631967"/>
            <a:chOff x="0" y="-38100"/>
            <a:chExt cx="74227" cy="226483"/>
          </a:xfrm>
        </p:grpSpPr>
        <p:sp>
          <p:nvSpPr>
            <p:cNvPr id="256" name="Google Shape;256;p14"/>
            <p:cNvSpPr/>
            <p:nvPr/>
          </p:nvSpPr>
          <p:spPr>
            <a:xfrm>
              <a:off x="0" y="0"/>
              <a:ext cx="74227" cy="188383"/>
            </a:xfrm>
            <a:custGeom>
              <a:rect b="b" l="l" r="r" t="t"/>
              <a:pathLst>
                <a:path extrusionOk="0" h="188383" w="74227">
                  <a:moveTo>
                    <a:pt x="37114" y="0"/>
                  </a:moveTo>
                  <a:lnTo>
                    <a:pt x="37114" y="0"/>
                  </a:lnTo>
                  <a:cubicBezTo>
                    <a:pt x="46957" y="0"/>
                    <a:pt x="56397" y="3910"/>
                    <a:pt x="63357" y="10870"/>
                  </a:cubicBezTo>
                  <a:cubicBezTo>
                    <a:pt x="70317" y="17831"/>
                    <a:pt x="74227" y="27271"/>
                    <a:pt x="74227" y="37114"/>
                  </a:cubicBezTo>
                  <a:lnTo>
                    <a:pt x="74227" y="151269"/>
                  </a:lnTo>
                  <a:cubicBezTo>
                    <a:pt x="74227" y="171767"/>
                    <a:pt x="57611" y="188383"/>
                    <a:pt x="37114" y="188383"/>
                  </a:cubicBezTo>
                  <a:lnTo>
                    <a:pt x="37114" y="188383"/>
                  </a:lnTo>
                  <a:cubicBezTo>
                    <a:pt x="16616" y="188383"/>
                    <a:pt x="0" y="171767"/>
                    <a:pt x="0" y="151269"/>
                  </a:cubicBezTo>
                  <a:lnTo>
                    <a:pt x="0" y="37114"/>
                  </a:lnTo>
                  <a:cubicBezTo>
                    <a:pt x="0" y="16616"/>
                    <a:pt x="16616" y="0"/>
                    <a:pt x="37114"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4"/>
            <p:cNvSpPr txBox="1"/>
            <p:nvPr/>
          </p:nvSpPr>
          <p:spPr>
            <a:xfrm>
              <a:off x="0" y="-38100"/>
              <a:ext cx="74227" cy="226483"/>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8" name="Google Shape;258;p14"/>
          <p:cNvGrpSpPr/>
          <p:nvPr/>
        </p:nvGrpSpPr>
        <p:grpSpPr>
          <a:xfrm rot="5400000">
            <a:off x="633937" y="9833031"/>
            <a:ext cx="207121" cy="693167"/>
            <a:chOff x="0" y="-38100"/>
            <a:chExt cx="74227" cy="248415"/>
          </a:xfrm>
        </p:grpSpPr>
        <p:sp>
          <p:nvSpPr>
            <p:cNvPr id="259" name="Google Shape;259;p14"/>
            <p:cNvSpPr/>
            <p:nvPr/>
          </p:nvSpPr>
          <p:spPr>
            <a:xfrm>
              <a:off x="0" y="0"/>
              <a:ext cx="74227" cy="210315"/>
            </a:xfrm>
            <a:custGeom>
              <a:rect b="b" l="l" r="r" t="t"/>
              <a:pathLst>
                <a:path extrusionOk="0" h="210315" w="74227">
                  <a:moveTo>
                    <a:pt x="37114" y="0"/>
                  </a:moveTo>
                  <a:lnTo>
                    <a:pt x="37114" y="0"/>
                  </a:lnTo>
                  <a:cubicBezTo>
                    <a:pt x="46957" y="0"/>
                    <a:pt x="56397" y="3910"/>
                    <a:pt x="63357" y="10870"/>
                  </a:cubicBezTo>
                  <a:cubicBezTo>
                    <a:pt x="70317" y="17831"/>
                    <a:pt x="74227" y="27271"/>
                    <a:pt x="74227" y="37114"/>
                  </a:cubicBezTo>
                  <a:lnTo>
                    <a:pt x="74227" y="173202"/>
                  </a:lnTo>
                  <a:cubicBezTo>
                    <a:pt x="74227" y="193699"/>
                    <a:pt x="57611" y="210315"/>
                    <a:pt x="37114" y="210315"/>
                  </a:cubicBezTo>
                  <a:lnTo>
                    <a:pt x="37114" y="210315"/>
                  </a:lnTo>
                  <a:cubicBezTo>
                    <a:pt x="16616" y="210315"/>
                    <a:pt x="0" y="193699"/>
                    <a:pt x="0" y="173202"/>
                  </a:cubicBezTo>
                  <a:lnTo>
                    <a:pt x="0" y="37114"/>
                  </a:lnTo>
                  <a:cubicBezTo>
                    <a:pt x="0" y="16616"/>
                    <a:pt x="16616" y="0"/>
                    <a:pt x="37114"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4"/>
            <p:cNvSpPr txBox="1"/>
            <p:nvPr/>
          </p:nvSpPr>
          <p:spPr>
            <a:xfrm>
              <a:off x="0" y="-38100"/>
              <a:ext cx="74227" cy="24841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1" name="Google Shape;261;p14"/>
          <p:cNvSpPr txBox="1"/>
          <p:nvPr/>
        </p:nvSpPr>
        <p:spPr>
          <a:xfrm>
            <a:off x="5013910" y="2513000"/>
            <a:ext cx="1472100" cy="338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200" u="none" cap="none" strike="noStrike">
                <a:solidFill>
                  <a:srgbClr val="FFFFFF"/>
                </a:solidFill>
                <a:latin typeface="Calibri"/>
                <a:ea typeface="Calibri"/>
                <a:cs typeface="Calibri"/>
                <a:sym typeface="Calibri"/>
              </a:rPr>
              <a:t>Skills</a:t>
            </a:r>
            <a:endParaRPr b="1">
              <a:latin typeface="Calibri"/>
              <a:ea typeface="Calibri"/>
              <a:cs typeface="Calibri"/>
              <a:sym typeface="Calibri"/>
            </a:endParaRPr>
          </a:p>
        </p:txBody>
      </p:sp>
      <p:sp>
        <p:nvSpPr>
          <p:cNvPr id="262" name="Google Shape;262;p14"/>
          <p:cNvSpPr txBox="1"/>
          <p:nvPr/>
        </p:nvSpPr>
        <p:spPr>
          <a:xfrm>
            <a:off x="5013910" y="3020812"/>
            <a:ext cx="5289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FFFFFF"/>
                </a:solidFill>
                <a:latin typeface="Arial"/>
                <a:ea typeface="Arial"/>
                <a:cs typeface="Arial"/>
                <a:sym typeface="Arial"/>
              </a:rPr>
              <a:t>Analysis</a:t>
            </a:r>
            <a:endParaRPr/>
          </a:p>
        </p:txBody>
      </p:sp>
      <p:sp>
        <p:nvSpPr>
          <p:cNvPr id="263" name="Google Shape;263;p14"/>
          <p:cNvSpPr txBox="1"/>
          <p:nvPr/>
        </p:nvSpPr>
        <p:spPr>
          <a:xfrm>
            <a:off x="5013910" y="3347127"/>
            <a:ext cx="6834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FFFFFF"/>
                </a:solidFill>
                <a:latin typeface="Arial"/>
                <a:ea typeface="Arial"/>
                <a:cs typeface="Arial"/>
                <a:sym typeface="Arial"/>
              </a:rPr>
              <a:t>Budgeting</a:t>
            </a:r>
            <a:endParaRPr/>
          </a:p>
        </p:txBody>
      </p:sp>
      <p:sp>
        <p:nvSpPr>
          <p:cNvPr id="264" name="Google Shape;264;p14"/>
          <p:cNvSpPr txBox="1"/>
          <p:nvPr/>
        </p:nvSpPr>
        <p:spPr>
          <a:xfrm>
            <a:off x="5013910" y="3673441"/>
            <a:ext cx="1472100" cy="362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FFFFFF"/>
                </a:solidFill>
                <a:latin typeface="Arial"/>
                <a:ea typeface="Arial"/>
                <a:cs typeface="Arial"/>
                <a:sym typeface="Arial"/>
              </a:rPr>
              <a:t>Strong Oral/Written Communication</a:t>
            </a:r>
            <a:endParaRPr/>
          </a:p>
        </p:txBody>
      </p:sp>
      <p:sp>
        <p:nvSpPr>
          <p:cNvPr id="265" name="Google Shape;265;p14"/>
          <p:cNvSpPr txBox="1"/>
          <p:nvPr/>
        </p:nvSpPr>
        <p:spPr>
          <a:xfrm>
            <a:off x="744028" y="2513000"/>
            <a:ext cx="1114800" cy="338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200" u="none" cap="none" strike="noStrike">
                <a:solidFill>
                  <a:srgbClr val="FFFFFF"/>
                </a:solidFill>
                <a:latin typeface="Calibri"/>
                <a:ea typeface="Calibri"/>
                <a:cs typeface="Calibri"/>
                <a:sym typeface="Calibri"/>
              </a:rPr>
              <a:t>Summary</a:t>
            </a:r>
            <a:endParaRPr b="1">
              <a:latin typeface="Calibri"/>
              <a:ea typeface="Calibri"/>
              <a:cs typeface="Calibri"/>
              <a:sym typeface="Calibri"/>
            </a:endParaRPr>
          </a:p>
        </p:txBody>
      </p:sp>
      <p:sp>
        <p:nvSpPr>
          <p:cNvPr id="266" name="Google Shape;266;p14"/>
          <p:cNvSpPr txBox="1"/>
          <p:nvPr/>
        </p:nvSpPr>
        <p:spPr>
          <a:xfrm>
            <a:off x="744028" y="3093148"/>
            <a:ext cx="3698400" cy="752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FFFFFF"/>
                </a:solidFill>
                <a:latin typeface="Arial"/>
                <a:ea typeface="Arial"/>
                <a:cs typeface="Arial"/>
                <a:sym typeface="Arial"/>
              </a:rPr>
              <a:t>Highly skilled Stock Market Trader with extensive knowledge of market dynamics and a proven track record of successful trades. Adept at analyzing market trends, managing risk, and executing strategic buy and sell orders.</a:t>
            </a:r>
            <a:endParaRPr/>
          </a:p>
        </p:txBody>
      </p:sp>
      <p:sp>
        <p:nvSpPr>
          <p:cNvPr id="267" name="Google Shape;267;p14"/>
          <p:cNvSpPr txBox="1"/>
          <p:nvPr/>
        </p:nvSpPr>
        <p:spPr>
          <a:xfrm>
            <a:off x="742391" y="4421162"/>
            <a:ext cx="2093100" cy="338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200" u="none" cap="none" strike="noStrike">
                <a:solidFill>
                  <a:srgbClr val="FFFFFF"/>
                </a:solidFill>
                <a:latin typeface="Calibri"/>
                <a:ea typeface="Calibri"/>
                <a:cs typeface="Calibri"/>
                <a:sym typeface="Calibri"/>
              </a:rPr>
              <a:t>Education</a:t>
            </a:r>
            <a:endParaRPr b="1">
              <a:latin typeface="Calibri"/>
              <a:ea typeface="Calibri"/>
              <a:cs typeface="Calibri"/>
              <a:sym typeface="Calibri"/>
            </a:endParaRPr>
          </a:p>
        </p:txBody>
      </p:sp>
      <p:sp>
        <p:nvSpPr>
          <p:cNvPr id="268" name="Google Shape;268;p14"/>
          <p:cNvSpPr txBox="1"/>
          <p:nvPr/>
        </p:nvSpPr>
        <p:spPr>
          <a:xfrm>
            <a:off x="742391" y="5117756"/>
            <a:ext cx="11568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FFFFFF"/>
                </a:solidFill>
                <a:latin typeface="Arial"/>
                <a:ea typeface="Arial"/>
                <a:cs typeface="Arial"/>
                <a:sym typeface="Arial"/>
              </a:rPr>
              <a:t>2013-2015</a:t>
            </a:r>
            <a:endParaRPr/>
          </a:p>
        </p:txBody>
      </p:sp>
      <p:sp>
        <p:nvSpPr>
          <p:cNvPr id="269" name="Google Shape;269;p14"/>
          <p:cNvSpPr txBox="1"/>
          <p:nvPr/>
        </p:nvSpPr>
        <p:spPr>
          <a:xfrm>
            <a:off x="714941" y="5765921"/>
            <a:ext cx="11568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FFFFFF"/>
                </a:solidFill>
                <a:latin typeface="Arial"/>
                <a:ea typeface="Arial"/>
                <a:cs typeface="Arial"/>
                <a:sym typeface="Arial"/>
              </a:rPr>
              <a:t>2009-2013</a:t>
            </a:r>
            <a:endParaRPr/>
          </a:p>
        </p:txBody>
      </p:sp>
      <p:sp>
        <p:nvSpPr>
          <p:cNvPr id="270" name="Google Shape;270;p14"/>
          <p:cNvSpPr txBox="1"/>
          <p:nvPr/>
        </p:nvSpPr>
        <p:spPr>
          <a:xfrm>
            <a:off x="1936369" y="5670671"/>
            <a:ext cx="4692300" cy="36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FFFFFF"/>
                </a:solidFill>
                <a:latin typeface="Arial"/>
                <a:ea typeface="Arial"/>
                <a:cs typeface="Arial"/>
                <a:sym typeface="Arial"/>
              </a:rPr>
              <a:t>BA in Criminal  Justice, </a:t>
            </a:r>
            <a:endParaRPr/>
          </a:p>
          <a:p>
            <a:pPr indent="0" lvl="0" marL="0" marR="0" rtl="0" algn="l">
              <a:lnSpc>
                <a:spcPct val="115000"/>
              </a:lnSpc>
              <a:spcBef>
                <a:spcPts val="0"/>
              </a:spcBef>
              <a:spcAft>
                <a:spcPts val="0"/>
              </a:spcAft>
              <a:buNone/>
            </a:pPr>
            <a:r>
              <a:rPr b="0" i="0" lang="en-US" sz="1099" u="none" cap="none" strike="noStrike">
                <a:solidFill>
                  <a:srgbClr val="FFFFFF"/>
                </a:solidFill>
                <a:latin typeface="Arial"/>
                <a:ea typeface="Arial"/>
                <a:cs typeface="Arial"/>
                <a:sym typeface="Arial"/>
              </a:rPr>
              <a:t>Texas  A&amp;amp, M University - College Station, TX.</a:t>
            </a:r>
            <a:endParaRPr/>
          </a:p>
        </p:txBody>
      </p:sp>
      <p:sp>
        <p:nvSpPr>
          <p:cNvPr id="271" name="Google Shape;271;p14"/>
          <p:cNvSpPr txBox="1"/>
          <p:nvPr/>
        </p:nvSpPr>
        <p:spPr>
          <a:xfrm>
            <a:off x="1933093" y="4927256"/>
            <a:ext cx="4695600" cy="558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FFFFFF"/>
                </a:solidFill>
                <a:latin typeface="Arial"/>
                <a:ea typeface="Arial"/>
                <a:cs typeface="Arial"/>
                <a:sym typeface="Arial"/>
              </a:rPr>
              <a:t>Master of  Business </a:t>
            </a:r>
            <a:endParaRPr/>
          </a:p>
          <a:p>
            <a:pPr indent="0" lvl="0" marL="0" marR="0" rtl="0" algn="l">
              <a:lnSpc>
                <a:spcPct val="115000"/>
              </a:lnSpc>
              <a:spcBef>
                <a:spcPts val="0"/>
              </a:spcBef>
              <a:spcAft>
                <a:spcPts val="0"/>
              </a:spcAft>
              <a:buNone/>
            </a:pPr>
            <a:r>
              <a:rPr b="0" i="0" lang="en-US" sz="1099" u="none" cap="none" strike="noStrike">
                <a:solidFill>
                  <a:srgbClr val="FFFFFF"/>
                </a:solidFill>
                <a:latin typeface="Arial"/>
                <a:ea typeface="Arial"/>
                <a:cs typeface="Arial"/>
                <a:sym typeface="Arial"/>
              </a:rPr>
              <a:t>Administration in Finance</a:t>
            </a:r>
            <a:endParaRPr/>
          </a:p>
          <a:p>
            <a:pPr indent="0" lvl="0" marL="0" marR="0" rtl="0" algn="l">
              <a:lnSpc>
                <a:spcPct val="115000"/>
              </a:lnSpc>
              <a:spcBef>
                <a:spcPts val="0"/>
              </a:spcBef>
              <a:spcAft>
                <a:spcPts val="0"/>
              </a:spcAft>
              <a:buNone/>
            </a:pPr>
            <a:r>
              <a:rPr b="0" i="0" lang="en-US" sz="1099" u="none" cap="none" strike="noStrike">
                <a:solidFill>
                  <a:srgbClr val="FFFFFF"/>
                </a:solidFill>
                <a:latin typeface="Arial"/>
                <a:ea typeface="Arial"/>
                <a:cs typeface="Arial"/>
                <a:sym typeface="Arial"/>
              </a:rPr>
              <a:t>University of  Texas</a:t>
            </a:r>
            <a:endParaRPr/>
          </a:p>
        </p:txBody>
      </p:sp>
      <p:sp>
        <p:nvSpPr>
          <p:cNvPr id="272" name="Google Shape;272;p14"/>
          <p:cNvSpPr txBox="1"/>
          <p:nvPr/>
        </p:nvSpPr>
        <p:spPr>
          <a:xfrm>
            <a:off x="756000" y="6338056"/>
            <a:ext cx="2013000" cy="338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200" u="none" cap="none" strike="noStrike">
                <a:solidFill>
                  <a:srgbClr val="FFFFFF"/>
                </a:solidFill>
                <a:latin typeface="Calibri"/>
                <a:ea typeface="Calibri"/>
                <a:cs typeface="Calibri"/>
                <a:sym typeface="Calibri"/>
              </a:rPr>
              <a:t>Work Experience</a:t>
            </a:r>
            <a:endParaRPr b="1">
              <a:latin typeface="Calibri"/>
              <a:ea typeface="Calibri"/>
              <a:cs typeface="Calibri"/>
              <a:sym typeface="Calibri"/>
            </a:endParaRPr>
          </a:p>
        </p:txBody>
      </p:sp>
      <p:sp>
        <p:nvSpPr>
          <p:cNvPr id="273" name="Google Shape;273;p14"/>
          <p:cNvSpPr txBox="1"/>
          <p:nvPr/>
        </p:nvSpPr>
        <p:spPr>
          <a:xfrm>
            <a:off x="756000" y="6896538"/>
            <a:ext cx="41766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FFFFFF"/>
                </a:solidFill>
                <a:latin typeface="Arial"/>
                <a:ea typeface="Arial"/>
                <a:cs typeface="Arial"/>
                <a:sym typeface="Arial"/>
              </a:rPr>
              <a:t>Stock Trader, ABC Corporation - January 2020 - present</a:t>
            </a:r>
            <a:endParaRPr/>
          </a:p>
        </p:txBody>
      </p:sp>
      <p:sp>
        <p:nvSpPr>
          <p:cNvPr id="274" name="Google Shape;274;p14"/>
          <p:cNvSpPr txBox="1"/>
          <p:nvPr/>
        </p:nvSpPr>
        <p:spPr>
          <a:xfrm>
            <a:off x="756000" y="7182923"/>
            <a:ext cx="5730000" cy="1143000"/>
          </a:xfrm>
          <a:prstGeom prst="rect">
            <a:avLst/>
          </a:prstGeom>
          <a:noFill/>
          <a:ln>
            <a:noFill/>
          </a:ln>
        </p:spPr>
        <p:txBody>
          <a:bodyPr anchorCtr="0" anchor="t" bIns="0" lIns="0" spcFirstLastPara="1" rIns="0" wrap="square" tIns="0">
            <a:spAutoFit/>
          </a:bodyPr>
          <a:lstStyle/>
          <a:p>
            <a:pPr indent="-118745" lvl="1" marL="237491" marR="0" rtl="0" algn="l">
              <a:lnSpc>
                <a:spcPct val="115000"/>
              </a:lnSpc>
              <a:spcBef>
                <a:spcPts val="0"/>
              </a:spcBef>
              <a:spcAft>
                <a:spcPts val="0"/>
              </a:spcAft>
              <a:buClr>
                <a:srgbClr val="FFFFFF"/>
              </a:buClr>
              <a:buSzPts val="1100"/>
              <a:buFont typeface="Arial"/>
              <a:buChar char="•"/>
            </a:pPr>
            <a:r>
              <a:rPr b="0" i="0" lang="en-US" sz="1100" u="none" cap="none" strike="noStrike">
                <a:solidFill>
                  <a:srgbClr val="FFFFFF"/>
                </a:solidFill>
                <a:latin typeface="Arial"/>
                <a:ea typeface="Arial"/>
                <a:cs typeface="Arial"/>
                <a:sym typeface="Arial"/>
              </a:rPr>
              <a:t>Conducted in-depth analysis of market trends and financial data to identify profitable trading opportunities. </a:t>
            </a:r>
            <a:endParaRPr/>
          </a:p>
          <a:p>
            <a:pPr indent="-118745" lvl="1" marL="237491" marR="0" rtl="0" algn="l">
              <a:lnSpc>
                <a:spcPct val="115000"/>
              </a:lnSpc>
              <a:spcBef>
                <a:spcPts val="0"/>
              </a:spcBef>
              <a:spcAft>
                <a:spcPts val="0"/>
              </a:spcAft>
              <a:buClr>
                <a:srgbClr val="FFFFFF"/>
              </a:buClr>
              <a:buSzPts val="1100"/>
              <a:buFont typeface="Arial"/>
              <a:buChar char="•"/>
            </a:pPr>
            <a:r>
              <a:rPr b="0" i="0" lang="en-US" sz="1100" u="none" cap="none" strike="noStrike">
                <a:solidFill>
                  <a:srgbClr val="FFFFFF"/>
                </a:solidFill>
                <a:latin typeface="Arial"/>
                <a:ea typeface="Arial"/>
                <a:cs typeface="Arial"/>
                <a:sym typeface="Arial"/>
              </a:rPr>
              <a:t>Successfully executed buy and sell orders for stocks, options, and other financial instruments, achieving a high rate of return on investments.</a:t>
            </a:r>
            <a:endParaRPr/>
          </a:p>
          <a:p>
            <a:pPr indent="-118745" lvl="1" marL="237491" marR="0" rtl="0" algn="l">
              <a:lnSpc>
                <a:spcPct val="115000"/>
              </a:lnSpc>
              <a:spcBef>
                <a:spcPts val="0"/>
              </a:spcBef>
              <a:spcAft>
                <a:spcPts val="0"/>
              </a:spcAft>
              <a:buClr>
                <a:srgbClr val="FFFFFF"/>
              </a:buClr>
              <a:buSzPts val="1100"/>
              <a:buFont typeface="Arial"/>
              <a:buChar char="•"/>
            </a:pPr>
            <a:r>
              <a:rPr b="0" i="0" lang="en-US" sz="1100" u="none" cap="none" strike="noStrike">
                <a:solidFill>
                  <a:srgbClr val="FFFFFF"/>
                </a:solidFill>
                <a:latin typeface="Arial"/>
                <a:ea typeface="Arial"/>
                <a:cs typeface="Arial"/>
                <a:sym typeface="Arial"/>
              </a:rPr>
              <a:t>Developed and implemented risk management strategies to minimize potential losses and protect client portfolios.</a:t>
            </a:r>
            <a:endParaRPr/>
          </a:p>
        </p:txBody>
      </p:sp>
      <p:sp>
        <p:nvSpPr>
          <p:cNvPr id="275" name="Google Shape;275;p14"/>
          <p:cNvSpPr txBox="1"/>
          <p:nvPr/>
        </p:nvSpPr>
        <p:spPr>
          <a:xfrm>
            <a:off x="3535709" y="10060234"/>
            <a:ext cx="1224600" cy="169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099" u="none" cap="none" strike="noStrike">
                <a:solidFill>
                  <a:srgbClr val="FFFFFF"/>
                </a:solidFill>
                <a:latin typeface="Arial"/>
                <a:ea typeface="Arial"/>
                <a:cs typeface="Arial"/>
                <a:sym typeface="Arial"/>
              </a:rPr>
              <a:t>123-456-7890</a:t>
            </a:r>
            <a:endParaRPr/>
          </a:p>
        </p:txBody>
      </p:sp>
      <p:sp>
        <p:nvSpPr>
          <p:cNvPr id="276" name="Google Shape;276;p14"/>
          <p:cNvSpPr txBox="1"/>
          <p:nvPr/>
        </p:nvSpPr>
        <p:spPr>
          <a:xfrm>
            <a:off x="5166315" y="10060234"/>
            <a:ext cx="2057100" cy="169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099" u="none" cap="none" strike="noStrike">
                <a:solidFill>
                  <a:srgbClr val="FFFFFF"/>
                </a:solidFill>
                <a:latin typeface="Arial"/>
                <a:ea typeface="Arial"/>
                <a:cs typeface="Arial"/>
                <a:sym typeface="Arial"/>
              </a:rPr>
              <a:t>hello@reallygreatsite.com</a:t>
            </a:r>
            <a:endParaRPr/>
          </a:p>
        </p:txBody>
      </p:sp>
      <p:sp>
        <p:nvSpPr>
          <p:cNvPr id="277" name="Google Shape;277;p14"/>
          <p:cNvSpPr txBox="1"/>
          <p:nvPr/>
        </p:nvSpPr>
        <p:spPr>
          <a:xfrm>
            <a:off x="714941" y="8517058"/>
            <a:ext cx="41766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FFFFFF"/>
                </a:solidFill>
                <a:latin typeface="Arial"/>
                <a:ea typeface="Arial"/>
                <a:cs typeface="Arial"/>
                <a:sym typeface="Arial"/>
              </a:rPr>
              <a:t>Stock Trader, Delta Corporation - July 2015 - January 2020</a:t>
            </a:r>
            <a:endParaRPr/>
          </a:p>
        </p:txBody>
      </p:sp>
      <p:sp>
        <p:nvSpPr>
          <p:cNvPr id="278" name="Google Shape;278;p14"/>
          <p:cNvSpPr txBox="1"/>
          <p:nvPr/>
        </p:nvSpPr>
        <p:spPr>
          <a:xfrm>
            <a:off x="714941" y="8803443"/>
            <a:ext cx="5730000" cy="753600"/>
          </a:xfrm>
          <a:prstGeom prst="rect">
            <a:avLst/>
          </a:prstGeom>
          <a:noFill/>
          <a:ln>
            <a:noFill/>
          </a:ln>
        </p:spPr>
        <p:txBody>
          <a:bodyPr anchorCtr="0" anchor="t" bIns="0" lIns="0" spcFirstLastPara="1" rIns="0" wrap="square" tIns="0">
            <a:spAutoFit/>
          </a:bodyPr>
          <a:lstStyle/>
          <a:p>
            <a:pPr indent="-118745" lvl="1" marL="237491" marR="0" rtl="0" algn="l">
              <a:lnSpc>
                <a:spcPct val="115000"/>
              </a:lnSpc>
              <a:spcBef>
                <a:spcPts val="0"/>
              </a:spcBef>
              <a:spcAft>
                <a:spcPts val="0"/>
              </a:spcAft>
              <a:buClr>
                <a:srgbClr val="FFFFFF"/>
              </a:buClr>
              <a:buSzPts val="1100"/>
              <a:buFont typeface="Arial"/>
              <a:buChar char="•"/>
            </a:pPr>
            <a:r>
              <a:rPr b="0" i="0" lang="en-US" sz="1100" u="none" cap="none" strike="noStrike">
                <a:solidFill>
                  <a:srgbClr val="FFFFFF"/>
                </a:solidFill>
                <a:latin typeface="Arial"/>
                <a:ea typeface="Arial"/>
                <a:cs typeface="Arial"/>
                <a:sym typeface="Arial"/>
              </a:rPr>
              <a:t>Maintained strong relationships with clients, providing regular updates and personalized investment advice to meet their financial goals.</a:t>
            </a:r>
            <a:endParaRPr/>
          </a:p>
          <a:p>
            <a:pPr indent="-118745" lvl="1" marL="237491" marR="0" rtl="0" algn="l">
              <a:lnSpc>
                <a:spcPct val="115000"/>
              </a:lnSpc>
              <a:spcBef>
                <a:spcPts val="0"/>
              </a:spcBef>
              <a:spcAft>
                <a:spcPts val="0"/>
              </a:spcAft>
              <a:buClr>
                <a:srgbClr val="FFFFFF"/>
              </a:buClr>
              <a:buSzPts val="1100"/>
              <a:buFont typeface="Arial"/>
              <a:buChar char="•"/>
            </a:pPr>
            <a:r>
              <a:rPr b="0" i="0" lang="en-US" sz="1100" u="none" cap="none" strike="noStrike">
                <a:solidFill>
                  <a:srgbClr val="FFFFFF"/>
                </a:solidFill>
                <a:latin typeface="Arial"/>
                <a:ea typeface="Arial"/>
                <a:cs typeface="Arial"/>
                <a:sym typeface="Arial"/>
              </a:rPr>
              <a:t>Monitored and evaluated the performance of investment portfolios, making adjustments as necessary to optimize returns.</a:t>
            </a:r>
            <a:endParaRPr/>
          </a:p>
        </p:txBody>
      </p:sp>
      <p:pic>
        <p:nvPicPr>
          <p:cNvPr id="279" name="Google Shape;279;p14"/>
          <p:cNvPicPr preferRelativeResize="0"/>
          <p:nvPr/>
        </p:nvPicPr>
        <p:blipFill>
          <a:blip r:embed="rId6">
            <a:alphaModFix/>
          </a:blip>
          <a:stretch>
            <a:fillRect/>
          </a:stretch>
        </p:blipFill>
        <p:spPr>
          <a:xfrm>
            <a:off x="6495025" y="-374996"/>
            <a:ext cx="1925300" cy="24536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cxnSp>
        <p:nvCxnSpPr>
          <p:cNvPr id="284" name="Google Shape;284;p15"/>
          <p:cNvCxnSpPr/>
          <p:nvPr/>
        </p:nvCxnSpPr>
        <p:spPr>
          <a:xfrm>
            <a:off x="361600" y="813600"/>
            <a:ext cx="0" cy="9460200"/>
          </a:xfrm>
          <a:prstGeom prst="straightConnector1">
            <a:avLst/>
          </a:prstGeom>
          <a:noFill/>
          <a:ln cap="flat" cmpd="sng" w="9525">
            <a:solidFill>
              <a:srgbClr val="2C3A47"/>
            </a:solidFill>
            <a:prstDash val="solid"/>
            <a:round/>
            <a:headEnd len="lg" w="lg" type="oval"/>
            <a:tailEnd len="lg" w="lg" type="oval"/>
          </a:ln>
        </p:spPr>
      </p:cxnSp>
      <p:pic>
        <p:nvPicPr>
          <p:cNvPr id="285" name="Google Shape;285;p15"/>
          <p:cNvPicPr preferRelativeResize="0"/>
          <p:nvPr/>
        </p:nvPicPr>
        <p:blipFill>
          <a:blip r:embed="rId3">
            <a:alphaModFix/>
          </a:blip>
          <a:stretch>
            <a:fillRect/>
          </a:stretch>
        </p:blipFill>
        <p:spPr>
          <a:xfrm>
            <a:off x="6513475" y="8280910"/>
            <a:ext cx="1047800" cy="1955490"/>
          </a:xfrm>
          <a:prstGeom prst="rect">
            <a:avLst/>
          </a:prstGeom>
          <a:noFill/>
          <a:ln>
            <a:noFill/>
          </a:ln>
        </p:spPr>
      </p:pic>
      <p:grpSp>
        <p:nvGrpSpPr>
          <p:cNvPr id="286" name="Google Shape;286;p15"/>
          <p:cNvGrpSpPr/>
          <p:nvPr/>
        </p:nvGrpSpPr>
        <p:grpSpPr>
          <a:xfrm>
            <a:off x="0" y="-325609"/>
            <a:ext cx="7560000" cy="3242840"/>
            <a:chOff x="0" y="-38100"/>
            <a:chExt cx="2709333" cy="1162161"/>
          </a:xfrm>
        </p:grpSpPr>
        <p:sp>
          <p:nvSpPr>
            <p:cNvPr id="287" name="Google Shape;287;p15"/>
            <p:cNvSpPr/>
            <p:nvPr/>
          </p:nvSpPr>
          <p:spPr>
            <a:xfrm>
              <a:off x="0" y="0"/>
              <a:ext cx="2709333" cy="1124061"/>
            </a:xfrm>
            <a:custGeom>
              <a:rect b="b" l="l" r="r" t="t"/>
              <a:pathLst>
                <a:path extrusionOk="0" h="1124061" w="2709333">
                  <a:moveTo>
                    <a:pt x="37890" y="0"/>
                  </a:moveTo>
                  <a:lnTo>
                    <a:pt x="2671443" y="0"/>
                  </a:lnTo>
                  <a:cubicBezTo>
                    <a:pt x="2681492" y="0"/>
                    <a:pt x="2691130" y="3992"/>
                    <a:pt x="2698235" y="11098"/>
                  </a:cubicBezTo>
                  <a:cubicBezTo>
                    <a:pt x="2705341" y="18204"/>
                    <a:pt x="2709333" y="27841"/>
                    <a:pt x="2709333" y="37890"/>
                  </a:cubicBezTo>
                  <a:lnTo>
                    <a:pt x="2709333" y="1086170"/>
                  </a:lnTo>
                  <a:cubicBezTo>
                    <a:pt x="2709333" y="1096220"/>
                    <a:pt x="2705341" y="1105857"/>
                    <a:pt x="2698235" y="1112963"/>
                  </a:cubicBezTo>
                  <a:cubicBezTo>
                    <a:pt x="2691130" y="1120069"/>
                    <a:pt x="2681492" y="1124061"/>
                    <a:pt x="2671443" y="1124061"/>
                  </a:cubicBezTo>
                  <a:lnTo>
                    <a:pt x="37890" y="1124061"/>
                  </a:lnTo>
                  <a:cubicBezTo>
                    <a:pt x="27841" y="1124061"/>
                    <a:pt x="18204" y="1120069"/>
                    <a:pt x="11098" y="1112963"/>
                  </a:cubicBezTo>
                  <a:cubicBezTo>
                    <a:pt x="3992" y="1105857"/>
                    <a:pt x="0" y="1096220"/>
                    <a:pt x="0" y="1086170"/>
                  </a:cubicBezTo>
                  <a:lnTo>
                    <a:pt x="0" y="37890"/>
                  </a:lnTo>
                  <a:cubicBezTo>
                    <a:pt x="0" y="27841"/>
                    <a:pt x="3992" y="18204"/>
                    <a:pt x="11098" y="11098"/>
                  </a:cubicBezTo>
                  <a:cubicBezTo>
                    <a:pt x="18204" y="3992"/>
                    <a:pt x="27841" y="0"/>
                    <a:pt x="37890"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5"/>
            <p:cNvSpPr txBox="1"/>
            <p:nvPr/>
          </p:nvSpPr>
          <p:spPr>
            <a:xfrm>
              <a:off x="0" y="-38100"/>
              <a:ext cx="2709333" cy="1162161"/>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89" name="Google Shape;289;p15"/>
          <p:cNvPicPr preferRelativeResize="0"/>
          <p:nvPr/>
        </p:nvPicPr>
        <p:blipFill>
          <a:blip r:embed="rId4">
            <a:alphaModFix/>
          </a:blip>
          <a:stretch>
            <a:fillRect/>
          </a:stretch>
        </p:blipFill>
        <p:spPr>
          <a:xfrm>
            <a:off x="4969701" y="471751"/>
            <a:ext cx="1846300" cy="1913322"/>
          </a:xfrm>
          <a:prstGeom prst="rect">
            <a:avLst/>
          </a:prstGeom>
          <a:noFill/>
          <a:ln>
            <a:noFill/>
          </a:ln>
        </p:spPr>
      </p:pic>
      <p:cxnSp>
        <p:nvCxnSpPr>
          <p:cNvPr id="290" name="Google Shape;290;p15"/>
          <p:cNvCxnSpPr/>
          <p:nvPr/>
        </p:nvCxnSpPr>
        <p:spPr>
          <a:xfrm rot="10800000">
            <a:off x="512793" y="282830"/>
            <a:ext cx="4058680" cy="0"/>
          </a:xfrm>
          <a:prstGeom prst="straightConnector1">
            <a:avLst/>
          </a:prstGeom>
          <a:noFill/>
          <a:ln cap="flat" cmpd="sng" w="9525">
            <a:solidFill>
              <a:srgbClr val="2C3A47"/>
            </a:solidFill>
            <a:prstDash val="solid"/>
            <a:round/>
            <a:headEnd len="lg" w="lg" type="oval"/>
            <a:tailEnd len="lg" w="lg" type="oval"/>
          </a:ln>
        </p:spPr>
      </p:cxnSp>
      <p:sp>
        <p:nvSpPr>
          <p:cNvPr id="291" name="Google Shape;291;p15"/>
          <p:cNvSpPr txBox="1"/>
          <p:nvPr/>
        </p:nvSpPr>
        <p:spPr>
          <a:xfrm>
            <a:off x="1660153" y="743514"/>
            <a:ext cx="2398500" cy="769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000" u="none" cap="none" strike="noStrike">
                <a:solidFill>
                  <a:srgbClr val="FFFFFF"/>
                </a:solidFill>
                <a:latin typeface="Calibri"/>
                <a:ea typeface="Calibri"/>
                <a:cs typeface="Calibri"/>
                <a:sym typeface="Calibri"/>
              </a:rPr>
              <a:t>Jane Doe</a:t>
            </a:r>
            <a:endParaRPr b="1">
              <a:latin typeface="Calibri"/>
              <a:ea typeface="Calibri"/>
              <a:cs typeface="Calibri"/>
              <a:sym typeface="Calibri"/>
            </a:endParaRPr>
          </a:p>
        </p:txBody>
      </p:sp>
      <p:sp>
        <p:nvSpPr>
          <p:cNvPr id="292" name="Google Shape;292;p15"/>
          <p:cNvSpPr txBox="1"/>
          <p:nvPr/>
        </p:nvSpPr>
        <p:spPr>
          <a:xfrm>
            <a:off x="1615780" y="1695974"/>
            <a:ext cx="2487142" cy="40132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0" i="0" lang="en-US" sz="2199" u="none" cap="none" strike="noStrike">
                <a:solidFill>
                  <a:srgbClr val="FFFFFF"/>
                </a:solidFill>
                <a:latin typeface="Arial"/>
                <a:ea typeface="Arial"/>
                <a:cs typeface="Arial"/>
                <a:sym typeface="Arial"/>
              </a:rPr>
              <a:t>Stock Trader</a:t>
            </a:r>
            <a:endParaRPr/>
          </a:p>
        </p:txBody>
      </p:sp>
      <p:sp>
        <p:nvSpPr>
          <p:cNvPr id="293" name="Google Shape;293;p15"/>
          <p:cNvSpPr txBox="1"/>
          <p:nvPr/>
        </p:nvSpPr>
        <p:spPr>
          <a:xfrm>
            <a:off x="5027218" y="3450631"/>
            <a:ext cx="1479300" cy="338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199" u="none" cap="none" strike="noStrike">
                <a:solidFill>
                  <a:srgbClr val="2C3A47"/>
                </a:solidFill>
                <a:latin typeface="Calibri"/>
                <a:ea typeface="Calibri"/>
                <a:cs typeface="Calibri"/>
                <a:sym typeface="Calibri"/>
              </a:rPr>
              <a:t>Skills</a:t>
            </a:r>
            <a:endParaRPr b="1">
              <a:latin typeface="Calibri"/>
              <a:ea typeface="Calibri"/>
              <a:cs typeface="Calibri"/>
              <a:sym typeface="Calibri"/>
            </a:endParaRPr>
          </a:p>
        </p:txBody>
      </p:sp>
      <p:sp>
        <p:nvSpPr>
          <p:cNvPr id="294" name="Google Shape;294;p15"/>
          <p:cNvSpPr txBox="1"/>
          <p:nvPr/>
        </p:nvSpPr>
        <p:spPr>
          <a:xfrm>
            <a:off x="5027218" y="3987794"/>
            <a:ext cx="11535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Risk Management</a:t>
            </a:r>
            <a:endParaRPr/>
          </a:p>
        </p:txBody>
      </p:sp>
      <p:sp>
        <p:nvSpPr>
          <p:cNvPr id="295" name="Google Shape;295;p15"/>
          <p:cNvSpPr txBox="1"/>
          <p:nvPr/>
        </p:nvSpPr>
        <p:spPr>
          <a:xfrm>
            <a:off x="5027218" y="4272123"/>
            <a:ext cx="11169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Financial Analysis</a:t>
            </a:r>
            <a:endParaRPr/>
          </a:p>
        </p:txBody>
      </p:sp>
      <p:sp>
        <p:nvSpPr>
          <p:cNvPr id="296" name="Google Shape;296;p15"/>
          <p:cNvSpPr txBox="1"/>
          <p:nvPr/>
        </p:nvSpPr>
        <p:spPr>
          <a:xfrm>
            <a:off x="5027218" y="4556453"/>
            <a:ext cx="21528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Portfolio Management</a:t>
            </a:r>
            <a:endParaRPr/>
          </a:p>
        </p:txBody>
      </p:sp>
      <p:sp>
        <p:nvSpPr>
          <p:cNvPr id="297" name="Google Shape;297;p15"/>
          <p:cNvSpPr txBox="1"/>
          <p:nvPr/>
        </p:nvSpPr>
        <p:spPr>
          <a:xfrm>
            <a:off x="5027218" y="4842951"/>
            <a:ext cx="11532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Technical Analysis</a:t>
            </a:r>
            <a:endParaRPr/>
          </a:p>
        </p:txBody>
      </p:sp>
      <p:sp>
        <p:nvSpPr>
          <p:cNvPr id="298" name="Google Shape;298;p15"/>
          <p:cNvSpPr txBox="1"/>
          <p:nvPr/>
        </p:nvSpPr>
        <p:spPr>
          <a:xfrm>
            <a:off x="5027218" y="5129449"/>
            <a:ext cx="10311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Equity Research </a:t>
            </a:r>
            <a:endParaRPr/>
          </a:p>
        </p:txBody>
      </p:sp>
      <p:sp>
        <p:nvSpPr>
          <p:cNvPr id="299" name="Google Shape;299;p15"/>
          <p:cNvSpPr txBox="1"/>
          <p:nvPr/>
        </p:nvSpPr>
        <p:spPr>
          <a:xfrm>
            <a:off x="5027218" y="5912414"/>
            <a:ext cx="1479300" cy="338400"/>
          </a:xfrm>
          <a:prstGeom prst="rect">
            <a:avLst/>
          </a:prstGeom>
          <a:noFill/>
          <a:ln>
            <a:noFill/>
          </a:ln>
        </p:spPr>
        <p:txBody>
          <a:bodyPr anchorCtr="0" anchor="t" bIns="0" lIns="0" spcFirstLastPara="1" rIns="0" wrap="square" tIns="0">
            <a:spAutoFit/>
          </a:bodyPr>
          <a:lstStyle/>
          <a:p>
            <a:pPr indent="0" lvl="0" marL="0" marR="0" rtl="0" algn="l">
              <a:lnSpc>
                <a:spcPct val="139972"/>
              </a:lnSpc>
              <a:spcBef>
                <a:spcPts val="0"/>
              </a:spcBef>
              <a:spcAft>
                <a:spcPts val="0"/>
              </a:spcAft>
              <a:buNone/>
            </a:pPr>
            <a:r>
              <a:rPr b="1" i="0" lang="en-US" sz="2199" u="none" cap="none" strike="noStrike">
                <a:solidFill>
                  <a:srgbClr val="2C3A47"/>
                </a:solidFill>
                <a:latin typeface="Calibri"/>
                <a:ea typeface="Calibri"/>
                <a:cs typeface="Calibri"/>
                <a:sym typeface="Calibri"/>
              </a:rPr>
              <a:t>Contact</a:t>
            </a:r>
            <a:endParaRPr b="1">
              <a:latin typeface="Calibri"/>
              <a:ea typeface="Calibri"/>
              <a:cs typeface="Calibri"/>
              <a:sym typeface="Calibri"/>
            </a:endParaRPr>
          </a:p>
        </p:txBody>
      </p:sp>
      <p:sp>
        <p:nvSpPr>
          <p:cNvPr id="300" name="Google Shape;300;p15"/>
          <p:cNvSpPr txBox="1"/>
          <p:nvPr/>
        </p:nvSpPr>
        <p:spPr>
          <a:xfrm>
            <a:off x="5027218" y="6455292"/>
            <a:ext cx="12306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123-456-7890</a:t>
            </a:r>
            <a:endParaRPr/>
          </a:p>
        </p:txBody>
      </p:sp>
      <p:sp>
        <p:nvSpPr>
          <p:cNvPr id="301" name="Google Shape;301;p15"/>
          <p:cNvSpPr txBox="1"/>
          <p:nvPr/>
        </p:nvSpPr>
        <p:spPr>
          <a:xfrm>
            <a:off x="5027218" y="6740274"/>
            <a:ext cx="20670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hello@reallygreatsite.com</a:t>
            </a:r>
            <a:endParaRPr/>
          </a:p>
        </p:txBody>
      </p:sp>
      <p:sp>
        <p:nvSpPr>
          <p:cNvPr id="302" name="Google Shape;302;p15"/>
          <p:cNvSpPr txBox="1"/>
          <p:nvPr/>
        </p:nvSpPr>
        <p:spPr>
          <a:xfrm>
            <a:off x="5027218" y="7025256"/>
            <a:ext cx="12456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reallygreatsite.com</a:t>
            </a:r>
            <a:endParaRPr/>
          </a:p>
        </p:txBody>
      </p:sp>
      <p:sp>
        <p:nvSpPr>
          <p:cNvPr id="303" name="Google Shape;303;p15"/>
          <p:cNvSpPr txBox="1"/>
          <p:nvPr/>
        </p:nvSpPr>
        <p:spPr>
          <a:xfrm>
            <a:off x="755228" y="7521722"/>
            <a:ext cx="1948200" cy="338400"/>
          </a:xfrm>
          <a:prstGeom prst="rect">
            <a:avLst/>
          </a:prstGeom>
          <a:noFill/>
          <a:ln>
            <a:noFill/>
          </a:ln>
        </p:spPr>
        <p:txBody>
          <a:bodyPr anchorCtr="0" anchor="t" bIns="0" lIns="0" spcFirstLastPara="1" rIns="0" wrap="square" tIns="0">
            <a:spAutoFit/>
          </a:bodyPr>
          <a:lstStyle/>
          <a:p>
            <a:pPr indent="0" lvl="0" marL="0" marR="0" rtl="0" algn="l">
              <a:lnSpc>
                <a:spcPct val="139972"/>
              </a:lnSpc>
              <a:spcBef>
                <a:spcPts val="0"/>
              </a:spcBef>
              <a:spcAft>
                <a:spcPts val="0"/>
              </a:spcAft>
              <a:buNone/>
            </a:pPr>
            <a:r>
              <a:rPr b="1" i="0" lang="en-US" sz="2199" u="none" cap="none" strike="noStrike">
                <a:solidFill>
                  <a:srgbClr val="2C3A47"/>
                </a:solidFill>
                <a:latin typeface="Calibri"/>
                <a:ea typeface="Calibri"/>
                <a:cs typeface="Calibri"/>
                <a:sym typeface="Calibri"/>
              </a:rPr>
              <a:t>Profile Summary</a:t>
            </a:r>
            <a:endParaRPr b="1">
              <a:latin typeface="Calibri"/>
              <a:ea typeface="Calibri"/>
              <a:cs typeface="Calibri"/>
              <a:sym typeface="Calibri"/>
            </a:endParaRPr>
          </a:p>
        </p:txBody>
      </p:sp>
      <p:sp>
        <p:nvSpPr>
          <p:cNvPr id="304" name="Google Shape;304;p15"/>
          <p:cNvSpPr txBox="1"/>
          <p:nvPr/>
        </p:nvSpPr>
        <p:spPr>
          <a:xfrm>
            <a:off x="755228" y="8075464"/>
            <a:ext cx="3497100" cy="1719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Accomplished Senior Stock Trader with over 10 years of experience in executing high-value trades and managing diverse investment portfolios. Expert in market analysis, risk management, and strategic trading across multiple asset classes, including equities, options, and futures. Proven track record of achieving consistent returns above market benchmarks. Strong leadership skills with a history of mentoring junior traders and fostering a collaborative team environment.</a:t>
            </a:r>
            <a:endParaRPr/>
          </a:p>
        </p:txBody>
      </p:sp>
      <p:sp>
        <p:nvSpPr>
          <p:cNvPr id="305" name="Google Shape;305;p15"/>
          <p:cNvSpPr txBox="1"/>
          <p:nvPr/>
        </p:nvSpPr>
        <p:spPr>
          <a:xfrm>
            <a:off x="5027218" y="7521722"/>
            <a:ext cx="1895400" cy="338400"/>
          </a:xfrm>
          <a:prstGeom prst="rect">
            <a:avLst/>
          </a:prstGeom>
          <a:noFill/>
          <a:ln>
            <a:noFill/>
          </a:ln>
        </p:spPr>
        <p:txBody>
          <a:bodyPr anchorCtr="0" anchor="t" bIns="0" lIns="0" spcFirstLastPara="1" rIns="0" wrap="square" tIns="0">
            <a:spAutoFit/>
          </a:bodyPr>
          <a:lstStyle/>
          <a:p>
            <a:pPr indent="0" lvl="0" marL="0" marR="0" rtl="0" algn="l">
              <a:lnSpc>
                <a:spcPct val="139972"/>
              </a:lnSpc>
              <a:spcBef>
                <a:spcPts val="0"/>
              </a:spcBef>
              <a:spcAft>
                <a:spcPts val="0"/>
              </a:spcAft>
              <a:buNone/>
            </a:pPr>
            <a:r>
              <a:rPr b="1" i="0" lang="en-US" sz="2199" u="none" cap="none" strike="noStrike">
                <a:solidFill>
                  <a:srgbClr val="2C3A47"/>
                </a:solidFill>
                <a:latin typeface="Calibri"/>
                <a:ea typeface="Calibri"/>
                <a:cs typeface="Calibri"/>
                <a:sym typeface="Calibri"/>
              </a:rPr>
              <a:t>Languages</a:t>
            </a:r>
            <a:endParaRPr b="1">
              <a:latin typeface="Calibri"/>
              <a:ea typeface="Calibri"/>
              <a:cs typeface="Calibri"/>
              <a:sym typeface="Calibri"/>
            </a:endParaRPr>
          </a:p>
        </p:txBody>
      </p:sp>
      <p:sp>
        <p:nvSpPr>
          <p:cNvPr id="306" name="Google Shape;306;p15"/>
          <p:cNvSpPr txBox="1"/>
          <p:nvPr/>
        </p:nvSpPr>
        <p:spPr>
          <a:xfrm>
            <a:off x="755228" y="3450631"/>
            <a:ext cx="2012400" cy="338400"/>
          </a:xfrm>
          <a:prstGeom prst="rect">
            <a:avLst/>
          </a:prstGeom>
          <a:noFill/>
          <a:ln>
            <a:noFill/>
          </a:ln>
        </p:spPr>
        <p:txBody>
          <a:bodyPr anchorCtr="0" anchor="t" bIns="0" lIns="0" spcFirstLastPara="1" rIns="0" wrap="square" tIns="0">
            <a:spAutoFit/>
          </a:bodyPr>
          <a:lstStyle/>
          <a:p>
            <a:pPr indent="0" lvl="0" marL="0" marR="0" rtl="0" algn="l">
              <a:lnSpc>
                <a:spcPct val="139972"/>
              </a:lnSpc>
              <a:spcBef>
                <a:spcPts val="0"/>
              </a:spcBef>
              <a:spcAft>
                <a:spcPts val="0"/>
              </a:spcAft>
              <a:buNone/>
            </a:pPr>
            <a:r>
              <a:rPr b="1" i="0" lang="en-US" sz="2199" u="none" cap="none" strike="noStrike">
                <a:solidFill>
                  <a:srgbClr val="2C3A47"/>
                </a:solidFill>
                <a:latin typeface="Calibri"/>
                <a:ea typeface="Calibri"/>
                <a:cs typeface="Calibri"/>
                <a:sym typeface="Calibri"/>
              </a:rPr>
              <a:t>Work Experience</a:t>
            </a:r>
            <a:endParaRPr b="1">
              <a:latin typeface="Calibri"/>
              <a:ea typeface="Calibri"/>
              <a:cs typeface="Calibri"/>
              <a:sym typeface="Calibri"/>
            </a:endParaRPr>
          </a:p>
        </p:txBody>
      </p:sp>
      <p:sp>
        <p:nvSpPr>
          <p:cNvPr id="307" name="Google Shape;307;p15"/>
          <p:cNvSpPr txBox="1"/>
          <p:nvPr/>
        </p:nvSpPr>
        <p:spPr>
          <a:xfrm>
            <a:off x="755228" y="4039416"/>
            <a:ext cx="3816300" cy="362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Senior  Stock Trader, ABC Investments, New York,</a:t>
            </a:r>
            <a:endParaRPr/>
          </a:p>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2020 - current</a:t>
            </a:r>
            <a:endParaRPr/>
          </a:p>
        </p:txBody>
      </p:sp>
      <p:sp>
        <p:nvSpPr>
          <p:cNvPr id="308" name="Google Shape;308;p15"/>
          <p:cNvSpPr txBox="1"/>
          <p:nvPr/>
        </p:nvSpPr>
        <p:spPr>
          <a:xfrm>
            <a:off x="755228" y="4643474"/>
            <a:ext cx="3498000" cy="2300700"/>
          </a:xfrm>
          <a:prstGeom prst="rect">
            <a:avLst/>
          </a:prstGeom>
          <a:noFill/>
          <a:ln>
            <a:noFill/>
          </a:ln>
        </p:spPr>
        <p:txBody>
          <a:bodyPr anchorCtr="0" anchor="t" bIns="0" lIns="0" spcFirstLastPara="1" rIns="0" wrap="square" tIns="0">
            <a:spAutoFit/>
          </a:bodyPr>
          <a:lstStyle/>
          <a:p>
            <a:pPr indent="-118264" lvl="1" marL="236529" marR="0" rtl="0" algn="l">
              <a:lnSpc>
                <a:spcPct val="115000"/>
              </a:lnSpc>
              <a:spcBef>
                <a:spcPts val="0"/>
              </a:spcBef>
              <a:spcAft>
                <a:spcPts val="0"/>
              </a:spcAft>
              <a:buClr>
                <a:srgbClr val="000000"/>
              </a:buClr>
              <a:buSzPts val="1095"/>
              <a:buFont typeface="Arial"/>
              <a:buChar char="•"/>
            </a:pPr>
            <a:r>
              <a:rPr b="0" i="0" lang="en-US" sz="1095" u="none" cap="none" strike="noStrike">
                <a:solidFill>
                  <a:srgbClr val="000000"/>
                </a:solidFill>
                <a:latin typeface="Arial"/>
                <a:ea typeface="Arial"/>
                <a:cs typeface="Arial"/>
                <a:sym typeface="Arial"/>
              </a:rPr>
              <a:t> Developed and implemented sophisticated risk management strategies to mitigate potential losses and protect client investments.</a:t>
            </a:r>
            <a:endParaRPr/>
          </a:p>
          <a:p>
            <a:pPr indent="-118264" lvl="1" marL="236529" marR="0" rtl="0" algn="l">
              <a:lnSpc>
                <a:spcPct val="115000"/>
              </a:lnSpc>
              <a:spcBef>
                <a:spcPts val="0"/>
              </a:spcBef>
              <a:spcAft>
                <a:spcPts val="0"/>
              </a:spcAft>
              <a:buClr>
                <a:srgbClr val="000000"/>
              </a:buClr>
              <a:buSzPts val="1095"/>
              <a:buFont typeface="Arial"/>
              <a:buChar char="•"/>
            </a:pPr>
            <a:r>
              <a:rPr b="0" i="0" lang="en-US" sz="1095" u="none" cap="none" strike="noStrike">
                <a:solidFill>
                  <a:srgbClr val="000000"/>
                </a:solidFill>
                <a:latin typeface="Arial"/>
                <a:ea typeface="Arial"/>
                <a:cs typeface="Arial"/>
                <a:sym typeface="Arial"/>
              </a:rPr>
              <a:t>Ensured all trading activities complied with industry regulations and internal policies, maintaining a high standard of ethical conduct.</a:t>
            </a:r>
            <a:endParaRPr/>
          </a:p>
          <a:p>
            <a:pPr indent="-118264" lvl="1" marL="236529" marR="0" rtl="0" algn="l">
              <a:lnSpc>
                <a:spcPct val="115000"/>
              </a:lnSpc>
              <a:spcBef>
                <a:spcPts val="0"/>
              </a:spcBef>
              <a:spcAft>
                <a:spcPts val="0"/>
              </a:spcAft>
              <a:buClr>
                <a:srgbClr val="000000"/>
              </a:buClr>
              <a:buSzPts val="1095"/>
              <a:buFont typeface="Arial"/>
              <a:buChar char="•"/>
            </a:pPr>
            <a:r>
              <a:rPr b="0" i="0" lang="en-US" sz="1095" u="none" cap="none" strike="noStrike">
                <a:solidFill>
                  <a:srgbClr val="000000"/>
                </a:solidFill>
                <a:latin typeface="Arial"/>
                <a:ea typeface="Arial"/>
                <a:cs typeface="Arial"/>
                <a:sym typeface="Arial"/>
              </a:rPr>
              <a:t> Managed and optimized client portfolios, ensuring alignment with investment objectives and risk tolerance.</a:t>
            </a:r>
            <a:endParaRPr/>
          </a:p>
          <a:p>
            <a:pPr indent="-118264" lvl="1" marL="236529" marR="0" rtl="0" algn="l">
              <a:lnSpc>
                <a:spcPct val="115000"/>
              </a:lnSpc>
              <a:spcBef>
                <a:spcPts val="0"/>
              </a:spcBef>
              <a:spcAft>
                <a:spcPts val="0"/>
              </a:spcAft>
              <a:buClr>
                <a:srgbClr val="000000"/>
              </a:buClr>
              <a:buSzPts val="1095"/>
              <a:buFont typeface="Arial"/>
              <a:buChar char="•"/>
            </a:pPr>
            <a:r>
              <a:rPr b="0" i="0" lang="en-US" sz="1095" u="none" cap="none" strike="noStrike">
                <a:solidFill>
                  <a:srgbClr val="000000"/>
                </a:solidFill>
                <a:latin typeface="Arial"/>
                <a:ea typeface="Arial"/>
                <a:cs typeface="Arial"/>
                <a:sym typeface="Arial"/>
              </a:rPr>
              <a:t>Led a team of junior traders, providing mentorship and training to enhance their trading skills and market knowledge.</a:t>
            </a:r>
            <a:endParaRPr/>
          </a:p>
        </p:txBody>
      </p:sp>
      <p:sp>
        <p:nvSpPr>
          <p:cNvPr id="309" name="Google Shape;309;p15"/>
          <p:cNvSpPr txBox="1"/>
          <p:nvPr/>
        </p:nvSpPr>
        <p:spPr>
          <a:xfrm>
            <a:off x="5027218" y="5415947"/>
            <a:ext cx="21528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Trading Software</a:t>
            </a:r>
            <a:endParaRPr/>
          </a:p>
        </p:txBody>
      </p:sp>
      <p:sp>
        <p:nvSpPr>
          <p:cNvPr id="310" name="Google Shape;310;p15"/>
          <p:cNvSpPr txBox="1"/>
          <p:nvPr/>
        </p:nvSpPr>
        <p:spPr>
          <a:xfrm>
            <a:off x="5027218" y="8075464"/>
            <a:ext cx="4869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English </a:t>
            </a:r>
            <a:endParaRPr/>
          </a:p>
        </p:txBody>
      </p:sp>
      <p:sp>
        <p:nvSpPr>
          <p:cNvPr id="311" name="Google Shape;311;p15"/>
          <p:cNvSpPr txBox="1"/>
          <p:nvPr/>
        </p:nvSpPr>
        <p:spPr>
          <a:xfrm>
            <a:off x="5027218" y="8360951"/>
            <a:ext cx="5310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German</a:t>
            </a:r>
            <a:endParaRPr/>
          </a:p>
        </p:txBody>
      </p:sp>
      <p:sp>
        <p:nvSpPr>
          <p:cNvPr id="312" name="Google Shape;312;p15"/>
          <p:cNvSpPr txBox="1"/>
          <p:nvPr/>
        </p:nvSpPr>
        <p:spPr>
          <a:xfrm>
            <a:off x="5027218" y="8646438"/>
            <a:ext cx="4464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Franch</a:t>
            </a:r>
            <a:endParaRPr/>
          </a:p>
        </p:txBody>
      </p:sp>
      <p:sp>
        <p:nvSpPr>
          <p:cNvPr id="313" name="Google Shape;313;p15"/>
          <p:cNvSpPr txBox="1"/>
          <p:nvPr/>
        </p:nvSpPr>
        <p:spPr>
          <a:xfrm>
            <a:off x="5027218" y="8931926"/>
            <a:ext cx="4143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Arabic</a:t>
            </a:r>
            <a:endParaRPr/>
          </a:p>
        </p:txBody>
      </p:sp>
      <p:pic>
        <p:nvPicPr>
          <p:cNvPr id="314" name="Google Shape;314;p15"/>
          <p:cNvPicPr preferRelativeResize="0"/>
          <p:nvPr/>
        </p:nvPicPr>
        <p:blipFill>
          <a:blip r:embed="rId5">
            <a:alphaModFix/>
          </a:blip>
          <a:stretch>
            <a:fillRect/>
          </a:stretch>
        </p:blipFill>
        <p:spPr>
          <a:xfrm>
            <a:off x="-214300" y="381338"/>
            <a:ext cx="1031200" cy="19305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16"/>
          <p:cNvPicPr preferRelativeResize="0"/>
          <p:nvPr/>
        </p:nvPicPr>
        <p:blipFill>
          <a:blip r:embed="rId3">
            <a:alphaModFix/>
          </a:blip>
          <a:stretch>
            <a:fillRect/>
          </a:stretch>
        </p:blipFill>
        <p:spPr>
          <a:xfrm>
            <a:off x="877200" y="628600"/>
            <a:ext cx="1850150" cy="1746366"/>
          </a:xfrm>
          <a:prstGeom prst="rect">
            <a:avLst/>
          </a:prstGeom>
          <a:noFill/>
          <a:ln>
            <a:noFill/>
          </a:ln>
        </p:spPr>
      </p:pic>
      <p:grpSp>
        <p:nvGrpSpPr>
          <p:cNvPr id="320" name="Google Shape;320;p16"/>
          <p:cNvGrpSpPr/>
          <p:nvPr/>
        </p:nvGrpSpPr>
        <p:grpSpPr>
          <a:xfrm>
            <a:off x="3016615" y="-282624"/>
            <a:ext cx="4783913" cy="2306915"/>
            <a:chOff x="0" y="-38100"/>
            <a:chExt cx="1714446" cy="826746"/>
          </a:xfrm>
        </p:grpSpPr>
        <p:sp>
          <p:nvSpPr>
            <p:cNvPr id="321" name="Google Shape;321;p16"/>
            <p:cNvSpPr/>
            <p:nvPr/>
          </p:nvSpPr>
          <p:spPr>
            <a:xfrm>
              <a:off x="0" y="0"/>
              <a:ext cx="1714446" cy="788646"/>
            </a:xfrm>
            <a:custGeom>
              <a:rect b="b" l="l" r="r" t="t"/>
              <a:pathLst>
                <a:path extrusionOk="0" h="788646" w="1714446">
                  <a:moveTo>
                    <a:pt x="59878" y="0"/>
                  </a:moveTo>
                  <a:lnTo>
                    <a:pt x="1654568" y="0"/>
                  </a:lnTo>
                  <a:cubicBezTo>
                    <a:pt x="1670448" y="0"/>
                    <a:pt x="1685678" y="6309"/>
                    <a:pt x="1696908" y="17538"/>
                  </a:cubicBezTo>
                  <a:cubicBezTo>
                    <a:pt x="1708137" y="28767"/>
                    <a:pt x="1714446" y="43997"/>
                    <a:pt x="1714446" y="59878"/>
                  </a:cubicBezTo>
                  <a:lnTo>
                    <a:pt x="1714446" y="728768"/>
                  </a:lnTo>
                  <a:cubicBezTo>
                    <a:pt x="1714446" y="744649"/>
                    <a:pt x="1708137" y="759879"/>
                    <a:pt x="1696908" y="771108"/>
                  </a:cubicBezTo>
                  <a:cubicBezTo>
                    <a:pt x="1685678" y="782338"/>
                    <a:pt x="1670448" y="788646"/>
                    <a:pt x="1654568" y="788646"/>
                  </a:cubicBezTo>
                  <a:lnTo>
                    <a:pt x="59878" y="788646"/>
                  </a:lnTo>
                  <a:cubicBezTo>
                    <a:pt x="26808" y="788646"/>
                    <a:pt x="0" y="761838"/>
                    <a:pt x="0" y="728768"/>
                  </a:cubicBezTo>
                  <a:lnTo>
                    <a:pt x="0" y="59878"/>
                  </a:lnTo>
                  <a:cubicBezTo>
                    <a:pt x="0" y="43997"/>
                    <a:pt x="6309" y="28767"/>
                    <a:pt x="17538" y="17538"/>
                  </a:cubicBezTo>
                  <a:cubicBezTo>
                    <a:pt x="28767" y="6309"/>
                    <a:pt x="43997" y="0"/>
                    <a:pt x="59878"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6"/>
            <p:cNvSpPr txBox="1"/>
            <p:nvPr/>
          </p:nvSpPr>
          <p:spPr>
            <a:xfrm>
              <a:off x="0" y="-38100"/>
              <a:ext cx="1714445" cy="826746"/>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3" name="Google Shape;323;p16"/>
          <p:cNvSpPr txBox="1"/>
          <p:nvPr/>
        </p:nvSpPr>
        <p:spPr>
          <a:xfrm>
            <a:off x="3456174" y="716949"/>
            <a:ext cx="2473800" cy="76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5000" u="none" cap="none" strike="noStrike">
                <a:solidFill>
                  <a:srgbClr val="FFFFFF"/>
                </a:solidFill>
                <a:latin typeface="Calibri"/>
                <a:ea typeface="Calibri"/>
                <a:cs typeface="Calibri"/>
                <a:sym typeface="Calibri"/>
              </a:rPr>
              <a:t>John Doe</a:t>
            </a:r>
            <a:endParaRPr b="1">
              <a:latin typeface="Calibri"/>
              <a:ea typeface="Calibri"/>
              <a:cs typeface="Calibri"/>
              <a:sym typeface="Calibri"/>
            </a:endParaRPr>
          </a:p>
        </p:txBody>
      </p:sp>
      <p:sp>
        <p:nvSpPr>
          <p:cNvPr id="324" name="Google Shape;324;p16"/>
          <p:cNvSpPr txBox="1"/>
          <p:nvPr/>
        </p:nvSpPr>
        <p:spPr>
          <a:xfrm>
            <a:off x="3509246" y="1561499"/>
            <a:ext cx="3577228" cy="20065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100" u="none" cap="none" strike="noStrike">
                <a:solidFill>
                  <a:srgbClr val="FFFFFF"/>
                </a:solidFill>
                <a:latin typeface="Arial"/>
                <a:ea typeface="Arial"/>
                <a:cs typeface="Arial"/>
                <a:sym typeface="Arial"/>
              </a:rPr>
              <a:t>Stocks and Securities Trader</a:t>
            </a:r>
            <a:endParaRPr/>
          </a:p>
        </p:txBody>
      </p:sp>
      <p:grpSp>
        <p:nvGrpSpPr>
          <p:cNvPr id="325" name="Google Shape;325;p16"/>
          <p:cNvGrpSpPr/>
          <p:nvPr/>
        </p:nvGrpSpPr>
        <p:grpSpPr>
          <a:xfrm>
            <a:off x="756000" y="2555777"/>
            <a:ext cx="2545531" cy="7177381"/>
            <a:chOff x="0" y="-38100"/>
            <a:chExt cx="912261" cy="2572212"/>
          </a:xfrm>
        </p:grpSpPr>
        <p:sp>
          <p:nvSpPr>
            <p:cNvPr id="326" name="Google Shape;326;p16"/>
            <p:cNvSpPr/>
            <p:nvPr/>
          </p:nvSpPr>
          <p:spPr>
            <a:xfrm>
              <a:off x="0" y="0"/>
              <a:ext cx="912261" cy="2534112"/>
            </a:xfrm>
            <a:custGeom>
              <a:rect b="b" l="l" r="r" t="t"/>
              <a:pathLst>
                <a:path extrusionOk="0" h="2534112" w="912261">
                  <a:moveTo>
                    <a:pt x="112531" y="0"/>
                  </a:moveTo>
                  <a:lnTo>
                    <a:pt x="799730" y="0"/>
                  </a:lnTo>
                  <a:cubicBezTo>
                    <a:pt x="829575" y="0"/>
                    <a:pt x="858198" y="11856"/>
                    <a:pt x="879301" y="32960"/>
                  </a:cubicBezTo>
                  <a:cubicBezTo>
                    <a:pt x="900405" y="54063"/>
                    <a:pt x="912261" y="82686"/>
                    <a:pt x="912261" y="112531"/>
                  </a:cubicBezTo>
                  <a:lnTo>
                    <a:pt x="912261" y="2421581"/>
                  </a:lnTo>
                  <a:cubicBezTo>
                    <a:pt x="912261" y="2451426"/>
                    <a:pt x="900405" y="2480048"/>
                    <a:pt x="879301" y="2501152"/>
                  </a:cubicBezTo>
                  <a:cubicBezTo>
                    <a:pt x="858198" y="2522256"/>
                    <a:pt x="829575" y="2534112"/>
                    <a:pt x="799730" y="2534112"/>
                  </a:cubicBezTo>
                  <a:lnTo>
                    <a:pt x="112531" y="2534112"/>
                  </a:lnTo>
                  <a:cubicBezTo>
                    <a:pt x="82686" y="2534112"/>
                    <a:pt x="54063" y="2522256"/>
                    <a:pt x="32960" y="2501152"/>
                  </a:cubicBezTo>
                  <a:cubicBezTo>
                    <a:pt x="11856" y="2480048"/>
                    <a:pt x="0" y="2451426"/>
                    <a:pt x="0" y="2421581"/>
                  </a:cubicBezTo>
                  <a:lnTo>
                    <a:pt x="0" y="112531"/>
                  </a:lnTo>
                  <a:cubicBezTo>
                    <a:pt x="0" y="82686"/>
                    <a:pt x="11856" y="54063"/>
                    <a:pt x="32960" y="32960"/>
                  </a:cubicBezTo>
                  <a:cubicBezTo>
                    <a:pt x="54063" y="11856"/>
                    <a:pt x="82686" y="0"/>
                    <a:pt x="112531"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6"/>
            <p:cNvSpPr txBox="1"/>
            <p:nvPr/>
          </p:nvSpPr>
          <p:spPr>
            <a:xfrm>
              <a:off x="0" y="-38100"/>
              <a:ext cx="912261" cy="2572212"/>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8" name="Google Shape;328;p16"/>
          <p:cNvSpPr txBox="1"/>
          <p:nvPr/>
        </p:nvSpPr>
        <p:spPr>
          <a:xfrm>
            <a:off x="1148814" y="7754217"/>
            <a:ext cx="2061000" cy="3384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US" sz="2199" u="none" cap="none" strike="noStrike">
                <a:solidFill>
                  <a:srgbClr val="FFFFFF"/>
                </a:solidFill>
                <a:latin typeface="Calibri"/>
                <a:ea typeface="Calibri"/>
                <a:cs typeface="Calibri"/>
                <a:sym typeface="Calibri"/>
              </a:rPr>
              <a:t>Languages</a:t>
            </a:r>
            <a:endParaRPr b="1">
              <a:latin typeface="Calibri"/>
              <a:ea typeface="Calibri"/>
              <a:cs typeface="Calibri"/>
              <a:sym typeface="Calibri"/>
            </a:endParaRPr>
          </a:p>
        </p:txBody>
      </p:sp>
      <p:sp>
        <p:nvSpPr>
          <p:cNvPr id="329" name="Google Shape;329;p16"/>
          <p:cNvSpPr txBox="1"/>
          <p:nvPr/>
        </p:nvSpPr>
        <p:spPr>
          <a:xfrm>
            <a:off x="1148814" y="8250787"/>
            <a:ext cx="4890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FFFFFF"/>
                </a:solidFill>
                <a:latin typeface="Arial"/>
                <a:ea typeface="Arial"/>
                <a:cs typeface="Arial"/>
                <a:sym typeface="Arial"/>
              </a:rPr>
              <a:t>English </a:t>
            </a:r>
            <a:endParaRPr/>
          </a:p>
        </p:txBody>
      </p:sp>
      <p:sp>
        <p:nvSpPr>
          <p:cNvPr id="330" name="Google Shape;330;p16"/>
          <p:cNvSpPr txBox="1"/>
          <p:nvPr/>
        </p:nvSpPr>
        <p:spPr>
          <a:xfrm>
            <a:off x="1148814" y="8560667"/>
            <a:ext cx="5334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FFFFFF"/>
                </a:solidFill>
                <a:latin typeface="Arial"/>
                <a:ea typeface="Arial"/>
                <a:cs typeface="Arial"/>
                <a:sym typeface="Arial"/>
              </a:rPr>
              <a:t>German</a:t>
            </a:r>
            <a:endParaRPr/>
          </a:p>
        </p:txBody>
      </p:sp>
      <p:sp>
        <p:nvSpPr>
          <p:cNvPr id="331" name="Google Shape;331;p16"/>
          <p:cNvSpPr txBox="1"/>
          <p:nvPr/>
        </p:nvSpPr>
        <p:spPr>
          <a:xfrm>
            <a:off x="1148814" y="8870547"/>
            <a:ext cx="4482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FFFFFF"/>
                </a:solidFill>
                <a:latin typeface="Arial"/>
                <a:ea typeface="Arial"/>
                <a:cs typeface="Arial"/>
                <a:sym typeface="Arial"/>
              </a:rPr>
              <a:t>Franch</a:t>
            </a:r>
            <a:endParaRPr/>
          </a:p>
        </p:txBody>
      </p:sp>
      <p:sp>
        <p:nvSpPr>
          <p:cNvPr id="332" name="Google Shape;332;p16"/>
          <p:cNvSpPr txBox="1"/>
          <p:nvPr/>
        </p:nvSpPr>
        <p:spPr>
          <a:xfrm>
            <a:off x="1148814" y="6128297"/>
            <a:ext cx="1608600" cy="338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200" u="none" cap="none" strike="noStrike">
                <a:solidFill>
                  <a:srgbClr val="FFFFFF"/>
                </a:solidFill>
                <a:latin typeface="Calibri"/>
                <a:ea typeface="Calibri"/>
                <a:cs typeface="Calibri"/>
                <a:sym typeface="Calibri"/>
              </a:rPr>
              <a:t>Contact</a:t>
            </a:r>
            <a:endParaRPr b="1">
              <a:latin typeface="Calibri"/>
              <a:ea typeface="Calibri"/>
              <a:cs typeface="Calibri"/>
              <a:sym typeface="Calibri"/>
            </a:endParaRPr>
          </a:p>
        </p:txBody>
      </p:sp>
      <p:sp>
        <p:nvSpPr>
          <p:cNvPr id="333" name="Google Shape;333;p16"/>
          <p:cNvSpPr txBox="1"/>
          <p:nvPr/>
        </p:nvSpPr>
        <p:spPr>
          <a:xfrm>
            <a:off x="1148814" y="6689646"/>
            <a:ext cx="19977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FFFFFF"/>
                </a:solidFill>
                <a:latin typeface="Arial"/>
                <a:ea typeface="Arial"/>
                <a:cs typeface="Arial"/>
                <a:sym typeface="Arial"/>
              </a:rPr>
              <a:t>123-456-7890</a:t>
            </a:r>
            <a:endParaRPr/>
          </a:p>
        </p:txBody>
      </p:sp>
      <p:sp>
        <p:nvSpPr>
          <p:cNvPr id="334" name="Google Shape;334;p16"/>
          <p:cNvSpPr txBox="1"/>
          <p:nvPr/>
        </p:nvSpPr>
        <p:spPr>
          <a:xfrm>
            <a:off x="1148814" y="7003971"/>
            <a:ext cx="19977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FFFFFF"/>
                </a:solidFill>
                <a:latin typeface="Arial"/>
                <a:ea typeface="Arial"/>
                <a:cs typeface="Arial"/>
                <a:sym typeface="Arial"/>
              </a:rPr>
              <a:t>hello@reallygreatsite.com</a:t>
            </a:r>
            <a:endParaRPr/>
          </a:p>
        </p:txBody>
      </p:sp>
      <p:sp>
        <p:nvSpPr>
          <p:cNvPr id="335" name="Google Shape;335;p16"/>
          <p:cNvSpPr txBox="1"/>
          <p:nvPr/>
        </p:nvSpPr>
        <p:spPr>
          <a:xfrm>
            <a:off x="1148814" y="7305907"/>
            <a:ext cx="19977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FFFFFF"/>
                </a:solidFill>
                <a:latin typeface="Arial"/>
                <a:ea typeface="Arial"/>
                <a:cs typeface="Arial"/>
                <a:sym typeface="Arial"/>
              </a:rPr>
              <a:t>reallygreatsite.com</a:t>
            </a:r>
            <a:endParaRPr/>
          </a:p>
        </p:txBody>
      </p:sp>
      <p:sp>
        <p:nvSpPr>
          <p:cNvPr id="336" name="Google Shape;336;p16"/>
          <p:cNvSpPr txBox="1"/>
          <p:nvPr/>
        </p:nvSpPr>
        <p:spPr>
          <a:xfrm>
            <a:off x="1148814" y="2914587"/>
            <a:ext cx="643800" cy="338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200" u="none" cap="none" strike="noStrike">
                <a:solidFill>
                  <a:srgbClr val="FFFFFF"/>
                </a:solidFill>
                <a:latin typeface="Calibri"/>
                <a:ea typeface="Calibri"/>
                <a:cs typeface="Calibri"/>
                <a:sym typeface="Calibri"/>
              </a:rPr>
              <a:t>Skills</a:t>
            </a:r>
            <a:endParaRPr b="1">
              <a:latin typeface="Calibri"/>
              <a:ea typeface="Calibri"/>
              <a:cs typeface="Calibri"/>
              <a:sym typeface="Calibri"/>
            </a:endParaRPr>
          </a:p>
        </p:txBody>
      </p:sp>
      <p:sp>
        <p:nvSpPr>
          <p:cNvPr id="337" name="Google Shape;337;p16"/>
          <p:cNvSpPr txBox="1"/>
          <p:nvPr/>
        </p:nvSpPr>
        <p:spPr>
          <a:xfrm>
            <a:off x="1148814" y="3419090"/>
            <a:ext cx="10866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FFFFFF"/>
                </a:solidFill>
                <a:latin typeface="Arial"/>
                <a:ea typeface="Arial"/>
                <a:cs typeface="Arial"/>
                <a:sym typeface="Arial"/>
              </a:rPr>
              <a:t>Technical </a:t>
            </a:r>
            <a:r>
              <a:rPr lang="en-US" sz="1095">
                <a:solidFill>
                  <a:srgbClr val="FFFFFF"/>
                </a:solidFill>
              </a:rPr>
              <a:t>Analyst</a:t>
            </a:r>
            <a:endParaRPr/>
          </a:p>
        </p:txBody>
      </p:sp>
      <p:sp>
        <p:nvSpPr>
          <p:cNvPr id="338" name="Google Shape;338;p16"/>
          <p:cNvSpPr txBox="1"/>
          <p:nvPr/>
        </p:nvSpPr>
        <p:spPr>
          <a:xfrm>
            <a:off x="1148814" y="3699067"/>
            <a:ext cx="10068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FFFFFF"/>
                </a:solidFill>
                <a:latin typeface="Arial"/>
                <a:ea typeface="Arial"/>
                <a:cs typeface="Arial"/>
                <a:sym typeface="Arial"/>
              </a:rPr>
              <a:t>Market Analysis</a:t>
            </a:r>
            <a:endParaRPr/>
          </a:p>
        </p:txBody>
      </p:sp>
      <p:sp>
        <p:nvSpPr>
          <p:cNvPr id="339" name="Google Shape;339;p16"/>
          <p:cNvSpPr txBox="1"/>
          <p:nvPr/>
        </p:nvSpPr>
        <p:spPr>
          <a:xfrm>
            <a:off x="1148814" y="3979044"/>
            <a:ext cx="21528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FFFFFF"/>
                </a:solidFill>
                <a:latin typeface="Arial"/>
                <a:ea typeface="Arial"/>
                <a:cs typeface="Arial"/>
                <a:sym typeface="Arial"/>
              </a:rPr>
              <a:t>Risk Management</a:t>
            </a:r>
            <a:endParaRPr/>
          </a:p>
        </p:txBody>
      </p:sp>
      <p:sp>
        <p:nvSpPr>
          <p:cNvPr id="340" name="Google Shape;340;p16"/>
          <p:cNvSpPr txBox="1"/>
          <p:nvPr/>
        </p:nvSpPr>
        <p:spPr>
          <a:xfrm>
            <a:off x="1148814" y="4259021"/>
            <a:ext cx="10980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FFFFFF"/>
                </a:solidFill>
                <a:latin typeface="Arial"/>
                <a:ea typeface="Arial"/>
                <a:cs typeface="Arial"/>
                <a:sym typeface="Arial"/>
              </a:rPr>
              <a:t>Strategic Trading</a:t>
            </a:r>
            <a:endParaRPr/>
          </a:p>
        </p:txBody>
      </p:sp>
      <p:sp>
        <p:nvSpPr>
          <p:cNvPr id="341" name="Google Shape;341;p16"/>
          <p:cNvSpPr txBox="1"/>
          <p:nvPr/>
        </p:nvSpPr>
        <p:spPr>
          <a:xfrm>
            <a:off x="1148814" y="4538998"/>
            <a:ext cx="10407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FFFFFF"/>
                </a:solidFill>
                <a:latin typeface="Arial"/>
                <a:ea typeface="Arial"/>
                <a:cs typeface="Arial"/>
                <a:sym typeface="Arial"/>
              </a:rPr>
              <a:t>Communication</a:t>
            </a:r>
            <a:endParaRPr/>
          </a:p>
        </p:txBody>
      </p:sp>
      <p:sp>
        <p:nvSpPr>
          <p:cNvPr id="342" name="Google Shape;342;p16"/>
          <p:cNvSpPr txBox="1"/>
          <p:nvPr/>
        </p:nvSpPr>
        <p:spPr>
          <a:xfrm>
            <a:off x="1148814" y="4818975"/>
            <a:ext cx="21528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FFFFFF"/>
                </a:solidFill>
                <a:latin typeface="Arial"/>
                <a:ea typeface="Arial"/>
                <a:cs typeface="Arial"/>
                <a:sym typeface="Arial"/>
              </a:rPr>
              <a:t>Attention to Detail</a:t>
            </a:r>
            <a:endParaRPr/>
          </a:p>
        </p:txBody>
      </p:sp>
      <p:sp>
        <p:nvSpPr>
          <p:cNvPr id="343" name="Google Shape;343;p16"/>
          <p:cNvSpPr txBox="1"/>
          <p:nvPr/>
        </p:nvSpPr>
        <p:spPr>
          <a:xfrm>
            <a:off x="1148814" y="9154393"/>
            <a:ext cx="4143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FFFFFF"/>
                </a:solidFill>
                <a:latin typeface="Arial"/>
                <a:ea typeface="Arial"/>
                <a:cs typeface="Arial"/>
                <a:sym typeface="Arial"/>
              </a:rPr>
              <a:t>Arabic</a:t>
            </a:r>
            <a:endParaRPr/>
          </a:p>
        </p:txBody>
      </p:sp>
      <p:sp>
        <p:nvSpPr>
          <p:cNvPr id="344" name="Google Shape;344;p16"/>
          <p:cNvSpPr txBox="1"/>
          <p:nvPr/>
        </p:nvSpPr>
        <p:spPr>
          <a:xfrm>
            <a:off x="1148814" y="5098952"/>
            <a:ext cx="21528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FFFFFF"/>
                </a:solidFill>
                <a:latin typeface="Arial"/>
                <a:ea typeface="Arial"/>
                <a:cs typeface="Arial"/>
                <a:sym typeface="Arial"/>
              </a:rPr>
              <a:t>Team Collaboration</a:t>
            </a:r>
            <a:endParaRPr/>
          </a:p>
        </p:txBody>
      </p:sp>
      <p:sp>
        <p:nvSpPr>
          <p:cNvPr id="345" name="Google Shape;345;p16"/>
          <p:cNvSpPr txBox="1"/>
          <p:nvPr/>
        </p:nvSpPr>
        <p:spPr>
          <a:xfrm>
            <a:off x="1148814" y="5378929"/>
            <a:ext cx="7806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FFFFFF"/>
                </a:solidFill>
                <a:latin typeface="Arial"/>
                <a:ea typeface="Arial"/>
                <a:cs typeface="Arial"/>
                <a:sym typeface="Arial"/>
              </a:rPr>
              <a:t>Adaptability</a:t>
            </a:r>
            <a:endParaRPr/>
          </a:p>
        </p:txBody>
      </p:sp>
      <p:cxnSp>
        <p:nvCxnSpPr>
          <p:cNvPr id="346" name="Google Shape;346;p16"/>
          <p:cNvCxnSpPr/>
          <p:nvPr/>
        </p:nvCxnSpPr>
        <p:spPr>
          <a:xfrm flipH="1">
            <a:off x="381100" y="615150"/>
            <a:ext cx="39600" cy="9743400"/>
          </a:xfrm>
          <a:prstGeom prst="straightConnector1">
            <a:avLst/>
          </a:prstGeom>
          <a:noFill/>
          <a:ln cap="flat" cmpd="sng" w="9525">
            <a:solidFill>
              <a:srgbClr val="2C3A47"/>
            </a:solidFill>
            <a:prstDash val="solid"/>
            <a:round/>
            <a:headEnd len="lg" w="lg" type="oval"/>
            <a:tailEnd len="lg" w="lg" type="oval"/>
          </a:ln>
        </p:spPr>
      </p:cxnSp>
      <p:sp>
        <p:nvSpPr>
          <p:cNvPr id="347" name="Google Shape;347;p16"/>
          <p:cNvSpPr txBox="1"/>
          <p:nvPr/>
        </p:nvSpPr>
        <p:spPr>
          <a:xfrm>
            <a:off x="3731559" y="2914587"/>
            <a:ext cx="1175400" cy="3384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US" sz="2199" u="none" cap="none" strike="noStrike">
                <a:solidFill>
                  <a:srgbClr val="2C3A47"/>
                </a:solidFill>
                <a:latin typeface="Calibri"/>
                <a:ea typeface="Calibri"/>
                <a:cs typeface="Calibri"/>
                <a:sym typeface="Calibri"/>
              </a:rPr>
              <a:t>About Me</a:t>
            </a:r>
            <a:endParaRPr b="1">
              <a:latin typeface="Calibri"/>
              <a:ea typeface="Calibri"/>
              <a:cs typeface="Calibri"/>
              <a:sym typeface="Calibri"/>
            </a:endParaRPr>
          </a:p>
        </p:txBody>
      </p:sp>
      <p:sp>
        <p:nvSpPr>
          <p:cNvPr id="348" name="Google Shape;348;p16"/>
          <p:cNvSpPr txBox="1"/>
          <p:nvPr/>
        </p:nvSpPr>
        <p:spPr>
          <a:xfrm>
            <a:off x="3731559" y="3330717"/>
            <a:ext cx="3354900" cy="2106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I am a dedicated and results-driven Stocks and Securities Trader with over 7 years of experience in the financial markets. My expertise lies in executing strategic trades, analyzing market trends, and managing diverse investment portfolios. I have a strong background in risk management and a deep understanding of various financial instruments, including equities, options, and futures. My analytical skills and attention to detail enable me to make informed trading decisions that consistently yield positive returns.</a:t>
            </a:r>
            <a:endParaRPr/>
          </a:p>
        </p:txBody>
      </p:sp>
      <p:sp>
        <p:nvSpPr>
          <p:cNvPr id="349" name="Google Shape;349;p16"/>
          <p:cNvSpPr txBox="1"/>
          <p:nvPr/>
        </p:nvSpPr>
        <p:spPr>
          <a:xfrm>
            <a:off x="3731559" y="5853631"/>
            <a:ext cx="3132600" cy="3384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US" sz="2199" u="none" cap="none" strike="noStrike">
                <a:solidFill>
                  <a:srgbClr val="2C3A47"/>
                </a:solidFill>
                <a:latin typeface="Calibri"/>
                <a:ea typeface="Calibri"/>
                <a:cs typeface="Calibri"/>
                <a:sym typeface="Calibri"/>
              </a:rPr>
              <a:t>Work Experience</a:t>
            </a:r>
            <a:endParaRPr b="1">
              <a:latin typeface="Calibri"/>
              <a:ea typeface="Calibri"/>
              <a:cs typeface="Calibri"/>
              <a:sym typeface="Calibri"/>
            </a:endParaRPr>
          </a:p>
        </p:txBody>
      </p:sp>
      <p:sp>
        <p:nvSpPr>
          <p:cNvPr id="350" name="Google Shape;350;p16"/>
          <p:cNvSpPr txBox="1"/>
          <p:nvPr/>
        </p:nvSpPr>
        <p:spPr>
          <a:xfrm>
            <a:off x="3731559" y="6329084"/>
            <a:ext cx="28998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2C3A47"/>
                </a:solidFill>
                <a:latin typeface="Arial"/>
                <a:ea typeface="Arial"/>
                <a:cs typeface="Arial"/>
                <a:sym typeface="Arial"/>
              </a:rPr>
              <a:t>Banking  and Finance </a:t>
            </a:r>
            <a:endParaRPr/>
          </a:p>
          <a:p>
            <a:pPr indent="0" lvl="0" marL="0" marR="0" rtl="0" algn="l">
              <a:lnSpc>
                <a:spcPct val="115000"/>
              </a:lnSpc>
              <a:spcBef>
                <a:spcPts val="0"/>
              </a:spcBef>
              <a:spcAft>
                <a:spcPts val="0"/>
              </a:spcAft>
              <a:buNone/>
            </a:pPr>
            <a:r>
              <a:rPr b="0" i="0" lang="en-US" sz="1100" u="none" cap="none" strike="noStrike">
                <a:solidFill>
                  <a:srgbClr val="2C3A47"/>
                </a:solidFill>
                <a:latin typeface="Arial"/>
                <a:ea typeface="Arial"/>
                <a:cs typeface="Arial"/>
                <a:sym typeface="Arial"/>
              </a:rPr>
              <a:t>2019 - present</a:t>
            </a:r>
            <a:endParaRPr/>
          </a:p>
        </p:txBody>
      </p:sp>
      <p:sp>
        <p:nvSpPr>
          <p:cNvPr id="351" name="Google Shape;351;p16"/>
          <p:cNvSpPr txBox="1"/>
          <p:nvPr/>
        </p:nvSpPr>
        <p:spPr>
          <a:xfrm>
            <a:off x="3731559" y="6874107"/>
            <a:ext cx="3354900" cy="1727100"/>
          </a:xfrm>
          <a:prstGeom prst="rect">
            <a:avLst/>
          </a:prstGeom>
          <a:noFill/>
          <a:ln>
            <a:noFill/>
          </a:ln>
        </p:spPr>
        <p:txBody>
          <a:bodyPr anchorCtr="0" anchor="t" bIns="0" lIns="0" spcFirstLastPara="1" rIns="0" wrap="square" tIns="0">
            <a:spAutoFit/>
          </a:bodyPr>
          <a:lstStyle/>
          <a:p>
            <a:pPr indent="-118745" lvl="1" marL="237491" marR="0" rtl="0" algn="l">
              <a:lnSpc>
                <a:spcPct val="115000"/>
              </a:lnSpc>
              <a:spcBef>
                <a:spcPts val="0"/>
              </a:spcBef>
              <a:spcAft>
                <a:spcPts val="0"/>
              </a:spcAft>
              <a:buClr>
                <a:srgbClr val="2C3A47"/>
              </a:buClr>
              <a:buSzPts val="1100"/>
              <a:buFont typeface="Arial"/>
              <a:buChar char="•"/>
            </a:pPr>
            <a:r>
              <a:rPr b="0" i="0" lang="en-US" sz="1100" u="none" cap="none" strike="noStrike">
                <a:solidFill>
                  <a:srgbClr val="2C3A47"/>
                </a:solidFill>
                <a:latin typeface="Arial"/>
                <a:ea typeface="Arial"/>
                <a:cs typeface="Arial"/>
                <a:sym typeface="Arial"/>
              </a:rPr>
              <a:t>Developed and implemented strategic sourcing initiatives, resulting in significant cost savings and improved supplier relationships.</a:t>
            </a:r>
            <a:endParaRPr/>
          </a:p>
          <a:p>
            <a:pPr indent="-118745" lvl="1" marL="237491" marR="0" rtl="0" algn="l">
              <a:lnSpc>
                <a:spcPct val="115000"/>
              </a:lnSpc>
              <a:spcBef>
                <a:spcPts val="0"/>
              </a:spcBef>
              <a:spcAft>
                <a:spcPts val="0"/>
              </a:spcAft>
              <a:buClr>
                <a:srgbClr val="2C3A47"/>
              </a:buClr>
              <a:buSzPts val="1100"/>
              <a:buFont typeface="Arial"/>
              <a:buChar char="•"/>
            </a:pPr>
            <a:r>
              <a:rPr b="0" i="0" lang="en-US" sz="1100" u="none" cap="none" strike="noStrike">
                <a:solidFill>
                  <a:srgbClr val="2C3A47"/>
                </a:solidFill>
                <a:latin typeface="Arial"/>
                <a:ea typeface="Arial"/>
                <a:cs typeface="Arial"/>
                <a:sym typeface="Arial"/>
              </a:rPr>
              <a:t>Managed and mentored a team of market data analysts, fostering a collaborative and high-performance work environment.</a:t>
            </a:r>
            <a:endParaRPr/>
          </a:p>
          <a:p>
            <a:pPr indent="-118745" lvl="1" marL="237491" marR="0" rtl="0" algn="l">
              <a:lnSpc>
                <a:spcPct val="115000"/>
              </a:lnSpc>
              <a:spcBef>
                <a:spcPts val="0"/>
              </a:spcBef>
              <a:spcAft>
                <a:spcPts val="0"/>
              </a:spcAft>
              <a:buClr>
                <a:srgbClr val="2C3A47"/>
              </a:buClr>
              <a:buSzPts val="1100"/>
              <a:buFont typeface="Arial"/>
              <a:buChar char="•"/>
            </a:pPr>
            <a:r>
              <a:rPr b="0" i="0" lang="en-US" sz="1100" u="none" cap="none" strike="noStrike">
                <a:solidFill>
                  <a:srgbClr val="2C3A47"/>
                </a:solidFill>
                <a:latin typeface="Arial"/>
                <a:ea typeface="Arial"/>
                <a:cs typeface="Arial"/>
                <a:sym typeface="Arial"/>
              </a:rPr>
              <a:t>Collaborated with key stakeholders to align market data strategies with overall business objectives.</a:t>
            </a:r>
            <a:endParaRPr/>
          </a:p>
        </p:txBody>
      </p:sp>
      <p:sp>
        <p:nvSpPr>
          <p:cNvPr id="352" name="Google Shape;352;p16"/>
          <p:cNvSpPr txBox="1"/>
          <p:nvPr/>
        </p:nvSpPr>
        <p:spPr>
          <a:xfrm>
            <a:off x="3731559" y="8776284"/>
            <a:ext cx="1164900" cy="3384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US" sz="2199" u="none" cap="none" strike="noStrike">
                <a:solidFill>
                  <a:srgbClr val="2C3A47"/>
                </a:solidFill>
                <a:latin typeface="Calibri"/>
                <a:ea typeface="Calibri"/>
                <a:cs typeface="Calibri"/>
                <a:sym typeface="Calibri"/>
              </a:rPr>
              <a:t>Education</a:t>
            </a:r>
            <a:endParaRPr b="1">
              <a:latin typeface="Calibri"/>
              <a:ea typeface="Calibri"/>
              <a:cs typeface="Calibri"/>
              <a:sym typeface="Calibri"/>
            </a:endParaRPr>
          </a:p>
        </p:txBody>
      </p:sp>
      <p:sp>
        <p:nvSpPr>
          <p:cNvPr id="353" name="Google Shape;353;p16"/>
          <p:cNvSpPr txBox="1"/>
          <p:nvPr/>
        </p:nvSpPr>
        <p:spPr>
          <a:xfrm>
            <a:off x="3731559" y="9304536"/>
            <a:ext cx="2777700" cy="55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Management, Master of Business Administration, ABC School</a:t>
            </a:r>
            <a:endParaRPr/>
          </a:p>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CBSE - noida, Uttar Pradesh</a:t>
            </a:r>
            <a:endParaRPr/>
          </a:p>
        </p:txBody>
      </p:sp>
      <p:cxnSp>
        <p:nvCxnSpPr>
          <p:cNvPr id="354" name="Google Shape;354;p16"/>
          <p:cNvCxnSpPr/>
          <p:nvPr/>
        </p:nvCxnSpPr>
        <p:spPr>
          <a:xfrm>
            <a:off x="7286625" y="3413125"/>
            <a:ext cx="12900" cy="6201300"/>
          </a:xfrm>
          <a:prstGeom prst="straightConnector1">
            <a:avLst/>
          </a:prstGeom>
          <a:noFill/>
          <a:ln cap="flat" cmpd="sng" w="9525">
            <a:solidFill>
              <a:srgbClr val="2C3A47"/>
            </a:solidFill>
            <a:prstDash val="solid"/>
            <a:round/>
            <a:headEnd len="lg" w="lg" type="oval"/>
            <a:tailEnd len="lg" w="lg" type="oval"/>
          </a:ln>
        </p:spPr>
      </p:cxnSp>
      <p:grpSp>
        <p:nvGrpSpPr>
          <p:cNvPr id="355" name="Google Shape;355;p16"/>
          <p:cNvGrpSpPr/>
          <p:nvPr/>
        </p:nvGrpSpPr>
        <p:grpSpPr>
          <a:xfrm>
            <a:off x="5809754" y="9970383"/>
            <a:ext cx="1990772" cy="951732"/>
            <a:chOff x="0" y="-38100"/>
            <a:chExt cx="713448" cy="341079"/>
          </a:xfrm>
        </p:grpSpPr>
        <p:sp>
          <p:nvSpPr>
            <p:cNvPr id="356" name="Google Shape;356;p16"/>
            <p:cNvSpPr/>
            <p:nvPr/>
          </p:nvSpPr>
          <p:spPr>
            <a:xfrm>
              <a:off x="0" y="0"/>
              <a:ext cx="713448" cy="302979"/>
            </a:xfrm>
            <a:custGeom>
              <a:rect b="b" l="l" r="r" t="t"/>
              <a:pathLst>
                <a:path extrusionOk="0" h="302979" w="713448">
                  <a:moveTo>
                    <a:pt x="143889" y="0"/>
                  </a:moveTo>
                  <a:lnTo>
                    <a:pt x="569558" y="0"/>
                  </a:lnTo>
                  <a:cubicBezTo>
                    <a:pt x="607720" y="0"/>
                    <a:pt x="644319" y="15160"/>
                    <a:pt x="671303" y="42144"/>
                  </a:cubicBezTo>
                  <a:cubicBezTo>
                    <a:pt x="698288" y="69129"/>
                    <a:pt x="713448" y="105728"/>
                    <a:pt x="713448" y="143889"/>
                  </a:cubicBezTo>
                  <a:lnTo>
                    <a:pt x="713448" y="159089"/>
                  </a:lnTo>
                  <a:cubicBezTo>
                    <a:pt x="713448" y="238557"/>
                    <a:pt x="649026" y="302979"/>
                    <a:pt x="569558" y="302979"/>
                  </a:cubicBezTo>
                  <a:lnTo>
                    <a:pt x="143889" y="302979"/>
                  </a:lnTo>
                  <a:cubicBezTo>
                    <a:pt x="105728" y="302979"/>
                    <a:pt x="69129" y="287819"/>
                    <a:pt x="42144" y="260835"/>
                  </a:cubicBezTo>
                  <a:cubicBezTo>
                    <a:pt x="15160" y="233850"/>
                    <a:pt x="0" y="197251"/>
                    <a:pt x="0" y="159089"/>
                  </a:cubicBezTo>
                  <a:lnTo>
                    <a:pt x="0" y="143889"/>
                  </a:lnTo>
                  <a:cubicBezTo>
                    <a:pt x="0" y="105728"/>
                    <a:pt x="15160" y="69129"/>
                    <a:pt x="42144" y="42144"/>
                  </a:cubicBezTo>
                  <a:cubicBezTo>
                    <a:pt x="69129" y="15160"/>
                    <a:pt x="105728" y="0"/>
                    <a:pt x="143889"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6"/>
            <p:cNvSpPr txBox="1"/>
            <p:nvPr/>
          </p:nvSpPr>
          <p:spPr>
            <a:xfrm>
              <a:off x="0" y="-38100"/>
              <a:ext cx="713448" cy="341079"/>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8" name="Google Shape;358;p16"/>
          <p:cNvSpPr txBox="1"/>
          <p:nvPr/>
        </p:nvSpPr>
        <p:spPr>
          <a:xfrm>
            <a:off x="1148814" y="5658906"/>
            <a:ext cx="8070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FFFFFF"/>
                </a:solidFill>
                <a:latin typeface="Arial"/>
                <a:ea typeface="Arial"/>
                <a:cs typeface="Arial"/>
                <a:sym typeface="Arial"/>
              </a:rPr>
              <a:t>Self-Control</a:t>
            </a:r>
            <a:endParaRPr/>
          </a:p>
        </p:txBody>
      </p:sp>
      <p:pic>
        <p:nvPicPr>
          <p:cNvPr id="359" name="Google Shape;359;p16"/>
          <p:cNvPicPr preferRelativeResize="0"/>
          <p:nvPr/>
        </p:nvPicPr>
        <p:blipFill>
          <a:blip r:embed="rId4">
            <a:alphaModFix/>
          </a:blip>
          <a:stretch>
            <a:fillRect/>
          </a:stretch>
        </p:blipFill>
        <p:spPr>
          <a:xfrm>
            <a:off x="6658796" y="723915"/>
            <a:ext cx="1175400" cy="2190798"/>
          </a:xfrm>
          <a:prstGeom prst="rect">
            <a:avLst/>
          </a:prstGeom>
          <a:noFill/>
          <a:ln>
            <a:noFill/>
          </a:ln>
        </p:spPr>
      </p:pic>
      <p:pic>
        <p:nvPicPr>
          <p:cNvPr id="360" name="Google Shape;360;p16"/>
          <p:cNvPicPr preferRelativeResize="0"/>
          <p:nvPr/>
        </p:nvPicPr>
        <p:blipFill>
          <a:blip r:embed="rId5">
            <a:alphaModFix/>
          </a:blip>
          <a:stretch>
            <a:fillRect/>
          </a:stretch>
        </p:blipFill>
        <p:spPr>
          <a:xfrm>
            <a:off x="5809750" y="9765913"/>
            <a:ext cx="1728325" cy="9282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cxnSp>
        <p:nvCxnSpPr>
          <p:cNvPr id="365" name="Google Shape;365;p17"/>
          <p:cNvCxnSpPr/>
          <p:nvPr/>
        </p:nvCxnSpPr>
        <p:spPr>
          <a:xfrm flipH="1">
            <a:off x="383350" y="452725"/>
            <a:ext cx="11100" cy="1512600"/>
          </a:xfrm>
          <a:prstGeom prst="straightConnector1">
            <a:avLst/>
          </a:prstGeom>
          <a:noFill/>
          <a:ln cap="flat" cmpd="sng" w="9525">
            <a:solidFill>
              <a:srgbClr val="2C3A47"/>
            </a:solidFill>
            <a:prstDash val="solid"/>
            <a:round/>
            <a:headEnd len="lg" w="lg" type="oval"/>
            <a:tailEnd len="lg" w="lg" type="oval"/>
          </a:ln>
        </p:spPr>
      </p:cxnSp>
      <p:grpSp>
        <p:nvGrpSpPr>
          <p:cNvPr id="366" name="Google Shape;366;p17"/>
          <p:cNvGrpSpPr/>
          <p:nvPr/>
        </p:nvGrpSpPr>
        <p:grpSpPr>
          <a:xfrm>
            <a:off x="820541" y="617840"/>
            <a:ext cx="6048000" cy="1015782"/>
            <a:chOff x="0" y="-38100"/>
            <a:chExt cx="2167467" cy="364034"/>
          </a:xfrm>
        </p:grpSpPr>
        <p:sp>
          <p:nvSpPr>
            <p:cNvPr id="367" name="Google Shape;367;p17"/>
            <p:cNvSpPr/>
            <p:nvPr/>
          </p:nvSpPr>
          <p:spPr>
            <a:xfrm>
              <a:off x="0" y="0"/>
              <a:ext cx="2167467" cy="325934"/>
            </a:xfrm>
            <a:custGeom>
              <a:rect b="b" l="l" r="r" t="t"/>
              <a:pathLst>
                <a:path extrusionOk="0" h="325934" w="2167467">
                  <a:moveTo>
                    <a:pt x="47363" y="0"/>
                  </a:moveTo>
                  <a:lnTo>
                    <a:pt x="2120104" y="0"/>
                  </a:lnTo>
                  <a:cubicBezTo>
                    <a:pt x="2146262" y="0"/>
                    <a:pt x="2167467" y="21205"/>
                    <a:pt x="2167467" y="47363"/>
                  </a:cubicBezTo>
                  <a:lnTo>
                    <a:pt x="2167467" y="278571"/>
                  </a:lnTo>
                  <a:cubicBezTo>
                    <a:pt x="2167467" y="291132"/>
                    <a:pt x="2162477" y="303179"/>
                    <a:pt x="2153595" y="312061"/>
                  </a:cubicBezTo>
                  <a:cubicBezTo>
                    <a:pt x="2144712" y="320944"/>
                    <a:pt x="2132665" y="325934"/>
                    <a:pt x="2120104" y="325934"/>
                  </a:cubicBezTo>
                  <a:lnTo>
                    <a:pt x="47363" y="325934"/>
                  </a:lnTo>
                  <a:cubicBezTo>
                    <a:pt x="21205" y="325934"/>
                    <a:pt x="0" y="304728"/>
                    <a:pt x="0" y="278571"/>
                  </a:cubicBezTo>
                  <a:lnTo>
                    <a:pt x="0" y="47363"/>
                  </a:lnTo>
                  <a:cubicBezTo>
                    <a:pt x="0" y="21205"/>
                    <a:pt x="21205" y="0"/>
                    <a:pt x="47363"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7"/>
            <p:cNvSpPr txBox="1"/>
            <p:nvPr/>
          </p:nvSpPr>
          <p:spPr>
            <a:xfrm>
              <a:off x="0" y="-38100"/>
              <a:ext cx="2167467" cy="364034"/>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9" name="Google Shape;369;p17"/>
          <p:cNvSpPr txBox="1"/>
          <p:nvPr/>
        </p:nvSpPr>
        <p:spPr>
          <a:xfrm>
            <a:off x="2645343" y="675650"/>
            <a:ext cx="2398500" cy="7695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5000" u="none" cap="none" strike="noStrike">
                <a:solidFill>
                  <a:srgbClr val="FFFFFF"/>
                </a:solidFill>
                <a:latin typeface="Calibri"/>
                <a:ea typeface="Calibri"/>
                <a:cs typeface="Calibri"/>
                <a:sym typeface="Calibri"/>
              </a:rPr>
              <a:t>Jane Doe</a:t>
            </a:r>
            <a:endParaRPr b="1">
              <a:latin typeface="Calibri"/>
              <a:ea typeface="Calibri"/>
              <a:cs typeface="Calibri"/>
              <a:sym typeface="Calibri"/>
            </a:endParaRPr>
          </a:p>
        </p:txBody>
      </p:sp>
      <p:sp>
        <p:nvSpPr>
          <p:cNvPr id="370" name="Google Shape;370;p17"/>
          <p:cNvSpPr txBox="1"/>
          <p:nvPr/>
        </p:nvSpPr>
        <p:spPr>
          <a:xfrm>
            <a:off x="1727854" y="1733559"/>
            <a:ext cx="4233300" cy="4014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0" i="0" lang="en-US" sz="2199" u="none" cap="none" strike="noStrike">
                <a:solidFill>
                  <a:srgbClr val="000000"/>
                </a:solidFill>
                <a:latin typeface="Arial"/>
                <a:ea typeface="Arial"/>
                <a:cs typeface="Arial"/>
                <a:sym typeface="Arial"/>
              </a:rPr>
              <a:t>Stock Broker</a:t>
            </a:r>
            <a:endParaRPr/>
          </a:p>
        </p:txBody>
      </p:sp>
      <p:sp>
        <p:nvSpPr>
          <p:cNvPr id="371" name="Google Shape;371;p17"/>
          <p:cNvSpPr txBox="1"/>
          <p:nvPr/>
        </p:nvSpPr>
        <p:spPr>
          <a:xfrm>
            <a:off x="3060531" y="5437001"/>
            <a:ext cx="2013000" cy="3384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US" sz="2199" u="none" cap="none" strike="noStrike">
                <a:solidFill>
                  <a:srgbClr val="2C3A47"/>
                </a:solidFill>
                <a:latin typeface="Calibri"/>
                <a:ea typeface="Calibri"/>
                <a:cs typeface="Calibri"/>
                <a:sym typeface="Calibri"/>
              </a:rPr>
              <a:t>Work Experience</a:t>
            </a:r>
            <a:endParaRPr b="1">
              <a:latin typeface="Calibri"/>
              <a:ea typeface="Calibri"/>
              <a:cs typeface="Calibri"/>
              <a:sym typeface="Calibri"/>
            </a:endParaRPr>
          </a:p>
        </p:txBody>
      </p:sp>
      <p:sp>
        <p:nvSpPr>
          <p:cNvPr id="372" name="Google Shape;372;p17"/>
          <p:cNvSpPr txBox="1"/>
          <p:nvPr/>
        </p:nvSpPr>
        <p:spPr>
          <a:xfrm>
            <a:off x="3060531" y="5999134"/>
            <a:ext cx="3480000" cy="55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Stock Broker</a:t>
            </a:r>
            <a:endParaRPr/>
          </a:p>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XYZ Brokerage Firm, New York</a:t>
            </a:r>
            <a:endParaRPr/>
          </a:p>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June 2016 – Present</a:t>
            </a:r>
            <a:endParaRPr/>
          </a:p>
        </p:txBody>
      </p:sp>
      <p:sp>
        <p:nvSpPr>
          <p:cNvPr id="373" name="Google Shape;373;p17"/>
          <p:cNvSpPr txBox="1"/>
          <p:nvPr/>
        </p:nvSpPr>
        <p:spPr>
          <a:xfrm>
            <a:off x="3060531" y="6704619"/>
            <a:ext cx="3715500" cy="2505900"/>
          </a:xfrm>
          <a:prstGeom prst="rect">
            <a:avLst/>
          </a:prstGeom>
          <a:noFill/>
          <a:ln>
            <a:noFill/>
          </a:ln>
        </p:spPr>
        <p:txBody>
          <a:bodyPr anchorCtr="0" anchor="t" bIns="0" lIns="0" spcFirstLastPara="1" rIns="0" wrap="square" tIns="0">
            <a:spAutoFit/>
          </a:bodyPr>
          <a:lstStyle/>
          <a:p>
            <a:pPr indent="-118745" lvl="1" marL="237491" marR="0" rtl="0" algn="l">
              <a:lnSpc>
                <a:spcPct val="115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Established and maintained a robust client base, providing personalized investment advice and managing client portfolios.</a:t>
            </a:r>
            <a:endParaRPr/>
          </a:p>
          <a:p>
            <a:pPr indent="-118745" lvl="1" marL="237491" marR="0" rtl="0" algn="l">
              <a:lnSpc>
                <a:spcPct val="115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Conducted thorough market research and analysis to identify profitable investment opportunities and trends.</a:t>
            </a:r>
            <a:endParaRPr/>
          </a:p>
          <a:p>
            <a:pPr indent="-118745" lvl="1" marL="237491" marR="0" rtl="0" algn="l">
              <a:lnSpc>
                <a:spcPct val="115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 Prepared detailed performance reports and presented findings to clients and senior management.</a:t>
            </a:r>
            <a:endParaRPr/>
          </a:p>
          <a:p>
            <a:pPr indent="-118745" lvl="1" marL="237491" marR="0" rtl="0" algn="l">
              <a:lnSpc>
                <a:spcPct val="115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Ensured all trading activities adhered to industry regulations and company policies, maintaining a high standard of ethical conduct.</a:t>
            </a:r>
            <a:endParaRPr/>
          </a:p>
          <a:p>
            <a:pPr indent="-118745" lvl="1" marL="237491" marR="0" rtl="0" algn="l">
              <a:lnSpc>
                <a:spcPct val="115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Executed buy and sell orders for stocks, bonds, and other financial instruments, ensuring timely and accurate transactions.</a:t>
            </a:r>
            <a:endParaRPr/>
          </a:p>
        </p:txBody>
      </p:sp>
      <p:sp>
        <p:nvSpPr>
          <p:cNvPr id="374" name="Google Shape;374;p17"/>
          <p:cNvSpPr txBox="1"/>
          <p:nvPr/>
        </p:nvSpPr>
        <p:spPr>
          <a:xfrm>
            <a:off x="908211" y="5437001"/>
            <a:ext cx="1608600" cy="3384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US" sz="2199" u="none" cap="none" strike="noStrike">
                <a:solidFill>
                  <a:srgbClr val="2C3A47"/>
                </a:solidFill>
                <a:latin typeface="Calibri"/>
                <a:ea typeface="Calibri"/>
                <a:cs typeface="Calibri"/>
                <a:sym typeface="Calibri"/>
              </a:rPr>
              <a:t>Skills</a:t>
            </a:r>
            <a:endParaRPr b="1">
              <a:latin typeface="Calibri"/>
              <a:ea typeface="Calibri"/>
              <a:cs typeface="Calibri"/>
              <a:sym typeface="Calibri"/>
            </a:endParaRPr>
          </a:p>
        </p:txBody>
      </p:sp>
      <p:sp>
        <p:nvSpPr>
          <p:cNvPr id="375" name="Google Shape;375;p17"/>
          <p:cNvSpPr txBox="1"/>
          <p:nvPr/>
        </p:nvSpPr>
        <p:spPr>
          <a:xfrm>
            <a:off x="908211" y="8909892"/>
            <a:ext cx="1608600" cy="3384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US" sz="2199" u="none" cap="none" strike="noStrike">
                <a:solidFill>
                  <a:srgbClr val="2C3A47"/>
                </a:solidFill>
                <a:latin typeface="Calibri"/>
                <a:ea typeface="Calibri"/>
                <a:cs typeface="Calibri"/>
                <a:sym typeface="Calibri"/>
              </a:rPr>
              <a:t>Contact</a:t>
            </a:r>
            <a:endParaRPr b="1">
              <a:latin typeface="Calibri"/>
              <a:ea typeface="Calibri"/>
              <a:cs typeface="Calibri"/>
              <a:sym typeface="Calibri"/>
            </a:endParaRPr>
          </a:p>
        </p:txBody>
      </p:sp>
      <p:sp>
        <p:nvSpPr>
          <p:cNvPr id="376" name="Google Shape;376;p17"/>
          <p:cNvSpPr txBox="1"/>
          <p:nvPr/>
        </p:nvSpPr>
        <p:spPr>
          <a:xfrm>
            <a:off x="908211" y="9387412"/>
            <a:ext cx="19977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123-456-7890</a:t>
            </a:r>
            <a:endParaRPr/>
          </a:p>
        </p:txBody>
      </p:sp>
      <p:sp>
        <p:nvSpPr>
          <p:cNvPr id="377" name="Google Shape;377;p17"/>
          <p:cNvSpPr txBox="1"/>
          <p:nvPr/>
        </p:nvSpPr>
        <p:spPr>
          <a:xfrm>
            <a:off x="908211" y="9701737"/>
            <a:ext cx="19977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hello@reallygreatsite.com</a:t>
            </a:r>
            <a:endParaRPr/>
          </a:p>
        </p:txBody>
      </p:sp>
      <p:sp>
        <p:nvSpPr>
          <p:cNvPr id="378" name="Google Shape;378;p17"/>
          <p:cNvSpPr txBox="1"/>
          <p:nvPr/>
        </p:nvSpPr>
        <p:spPr>
          <a:xfrm>
            <a:off x="908211" y="10003673"/>
            <a:ext cx="19977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reallygreatsite.com</a:t>
            </a:r>
            <a:endParaRPr/>
          </a:p>
        </p:txBody>
      </p:sp>
      <p:sp>
        <p:nvSpPr>
          <p:cNvPr id="379" name="Google Shape;379;p17"/>
          <p:cNvSpPr txBox="1"/>
          <p:nvPr/>
        </p:nvSpPr>
        <p:spPr>
          <a:xfrm>
            <a:off x="908211" y="5965184"/>
            <a:ext cx="11586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Risk Management</a:t>
            </a:r>
            <a:endParaRPr/>
          </a:p>
        </p:txBody>
      </p:sp>
      <p:cxnSp>
        <p:nvCxnSpPr>
          <p:cNvPr id="380" name="Google Shape;380;p17"/>
          <p:cNvCxnSpPr/>
          <p:nvPr/>
        </p:nvCxnSpPr>
        <p:spPr>
          <a:xfrm>
            <a:off x="276372" y="5747803"/>
            <a:ext cx="5400" cy="4507500"/>
          </a:xfrm>
          <a:prstGeom prst="straightConnector1">
            <a:avLst/>
          </a:prstGeom>
          <a:noFill/>
          <a:ln cap="flat" cmpd="sng" w="9525">
            <a:solidFill>
              <a:srgbClr val="2C3A47"/>
            </a:solidFill>
            <a:prstDash val="solid"/>
            <a:round/>
            <a:headEnd len="lg" w="lg" type="oval"/>
            <a:tailEnd len="lg" w="lg" type="oval"/>
          </a:ln>
        </p:spPr>
      </p:cxnSp>
      <p:cxnSp>
        <p:nvCxnSpPr>
          <p:cNvPr id="381" name="Google Shape;381;p17"/>
          <p:cNvCxnSpPr/>
          <p:nvPr/>
        </p:nvCxnSpPr>
        <p:spPr>
          <a:xfrm>
            <a:off x="7151600" y="486325"/>
            <a:ext cx="0" cy="1266300"/>
          </a:xfrm>
          <a:prstGeom prst="straightConnector1">
            <a:avLst/>
          </a:prstGeom>
          <a:noFill/>
          <a:ln cap="flat" cmpd="sng" w="9525">
            <a:solidFill>
              <a:srgbClr val="2C3A47"/>
            </a:solidFill>
            <a:prstDash val="solid"/>
            <a:round/>
            <a:headEnd len="lg" w="lg" type="oval"/>
            <a:tailEnd len="lg" w="lg" type="oval"/>
          </a:ln>
        </p:spPr>
      </p:cxnSp>
      <p:pic>
        <p:nvPicPr>
          <p:cNvPr id="382" name="Google Shape;382;p17"/>
          <p:cNvPicPr preferRelativeResize="0"/>
          <p:nvPr/>
        </p:nvPicPr>
        <p:blipFill rotWithShape="1">
          <a:blip r:embed="rId3">
            <a:alphaModFix/>
          </a:blip>
          <a:srcRect b="0" l="0" r="0" t="0"/>
          <a:stretch/>
        </p:blipFill>
        <p:spPr>
          <a:xfrm>
            <a:off x="827076" y="6135196"/>
            <a:ext cx="973620" cy="308313"/>
          </a:xfrm>
          <a:prstGeom prst="rect">
            <a:avLst/>
          </a:prstGeom>
          <a:noFill/>
          <a:ln>
            <a:noFill/>
          </a:ln>
        </p:spPr>
      </p:pic>
      <p:pic>
        <p:nvPicPr>
          <p:cNvPr id="383" name="Google Shape;383;p17"/>
          <p:cNvPicPr preferRelativeResize="0"/>
          <p:nvPr/>
        </p:nvPicPr>
        <p:blipFill rotWithShape="1">
          <a:blip r:embed="rId4">
            <a:alphaModFix/>
          </a:blip>
          <a:srcRect b="0" l="0" r="0" t="0"/>
          <a:stretch/>
        </p:blipFill>
        <p:spPr>
          <a:xfrm>
            <a:off x="827076" y="6613005"/>
            <a:ext cx="973620" cy="308313"/>
          </a:xfrm>
          <a:prstGeom prst="rect">
            <a:avLst/>
          </a:prstGeom>
          <a:noFill/>
          <a:ln>
            <a:noFill/>
          </a:ln>
        </p:spPr>
      </p:pic>
      <p:pic>
        <p:nvPicPr>
          <p:cNvPr id="384" name="Google Shape;384;p17"/>
          <p:cNvPicPr preferRelativeResize="0"/>
          <p:nvPr/>
        </p:nvPicPr>
        <p:blipFill rotWithShape="1">
          <a:blip r:embed="rId5">
            <a:alphaModFix/>
          </a:blip>
          <a:srcRect b="0" l="0" r="0" t="0"/>
          <a:stretch/>
        </p:blipFill>
        <p:spPr>
          <a:xfrm>
            <a:off x="827076" y="7086395"/>
            <a:ext cx="973620" cy="308313"/>
          </a:xfrm>
          <a:prstGeom prst="rect">
            <a:avLst/>
          </a:prstGeom>
          <a:noFill/>
          <a:ln>
            <a:noFill/>
          </a:ln>
        </p:spPr>
      </p:pic>
      <p:pic>
        <p:nvPicPr>
          <p:cNvPr id="385" name="Google Shape;385;p17"/>
          <p:cNvPicPr preferRelativeResize="0"/>
          <p:nvPr/>
        </p:nvPicPr>
        <p:blipFill rotWithShape="1">
          <a:blip r:embed="rId6">
            <a:alphaModFix/>
          </a:blip>
          <a:srcRect b="0" l="0" r="0" t="0"/>
          <a:stretch/>
        </p:blipFill>
        <p:spPr>
          <a:xfrm>
            <a:off x="827076" y="7559785"/>
            <a:ext cx="973620" cy="308313"/>
          </a:xfrm>
          <a:prstGeom prst="rect">
            <a:avLst/>
          </a:prstGeom>
          <a:noFill/>
          <a:ln>
            <a:noFill/>
          </a:ln>
        </p:spPr>
      </p:pic>
      <p:pic>
        <p:nvPicPr>
          <p:cNvPr id="386" name="Google Shape;386;p17"/>
          <p:cNvPicPr preferRelativeResize="0"/>
          <p:nvPr/>
        </p:nvPicPr>
        <p:blipFill rotWithShape="1">
          <a:blip r:embed="rId7">
            <a:alphaModFix/>
          </a:blip>
          <a:srcRect b="0" l="0" r="0" t="0"/>
          <a:stretch/>
        </p:blipFill>
        <p:spPr>
          <a:xfrm>
            <a:off x="827076" y="8033175"/>
            <a:ext cx="973620" cy="308313"/>
          </a:xfrm>
          <a:prstGeom prst="rect">
            <a:avLst/>
          </a:prstGeom>
          <a:noFill/>
          <a:ln>
            <a:noFill/>
          </a:ln>
        </p:spPr>
      </p:pic>
      <p:pic>
        <p:nvPicPr>
          <p:cNvPr id="387" name="Google Shape;387;p17"/>
          <p:cNvPicPr preferRelativeResize="0"/>
          <p:nvPr/>
        </p:nvPicPr>
        <p:blipFill rotWithShape="1">
          <a:blip r:embed="rId8">
            <a:alphaModFix/>
          </a:blip>
          <a:srcRect b="0" l="0" r="0" t="0"/>
          <a:stretch/>
        </p:blipFill>
        <p:spPr>
          <a:xfrm>
            <a:off x="827076" y="8506565"/>
            <a:ext cx="973620" cy="308313"/>
          </a:xfrm>
          <a:prstGeom prst="rect">
            <a:avLst/>
          </a:prstGeom>
          <a:noFill/>
          <a:ln>
            <a:noFill/>
          </a:ln>
        </p:spPr>
      </p:pic>
      <p:sp>
        <p:nvSpPr>
          <p:cNvPr id="388" name="Google Shape;388;p17"/>
          <p:cNvSpPr/>
          <p:nvPr/>
        </p:nvSpPr>
        <p:spPr>
          <a:xfrm>
            <a:off x="5557706" y="815761"/>
            <a:ext cx="807041" cy="726252"/>
          </a:xfrm>
          <a:custGeom>
            <a:rect b="b" l="l" r="r" t="t"/>
            <a:pathLst>
              <a:path extrusionOk="0" h="726252" w="807041">
                <a:moveTo>
                  <a:pt x="0" y="0"/>
                </a:moveTo>
                <a:lnTo>
                  <a:pt x="807041" y="0"/>
                </a:lnTo>
                <a:lnTo>
                  <a:pt x="807041" y="726252"/>
                </a:lnTo>
                <a:lnTo>
                  <a:pt x="0" y="726252"/>
                </a:lnTo>
                <a:lnTo>
                  <a:pt x="0" y="0"/>
                </a:lnTo>
                <a:close/>
              </a:path>
            </a:pathLst>
          </a:custGeom>
          <a:blipFill rotWithShape="1">
            <a:blip r:embed="rId9">
              <a:alphaModFix/>
            </a:blip>
            <a:stretch>
              <a:fillRect b="0" l="0" r="0" t="0"/>
            </a:stretch>
          </a:blipFill>
          <a:ln>
            <a:noFill/>
          </a:ln>
        </p:spPr>
      </p:sp>
      <p:sp>
        <p:nvSpPr>
          <p:cNvPr id="389" name="Google Shape;389;p17"/>
          <p:cNvSpPr txBox="1"/>
          <p:nvPr/>
        </p:nvSpPr>
        <p:spPr>
          <a:xfrm>
            <a:off x="3060531" y="2397796"/>
            <a:ext cx="764100" cy="3384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US" sz="2199" u="none" cap="none" strike="noStrike">
                <a:solidFill>
                  <a:srgbClr val="2C3A47"/>
                </a:solidFill>
                <a:latin typeface="Calibri"/>
                <a:ea typeface="Calibri"/>
                <a:cs typeface="Calibri"/>
                <a:sym typeface="Calibri"/>
              </a:rPr>
              <a:t>Profile</a:t>
            </a:r>
            <a:endParaRPr b="1">
              <a:latin typeface="Calibri"/>
              <a:ea typeface="Calibri"/>
              <a:cs typeface="Calibri"/>
              <a:sym typeface="Calibri"/>
            </a:endParaRPr>
          </a:p>
        </p:txBody>
      </p:sp>
      <p:sp>
        <p:nvSpPr>
          <p:cNvPr id="390" name="Google Shape;390;p17"/>
          <p:cNvSpPr txBox="1"/>
          <p:nvPr/>
        </p:nvSpPr>
        <p:spPr>
          <a:xfrm>
            <a:off x="3060531" y="2970587"/>
            <a:ext cx="3780000" cy="1719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Experienced Stock Broker with over 8 years of expertise in buying and selling financial assets, including stocks, bonds, Forex, and commodities. Skilled in market analysis, risk management, and client relationship management. Proven track record of identifying profitable investment opportunities and providing strategic advice to clients. Adept at working in high-pressure environments and making informed financial decisions. Committed to maintaining the highest standards of regulatory compliance and ethical conduct.</a:t>
            </a:r>
            <a:endParaRPr/>
          </a:p>
        </p:txBody>
      </p:sp>
      <p:sp>
        <p:nvSpPr>
          <p:cNvPr id="391" name="Google Shape;391;p17"/>
          <p:cNvSpPr txBox="1"/>
          <p:nvPr/>
        </p:nvSpPr>
        <p:spPr>
          <a:xfrm>
            <a:off x="908211" y="2397796"/>
            <a:ext cx="1164900" cy="3384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US" sz="2199" u="none" cap="none" strike="noStrike">
                <a:solidFill>
                  <a:srgbClr val="2C3A47"/>
                </a:solidFill>
                <a:latin typeface="Calibri"/>
                <a:ea typeface="Calibri"/>
                <a:cs typeface="Calibri"/>
                <a:sym typeface="Calibri"/>
              </a:rPr>
              <a:t>Education</a:t>
            </a:r>
            <a:endParaRPr b="1">
              <a:latin typeface="Calibri"/>
              <a:ea typeface="Calibri"/>
              <a:cs typeface="Calibri"/>
              <a:sym typeface="Calibri"/>
            </a:endParaRPr>
          </a:p>
        </p:txBody>
      </p:sp>
      <p:sp>
        <p:nvSpPr>
          <p:cNvPr id="392" name="Google Shape;392;p17"/>
          <p:cNvSpPr txBox="1"/>
          <p:nvPr/>
        </p:nvSpPr>
        <p:spPr>
          <a:xfrm>
            <a:off x="908211" y="2830775"/>
            <a:ext cx="1162392" cy="20077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Arial"/>
                <a:ea typeface="Arial"/>
                <a:cs typeface="Arial"/>
                <a:sym typeface="Arial"/>
              </a:rPr>
              <a:t>2009-2015</a:t>
            </a:r>
            <a:endParaRPr/>
          </a:p>
        </p:txBody>
      </p:sp>
      <p:sp>
        <p:nvSpPr>
          <p:cNvPr id="393" name="Google Shape;393;p17"/>
          <p:cNvSpPr txBox="1"/>
          <p:nvPr/>
        </p:nvSpPr>
        <p:spPr>
          <a:xfrm>
            <a:off x="908211" y="3144673"/>
            <a:ext cx="1874700" cy="750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Bachelor of Business Administration in Finance at University of Alaska Anchorage, AK.</a:t>
            </a:r>
            <a:endParaRPr/>
          </a:p>
        </p:txBody>
      </p:sp>
      <p:sp>
        <p:nvSpPr>
          <p:cNvPr id="394" name="Google Shape;394;p17"/>
          <p:cNvSpPr txBox="1"/>
          <p:nvPr/>
        </p:nvSpPr>
        <p:spPr>
          <a:xfrm>
            <a:off x="908211" y="6442993"/>
            <a:ext cx="12108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Financial Modeling</a:t>
            </a:r>
            <a:endParaRPr/>
          </a:p>
        </p:txBody>
      </p:sp>
      <p:sp>
        <p:nvSpPr>
          <p:cNvPr id="395" name="Google Shape;395;p17"/>
          <p:cNvSpPr txBox="1"/>
          <p:nvPr/>
        </p:nvSpPr>
        <p:spPr>
          <a:xfrm>
            <a:off x="908211" y="6916383"/>
            <a:ext cx="11583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Technical Analysis</a:t>
            </a:r>
            <a:endParaRPr/>
          </a:p>
        </p:txBody>
      </p:sp>
      <p:sp>
        <p:nvSpPr>
          <p:cNvPr id="396" name="Google Shape;396;p17"/>
          <p:cNvSpPr txBox="1"/>
          <p:nvPr/>
        </p:nvSpPr>
        <p:spPr>
          <a:xfrm>
            <a:off x="908211" y="7389773"/>
            <a:ext cx="15150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Portfolio Diversification</a:t>
            </a:r>
            <a:endParaRPr/>
          </a:p>
        </p:txBody>
      </p:sp>
      <p:sp>
        <p:nvSpPr>
          <p:cNvPr id="397" name="Google Shape;397;p17"/>
          <p:cNvSpPr txBox="1"/>
          <p:nvPr/>
        </p:nvSpPr>
        <p:spPr>
          <a:xfrm>
            <a:off x="908211" y="7863163"/>
            <a:ext cx="11817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Trading Strategies</a:t>
            </a:r>
            <a:endParaRPr/>
          </a:p>
        </p:txBody>
      </p:sp>
      <p:sp>
        <p:nvSpPr>
          <p:cNvPr id="398" name="Google Shape;398;p17"/>
          <p:cNvSpPr txBox="1"/>
          <p:nvPr/>
        </p:nvSpPr>
        <p:spPr>
          <a:xfrm>
            <a:off x="908211" y="8336553"/>
            <a:ext cx="10812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Market Research</a:t>
            </a:r>
            <a:endParaRPr/>
          </a:p>
        </p:txBody>
      </p:sp>
      <p:sp>
        <p:nvSpPr>
          <p:cNvPr id="399" name="Google Shape;399;p17"/>
          <p:cNvSpPr txBox="1"/>
          <p:nvPr/>
        </p:nvSpPr>
        <p:spPr>
          <a:xfrm>
            <a:off x="908211" y="4031247"/>
            <a:ext cx="11625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Certificates</a:t>
            </a:r>
            <a:endParaRPr/>
          </a:p>
        </p:txBody>
      </p:sp>
      <p:sp>
        <p:nvSpPr>
          <p:cNvPr id="400" name="Google Shape;400;p17"/>
          <p:cNvSpPr txBox="1"/>
          <p:nvPr/>
        </p:nvSpPr>
        <p:spPr>
          <a:xfrm>
            <a:off x="908211" y="4308737"/>
            <a:ext cx="1863300" cy="1137600"/>
          </a:xfrm>
          <a:prstGeom prst="rect">
            <a:avLst/>
          </a:prstGeom>
          <a:noFill/>
          <a:ln>
            <a:noFill/>
          </a:ln>
        </p:spPr>
        <p:txBody>
          <a:bodyPr anchorCtr="0" anchor="t" bIns="0" lIns="0" spcFirstLastPara="1" rIns="0" wrap="square" tIns="0">
            <a:spAutoFit/>
          </a:bodyPr>
          <a:lstStyle/>
          <a:p>
            <a:pPr indent="-118264" lvl="1" marL="236527" marR="0" rtl="0" algn="l">
              <a:lnSpc>
                <a:spcPct val="115000"/>
              </a:lnSpc>
              <a:spcBef>
                <a:spcPts val="0"/>
              </a:spcBef>
              <a:spcAft>
                <a:spcPts val="0"/>
              </a:spcAft>
              <a:buClr>
                <a:srgbClr val="000000"/>
              </a:buClr>
              <a:buSzPts val="1095"/>
              <a:buFont typeface="Arial"/>
              <a:buChar char="•"/>
            </a:pPr>
            <a:r>
              <a:rPr b="0" i="0" lang="en-US" sz="1095" u="none" cap="none" strike="noStrike">
                <a:solidFill>
                  <a:srgbClr val="000000"/>
                </a:solidFill>
                <a:latin typeface="Arial"/>
                <a:ea typeface="Arial"/>
                <a:cs typeface="Arial"/>
                <a:sym typeface="Arial"/>
              </a:rPr>
              <a:t>Chartered Financial Analyst (CFA), March  2019.</a:t>
            </a:r>
            <a:endParaRPr/>
          </a:p>
          <a:p>
            <a:pPr indent="-118264" lvl="1" marL="236527" marR="0" rtl="0" algn="l">
              <a:lnSpc>
                <a:spcPct val="115000"/>
              </a:lnSpc>
              <a:spcBef>
                <a:spcPts val="0"/>
              </a:spcBef>
              <a:spcAft>
                <a:spcPts val="0"/>
              </a:spcAft>
              <a:buClr>
                <a:srgbClr val="000000"/>
              </a:buClr>
              <a:buSzPts val="1095"/>
              <a:buFont typeface="Arial"/>
              <a:buChar char="•"/>
            </a:pPr>
            <a:r>
              <a:rPr b="0" i="0" lang="en-US" sz="1095" u="none" cap="none" strike="noStrike">
                <a:solidFill>
                  <a:srgbClr val="000000"/>
                </a:solidFill>
                <a:latin typeface="Arial"/>
                <a:ea typeface="Arial"/>
                <a:cs typeface="Arial"/>
                <a:sym typeface="Arial"/>
              </a:rPr>
              <a:t>Chartered Financial Planner (CFP)  June 2022.</a:t>
            </a:r>
            <a:endParaRPr/>
          </a:p>
        </p:txBody>
      </p:sp>
      <p:pic>
        <p:nvPicPr>
          <p:cNvPr id="401" name="Google Shape;401;p17"/>
          <p:cNvPicPr preferRelativeResize="0"/>
          <p:nvPr/>
        </p:nvPicPr>
        <p:blipFill>
          <a:blip r:embed="rId10">
            <a:alphaModFix/>
          </a:blip>
          <a:stretch>
            <a:fillRect/>
          </a:stretch>
        </p:blipFill>
        <p:spPr>
          <a:xfrm>
            <a:off x="6388125" y="4881025"/>
            <a:ext cx="1210800" cy="2260983"/>
          </a:xfrm>
          <a:prstGeom prst="rect">
            <a:avLst/>
          </a:prstGeom>
          <a:noFill/>
          <a:ln>
            <a:noFill/>
          </a:ln>
        </p:spPr>
      </p:pic>
      <p:pic>
        <p:nvPicPr>
          <p:cNvPr id="402" name="Google Shape;402;p17"/>
          <p:cNvPicPr preferRelativeResize="0"/>
          <p:nvPr/>
        </p:nvPicPr>
        <p:blipFill>
          <a:blip r:embed="rId11">
            <a:alphaModFix/>
          </a:blip>
          <a:stretch>
            <a:fillRect/>
          </a:stretch>
        </p:blipFill>
        <p:spPr>
          <a:xfrm>
            <a:off x="-42975" y="3791600"/>
            <a:ext cx="807050" cy="15085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7F2"/>
        </a:solidFill>
      </p:bgPr>
    </p:bg>
    <p:spTree>
      <p:nvGrpSpPr>
        <p:cNvPr id="406" name="Shape 406"/>
        <p:cNvGrpSpPr/>
        <p:nvPr/>
      </p:nvGrpSpPr>
      <p:grpSpPr>
        <a:xfrm>
          <a:off x="0" y="0"/>
          <a:ext cx="0" cy="0"/>
          <a:chOff x="0" y="0"/>
          <a:chExt cx="0" cy="0"/>
        </a:xfrm>
      </p:grpSpPr>
      <p:grpSp>
        <p:nvGrpSpPr>
          <p:cNvPr id="407" name="Google Shape;407;p18"/>
          <p:cNvGrpSpPr/>
          <p:nvPr/>
        </p:nvGrpSpPr>
        <p:grpSpPr>
          <a:xfrm>
            <a:off x="-37223" y="1455512"/>
            <a:ext cx="3062191" cy="9489408"/>
            <a:chOff x="0" y="-38100"/>
            <a:chExt cx="1097402" cy="3400734"/>
          </a:xfrm>
        </p:grpSpPr>
        <p:sp>
          <p:nvSpPr>
            <p:cNvPr id="408" name="Google Shape;408;p18"/>
            <p:cNvSpPr/>
            <p:nvPr/>
          </p:nvSpPr>
          <p:spPr>
            <a:xfrm>
              <a:off x="0" y="0"/>
              <a:ext cx="1097402" cy="3362634"/>
            </a:xfrm>
            <a:custGeom>
              <a:rect b="b" l="l" r="r" t="t"/>
              <a:pathLst>
                <a:path extrusionOk="0" h="3362634" w="1097402">
                  <a:moveTo>
                    <a:pt x="93546" y="0"/>
                  </a:moveTo>
                  <a:lnTo>
                    <a:pt x="1003856" y="0"/>
                  </a:lnTo>
                  <a:cubicBezTo>
                    <a:pt x="1055520" y="0"/>
                    <a:pt x="1097402" y="41882"/>
                    <a:pt x="1097402" y="93546"/>
                  </a:cubicBezTo>
                  <a:lnTo>
                    <a:pt x="1097402" y="3269088"/>
                  </a:lnTo>
                  <a:cubicBezTo>
                    <a:pt x="1097402" y="3320752"/>
                    <a:pt x="1055520" y="3362634"/>
                    <a:pt x="1003856" y="3362634"/>
                  </a:cubicBezTo>
                  <a:lnTo>
                    <a:pt x="93546" y="3362634"/>
                  </a:lnTo>
                  <a:cubicBezTo>
                    <a:pt x="41882" y="3362634"/>
                    <a:pt x="0" y="3320752"/>
                    <a:pt x="0" y="3269088"/>
                  </a:cubicBezTo>
                  <a:lnTo>
                    <a:pt x="0" y="93546"/>
                  </a:lnTo>
                  <a:cubicBezTo>
                    <a:pt x="0" y="41882"/>
                    <a:pt x="41882" y="0"/>
                    <a:pt x="9354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8"/>
            <p:cNvSpPr txBox="1"/>
            <p:nvPr/>
          </p:nvSpPr>
          <p:spPr>
            <a:xfrm>
              <a:off x="0" y="-38100"/>
              <a:ext cx="1097402" cy="3400734"/>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0" name="Google Shape;410;p18"/>
          <p:cNvSpPr/>
          <p:nvPr/>
        </p:nvSpPr>
        <p:spPr>
          <a:xfrm>
            <a:off x="756000" y="657391"/>
            <a:ext cx="1695815" cy="1808872"/>
          </a:xfrm>
          <a:custGeom>
            <a:rect b="b" l="l" r="r" t="t"/>
            <a:pathLst>
              <a:path extrusionOk="0" h="1808872" w="1695815">
                <a:moveTo>
                  <a:pt x="0" y="0"/>
                </a:moveTo>
                <a:lnTo>
                  <a:pt x="1695815" y="0"/>
                </a:lnTo>
                <a:lnTo>
                  <a:pt x="1695815" y="1808871"/>
                </a:lnTo>
                <a:lnTo>
                  <a:pt x="0" y="1808871"/>
                </a:lnTo>
                <a:lnTo>
                  <a:pt x="0" y="0"/>
                </a:lnTo>
                <a:close/>
              </a:path>
            </a:pathLst>
          </a:custGeom>
          <a:blipFill rotWithShape="1">
            <a:blip r:embed="rId3">
              <a:alphaModFix/>
            </a:blip>
            <a:stretch>
              <a:fillRect b="-64535" l="-138036" r="-27152" t="-1211"/>
            </a:stretch>
          </a:blipFill>
          <a:ln>
            <a:noFill/>
          </a:ln>
        </p:spPr>
      </p:sp>
      <p:cxnSp>
        <p:nvCxnSpPr>
          <p:cNvPr id="411" name="Google Shape;411;p18"/>
          <p:cNvCxnSpPr/>
          <p:nvPr/>
        </p:nvCxnSpPr>
        <p:spPr>
          <a:xfrm>
            <a:off x="7223282" y="623745"/>
            <a:ext cx="0" cy="9805449"/>
          </a:xfrm>
          <a:prstGeom prst="straightConnector1">
            <a:avLst/>
          </a:prstGeom>
          <a:noFill/>
          <a:ln cap="flat" cmpd="sng" w="9525">
            <a:solidFill>
              <a:srgbClr val="2C3A47"/>
            </a:solidFill>
            <a:prstDash val="solid"/>
            <a:round/>
            <a:headEnd len="lg" w="lg" type="oval"/>
            <a:tailEnd len="lg" w="lg" type="oval"/>
          </a:ln>
        </p:spPr>
      </p:cxnSp>
      <p:sp>
        <p:nvSpPr>
          <p:cNvPr id="412" name="Google Shape;412;p18"/>
          <p:cNvSpPr/>
          <p:nvPr/>
        </p:nvSpPr>
        <p:spPr>
          <a:xfrm>
            <a:off x="497245" y="8843127"/>
            <a:ext cx="368293" cy="368293"/>
          </a:xfrm>
          <a:custGeom>
            <a:rect b="b" l="l" r="r" t="t"/>
            <a:pathLst>
              <a:path extrusionOk="0" h="368293" w="368293">
                <a:moveTo>
                  <a:pt x="0" y="0"/>
                </a:moveTo>
                <a:lnTo>
                  <a:pt x="368292" y="0"/>
                </a:lnTo>
                <a:lnTo>
                  <a:pt x="368292" y="368293"/>
                </a:lnTo>
                <a:lnTo>
                  <a:pt x="0" y="368293"/>
                </a:lnTo>
                <a:lnTo>
                  <a:pt x="0" y="0"/>
                </a:lnTo>
                <a:close/>
              </a:path>
            </a:pathLst>
          </a:custGeom>
          <a:blipFill rotWithShape="1">
            <a:blip r:embed="rId4">
              <a:alphaModFix/>
            </a:blip>
            <a:stretch>
              <a:fillRect b="0" l="0" r="0" t="0"/>
            </a:stretch>
          </a:blipFill>
          <a:ln>
            <a:noFill/>
          </a:ln>
        </p:spPr>
      </p:sp>
      <p:sp>
        <p:nvSpPr>
          <p:cNvPr id="413" name="Google Shape;413;p18"/>
          <p:cNvSpPr/>
          <p:nvPr/>
        </p:nvSpPr>
        <p:spPr>
          <a:xfrm>
            <a:off x="3433376" y="5885007"/>
            <a:ext cx="366620" cy="366620"/>
          </a:xfrm>
          <a:custGeom>
            <a:rect b="b" l="l" r="r" t="t"/>
            <a:pathLst>
              <a:path extrusionOk="0" h="366620" w="366620">
                <a:moveTo>
                  <a:pt x="0" y="0"/>
                </a:moveTo>
                <a:lnTo>
                  <a:pt x="366620" y="0"/>
                </a:lnTo>
                <a:lnTo>
                  <a:pt x="366620" y="366621"/>
                </a:lnTo>
                <a:lnTo>
                  <a:pt x="0" y="366621"/>
                </a:lnTo>
                <a:lnTo>
                  <a:pt x="0" y="0"/>
                </a:lnTo>
                <a:close/>
              </a:path>
            </a:pathLst>
          </a:custGeom>
          <a:blipFill rotWithShape="1">
            <a:blip r:embed="rId5">
              <a:alphaModFix/>
            </a:blip>
            <a:stretch>
              <a:fillRect b="0" l="0" r="0" t="0"/>
            </a:stretch>
          </a:blipFill>
          <a:ln>
            <a:noFill/>
          </a:ln>
        </p:spPr>
      </p:sp>
      <p:sp>
        <p:nvSpPr>
          <p:cNvPr id="414" name="Google Shape;414;p18"/>
          <p:cNvSpPr/>
          <p:nvPr/>
        </p:nvSpPr>
        <p:spPr>
          <a:xfrm>
            <a:off x="473432" y="5167997"/>
            <a:ext cx="415918" cy="415918"/>
          </a:xfrm>
          <a:custGeom>
            <a:rect b="b" l="l" r="r" t="t"/>
            <a:pathLst>
              <a:path extrusionOk="0" h="415918" w="415918">
                <a:moveTo>
                  <a:pt x="0" y="0"/>
                </a:moveTo>
                <a:lnTo>
                  <a:pt x="415918" y="0"/>
                </a:lnTo>
                <a:lnTo>
                  <a:pt x="415918" y="415918"/>
                </a:lnTo>
                <a:lnTo>
                  <a:pt x="0" y="415918"/>
                </a:lnTo>
                <a:lnTo>
                  <a:pt x="0" y="0"/>
                </a:lnTo>
                <a:close/>
              </a:path>
            </a:pathLst>
          </a:custGeom>
          <a:blipFill rotWithShape="1">
            <a:blip r:embed="rId6">
              <a:alphaModFix/>
            </a:blip>
            <a:stretch>
              <a:fillRect b="0" l="0" r="0" t="0"/>
            </a:stretch>
          </a:blipFill>
          <a:ln>
            <a:noFill/>
          </a:ln>
        </p:spPr>
      </p:sp>
      <p:sp>
        <p:nvSpPr>
          <p:cNvPr id="415" name="Google Shape;415;p18"/>
          <p:cNvSpPr txBox="1"/>
          <p:nvPr/>
        </p:nvSpPr>
        <p:spPr>
          <a:xfrm>
            <a:off x="3639293" y="873266"/>
            <a:ext cx="2473800" cy="769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000" u="none" cap="none" strike="noStrike">
                <a:solidFill>
                  <a:srgbClr val="FFFFFF"/>
                </a:solidFill>
                <a:latin typeface="Calibri"/>
                <a:ea typeface="Calibri"/>
                <a:cs typeface="Calibri"/>
                <a:sym typeface="Calibri"/>
              </a:rPr>
              <a:t>John Doe</a:t>
            </a:r>
            <a:endParaRPr b="1">
              <a:latin typeface="Calibri"/>
              <a:ea typeface="Calibri"/>
              <a:cs typeface="Calibri"/>
              <a:sym typeface="Calibri"/>
            </a:endParaRPr>
          </a:p>
        </p:txBody>
      </p:sp>
      <p:sp>
        <p:nvSpPr>
          <p:cNvPr id="416" name="Google Shape;416;p18"/>
          <p:cNvSpPr txBox="1"/>
          <p:nvPr/>
        </p:nvSpPr>
        <p:spPr>
          <a:xfrm>
            <a:off x="4137212" y="1744291"/>
            <a:ext cx="1478100" cy="3384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US" sz="2199" u="none" cap="none" strike="noStrike">
                <a:solidFill>
                  <a:srgbClr val="FFFFFF"/>
                </a:solidFill>
                <a:latin typeface="Calibri"/>
                <a:ea typeface="Calibri"/>
                <a:cs typeface="Calibri"/>
                <a:sym typeface="Calibri"/>
              </a:rPr>
              <a:t>Stock Trader</a:t>
            </a:r>
            <a:endParaRPr b="1">
              <a:latin typeface="Calibri"/>
              <a:ea typeface="Calibri"/>
              <a:cs typeface="Calibri"/>
              <a:sym typeface="Calibri"/>
            </a:endParaRPr>
          </a:p>
        </p:txBody>
      </p:sp>
      <p:sp>
        <p:nvSpPr>
          <p:cNvPr id="417" name="Google Shape;417;p18"/>
          <p:cNvSpPr txBox="1"/>
          <p:nvPr/>
        </p:nvSpPr>
        <p:spPr>
          <a:xfrm>
            <a:off x="4107698" y="2706482"/>
            <a:ext cx="1114800" cy="338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200" u="none" cap="none" strike="noStrike">
                <a:solidFill>
                  <a:srgbClr val="FFFFFF"/>
                </a:solidFill>
                <a:latin typeface="Calibri"/>
                <a:ea typeface="Calibri"/>
                <a:cs typeface="Calibri"/>
                <a:sym typeface="Calibri"/>
              </a:rPr>
              <a:t>Summary</a:t>
            </a:r>
            <a:endParaRPr b="1">
              <a:latin typeface="Calibri"/>
              <a:ea typeface="Calibri"/>
              <a:cs typeface="Calibri"/>
              <a:sym typeface="Calibri"/>
            </a:endParaRPr>
          </a:p>
        </p:txBody>
      </p:sp>
      <p:sp>
        <p:nvSpPr>
          <p:cNvPr id="418" name="Google Shape;418;p18"/>
          <p:cNvSpPr txBox="1"/>
          <p:nvPr/>
        </p:nvSpPr>
        <p:spPr>
          <a:xfrm>
            <a:off x="1074190" y="5154020"/>
            <a:ext cx="1608600" cy="3384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US" sz="2199" u="none" cap="none" strike="noStrike">
                <a:solidFill>
                  <a:srgbClr val="2C3A47"/>
                </a:solidFill>
                <a:latin typeface="Calibri"/>
                <a:ea typeface="Calibri"/>
                <a:cs typeface="Calibri"/>
                <a:sym typeface="Calibri"/>
              </a:rPr>
              <a:t>Skills</a:t>
            </a:r>
            <a:endParaRPr b="1">
              <a:latin typeface="Calibri"/>
              <a:ea typeface="Calibri"/>
              <a:cs typeface="Calibri"/>
              <a:sym typeface="Calibri"/>
            </a:endParaRPr>
          </a:p>
        </p:txBody>
      </p:sp>
      <p:sp>
        <p:nvSpPr>
          <p:cNvPr id="419" name="Google Shape;419;p18"/>
          <p:cNvSpPr txBox="1"/>
          <p:nvPr/>
        </p:nvSpPr>
        <p:spPr>
          <a:xfrm>
            <a:off x="838888" y="2716007"/>
            <a:ext cx="19977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123-456-7890</a:t>
            </a:r>
            <a:endParaRPr/>
          </a:p>
        </p:txBody>
      </p:sp>
      <p:sp>
        <p:nvSpPr>
          <p:cNvPr id="420" name="Google Shape;420;p18"/>
          <p:cNvSpPr txBox="1"/>
          <p:nvPr/>
        </p:nvSpPr>
        <p:spPr>
          <a:xfrm>
            <a:off x="838888" y="3030332"/>
            <a:ext cx="19977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hello@reallygreatsite.com</a:t>
            </a:r>
            <a:endParaRPr/>
          </a:p>
        </p:txBody>
      </p:sp>
      <p:sp>
        <p:nvSpPr>
          <p:cNvPr id="421" name="Google Shape;421;p18"/>
          <p:cNvSpPr txBox="1"/>
          <p:nvPr/>
        </p:nvSpPr>
        <p:spPr>
          <a:xfrm>
            <a:off x="838888" y="3332268"/>
            <a:ext cx="19977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reallygreatsite.com</a:t>
            </a:r>
            <a:endParaRPr/>
          </a:p>
        </p:txBody>
      </p:sp>
      <p:sp>
        <p:nvSpPr>
          <p:cNvPr id="422" name="Google Shape;422;p18"/>
          <p:cNvSpPr txBox="1"/>
          <p:nvPr/>
        </p:nvSpPr>
        <p:spPr>
          <a:xfrm>
            <a:off x="3389483" y="3278934"/>
            <a:ext cx="3569100" cy="2116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FFFFFF"/>
                </a:solidFill>
                <a:latin typeface="Arial"/>
                <a:ea typeface="Arial"/>
                <a:cs typeface="Arial"/>
                <a:sym typeface="Arial"/>
              </a:rPr>
              <a:t>Highly skilled Stock Trader with over 7 years of experience in executing trades and managing investment portfolios. Proficient in market analysis, risk management, and strategic trading across various financial instruments, including equities, options, and futures. Demonstrated ability to achieve consistent returns and provide exceptional client service. Strong analytical skills, attention to detail, and a deep understanding of market dynamics. Committed to maintaining the highest standards of regulatory compliance and ethical conduct.</a:t>
            </a:r>
            <a:endParaRPr/>
          </a:p>
        </p:txBody>
      </p:sp>
      <p:sp>
        <p:nvSpPr>
          <p:cNvPr id="423" name="Google Shape;423;p18"/>
          <p:cNvSpPr txBox="1"/>
          <p:nvPr/>
        </p:nvSpPr>
        <p:spPr>
          <a:xfrm>
            <a:off x="838888" y="5564547"/>
            <a:ext cx="5289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Analysis</a:t>
            </a:r>
            <a:endParaRPr/>
          </a:p>
        </p:txBody>
      </p:sp>
      <p:sp>
        <p:nvSpPr>
          <p:cNvPr id="424" name="Google Shape;424;p18"/>
          <p:cNvSpPr txBox="1"/>
          <p:nvPr/>
        </p:nvSpPr>
        <p:spPr>
          <a:xfrm>
            <a:off x="838888" y="5862839"/>
            <a:ext cx="6834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Budgeting</a:t>
            </a:r>
            <a:endParaRPr/>
          </a:p>
        </p:txBody>
      </p:sp>
      <p:sp>
        <p:nvSpPr>
          <p:cNvPr id="425" name="Google Shape;425;p18"/>
          <p:cNvSpPr txBox="1"/>
          <p:nvPr/>
        </p:nvSpPr>
        <p:spPr>
          <a:xfrm>
            <a:off x="838888" y="6161130"/>
            <a:ext cx="1472100" cy="362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Strong Oral/Written Communication</a:t>
            </a:r>
            <a:endParaRPr/>
          </a:p>
        </p:txBody>
      </p:sp>
      <p:sp>
        <p:nvSpPr>
          <p:cNvPr id="426" name="Google Shape;426;p18"/>
          <p:cNvSpPr txBox="1"/>
          <p:nvPr/>
        </p:nvSpPr>
        <p:spPr>
          <a:xfrm>
            <a:off x="838888" y="6649921"/>
            <a:ext cx="11535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Risk Management</a:t>
            </a:r>
            <a:endParaRPr/>
          </a:p>
        </p:txBody>
      </p:sp>
      <p:sp>
        <p:nvSpPr>
          <p:cNvPr id="427" name="Google Shape;427;p18"/>
          <p:cNvSpPr txBox="1"/>
          <p:nvPr/>
        </p:nvSpPr>
        <p:spPr>
          <a:xfrm>
            <a:off x="838888" y="6948213"/>
            <a:ext cx="11169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Financial Analysis</a:t>
            </a:r>
            <a:endParaRPr/>
          </a:p>
        </p:txBody>
      </p:sp>
      <p:sp>
        <p:nvSpPr>
          <p:cNvPr id="428" name="Google Shape;428;p18"/>
          <p:cNvSpPr txBox="1"/>
          <p:nvPr/>
        </p:nvSpPr>
        <p:spPr>
          <a:xfrm>
            <a:off x="838888" y="7246504"/>
            <a:ext cx="21528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Portfolio Management</a:t>
            </a:r>
            <a:endParaRPr/>
          </a:p>
        </p:txBody>
      </p:sp>
      <p:sp>
        <p:nvSpPr>
          <p:cNvPr id="429" name="Google Shape;429;p18"/>
          <p:cNvSpPr txBox="1"/>
          <p:nvPr/>
        </p:nvSpPr>
        <p:spPr>
          <a:xfrm>
            <a:off x="838888" y="7544795"/>
            <a:ext cx="11532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Technical Analysis</a:t>
            </a:r>
            <a:endParaRPr/>
          </a:p>
        </p:txBody>
      </p:sp>
      <p:sp>
        <p:nvSpPr>
          <p:cNvPr id="430" name="Google Shape;430;p18"/>
          <p:cNvSpPr txBox="1"/>
          <p:nvPr/>
        </p:nvSpPr>
        <p:spPr>
          <a:xfrm>
            <a:off x="838888" y="7843087"/>
            <a:ext cx="10311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Equity Research </a:t>
            </a:r>
            <a:endParaRPr/>
          </a:p>
        </p:txBody>
      </p:sp>
      <p:sp>
        <p:nvSpPr>
          <p:cNvPr id="431" name="Google Shape;431;p18"/>
          <p:cNvSpPr txBox="1"/>
          <p:nvPr/>
        </p:nvSpPr>
        <p:spPr>
          <a:xfrm>
            <a:off x="838888" y="8141378"/>
            <a:ext cx="2152800" cy="16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Arial"/>
                <a:ea typeface="Arial"/>
                <a:cs typeface="Arial"/>
                <a:sym typeface="Arial"/>
              </a:rPr>
              <a:t>Trading Software</a:t>
            </a:r>
            <a:endParaRPr/>
          </a:p>
        </p:txBody>
      </p:sp>
      <p:sp>
        <p:nvSpPr>
          <p:cNvPr id="432" name="Google Shape;432;p18"/>
          <p:cNvSpPr txBox="1"/>
          <p:nvPr/>
        </p:nvSpPr>
        <p:spPr>
          <a:xfrm>
            <a:off x="3389483" y="6509601"/>
            <a:ext cx="41766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FFFFFF"/>
                </a:solidFill>
                <a:latin typeface="Arial"/>
                <a:ea typeface="Arial"/>
                <a:cs typeface="Arial"/>
                <a:sym typeface="Arial"/>
              </a:rPr>
              <a:t>Stock Trader, Delta Corporation - April  2014 - May 2019</a:t>
            </a:r>
            <a:endParaRPr/>
          </a:p>
        </p:txBody>
      </p:sp>
      <p:sp>
        <p:nvSpPr>
          <p:cNvPr id="433" name="Google Shape;433;p18"/>
          <p:cNvSpPr txBox="1"/>
          <p:nvPr/>
        </p:nvSpPr>
        <p:spPr>
          <a:xfrm>
            <a:off x="3389483" y="6795986"/>
            <a:ext cx="3580800" cy="1143000"/>
          </a:xfrm>
          <a:prstGeom prst="rect">
            <a:avLst/>
          </a:prstGeom>
          <a:noFill/>
          <a:ln>
            <a:noFill/>
          </a:ln>
        </p:spPr>
        <p:txBody>
          <a:bodyPr anchorCtr="0" anchor="t" bIns="0" lIns="0" spcFirstLastPara="1" rIns="0" wrap="square" tIns="0">
            <a:spAutoFit/>
          </a:bodyPr>
          <a:lstStyle/>
          <a:p>
            <a:pPr indent="-118745" lvl="1" marL="237491" marR="0" rtl="0" algn="l">
              <a:lnSpc>
                <a:spcPct val="115000"/>
              </a:lnSpc>
              <a:spcBef>
                <a:spcPts val="0"/>
              </a:spcBef>
              <a:spcAft>
                <a:spcPts val="0"/>
              </a:spcAft>
              <a:buClr>
                <a:srgbClr val="FFFFFF"/>
              </a:buClr>
              <a:buSzPts val="1100"/>
              <a:buFont typeface="Arial"/>
              <a:buChar char="•"/>
            </a:pPr>
            <a:r>
              <a:rPr b="0" i="0" lang="en-US" sz="1100" u="none" cap="none" strike="noStrike">
                <a:solidFill>
                  <a:srgbClr val="FFFFFF"/>
                </a:solidFill>
                <a:latin typeface="Arial"/>
                <a:ea typeface="Arial"/>
                <a:cs typeface="Arial"/>
                <a:sym typeface="Arial"/>
              </a:rPr>
              <a:t>Maintained strong relationships with clients, providing regular updates and personalized investment advice to meet their financial goals.</a:t>
            </a:r>
            <a:endParaRPr/>
          </a:p>
          <a:p>
            <a:pPr indent="-118745" lvl="1" marL="237491" marR="0" rtl="0" algn="l">
              <a:lnSpc>
                <a:spcPct val="115000"/>
              </a:lnSpc>
              <a:spcBef>
                <a:spcPts val="0"/>
              </a:spcBef>
              <a:spcAft>
                <a:spcPts val="0"/>
              </a:spcAft>
              <a:buClr>
                <a:srgbClr val="FFFFFF"/>
              </a:buClr>
              <a:buSzPts val="1100"/>
              <a:buFont typeface="Arial"/>
              <a:buChar char="•"/>
            </a:pPr>
            <a:r>
              <a:rPr b="0" i="0" lang="en-US" sz="1100" u="none" cap="none" strike="noStrike">
                <a:solidFill>
                  <a:srgbClr val="FFFFFF"/>
                </a:solidFill>
                <a:latin typeface="Arial"/>
                <a:ea typeface="Arial"/>
                <a:cs typeface="Arial"/>
                <a:sym typeface="Arial"/>
              </a:rPr>
              <a:t>Monitored and evaluated the performance of investment portfolios, making adjustments as necessary to optimize returns.</a:t>
            </a:r>
            <a:endParaRPr/>
          </a:p>
        </p:txBody>
      </p:sp>
      <p:sp>
        <p:nvSpPr>
          <p:cNvPr id="434" name="Google Shape;434;p18"/>
          <p:cNvSpPr txBox="1"/>
          <p:nvPr/>
        </p:nvSpPr>
        <p:spPr>
          <a:xfrm>
            <a:off x="4107698" y="5871027"/>
            <a:ext cx="2013000" cy="338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200" u="none" cap="none" strike="noStrike">
                <a:solidFill>
                  <a:srgbClr val="FFFFFF"/>
                </a:solidFill>
                <a:latin typeface="Calibri"/>
                <a:ea typeface="Calibri"/>
                <a:cs typeface="Calibri"/>
                <a:sym typeface="Calibri"/>
              </a:rPr>
              <a:t>Work Experience</a:t>
            </a:r>
            <a:endParaRPr b="1">
              <a:latin typeface="Calibri"/>
              <a:ea typeface="Calibri"/>
              <a:cs typeface="Calibri"/>
              <a:sym typeface="Calibri"/>
            </a:endParaRPr>
          </a:p>
        </p:txBody>
      </p:sp>
      <p:sp>
        <p:nvSpPr>
          <p:cNvPr id="435" name="Google Shape;435;p18"/>
          <p:cNvSpPr txBox="1"/>
          <p:nvPr/>
        </p:nvSpPr>
        <p:spPr>
          <a:xfrm>
            <a:off x="3389483" y="8304353"/>
            <a:ext cx="3569100" cy="558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FFFFFF"/>
                </a:solidFill>
                <a:latin typeface="Arial"/>
                <a:ea typeface="Arial"/>
                <a:cs typeface="Arial"/>
                <a:sym typeface="Arial"/>
              </a:rPr>
              <a:t>VP, Market Data Analyst &amp; </a:t>
            </a:r>
            <a:r>
              <a:rPr lang="en-US" sz="1100">
                <a:solidFill>
                  <a:srgbClr val="FFFFFF"/>
                </a:solidFill>
              </a:rPr>
              <a:t>Sourcing</a:t>
            </a:r>
            <a:r>
              <a:rPr b="0" i="0" lang="en-US" sz="1100" u="none" cap="none" strike="noStrike">
                <a:solidFill>
                  <a:srgbClr val="FFFFFF"/>
                </a:solidFill>
                <a:latin typeface="Arial"/>
                <a:ea typeface="Arial"/>
                <a:cs typeface="Arial"/>
                <a:sym typeface="Arial"/>
              </a:rPr>
              <a:t> Manager , Detroit, MI</a:t>
            </a:r>
            <a:endParaRPr/>
          </a:p>
          <a:p>
            <a:pPr indent="0" lvl="0" marL="0" marR="0" rtl="0" algn="l">
              <a:lnSpc>
                <a:spcPct val="115000"/>
              </a:lnSpc>
              <a:spcBef>
                <a:spcPts val="0"/>
              </a:spcBef>
              <a:spcAft>
                <a:spcPts val="0"/>
              </a:spcAft>
              <a:buNone/>
            </a:pPr>
            <a:r>
              <a:rPr b="0" i="0" lang="en-US" sz="1100" u="none" cap="none" strike="noStrike">
                <a:solidFill>
                  <a:srgbClr val="FFFFFF"/>
                </a:solidFill>
                <a:latin typeface="Arial"/>
                <a:ea typeface="Arial"/>
                <a:cs typeface="Arial"/>
                <a:sym typeface="Arial"/>
              </a:rPr>
              <a:t>June 2019 - present</a:t>
            </a:r>
            <a:endParaRPr/>
          </a:p>
        </p:txBody>
      </p:sp>
      <p:sp>
        <p:nvSpPr>
          <p:cNvPr id="436" name="Google Shape;436;p18"/>
          <p:cNvSpPr txBox="1"/>
          <p:nvPr/>
        </p:nvSpPr>
        <p:spPr>
          <a:xfrm>
            <a:off x="3389483" y="8805027"/>
            <a:ext cx="3569100" cy="1461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118745" lvl="1" marL="237491" marR="0" rtl="0" algn="l">
              <a:lnSpc>
                <a:spcPct val="115000"/>
              </a:lnSpc>
              <a:spcBef>
                <a:spcPts val="0"/>
              </a:spcBef>
              <a:spcAft>
                <a:spcPts val="0"/>
              </a:spcAft>
              <a:buClr>
                <a:srgbClr val="FFFFFF"/>
              </a:buClr>
              <a:buSzPts val="1100"/>
              <a:buFont typeface="Arial"/>
              <a:buChar char="•"/>
            </a:pPr>
            <a:r>
              <a:rPr b="0" i="0" lang="en-US" sz="1100" u="none" cap="none" strike="noStrike">
                <a:solidFill>
                  <a:srgbClr val="FFFFFF"/>
                </a:solidFill>
                <a:latin typeface="Arial"/>
                <a:ea typeface="Arial"/>
                <a:cs typeface="Arial"/>
                <a:sym typeface="Arial"/>
              </a:rPr>
              <a:t>Managed and mentored a team of market data analysts, fostering a collaborative and high-performance work environment.</a:t>
            </a:r>
            <a:endParaRPr/>
          </a:p>
          <a:p>
            <a:pPr indent="-118745" lvl="1" marL="237491" marR="0" rtl="0" algn="l">
              <a:lnSpc>
                <a:spcPct val="115000"/>
              </a:lnSpc>
              <a:spcBef>
                <a:spcPts val="0"/>
              </a:spcBef>
              <a:spcAft>
                <a:spcPts val="0"/>
              </a:spcAft>
              <a:buClr>
                <a:srgbClr val="FFFFFF"/>
              </a:buClr>
              <a:buSzPts val="1100"/>
              <a:buFont typeface="Arial"/>
              <a:buChar char="•"/>
            </a:pPr>
            <a:r>
              <a:rPr b="0" i="0" lang="en-US" sz="1100" u="none" cap="none" strike="noStrike">
                <a:solidFill>
                  <a:srgbClr val="FFFFFF"/>
                </a:solidFill>
                <a:latin typeface="Arial"/>
                <a:ea typeface="Arial"/>
                <a:cs typeface="Arial"/>
                <a:sym typeface="Arial"/>
              </a:rPr>
              <a:t>Ensured all sourcing and data analysis activities complied with industry regulations and company policies.</a:t>
            </a:r>
            <a:endParaRPr/>
          </a:p>
        </p:txBody>
      </p:sp>
      <p:sp>
        <p:nvSpPr>
          <p:cNvPr id="437" name="Google Shape;437;p18"/>
          <p:cNvSpPr txBox="1"/>
          <p:nvPr/>
        </p:nvSpPr>
        <p:spPr>
          <a:xfrm>
            <a:off x="1074190" y="8795502"/>
            <a:ext cx="1233900" cy="338400"/>
          </a:xfrm>
          <a:prstGeom prst="rect">
            <a:avLst/>
          </a:prstGeom>
          <a:noFill/>
          <a:ln>
            <a:noFill/>
          </a:ln>
        </p:spPr>
        <p:txBody>
          <a:bodyPr anchorCtr="0" anchor="t" bIns="0" lIns="0" spcFirstLastPara="1" rIns="0" wrap="square" tIns="0">
            <a:spAutoFit/>
          </a:bodyPr>
          <a:lstStyle/>
          <a:p>
            <a:pPr indent="0" lvl="0" marL="0" marR="0" rtl="0" algn="l">
              <a:lnSpc>
                <a:spcPct val="139972"/>
              </a:lnSpc>
              <a:spcBef>
                <a:spcPts val="0"/>
              </a:spcBef>
              <a:spcAft>
                <a:spcPts val="0"/>
              </a:spcAft>
              <a:buNone/>
            </a:pPr>
            <a:r>
              <a:rPr b="1" i="0" lang="en-US" sz="2199" u="none" cap="none" strike="noStrike">
                <a:solidFill>
                  <a:srgbClr val="2C3A47"/>
                </a:solidFill>
                <a:latin typeface="Calibri"/>
                <a:ea typeface="Calibri"/>
                <a:cs typeface="Calibri"/>
                <a:sym typeface="Calibri"/>
              </a:rPr>
              <a:t>Languages</a:t>
            </a:r>
            <a:endParaRPr b="1">
              <a:latin typeface="Calibri"/>
              <a:ea typeface="Calibri"/>
              <a:cs typeface="Calibri"/>
              <a:sym typeface="Calibri"/>
            </a:endParaRPr>
          </a:p>
        </p:txBody>
      </p:sp>
      <p:sp>
        <p:nvSpPr>
          <p:cNvPr id="438" name="Google Shape;438;p18"/>
          <p:cNvSpPr txBox="1"/>
          <p:nvPr/>
        </p:nvSpPr>
        <p:spPr>
          <a:xfrm>
            <a:off x="838888" y="9753037"/>
            <a:ext cx="27777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Franch</a:t>
            </a:r>
            <a:endParaRPr/>
          </a:p>
        </p:txBody>
      </p:sp>
      <p:sp>
        <p:nvSpPr>
          <p:cNvPr id="439" name="Google Shape;439;p18"/>
          <p:cNvSpPr txBox="1"/>
          <p:nvPr/>
        </p:nvSpPr>
        <p:spPr>
          <a:xfrm>
            <a:off x="838888" y="9223447"/>
            <a:ext cx="27777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English </a:t>
            </a:r>
            <a:endParaRPr/>
          </a:p>
        </p:txBody>
      </p:sp>
      <p:sp>
        <p:nvSpPr>
          <p:cNvPr id="440" name="Google Shape;440;p18"/>
          <p:cNvSpPr txBox="1"/>
          <p:nvPr/>
        </p:nvSpPr>
        <p:spPr>
          <a:xfrm>
            <a:off x="838888" y="9488242"/>
            <a:ext cx="27777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000000"/>
                </a:solidFill>
                <a:latin typeface="Arial"/>
                <a:ea typeface="Arial"/>
                <a:cs typeface="Arial"/>
                <a:sym typeface="Arial"/>
              </a:rPr>
              <a:t>German</a:t>
            </a:r>
            <a:endParaRPr/>
          </a:p>
        </p:txBody>
      </p:sp>
      <p:cxnSp>
        <p:nvCxnSpPr>
          <p:cNvPr id="441" name="Google Shape;441;p18"/>
          <p:cNvCxnSpPr/>
          <p:nvPr/>
        </p:nvCxnSpPr>
        <p:spPr>
          <a:xfrm>
            <a:off x="3420250" y="2131324"/>
            <a:ext cx="2911967" cy="0"/>
          </a:xfrm>
          <a:prstGeom prst="straightConnector1">
            <a:avLst/>
          </a:prstGeom>
          <a:noFill/>
          <a:ln cap="flat" cmpd="sng" w="9525">
            <a:solidFill>
              <a:srgbClr val="FFFFFF"/>
            </a:solidFill>
            <a:prstDash val="solid"/>
            <a:round/>
            <a:headEnd len="lg" w="lg" type="oval"/>
            <a:tailEnd len="lg" w="lg" type="oval"/>
          </a:ln>
        </p:spPr>
      </p:cxnSp>
      <p:pic>
        <p:nvPicPr>
          <p:cNvPr id="442" name="Google Shape;442;p18"/>
          <p:cNvPicPr preferRelativeResize="0"/>
          <p:nvPr/>
        </p:nvPicPr>
        <p:blipFill>
          <a:blip r:embed="rId7">
            <a:alphaModFix/>
          </a:blip>
          <a:stretch>
            <a:fillRect/>
          </a:stretch>
        </p:blipFill>
        <p:spPr>
          <a:xfrm>
            <a:off x="756000" y="676502"/>
            <a:ext cx="1695825" cy="1811716"/>
          </a:xfrm>
          <a:prstGeom prst="rect">
            <a:avLst/>
          </a:prstGeom>
          <a:noFill/>
          <a:ln>
            <a:noFill/>
          </a:ln>
        </p:spPr>
      </p:pic>
      <p:pic>
        <p:nvPicPr>
          <p:cNvPr id="443" name="Google Shape;443;p18"/>
          <p:cNvPicPr preferRelativeResize="0"/>
          <p:nvPr/>
        </p:nvPicPr>
        <p:blipFill>
          <a:blip r:embed="rId8">
            <a:alphaModFix/>
          </a:blip>
          <a:stretch>
            <a:fillRect/>
          </a:stretch>
        </p:blipFill>
        <p:spPr>
          <a:xfrm>
            <a:off x="5668299" y="-727749"/>
            <a:ext cx="3926375" cy="4504151"/>
          </a:xfrm>
          <a:prstGeom prst="rect">
            <a:avLst/>
          </a:prstGeom>
          <a:noFill/>
          <a:ln>
            <a:noFill/>
          </a:ln>
        </p:spPr>
      </p:pic>
      <p:pic>
        <p:nvPicPr>
          <p:cNvPr id="444" name="Google Shape;444;p18"/>
          <p:cNvPicPr preferRelativeResize="0"/>
          <p:nvPr/>
        </p:nvPicPr>
        <p:blipFill>
          <a:blip r:embed="rId9">
            <a:alphaModFix/>
          </a:blip>
          <a:stretch>
            <a:fillRect/>
          </a:stretch>
        </p:blipFill>
        <p:spPr>
          <a:xfrm>
            <a:off x="3389475" y="2684100"/>
            <a:ext cx="452525" cy="452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19"/>
          <p:cNvSpPr txBox="1"/>
          <p:nvPr/>
        </p:nvSpPr>
        <p:spPr>
          <a:xfrm>
            <a:off x="1201417" y="3090946"/>
            <a:ext cx="5059200" cy="526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000" u="none" cap="none" strike="noStrike">
                <a:solidFill>
                  <a:srgbClr val="000000"/>
                </a:solidFill>
                <a:latin typeface="Arial"/>
                <a:ea typeface="Arial"/>
                <a:cs typeface="Arial"/>
                <a:sym typeface="Arial"/>
              </a:rPr>
              <a:t>Use these design resources in your Canva Presentation.</a:t>
            </a:r>
            <a:endParaRPr/>
          </a:p>
          <a:p>
            <a:pPr indent="0" lvl="0" marL="0" marR="0" rtl="0" algn="l">
              <a:lnSpc>
                <a:spcPct val="115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i="0" lang="en-US" sz="2000" u="none" cap="none" strike="noStrike">
                <a:solidFill>
                  <a:srgbClr val="000000"/>
                </a:solidFill>
                <a:latin typeface="Arial"/>
                <a:ea typeface="Arial"/>
                <a:cs typeface="Arial"/>
                <a:sym typeface="Arial"/>
              </a:rPr>
              <a:t>You can find these fonts online too. Happy designing! </a:t>
            </a:r>
            <a:endParaRPr/>
          </a:p>
          <a:p>
            <a:pPr indent="0" lvl="0" marL="0" marR="0" rtl="0" algn="l">
              <a:lnSpc>
                <a:spcPct val="115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i="0" lang="en-US" sz="2000" u="none" cap="none" strike="noStrike">
                <a:solidFill>
                  <a:srgbClr val="000000"/>
                </a:solidFill>
                <a:latin typeface="Arial"/>
                <a:ea typeface="Arial"/>
                <a:cs typeface="Arial"/>
                <a:sym typeface="Arial"/>
              </a:rPr>
              <a:t>Don't forget to delete this page before presenting. </a:t>
            </a:r>
            <a:endParaRPr/>
          </a:p>
        </p:txBody>
      </p:sp>
      <p:grpSp>
        <p:nvGrpSpPr>
          <p:cNvPr id="450" name="Google Shape;450;p19"/>
          <p:cNvGrpSpPr/>
          <p:nvPr/>
        </p:nvGrpSpPr>
        <p:grpSpPr>
          <a:xfrm>
            <a:off x="0" y="-106313"/>
            <a:ext cx="7560000" cy="2399418"/>
            <a:chOff x="0" y="-38100"/>
            <a:chExt cx="2709333" cy="859897"/>
          </a:xfrm>
        </p:grpSpPr>
        <p:sp>
          <p:nvSpPr>
            <p:cNvPr id="451" name="Google Shape;451;p19"/>
            <p:cNvSpPr/>
            <p:nvPr/>
          </p:nvSpPr>
          <p:spPr>
            <a:xfrm>
              <a:off x="0" y="0"/>
              <a:ext cx="2709333" cy="821797"/>
            </a:xfrm>
            <a:custGeom>
              <a:rect b="b" l="l" r="r" t="t"/>
              <a:pathLst>
                <a:path extrusionOk="0" h="821797" w="2709333">
                  <a:moveTo>
                    <a:pt x="37890" y="0"/>
                  </a:moveTo>
                  <a:lnTo>
                    <a:pt x="2671443" y="0"/>
                  </a:lnTo>
                  <a:cubicBezTo>
                    <a:pt x="2681492" y="0"/>
                    <a:pt x="2691130" y="3992"/>
                    <a:pt x="2698235" y="11098"/>
                  </a:cubicBezTo>
                  <a:cubicBezTo>
                    <a:pt x="2705341" y="18204"/>
                    <a:pt x="2709333" y="27841"/>
                    <a:pt x="2709333" y="37890"/>
                  </a:cubicBezTo>
                  <a:lnTo>
                    <a:pt x="2709333" y="783907"/>
                  </a:lnTo>
                  <a:cubicBezTo>
                    <a:pt x="2709333" y="793956"/>
                    <a:pt x="2705341" y="803593"/>
                    <a:pt x="2698235" y="810699"/>
                  </a:cubicBezTo>
                  <a:cubicBezTo>
                    <a:pt x="2691130" y="817805"/>
                    <a:pt x="2681492" y="821797"/>
                    <a:pt x="2671443" y="821797"/>
                  </a:cubicBezTo>
                  <a:lnTo>
                    <a:pt x="37890" y="821797"/>
                  </a:lnTo>
                  <a:cubicBezTo>
                    <a:pt x="27841" y="821797"/>
                    <a:pt x="18204" y="817805"/>
                    <a:pt x="11098" y="810699"/>
                  </a:cubicBezTo>
                  <a:cubicBezTo>
                    <a:pt x="3992" y="803593"/>
                    <a:pt x="0" y="793956"/>
                    <a:pt x="0" y="783907"/>
                  </a:cubicBezTo>
                  <a:lnTo>
                    <a:pt x="0" y="37890"/>
                  </a:lnTo>
                  <a:cubicBezTo>
                    <a:pt x="0" y="27841"/>
                    <a:pt x="3992" y="18204"/>
                    <a:pt x="11098" y="11098"/>
                  </a:cubicBezTo>
                  <a:cubicBezTo>
                    <a:pt x="18204" y="3992"/>
                    <a:pt x="27841" y="0"/>
                    <a:pt x="37890" y="0"/>
                  </a:cubicBezTo>
                  <a:close/>
                </a:path>
              </a:pathLst>
            </a:custGeom>
            <a:solidFill>
              <a:srgbClr val="2C3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9"/>
            <p:cNvSpPr txBox="1"/>
            <p:nvPr/>
          </p:nvSpPr>
          <p:spPr>
            <a:xfrm>
              <a:off x="0" y="-38100"/>
              <a:ext cx="2709333" cy="859897"/>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3" name="Google Shape;453;p19"/>
          <p:cNvSpPr txBox="1"/>
          <p:nvPr/>
        </p:nvSpPr>
        <p:spPr>
          <a:xfrm>
            <a:off x="1456614" y="922405"/>
            <a:ext cx="4646700" cy="923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6000" u="none" cap="none" strike="noStrike">
                <a:solidFill>
                  <a:srgbClr val="FFFFFF"/>
                </a:solidFill>
                <a:latin typeface="Calibri"/>
                <a:ea typeface="Calibri"/>
                <a:cs typeface="Calibri"/>
                <a:sym typeface="Calibri"/>
              </a:rPr>
              <a:t>Resource </a:t>
            </a:r>
            <a:r>
              <a:rPr b="1" i="0" lang="en-US" sz="6000" u="none" cap="none" strike="noStrike">
                <a:solidFill>
                  <a:srgbClr val="FFFFFF"/>
                </a:solidFill>
                <a:latin typeface="Calibri"/>
                <a:ea typeface="Calibri"/>
                <a:cs typeface="Calibri"/>
                <a:sym typeface="Calibri"/>
              </a:rPr>
              <a:t>Page</a:t>
            </a:r>
            <a:endParaRPr b="1">
              <a:latin typeface="Calibri"/>
              <a:ea typeface="Calibri"/>
              <a:cs typeface="Calibri"/>
              <a:sym typeface="Calibri"/>
            </a:endParaRPr>
          </a:p>
        </p:txBody>
      </p:sp>
      <p:sp>
        <p:nvSpPr>
          <p:cNvPr id="454" name="Google Shape;454;p19"/>
          <p:cNvSpPr txBox="1"/>
          <p:nvPr/>
        </p:nvSpPr>
        <p:spPr>
          <a:xfrm>
            <a:off x="1201417" y="4380616"/>
            <a:ext cx="4676700" cy="637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927" u="none" cap="none" strike="noStrike">
                <a:solidFill>
                  <a:srgbClr val="000000"/>
                </a:solidFill>
                <a:latin typeface="Arial"/>
                <a:ea typeface="Arial"/>
                <a:cs typeface="Arial"/>
                <a:sym typeface="Arial"/>
              </a:rPr>
              <a:t>This presentation template uses the following free fonts:</a:t>
            </a:r>
            <a:endParaRPr/>
          </a:p>
        </p:txBody>
      </p:sp>
      <p:sp>
        <p:nvSpPr>
          <p:cNvPr id="455" name="Google Shape;455;p19"/>
          <p:cNvSpPr txBox="1"/>
          <p:nvPr/>
        </p:nvSpPr>
        <p:spPr>
          <a:xfrm>
            <a:off x="1201417" y="5358806"/>
            <a:ext cx="5059200" cy="661800"/>
          </a:xfrm>
          <a:prstGeom prst="rect">
            <a:avLst/>
          </a:prstGeom>
          <a:noFill/>
          <a:ln>
            <a:noFill/>
          </a:ln>
        </p:spPr>
        <p:txBody>
          <a:bodyPr anchorCtr="0" anchor="t" bIns="0" lIns="0" spcFirstLastPara="1" rIns="0" wrap="square" tIns="0">
            <a:spAutoFit/>
          </a:bodyPr>
          <a:lstStyle/>
          <a:p>
            <a:pPr indent="-215900" lvl="1" marL="431801" marR="0" rtl="0" algn="l">
              <a:lnSpc>
                <a:spcPct val="115000"/>
              </a:lnSpc>
              <a:spcBef>
                <a:spcPts val="0"/>
              </a:spcBef>
              <a:spcAft>
                <a:spcPts val="0"/>
              </a:spcAft>
              <a:buClr>
                <a:srgbClr val="000000"/>
              </a:buClr>
              <a:buSzPts val="2000"/>
              <a:buFont typeface="Arial"/>
              <a:buAutoNum type="arabicPeriod"/>
            </a:pPr>
            <a:r>
              <a:rPr b="0" i="0" lang="en-US" sz="2000" u="none" cap="none" strike="noStrike">
                <a:solidFill>
                  <a:srgbClr val="000000"/>
                </a:solidFill>
                <a:latin typeface="Arial"/>
                <a:ea typeface="Arial"/>
                <a:cs typeface="Arial"/>
                <a:sym typeface="Arial"/>
              </a:rPr>
              <a:t>Titles: </a:t>
            </a:r>
            <a:r>
              <a:rPr lang="en-US" sz="2000"/>
              <a:t>Calibri</a:t>
            </a:r>
            <a:endParaRPr/>
          </a:p>
          <a:p>
            <a:pPr indent="-215900" lvl="1" marL="431801" marR="0" rtl="0" algn="l">
              <a:lnSpc>
                <a:spcPct val="115000"/>
              </a:lnSpc>
              <a:spcBef>
                <a:spcPts val="0"/>
              </a:spcBef>
              <a:spcAft>
                <a:spcPts val="0"/>
              </a:spcAft>
              <a:buClr>
                <a:srgbClr val="000000"/>
              </a:buClr>
              <a:buSzPts val="2000"/>
              <a:buFont typeface="Arial"/>
              <a:buAutoNum type="arabicPeriod"/>
            </a:pPr>
            <a:r>
              <a:rPr b="0" i="0" lang="en-US" sz="2000" u="none" cap="none" strike="noStrike">
                <a:solidFill>
                  <a:srgbClr val="000000"/>
                </a:solidFill>
                <a:latin typeface="Arial"/>
                <a:ea typeface="Arial"/>
                <a:cs typeface="Arial"/>
                <a:sym typeface="Arial"/>
              </a:rPr>
              <a:t>Body Copy: </a:t>
            </a:r>
            <a:r>
              <a:rPr lang="en-US" sz="2000"/>
              <a:t>Arial</a:t>
            </a:r>
            <a:endParaRPr/>
          </a:p>
        </p:txBody>
      </p:sp>
      <p:cxnSp>
        <p:nvCxnSpPr>
          <p:cNvPr id="456" name="Google Shape;456;p19"/>
          <p:cNvCxnSpPr/>
          <p:nvPr/>
        </p:nvCxnSpPr>
        <p:spPr>
          <a:xfrm>
            <a:off x="344862" y="1782067"/>
            <a:ext cx="9900" cy="8453400"/>
          </a:xfrm>
          <a:prstGeom prst="straightConnector1">
            <a:avLst/>
          </a:prstGeom>
          <a:noFill/>
          <a:ln cap="flat" cmpd="sng" w="9525">
            <a:solidFill>
              <a:srgbClr val="2C3A47"/>
            </a:solidFill>
            <a:prstDash val="solid"/>
            <a:round/>
            <a:headEnd len="lg" w="lg" type="oval"/>
            <a:tailEnd len="lg" w="lg" type="oval"/>
          </a:ln>
        </p:spPr>
      </p:cxnSp>
      <p:grpSp>
        <p:nvGrpSpPr>
          <p:cNvPr id="457" name="Google Shape;457;p19"/>
          <p:cNvGrpSpPr/>
          <p:nvPr/>
        </p:nvGrpSpPr>
        <p:grpSpPr>
          <a:xfrm rot="-5400000">
            <a:off x="380511" y="-1031577"/>
            <a:ext cx="999117" cy="2022984"/>
            <a:chOff x="0" y="-38100"/>
            <a:chExt cx="358055" cy="724980"/>
          </a:xfrm>
        </p:grpSpPr>
        <p:sp>
          <p:nvSpPr>
            <p:cNvPr id="458" name="Google Shape;458;p19"/>
            <p:cNvSpPr/>
            <p:nvPr/>
          </p:nvSpPr>
          <p:spPr>
            <a:xfrm>
              <a:off x="0" y="0"/>
              <a:ext cx="358055" cy="686880"/>
            </a:xfrm>
            <a:custGeom>
              <a:rect b="b" l="l" r="r" t="t"/>
              <a:pathLst>
                <a:path extrusionOk="0" h="686880" w="358055">
                  <a:moveTo>
                    <a:pt x="179027" y="0"/>
                  </a:moveTo>
                  <a:lnTo>
                    <a:pt x="179027" y="0"/>
                  </a:lnTo>
                  <a:cubicBezTo>
                    <a:pt x="277902" y="0"/>
                    <a:pt x="358055" y="80153"/>
                    <a:pt x="358055" y="179027"/>
                  </a:cubicBezTo>
                  <a:lnTo>
                    <a:pt x="358055" y="507853"/>
                  </a:lnTo>
                  <a:cubicBezTo>
                    <a:pt x="358055" y="606727"/>
                    <a:pt x="277902" y="686880"/>
                    <a:pt x="179027" y="686880"/>
                  </a:cubicBezTo>
                  <a:lnTo>
                    <a:pt x="179027" y="686880"/>
                  </a:lnTo>
                  <a:cubicBezTo>
                    <a:pt x="80153" y="686880"/>
                    <a:pt x="0" y="606727"/>
                    <a:pt x="0" y="507853"/>
                  </a:cubicBezTo>
                  <a:lnTo>
                    <a:pt x="0" y="179027"/>
                  </a:lnTo>
                  <a:cubicBezTo>
                    <a:pt x="0" y="80153"/>
                    <a:pt x="80153" y="0"/>
                    <a:pt x="179027"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9"/>
            <p:cNvSpPr txBox="1"/>
            <p:nvPr/>
          </p:nvSpPr>
          <p:spPr>
            <a:xfrm>
              <a:off x="0" y="-38100"/>
              <a:ext cx="358055" cy="724980"/>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0" name="Google Shape;460;p19"/>
          <p:cNvGrpSpPr/>
          <p:nvPr/>
        </p:nvGrpSpPr>
        <p:grpSpPr>
          <a:xfrm rot="-5400000">
            <a:off x="-2012923" y="941800"/>
            <a:ext cx="3981608" cy="951747"/>
            <a:chOff x="0" y="-38100"/>
            <a:chExt cx="1426895" cy="341079"/>
          </a:xfrm>
        </p:grpSpPr>
        <p:sp>
          <p:nvSpPr>
            <p:cNvPr id="461" name="Google Shape;461;p19"/>
            <p:cNvSpPr/>
            <p:nvPr/>
          </p:nvSpPr>
          <p:spPr>
            <a:xfrm>
              <a:off x="0" y="0"/>
              <a:ext cx="1426895" cy="302979"/>
            </a:xfrm>
            <a:custGeom>
              <a:rect b="b" l="l" r="r" t="t"/>
              <a:pathLst>
                <a:path extrusionOk="0" h="302979" w="1426895">
                  <a:moveTo>
                    <a:pt x="71945" y="0"/>
                  </a:moveTo>
                  <a:lnTo>
                    <a:pt x="1354950" y="0"/>
                  </a:lnTo>
                  <a:cubicBezTo>
                    <a:pt x="1374031" y="0"/>
                    <a:pt x="1392331" y="7580"/>
                    <a:pt x="1405823" y="21072"/>
                  </a:cubicBezTo>
                  <a:cubicBezTo>
                    <a:pt x="1419315" y="34564"/>
                    <a:pt x="1426895" y="52864"/>
                    <a:pt x="1426895" y="71945"/>
                  </a:cubicBezTo>
                  <a:lnTo>
                    <a:pt x="1426895" y="231034"/>
                  </a:lnTo>
                  <a:cubicBezTo>
                    <a:pt x="1426895" y="270768"/>
                    <a:pt x="1394684" y="302979"/>
                    <a:pt x="1354950" y="302979"/>
                  </a:cubicBezTo>
                  <a:lnTo>
                    <a:pt x="71945" y="302979"/>
                  </a:lnTo>
                  <a:cubicBezTo>
                    <a:pt x="52864" y="302979"/>
                    <a:pt x="34564" y="295399"/>
                    <a:pt x="21072" y="281907"/>
                  </a:cubicBezTo>
                  <a:cubicBezTo>
                    <a:pt x="7580" y="268415"/>
                    <a:pt x="0" y="250115"/>
                    <a:pt x="0" y="231034"/>
                  </a:cubicBezTo>
                  <a:lnTo>
                    <a:pt x="0" y="71945"/>
                  </a:lnTo>
                  <a:cubicBezTo>
                    <a:pt x="0" y="52864"/>
                    <a:pt x="7580" y="34564"/>
                    <a:pt x="21072" y="21072"/>
                  </a:cubicBezTo>
                  <a:cubicBezTo>
                    <a:pt x="34564" y="7580"/>
                    <a:pt x="52864" y="0"/>
                    <a:pt x="71945"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9"/>
            <p:cNvSpPr txBox="1"/>
            <p:nvPr/>
          </p:nvSpPr>
          <p:spPr>
            <a:xfrm>
              <a:off x="0" y="-38100"/>
              <a:ext cx="1426895" cy="341079"/>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3" name="Google Shape;463;p19"/>
          <p:cNvGrpSpPr/>
          <p:nvPr/>
        </p:nvGrpSpPr>
        <p:grpSpPr>
          <a:xfrm>
            <a:off x="6195340" y="9536260"/>
            <a:ext cx="654247" cy="693167"/>
            <a:chOff x="-141750" y="-141750"/>
            <a:chExt cx="872331" cy="924222"/>
          </a:xfrm>
        </p:grpSpPr>
        <p:grpSp>
          <p:nvGrpSpPr>
            <p:cNvPr id="464" name="Google Shape;464;p19"/>
            <p:cNvGrpSpPr/>
            <p:nvPr/>
          </p:nvGrpSpPr>
          <p:grpSpPr>
            <a:xfrm rot="-5400000">
              <a:off x="141481" y="223080"/>
              <a:ext cx="276161" cy="842623"/>
              <a:chOff x="0" y="-38100"/>
              <a:chExt cx="74227" cy="226483"/>
            </a:xfrm>
          </p:grpSpPr>
          <p:sp>
            <p:nvSpPr>
              <p:cNvPr id="465" name="Google Shape;465;p19"/>
              <p:cNvSpPr/>
              <p:nvPr/>
            </p:nvSpPr>
            <p:spPr>
              <a:xfrm>
                <a:off x="0" y="0"/>
                <a:ext cx="74227" cy="188383"/>
              </a:xfrm>
              <a:custGeom>
                <a:rect b="b" l="l" r="r" t="t"/>
                <a:pathLst>
                  <a:path extrusionOk="0" h="188383" w="74227">
                    <a:moveTo>
                      <a:pt x="37114" y="0"/>
                    </a:moveTo>
                    <a:lnTo>
                      <a:pt x="37114" y="0"/>
                    </a:lnTo>
                    <a:cubicBezTo>
                      <a:pt x="46957" y="0"/>
                      <a:pt x="56397" y="3910"/>
                      <a:pt x="63357" y="10870"/>
                    </a:cubicBezTo>
                    <a:cubicBezTo>
                      <a:pt x="70317" y="17831"/>
                      <a:pt x="74227" y="27271"/>
                      <a:pt x="74227" y="37114"/>
                    </a:cubicBezTo>
                    <a:lnTo>
                      <a:pt x="74227" y="151269"/>
                    </a:lnTo>
                    <a:cubicBezTo>
                      <a:pt x="74227" y="171767"/>
                      <a:pt x="57611" y="188383"/>
                      <a:pt x="37114" y="188383"/>
                    </a:cubicBezTo>
                    <a:lnTo>
                      <a:pt x="37114" y="188383"/>
                    </a:lnTo>
                    <a:cubicBezTo>
                      <a:pt x="16616" y="188383"/>
                      <a:pt x="0" y="171767"/>
                      <a:pt x="0" y="151269"/>
                    </a:cubicBezTo>
                    <a:lnTo>
                      <a:pt x="0" y="37114"/>
                    </a:lnTo>
                    <a:cubicBezTo>
                      <a:pt x="0" y="16616"/>
                      <a:pt x="16616" y="0"/>
                      <a:pt x="37114"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9"/>
              <p:cNvSpPr txBox="1"/>
              <p:nvPr/>
            </p:nvSpPr>
            <p:spPr>
              <a:xfrm>
                <a:off x="0" y="-38100"/>
                <a:ext cx="74227" cy="226483"/>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7" name="Google Shape;467;p19"/>
            <p:cNvGrpSpPr/>
            <p:nvPr/>
          </p:nvGrpSpPr>
          <p:grpSpPr>
            <a:xfrm>
              <a:off x="454420" y="-141750"/>
              <a:ext cx="276161" cy="924222"/>
              <a:chOff x="0" y="-38100"/>
              <a:chExt cx="74227" cy="248415"/>
            </a:xfrm>
          </p:grpSpPr>
          <p:sp>
            <p:nvSpPr>
              <p:cNvPr id="468" name="Google Shape;468;p19"/>
              <p:cNvSpPr/>
              <p:nvPr/>
            </p:nvSpPr>
            <p:spPr>
              <a:xfrm>
                <a:off x="0" y="0"/>
                <a:ext cx="74227" cy="210315"/>
              </a:xfrm>
              <a:custGeom>
                <a:rect b="b" l="l" r="r" t="t"/>
                <a:pathLst>
                  <a:path extrusionOk="0" h="210315" w="74227">
                    <a:moveTo>
                      <a:pt x="37114" y="0"/>
                    </a:moveTo>
                    <a:lnTo>
                      <a:pt x="37114" y="0"/>
                    </a:lnTo>
                    <a:cubicBezTo>
                      <a:pt x="46957" y="0"/>
                      <a:pt x="56397" y="3910"/>
                      <a:pt x="63357" y="10870"/>
                    </a:cubicBezTo>
                    <a:cubicBezTo>
                      <a:pt x="70317" y="17831"/>
                      <a:pt x="74227" y="27271"/>
                      <a:pt x="74227" y="37114"/>
                    </a:cubicBezTo>
                    <a:lnTo>
                      <a:pt x="74227" y="173202"/>
                    </a:lnTo>
                    <a:cubicBezTo>
                      <a:pt x="74227" y="193699"/>
                      <a:pt x="57611" y="210315"/>
                      <a:pt x="37114" y="210315"/>
                    </a:cubicBezTo>
                    <a:lnTo>
                      <a:pt x="37114" y="210315"/>
                    </a:lnTo>
                    <a:cubicBezTo>
                      <a:pt x="16616" y="210315"/>
                      <a:pt x="0" y="193699"/>
                      <a:pt x="0" y="173202"/>
                    </a:cubicBezTo>
                    <a:lnTo>
                      <a:pt x="0" y="37114"/>
                    </a:lnTo>
                    <a:cubicBezTo>
                      <a:pt x="0" y="16616"/>
                      <a:pt x="16616" y="0"/>
                      <a:pt x="37114" y="0"/>
                    </a:cubicBezTo>
                    <a:close/>
                  </a:path>
                </a:pathLst>
              </a:custGeom>
              <a:solidFill>
                <a:srgbClr val="6FA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9"/>
              <p:cNvSpPr txBox="1"/>
              <p:nvPr/>
            </p:nvSpPr>
            <p:spPr>
              <a:xfrm>
                <a:off x="0" y="-38100"/>
                <a:ext cx="74227" cy="24841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70" name="Google Shape;470;p19"/>
          <p:cNvSpPr/>
          <p:nvPr/>
        </p:nvSpPr>
        <p:spPr>
          <a:xfrm>
            <a:off x="2832651" y="9305879"/>
            <a:ext cx="348287" cy="348287"/>
          </a:xfrm>
          <a:custGeom>
            <a:rect b="b" l="l" r="r" t="t"/>
            <a:pathLst>
              <a:path extrusionOk="0" h="348287" w="348287">
                <a:moveTo>
                  <a:pt x="0" y="0"/>
                </a:moveTo>
                <a:lnTo>
                  <a:pt x="348287" y="0"/>
                </a:lnTo>
                <a:lnTo>
                  <a:pt x="348287" y="348287"/>
                </a:lnTo>
                <a:lnTo>
                  <a:pt x="0" y="348287"/>
                </a:lnTo>
                <a:lnTo>
                  <a:pt x="0" y="0"/>
                </a:lnTo>
                <a:close/>
              </a:path>
            </a:pathLst>
          </a:custGeom>
          <a:blipFill rotWithShape="1">
            <a:blip r:embed="rId3">
              <a:alphaModFix/>
            </a:blip>
            <a:stretch>
              <a:fillRect b="0" l="0" r="0" t="0"/>
            </a:stretch>
          </a:blipFill>
          <a:ln>
            <a:noFill/>
          </a:ln>
        </p:spPr>
      </p:sp>
      <p:sp>
        <p:nvSpPr>
          <p:cNvPr id="471" name="Google Shape;471;p19"/>
          <p:cNvSpPr/>
          <p:nvPr/>
        </p:nvSpPr>
        <p:spPr>
          <a:xfrm>
            <a:off x="2173518" y="9289807"/>
            <a:ext cx="368363" cy="368363"/>
          </a:xfrm>
          <a:custGeom>
            <a:rect b="b" l="l" r="r" t="t"/>
            <a:pathLst>
              <a:path extrusionOk="0" h="368363" w="368363">
                <a:moveTo>
                  <a:pt x="0" y="0"/>
                </a:moveTo>
                <a:lnTo>
                  <a:pt x="368364" y="0"/>
                </a:lnTo>
                <a:lnTo>
                  <a:pt x="368364" y="368363"/>
                </a:lnTo>
                <a:lnTo>
                  <a:pt x="0" y="368363"/>
                </a:lnTo>
                <a:lnTo>
                  <a:pt x="0" y="0"/>
                </a:lnTo>
                <a:close/>
              </a:path>
            </a:pathLst>
          </a:custGeom>
          <a:blipFill rotWithShape="1">
            <a:blip r:embed="rId4">
              <a:alphaModFix/>
            </a:blip>
            <a:stretch>
              <a:fillRect b="0" l="0" r="0" t="0"/>
            </a:stretch>
          </a:blipFill>
          <a:ln>
            <a:noFill/>
          </a:ln>
        </p:spPr>
      </p:sp>
      <p:sp>
        <p:nvSpPr>
          <p:cNvPr id="472" name="Google Shape;472;p19"/>
          <p:cNvSpPr/>
          <p:nvPr/>
        </p:nvSpPr>
        <p:spPr>
          <a:xfrm>
            <a:off x="2142240" y="8690140"/>
            <a:ext cx="399642" cy="399642"/>
          </a:xfrm>
          <a:custGeom>
            <a:rect b="b" l="l" r="r" t="t"/>
            <a:pathLst>
              <a:path extrusionOk="0" h="399642" w="399642">
                <a:moveTo>
                  <a:pt x="0" y="0"/>
                </a:moveTo>
                <a:lnTo>
                  <a:pt x="399642" y="0"/>
                </a:lnTo>
                <a:lnTo>
                  <a:pt x="399642" y="399642"/>
                </a:lnTo>
                <a:lnTo>
                  <a:pt x="0" y="399642"/>
                </a:lnTo>
                <a:lnTo>
                  <a:pt x="0" y="0"/>
                </a:lnTo>
                <a:close/>
              </a:path>
            </a:pathLst>
          </a:custGeom>
          <a:blipFill rotWithShape="1">
            <a:blip r:embed="rId5">
              <a:alphaModFix/>
            </a:blip>
            <a:stretch>
              <a:fillRect b="0" l="0" r="0" t="0"/>
            </a:stretch>
          </a:blipFill>
          <a:ln>
            <a:noFill/>
          </a:ln>
        </p:spPr>
      </p:sp>
      <p:sp>
        <p:nvSpPr>
          <p:cNvPr id="473" name="Google Shape;473;p19"/>
          <p:cNvSpPr/>
          <p:nvPr/>
        </p:nvSpPr>
        <p:spPr>
          <a:xfrm>
            <a:off x="2823099" y="8730529"/>
            <a:ext cx="367391" cy="367391"/>
          </a:xfrm>
          <a:custGeom>
            <a:rect b="b" l="l" r="r" t="t"/>
            <a:pathLst>
              <a:path extrusionOk="0" h="367391" w="367391">
                <a:moveTo>
                  <a:pt x="0" y="0"/>
                </a:moveTo>
                <a:lnTo>
                  <a:pt x="367391" y="0"/>
                </a:lnTo>
                <a:lnTo>
                  <a:pt x="367391" y="367391"/>
                </a:lnTo>
                <a:lnTo>
                  <a:pt x="0" y="367391"/>
                </a:lnTo>
                <a:lnTo>
                  <a:pt x="0" y="0"/>
                </a:lnTo>
                <a:close/>
              </a:path>
            </a:pathLst>
          </a:custGeom>
          <a:blipFill rotWithShape="1">
            <a:blip r:embed="rId6">
              <a:alphaModFix/>
            </a:blip>
            <a:stretch>
              <a:fillRect b="0" l="0" r="0" t="0"/>
            </a:stretch>
          </a:blipFill>
          <a:ln>
            <a:noFill/>
          </a:ln>
        </p:spPr>
      </p:sp>
      <p:sp>
        <p:nvSpPr>
          <p:cNvPr id="474" name="Google Shape;474;p19"/>
          <p:cNvSpPr/>
          <p:nvPr/>
        </p:nvSpPr>
        <p:spPr>
          <a:xfrm>
            <a:off x="4128610" y="8685296"/>
            <a:ext cx="368293" cy="368293"/>
          </a:xfrm>
          <a:custGeom>
            <a:rect b="b" l="l" r="r" t="t"/>
            <a:pathLst>
              <a:path extrusionOk="0" h="368293" w="368293">
                <a:moveTo>
                  <a:pt x="0" y="0"/>
                </a:moveTo>
                <a:lnTo>
                  <a:pt x="368293" y="0"/>
                </a:lnTo>
                <a:lnTo>
                  <a:pt x="368293" y="368293"/>
                </a:lnTo>
                <a:lnTo>
                  <a:pt x="0" y="368293"/>
                </a:lnTo>
                <a:lnTo>
                  <a:pt x="0" y="0"/>
                </a:lnTo>
                <a:close/>
              </a:path>
            </a:pathLst>
          </a:custGeom>
          <a:blipFill rotWithShape="1">
            <a:blip r:embed="rId7">
              <a:alphaModFix/>
            </a:blip>
            <a:stretch>
              <a:fillRect b="0" l="0" r="0" t="0"/>
            </a:stretch>
          </a:blipFill>
          <a:ln>
            <a:noFill/>
          </a:ln>
        </p:spPr>
      </p:sp>
      <p:sp>
        <p:nvSpPr>
          <p:cNvPr id="475" name="Google Shape;475;p19"/>
          <p:cNvSpPr/>
          <p:nvPr/>
        </p:nvSpPr>
        <p:spPr>
          <a:xfrm>
            <a:off x="3476240" y="8706651"/>
            <a:ext cx="366620" cy="366620"/>
          </a:xfrm>
          <a:custGeom>
            <a:rect b="b" l="l" r="r" t="t"/>
            <a:pathLst>
              <a:path extrusionOk="0" h="366620" w="366620">
                <a:moveTo>
                  <a:pt x="0" y="0"/>
                </a:moveTo>
                <a:lnTo>
                  <a:pt x="366620" y="0"/>
                </a:lnTo>
                <a:lnTo>
                  <a:pt x="366620" y="366620"/>
                </a:lnTo>
                <a:lnTo>
                  <a:pt x="0" y="366620"/>
                </a:lnTo>
                <a:lnTo>
                  <a:pt x="0" y="0"/>
                </a:lnTo>
                <a:close/>
              </a:path>
            </a:pathLst>
          </a:custGeom>
          <a:blipFill rotWithShape="1">
            <a:blip r:embed="rId8">
              <a:alphaModFix/>
            </a:blip>
            <a:stretch>
              <a:fillRect b="0" l="0" r="0" t="0"/>
            </a:stretch>
          </a:blipFill>
          <a:ln>
            <a:noFill/>
          </a:ln>
        </p:spPr>
      </p:sp>
      <p:sp>
        <p:nvSpPr>
          <p:cNvPr id="476" name="Google Shape;476;p19"/>
          <p:cNvSpPr/>
          <p:nvPr/>
        </p:nvSpPr>
        <p:spPr>
          <a:xfrm>
            <a:off x="3476240" y="9238248"/>
            <a:ext cx="415918" cy="415918"/>
          </a:xfrm>
          <a:custGeom>
            <a:rect b="b" l="l" r="r" t="t"/>
            <a:pathLst>
              <a:path extrusionOk="0" h="415918" w="415918">
                <a:moveTo>
                  <a:pt x="0" y="0"/>
                </a:moveTo>
                <a:lnTo>
                  <a:pt x="415918" y="0"/>
                </a:lnTo>
                <a:lnTo>
                  <a:pt x="415918" y="415918"/>
                </a:lnTo>
                <a:lnTo>
                  <a:pt x="0" y="415918"/>
                </a:lnTo>
                <a:lnTo>
                  <a:pt x="0" y="0"/>
                </a:lnTo>
                <a:close/>
              </a:path>
            </a:pathLst>
          </a:custGeom>
          <a:blipFill rotWithShape="1">
            <a:blip r:embed="rId9">
              <a:alphaModFix/>
            </a:blip>
            <a:stretch>
              <a:fillRect b="0" l="0" r="0" t="0"/>
            </a:stretch>
          </a:blipFill>
          <a:ln>
            <a:noFill/>
          </a:ln>
        </p:spPr>
      </p:sp>
      <p:sp>
        <p:nvSpPr>
          <p:cNvPr id="477" name="Google Shape;477;p19"/>
          <p:cNvSpPr/>
          <p:nvPr/>
        </p:nvSpPr>
        <p:spPr>
          <a:xfrm>
            <a:off x="4735028" y="9289807"/>
            <a:ext cx="584697" cy="312547"/>
          </a:xfrm>
          <a:custGeom>
            <a:rect b="b" l="l" r="r" t="t"/>
            <a:pathLst>
              <a:path extrusionOk="0" h="312547" w="584697">
                <a:moveTo>
                  <a:pt x="0" y="0"/>
                </a:moveTo>
                <a:lnTo>
                  <a:pt x="584697" y="0"/>
                </a:lnTo>
                <a:lnTo>
                  <a:pt x="584697" y="312547"/>
                </a:lnTo>
                <a:lnTo>
                  <a:pt x="0" y="312547"/>
                </a:lnTo>
                <a:lnTo>
                  <a:pt x="0" y="0"/>
                </a:lnTo>
                <a:close/>
              </a:path>
            </a:pathLst>
          </a:custGeom>
          <a:blipFill rotWithShape="1">
            <a:blip r:embed="rId10">
              <a:alphaModFix/>
            </a:blip>
            <a:stretch>
              <a:fillRect b="0" l="0" r="0" t="0"/>
            </a:stretch>
          </a:blipFill>
          <a:ln>
            <a:noFill/>
          </a:ln>
        </p:spPr>
      </p:sp>
      <p:pic>
        <p:nvPicPr>
          <p:cNvPr id="478" name="Google Shape;478;p19"/>
          <p:cNvPicPr preferRelativeResize="0"/>
          <p:nvPr/>
        </p:nvPicPr>
        <p:blipFill>
          <a:blip r:embed="rId11">
            <a:alphaModFix/>
          </a:blip>
          <a:stretch>
            <a:fillRect/>
          </a:stretch>
        </p:blipFill>
        <p:spPr>
          <a:xfrm>
            <a:off x="4123996" y="9223146"/>
            <a:ext cx="379200" cy="379200"/>
          </a:xfrm>
          <a:prstGeom prst="rect">
            <a:avLst/>
          </a:prstGeom>
          <a:noFill/>
          <a:ln>
            <a:noFill/>
          </a:ln>
        </p:spPr>
      </p:pic>
      <p:pic>
        <p:nvPicPr>
          <p:cNvPr id="479" name="Google Shape;479;p19"/>
          <p:cNvPicPr preferRelativeResize="0"/>
          <p:nvPr/>
        </p:nvPicPr>
        <p:blipFill>
          <a:blip r:embed="rId12">
            <a:alphaModFix/>
          </a:blip>
          <a:stretch>
            <a:fillRect/>
          </a:stretch>
        </p:blipFill>
        <p:spPr>
          <a:xfrm>
            <a:off x="4861175" y="8690150"/>
            <a:ext cx="415900" cy="415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ock Market Data Expert Resume">
  <a:themeElements>
    <a:clrScheme name="Office">
      <a:dk1>
        <a:srgbClr val="000000"/>
      </a:dk1>
      <a:lt1>
        <a:srgbClr val="FFFFFF"/>
      </a:lt1>
      <a:dk2>
        <a:srgbClr val="888888"/>
      </a:dk2>
      <a:lt2>
        <a:srgbClr val="2C3A47"/>
      </a:lt2>
      <a:accent1>
        <a:srgbClr val="6FA7F2"/>
      </a:accent1>
      <a:accent2>
        <a:srgbClr val="888888"/>
      </a:accent2>
      <a:accent3>
        <a:srgbClr val="2C3A47"/>
      </a:accent3>
      <a:accent4>
        <a:srgbClr val="6FA7F2"/>
      </a:accent4>
      <a:accent5>
        <a:srgbClr val="888888"/>
      </a:accent5>
      <a:accent6>
        <a:srgbClr val="2C3A47"/>
      </a:accent6>
      <a:hlink>
        <a:srgbClr val="6FA7F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