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Arsenal"/>
      <p:regular r:id="rId25"/>
      <p:bold r:id="rId26"/>
      <p:italic r:id="rId27"/>
      <p:boldItalic r:id="rId28"/>
    </p:embeddedFont>
    <p:embeddedFont>
      <p:font typeface="Quicksand"/>
      <p:bold r:id="rId29"/>
    </p:embeddedFont>
    <p:embeddedFont>
      <p:font typeface="PT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senal-bold.fntdata"/><Relationship Id="rId25" Type="http://schemas.openxmlformats.org/officeDocument/2006/relationships/font" Target="fonts/Arsenal-regular.fntdata"/><Relationship Id="rId28" Type="http://schemas.openxmlformats.org/officeDocument/2006/relationships/font" Target="fonts/Arsenal-boldItalic.fntdata"/><Relationship Id="rId27" Type="http://schemas.openxmlformats.org/officeDocument/2006/relationships/font" Target="fonts/Arsenal-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Quicksan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TSans-bold.fntdata"/><Relationship Id="rId30" Type="http://schemas.openxmlformats.org/officeDocument/2006/relationships/font" Target="fonts/PTSans-regular.fntdata"/><Relationship Id="rId11" Type="http://schemas.openxmlformats.org/officeDocument/2006/relationships/slide" Target="slides/slide6.xml"/><Relationship Id="rId33" Type="http://schemas.openxmlformats.org/officeDocument/2006/relationships/font" Target="fonts/PTSans-boldItalic.fntdata"/><Relationship Id="rId10" Type="http://schemas.openxmlformats.org/officeDocument/2006/relationships/slide" Target="slides/slide5.xml"/><Relationship Id="rId32" Type="http://schemas.openxmlformats.org/officeDocument/2006/relationships/font" Target="fonts/PT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8.pn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2.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5943600" y="44645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1" name="Google Shape;11;p3"/>
          <p:cNvSpPr txBox="1"/>
          <p:nvPr>
            <p:ph type="title"/>
          </p:nvPr>
        </p:nvSpPr>
        <p:spPr>
          <a:xfrm>
            <a:off x="2038350" y="1314250"/>
            <a:ext cx="14211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Arsenal"/>
              <a:buNone/>
              <a:defRPr i="0" sz="9000" u="none" cap="none" strike="noStrike">
                <a:solidFill>
                  <a:schemeClr val="dk2"/>
                </a:solidFill>
                <a:latin typeface="Arsenal"/>
                <a:ea typeface="Arsenal"/>
                <a:cs typeface="Arsenal"/>
                <a:sym typeface="Arsen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2" name="Google Shape;12;p3"/>
          <p:cNvGrpSpPr/>
          <p:nvPr/>
        </p:nvGrpSpPr>
        <p:grpSpPr>
          <a:xfrm>
            <a:off x="-989867" y="6295827"/>
            <a:ext cx="2018589" cy="2018589"/>
            <a:chOff x="0" y="0"/>
            <a:chExt cx="812800" cy="812800"/>
          </a:xfrm>
        </p:grpSpPr>
        <p:sp>
          <p:nvSpPr>
            <p:cNvPr id="13" name="Google Shape;1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 name="Google Shape;15;p3"/>
          <p:cNvPicPr preferRelativeResize="0"/>
          <p:nvPr/>
        </p:nvPicPr>
        <p:blipFill>
          <a:blip r:embed="rId2">
            <a:alphaModFix/>
          </a:blip>
          <a:stretch>
            <a:fillRect/>
          </a:stretch>
        </p:blipFill>
        <p:spPr>
          <a:xfrm>
            <a:off x="16031850" y="1437442"/>
            <a:ext cx="1204275" cy="1143133"/>
          </a:xfrm>
          <a:prstGeom prst="rect">
            <a:avLst/>
          </a:prstGeom>
          <a:noFill/>
          <a:ln>
            <a:noFill/>
          </a:ln>
        </p:spPr>
      </p:pic>
      <p:pic>
        <p:nvPicPr>
          <p:cNvPr id="16" name="Google Shape;16;p3"/>
          <p:cNvPicPr preferRelativeResize="0"/>
          <p:nvPr/>
        </p:nvPicPr>
        <p:blipFill>
          <a:blip r:embed="rId3">
            <a:alphaModFix/>
          </a:blip>
          <a:stretch>
            <a:fillRect/>
          </a:stretch>
        </p:blipFill>
        <p:spPr>
          <a:xfrm>
            <a:off x="503676" y="7463776"/>
            <a:ext cx="1050050" cy="1703292"/>
          </a:xfrm>
          <a:prstGeom prst="rect">
            <a:avLst/>
          </a:prstGeom>
          <a:noFill/>
          <a:ln>
            <a:noFill/>
          </a:ln>
        </p:spPr>
      </p:pic>
      <p:grpSp>
        <p:nvGrpSpPr>
          <p:cNvPr id="17" name="Google Shape;17;p3"/>
          <p:cNvGrpSpPr/>
          <p:nvPr/>
        </p:nvGrpSpPr>
        <p:grpSpPr>
          <a:xfrm>
            <a:off x="16616880" y="2162363"/>
            <a:ext cx="1284874" cy="1284874"/>
            <a:chOff x="0" y="0"/>
            <a:chExt cx="812800" cy="812800"/>
          </a:xfrm>
        </p:grpSpPr>
        <p:sp>
          <p:nvSpPr>
            <p:cNvPr id="18" name="Google Shape;1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txBox="1"/>
          <p:nvPr>
            <p:ph type="title"/>
          </p:nvPr>
        </p:nvSpPr>
        <p:spPr>
          <a:xfrm>
            <a:off x="2038350" y="1314250"/>
            <a:ext cx="14211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
          <p:cNvSpPr txBox="1"/>
          <p:nvPr>
            <p:ph idx="1" type="body"/>
          </p:nvPr>
        </p:nvSpPr>
        <p:spPr>
          <a:xfrm>
            <a:off x="5123850" y="4389650"/>
            <a:ext cx="80403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3" name="Google Shape;23;p4"/>
          <p:cNvGrpSpPr/>
          <p:nvPr/>
        </p:nvGrpSpPr>
        <p:grpSpPr>
          <a:xfrm>
            <a:off x="7316146" y="8912913"/>
            <a:ext cx="10972099" cy="1725339"/>
            <a:chOff x="0" y="-47625"/>
            <a:chExt cx="3677100" cy="578216"/>
          </a:xfrm>
        </p:grpSpPr>
        <p:sp>
          <p:nvSpPr>
            <p:cNvPr id="24" name="Google Shape;24;p4"/>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nvSpPr>
          <p:spPr>
            <a:xfrm>
              <a:off x="0" y="-47625"/>
              <a:ext cx="3677100" cy="578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4"/>
          <p:cNvGrpSpPr/>
          <p:nvPr/>
        </p:nvGrpSpPr>
        <p:grpSpPr>
          <a:xfrm>
            <a:off x="8672880" y="9353271"/>
            <a:ext cx="10972099" cy="1725339"/>
            <a:chOff x="0" y="-47625"/>
            <a:chExt cx="3677100" cy="578216"/>
          </a:xfrm>
        </p:grpSpPr>
        <p:sp>
          <p:nvSpPr>
            <p:cNvPr id="27" name="Google Shape;27;p4"/>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nvSpPr>
          <p:spPr>
            <a:xfrm>
              <a:off x="0" y="-47625"/>
              <a:ext cx="3677100" cy="578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 name="Google Shape;29;p4"/>
          <p:cNvPicPr preferRelativeResize="0"/>
          <p:nvPr/>
        </p:nvPicPr>
        <p:blipFill>
          <a:blip r:embed="rId2">
            <a:alphaModFix/>
          </a:blip>
          <a:stretch>
            <a:fillRect/>
          </a:stretch>
        </p:blipFill>
        <p:spPr>
          <a:xfrm>
            <a:off x="6163000" y="9055025"/>
            <a:ext cx="7315251" cy="731525"/>
          </a:xfrm>
          <a:prstGeom prst="rect">
            <a:avLst/>
          </a:prstGeom>
          <a:noFill/>
          <a:ln>
            <a:noFill/>
          </a:ln>
        </p:spPr>
      </p:pic>
      <p:grpSp>
        <p:nvGrpSpPr>
          <p:cNvPr id="30" name="Google Shape;30;p4"/>
          <p:cNvGrpSpPr/>
          <p:nvPr/>
        </p:nvGrpSpPr>
        <p:grpSpPr>
          <a:xfrm>
            <a:off x="1028700" y="7915975"/>
            <a:ext cx="1342339" cy="1342339"/>
            <a:chOff x="0" y="0"/>
            <a:chExt cx="812800" cy="812800"/>
          </a:xfrm>
        </p:grpSpPr>
        <p:sp>
          <p:nvSpPr>
            <p:cNvPr id="31" name="Google Shape;3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 name="Google Shape;33;p4"/>
          <p:cNvPicPr preferRelativeResize="0"/>
          <p:nvPr/>
        </p:nvPicPr>
        <p:blipFill>
          <a:blip r:embed="rId3">
            <a:alphaModFix/>
          </a:blip>
          <a:stretch>
            <a:fillRect/>
          </a:stretch>
        </p:blipFill>
        <p:spPr>
          <a:xfrm>
            <a:off x="503672" y="6868668"/>
            <a:ext cx="1050050" cy="1703290"/>
          </a:xfrm>
          <a:prstGeom prst="rect">
            <a:avLst/>
          </a:prstGeom>
          <a:noFill/>
          <a:ln>
            <a:noFill/>
          </a:ln>
        </p:spPr>
      </p:pic>
      <p:grpSp>
        <p:nvGrpSpPr>
          <p:cNvPr id="34" name="Google Shape;34;p4"/>
          <p:cNvGrpSpPr/>
          <p:nvPr/>
        </p:nvGrpSpPr>
        <p:grpSpPr>
          <a:xfrm>
            <a:off x="17616838" y="2156902"/>
            <a:ext cx="1342339" cy="1342339"/>
            <a:chOff x="0" y="0"/>
            <a:chExt cx="812800" cy="812800"/>
          </a:xfrm>
        </p:grpSpPr>
        <p:sp>
          <p:nvSpPr>
            <p:cNvPr id="35" name="Google Shape;3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5"/>
          <p:cNvSpPr txBox="1"/>
          <p:nvPr>
            <p:ph idx="1" type="body"/>
          </p:nvPr>
        </p:nvSpPr>
        <p:spPr>
          <a:xfrm>
            <a:off x="5257788" y="63996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39" name="Google Shape;39;p5"/>
          <p:cNvSpPr txBox="1"/>
          <p:nvPr>
            <p:ph type="title"/>
          </p:nvPr>
        </p:nvSpPr>
        <p:spPr>
          <a:xfrm>
            <a:off x="2038350" y="1314250"/>
            <a:ext cx="14211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Arsenal"/>
              <a:buNone/>
              <a:defRPr i="0" sz="9000" u="none" cap="none" strike="noStrike">
                <a:solidFill>
                  <a:schemeClr val="dk2"/>
                </a:solidFill>
                <a:latin typeface="Arsenal"/>
                <a:ea typeface="Arsenal"/>
                <a:cs typeface="Arsenal"/>
                <a:sym typeface="Arsen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40" name="Google Shape;40;p5"/>
          <p:cNvGrpSpPr/>
          <p:nvPr/>
        </p:nvGrpSpPr>
        <p:grpSpPr>
          <a:xfrm>
            <a:off x="16770509" y="-826740"/>
            <a:ext cx="2425395" cy="2425395"/>
            <a:chOff x="0" y="0"/>
            <a:chExt cx="812800" cy="812800"/>
          </a:xfrm>
        </p:grpSpPr>
        <p:sp>
          <p:nvSpPr>
            <p:cNvPr id="41" name="Google Shape;4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 name="Google Shape;43;p5"/>
          <p:cNvPicPr preferRelativeResize="0"/>
          <p:nvPr/>
        </p:nvPicPr>
        <p:blipFill>
          <a:blip r:embed="rId2">
            <a:alphaModFix/>
          </a:blip>
          <a:stretch>
            <a:fillRect/>
          </a:stretch>
        </p:blipFill>
        <p:spPr>
          <a:xfrm>
            <a:off x="3952947" y="7621947"/>
            <a:ext cx="1304850" cy="1230863"/>
          </a:xfrm>
          <a:prstGeom prst="rect">
            <a:avLst/>
          </a:prstGeom>
          <a:noFill/>
          <a:ln>
            <a:noFill/>
          </a:ln>
        </p:spPr>
      </p:pic>
      <p:pic>
        <p:nvPicPr>
          <p:cNvPr id="44" name="Google Shape;44;p5"/>
          <p:cNvPicPr preferRelativeResize="0"/>
          <p:nvPr/>
        </p:nvPicPr>
        <p:blipFill>
          <a:blip r:embed="rId3">
            <a:alphaModFix/>
          </a:blip>
          <a:stretch>
            <a:fillRect/>
          </a:stretch>
        </p:blipFill>
        <p:spPr>
          <a:xfrm>
            <a:off x="17065125" y="679278"/>
            <a:ext cx="1050050" cy="1693431"/>
          </a:xfrm>
          <a:prstGeom prst="rect">
            <a:avLst/>
          </a:prstGeom>
          <a:noFill/>
          <a:ln>
            <a:noFill/>
          </a:ln>
        </p:spPr>
      </p:pic>
      <p:grpSp>
        <p:nvGrpSpPr>
          <p:cNvPr id="45" name="Google Shape;45;p5"/>
          <p:cNvGrpSpPr/>
          <p:nvPr/>
        </p:nvGrpSpPr>
        <p:grpSpPr>
          <a:xfrm>
            <a:off x="11284582" y="8852812"/>
            <a:ext cx="10972099" cy="1725339"/>
            <a:chOff x="0" y="-47625"/>
            <a:chExt cx="3677100" cy="578216"/>
          </a:xfrm>
        </p:grpSpPr>
        <p:sp>
          <p:nvSpPr>
            <p:cNvPr id="46" name="Google Shape;46;p5"/>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txBox="1"/>
            <p:nvPr/>
          </p:nvSpPr>
          <p:spPr>
            <a:xfrm>
              <a:off x="0" y="-47625"/>
              <a:ext cx="3677100" cy="578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5"/>
          <p:cNvGrpSpPr/>
          <p:nvPr/>
        </p:nvGrpSpPr>
        <p:grpSpPr>
          <a:xfrm>
            <a:off x="12104234" y="9271021"/>
            <a:ext cx="10972099" cy="1725339"/>
            <a:chOff x="0" y="-47625"/>
            <a:chExt cx="3677100" cy="578216"/>
          </a:xfrm>
        </p:grpSpPr>
        <p:sp>
          <p:nvSpPr>
            <p:cNvPr id="49" name="Google Shape;49;p5"/>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txBox="1"/>
            <p:nvPr/>
          </p:nvSpPr>
          <p:spPr>
            <a:xfrm>
              <a:off x="0" y="-47625"/>
              <a:ext cx="3677100" cy="578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 name="Google Shape;51;p5"/>
          <p:cNvPicPr preferRelativeResize="0"/>
          <p:nvPr/>
        </p:nvPicPr>
        <p:blipFill>
          <a:blip r:embed="rId4">
            <a:alphaModFix/>
          </a:blip>
          <a:stretch>
            <a:fillRect/>
          </a:stretch>
        </p:blipFill>
        <p:spPr>
          <a:xfrm>
            <a:off x="13199875" y="8868725"/>
            <a:ext cx="7791501" cy="779150"/>
          </a:xfrm>
          <a:prstGeom prst="rect">
            <a:avLst/>
          </a:prstGeom>
          <a:noFill/>
          <a:ln>
            <a:noFill/>
          </a:ln>
        </p:spPr>
      </p:pic>
      <p:pic>
        <p:nvPicPr>
          <p:cNvPr id="52" name="Google Shape;52;p5"/>
          <p:cNvPicPr preferRelativeResize="0"/>
          <p:nvPr/>
        </p:nvPicPr>
        <p:blipFill>
          <a:blip r:embed="rId5">
            <a:alphaModFix/>
          </a:blip>
          <a:stretch>
            <a:fillRect/>
          </a:stretch>
        </p:blipFill>
        <p:spPr>
          <a:xfrm>
            <a:off x="-4514700" y="2010875"/>
            <a:ext cx="7315251" cy="7315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3" name="Shape 53"/>
        <p:cNvGrpSpPr/>
        <p:nvPr/>
      </p:nvGrpSpPr>
      <p:grpSpPr>
        <a:xfrm>
          <a:off x="0" y="0"/>
          <a:ext cx="0" cy="0"/>
          <a:chOff x="0" y="0"/>
          <a:chExt cx="0" cy="0"/>
        </a:xfrm>
      </p:grpSpPr>
      <p:sp>
        <p:nvSpPr>
          <p:cNvPr id="54" name="Google Shape;54;p6"/>
          <p:cNvSpPr txBox="1"/>
          <p:nvPr>
            <p:ph type="title"/>
          </p:nvPr>
        </p:nvSpPr>
        <p:spPr>
          <a:xfrm>
            <a:off x="2038350" y="1314250"/>
            <a:ext cx="14211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
          <p:cNvSpPr txBox="1"/>
          <p:nvPr>
            <p:ph idx="1" type="body"/>
          </p:nvPr>
        </p:nvSpPr>
        <p:spPr>
          <a:xfrm>
            <a:off x="3514050" y="4253625"/>
            <a:ext cx="5525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6" name="Google Shape;56;p6"/>
          <p:cNvSpPr txBox="1"/>
          <p:nvPr>
            <p:ph idx="2" type="body"/>
          </p:nvPr>
        </p:nvSpPr>
        <p:spPr>
          <a:xfrm>
            <a:off x="9248261" y="4253625"/>
            <a:ext cx="5525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57" name="Google Shape;57;p6"/>
          <p:cNvGrpSpPr/>
          <p:nvPr/>
        </p:nvGrpSpPr>
        <p:grpSpPr>
          <a:xfrm>
            <a:off x="-553655" y="4340787"/>
            <a:ext cx="1944309" cy="5946164"/>
            <a:chOff x="0" y="-47625"/>
            <a:chExt cx="651600" cy="1992749"/>
          </a:xfrm>
        </p:grpSpPr>
        <p:sp>
          <p:nvSpPr>
            <p:cNvPr id="58" name="Google Shape;58;p6"/>
            <p:cNvSpPr/>
            <p:nvPr/>
          </p:nvSpPr>
          <p:spPr>
            <a:xfrm>
              <a:off x="0" y="0"/>
              <a:ext cx="651551" cy="1945124"/>
            </a:xfrm>
            <a:custGeom>
              <a:rect b="b" l="l" r="r" t="t"/>
              <a:pathLst>
                <a:path extrusionOk="0" h="1945124" w="651551">
                  <a:moveTo>
                    <a:pt x="39821" y="0"/>
                  </a:moveTo>
                  <a:lnTo>
                    <a:pt x="611730" y="0"/>
                  </a:lnTo>
                  <a:cubicBezTo>
                    <a:pt x="622292" y="0"/>
                    <a:pt x="632420" y="4195"/>
                    <a:pt x="639888" y="11663"/>
                  </a:cubicBezTo>
                  <a:cubicBezTo>
                    <a:pt x="647356" y="19131"/>
                    <a:pt x="651551" y="29260"/>
                    <a:pt x="651551" y="39821"/>
                  </a:cubicBezTo>
                  <a:lnTo>
                    <a:pt x="651551" y="1905303"/>
                  </a:lnTo>
                  <a:cubicBezTo>
                    <a:pt x="651551" y="1927295"/>
                    <a:pt x="633723" y="1945124"/>
                    <a:pt x="611730" y="1945124"/>
                  </a:cubicBezTo>
                  <a:lnTo>
                    <a:pt x="39821" y="1945124"/>
                  </a:lnTo>
                  <a:cubicBezTo>
                    <a:pt x="29260" y="1945124"/>
                    <a:pt x="19131" y="1940928"/>
                    <a:pt x="11663" y="1933460"/>
                  </a:cubicBezTo>
                  <a:cubicBezTo>
                    <a:pt x="4195" y="1925993"/>
                    <a:pt x="0" y="1915864"/>
                    <a:pt x="0" y="1905303"/>
                  </a:cubicBezTo>
                  <a:lnTo>
                    <a:pt x="0" y="39821"/>
                  </a:lnTo>
                  <a:cubicBezTo>
                    <a:pt x="0" y="29260"/>
                    <a:pt x="4195" y="19131"/>
                    <a:pt x="11663" y="11663"/>
                  </a:cubicBezTo>
                  <a:cubicBezTo>
                    <a:pt x="19131" y="4195"/>
                    <a:pt x="29260" y="0"/>
                    <a:pt x="3982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txBox="1"/>
            <p:nvPr/>
          </p:nvSpPr>
          <p:spPr>
            <a:xfrm>
              <a:off x="0" y="-47625"/>
              <a:ext cx="651600" cy="1992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6"/>
          <p:cNvGrpSpPr/>
          <p:nvPr/>
        </p:nvGrpSpPr>
        <p:grpSpPr>
          <a:xfrm>
            <a:off x="-947577" y="3221231"/>
            <a:ext cx="1944309" cy="5946164"/>
            <a:chOff x="0" y="-47625"/>
            <a:chExt cx="651600" cy="1992749"/>
          </a:xfrm>
        </p:grpSpPr>
        <p:sp>
          <p:nvSpPr>
            <p:cNvPr id="61" name="Google Shape;61;p6"/>
            <p:cNvSpPr/>
            <p:nvPr/>
          </p:nvSpPr>
          <p:spPr>
            <a:xfrm>
              <a:off x="0" y="0"/>
              <a:ext cx="651551" cy="1945124"/>
            </a:xfrm>
            <a:custGeom>
              <a:rect b="b" l="l" r="r" t="t"/>
              <a:pathLst>
                <a:path extrusionOk="0" h="1945124" w="651551">
                  <a:moveTo>
                    <a:pt x="39821" y="0"/>
                  </a:moveTo>
                  <a:lnTo>
                    <a:pt x="611730" y="0"/>
                  </a:lnTo>
                  <a:cubicBezTo>
                    <a:pt x="622292" y="0"/>
                    <a:pt x="632420" y="4195"/>
                    <a:pt x="639888" y="11663"/>
                  </a:cubicBezTo>
                  <a:cubicBezTo>
                    <a:pt x="647356" y="19131"/>
                    <a:pt x="651551" y="29260"/>
                    <a:pt x="651551" y="39821"/>
                  </a:cubicBezTo>
                  <a:lnTo>
                    <a:pt x="651551" y="1905303"/>
                  </a:lnTo>
                  <a:cubicBezTo>
                    <a:pt x="651551" y="1927295"/>
                    <a:pt x="633723" y="1945124"/>
                    <a:pt x="611730" y="1945124"/>
                  </a:cubicBezTo>
                  <a:lnTo>
                    <a:pt x="39821" y="1945124"/>
                  </a:lnTo>
                  <a:cubicBezTo>
                    <a:pt x="29260" y="1945124"/>
                    <a:pt x="19131" y="1940928"/>
                    <a:pt x="11663" y="1933460"/>
                  </a:cubicBezTo>
                  <a:cubicBezTo>
                    <a:pt x="4195" y="1925993"/>
                    <a:pt x="0" y="1915864"/>
                    <a:pt x="0" y="1905303"/>
                  </a:cubicBezTo>
                  <a:lnTo>
                    <a:pt x="0" y="39821"/>
                  </a:lnTo>
                  <a:cubicBezTo>
                    <a:pt x="0" y="29260"/>
                    <a:pt x="4195" y="19131"/>
                    <a:pt x="11663" y="11663"/>
                  </a:cubicBezTo>
                  <a:cubicBezTo>
                    <a:pt x="19131" y="4195"/>
                    <a:pt x="29260" y="0"/>
                    <a:pt x="39821"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txBox="1"/>
            <p:nvPr/>
          </p:nvSpPr>
          <p:spPr>
            <a:xfrm>
              <a:off x="0" y="-47625"/>
              <a:ext cx="651600" cy="1992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6"/>
          <p:cNvGrpSpPr/>
          <p:nvPr/>
        </p:nvGrpSpPr>
        <p:grpSpPr>
          <a:xfrm>
            <a:off x="14835604" y="2400300"/>
            <a:ext cx="2425395" cy="2425395"/>
            <a:chOff x="0" y="0"/>
            <a:chExt cx="812800" cy="812800"/>
          </a:xfrm>
        </p:grpSpPr>
        <p:sp>
          <p:nvSpPr>
            <p:cNvPr id="64" name="Google Shape;6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 name="Google Shape;66;p6"/>
          <p:cNvPicPr preferRelativeResize="0"/>
          <p:nvPr/>
        </p:nvPicPr>
        <p:blipFill>
          <a:blip r:embed="rId2">
            <a:alphaModFix/>
          </a:blip>
          <a:stretch>
            <a:fillRect/>
          </a:stretch>
        </p:blipFill>
        <p:spPr>
          <a:xfrm>
            <a:off x="-2701750" y="8132525"/>
            <a:ext cx="7314999" cy="731500"/>
          </a:xfrm>
          <a:prstGeom prst="rect">
            <a:avLst/>
          </a:prstGeom>
          <a:noFill/>
          <a:ln>
            <a:noFill/>
          </a:ln>
        </p:spPr>
      </p:pic>
      <p:pic>
        <p:nvPicPr>
          <p:cNvPr id="67" name="Google Shape;67;p6"/>
          <p:cNvPicPr preferRelativeResize="0"/>
          <p:nvPr/>
        </p:nvPicPr>
        <p:blipFill>
          <a:blip r:embed="rId3">
            <a:alphaModFix/>
          </a:blip>
          <a:stretch>
            <a:fillRect/>
          </a:stretch>
        </p:blipFill>
        <p:spPr>
          <a:xfrm>
            <a:off x="16749450" y="3977710"/>
            <a:ext cx="1050050" cy="169341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 name="Shape 68"/>
        <p:cNvGrpSpPr/>
        <p:nvPr/>
      </p:nvGrpSpPr>
      <p:grpSpPr>
        <a:xfrm>
          <a:off x="0" y="0"/>
          <a:ext cx="0" cy="0"/>
          <a:chOff x="0" y="0"/>
          <a:chExt cx="0" cy="0"/>
        </a:xfrm>
      </p:grpSpPr>
      <p:sp>
        <p:nvSpPr>
          <p:cNvPr id="69" name="Google Shape;69;p7"/>
          <p:cNvSpPr txBox="1"/>
          <p:nvPr>
            <p:ph type="title"/>
          </p:nvPr>
        </p:nvSpPr>
        <p:spPr>
          <a:xfrm>
            <a:off x="2038350" y="1314250"/>
            <a:ext cx="14211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7"/>
          <p:cNvSpPr txBox="1"/>
          <p:nvPr>
            <p:ph idx="1" type="body"/>
          </p:nvPr>
        </p:nvSpPr>
        <p:spPr>
          <a:xfrm>
            <a:off x="3582050" y="4396900"/>
            <a:ext cx="5460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71" name="Google Shape;71;p7"/>
          <p:cNvSpPr txBox="1"/>
          <p:nvPr>
            <p:ph idx="2" type="body"/>
          </p:nvPr>
        </p:nvSpPr>
        <p:spPr>
          <a:xfrm>
            <a:off x="9242662" y="4396900"/>
            <a:ext cx="54633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72" name="Google Shape;72;p7"/>
          <p:cNvGrpSpPr/>
          <p:nvPr/>
        </p:nvGrpSpPr>
        <p:grpSpPr>
          <a:xfrm>
            <a:off x="13076206" y="8745524"/>
            <a:ext cx="6614411" cy="1725339"/>
            <a:chOff x="0" y="-47625"/>
            <a:chExt cx="2216700" cy="578216"/>
          </a:xfrm>
        </p:grpSpPr>
        <p:sp>
          <p:nvSpPr>
            <p:cNvPr id="73" name="Google Shape;73;p7"/>
            <p:cNvSpPr/>
            <p:nvPr/>
          </p:nvSpPr>
          <p:spPr>
            <a:xfrm>
              <a:off x="0" y="0"/>
              <a:ext cx="2216560" cy="530591"/>
            </a:xfrm>
            <a:custGeom>
              <a:rect b="b" l="l" r="r" t="t"/>
              <a:pathLst>
                <a:path extrusionOk="0" h="530591" w="2216560">
                  <a:moveTo>
                    <a:pt x="11705" y="0"/>
                  </a:moveTo>
                  <a:lnTo>
                    <a:pt x="2204855" y="0"/>
                  </a:lnTo>
                  <a:cubicBezTo>
                    <a:pt x="2211320" y="0"/>
                    <a:pt x="2216560" y="5241"/>
                    <a:pt x="2216560" y="11705"/>
                  </a:cubicBezTo>
                  <a:lnTo>
                    <a:pt x="2216560" y="518885"/>
                  </a:lnTo>
                  <a:cubicBezTo>
                    <a:pt x="2216560" y="525350"/>
                    <a:pt x="2211320" y="530591"/>
                    <a:pt x="2204855" y="530591"/>
                  </a:cubicBezTo>
                  <a:lnTo>
                    <a:pt x="11705" y="530591"/>
                  </a:lnTo>
                  <a:cubicBezTo>
                    <a:pt x="5241" y="530591"/>
                    <a:pt x="0" y="525350"/>
                    <a:pt x="0" y="518885"/>
                  </a:cubicBezTo>
                  <a:lnTo>
                    <a:pt x="0" y="11705"/>
                  </a:lnTo>
                  <a:cubicBezTo>
                    <a:pt x="0" y="5241"/>
                    <a:pt x="5241" y="0"/>
                    <a:pt x="11705"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nvSpPr>
          <p:spPr>
            <a:xfrm>
              <a:off x="0" y="-47625"/>
              <a:ext cx="2216700" cy="578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7"/>
          <p:cNvGrpSpPr/>
          <p:nvPr/>
        </p:nvGrpSpPr>
        <p:grpSpPr>
          <a:xfrm>
            <a:off x="13894072" y="9185881"/>
            <a:ext cx="6614411" cy="1725339"/>
            <a:chOff x="0" y="-47625"/>
            <a:chExt cx="2216700" cy="578216"/>
          </a:xfrm>
        </p:grpSpPr>
        <p:sp>
          <p:nvSpPr>
            <p:cNvPr id="76" name="Google Shape;76;p7"/>
            <p:cNvSpPr/>
            <p:nvPr/>
          </p:nvSpPr>
          <p:spPr>
            <a:xfrm>
              <a:off x="0" y="0"/>
              <a:ext cx="2216560" cy="530591"/>
            </a:xfrm>
            <a:custGeom>
              <a:rect b="b" l="l" r="r" t="t"/>
              <a:pathLst>
                <a:path extrusionOk="0" h="530591" w="2216560">
                  <a:moveTo>
                    <a:pt x="11705" y="0"/>
                  </a:moveTo>
                  <a:lnTo>
                    <a:pt x="2204855" y="0"/>
                  </a:lnTo>
                  <a:cubicBezTo>
                    <a:pt x="2211320" y="0"/>
                    <a:pt x="2216560" y="5241"/>
                    <a:pt x="2216560" y="11705"/>
                  </a:cubicBezTo>
                  <a:lnTo>
                    <a:pt x="2216560" y="518885"/>
                  </a:lnTo>
                  <a:cubicBezTo>
                    <a:pt x="2216560" y="525350"/>
                    <a:pt x="2211320" y="530591"/>
                    <a:pt x="2204855" y="530591"/>
                  </a:cubicBezTo>
                  <a:lnTo>
                    <a:pt x="11705" y="530591"/>
                  </a:lnTo>
                  <a:cubicBezTo>
                    <a:pt x="5241" y="530591"/>
                    <a:pt x="0" y="525350"/>
                    <a:pt x="0" y="518885"/>
                  </a:cubicBezTo>
                  <a:lnTo>
                    <a:pt x="0" y="11705"/>
                  </a:lnTo>
                  <a:cubicBezTo>
                    <a:pt x="0" y="5241"/>
                    <a:pt x="5241" y="0"/>
                    <a:pt x="11705"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7"/>
            <p:cNvSpPr txBox="1"/>
            <p:nvPr/>
          </p:nvSpPr>
          <p:spPr>
            <a:xfrm>
              <a:off x="0" y="-47625"/>
              <a:ext cx="2216700" cy="578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7"/>
          <p:cNvGrpSpPr/>
          <p:nvPr/>
        </p:nvGrpSpPr>
        <p:grpSpPr>
          <a:xfrm>
            <a:off x="1288979" y="1494586"/>
            <a:ext cx="1342339" cy="1342339"/>
            <a:chOff x="0" y="0"/>
            <a:chExt cx="812800" cy="812800"/>
          </a:xfrm>
        </p:grpSpPr>
        <p:sp>
          <p:nvSpPr>
            <p:cNvPr id="79" name="Google Shape;7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7"/>
          <p:cNvGrpSpPr/>
          <p:nvPr/>
        </p:nvGrpSpPr>
        <p:grpSpPr>
          <a:xfrm>
            <a:off x="-671162" y="7992114"/>
            <a:ext cx="1342339" cy="1342339"/>
            <a:chOff x="0" y="0"/>
            <a:chExt cx="812800" cy="812800"/>
          </a:xfrm>
        </p:grpSpPr>
        <p:sp>
          <p:nvSpPr>
            <p:cNvPr id="82" name="Google Shape;8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7"/>
          <p:cNvGrpSpPr/>
          <p:nvPr/>
        </p:nvGrpSpPr>
        <p:grpSpPr>
          <a:xfrm>
            <a:off x="17510388" y="1417017"/>
            <a:ext cx="1555212" cy="1555212"/>
            <a:chOff x="0" y="0"/>
            <a:chExt cx="812800" cy="812800"/>
          </a:xfrm>
        </p:grpSpPr>
        <p:sp>
          <p:nvSpPr>
            <p:cNvPr id="85" name="Google Shape;8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 name="Google Shape;87;p7"/>
          <p:cNvPicPr preferRelativeResize="0"/>
          <p:nvPr/>
        </p:nvPicPr>
        <p:blipFill>
          <a:blip r:embed="rId2">
            <a:alphaModFix/>
          </a:blip>
          <a:stretch>
            <a:fillRect/>
          </a:stretch>
        </p:blipFill>
        <p:spPr>
          <a:xfrm>
            <a:off x="671175" y="934576"/>
            <a:ext cx="1050050" cy="995645"/>
          </a:xfrm>
          <a:prstGeom prst="rect">
            <a:avLst/>
          </a:prstGeom>
          <a:noFill/>
          <a:ln>
            <a:noFill/>
          </a:ln>
        </p:spPr>
      </p:pic>
      <p:pic>
        <p:nvPicPr>
          <p:cNvPr id="88" name="Google Shape;88;p7"/>
          <p:cNvPicPr preferRelativeResize="0"/>
          <p:nvPr/>
        </p:nvPicPr>
        <p:blipFill>
          <a:blip r:embed="rId3">
            <a:alphaModFix/>
          </a:blip>
          <a:stretch>
            <a:fillRect/>
          </a:stretch>
        </p:blipFill>
        <p:spPr>
          <a:xfrm>
            <a:off x="3969976" y="7641017"/>
            <a:ext cx="1050050" cy="1693433"/>
          </a:xfrm>
          <a:prstGeom prst="rect">
            <a:avLst/>
          </a:prstGeom>
          <a:noFill/>
          <a:ln>
            <a:noFill/>
          </a:ln>
        </p:spPr>
      </p:pic>
      <p:pic>
        <p:nvPicPr>
          <p:cNvPr id="89" name="Google Shape;89;p7"/>
          <p:cNvPicPr preferRelativeResize="0"/>
          <p:nvPr/>
        </p:nvPicPr>
        <p:blipFill>
          <a:blip r:embed="rId4">
            <a:alphaModFix/>
          </a:blip>
          <a:stretch>
            <a:fillRect/>
          </a:stretch>
        </p:blipFill>
        <p:spPr>
          <a:xfrm flipH="1" rot="10800000">
            <a:off x="13831255" y="9743980"/>
            <a:ext cx="7212501" cy="7212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8"/>
          <p:cNvSpPr txBox="1"/>
          <p:nvPr>
            <p:ph type="title"/>
          </p:nvPr>
        </p:nvSpPr>
        <p:spPr>
          <a:xfrm>
            <a:off x="2038350" y="1314250"/>
            <a:ext cx="14211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92" name="Google Shape;92;p8"/>
          <p:cNvGrpSpPr/>
          <p:nvPr/>
        </p:nvGrpSpPr>
        <p:grpSpPr>
          <a:xfrm>
            <a:off x="-1396664" y="501818"/>
            <a:ext cx="2425395" cy="2425395"/>
            <a:chOff x="0" y="0"/>
            <a:chExt cx="812800" cy="812800"/>
          </a:xfrm>
        </p:grpSpPr>
        <p:sp>
          <p:nvSpPr>
            <p:cNvPr id="93" name="Google Shape;93;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8"/>
          <p:cNvGrpSpPr/>
          <p:nvPr/>
        </p:nvGrpSpPr>
        <p:grpSpPr>
          <a:xfrm>
            <a:off x="600021" y="8781448"/>
            <a:ext cx="953740" cy="953740"/>
            <a:chOff x="0" y="0"/>
            <a:chExt cx="812800" cy="812800"/>
          </a:xfrm>
        </p:grpSpPr>
        <p:sp>
          <p:nvSpPr>
            <p:cNvPr id="96" name="Google Shape;96;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8" name="Google Shape;98;p8"/>
          <p:cNvPicPr preferRelativeResize="0"/>
          <p:nvPr/>
        </p:nvPicPr>
        <p:blipFill>
          <a:blip r:embed="rId2">
            <a:alphaModFix/>
          </a:blip>
          <a:stretch>
            <a:fillRect/>
          </a:stretch>
        </p:blipFill>
        <p:spPr>
          <a:xfrm>
            <a:off x="503670" y="501819"/>
            <a:ext cx="953725" cy="1547031"/>
          </a:xfrm>
          <a:prstGeom prst="rect">
            <a:avLst/>
          </a:prstGeom>
          <a:noFill/>
          <a:ln>
            <a:noFill/>
          </a:ln>
        </p:spPr>
      </p:pic>
      <p:pic>
        <p:nvPicPr>
          <p:cNvPr id="99" name="Google Shape;99;p8"/>
          <p:cNvPicPr preferRelativeResize="0"/>
          <p:nvPr/>
        </p:nvPicPr>
        <p:blipFill>
          <a:blip r:embed="rId3">
            <a:alphaModFix/>
          </a:blip>
          <a:stretch>
            <a:fillRect/>
          </a:stretch>
        </p:blipFill>
        <p:spPr>
          <a:xfrm>
            <a:off x="7192325" y="9211625"/>
            <a:ext cx="7315251" cy="7315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9"/>
          <p:cNvSpPr txBox="1"/>
          <p:nvPr>
            <p:ph idx="1" type="body"/>
          </p:nvPr>
        </p:nvSpPr>
        <p:spPr>
          <a:xfrm>
            <a:off x="9555913" y="4598775"/>
            <a:ext cx="5111700" cy="42036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02" name="Google Shape;102;p9"/>
          <p:cNvSpPr txBox="1"/>
          <p:nvPr>
            <p:ph idx="2" type="body"/>
          </p:nvPr>
        </p:nvSpPr>
        <p:spPr>
          <a:xfrm>
            <a:off x="3620388" y="4598775"/>
            <a:ext cx="5111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03" name="Google Shape;103;p9"/>
          <p:cNvSpPr txBox="1"/>
          <p:nvPr>
            <p:ph type="title"/>
          </p:nvPr>
        </p:nvSpPr>
        <p:spPr>
          <a:xfrm>
            <a:off x="2038350" y="1314250"/>
            <a:ext cx="14211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Arsenal"/>
              <a:buNone/>
              <a:defRPr i="0" sz="9000" u="none" cap="none" strike="noStrike">
                <a:solidFill>
                  <a:schemeClr val="dk2"/>
                </a:solidFill>
                <a:latin typeface="Arsenal"/>
                <a:ea typeface="Arsenal"/>
                <a:cs typeface="Arsenal"/>
                <a:sym typeface="Arsen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04" name="Google Shape;104;p9"/>
          <p:cNvGrpSpPr/>
          <p:nvPr/>
        </p:nvGrpSpPr>
        <p:grpSpPr>
          <a:xfrm>
            <a:off x="16495894" y="-899356"/>
            <a:ext cx="2425395" cy="2425395"/>
            <a:chOff x="0" y="0"/>
            <a:chExt cx="812800" cy="812800"/>
          </a:xfrm>
        </p:grpSpPr>
        <p:sp>
          <p:nvSpPr>
            <p:cNvPr id="105" name="Google Shape;10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7" name="Google Shape;107;p9"/>
          <p:cNvPicPr preferRelativeResize="0"/>
          <p:nvPr/>
        </p:nvPicPr>
        <p:blipFill>
          <a:blip r:embed="rId2">
            <a:alphaModFix/>
          </a:blip>
          <a:stretch>
            <a:fillRect/>
          </a:stretch>
        </p:blipFill>
        <p:spPr>
          <a:xfrm>
            <a:off x="17708575" y="698037"/>
            <a:ext cx="1050050" cy="1703288"/>
          </a:xfrm>
          <a:prstGeom prst="rect">
            <a:avLst/>
          </a:prstGeom>
          <a:noFill/>
          <a:ln>
            <a:noFill/>
          </a:ln>
        </p:spPr>
      </p:pic>
      <p:pic>
        <p:nvPicPr>
          <p:cNvPr id="108" name="Google Shape;108;p9"/>
          <p:cNvPicPr preferRelativeResize="0"/>
          <p:nvPr/>
        </p:nvPicPr>
        <p:blipFill>
          <a:blip r:embed="rId3">
            <a:alphaModFix/>
          </a:blip>
          <a:stretch>
            <a:fillRect/>
          </a:stretch>
        </p:blipFill>
        <p:spPr>
          <a:xfrm>
            <a:off x="16530674" y="8639981"/>
            <a:ext cx="932650" cy="877772"/>
          </a:xfrm>
          <a:prstGeom prst="rect">
            <a:avLst/>
          </a:prstGeom>
          <a:noFill/>
          <a:ln>
            <a:noFill/>
          </a:ln>
        </p:spPr>
      </p:pic>
      <p:pic>
        <p:nvPicPr>
          <p:cNvPr id="109" name="Google Shape;109;p9"/>
          <p:cNvPicPr preferRelativeResize="0"/>
          <p:nvPr/>
        </p:nvPicPr>
        <p:blipFill>
          <a:blip r:embed="rId4">
            <a:alphaModFix/>
          </a:blip>
          <a:stretch>
            <a:fillRect/>
          </a:stretch>
        </p:blipFill>
        <p:spPr>
          <a:xfrm>
            <a:off x="-3183425" y="9258300"/>
            <a:ext cx="7315251" cy="7315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0" name="Shape 110"/>
        <p:cNvGrpSpPr/>
        <p:nvPr/>
      </p:nvGrpSpPr>
      <p:grpSpPr>
        <a:xfrm>
          <a:off x="0" y="0"/>
          <a:ext cx="0" cy="0"/>
          <a:chOff x="0" y="0"/>
          <a:chExt cx="0" cy="0"/>
        </a:xfrm>
      </p:grpSpPr>
      <p:sp>
        <p:nvSpPr>
          <p:cNvPr id="111" name="Google Shape;111;p10"/>
          <p:cNvSpPr/>
          <p:nvPr>
            <p:ph idx="2" type="pic"/>
          </p:nvPr>
        </p:nvSpPr>
        <p:spPr>
          <a:xfrm>
            <a:off x="10742173" y="4987025"/>
            <a:ext cx="4632900" cy="3474600"/>
          </a:xfrm>
          <a:prstGeom prst="rect">
            <a:avLst/>
          </a:prstGeom>
          <a:noFill/>
          <a:ln>
            <a:noFill/>
          </a:ln>
        </p:spPr>
      </p:sp>
      <p:sp>
        <p:nvSpPr>
          <p:cNvPr id="112" name="Google Shape;112;p10"/>
          <p:cNvSpPr txBox="1"/>
          <p:nvPr>
            <p:ph idx="1" type="body"/>
          </p:nvPr>
        </p:nvSpPr>
        <p:spPr>
          <a:xfrm>
            <a:off x="250668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13" name="Google Shape;113;p10"/>
          <p:cNvSpPr txBox="1"/>
          <p:nvPr>
            <p:ph type="title"/>
          </p:nvPr>
        </p:nvSpPr>
        <p:spPr>
          <a:xfrm>
            <a:off x="2038350" y="1314250"/>
            <a:ext cx="14211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Arsenal"/>
              <a:buNone/>
              <a:defRPr i="0" sz="9000" u="none" cap="none" strike="noStrike">
                <a:solidFill>
                  <a:schemeClr val="dk2"/>
                </a:solidFill>
                <a:latin typeface="Arsenal"/>
                <a:ea typeface="Arsenal"/>
                <a:cs typeface="Arsenal"/>
                <a:sym typeface="Arsen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14" name="Google Shape;114;p10"/>
          <p:cNvGrpSpPr/>
          <p:nvPr/>
        </p:nvGrpSpPr>
        <p:grpSpPr>
          <a:xfrm>
            <a:off x="-817868" y="-574558"/>
            <a:ext cx="1846600" cy="1846600"/>
            <a:chOff x="0" y="0"/>
            <a:chExt cx="812800" cy="812800"/>
          </a:xfrm>
        </p:grpSpPr>
        <p:sp>
          <p:nvSpPr>
            <p:cNvPr id="115" name="Google Shape;11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0"/>
          <p:cNvGrpSpPr/>
          <p:nvPr/>
        </p:nvGrpSpPr>
        <p:grpSpPr>
          <a:xfrm>
            <a:off x="16294530" y="1517452"/>
            <a:ext cx="1284874" cy="1284874"/>
            <a:chOff x="0" y="0"/>
            <a:chExt cx="812800" cy="812800"/>
          </a:xfrm>
        </p:grpSpPr>
        <p:sp>
          <p:nvSpPr>
            <p:cNvPr id="118" name="Google Shape;11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0"/>
          <p:cNvGrpSpPr/>
          <p:nvPr/>
        </p:nvGrpSpPr>
        <p:grpSpPr>
          <a:xfrm>
            <a:off x="10654615" y="9658350"/>
            <a:ext cx="1284874" cy="1284874"/>
            <a:chOff x="0" y="0"/>
            <a:chExt cx="812800" cy="812800"/>
          </a:xfrm>
        </p:grpSpPr>
        <p:sp>
          <p:nvSpPr>
            <p:cNvPr id="121" name="Google Shape;12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3" name="Google Shape;123;p10"/>
          <p:cNvPicPr preferRelativeResize="0"/>
          <p:nvPr/>
        </p:nvPicPr>
        <p:blipFill>
          <a:blip r:embed="rId2">
            <a:alphaModFix/>
          </a:blip>
          <a:stretch>
            <a:fillRect/>
          </a:stretch>
        </p:blipFill>
        <p:spPr>
          <a:xfrm flipH="1" rot="10800000">
            <a:off x="-2933275" y="8922075"/>
            <a:ext cx="7619574" cy="761950"/>
          </a:xfrm>
          <a:prstGeom prst="rect">
            <a:avLst/>
          </a:prstGeom>
          <a:noFill/>
          <a:ln>
            <a:noFill/>
          </a:ln>
        </p:spPr>
      </p:pic>
      <p:pic>
        <p:nvPicPr>
          <p:cNvPr id="124" name="Google Shape;124;p10"/>
          <p:cNvPicPr preferRelativeResize="0"/>
          <p:nvPr/>
        </p:nvPicPr>
        <p:blipFill>
          <a:blip r:embed="rId3">
            <a:alphaModFix/>
          </a:blip>
          <a:stretch>
            <a:fillRect/>
          </a:stretch>
        </p:blipFill>
        <p:spPr>
          <a:xfrm>
            <a:off x="17579396" y="6473013"/>
            <a:ext cx="1204250" cy="1143121"/>
          </a:xfrm>
          <a:prstGeom prst="rect">
            <a:avLst/>
          </a:prstGeom>
          <a:noFill/>
          <a:ln>
            <a:noFill/>
          </a:ln>
        </p:spPr>
      </p:pic>
      <p:pic>
        <p:nvPicPr>
          <p:cNvPr id="125" name="Google Shape;125;p10"/>
          <p:cNvPicPr preferRelativeResize="0"/>
          <p:nvPr/>
        </p:nvPicPr>
        <p:blipFill>
          <a:blip r:embed="rId4">
            <a:alphaModFix/>
          </a:blip>
          <a:stretch>
            <a:fillRect/>
          </a:stretch>
        </p:blipFill>
        <p:spPr>
          <a:xfrm>
            <a:off x="503675" y="563416"/>
            <a:ext cx="1050050" cy="170327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038350" y="1314250"/>
            <a:ext cx="14211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Arsenal"/>
              <a:buNone/>
              <a:defRPr i="0" sz="9000" u="none" cap="none" strike="noStrike">
                <a:solidFill>
                  <a:schemeClr val="dk2"/>
                </a:solidFill>
                <a:latin typeface="Arsenal"/>
                <a:ea typeface="Arsenal"/>
                <a:cs typeface="Arsenal"/>
                <a:sym typeface="Arsen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123850" y="4389650"/>
            <a:ext cx="80403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senal"/>
              <a:buChar char="•"/>
              <a:defRPr i="0" sz="2400" u="none" cap="none" strike="noStrike">
                <a:solidFill>
                  <a:schemeClr val="dk1"/>
                </a:solidFill>
                <a:latin typeface="Arsenal"/>
                <a:ea typeface="Arsenal"/>
                <a:cs typeface="Arsenal"/>
                <a:sym typeface="Arsenal"/>
              </a:defRPr>
            </a:lvl1pPr>
            <a:lvl2pPr indent="-381000" lvl="1" marL="914400" marR="0" rtl="0" algn="l">
              <a:spcBef>
                <a:spcPts val="560"/>
              </a:spcBef>
              <a:spcAft>
                <a:spcPts val="0"/>
              </a:spcAft>
              <a:buClr>
                <a:schemeClr val="dk1"/>
              </a:buClr>
              <a:buSzPts val="2400"/>
              <a:buFont typeface="Arsenal"/>
              <a:buChar char="–"/>
              <a:defRPr i="0" sz="2400" u="none" cap="none" strike="noStrike">
                <a:solidFill>
                  <a:schemeClr val="dk1"/>
                </a:solidFill>
                <a:latin typeface="Arsenal"/>
                <a:ea typeface="Arsenal"/>
                <a:cs typeface="Arsenal"/>
                <a:sym typeface="Arsenal"/>
              </a:defRPr>
            </a:lvl2pPr>
            <a:lvl3pPr indent="-381000" lvl="2" marL="1371600" marR="0" rtl="0" algn="l">
              <a:spcBef>
                <a:spcPts val="480"/>
              </a:spcBef>
              <a:spcAft>
                <a:spcPts val="0"/>
              </a:spcAft>
              <a:buClr>
                <a:schemeClr val="dk1"/>
              </a:buClr>
              <a:buSzPts val="2400"/>
              <a:buFont typeface="Arsenal"/>
              <a:buChar char="•"/>
              <a:defRPr i="0" sz="2400" u="none" cap="none" strike="noStrike">
                <a:solidFill>
                  <a:schemeClr val="dk1"/>
                </a:solidFill>
                <a:latin typeface="Arsenal"/>
                <a:ea typeface="Arsenal"/>
                <a:cs typeface="Arsenal"/>
                <a:sym typeface="Arsenal"/>
              </a:defRPr>
            </a:lvl3pPr>
            <a:lvl4pPr indent="-381000" lvl="3" marL="1828800" marR="0" rtl="0" algn="l">
              <a:spcBef>
                <a:spcPts val="400"/>
              </a:spcBef>
              <a:spcAft>
                <a:spcPts val="0"/>
              </a:spcAft>
              <a:buClr>
                <a:schemeClr val="dk1"/>
              </a:buClr>
              <a:buSzPts val="2400"/>
              <a:buFont typeface="Arsenal"/>
              <a:buChar char="–"/>
              <a:defRPr i="0" sz="2400" u="none" cap="none" strike="noStrike">
                <a:solidFill>
                  <a:schemeClr val="dk1"/>
                </a:solidFill>
                <a:latin typeface="Arsenal"/>
                <a:ea typeface="Arsenal"/>
                <a:cs typeface="Arsenal"/>
                <a:sym typeface="Arsenal"/>
              </a:defRPr>
            </a:lvl4pPr>
            <a:lvl5pPr indent="-381000" lvl="4" marL="2286000" marR="0" rtl="0" algn="l">
              <a:spcBef>
                <a:spcPts val="400"/>
              </a:spcBef>
              <a:spcAft>
                <a:spcPts val="0"/>
              </a:spcAft>
              <a:buClr>
                <a:schemeClr val="dk1"/>
              </a:buClr>
              <a:buSzPts val="2400"/>
              <a:buFont typeface="Arsenal"/>
              <a:buChar char="»"/>
              <a:defRPr i="0" sz="2400" u="none" cap="none" strike="noStrike">
                <a:solidFill>
                  <a:schemeClr val="dk1"/>
                </a:solidFill>
                <a:latin typeface="Arsenal"/>
                <a:ea typeface="Arsenal"/>
                <a:cs typeface="Arsenal"/>
                <a:sym typeface="Arsenal"/>
              </a:defRPr>
            </a:lvl5pPr>
            <a:lvl6pPr indent="-381000" lvl="5" marL="2743200" marR="0" rtl="0" algn="l">
              <a:spcBef>
                <a:spcPts val="400"/>
              </a:spcBef>
              <a:spcAft>
                <a:spcPts val="0"/>
              </a:spcAft>
              <a:buClr>
                <a:schemeClr val="dk1"/>
              </a:buClr>
              <a:buSzPts val="2400"/>
              <a:buFont typeface="Arsenal"/>
              <a:buChar char="•"/>
              <a:defRPr i="0" sz="2400" u="none" cap="none" strike="noStrike">
                <a:solidFill>
                  <a:schemeClr val="dk1"/>
                </a:solidFill>
                <a:latin typeface="Arsenal"/>
                <a:ea typeface="Arsenal"/>
                <a:cs typeface="Arsenal"/>
                <a:sym typeface="Arsenal"/>
              </a:defRPr>
            </a:lvl6pPr>
            <a:lvl7pPr indent="-381000" lvl="6" marL="3200400" marR="0" rtl="0" algn="l">
              <a:spcBef>
                <a:spcPts val="400"/>
              </a:spcBef>
              <a:spcAft>
                <a:spcPts val="0"/>
              </a:spcAft>
              <a:buClr>
                <a:schemeClr val="dk1"/>
              </a:buClr>
              <a:buSzPts val="2400"/>
              <a:buFont typeface="Arsenal"/>
              <a:buChar char="•"/>
              <a:defRPr i="0" sz="2400" u="none" cap="none" strike="noStrike">
                <a:solidFill>
                  <a:schemeClr val="dk1"/>
                </a:solidFill>
                <a:latin typeface="Arsenal"/>
                <a:ea typeface="Arsenal"/>
                <a:cs typeface="Arsenal"/>
                <a:sym typeface="Arsenal"/>
              </a:defRPr>
            </a:lvl7pPr>
            <a:lvl8pPr indent="-381000" lvl="7" marL="3657600" marR="0" rtl="0" algn="l">
              <a:spcBef>
                <a:spcPts val="400"/>
              </a:spcBef>
              <a:spcAft>
                <a:spcPts val="0"/>
              </a:spcAft>
              <a:buClr>
                <a:schemeClr val="dk1"/>
              </a:buClr>
              <a:buSzPts val="2400"/>
              <a:buFont typeface="Arsenal"/>
              <a:buChar char="•"/>
              <a:defRPr i="0" sz="2400" u="none" cap="none" strike="noStrike">
                <a:solidFill>
                  <a:schemeClr val="dk1"/>
                </a:solidFill>
                <a:latin typeface="Arsenal"/>
                <a:ea typeface="Arsenal"/>
                <a:cs typeface="Arsenal"/>
                <a:sym typeface="Arsenal"/>
              </a:defRPr>
            </a:lvl8pPr>
            <a:lvl9pPr indent="-381000" lvl="8" marL="4114800" marR="0" rtl="0" algn="l">
              <a:spcBef>
                <a:spcPts val="400"/>
              </a:spcBef>
              <a:spcAft>
                <a:spcPts val="0"/>
              </a:spcAft>
              <a:buClr>
                <a:schemeClr val="dk1"/>
              </a:buClr>
              <a:buSzPts val="2400"/>
              <a:buFont typeface="Arsenal"/>
              <a:buChar char="•"/>
              <a:defRPr i="0" sz="2400" u="none" cap="none" strike="noStrike">
                <a:solidFill>
                  <a:schemeClr val="dk1"/>
                </a:solidFill>
                <a:latin typeface="Arsenal"/>
                <a:ea typeface="Arsenal"/>
                <a:cs typeface="Arsenal"/>
                <a:sym typeface="Arsen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45.png"/><Relationship Id="rId6"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41.png"/><Relationship Id="rId5" Type="http://schemas.openxmlformats.org/officeDocument/2006/relationships/image" Target="../media/image35.png"/><Relationship Id="rId6" Type="http://schemas.openxmlformats.org/officeDocument/2006/relationships/image" Target="../media/image7.png"/><Relationship Id="rId7" Type="http://schemas.openxmlformats.org/officeDocument/2006/relationships/image" Target="../media/image30.png"/><Relationship Id="rId8"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21.png"/><Relationship Id="rId7" Type="http://schemas.openxmlformats.org/officeDocument/2006/relationships/image" Target="../media/image12.png"/><Relationship Id="rId8"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7.png"/><Relationship Id="rId4" Type="http://schemas.openxmlformats.org/officeDocument/2006/relationships/image" Target="../media/image49.png"/><Relationship Id="rId5" Type="http://schemas.openxmlformats.org/officeDocument/2006/relationships/image" Target="../media/image21.png"/><Relationship Id="rId6" Type="http://schemas.openxmlformats.org/officeDocument/2006/relationships/image" Target="../media/image52.png"/><Relationship Id="rId7"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8.png"/><Relationship Id="rId4" Type="http://schemas.openxmlformats.org/officeDocument/2006/relationships/image" Target="../media/image30.png"/><Relationship Id="rId5"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70.png"/><Relationship Id="rId9" Type="http://schemas.openxmlformats.org/officeDocument/2006/relationships/image" Target="../media/image71.png"/><Relationship Id="rId5" Type="http://schemas.openxmlformats.org/officeDocument/2006/relationships/image" Target="../media/image52.png"/><Relationship Id="rId6" Type="http://schemas.openxmlformats.org/officeDocument/2006/relationships/image" Target="../media/image74.png"/><Relationship Id="rId7" Type="http://schemas.openxmlformats.org/officeDocument/2006/relationships/image" Target="../media/image65.png"/><Relationship Id="rId8"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2.png"/><Relationship Id="rId4" Type="http://schemas.openxmlformats.org/officeDocument/2006/relationships/image" Target="../media/image78.png"/><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1.png"/><Relationship Id="rId4" Type="http://schemas.openxmlformats.org/officeDocument/2006/relationships/image" Target="../media/image69.png"/><Relationship Id="rId10" Type="http://schemas.openxmlformats.org/officeDocument/2006/relationships/image" Target="../media/image12.png"/><Relationship Id="rId9" Type="http://schemas.openxmlformats.org/officeDocument/2006/relationships/image" Target="../media/image21.png"/><Relationship Id="rId5" Type="http://schemas.openxmlformats.org/officeDocument/2006/relationships/image" Target="../media/image73.png"/><Relationship Id="rId6" Type="http://schemas.openxmlformats.org/officeDocument/2006/relationships/image" Target="../media/image62.png"/><Relationship Id="rId7" Type="http://schemas.openxmlformats.org/officeDocument/2006/relationships/image" Target="../media/image76.png"/><Relationship Id="rId8"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79.png"/><Relationship Id="rId5"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39.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2.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3.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9.png"/><Relationship Id="rId7"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29.png"/><Relationship Id="rId6"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7.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21.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7.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29" name="Shape 129"/>
        <p:cNvGrpSpPr/>
        <p:nvPr/>
      </p:nvGrpSpPr>
      <p:grpSpPr>
        <a:xfrm>
          <a:off x="0" y="0"/>
          <a:ext cx="0" cy="0"/>
          <a:chOff x="0" y="0"/>
          <a:chExt cx="0" cy="0"/>
        </a:xfrm>
      </p:grpSpPr>
      <p:grpSp>
        <p:nvGrpSpPr>
          <p:cNvPr id="130" name="Google Shape;130;p11"/>
          <p:cNvGrpSpPr/>
          <p:nvPr/>
        </p:nvGrpSpPr>
        <p:grpSpPr>
          <a:xfrm>
            <a:off x="10876245" y="457050"/>
            <a:ext cx="5923902" cy="8801250"/>
            <a:chOff x="0" y="0"/>
            <a:chExt cx="723906" cy="1075520"/>
          </a:xfrm>
        </p:grpSpPr>
        <p:sp>
          <p:nvSpPr>
            <p:cNvPr id="131" name="Google Shape;131;p11"/>
            <p:cNvSpPr/>
            <p:nvPr/>
          </p:nvSpPr>
          <p:spPr>
            <a:xfrm>
              <a:off x="0" y="0"/>
              <a:ext cx="723906" cy="1075520"/>
            </a:xfrm>
            <a:custGeom>
              <a:rect b="b" l="l" r="r" t="t"/>
              <a:pathLst>
                <a:path extrusionOk="0" h="1075520"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4338"/>
                  </a:cubicBezTo>
                  <a:lnTo>
                    <a:pt x="723906" y="1075520"/>
                  </a:lnTo>
                  <a:lnTo>
                    <a:pt x="0" y="1075520"/>
                  </a:lnTo>
                  <a:lnTo>
                    <a:pt x="0" y="334888"/>
                  </a:lnTo>
                  <a:cubicBezTo>
                    <a:pt x="1953" y="185660"/>
                    <a:pt x="101964" y="64045"/>
                    <a:pt x="241432" y="19070"/>
                  </a:cubicBezTo>
                  <a:close/>
                </a:path>
              </a:pathLst>
            </a:custGeom>
            <a:solidFill>
              <a:srgbClr val="000000">
                <a:alpha val="0"/>
              </a:srgbClr>
            </a:solidFill>
            <a:ln cap="sq" cmpd="sng" w="5715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txBox="1"/>
            <p:nvPr/>
          </p:nvSpPr>
          <p:spPr>
            <a:xfrm>
              <a:off x="0" y="79375"/>
              <a:ext cx="723906" cy="99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1"/>
          <p:cNvGrpSpPr/>
          <p:nvPr/>
        </p:nvGrpSpPr>
        <p:grpSpPr>
          <a:xfrm>
            <a:off x="10116925" y="4715566"/>
            <a:ext cx="8171075" cy="5571434"/>
            <a:chOff x="0" y="-47625"/>
            <a:chExt cx="2738364" cy="1867149"/>
          </a:xfrm>
        </p:grpSpPr>
        <p:sp>
          <p:nvSpPr>
            <p:cNvPr id="134" name="Google Shape;134;p11"/>
            <p:cNvSpPr/>
            <p:nvPr/>
          </p:nvSpPr>
          <p:spPr>
            <a:xfrm>
              <a:off x="0" y="0"/>
              <a:ext cx="2738364" cy="1819524"/>
            </a:xfrm>
            <a:custGeom>
              <a:rect b="b" l="l" r="r" t="t"/>
              <a:pathLst>
                <a:path extrusionOk="0" h="1819524" w="2738364">
                  <a:moveTo>
                    <a:pt x="9475" y="0"/>
                  </a:moveTo>
                  <a:lnTo>
                    <a:pt x="2728889" y="0"/>
                  </a:lnTo>
                  <a:cubicBezTo>
                    <a:pt x="2731402" y="0"/>
                    <a:pt x="2733812" y="998"/>
                    <a:pt x="2735589" y="2775"/>
                  </a:cubicBezTo>
                  <a:cubicBezTo>
                    <a:pt x="2737366" y="4552"/>
                    <a:pt x="2738364" y="6962"/>
                    <a:pt x="2738364" y="9475"/>
                  </a:cubicBezTo>
                  <a:lnTo>
                    <a:pt x="2738364" y="1810049"/>
                  </a:lnTo>
                  <a:cubicBezTo>
                    <a:pt x="2738364" y="1815282"/>
                    <a:pt x="2734122" y="1819524"/>
                    <a:pt x="2728889" y="1819524"/>
                  </a:cubicBezTo>
                  <a:lnTo>
                    <a:pt x="9475" y="1819524"/>
                  </a:lnTo>
                  <a:cubicBezTo>
                    <a:pt x="6962" y="1819524"/>
                    <a:pt x="4552" y="1818526"/>
                    <a:pt x="2775" y="1816749"/>
                  </a:cubicBezTo>
                  <a:cubicBezTo>
                    <a:pt x="998" y="1814972"/>
                    <a:pt x="0" y="1812562"/>
                    <a:pt x="0" y="1810049"/>
                  </a:cubicBezTo>
                  <a:lnTo>
                    <a:pt x="0" y="9475"/>
                  </a:lnTo>
                  <a:cubicBezTo>
                    <a:pt x="0" y="6962"/>
                    <a:pt x="998" y="4552"/>
                    <a:pt x="2775" y="2775"/>
                  </a:cubicBezTo>
                  <a:cubicBezTo>
                    <a:pt x="4552" y="998"/>
                    <a:pt x="6962" y="0"/>
                    <a:pt x="9475"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
            <p:cNvSpPr txBox="1"/>
            <p:nvPr/>
          </p:nvSpPr>
          <p:spPr>
            <a:xfrm>
              <a:off x="0" y="-47625"/>
              <a:ext cx="2738364" cy="18671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1"/>
          <p:cNvGrpSpPr/>
          <p:nvPr/>
        </p:nvGrpSpPr>
        <p:grpSpPr>
          <a:xfrm>
            <a:off x="-633779" y="8641622"/>
            <a:ext cx="2425364" cy="2425364"/>
            <a:chOff x="0" y="0"/>
            <a:chExt cx="812800" cy="812800"/>
          </a:xfrm>
        </p:grpSpPr>
        <p:sp>
          <p:nvSpPr>
            <p:cNvPr id="137" name="Google Shape;13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9" name="Google Shape;139;p11"/>
          <p:cNvPicPr preferRelativeResize="0"/>
          <p:nvPr/>
        </p:nvPicPr>
        <p:blipFill>
          <a:blip r:embed="rId3">
            <a:alphaModFix/>
          </a:blip>
          <a:stretch>
            <a:fillRect/>
          </a:stretch>
        </p:blipFill>
        <p:spPr>
          <a:xfrm>
            <a:off x="-3694700" y="662950"/>
            <a:ext cx="7314909" cy="731500"/>
          </a:xfrm>
          <a:prstGeom prst="rect">
            <a:avLst/>
          </a:prstGeom>
          <a:noFill/>
          <a:ln>
            <a:noFill/>
          </a:ln>
        </p:spPr>
      </p:pic>
      <p:pic>
        <p:nvPicPr>
          <p:cNvPr id="140" name="Google Shape;140;p11"/>
          <p:cNvPicPr preferRelativeResize="0"/>
          <p:nvPr/>
        </p:nvPicPr>
        <p:blipFill>
          <a:blip r:embed="rId4">
            <a:alphaModFix/>
          </a:blip>
          <a:stretch>
            <a:fillRect/>
          </a:stretch>
        </p:blipFill>
        <p:spPr>
          <a:xfrm>
            <a:off x="1028700" y="8355168"/>
            <a:ext cx="1204275" cy="1143144"/>
          </a:xfrm>
          <a:prstGeom prst="rect">
            <a:avLst/>
          </a:prstGeom>
          <a:noFill/>
          <a:ln>
            <a:noFill/>
          </a:ln>
        </p:spPr>
      </p:pic>
      <p:pic>
        <p:nvPicPr>
          <p:cNvPr id="141" name="Google Shape;141;p11"/>
          <p:cNvPicPr preferRelativeResize="0"/>
          <p:nvPr/>
        </p:nvPicPr>
        <p:blipFill>
          <a:blip r:embed="rId5">
            <a:alphaModFix/>
          </a:blip>
          <a:stretch>
            <a:fillRect/>
          </a:stretch>
        </p:blipFill>
        <p:spPr>
          <a:xfrm>
            <a:off x="11218125" y="739150"/>
            <a:ext cx="5240150" cy="8134405"/>
          </a:xfrm>
          <a:prstGeom prst="rect">
            <a:avLst/>
          </a:prstGeom>
          <a:noFill/>
          <a:ln>
            <a:noFill/>
          </a:ln>
        </p:spPr>
      </p:pic>
      <p:pic>
        <p:nvPicPr>
          <p:cNvPr id="142" name="Google Shape;142;p11"/>
          <p:cNvPicPr preferRelativeResize="0"/>
          <p:nvPr/>
        </p:nvPicPr>
        <p:blipFill>
          <a:blip r:embed="rId6">
            <a:alphaModFix/>
          </a:blip>
          <a:stretch>
            <a:fillRect/>
          </a:stretch>
        </p:blipFill>
        <p:spPr>
          <a:xfrm>
            <a:off x="15558050" y="1395076"/>
            <a:ext cx="1701250" cy="1048799"/>
          </a:xfrm>
          <a:prstGeom prst="rect">
            <a:avLst/>
          </a:prstGeom>
          <a:noFill/>
          <a:ln>
            <a:noFill/>
          </a:ln>
        </p:spPr>
      </p:pic>
      <p:sp>
        <p:nvSpPr>
          <p:cNvPr id="143" name="Google Shape;143;p11"/>
          <p:cNvSpPr txBox="1"/>
          <p:nvPr/>
        </p:nvSpPr>
        <p:spPr>
          <a:xfrm>
            <a:off x="498225" y="2160722"/>
            <a:ext cx="9847500" cy="531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1499" u="none" cap="none" strike="noStrike">
                <a:solidFill>
                  <a:srgbClr val="4E77A7"/>
                </a:solidFill>
                <a:latin typeface="Arsenal"/>
                <a:ea typeface="Arsenal"/>
                <a:cs typeface="Arsenal"/>
                <a:sym typeface="Arsenal"/>
              </a:rPr>
              <a:t>Stock Market Trading Consulting</a:t>
            </a:r>
            <a:endParaRPr/>
          </a:p>
        </p:txBody>
      </p:sp>
      <p:sp>
        <p:nvSpPr>
          <p:cNvPr id="144" name="Google Shape;144;p11"/>
          <p:cNvSpPr txBox="1"/>
          <p:nvPr/>
        </p:nvSpPr>
        <p:spPr>
          <a:xfrm>
            <a:off x="3385186" y="7982456"/>
            <a:ext cx="4073700" cy="5847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799" u="none" cap="none" strike="noStrike">
                <a:solidFill>
                  <a:srgbClr val="4E77A7"/>
                </a:solidFill>
                <a:latin typeface="Arsenal"/>
                <a:ea typeface="Arsenal"/>
                <a:cs typeface="Arsenal"/>
                <a:sym typeface="Arsenal"/>
              </a:rPr>
              <a:t>Presentation</a:t>
            </a:r>
            <a:endParaRPr/>
          </a:p>
        </p:txBody>
      </p:sp>
      <p:grpSp>
        <p:nvGrpSpPr>
          <p:cNvPr id="145" name="Google Shape;145;p11"/>
          <p:cNvGrpSpPr/>
          <p:nvPr/>
        </p:nvGrpSpPr>
        <p:grpSpPr>
          <a:xfrm>
            <a:off x="15252795" y="8006349"/>
            <a:ext cx="3569139" cy="2421669"/>
            <a:chOff x="0" y="-47625"/>
            <a:chExt cx="1196122" cy="811572"/>
          </a:xfrm>
        </p:grpSpPr>
        <p:sp>
          <p:nvSpPr>
            <p:cNvPr id="146" name="Google Shape;146;p11"/>
            <p:cNvSpPr/>
            <p:nvPr/>
          </p:nvSpPr>
          <p:spPr>
            <a:xfrm>
              <a:off x="0" y="0"/>
              <a:ext cx="1196122" cy="763947"/>
            </a:xfrm>
            <a:custGeom>
              <a:rect b="b" l="l" r="r" t="t"/>
              <a:pathLst>
                <a:path extrusionOk="0" h="763947" w="1196122">
                  <a:moveTo>
                    <a:pt x="21691" y="0"/>
                  </a:moveTo>
                  <a:lnTo>
                    <a:pt x="1174431" y="0"/>
                  </a:lnTo>
                  <a:cubicBezTo>
                    <a:pt x="1180183" y="0"/>
                    <a:pt x="1185701" y="2285"/>
                    <a:pt x="1189769" y="6353"/>
                  </a:cubicBezTo>
                  <a:cubicBezTo>
                    <a:pt x="1193837" y="10421"/>
                    <a:pt x="1196122" y="15938"/>
                    <a:pt x="1196122" y="21691"/>
                  </a:cubicBezTo>
                  <a:lnTo>
                    <a:pt x="1196122" y="742255"/>
                  </a:lnTo>
                  <a:cubicBezTo>
                    <a:pt x="1196122" y="748008"/>
                    <a:pt x="1193837" y="753525"/>
                    <a:pt x="1189769" y="757593"/>
                  </a:cubicBezTo>
                  <a:cubicBezTo>
                    <a:pt x="1185701" y="761661"/>
                    <a:pt x="1180183" y="763947"/>
                    <a:pt x="1174431" y="763947"/>
                  </a:cubicBezTo>
                  <a:lnTo>
                    <a:pt x="21691" y="763947"/>
                  </a:lnTo>
                  <a:cubicBezTo>
                    <a:pt x="15938" y="763947"/>
                    <a:pt x="10421" y="761661"/>
                    <a:pt x="6353" y="757593"/>
                  </a:cubicBezTo>
                  <a:cubicBezTo>
                    <a:pt x="2285" y="753525"/>
                    <a:pt x="0" y="748008"/>
                    <a:pt x="0" y="742255"/>
                  </a:cubicBezTo>
                  <a:lnTo>
                    <a:pt x="0" y="21691"/>
                  </a:lnTo>
                  <a:cubicBezTo>
                    <a:pt x="0" y="15938"/>
                    <a:pt x="2285" y="10421"/>
                    <a:pt x="6353" y="6353"/>
                  </a:cubicBezTo>
                  <a:cubicBezTo>
                    <a:pt x="10421" y="2285"/>
                    <a:pt x="15938" y="0"/>
                    <a:pt x="2169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txBox="1"/>
            <p:nvPr/>
          </p:nvSpPr>
          <p:spPr>
            <a:xfrm>
              <a:off x="0" y="-47625"/>
              <a:ext cx="1196122" cy="8115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13" name="Shape 413"/>
        <p:cNvGrpSpPr/>
        <p:nvPr/>
      </p:nvGrpSpPr>
      <p:grpSpPr>
        <a:xfrm>
          <a:off x="0" y="0"/>
          <a:ext cx="0" cy="0"/>
          <a:chOff x="0" y="0"/>
          <a:chExt cx="0" cy="0"/>
        </a:xfrm>
      </p:grpSpPr>
      <p:sp>
        <p:nvSpPr>
          <p:cNvPr id="414" name="Google Shape;414;p20"/>
          <p:cNvSpPr txBox="1"/>
          <p:nvPr/>
        </p:nvSpPr>
        <p:spPr>
          <a:xfrm>
            <a:off x="2314990" y="7844755"/>
            <a:ext cx="2853071"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the featured statistic.</a:t>
            </a:r>
            <a:endParaRPr/>
          </a:p>
        </p:txBody>
      </p:sp>
      <p:sp>
        <p:nvSpPr>
          <p:cNvPr id="415" name="Google Shape;415;p20"/>
          <p:cNvSpPr txBox="1"/>
          <p:nvPr/>
        </p:nvSpPr>
        <p:spPr>
          <a:xfrm>
            <a:off x="4072648" y="1019175"/>
            <a:ext cx="1014270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Interesting Data</a:t>
            </a:r>
            <a:endParaRPr/>
          </a:p>
        </p:txBody>
      </p:sp>
      <p:sp>
        <p:nvSpPr>
          <p:cNvPr id="416" name="Google Shape;416;p20"/>
          <p:cNvSpPr txBox="1"/>
          <p:nvPr/>
        </p:nvSpPr>
        <p:spPr>
          <a:xfrm>
            <a:off x="5082537" y="2752985"/>
            <a:ext cx="77800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the featured statistic</a:t>
            </a:r>
            <a:endParaRPr/>
          </a:p>
        </p:txBody>
      </p:sp>
      <p:sp>
        <p:nvSpPr>
          <p:cNvPr id="417" name="Google Shape;417;p20"/>
          <p:cNvSpPr txBox="1"/>
          <p:nvPr/>
        </p:nvSpPr>
        <p:spPr>
          <a:xfrm>
            <a:off x="7358941" y="7844755"/>
            <a:ext cx="2853071"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the featured statistic.</a:t>
            </a:r>
            <a:endParaRPr/>
          </a:p>
        </p:txBody>
      </p:sp>
      <p:grpSp>
        <p:nvGrpSpPr>
          <p:cNvPr id="418" name="Google Shape;418;p20"/>
          <p:cNvGrpSpPr/>
          <p:nvPr/>
        </p:nvGrpSpPr>
        <p:grpSpPr>
          <a:xfrm>
            <a:off x="1909707" y="3522605"/>
            <a:ext cx="3663636" cy="3663636"/>
            <a:chOff x="0" y="0"/>
            <a:chExt cx="812800" cy="812800"/>
          </a:xfrm>
        </p:grpSpPr>
        <p:sp>
          <p:nvSpPr>
            <p:cNvPr id="419" name="Google Shape;41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1" name="Google Shape;421;p20"/>
          <p:cNvPicPr preferRelativeResize="0"/>
          <p:nvPr/>
        </p:nvPicPr>
        <p:blipFill rotWithShape="1">
          <a:blip r:embed="rId3">
            <a:alphaModFix/>
          </a:blip>
          <a:srcRect b="0" l="0" r="0" t="0"/>
          <a:stretch/>
        </p:blipFill>
        <p:spPr>
          <a:xfrm>
            <a:off x="2291535" y="3904433"/>
            <a:ext cx="2899979" cy="2899979"/>
          </a:xfrm>
          <a:prstGeom prst="rect">
            <a:avLst/>
          </a:prstGeom>
          <a:noFill/>
          <a:ln>
            <a:noFill/>
          </a:ln>
        </p:spPr>
      </p:pic>
      <p:sp>
        <p:nvSpPr>
          <p:cNvPr id="422" name="Google Shape;422;p20"/>
          <p:cNvSpPr txBox="1"/>
          <p:nvPr/>
        </p:nvSpPr>
        <p:spPr>
          <a:xfrm>
            <a:off x="12345312" y="7844755"/>
            <a:ext cx="2969850"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the featured statistic.</a:t>
            </a:r>
            <a:endParaRPr/>
          </a:p>
        </p:txBody>
      </p:sp>
      <p:grpSp>
        <p:nvGrpSpPr>
          <p:cNvPr id="423" name="Google Shape;423;p20"/>
          <p:cNvGrpSpPr/>
          <p:nvPr/>
        </p:nvGrpSpPr>
        <p:grpSpPr>
          <a:xfrm>
            <a:off x="6953659" y="3522605"/>
            <a:ext cx="3663636" cy="3663636"/>
            <a:chOff x="0" y="0"/>
            <a:chExt cx="812800" cy="812800"/>
          </a:xfrm>
        </p:grpSpPr>
        <p:sp>
          <p:nvSpPr>
            <p:cNvPr id="424" name="Google Shape;42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6" name="Google Shape;426;p20"/>
          <p:cNvPicPr preferRelativeResize="0"/>
          <p:nvPr/>
        </p:nvPicPr>
        <p:blipFill rotWithShape="1">
          <a:blip r:embed="rId4">
            <a:alphaModFix/>
          </a:blip>
          <a:srcRect b="0" l="0" r="0" t="0"/>
          <a:stretch/>
        </p:blipFill>
        <p:spPr>
          <a:xfrm>
            <a:off x="7335487" y="3904433"/>
            <a:ext cx="2899979" cy="2899979"/>
          </a:xfrm>
          <a:prstGeom prst="rect">
            <a:avLst/>
          </a:prstGeom>
          <a:noFill/>
          <a:ln>
            <a:noFill/>
          </a:ln>
        </p:spPr>
      </p:pic>
      <p:grpSp>
        <p:nvGrpSpPr>
          <p:cNvPr id="427" name="Google Shape;427;p20"/>
          <p:cNvGrpSpPr/>
          <p:nvPr/>
        </p:nvGrpSpPr>
        <p:grpSpPr>
          <a:xfrm>
            <a:off x="11998419" y="3522605"/>
            <a:ext cx="3663636" cy="3663636"/>
            <a:chOff x="0" y="0"/>
            <a:chExt cx="812800" cy="812800"/>
          </a:xfrm>
        </p:grpSpPr>
        <p:sp>
          <p:nvSpPr>
            <p:cNvPr id="428" name="Google Shape;42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0" name="Google Shape;430;p20"/>
          <p:cNvPicPr preferRelativeResize="0"/>
          <p:nvPr/>
        </p:nvPicPr>
        <p:blipFill rotWithShape="1">
          <a:blip r:embed="rId5">
            <a:alphaModFix/>
          </a:blip>
          <a:srcRect b="0" l="0" r="0" t="0"/>
          <a:stretch/>
        </p:blipFill>
        <p:spPr>
          <a:xfrm>
            <a:off x="12380247" y="3904433"/>
            <a:ext cx="2899979" cy="2899979"/>
          </a:xfrm>
          <a:prstGeom prst="rect">
            <a:avLst/>
          </a:prstGeom>
          <a:noFill/>
          <a:ln>
            <a:noFill/>
          </a:ln>
        </p:spPr>
      </p:pic>
      <p:grpSp>
        <p:nvGrpSpPr>
          <p:cNvPr id="431" name="Google Shape;431;p20"/>
          <p:cNvGrpSpPr/>
          <p:nvPr/>
        </p:nvGrpSpPr>
        <p:grpSpPr>
          <a:xfrm>
            <a:off x="11998419" y="9133091"/>
            <a:ext cx="8528861" cy="1725352"/>
            <a:chOff x="0" y="-47625"/>
            <a:chExt cx="2858269" cy="578216"/>
          </a:xfrm>
        </p:grpSpPr>
        <p:sp>
          <p:nvSpPr>
            <p:cNvPr id="432" name="Google Shape;432;p20"/>
            <p:cNvSpPr/>
            <p:nvPr/>
          </p:nvSpPr>
          <p:spPr>
            <a:xfrm>
              <a:off x="0" y="0"/>
              <a:ext cx="2858269" cy="530591"/>
            </a:xfrm>
            <a:custGeom>
              <a:rect b="b" l="l" r="r" t="t"/>
              <a:pathLst>
                <a:path extrusionOk="0" h="530591" w="2858269">
                  <a:moveTo>
                    <a:pt x="9077" y="0"/>
                  </a:moveTo>
                  <a:lnTo>
                    <a:pt x="2849191" y="0"/>
                  </a:lnTo>
                  <a:cubicBezTo>
                    <a:pt x="2854204" y="0"/>
                    <a:pt x="2858269" y="4064"/>
                    <a:pt x="2858269" y="9077"/>
                  </a:cubicBezTo>
                  <a:lnTo>
                    <a:pt x="2858269" y="521513"/>
                  </a:lnTo>
                  <a:cubicBezTo>
                    <a:pt x="2858269" y="526527"/>
                    <a:pt x="2854204" y="530591"/>
                    <a:pt x="2849191" y="530591"/>
                  </a:cubicBezTo>
                  <a:lnTo>
                    <a:pt x="9077" y="530591"/>
                  </a:lnTo>
                  <a:cubicBezTo>
                    <a:pt x="4064" y="530591"/>
                    <a:pt x="0" y="526527"/>
                    <a:pt x="0" y="521513"/>
                  </a:cubicBezTo>
                  <a:lnTo>
                    <a:pt x="0" y="9077"/>
                  </a:lnTo>
                  <a:cubicBezTo>
                    <a:pt x="0" y="4064"/>
                    <a:pt x="4064" y="0"/>
                    <a:pt x="9077"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0"/>
            <p:cNvSpPr txBox="1"/>
            <p:nvPr/>
          </p:nvSpPr>
          <p:spPr>
            <a:xfrm>
              <a:off x="0" y="-47625"/>
              <a:ext cx="2858269"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0"/>
          <p:cNvGrpSpPr/>
          <p:nvPr/>
        </p:nvGrpSpPr>
        <p:grpSpPr>
          <a:xfrm>
            <a:off x="13053063" y="9573448"/>
            <a:ext cx="8528861" cy="1725352"/>
            <a:chOff x="0" y="-47625"/>
            <a:chExt cx="2858269" cy="578216"/>
          </a:xfrm>
        </p:grpSpPr>
        <p:sp>
          <p:nvSpPr>
            <p:cNvPr id="435" name="Google Shape;435;p20"/>
            <p:cNvSpPr/>
            <p:nvPr/>
          </p:nvSpPr>
          <p:spPr>
            <a:xfrm>
              <a:off x="0" y="0"/>
              <a:ext cx="2858269" cy="530591"/>
            </a:xfrm>
            <a:custGeom>
              <a:rect b="b" l="l" r="r" t="t"/>
              <a:pathLst>
                <a:path extrusionOk="0" h="530591" w="2858269">
                  <a:moveTo>
                    <a:pt x="9077" y="0"/>
                  </a:moveTo>
                  <a:lnTo>
                    <a:pt x="2849191" y="0"/>
                  </a:lnTo>
                  <a:cubicBezTo>
                    <a:pt x="2854204" y="0"/>
                    <a:pt x="2858269" y="4064"/>
                    <a:pt x="2858269" y="9077"/>
                  </a:cubicBezTo>
                  <a:lnTo>
                    <a:pt x="2858269" y="521513"/>
                  </a:lnTo>
                  <a:cubicBezTo>
                    <a:pt x="2858269" y="526527"/>
                    <a:pt x="2854204" y="530591"/>
                    <a:pt x="2849191" y="530591"/>
                  </a:cubicBezTo>
                  <a:lnTo>
                    <a:pt x="9077" y="530591"/>
                  </a:lnTo>
                  <a:cubicBezTo>
                    <a:pt x="4064" y="530591"/>
                    <a:pt x="0" y="526527"/>
                    <a:pt x="0" y="521513"/>
                  </a:cubicBezTo>
                  <a:lnTo>
                    <a:pt x="0" y="9077"/>
                  </a:lnTo>
                  <a:cubicBezTo>
                    <a:pt x="0" y="4064"/>
                    <a:pt x="4064" y="0"/>
                    <a:pt x="9077"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0"/>
            <p:cNvSpPr txBox="1"/>
            <p:nvPr/>
          </p:nvSpPr>
          <p:spPr>
            <a:xfrm>
              <a:off x="0" y="-47625"/>
              <a:ext cx="2858269"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0"/>
          <p:cNvGrpSpPr/>
          <p:nvPr/>
        </p:nvGrpSpPr>
        <p:grpSpPr>
          <a:xfrm>
            <a:off x="-817868" y="618957"/>
            <a:ext cx="1846568" cy="1846568"/>
            <a:chOff x="0" y="0"/>
            <a:chExt cx="812800" cy="812800"/>
          </a:xfrm>
        </p:grpSpPr>
        <p:sp>
          <p:nvSpPr>
            <p:cNvPr id="438" name="Google Shape;43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0" name="Google Shape;440;p20"/>
          <p:cNvPicPr preferRelativeResize="0"/>
          <p:nvPr/>
        </p:nvPicPr>
        <p:blipFill>
          <a:blip r:embed="rId6">
            <a:alphaModFix/>
          </a:blip>
          <a:stretch>
            <a:fillRect/>
          </a:stretch>
        </p:blipFill>
        <p:spPr>
          <a:xfrm>
            <a:off x="619828" y="177050"/>
            <a:ext cx="1050050" cy="1703297"/>
          </a:xfrm>
          <a:prstGeom prst="rect">
            <a:avLst/>
          </a:prstGeom>
          <a:noFill/>
          <a:ln>
            <a:noFill/>
          </a:ln>
        </p:spPr>
      </p:pic>
      <p:pic>
        <p:nvPicPr>
          <p:cNvPr id="441" name="Google Shape;441;p20"/>
          <p:cNvPicPr preferRelativeResize="0"/>
          <p:nvPr/>
        </p:nvPicPr>
        <p:blipFill>
          <a:blip r:embed="rId7">
            <a:alphaModFix/>
          </a:blip>
          <a:stretch>
            <a:fillRect/>
          </a:stretch>
        </p:blipFill>
        <p:spPr>
          <a:xfrm>
            <a:off x="17043175" y="-2322200"/>
            <a:ext cx="731525" cy="7315251"/>
          </a:xfrm>
          <a:prstGeom prst="rect">
            <a:avLst/>
          </a:prstGeom>
          <a:noFill/>
          <a:ln>
            <a:noFill/>
          </a:ln>
        </p:spPr>
      </p:pic>
      <p:pic>
        <p:nvPicPr>
          <p:cNvPr id="442" name="Google Shape;442;p20"/>
          <p:cNvPicPr preferRelativeResize="0"/>
          <p:nvPr/>
        </p:nvPicPr>
        <p:blipFill>
          <a:blip r:embed="rId8">
            <a:alphaModFix/>
          </a:blip>
          <a:stretch>
            <a:fillRect/>
          </a:stretch>
        </p:blipFill>
        <p:spPr>
          <a:xfrm>
            <a:off x="11175999" y="8371341"/>
            <a:ext cx="1204250" cy="11431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46" name="Shape 446"/>
        <p:cNvGrpSpPr/>
        <p:nvPr/>
      </p:nvGrpSpPr>
      <p:grpSpPr>
        <a:xfrm>
          <a:off x="0" y="0"/>
          <a:ext cx="0" cy="0"/>
          <a:chOff x="0" y="0"/>
          <a:chExt cx="0" cy="0"/>
        </a:xfrm>
      </p:grpSpPr>
      <p:grpSp>
        <p:nvGrpSpPr>
          <p:cNvPr id="447" name="Google Shape;447;p21"/>
          <p:cNvGrpSpPr/>
          <p:nvPr/>
        </p:nvGrpSpPr>
        <p:grpSpPr>
          <a:xfrm>
            <a:off x="2096867" y="2599664"/>
            <a:ext cx="4303548" cy="6658636"/>
            <a:chOff x="0" y="-47625"/>
            <a:chExt cx="1011495" cy="1565029"/>
          </a:xfrm>
        </p:grpSpPr>
        <p:sp>
          <p:nvSpPr>
            <p:cNvPr id="448" name="Google Shape;448;p21"/>
            <p:cNvSpPr/>
            <p:nvPr/>
          </p:nvSpPr>
          <p:spPr>
            <a:xfrm>
              <a:off x="0" y="0"/>
              <a:ext cx="1011495" cy="1517404"/>
            </a:xfrm>
            <a:custGeom>
              <a:rect b="b" l="l" r="r" t="t"/>
              <a:pathLst>
                <a:path extrusionOk="0" h="1517404" w="1011495">
                  <a:moveTo>
                    <a:pt x="17990" y="0"/>
                  </a:moveTo>
                  <a:lnTo>
                    <a:pt x="993506" y="0"/>
                  </a:lnTo>
                  <a:cubicBezTo>
                    <a:pt x="1003441" y="0"/>
                    <a:pt x="1011495" y="8054"/>
                    <a:pt x="1011495" y="17990"/>
                  </a:cubicBezTo>
                  <a:lnTo>
                    <a:pt x="1011495" y="1499415"/>
                  </a:lnTo>
                  <a:cubicBezTo>
                    <a:pt x="1011495" y="1504186"/>
                    <a:pt x="1009600" y="1508761"/>
                    <a:pt x="1006226" y="1512135"/>
                  </a:cubicBezTo>
                  <a:cubicBezTo>
                    <a:pt x="1002852" y="1515509"/>
                    <a:pt x="998277" y="1517404"/>
                    <a:pt x="993506" y="1517404"/>
                  </a:cubicBezTo>
                  <a:lnTo>
                    <a:pt x="17990" y="1517404"/>
                  </a:lnTo>
                  <a:cubicBezTo>
                    <a:pt x="8054" y="1517404"/>
                    <a:pt x="0" y="1509350"/>
                    <a:pt x="0" y="1499415"/>
                  </a:cubicBezTo>
                  <a:lnTo>
                    <a:pt x="0" y="17990"/>
                  </a:lnTo>
                  <a:cubicBezTo>
                    <a:pt x="0" y="8054"/>
                    <a:pt x="8054" y="0"/>
                    <a:pt x="17990" y="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txBox="1"/>
            <p:nvPr/>
          </p:nvSpPr>
          <p:spPr>
            <a:xfrm>
              <a:off x="0" y="-47625"/>
              <a:ext cx="1011495" cy="1565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21"/>
          <p:cNvGrpSpPr/>
          <p:nvPr/>
        </p:nvGrpSpPr>
        <p:grpSpPr>
          <a:xfrm>
            <a:off x="2395127" y="3035180"/>
            <a:ext cx="3707028" cy="5752105"/>
            <a:chOff x="0" y="-47625"/>
            <a:chExt cx="741403" cy="1150417"/>
          </a:xfrm>
        </p:grpSpPr>
        <p:sp>
          <p:nvSpPr>
            <p:cNvPr id="451" name="Google Shape;451;p21"/>
            <p:cNvSpPr/>
            <p:nvPr/>
          </p:nvSpPr>
          <p:spPr>
            <a:xfrm>
              <a:off x="0" y="0"/>
              <a:ext cx="741403" cy="1102792"/>
            </a:xfrm>
            <a:custGeom>
              <a:rect b="b" l="l" r="r" t="t"/>
              <a:pathLst>
                <a:path extrusionOk="0" h="1102792" w="741403">
                  <a:moveTo>
                    <a:pt x="20884" y="0"/>
                  </a:moveTo>
                  <a:lnTo>
                    <a:pt x="720519" y="0"/>
                  </a:lnTo>
                  <a:cubicBezTo>
                    <a:pt x="732053" y="0"/>
                    <a:pt x="741403" y="9350"/>
                    <a:pt x="741403" y="20884"/>
                  </a:cubicBezTo>
                  <a:lnTo>
                    <a:pt x="741403" y="1081907"/>
                  </a:lnTo>
                  <a:cubicBezTo>
                    <a:pt x="741403" y="1093441"/>
                    <a:pt x="732053" y="1102792"/>
                    <a:pt x="720519" y="1102792"/>
                  </a:cubicBezTo>
                  <a:lnTo>
                    <a:pt x="20884" y="1102792"/>
                  </a:lnTo>
                  <a:cubicBezTo>
                    <a:pt x="15346" y="1102792"/>
                    <a:pt x="10034" y="1100591"/>
                    <a:pt x="6117" y="1096675"/>
                  </a:cubicBezTo>
                  <a:cubicBezTo>
                    <a:pt x="2200" y="1092758"/>
                    <a:pt x="0" y="1087446"/>
                    <a:pt x="0" y="1081907"/>
                  </a:cubicBezTo>
                  <a:lnTo>
                    <a:pt x="0" y="20884"/>
                  </a:lnTo>
                  <a:cubicBezTo>
                    <a:pt x="0" y="9350"/>
                    <a:pt x="9350" y="0"/>
                    <a:pt x="20884"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txBox="1"/>
            <p:nvPr/>
          </p:nvSpPr>
          <p:spPr>
            <a:xfrm>
              <a:off x="0" y="-47625"/>
              <a:ext cx="741403" cy="11504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21"/>
          <p:cNvGrpSpPr/>
          <p:nvPr/>
        </p:nvGrpSpPr>
        <p:grpSpPr>
          <a:xfrm>
            <a:off x="6993487" y="2599664"/>
            <a:ext cx="4303548" cy="6658636"/>
            <a:chOff x="0" y="-47625"/>
            <a:chExt cx="1011495" cy="1565029"/>
          </a:xfrm>
        </p:grpSpPr>
        <p:sp>
          <p:nvSpPr>
            <p:cNvPr id="454" name="Google Shape;454;p21"/>
            <p:cNvSpPr/>
            <p:nvPr/>
          </p:nvSpPr>
          <p:spPr>
            <a:xfrm>
              <a:off x="0" y="0"/>
              <a:ext cx="1011495" cy="1517404"/>
            </a:xfrm>
            <a:custGeom>
              <a:rect b="b" l="l" r="r" t="t"/>
              <a:pathLst>
                <a:path extrusionOk="0" h="1517404" w="1011495">
                  <a:moveTo>
                    <a:pt x="17990" y="0"/>
                  </a:moveTo>
                  <a:lnTo>
                    <a:pt x="993506" y="0"/>
                  </a:lnTo>
                  <a:cubicBezTo>
                    <a:pt x="1003441" y="0"/>
                    <a:pt x="1011495" y="8054"/>
                    <a:pt x="1011495" y="17990"/>
                  </a:cubicBezTo>
                  <a:lnTo>
                    <a:pt x="1011495" y="1499415"/>
                  </a:lnTo>
                  <a:cubicBezTo>
                    <a:pt x="1011495" y="1504186"/>
                    <a:pt x="1009600" y="1508761"/>
                    <a:pt x="1006226" y="1512135"/>
                  </a:cubicBezTo>
                  <a:cubicBezTo>
                    <a:pt x="1002852" y="1515509"/>
                    <a:pt x="998277" y="1517404"/>
                    <a:pt x="993506" y="1517404"/>
                  </a:cubicBezTo>
                  <a:lnTo>
                    <a:pt x="17990" y="1517404"/>
                  </a:lnTo>
                  <a:cubicBezTo>
                    <a:pt x="8054" y="1517404"/>
                    <a:pt x="0" y="1509350"/>
                    <a:pt x="0" y="1499415"/>
                  </a:cubicBezTo>
                  <a:lnTo>
                    <a:pt x="0" y="17990"/>
                  </a:lnTo>
                  <a:cubicBezTo>
                    <a:pt x="0" y="8054"/>
                    <a:pt x="8054" y="0"/>
                    <a:pt x="17990" y="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txBox="1"/>
            <p:nvPr/>
          </p:nvSpPr>
          <p:spPr>
            <a:xfrm>
              <a:off x="0" y="-47625"/>
              <a:ext cx="1011495" cy="1565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21"/>
          <p:cNvGrpSpPr/>
          <p:nvPr/>
        </p:nvGrpSpPr>
        <p:grpSpPr>
          <a:xfrm>
            <a:off x="7291747" y="3035180"/>
            <a:ext cx="3707028" cy="5752105"/>
            <a:chOff x="0" y="-47625"/>
            <a:chExt cx="741403" cy="1150417"/>
          </a:xfrm>
        </p:grpSpPr>
        <p:sp>
          <p:nvSpPr>
            <p:cNvPr id="457" name="Google Shape;457;p21"/>
            <p:cNvSpPr/>
            <p:nvPr/>
          </p:nvSpPr>
          <p:spPr>
            <a:xfrm>
              <a:off x="0" y="0"/>
              <a:ext cx="741403" cy="1102792"/>
            </a:xfrm>
            <a:custGeom>
              <a:rect b="b" l="l" r="r" t="t"/>
              <a:pathLst>
                <a:path extrusionOk="0" h="1102792" w="741403">
                  <a:moveTo>
                    <a:pt x="20884" y="0"/>
                  </a:moveTo>
                  <a:lnTo>
                    <a:pt x="720519" y="0"/>
                  </a:lnTo>
                  <a:cubicBezTo>
                    <a:pt x="732053" y="0"/>
                    <a:pt x="741403" y="9350"/>
                    <a:pt x="741403" y="20884"/>
                  </a:cubicBezTo>
                  <a:lnTo>
                    <a:pt x="741403" y="1081907"/>
                  </a:lnTo>
                  <a:cubicBezTo>
                    <a:pt x="741403" y="1093441"/>
                    <a:pt x="732053" y="1102792"/>
                    <a:pt x="720519" y="1102792"/>
                  </a:cubicBezTo>
                  <a:lnTo>
                    <a:pt x="20884" y="1102792"/>
                  </a:lnTo>
                  <a:cubicBezTo>
                    <a:pt x="15346" y="1102792"/>
                    <a:pt x="10034" y="1100591"/>
                    <a:pt x="6117" y="1096675"/>
                  </a:cubicBezTo>
                  <a:cubicBezTo>
                    <a:pt x="2200" y="1092758"/>
                    <a:pt x="0" y="1087446"/>
                    <a:pt x="0" y="1081907"/>
                  </a:cubicBezTo>
                  <a:lnTo>
                    <a:pt x="0" y="20884"/>
                  </a:lnTo>
                  <a:cubicBezTo>
                    <a:pt x="0" y="9350"/>
                    <a:pt x="9350" y="0"/>
                    <a:pt x="20884"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
            <p:cNvSpPr txBox="1"/>
            <p:nvPr/>
          </p:nvSpPr>
          <p:spPr>
            <a:xfrm>
              <a:off x="0" y="-47625"/>
              <a:ext cx="741403" cy="11504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21"/>
          <p:cNvGrpSpPr/>
          <p:nvPr/>
        </p:nvGrpSpPr>
        <p:grpSpPr>
          <a:xfrm>
            <a:off x="11887585" y="2599664"/>
            <a:ext cx="4303548" cy="6658636"/>
            <a:chOff x="0" y="-47625"/>
            <a:chExt cx="1011495" cy="1565029"/>
          </a:xfrm>
        </p:grpSpPr>
        <p:sp>
          <p:nvSpPr>
            <p:cNvPr id="460" name="Google Shape;460;p21"/>
            <p:cNvSpPr/>
            <p:nvPr/>
          </p:nvSpPr>
          <p:spPr>
            <a:xfrm>
              <a:off x="0" y="0"/>
              <a:ext cx="1011495" cy="1517404"/>
            </a:xfrm>
            <a:custGeom>
              <a:rect b="b" l="l" r="r" t="t"/>
              <a:pathLst>
                <a:path extrusionOk="0" h="1517404" w="1011495">
                  <a:moveTo>
                    <a:pt x="17990" y="0"/>
                  </a:moveTo>
                  <a:lnTo>
                    <a:pt x="993506" y="0"/>
                  </a:lnTo>
                  <a:cubicBezTo>
                    <a:pt x="1003441" y="0"/>
                    <a:pt x="1011495" y="8054"/>
                    <a:pt x="1011495" y="17990"/>
                  </a:cubicBezTo>
                  <a:lnTo>
                    <a:pt x="1011495" y="1499415"/>
                  </a:lnTo>
                  <a:cubicBezTo>
                    <a:pt x="1011495" y="1504186"/>
                    <a:pt x="1009600" y="1508761"/>
                    <a:pt x="1006226" y="1512135"/>
                  </a:cubicBezTo>
                  <a:cubicBezTo>
                    <a:pt x="1002852" y="1515509"/>
                    <a:pt x="998277" y="1517404"/>
                    <a:pt x="993506" y="1517404"/>
                  </a:cubicBezTo>
                  <a:lnTo>
                    <a:pt x="17990" y="1517404"/>
                  </a:lnTo>
                  <a:cubicBezTo>
                    <a:pt x="8054" y="1517404"/>
                    <a:pt x="0" y="1509350"/>
                    <a:pt x="0" y="1499415"/>
                  </a:cubicBezTo>
                  <a:lnTo>
                    <a:pt x="0" y="17990"/>
                  </a:lnTo>
                  <a:cubicBezTo>
                    <a:pt x="0" y="8054"/>
                    <a:pt x="8054" y="0"/>
                    <a:pt x="17990" y="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1"/>
            <p:cNvSpPr txBox="1"/>
            <p:nvPr/>
          </p:nvSpPr>
          <p:spPr>
            <a:xfrm>
              <a:off x="0" y="-47625"/>
              <a:ext cx="1011495" cy="1565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21"/>
          <p:cNvGrpSpPr/>
          <p:nvPr/>
        </p:nvGrpSpPr>
        <p:grpSpPr>
          <a:xfrm>
            <a:off x="12185845" y="3035180"/>
            <a:ext cx="3707028" cy="5752105"/>
            <a:chOff x="0" y="-47625"/>
            <a:chExt cx="741403" cy="1150417"/>
          </a:xfrm>
        </p:grpSpPr>
        <p:sp>
          <p:nvSpPr>
            <p:cNvPr id="463" name="Google Shape;463;p21"/>
            <p:cNvSpPr/>
            <p:nvPr/>
          </p:nvSpPr>
          <p:spPr>
            <a:xfrm>
              <a:off x="0" y="0"/>
              <a:ext cx="741403" cy="1102792"/>
            </a:xfrm>
            <a:custGeom>
              <a:rect b="b" l="l" r="r" t="t"/>
              <a:pathLst>
                <a:path extrusionOk="0" h="1102792" w="741403">
                  <a:moveTo>
                    <a:pt x="20884" y="0"/>
                  </a:moveTo>
                  <a:lnTo>
                    <a:pt x="720519" y="0"/>
                  </a:lnTo>
                  <a:cubicBezTo>
                    <a:pt x="732053" y="0"/>
                    <a:pt x="741403" y="9350"/>
                    <a:pt x="741403" y="20884"/>
                  </a:cubicBezTo>
                  <a:lnTo>
                    <a:pt x="741403" y="1081907"/>
                  </a:lnTo>
                  <a:cubicBezTo>
                    <a:pt x="741403" y="1093441"/>
                    <a:pt x="732053" y="1102792"/>
                    <a:pt x="720519" y="1102792"/>
                  </a:cubicBezTo>
                  <a:lnTo>
                    <a:pt x="20884" y="1102792"/>
                  </a:lnTo>
                  <a:cubicBezTo>
                    <a:pt x="15346" y="1102792"/>
                    <a:pt x="10034" y="1100591"/>
                    <a:pt x="6117" y="1096675"/>
                  </a:cubicBezTo>
                  <a:cubicBezTo>
                    <a:pt x="2200" y="1092758"/>
                    <a:pt x="0" y="1087446"/>
                    <a:pt x="0" y="1081907"/>
                  </a:cubicBezTo>
                  <a:lnTo>
                    <a:pt x="0" y="20884"/>
                  </a:lnTo>
                  <a:cubicBezTo>
                    <a:pt x="0" y="9350"/>
                    <a:pt x="9350" y="0"/>
                    <a:pt x="20884"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1"/>
            <p:cNvSpPr txBox="1"/>
            <p:nvPr/>
          </p:nvSpPr>
          <p:spPr>
            <a:xfrm>
              <a:off x="0" y="-47625"/>
              <a:ext cx="741403" cy="11504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5" name="Google Shape;465;p21"/>
          <p:cNvPicPr preferRelativeResize="0"/>
          <p:nvPr/>
        </p:nvPicPr>
        <p:blipFill>
          <a:blip r:embed="rId3">
            <a:alphaModFix/>
          </a:blip>
          <a:stretch>
            <a:fillRect/>
          </a:stretch>
        </p:blipFill>
        <p:spPr>
          <a:xfrm>
            <a:off x="3162550" y="3754089"/>
            <a:ext cx="2172150" cy="2147736"/>
          </a:xfrm>
          <a:prstGeom prst="rect">
            <a:avLst/>
          </a:prstGeom>
          <a:noFill/>
          <a:ln>
            <a:noFill/>
          </a:ln>
        </p:spPr>
      </p:pic>
      <p:pic>
        <p:nvPicPr>
          <p:cNvPr id="466" name="Google Shape;466;p21"/>
          <p:cNvPicPr preferRelativeResize="0"/>
          <p:nvPr/>
        </p:nvPicPr>
        <p:blipFill>
          <a:blip r:embed="rId4">
            <a:alphaModFix/>
          </a:blip>
          <a:stretch>
            <a:fillRect/>
          </a:stretch>
        </p:blipFill>
        <p:spPr>
          <a:xfrm>
            <a:off x="8038751" y="3754056"/>
            <a:ext cx="2172150" cy="2147768"/>
          </a:xfrm>
          <a:prstGeom prst="rect">
            <a:avLst/>
          </a:prstGeom>
          <a:noFill/>
          <a:ln>
            <a:noFill/>
          </a:ln>
        </p:spPr>
      </p:pic>
      <p:pic>
        <p:nvPicPr>
          <p:cNvPr id="467" name="Google Shape;467;p21"/>
          <p:cNvPicPr preferRelativeResize="0"/>
          <p:nvPr/>
        </p:nvPicPr>
        <p:blipFill>
          <a:blip r:embed="rId5">
            <a:alphaModFix/>
          </a:blip>
          <a:stretch>
            <a:fillRect/>
          </a:stretch>
        </p:blipFill>
        <p:spPr>
          <a:xfrm>
            <a:off x="12955750" y="3754055"/>
            <a:ext cx="2172175" cy="2147769"/>
          </a:xfrm>
          <a:prstGeom prst="rect">
            <a:avLst/>
          </a:prstGeom>
          <a:noFill/>
          <a:ln>
            <a:noFill/>
          </a:ln>
        </p:spPr>
      </p:pic>
      <p:grpSp>
        <p:nvGrpSpPr>
          <p:cNvPr id="468" name="Google Shape;468;p21"/>
          <p:cNvGrpSpPr/>
          <p:nvPr/>
        </p:nvGrpSpPr>
        <p:grpSpPr>
          <a:xfrm>
            <a:off x="-817868" y="-574558"/>
            <a:ext cx="1846568" cy="1846568"/>
            <a:chOff x="0" y="0"/>
            <a:chExt cx="812800" cy="812800"/>
          </a:xfrm>
        </p:grpSpPr>
        <p:sp>
          <p:nvSpPr>
            <p:cNvPr id="469" name="Google Shape;4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21"/>
          <p:cNvGrpSpPr/>
          <p:nvPr/>
        </p:nvGrpSpPr>
        <p:grpSpPr>
          <a:xfrm>
            <a:off x="16294530" y="1517452"/>
            <a:ext cx="1284839" cy="1284839"/>
            <a:chOff x="0" y="0"/>
            <a:chExt cx="812800" cy="812800"/>
          </a:xfrm>
        </p:grpSpPr>
        <p:sp>
          <p:nvSpPr>
            <p:cNvPr id="472" name="Google Shape;4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 name="Google Shape;474;p21"/>
          <p:cNvGrpSpPr/>
          <p:nvPr/>
        </p:nvGrpSpPr>
        <p:grpSpPr>
          <a:xfrm>
            <a:off x="10654615" y="9658350"/>
            <a:ext cx="1284839" cy="1284839"/>
            <a:chOff x="0" y="0"/>
            <a:chExt cx="812800" cy="812800"/>
          </a:xfrm>
        </p:grpSpPr>
        <p:sp>
          <p:nvSpPr>
            <p:cNvPr id="475" name="Google Shape;47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7" name="Google Shape;477;p21"/>
          <p:cNvSpPr txBox="1"/>
          <p:nvPr/>
        </p:nvSpPr>
        <p:spPr>
          <a:xfrm>
            <a:off x="6368184" y="1019175"/>
            <a:ext cx="555163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Our Team</a:t>
            </a:r>
            <a:endParaRPr/>
          </a:p>
        </p:txBody>
      </p:sp>
      <p:sp>
        <p:nvSpPr>
          <p:cNvPr id="478" name="Google Shape;478;p21"/>
          <p:cNvSpPr txBox="1"/>
          <p:nvPr/>
        </p:nvSpPr>
        <p:spPr>
          <a:xfrm>
            <a:off x="2595604" y="6903576"/>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E77A7"/>
                </a:solidFill>
                <a:latin typeface="Quicksand"/>
                <a:ea typeface="Quicksand"/>
                <a:cs typeface="Quicksand"/>
                <a:sym typeface="Quicksand"/>
              </a:rPr>
              <a:t>Name</a:t>
            </a:r>
            <a:endParaRPr/>
          </a:p>
        </p:txBody>
      </p:sp>
      <p:sp>
        <p:nvSpPr>
          <p:cNvPr id="479" name="Google Shape;479;p21"/>
          <p:cNvSpPr txBox="1"/>
          <p:nvPr/>
        </p:nvSpPr>
        <p:spPr>
          <a:xfrm>
            <a:off x="2595604" y="7616137"/>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480" name="Google Shape;480;p21"/>
          <p:cNvSpPr txBox="1"/>
          <p:nvPr/>
        </p:nvSpPr>
        <p:spPr>
          <a:xfrm>
            <a:off x="7492224" y="6903576"/>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E77A7"/>
                </a:solidFill>
                <a:latin typeface="Quicksand"/>
                <a:ea typeface="Quicksand"/>
                <a:cs typeface="Quicksand"/>
                <a:sym typeface="Quicksand"/>
              </a:rPr>
              <a:t>Name</a:t>
            </a:r>
            <a:endParaRPr/>
          </a:p>
        </p:txBody>
      </p:sp>
      <p:sp>
        <p:nvSpPr>
          <p:cNvPr id="481" name="Google Shape;481;p21"/>
          <p:cNvSpPr txBox="1"/>
          <p:nvPr/>
        </p:nvSpPr>
        <p:spPr>
          <a:xfrm>
            <a:off x="7492224" y="7616137"/>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482" name="Google Shape;482;p21"/>
          <p:cNvSpPr txBox="1"/>
          <p:nvPr/>
        </p:nvSpPr>
        <p:spPr>
          <a:xfrm>
            <a:off x="12386322" y="6903576"/>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E77A7"/>
                </a:solidFill>
                <a:latin typeface="Quicksand"/>
                <a:ea typeface="Quicksand"/>
                <a:cs typeface="Quicksand"/>
                <a:sym typeface="Quicksand"/>
              </a:rPr>
              <a:t>Name</a:t>
            </a:r>
            <a:endParaRPr/>
          </a:p>
        </p:txBody>
      </p:sp>
      <p:sp>
        <p:nvSpPr>
          <p:cNvPr id="483" name="Google Shape;483;p21"/>
          <p:cNvSpPr txBox="1"/>
          <p:nvPr/>
        </p:nvSpPr>
        <p:spPr>
          <a:xfrm>
            <a:off x="12386322" y="7616137"/>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pic>
        <p:nvPicPr>
          <p:cNvPr id="484" name="Google Shape;484;p21"/>
          <p:cNvPicPr preferRelativeResize="0"/>
          <p:nvPr/>
        </p:nvPicPr>
        <p:blipFill>
          <a:blip r:embed="rId6">
            <a:alphaModFix/>
          </a:blip>
          <a:stretch>
            <a:fillRect/>
          </a:stretch>
        </p:blipFill>
        <p:spPr>
          <a:xfrm flipH="1" rot="10800000">
            <a:off x="-2933275" y="8922075"/>
            <a:ext cx="7619574" cy="761950"/>
          </a:xfrm>
          <a:prstGeom prst="rect">
            <a:avLst/>
          </a:prstGeom>
          <a:noFill/>
          <a:ln>
            <a:noFill/>
          </a:ln>
        </p:spPr>
      </p:pic>
      <p:pic>
        <p:nvPicPr>
          <p:cNvPr id="485" name="Google Shape;485;p21"/>
          <p:cNvPicPr preferRelativeResize="0"/>
          <p:nvPr/>
        </p:nvPicPr>
        <p:blipFill>
          <a:blip r:embed="rId7">
            <a:alphaModFix/>
          </a:blip>
          <a:stretch>
            <a:fillRect/>
          </a:stretch>
        </p:blipFill>
        <p:spPr>
          <a:xfrm>
            <a:off x="17579396" y="6473013"/>
            <a:ext cx="1204250" cy="1143121"/>
          </a:xfrm>
          <a:prstGeom prst="rect">
            <a:avLst/>
          </a:prstGeom>
          <a:noFill/>
          <a:ln>
            <a:noFill/>
          </a:ln>
        </p:spPr>
      </p:pic>
      <p:pic>
        <p:nvPicPr>
          <p:cNvPr id="486" name="Google Shape;486;p21"/>
          <p:cNvPicPr preferRelativeResize="0"/>
          <p:nvPr/>
        </p:nvPicPr>
        <p:blipFill>
          <a:blip r:embed="rId8">
            <a:alphaModFix/>
          </a:blip>
          <a:stretch>
            <a:fillRect/>
          </a:stretch>
        </p:blipFill>
        <p:spPr>
          <a:xfrm>
            <a:off x="503675" y="563416"/>
            <a:ext cx="1050050" cy="17032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90" name="Shape 490"/>
        <p:cNvGrpSpPr/>
        <p:nvPr/>
      </p:nvGrpSpPr>
      <p:grpSpPr>
        <a:xfrm>
          <a:off x="0" y="0"/>
          <a:ext cx="0" cy="0"/>
          <a:chOff x="0" y="0"/>
          <a:chExt cx="0" cy="0"/>
        </a:xfrm>
      </p:grpSpPr>
      <p:grpSp>
        <p:nvGrpSpPr>
          <p:cNvPr id="491" name="Google Shape;491;p22"/>
          <p:cNvGrpSpPr/>
          <p:nvPr/>
        </p:nvGrpSpPr>
        <p:grpSpPr>
          <a:xfrm rot="10800000">
            <a:off x="10697215" y="491574"/>
            <a:ext cx="6830411" cy="8639816"/>
            <a:chOff x="0" y="0"/>
            <a:chExt cx="723906" cy="915671"/>
          </a:xfrm>
        </p:grpSpPr>
        <p:sp>
          <p:nvSpPr>
            <p:cNvPr id="492" name="Google Shape;492;p22"/>
            <p:cNvSpPr/>
            <p:nvPr/>
          </p:nvSpPr>
          <p:spPr>
            <a:xfrm>
              <a:off x="0" y="0"/>
              <a:ext cx="723906" cy="915671"/>
            </a:xfrm>
            <a:custGeom>
              <a:rect b="b" l="l" r="r" t="t"/>
              <a:pathLst>
                <a:path extrusionOk="0" h="915671"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0787"/>
                  </a:cubicBezTo>
                  <a:lnTo>
                    <a:pt x="723906" y="915671"/>
                  </a:lnTo>
                  <a:lnTo>
                    <a:pt x="0" y="915671"/>
                  </a:lnTo>
                  <a:lnTo>
                    <a:pt x="0" y="331221"/>
                  </a:lnTo>
                  <a:cubicBezTo>
                    <a:pt x="1953" y="185660"/>
                    <a:pt x="101964" y="64045"/>
                    <a:pt x="241432" y="19070"/>
                  </a:cubicBezTo>
                  <a:close/>
                </a:path>
              </a:pathLst>
            </a:custGeom>
            <a:solidFill>
              <a:srgbClr val="000000">
                <a:alpha val="0"/>
              </a:srgbClr>
            </a:solidFill>
            <a:ln cap="sq" cmpd="sng" w="5715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2"/>
            <p:cNvSpPr txBox="1"/>
            <p:nvPr/>
          </p:nvSpPr>
          <p:spPr>
            <a:xfrm>
              <a:off x="0" y="79375"/>
              <a:ext cx="723906" cy="8362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4" name="Google Shape;494;p22"/>
          <p:cNvPicPr preferRelativeResize="0"/>
          <p:nvPr/>
        </p:nvPicPr>
        <p:blipFill>
          <a:blip r:embed="rId3">
            <a:alphaModFix/>
          </a:blip>
          <a:stretch>
            <a:fillRect/>
          </a:stretch>
        </p:blipFill>
        <p:spPr>
          <a:xfrm>
            <a:off x="10995376" y="990050"/>
            <a:ext cx="6234075" cy="7679784"/>
          </a:xfrm>
          <a:prstGeom prst="rect">
            <a:avLst/>
          </a:prstGeom>
          <a:noFill/>
          <a:ln>
            <a:noFill/>
          </a:ln>
        </p:spPr>
      </p:pic>
      <p:grpSp>
        <p:nvGrpSpPr>
          <p:cNvPr id="495" name="Google Shape;495;p22"/>
          <p:cNvGrpSpPr/>
          <p:nvPr/>
        </p:nvGrpSpPr>
        <p:grpSpPr>
          <a:xfrm>
            <a:off x="-1026496" y="8119456"/>
            <a:ext cx="6291549" cy="1182914"/>
            <a:chOff x="0" y="-47625"/>
            <a:chExt cx="2108480" cy="396429"/>
          </a:xfrm>
        </p:grpSpPr>
        <p:sp>
          <p:nvSpPr>
            <p:cNvPr id="496" name="Google Shape;496;p22"/>
            <p:cNvSpPr/>
            <p:nvPr/>
          </p:nvSpPr>
          <p:spPr>
            <a:xfrm>
              <a:off x="0" y="0"/>
              <a:ext cx="2108480" cy="348804"/>
            </a:xfrm>
            <a:custGeom>
              <a:rect b="b" l="l" r="r" t="t"/>
              <a:pathLst>
                <a:path extrusionOk="0" h="348804" w="2108480">
                  <a:moveTo>
                    <a:pt x="12305" y="0"/>
                  </a:moveTo>
                  <a:lnTo>
                    <a:pt x="2096175" y="0"/>
                  </a:lnTo>
                  <a:cubicBezTo>
                    <a:pt x="2099439" y="0"/>
                    <a:pt x="2102569" y="1296"/>
                    <a:pt x="2104876" y="3604"/>
                  </a:cubicBezTo>
                  <a:cubicBezTo>
                    <a:pt x="2107184" y="5912"/>
                    <a:pt x="2108480" y="9042"/>
                    <a:pt x="2108480" y="12305"/>
                  </a:cubicBezTo>
                  <a:lnTo>
                    <a:pt x="2108480" y="336499"/>
                  </a:lnTo>
                  <a:cubicBezTo>
                    <a:pt x="2108480" y="339762"/>
                    <a:pt x="2107184" y="342892"/>
                    <a:pt x="2104876" y="345200"/>
                  </a:cubicBezTo>
                  <a:cubicBezTo>
                    <a:pt x="2102569" y="347508"/>
                    <a:pt x="2099439" y="348804"/>
                    <a:pt x="2096175" y="348804"/>
                  </a:cubicBezTo>
                  <a:lnTo>
                    <a:pt x="12305" y="348804"/>
                  </a:lnTo>
                  <a:cubicBezTo>
                    <a:pt x="9042" y="348804"/>
                    <a:pt x="5912" y="347508"/>
                    <a:pt x="3604" y="345200"/>
                  </a:cubicBezTo>
                  <a:cubicBezTo>
                    <a:pt x="1296" y="342892"/>
                    <a:pt x="0" y="339762"/>
                    <a:pt x="0" y="336499"/>
                  </a:cubicBezTo>
                  <a:lnTo>
                    <a:pt x="0" y="12305"/>
                  </a:lnTo>
                  <a:cubicBezTo>
                    <a:pt x="0" y="9042"/>
                    <a:pt x="1296" y="5912"/>
                    <a:pt x="3604" y="3604"/>
                  </a:cubicBezTo>
                  <a:cubicBezTo>
                    <a:pt x="5912" y="1296"/>
                    <a:pt x="9042" y="0"/>
                    <a:pt x="12305"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2"/>
            <p:cNvSpPr txBox="1"/>
            <p:nvPr/>
          </p:nvSpPr>
          <p:spPr>
            <a:xfrm>
              <a:off x="0" y="-47625"/>
              <a:ext cx="2108480" cy="3964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22"/>
          <p:cNvGrpSpPr/>
          <p:nvPr/>
        </p:nvGrpSpPr>
        <p:grpSpPr>
          <a:xfrm>
            <a:off x="-1754172" y="8551631"/>
            <a:ext cx="6291549" cy="1182914"/>
            <a:chOff x="0" y="-47625"/>
            <a:chExt cx="2108480" cy="396429"/>
          </a:xfrm>
        </p:grpSpPr>
        <p:sp>
          <p:nvSpPr>
            <p:cNvPr id="499" name="Google Shape;499;p22"/>
            <p:cNvSpPr/>
            <p:nvPr/>
          </p:nvSpPr>
          <p:spPr>
            <a:xfrm>
              <a:off x="0" y="0"/>
              <a:ext cx="2108480" cy="348804"/>
            </a:xfrm>
            <a:custGeom>
              <a:rect b="b" l="l" r="r" t="t"/>
              <a:pathLst>
                <a:path extrusionOk="0" h="348804" w="2108480">
                  <a:moveTo>
                    <a:pt x="12305" y="0"/>
                  </a:moveTo>
                  <a:lnTo>
                    <a:pt x="2096175" y="0"/>
                  </a:lnTo>
                  <a:cubicBezTo>
                    <a:pt x="2099439" y="0"/>
                    <a:pt x="2102569" y="1296"/>
                    <a:pt x="2104876" y="3604"/>
                  </a:cubicBezTo>
                  <a:cubicBezTo>
                    <a:pt x="2107184" y="5912"/>
                    <a:pt x="2108480" y="9042"/>
                    <a:pt x="2108480" y="12305"/>
                  </a:cubicBezTo>
                  <a:lnTo>
                    <a:pt x="2108480" y="336499"/>
                  </a:lnTo>
                  <a:cubicBezTo>
                    <a:pt x="2108480" y="339762"/>
                    <a:pt x="2107184" y="342892"/>
                    <a:pt x="2104876" y="345200"/>
                  </a:cubicBezTo>
                  <a:cubicBezTo>
                    <a:pt x="2102569" y="347508"/>
                    <a:pt x="2099439" y="348804"/>
                    <a:pt x="2096175" y="348804"/>
                  </a:cubicBezTo>
                  <a:lnTo>
                    <a:pt x="12305" y="348804"/>
                  </a:lnTo>
                  <a:cubicBezTo>
                    <a:pt x="9042" y="348804"/>
                    <a:pt x="5912" y="347508"/>
                    <a:pt x="3604" y="345200"/>
                  </a:cubicBezTo>
                  <a:cubicBezTo>
                    <a:pt x="1296" y="342892"/>
                    <a:pt x="0" y="339762"/>
                    <a:pt x="0" y="336499"/>
                  </a:cubicBezTo>
                  <a:lnTo>
                    <a:pt x="0" y="12305"/>
                  </a:lnTo>
                  <a:cubicBezTo>
                    <a:pt x="0" y="9042"/>
                    <a:pt x="1296" y="5912"/>
                    <a:pt x="3604" y="3604"/>
                  </a:cubicBezTo>
                  <a:cubicBezTo>
                    <a:pt x="5912" y="1296"/>
                    <a:pt x="9042" y="0"/>
                    <a:pt x="12305"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2"/>
            <p:cNvSpPr txBox="1"/>
            <p:nvPr/>
          </p:nvSpPr>
          <p:spPr>
            <a:xfrm>
              <a:off x="0" y="-47625"/>
              <a:ext cx="2108480" cy="3964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22"/>
          <p:cNvGrpSpPr/>
          <p:nvPr/>
        </p:nvGrpSpPr>
        <p:grpSpPr>
          <a:xfrm>
            <a:off x="-1113993" y="-666551"/>
            <a:ext cx="2279827" cy="2279827"/>
            <a:chOff x="0" y="0"/>
            <a:chExt cx="812800" cy="812800"/>
          </a:xfrm>
        </p:grpSpPr>
        <p:sp>
          <p:nvSpPr>
            <p:cNvPr id="502" name="Google Shape;50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33375">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4" name="Google Shape;504;p22"/>
          <p:cNvSpPr txBox="1"/>
          <p:nvPr/>
        </p:nvSpPr>
        <p:spPr>
          <a:xfrm>
            <a:off x="1341612" y="4498185"/>
            <a:ext cx="8226701"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E77A7"/>
                </a:solidFill>
                <a:latin typeface="Arsenal"/>
                <a:ea typeface="Arsenal"/>
                <a:cs typeface="Arsenal"/>
                <a:sym typeface="Arsenal"/>
              </a:rPr>
              <a:t>About Us</a:t>
            </a:r>
            <a:endParaRPr/>
          </a:p>
        </p:txBody>
      </p:sp>
      <p:sp>
        <p:nvSpPr>
          <p:cNvPr id="505" name="Google Shape;505;p22"/>
          <p:cNvSpPr txBox="1"/>
          <p:nvPr/>
        </p:nvSpPr>
        <p:spPr>
          <a:xfrm>
            <a:off x="2429482" y="5984085"/>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506" name="Google Shape;506;p22"/>
          <p:cNvSpPr txBox="1"/>
          <p:nvPr/>
        </p:nvSpPr>
        <p:spPr>
          <a:xfrm>
            <a:off x="3492432" y="1613851"/>
            <a:ext cx="3545100" cy="27234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7693" u="none" cap="none" strike="noStrike">
                <a:solidFill>
                  <a:srgbClr val="4E77A7"/>
                </a:solidFill>
                <a:latin typeface="Arsenal"/>
                <a:ea typeface="Arsenal"/>
                <a:cs typeface="Arsenal"/>
                <a:sym typeface="Arsenal"/>
              </a:rPr>
              <a:t>3</a:t>
            </a:r>
            <a:endParaRPr/>
          </a:p>
        </p:txBody>
      </p:sp>
      <p:pic>
        <p:nvPicPr>
          <p:cNvPr id="507" name="Google Shape;507;p22"/>
          <p:cNvPicPr preferRelativeResize="0"/>
          <p:nvPr/>
        </p:nvPicPr>
        <p:blipFill>
          <a:blip r:embed="rId4">
            <a:alphaModFix/>
          </a:blip>
          <a:stretch>
            <a:fillRect/>
          </a:stretch>
        </p:blipFill>
        <p:spPr>
          <a:xfrm>
            <a:off x="627924" y="602118"/>
            <a:ext cx="1050050" cy="1709384"/>
          </a:xfrm>
          <a:prstGeom prst="rect">
            <a:avLst/>
          </a:prstGeom>
          <a:noFill/>
          <a:ln>
            <a:noFill/>
          </a:ln>
        </p:spPr>
      </p:pic>
      <p:pic>
        <p:nvPicPr>
          <p:cNvPr id="508" name="Google Shape;508;p22"/>
          <p:cNvPicPr preferRelativeResize="0"/>
          <p:nvPr/>
        </p:nvPicPr>
        <p:blipFill>
          <a:blip r:embed="rId5">
            <a:alphaModFix/>
          </a:blip>
          <a:stretch>
            <a:fillRect/>
          </a:stretch>
        </p:blipFill>
        <p:spPr>
          <a:xfrm>
            <a:off x="-3016591" y="9265351"/>
            <a:ext cx="7315290" cy="731500"/>
          </a:xfrm>
          <a:prstGeom prst="rect">
            <a:avLst/>
          </a:prstGeom>
          <a:noFill/>
          <a:ln>
            <a:noFill/>
          </a:ln>
        </p:spPr>
      </p:pic>
      <p:pic>
        <p:nvPicPr>
          <p:cNvPr id="509" name="Google Shape;509;p22"/>
          <p:cNvPicPr preferRelativeResize="0"/>
          <p:nvPr/>
        </p:nvPicPr>
        <p:blipFill>
          <a:blip r:embed="rId6">
            <a:alphaModFix/>
          </a:blip>
          <a:stretch>
            <a:fillRect/>
          </a:stretch>
        </p:blipFill>
        <p:spPr>
          <a:xfrm>
            <a:off x="15922999" y="8081978"/>
            <a:ext cx="1701250" cy="1048799"/>
          </a:xfrm>
          <a:prstGeom prst="rect">
            <a:avLst/>
          </a:prstGeom>
          <a:noFill/>
          <a:ln>
            <a:noFill/>
          </a:ln>
        </p:spPr>
      </p:pic>
      <p:pic>
        <p:nvPicPr>
          <p:cNvPr id="510" name="Google Shape;510;p22"/>
          <p:cNvPicPr preferRelativeResize="0"/>
          <p:nvPr/>
        </p:nvPicPr>
        <p:blipFill>
          <a:blip r:embed="rId7">
            <a:alphaModFix/>
          </a:blip>
          <a:stretch>
            <a:fillRect/>
          </a:stretch>
        </p:blipFill>
        <p:spPr>
          <a:xfrm>
            <a:off x="13880437" y="1461449"/>
            <a:ext cx="7315086" cy="731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514" name="Shape 514"/>
        <p:cNvGrpSpPr/>
        <p:nvPr/>
      </p:nvGrpSpPr>
      <p:grpSpPr>
        <a:xfrm>
          <a:off x="0" y="0"/>
          <a:ext cx="0" cy="0"/>
          <a:chOff x="0" y="0"/>
          <a:chExt cx="0" cy="0"/>
        </a:xfrm>
      </p:grpSpPr>
      <p:grpSp>
        <p:nvGrpSpPr>
          <p:cNvPr id="515" name="Google Shape;515;p23"/>
          <p:cNvGrpSpPr/>
          <p:nvPr/>
        </p:nvGrpSpPr>
        <p:grpSpPr>
          <a:xfrm>
            <a:off x="672344" y="757844"/>
            <a:ext cx="5903752" cy="8771312"/>
            <a:chOff x="0" y="0"/>
            <a:chExt cx="723906" cy="1075520"/>
          </a:xfrm>
        </p:grpSpPr>
        <p:sp>
          <p:nvSpPr>
            <p:cNvPr id="516" name="Google Shape;516;p23"/>
            <p:cNvSpPr/>
            <p:nvPr/>
          </p:nvSpPr>
          <p:spPr>
            <a:xfrm>
              <a:off x="0" y="0"/>
              <a:ext cx="723906" cy="1075520"/>
            </a:xfrm>
            <a:custGeom>
              <a:rect b="b" l="l" r="r" t="t"/>
              <a:pathLst>
                <a:path extrusionOk="0" h="1075520"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4338"/>
                  </a:cubicBezTo>
                  <a:lnTo>
                    <a:pt x="723906" y="1075520"/>
                  </a:lnTo>
                  <a:lnTo>
                    <a:pt x="0" y="1075520"/>
                  </a:lnTo>
                  <a:lnTo>
                    <a:pt x="0" y="334888"/>
                  </a:lnTo>
                  <a:cubicBezTo>
                    <a:pt x="1953" y="185660"/>
                    <a:pt x="101964" y="64045"/>
                    <a:pt x="241432" y="19070"/>
                  </a:cubicBezTo>
                  <a:close/>
                </a:path>
              </a:pathLst>
            </a:custGeom>
            <a:solidFill>
              <a:srgbClr val="000000">
                <a:alpha val="0"/>
              </a:srgbClr>
            </a:solidFill>
            <a:ln cap="sq" cmpd="sng" w="5715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3"/>
            <p:cNvSpPr txBox="1"/>
            <p:nvPr/>
          </p:nvSpPr>
          <p:spPr>
            <a:xfrm>
              <a:off x="0" y="79375"/>
              <a:ext cx="723906" cy="99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8" name="Google Shape;518;p23"/>
          <p:cNvPicPr preferRelativeResize="0"/>
          <p:nvPr/>
        </p:nvPicPr>
        <p:blipFill>
          <a:blip r:embed="rId3">
            <a:alphaModFix/>
          </a:blip>
          <a:stretch>
            <a:fillRect/>
          </a:stretch>
        </p:blipFill>
        <p:spPr>
          <a:xfrm>
            <a:off x="1013064" y="1094034"/>
            <a:ext cx="5222324" cy="8104671"/>
          </a:xfrm>
          <a:prstGeom prst="rect">
            <a:avLst/>
          </a:prstGeom>
          <a:noFill/>
          <a:ln>
            <a:noFill/>
          </a:ln>
        </p:spPr>
      </p:pic>
      <p:grpSp>
        <p:nvGrpSpPr>
          <p:cNvPr id="519" name="Google Shape;519;p23"/>
          <p:cNvGrpSpPr/>
          <p:nvPr/>
        </p:nvGrpSpPr>
        <p:grpSpPr>
          <a:xfrm>
            <a:off x="10783124" y="8972162"/>
            <a:ext cx="10971854" cy="1725352"/>
            <a:chOff x="0" y="-47625"/>
            <a:chExt cx="3676986" cy="578216"/>
          </a:xfrm>
        </p:grpSpPr>
        <p:sp>
          <p:nvSpPr>
            <p:cNvPr id="520" name="Google Shape;520;p23"/>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3"/>
            <p:cNvSpPr txBox="1"/>
            <p:nvPr/>
          </p:nvSpPr>
          <p:spPr>
            <a:xfrm>
              <a:off x="0" y="-47625"/>
              <a:ext cx="3676986"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3"/>
          <p:cNvGrpSpPr/>
          <p:nvPr/>
        </p:nvGrpSpPr>
        <p:grpSpPr>
          <a:xfrm>
            <a:off x="11602777" y="9390371"/>
            <a:ext cx="10971854" cy="1725352"/>
            <a:chOff x="0" y="-47625"/>
            <a:chExt cx="3676986" cy="578216"/>
          </a:xfrm>
        </p:grpSpPr>
        <p:sp>
          <p:nvSpPr>
            <p:cNvPr id="523" name="Google Shape;523;p23"/>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3"/>
            <p:cNvSpPr txBox="1"/>
            <p:nvPr/>
          </p:nvSpPr>
          <p:spPr>
            <a:xfrm>
              <a:off x="0" y="-47625"/>
              <a:ext cx="3676986"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3"/>
          <p:cNvGrpSpPr/>
          <p:nvPr/>
        </p:nvGrpSpPr>
        <p:grpSpPr>
          <a:xfrm>
            <a:off x="7572218" y="7458123"/>
            <a:ext cx="1133460" cy="1133460"/>
            <a:chOff x="0" y="0"/>
            <a:chExt cx="812800" cy="812800"/>
          </a:xfrm>
        </p:grpSpPr>
        <p:sp>
          <p:nvSpPr>
            <p:cNvPr id="526" name="Google Shape;52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8" name="Google Shape;528;p23"/>
          <p:cNvSpPr txBox="1"/>
          <p:nvPr/>
        </p:nvSpPr>
        <p:spPr>
          <a:xfrm>
            <a:off x="7347018" y="1693735"/>
            <a:ext cx="991228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Our History</a:t>
            </a:r>
            <a:endParaRPr/>
          </a:p>
        </p:txBody>
      </p:sp>
      <p:sp>
        <p:nvSpPr>
          <p:cNvPr id="529" name="Google Shape;529;p23"/>
          <p:cNvSpPr txBox="1"/>
          <p:nvPr/>
        </p:nvSpPr>
        <p:spPr>
          <a:xfrm>
            <a:off x="8451716" y="4393692"/>
            <a:ext cx="7702800" cy="2955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PT Sans"/>
                <a:ea typeface="PT Sans"/>
                <a:cs typeface="PT Sans"/>
                <a:sym typeface="PT Sans"/>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pic>
        <p:nvPicPr>
          <p:cNvPr id="530" name="Google Shape;530;p23"/>
          <p:cNvPicPr preferRelativeResize="0"/>
          <p:nvPr/>
        </p:nvPicPr>
        <p:blipFill>
          <a:blip r:embed="rId4">
            <a:alphaModFix/>
          </a:blip>
          <a:stretch>
            <a:fillRect/>
          </a:stretch>
        </p:blipFill>
        <p:spPr>
          <a:xfrm>
            <a:off x="17556475" y="3800450"/>
            <a:ext cx="731525" cy="7315251"/>
          </a:xfrm>
          <a:prstGeom prst="rect">
            <a:avLst/>
          </a:prstGeom>
          <a:noFill/>
          <a:ln>
            <a:noFill/>
          </a:ln>
        </p:spPr>
      </p:pic>
      <p:pic>
        <p:nvPicPr>
          <p:cNvPr id="531" name="Google Shape;531;p23"/>
          <p:cNvPicPr preferRelativeResize="0"/>
          <p:nvPr/>
        </p:nvPicPr>
        <p:blipFill>
          <a:blip r:embed="rId5">
            <a:alphaModFix/>
          </a:blip>
          <a:stretch>
            <a:fillRect/>
          </a:stretch>
        </p:blipFill>
        <p:spPr>
          <a:xfrm>
            <a:off x="526925" y="549850"/>
            <a:ext cx="1050050" cy="17093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535" name="Shape 535"/>
        <p:cNvGrpSpPr/>
        <p:nvPr/>
      </p:nvGrpSpPr>
      <p:grpSpPr>
        <a:xfrm>
          <a:off x="0" y="0"/>
          <a:ext cx="0" cy="0"/>
          <a:chOff x="0" y="0"/>
          <a:chExt cx="0" cy="0"/>
        </a:xfrm>
      </p:grpSpPr>
      <p:sp>
        <p:nvSpPr>
          <p:cNvPr id="536" name="Google Shape;536;p24"/>
          <p:cNvSpPr/>
          <p:nvPr/>
        </p:nvSpPr>
        <p:spPr>
          <a:xfrm>
            <a:off x="2534354" y="515390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4"/>
          <p:cNvSpPr/>
          <p:nvPr/>
        </p:nvSpPr>
        <p:spPr>
          <a:xfrm>
            <a:off x="6630680" y="513511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
          <p:cNvSpPr/>
          <p:nvPr/>
        </p:nvSpPr>
        <p:spPr>
          <a:xfrm>
            <a:off x="11123925" y="514450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9" name="Google Shape;539;p24"/>
          <p:cNvCxnSpPr/>
          <p:nvPr/>
        </p:nvCxnSpPr>
        <p:spPr>
          <a:xfrm flipH="1" rot="10800000">
            <a:off x="2887968" y="5312732"/>
            <a:ext cx="3742713" cy="17166"/>
          </a:xfrm>
          <a:prstGeom prst="straightConnector1">
            <a:avLst/>
          </a:prstGeom>
          <a:noFill/>
          <a:ln cap="flat" cmpd="sng" w="47625">
            <a:solidFill>
              <a:srgbClr val="4E77A7"/>
            </a:solidFill>
            <a:prstDash val="solid"/>
            <a:round/>
            <a:headEnd len="sm" w="sm" type="none"/>
            <a:tailEnd len="sm" w="sm" type="none"/>
          </a:ln>
        </p:spPr>
      </p:cxnSp>
      <p:cxnSp>
        <p:nvCxnSpPr>
          <p:cNvPr id="540" name="Google Shape;540;p24"/>
          <p:cNvCxnSpPr/>
          <p:nvPr/>
        </p:nvCxnSpPr>
        <p:spPr>
          <a:xfrm>
            <a:off x="6984295" y="5312291"/>
            <a:ext cx="4139630" cy="8655"/>
          </a:xfrm>
          <a:prstGeom prst="straightConnector1">
            <a:avLst/>
          </a:prstGeom>
          <a:noFill/>
          <a:ln cap="flat" cmpd="sng" w="47625">
            <a:solidFill>
              <a:srgbClr val="4E77A7"/>
            </a:solidFill>
            <a:prstDash val="solid"/>
            <a:round/>
            <a:headEnd len="sm" w="sm" type="none"/>
            <a:tailEnd len="sm" w="sm" type="none"/>
          </a:ln>
        </p:spPr>
      </p:cxnSp>
      <p:grpSp>
        <p:nvGrpSpPr>
          <p:cNvPr id="541" name="Google Shape;541;p24"/>
          <p:cNvGrpSpPr/>
          <p:nvPr/>
        </p:nvGrpSpPr>
        <p:grpSpPr>
          <a:xfrm>
            <a:off x="5832990" y="4005166"/>
            <a:ext cx="2302610" cy="2288480"/>
            <a:chOff x="0" y="-47625"/>
            <a:chExt cx="848105" cy="842900"/>
          </a:xfrm>
        </p:grpSpPr>
        <p:sp>
          <p:nvSpPr>
            <p:cNvPr id="542" name="Google Shape;542;p24"/>
            <p:cNvSpPr/>
            <p:nvPr/>
          </p:nvSpPr>
          <p:spPr>
            <a:xfrm>
              <a:off x="0" y="0"/>
              <a:ext cx="848105" cy="795275"/>
            </a:xfrm>
            <a:custGeom>
              <a:rect b="b" l="l" r="r" t="t"/>
              <a:pathLst>
                <a:path extrusionOk="0" h="795275" w="848105">
                  <a:moveTo>
                    <a:pt x="33622" y="0"/>
                  </a:moveTo>
                  <a:lnTo>
                    <a:pt x="814482" y="0"/>
                  </a:lnTo>
                  <a:cubicBezTo>
                    <a:pt x="823400" y="0"/>
                    <a:pt x="831952" y="3542"/>
                    <a:pt x="838257" y="9848"/>
                  </a:cubicBezTo>
                  <a:cubicBezTo>
                    <a:pt x="844562" y="16153"/>
                    <a:pt x="848105" y="24705"/>
                    <a:pt x="848105" y="33622"/>
                  </a:cubicBezTo>
                  <a:lnTo>
                    <a:pt x="848105" y="761653"/>
                  </a:lnTo>
                  <a:cubicBezTo>
                    <a:pt x="848105" y="770570"/>
                    <a:pt x="844562" y="779122"/>
                    <a:pt x="838257" y="785427"/>
                  </a:cubicBezTo>
                  <a:cubicBezTo>
                    <a:pt x="831952" y="791733"/>
                    <a:pt x="823400" y="795275"/>
                    <a:pt x="814482" y="795275"/>
                  </a:cubicBezTo>
                  <a:lnTo>
                    <a:pt x="33622" y="795275"/>
                  </a:lnTo>
                  <a:cubicBezTo>
                    <a:pt x="24705" y="795275"/>
                    <a:pt x="16153" y="791733"/>
                    <a:pt x="9848" y="785427"/>
                  </a:cubicBezTo>
                  <a:cubicBezTo>
                    <a:pt x="3542" y="779122"/>
                    <a:pt x="0" y="770570"/>
                    <a:pt x="0" y="761653"/>
                  </a:cubicBezTo>
                  <a:lnTo>
                    <a:pt x="0" y="33622"/>
                  </a:lnTo>
                  <a:cubicBezTo>
                    <a:pt x="0" y="24705"/>
                    <a:pt x="3542" y="16153"/>
                    <a:pt x="9848" y="9848"/>
                  </a:cubicBezTo>
                  <a:cubicBezTo>
                    <a:pt x="16153" y="3542"/>
                    <a:pt x="24705" y="0"/>
                    <a:pt x="33622" y="0"/>
                  </a:cubicBezTo>
                  <a:close/>
                </a:path>
              </a:pathLst>
            </a:custGeom>
            <a:solidFill>
              <a:srgbClr val="F6F6F6"/>
            </a:solidFill>
            <a:ln cap="sq" cmpd="sng" w="3810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4"/>
            <p:cNvSpPr txBox="1"/>
            <p:nvPr/>
          </p:nvSpPr>
          <p:spPr>
            <a:xfrm>
              <a:off x="0" y="-47625"/>
              <a:ext cx="848105" cy="84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44" name="Google Shape;544;p24"/>
          <p:cNvCxnSpPr/>
          <p:nvPr/>
        </p:nvCxnSpPr>
        <p:spPr>
          <a:xfrm>
            <a:off x="13522510" y="5308738"/>
            <a:ext cx="2007641" cy="0"/>
          </a:xfrm>
          <a:prstGeom prst="straightConnector1">
            <a:avLst/>
          </a:prstGeom>
          <a:noFill/>
          <a:ln cap="flat" cmpd="sng" w="47625">
            <a:solidFill>
              <a:srgbClr val="4E77A7"/>
            </a:solidFill>
            <a:prstDash val="solid"/>
            <a:round/>
            <a:headEnd len="sm" w="sm" type="none"/>
            <a:tailEnd len="sm" w="sm" type="none"/>
          </a:ln>
        </p:spPr>
      </p:cxnSp>
      <p:grpSp>
        <p:nvGrpSpPr>
          <p:cNvPr id="545" name="Google Shape;545;p24"/>
          <p:cNvGrpSpPr/>
          <p:nvPr/>
        </p:nvGrpSpPr>
        <p:grpSpPr>
          <a:xfrm>
            <a:off x="14202038" y="4005166"/>
            <a:ext cx="2302610" cy="2288480"/>
            <a:chOff x="0" y="-47625"/>
            <a:chExt cx="848105" cy="842900"/>
          </a:xfrm>
        </p:grpSpPr>
        <p:sp>
          <p:nvSpPr>
            <p:cNvPr id="546" name="Google Shape;546;p24"/>
            <p:cNvSpPr/>
            <p:nvPr/>
          </p:nvSpPr>
          <p:spPr>
            <a:xfrm>
              <a:off x="0" y="0"/>
              <a:ext cx="848105" cy="795275"/>
            </a:xfrm>
            <a:custGeom>
              <a:rect b="b" l="l" r="r" t="t"/>
              <a:pathLst>
                <a:path extrusionOk="0" h="795275" w="848105">
                  <a:moveTo>
                    <a:pt x="33622" y="0"/>
                  </a:moveTo>
                  <a:lnTo>
                    <a:pt x="814482" y="0"/>
                  </a:lnTo>
                  <a:cubicBezTo>
                    <a:pt x="823400" y="0"/>
                    <a:pt x="831952" y="3542"/>
                    <a:pt x="838257" y="9848"/>
                  </a:cubicBezTo>
                  <a:cubicBezTo>
                    <a:pt x="844562" y="16153"/>
                    <a:pt x="848105" y="24705"/>
                    <a:pt x="848105" y="33622"/>
                  </a:cubicBezTo>
                  <a:lnTo>
                    <a:pt x="848105" y="761653"/>
                  </a:lnTo>
                  <a:cubicBezTo>
                    <a:pt x="848105" y="770570"/>
                    <a:pt x="844562" y="779122"/>
                    <a:pt x="838257" y="785427"/>
                  </a:cubicBezTo>
                  <a:cubicBezTo>
                    <a:pt x="831952" y="791733"/>
                    <a:pt x="823400" y="795275"/>
                    <a:pt x="814482" y="795275"/>
                  </a:cubicBezTo>
                  <a:lnTo>
                    <a:pt x="33622" y="795275"/>
                  </a:lnTo>
                  <a:cubicBezTo>
                    <a:pt x="24705" y="795275"/>
                    <a:pt x="16153" y="791733"/>
                    <a:pt x="9848" y="785427"/>
                  </a:cubicBezTo>
                  <a:cubicBezTo>
                    <a:pt x="3542" y="779122"/>
                    <a:pt x="0" y="770570"/>
                    <a:pt x="0" y="761653"/>
                  </a:cubicBezTo>
                  <a:lnTo>
                    <a:pt x="0" y="33622"/>
                  </a:lnTo>
                  <a:cubicBezTo>
                    <a:pt x="0" y="24705"/>
                    <a:pt x="3542" y="16153"/>
                    <a:pt x="9848" y="9848"/>
                  </a:cubicBezTo>
                  <a:cubicBezTo>
                    <a:pt x="16153" y="3542"/>
                    <a:pt x="24705" y="0"/>
                    <a:pt x="33622" y="0"/>
                  </a:cubicBezTo>
                  <a:close/>
                </a:path>
              </a:pathLst>
            </a:custGeom>
            <a:solidFill>
              <a:srgbClr val="F6F6F6"/>
            </a:solidFill>
            <a:ln cap="sq" cmpd="sng" w="3810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4"/>
            <p:cNvSpPr txBox="1"/>
            <p:nvPr/>
          </p:nvSpPr>
          <p:spPr>
            <a:xfrm>
              <a:off x="0" y="-47625"/>
              <a:ext cx="848105" cy="84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8" name="Google Shape;548;p24"/>
          <p:cNvSpPr/>
          <p:nvPr/>
        </p:nvSpPr>
        <p:spPr>
          <a:xfrm>
            <a:off x="15176535" y="509439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9" name="Google Shape;549;p24"/>
          <p:cNvCxnSpPr/>
          <p:nvPr/>
        </p:nvCxnSpPr>
        <p:spPr>
          <a:xfrm flipH="1" rot="10800000">
            <a:off x="11477538" y="5309056"/>
            <a:ext cx="2416837" cy="11423"/>
          </a:xfrm>
          <a:prstGeom prst="straightConnector1">
            <a:avLst/>
          </a:prstGeom>
          <a:noFill/>
          <a:ln cap="flat" cmpd="sng" w="47625">
            <a:solidFill>
              <a:srgbClr val="4E77A7"/>
            </a:solidFill>
            <a:prstDash val="solid"/>
            <a:round/>
            <a:headEnd len="sm" w="sm" type="none"/>
            <a:tailEnd len="sm" w="sm" type="none"/>
          </a:ln>
        </p:spPr>
      </p:cxnSp>
      <p:grpSp>
        <p:nvGrpSpPr>
          <p:cNvPr id="550" name="Google Shape;550;p24"/>
          <p:cNvGrpSpPr/>
          <p:nvPr/>
        </p:nvGrpSpPr>
        <p:grpSpPr>
          <a:xfrm>
            <a:off x="10149427" y="4005166"/>
            <a:ext cx="2302610" cy="2288480"/>
            <a:chOff x="0" y="-47625"/>
            <a:chExt cx="848105" cy="842900"/>
          </a:xfrm>
        </p:grpSpPr>
        <p:sp>
          <p:nvSpPr>
            <p:cNvPr id="551" name="Google Shape;551;p24"/>
            <p:cNvSpPr/>
            <p:nvPr/>
          </p:nvSpPr>
          <p:spPr>
            <a:xfrm>
              <a:off x="0" y="0"/>
              <a:ext cx="848105" cy="795275"/>
            </a:xfrm>
            <a:custGeom>
              <a:rect b="b" l="l" r="r" t="t"/>
              <a:pathLst>
                <a:path extrusionOk="0" h="795275" w="848105">
                  <a:moveTo>
                    <a:pt x="33622" y="0"/>
                  </a:moveTo>
                  <a:lnTo>
                    <a:pt x="814482" y="0"/>
                  </a:lnTo>
                  <a:cubicBezTo>
                    <a:pt x="823400" y="0"/>
                    <a:pt x="831952" y="3542"/>
                    <a:pt x="838257" y="9848"/>
                  </a:cubicBezTo>
                  <a:cubicBezTo>
                    <a:pt x="844562" y="16153"/>
                    <a:pt x="848105" y="24705"/>
                    <a:pt x="848105" y="33622"/>
                  </a:cubicBezTo>
                  <a:lnTo>
                    <a:pt x="848105" y="761653"/>
                  </a:lnTo>
                  <a:cubicBezTo>
                    <a:pt x="848105" y="770570"/>
                    <a:pt x="844562" y="779122"/>
                    <a:pt x="838257" y="785427"/>
                  </a:cubicBezTo>
                  <a:cubicBezTo>
                    <a:pt x="831952" y="791733"/>
                    <a:pt x="823400" y="795275"/>
                    <a:pt x="814482" y="795275"/>
                  </a:cubicBezTo>
                  <a:lnTo>
                    <a:pt x="33622" y="795275"/>
                  </a:lnTo>
                  <a:cubicBezTo>
                    <a:pt x="24705" y="795275"/>
                    <a:pt x="16153" y="791733"/>
                    <a:pt x="9848" y="785427"/>
                  </a:cubicBezTo>
                  <a:cubicBezTo>
                    <a:pt x="3542" y="779122"/>
                    <a:pt x="0" y="770570"/>
                    <a:pt x="0" y="761653"/>
                  </a:cubicBezTo>
                  <a:lnTo>
                    <a:pt x="0" y="33622"/>
                  </a:lnTo>
                  <a:cubicBezTo>
                    <a:pt x="0" y="24705"/>
                    <a:pt x="3542" y="16153"/>
                    <a:pt x="9848" y="9848"/>
                  </a:cubicBezTo>
                  <a:cubicBezTo>
                    <a:pt x="16153" y="3542"/>
                    <a:pt x="24705" y="0"/>
                    <a:pt x="33622" y="0"/>
                  </a:cubicBezTo>
                  <a:close/>
                </a:path>
              </a:pathLst>
            </a:custGeom>
            <a:solidFill>
              <a:srgbClr val="F6F6F6"/>
            </a:solidFill>
            <a:ln cap="sq" cmpd="sng" w="3810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4"/>
            <p:cNvSpPr txBox="1"/>
            <p:nvPr/>
          </p:nvSpPr>
          <p:spPr>
            <a:xfrm>
              <a:off x="0" y="-47625"/>
              <a:ext cx="848105" cy="84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24"/>
          <p:cNvGrpSpPr/>
          <p:nvPr/>
        </p:nvGrpSpPr>
        <p:grpSpPr>
          <a:xfrm>
            <a:off x="6016491" y="4177236"/>
            <a:ext cx="1935608" cy="1944339"/>
            <a:chOff x="0" y="-47625"/>
            <a:chExt cx="712929" cy="716145"/>
          </a:xfrm>
        </p:grpSpPr>
        <p:sp>
          <p:nvSpPr>
            <p:cNvPr id="554" name="Google Shape;554;p24"/>
            <p:cNvSpPr/>
            <p:nvPr/>
          </p:nvSpPr>
          <p:spPr>
            <a:xfrm>
              <a:off x="0" y="0"/>
              <a:ext cx="712929" cy="668520"/>
            </a:xfrm>
            <a:custGeom>
              <a:rect b="b" l="l" r="r" t="t"/>
              <a:pathLst>
                <a:path extrusionOk="0" h="668520" w="712929">
                  <a:moveTo>
                    <a:pt x="39997" y="0"/>
                  </a:moveTo>
                  <a:lnTo>
                    <a:pt x="672932" y="0"/>
                  </a:lnTo>
                  <a:cubicBezTo>
                    <a:pt x="695022" y="0"/>
                    <a:pt x="712929" y="17907"/>
                    <a:pt x="712929" y="39997"/>
                  </a:cubicBezTo>
                  <a:lnTo>
                    <a:pt x="712929" y="628523"/>
                  </a:lnTo>
                  <a:cubicBezTo>
                    <a:pt x="712929" y="650613"/>
                    <a:pt x="695022" y="668520"/>
                    <a:pt x="672932" y="668520"/>
                  </a:cubicBezTo>
                  <a:lnTo>
                    <a:pt x="39997" y="668520"/>
                  </a:lnTo>
                  <a:cubicBezTo>
                    <a:pt x="17907" y="668520"/>
                    <a:pt x="0" y="650613"/>
                    <a:pt x="0" y="628523"/>
                  </a:cubicBezTo>
                  <a:lnTo>
                    <a:pt x="0" y="39997"/>
                  </a:lnTo>
                  <a:cubicBezTo>
                    <a:pt x="0" y="17907"/>
                    <a:pt x="17907" y="0"/>
                    <a:pt x="39997"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24"/>
          <p:cNvGrpSpPr/>
          <p:nvPr/>
        </p:nvGrpSpPr>
        <p:grpSpPr>
          <a:xfrm>
            <a:off x="10320475" y="4177236"/>
            <a:ext cx="1935608" cy="1944339"/>
            <a:chOff x="0" y="-47625"/>
            <a:chExt cx="712929" cy="716145"/>
          </a:xfrm>
        </p:grpSpPr>
        <p:sp>
          <p:nvSpPr>
            <p:cNvPr id="557" name="Google Shape;557;p24"/>
            <p:cNvSpPr/>
            <p:nvPr/>
          </p:nvSpPr>
          <p:spPr>
            <a:xfrm>
              <a:off x="0" y="0"/>
              <a:ext cx="712929" cy="668520"/>
            </a:xfrm>
            <a:custGeom>
              <a:rect b="b" l="l" r="r" t="t"/>
              <a:pathLst>
                <a:path extrusionOk="0" h="668520" w="712929">
                  <a:moveTo>
                    <a:pt x="39997" y="0"/>
                  </a:moveTo>
                  <a:lnTo>
                    <a:pt x="672932" y="0"/>
                  </a:lnTo>
                  <a:cubicBezTo>
                    <a:pt x="695022" y="0"/>
                    <a:pt x="712929" y="17907"/>
                    <a:pt x="712929" y="39997"/>
                  </a:cubicBezTo>
                  <a:lnTo>
                    <a:pt x="712929" y="628523"/>
                  </a:lnTo>
                  <a:cubicBezTo>
                    <a:pt x="712929" y="650613"/>
                    <a:pt x="695022" y="668520"/>
                    <a:pt x="672932" y="668520"/>
                  </a:cubicBezTo>
                  <a:lnTo>
                    <a:pt x="39997" y="668520"/>
                  </a:lnTo>
                  <a:cubicBezTo>
                    <a:pt x="17907" y="668520"/>
                    <a:pt x="0" y="650613"/>
                    <a:pt x="0" y="628523"/>
                  </a:cubicBezTo>
                  <a:lnTo>
                    <a:pt x="0" y="39997"/>
                  </a:lnTo>
                  <a:cubicBezTo>
                    <a:pt x="0" y="17907"/>
                    <a:pt x="17907" y="0"/>
                    <a:pt x="39997"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4"/>
          <p:cNvGrpSpPr/>
          <p:nvPr/>
        </p:nvGrpSpPr>
        <p:grpSpPr>
          <a:xfrm>
            <a:off x="14385539" y="4177236"/>
            <a:ext cx="1935608" cy="1944339"/>
            <a:chOff x="0" y="-47625"/>
            <a:chExt cx="712929" cy="716145"/>
          </a:xfrm>
        </p:grpSpPr>
        <p:sp>
          <p:nvSpPr>
            <p:cNvPr id="560" name="Google Shape;560;p24"/>
            <p:cNvSpPr/>
            <p:nvPr/>
          </p:nvSpPr>
          <p:spPr>
            <a:xfrm>
              <a:off x="0" y="0"/>
              <a:ext cx="712929" cy="668520"/>
            </a:xfrm>
            <a:custGeom>
              <a:rect b="b" l="l" r="r" t="t"/>
              <a:pathLst>
                <a:path extrusionOk="0" h="668520" w="712929">
                  <a:moveTo>
                    <a:pt x="39997" y="0"/>
                  </a:moveTo>
                  <a:lnTo>
                    <a:pt x="672932" y="0"/>
                  </a:lnTo>
                  <a:cubicBezTo>
                    <a:pt x="695022" y="0"/>
                    <a:pt x="712929" y="17907"/>
                    <a:pt x="712929" y="39997"/>
                  </a:cubicBezTo>
                  <a:lnTo>
                    <a:pt x="712929" y="628523"/>
                  </a:lnTo>
                  <a:cubicBezTo>
                    <a:pt x="712929" y="650613"/>
                    <a:pt x="695022" y="668520"/>
                    <a:pt x="672932" y="668520"/>
                  </a:cubicBezTo>
                  <a:lnTo>
                    <a:pt x="39997" y="668520"/>
                  </a:lnTo>
                  <a:cubicBezTo>
                    <a:pt x="17907" y="668520"/>
                    <a:pt x="0" y="650613"/>
                    <a:pt x="0" y="628523"/>
                  </a:cubicBezTo>
                  <a:lnTo>
                    <a:pt x="0" y="39997"/>
                  </a:lnTo>
                  <a:cubicBezTo>
                    <a:pt x="0" y="17907"/>
                    <a:pt x="17907" y="0"/>
                    <a:pt x="39997"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24"/>
          <p:cNvGrpSpPr/>
          <p:nvPr/>
        </p:nvGrpSpPr>
        <p:grpSpPr>
          <a:xfrm>
            <a:off x="1559857" y="4005166"/>
            <a:ext cx="2302610" cy="2288480"/>
            <a:chOff x="0" y="-47625"/>
            <a:chExt cx="848105" cy="842900"/>
          </a:xfrm>
        </p:grpSpPr>
        <p:sp>
          <p:nvSpPr>
            <p:cNvPr id="563" name="Google Shape;563;p24"/>
            <p:cNvSpPr/>
            <p:nvPr/>
          </p:nvSpPr>
          <p:spPr>
            <a:xfrm>
              <a:off x="0" y="0"/>
              <a:ext cx="848105" cy="795275"/>
            </a:xfrm>
            <a:custGeom>
              <a:rect b="b" l="l" r="r" t="t"/>
              <a:pathLst>
                <a:path extrusionOk="0" h="795275" w="848105">
                  <a:moveTo>
                    <a:pt x="33622" y="0"/>
                  </a:moveTo>
                  <a:lnTo>
                    <a:pt x="814482" y="0"/>
                  </a:lnTo>
                  <a:cubicBezTo>
                    <a:pt x="823400" y="0"/>
                    <a:pt x="831952" y="3542"/>
                    <a:pt x="838257" y="9848"/>
                  </a:cubicBezTo>
                  <a:cubicBezTo>
                    <a:pt x="844562" y="16153"/>
                    <a:pt x="848105" y="24705"/>
                    <a:pt x="848105" y="33622"/>
                  </a:cubicBezTo>
                  <a:lnTo>
                    <a:pt x="848105" y="761653"/>
                  </a:lnTo>
                  <a:cubicBezTo>
                    <a:pt x="848105" y="770570"/>
                    <a:pt x="844562" y="779122"/>
                    <a:pt x="838257" y="785427"/>
                  </a:cubicBezTo>
                  <a:cubicBezTo>
                    <a:pt x="831952" y="791733"/>
                    <a:pt x="823400" y="795275"/>
                    <a:pt x="814482" y="795275"/>
                  </a:cubicBezTo>
                  <a:lnTo>
                    <a:pt x="33622" y="795275"/>
                  </a:lnTo>
                  <a:cubicBezTo>
                    <a:pt x="24705" y="795275"/>
                    <a:pt x="16153" y="791733"/>
                    <a:pt x="9848" y="785427"/>
                  </a:cubicBezTo>
                  <a:cubicBezTo>
                    <a:pt x="3542" y="779122"/>
                    <a:pt x="0" y="770570"/>
                    <a:pt x="0" y="761653"/>
                  </a:cubicBezTo>
                  <a:lnTo>
                    <a:pt x="0" y="33622"/>
                  </a:lnTo>
                  <a:cubicBezTo>
                    <a:pt x="0" y="24705"/>
                    <a:pt x="3542" y="16153"/>
                    <a:pt x="9848" y="9848"/>
                  </a:cubicBezTo>
                  <a:cubicBezTo>
                    <a:pt x="16153" y="3542"/>
                    <a:pt x="24705" y="0"/>
                    <a:pt x="33622" y="0"/>
                  </a:cubicBezTo>
                  <a:close/>
                </a:path>
              </a:pathLst>
            </a:custGeom>
            <a:solidFill>
              <a:srgbClr val="F6F6F6"/>
            </a:solidFill>
            <a:ln cap="sq" cmpd="sng" w="3810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4"/>
            <p:cNvSpPr txBox="1"/>
            <p:nvPr/>
          </p:nvSpPr>
          <p:spPr>
            <a:xfrm>
              <a:off x="0" y="-47625"/>
              <a:ext cx="848105" cy="84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5" name="Google Shape;565;p24"/>
          <p:cNvGrpSpPr/>
          <p:nvPr/>
        </p:nvGrpSpPr>
        <p:grpSpPr>
          <a:xfrm>
            <a:off x="1743358" y="4177236"/>
            <a:ext cx="1935608" cy="1944339"/>
            <a:chOff x="0" y="-47625"/>
            <a:chExt cx="712929" cy="716145"/>
          </a:xfrm>
        </p:grpSpPr>
        <p:sp>
          <p:nvSpPr>
            <p:cNvPr id="566" name="Google Shape;566;p24"/>
            <p:cNvSpPr/>
            <p:nvPr/>
          </p:nvSpPr>
          <p:spPr>
            <a:xfrm>
              <a:off x="0" y="0"/>
              <a:ext cx="712929" cy="668520"/>
            </a:xfrm>
            <a:custGeom>
              <a:rect b="b" l="l" r="r" t="t"/>
              <a:pathLst>
                <a:path extrusionOk="0" h="668520" w="712929">
                  <a:moveTo>
                    <a:pt x="39997" y="0"/>
                  </a:moveTo>
                  <a:lnTo>
                    <a:pt x="672932" y="0"/>
                  </a:lnTo>
                  <a:cubicBezTo>
                    <a:pt x="695022" y="0"/>
                    <a:pt x="712929" y="17907"/>
                    <a:pt x="712929" y="39997"/>
                  </a:cubicBezTo>
                  <a:lnTo>
                    <a:pt x="712929" y="628523"/>
                  </a:lnTo>
                  <a:cubicBezTo>
                    <a:pt x="712929" y="650613"/>
                    <a:pt x="695022" y="668520"/>
                    <a:pt x="672932" y="668520"/>
                  </a:cubicBezTo>
                  <a:lnTo>
                    <a:pt x="39997" y="668520"/>
                  </a:lnTo>
                  <a:cubicBezTo>
                    <a:pt x="17907" y="668520"/>
                    <a:pt x="0" y="650613"/>
                    <a:pt x="0" y="628523"/>
                  </a:cubicBezTo>
                  <a:lnTo>
                    <a:pt x="0" y="39997"/>
                  </a:lnTo>
                  <a:cubicBezTo>
                    <a:pt x="0" y="17907"/>
                    <a:pt x="17907" y="0"/>
                    <a:pt x="39997"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 name="Google Shape;568;p24"/>
          <p:cNvGrpSpPr/>
          <p:nvPr/>
        </p:nvGrpSpPr>
        <p:grpSpPr>
          <a:xfrm>
            <a:off x="-167549" y="-142110"/>
            <a:ext cx="18640184" cy="2943698"/>
            <a:chOff x="0" y="-47625"/>
            <a:chExt cx="6246866" cy="986518"/>
          </a:xfrm>
        </p:grpSpPr>
        <p:sp>
          <p:nvSpPr>
            <p:cNvPr id="569" name="Google Shape;569;p24"/>
            <p:cNvSpPr/>
            <p:nvPr/>
          </p:nvSpPr>
          <p:spPr>
            <a:xfrm>
              <a:off x="0" y="0"/>
              <a:ext cx="6246866" cy="938893"/>
            </a:xfrm>
            <a:custGeom>
              <a:rect b="b" l="l" r="r" t="t"/>
              <a:pathLst>
                <a:path extrusionOk="0" h="938893" w="6246866">
                  <a:moveTo>
                    <a:pt x="4153" y="0"/>
                  </a:moveTo>
                  <a:lnTo>
                    <a:pt x="6242713" y="0"/>
                  </a:lnTo>
                  <a:cubicBezTo>
                    <a:pt x="6245007" y="0"/>
                    <a:pt x="6246866" y="1860"/>
                    <a:pt x="6246866" y="4153"/>
                  </a:cubicBezTo>
                  <a:lnTo>
                    <a:pt x="6246866" y="934740"/>
                  </a:lnTo>
                  <a:cubicBezTo>
                    <a:pt x="6246866" y="937034"/>
                    <a:pt x="6245007" y="938893"/>
                    <a:pt x="6242713" y="938893"/>
                  </a:cubicBezTo>
                  <a:lnTo>
                    <a:pt x="4153" y="938893"/>
                  </a:lnTo>
                  <a:cubicBezTo>
                    <a:pt x="3052" y="938893"/>
                    <a:pt x="1995" y="938456"/>
                    <a:pt x="1216" y="937677"/>
                  </a:cubicBezTo>
                  <a:cubicBezTo>
                    <a:pt x="438" y="936898"/>
                    <a:pt x="0" y="935842"/>
                    <a:pt x="0" y="934740"/>
                  </a:cubicBezTo>
                  <a:lnTo>
                    <a:pt x="0" y="4153"/>
                  </a:lnTo>
                  <a:cubicBezTo>
                    <a:pt x="0" y="3052"/>
                    <a:pt x="438" y="1995"/>
                    <a:pt x="1216" y="1216"/>
                  </a:cubicBezTo>
                  <a:cubicBezTo>
                    <a:pt x="1995" y="438"/>
                    <a:pt x="3052" y="0"/>
                    <a:pt x="4153"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4"/>
            <p:cNvSpPr txBox="1"/>
            <p:nvPr/>
          </p:nvSpPr>
          <p:spPr>
            <a:xfrm>
              <a:off x="0" y="-47625"/>
              <a:ext cx="6246866" cy="9865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1" name="Google Shape;571;p24"/>
          <p:cNvSpPr txBox="1"/>
          <p:nvPr/>
        </p:nvSpPr>
        <p:spPr>
          <a:xfrm>
            <a:off x="1028700" y="101917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A Timeline Always Works Well</a:t>
            </a:r>
            <a:endParaRPr/>
          </a:p>
        </p:txBody>
      </p:sp>
      <p:grpSp>
        <p:nvGrpSpPr>
          <p:cNvPr id="572" name="Google Shape;572;p24"/>
          <p:cNvGrpSpPr/>
          <p:nvPr/>
        </p:nvGrpSpPr>
        <p:grpSpPr>
          <a:xfrm>
            <a:off x="-719970" y="9032230"/>
            <a:ext cx="2279827" cy="2279827"/>
            <a:chOff x="0" y="0"/>
            <a:chExt cx="812800" cy="812800"/>
          </a:xfrm>
        </p:grpSpPr>
        <p:sp>
          <p:nvSpPr>
            <p:cNvPr id="573" name="Google Shape;57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33375">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5" name="Google Shape;575;p24"/>
          <p:cNvSpPr txBox="1"/>
          <p:nvPr/>
        </p:nvSpPr>
        <p:spPr>
          <a:xfrm>
            <a:off x="1028700" y="6537061"/>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4E77A7"/>
                </a:solidFill>
                <a:latin typeface="Quicksand"/>
                <a:ea typeface="Quicksand"/>
                <a:cs typeface="Quicksand"/>
                <a:sym typeface="Quicksand"/>
              </a:rPr>
              <a:t>Add a main point</a:t>
            </a:r>
            <a:endParaRPr/>
          </a:p>
        </p:txBody>
      </p:sp>
      <p:sp>
        <p:nvSpPr>
          <p:cNvPr id="576" name="Google Shape;576;p24"/>
          <p:cNvSpPr txBox="1"/>
          <p:nvPr/>
        </p:nvSpPr>
        <p:spPr>
          <a:xfrm>
            <a:off x="1376411" y="7226290"/>
            <a:ext cx="2669502"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T Sans"/>
                <a:ea typeface="PT Sans"/>
                <a:cs typeface="PT Sans"/>
                <a:sym typeface="PT Sans"/>
              </a:rPr>
              <a:t>Elaborate on what you want to discuss. </a:t>
            </a:r>
            <a:endParaRPr/>
          </a:p>
        </p:txBody>
      </p:sp>
      <p:sp>
        <p:nvSpPr>
          <p:cNvPr id="577" name="Google Shape;577;p24"/>
          <p:cNvSpPr txBox="1"/>
          <p:nvPr/>
        </p:nvSpPr>
        <p:spPr>
          <a:xfrm>
            <a:off x="5301833" y="6562016"/>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4E77A7"/>
                </a:solidFill>
                <a:latin typeface="Quicksand"/>
                <a:ea typeface="Quicksand"/>
                <a:cs typeface="Quicksand"/>
                <a:sym typeface="Quicksand"/>
              </a:rPr>
              <a:t>Add a main point</a:t>
            </a:r>
            <a:endParaRPr/>
          </a:p>
        </p:txBody>
      </p:sp>
      <p:sp>
        <p:nvSpPr>
          <p:cNvPr id="578" name="Google Shape;578;p24"/>
          <p:cNvSpPr txBox="1"/>
          <p:nvPr/>
        </p:nvSpPr>
        <p:spPr>
          <a:xfrm>
            <a:off x="5603828" y="7251246"/>
            <a:ext cx="2760934"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T Sans"/>
                <a:ea typeface="PT Sans"/>
                <a:cs typeface="PT Sans"/>
                <a:sym typeface="PT Sans"/>
              </a:rPr>
              <a:t>Elaborate on what you want to discuss. </a:t>
            </a:r>
            <a:endParaRPr/>
          </a:p>
        </p:txBody>
      </p:sp>
      <p:sp>
        <p:nvSpPr>
          <p:cNvPr id="579" name="Google Shape;579;p24"/>
          <p:cNvSpPr txBox="1"/>
          <p:nvPr/>
        </p:nvSpPr>
        <p:spPr>
          <a:xfrm>
            <a:off x="13670881" y="6562016"/>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4E77A7"/>
                </a:solidFill>
                <a:latin typeface="Quicksand"/>
                <a:ea typeface="Quicksand"/>
                <a:cs typeface="Quicksand"/>
                <a:sym typeface="Quicksand"/>
              </a:rPr>
              <a:t>Add a main point</a:t>
            </a:r>
            <a:endParaRPr/>
          </a:p>
        </p:txBody>
      </p:sp>
      <p:sp>
        <p:nvSpPr>
          <p:cNvPr id="580" name="Google Shape;580;p24"/>
          <p:cNvSpPr txBox="1"/>
          <p:nvPr/>
        </p:nvSpPr>
        <p:spPr>
          <a:xfrm>
            <a:off x="14030694" y="7251246"/>
            <a:ext cx="2645298"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T Sans"/>
                <a:ea typeface="PT Sans"/>
                <a:cs typeface="PT Sans"/>
                <a:sym typeface="PT Sans"/>
              </a:rPr>
              <a:t>Elaborate on what you want to discuss. </a:t>
            </a:r>
            <a:endParaRPr/>
          </a:p>
        </p:txBody>
      </p:sp>
      <p:sp>
        <p:nvSpPr>
          <p:cNvPr id="581" name="Google Shape;581;p24"/>
          <p:cNvSpPr txBox="1"/>
          <p:nvPr/>
        </p:nvSpPr>
        <p:spPr>
          <a:xfrm>
            <a:off x="9605817" y="6562016"/>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4E77A7"/>
                </a:solidFill>
                <a:latin typeface="Quicksand"/>
                <a:ea typeface="Quicksand"/>
                <a:cs typeface="Quicksand"/>
                <a:sym typeface="Quicksand"/>
              </a:rPr>
              <a:t>Add a main point</a:t>
            </a:r>
            <a:endParaRPr/>
          </a:p>
        </p:txBody>
      </p:sp>
      <p:sp>
        <p:nvSpPr>
          <p:cNvPr id="582" name="Google Shape;582;p24"/>
          <p:cNvSpPr txBox="1"/>
          <p:nvPr/>
        </p:nvSpPr>
        <p:spPr>
          <a:xfrm>
            <a:off x="9876888" y="7251246"/>
            <a:ext cx="2822783"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T Sans"/>
                <a:ea typeface="PT Sans"/>
                <a:cs typeface="PT Sans"/>
                <a:sym typeface="PT Sans"/>
              </a:rPr>
              <a:t>Elaborate on what you want to discuss. </a:t>
            </a:r>
            <a:endParaRPr/>
          </a:p>
        </p:txBody>
      </p:sp>
      <p:pic>
        <p:nvPicPr>
          <p:cNvPr id="583" name="Google Shape;583;p24"/>
          <p:cNvPicPr preferRelativeResize="0"/>
          <p:nvPr/>
        </p:nvPicPr>
        <p:blipFill>
          <a:blip r:embed="rId3">
            <a:alphaModFix/>
          </a:blip>
          <a:stretch>
            <a:fillRect/>
          </a:stretch>
        </p:blipFill>
        <p:spPr>
          <a:xfrm>
            <a:off x="14030700" y="8846075"/>
            <a:ext cx="7315200" cy="731520"/>
          </a:xfrm>
          <a:prstGeom prst="rect">
            <a:avLst/>
          </a:prstGeom>
          <a:noFill/>
          <a:ln>
            <a:noFill/>
          </a:ln>
        </p:spPr>
      </p:pic>
      <p:pic>
        <p:nvPicPr>
          <p:cNvPr id="584" name="Google Shape;584;p24"/>
          <p:cNvPicPr preferRelativeResize="0"/>
          <p:nvPr/>
        </p:nvPicPr>
        <p:blipFill>
          <a:blip r:embed="rId4">
            <a:alphaModFix/>
          </a:blip>
          <a:stretch>
            <a:fillRect/>
          </a:stretch>
        </p:blipFill>
        <p:spPr>
          <a:xfrm>
            <a:off x="17035800" y="2161936"/>
            <a:ext cx="1081775" cy="1023489"/>
          </a:xfrm>
          <a:prstGeom prst="rect">
            <a:avLst/>
          </a:prstGeom>
          <a:noFill/>
          <a:ln>
            <a:noFill/>
          </a:ln>
        </p:spPr>
      </p:pic>
      <p:pic>
        <p:nvPicPr>
          <p:cNvPr id="585" name="Google Shape;585;p24"/>
          <p:cNvPicPr preferRelativeResize="0"/>
          <p:nvPr/>
        </p:nvPicPr>
        <p:blipFill>
          <a:blip r:embed="rId5">
            <a:alphaModFix/>
          </a:blip>
          <a:stretch>
            <a:fillRect/>
          </a:stretch>
        </p:blipFill>
        <p:spPr>
          <a:xfrm>
            <a:off x="600371" y="8846071"/>
            <a:ext cx="1701250" cy="1048799"/>
          </a:xfrm>
          <a:prstGeom prst="rect">
            <a:avLst/>
          </a:prstGeom>
          <a:noFill/>
          <a:ln>
            <a:noFill/>
          </a:ln>
        </p:spPr>
      </p:pic>
      <p:pic>
        <p:nvPicPr>
          <p:cNvPr id="586" name="Google Shape;586;p24"/>
          <p:cNvPicPr preferRelativeResize="0"/>
          <p:nvPr/>
        </p:nvPicPr>
        <p:blipFill>
          <a:blip r:embed="rId6">
            <a:alphaModFix/>
          </a:blip>
          <a:stretch>
            <a:fillRect/>
          </a:stretch>
        </p:blipFill>
        <p:spPr>
          <a:xfrm>
            <a:off x="2014400" y="4533221"/>
            <a:ext cx="1387250" cy="1393380"/>
          </a:xfrm>
          <a:prstGeom prst="rect">
            <a:avLst/>
          </a:prstGeom>
          <a:noFill/>
          <a:ln>
            <a:noFill/>
          </a:ln>
        </p:spPr>
      </p:pic>
      <p:pic>
        <p:nvPicPr>
          <p:cNvPr id="587" name="Google Shape;587;p24"/>
          <p:cNvPicPr preferRelativeResize="0"/>
          <p:nvPr/>
        </p:nvPicPr>
        <p:blipFill>
          <a:blip r:embed="rId7">
            <a:alphaModFix/>
          </a:blip>
          <a:stretch>
            <a:fillRect/>
          </a:stretch>
        </p:blipFill>
        <p:spPr>
          <a:xfrm>
            <a:off x="6445658" y="4589138"/>
            <a:ext cx="1120550" cy="1120550"/>
          </a:xfrm>
          <a:prstGeom prst="rect">
            <a:avLst/>
          </a:prstGeom>
          <a:noFill/>
          <a:ln>
            <a:noFill/>
          </a:ln>
        </p:spPr>
      </p:pic>
      <p:pic>
        <p:nvPicPr>
          <p:cNvPr id="588" name="Google Shape;588;p24"/>
          <p:cNvPicPr preferRelativeResize="0"/>
          <p:nvPr/>
        </p:nvPicPr>
        <p:blipFill>
          <a:blip r:embed="rId8">
            <a:alphaModFix/>
          </a:blip>
          <a:stretch>
            <a:fillRect/>
          </a:stretch>
        </p:blipFill>
        <p:spPr>
          <a:xfrm>
            <a:off x="10566949" y="4511471"/>
            <a:ext cx="1387263" cy="1381125"/>
          </a:xfrm>
          <a:prstGeom prst="rect">
            <a:avLst/>
          </a:prstGeom>
          <a:noFill/>
          <a:ln>
            <a:noFill/>
          </a:ln>
        </p:spPr>
      </p:pic>
      <p:pic>
        <p:nvPicPr>
          <p:cNvPr id="589" name="Google Shape;589;p24"/>
          <p:cNvPicPr preferRelativeResize="0"/>
          <p:nvPr/>
        </p:nvPicPr>
        <p:blipFill>
          <a:blip r:embed="rId9">
            <a:alphaModFix/>
          </a:blip>
          <a:stretch>
            <a:fillRect/>
          </a:stretch>
        </p:blipFill>
        <p:spPr>
          <a:xfrm>
            <a:off x="14812445" y="4661145"/>
            <a:ext cx="1081775" cy="1081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593" name="Shape 593"/>
        <p:cNvGrpSpPr/>
        <p:nvPr/>
      </p:nvGrpSpPr>
      <p:grpSpPr>
        <a:xfrm>
          <a:off x="0" y="0"/>
          <a:ext cx="0" cy="0"/>
          <a:chOff x="0" y="0"/>
          <a:chExt cx="0" cy="0"/>
        </a:xfrm>
      </p:grpSpPr>
      <p:pic>
        <p:nvPicPr>
          <p:cNvPr id="594" name="Google Shape;594;p25"/>
          <p:cNvPicPr preferRelativeResize="0"/>
          <p:nvPr/>
        </p:nvPicPr>
        <p:blipFill>
          <a:blip r:embed="rId3">
            <a:alphaModFix/>
          </a:blip>
          <a:stretch>
            <a:fillRect/>
          </a:stretch>
        </p:blipFill>
        <p:spPr>
          <a:xfrm>
            <a:off x="63" y="334"/>
            <a:ext cx="18288000" cy="8108156"/>
          </a:xfrm>
          <a:prstGeom prst="rect">
            <a:avLst/>
          </a:prstGeom>
          <a:noFill/>
          <a:ln>
            <a:noFill/>
          </a:ln>
        </p:spPr>
      </p:pic>
      <p:grpSp>
        <p:nvGrpSpPr>
          <p:cNvPr id="595" name="Google Shape;595;p25"/>
          <p:cNvGrpSpPr/>
          <p:nvPr/>
        </p:nvGrpSpPr>
        <p:grpSpPr>
          <a:xfrm>
            <a:off x="-62" y="-166652"/>
            <a:ext cx="18288122" cy="8289719"/>
            <a:chOff x="0" y="-47625"/>
            <a:chExt cx="4816593" cy="2183286"/>
          </a:xfrm>
        </p:grpSpPr>
        <p:sp>
          <p:nvSpPr>
            <p:cNvPr id="596" name="Google Shape;596;p25"/>
            <p:cNvSpPr/>
            <p:nvPr/>
          </p:nvSpPr>
          <p:spPr>
            <a:xfrm>
              <a:off x="0" y="0"/>
              <a:ext cx="4816592" cy="2135661"/>
            </a:xfrm>
            <a:custGeom>
              <a:rect b="b" l="l" r="r" t="t"/>
              <a:pathLst>
                <a:path extrusionOk="0" h="2135661" w="4816592">
                  <a:moveTo>
                    <a:pt x="0" y="0"/>
                  </a:moveTo>
                  <a:lnTo>
                    <a:pt x="4816592" y="0"/>
                  </a:lnTo>
                  <a:lnTo>
                    <a:pt x="4816592" y="2135661"/>
                  </a:lnTo>
                  <a:lnTo>
                    <a:pt x="0" y="2135661"/>
                  </a:lnTo>
                  <a:close/>
                </a:path>
              </a:pathLst>
            </a:custGeom>
            <a:solidFill>
              <a:srgbClr val="C1FF72">
                <a:alpha val="40000"/>
              </a:srgbClr>
            </a:solidFill>
            <a:ln>
              <a:noFill/>
            </a:ln>
          </p:spPr>
        </p:sp>
        <p:sp>
          <p:nvSpPr>
            <p:cNvPr id="597" name="Google Shape;597;p25"/>
            <p:cNvSpPr txBox="1"/>
            <p:nvPr/>
          </p:nvSpPr>
          <p:spPr>
            <a:xfrm>
              <a:off x="0" y="-47625"/>
              <a:ext cx="4816593" cy="21832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8" name="Google Shape;598;p25"/>
          <p:cNvSpPr txBox="1"/>
          <p:nvPr/>
        </p:nvSpPr>
        <p:spPr>
          <a:xfrm>
            <a:off x="827469" y="8430310"/>
            <a:ext cx="16633062"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4E77A7"/>
                </a:solidFill>
                <a:latin typeface="Arsenal"/>
                <a:ea typeface="Arsenal"/>
                <a:cs typeface="Arsenal"/>
                <a:sym typeface="Arsenal"/>
              </a:rPr>
              <a:t>A picture is worth a thousand words</a:t>
            </a:r>
            <a:endParaRPr/>
          </a:p>
        </p:txBody>
      </p:sp>
      <p:grpSp>
        <p:nvGrpSpPr>
          <p:cNvPr id="599" name="Google Shape;599;p25"/>
          <p:cNvGrpSpPr/>
          <p:nvPr/>
        </p:nvGrpSpPr>
        <p:grpSpPr>
          <a:xfrm>
            <a:off x="-1143831" y="3656507"/>
            <a:ext cx="2279827" cy="2279827"/>
            <a:chOff x="0" y="0"/>
            <a:chExt cx="812800" cy="812800"/>
          </a:xfrm>
        </p:grpSpPr>
        <p:sp>
          <p:nvSpPr>
            <p:cNvPr id="600" name="Google Shape;60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33375">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2" name="Google Shape;602;p25"/>
          <p:cNvPicPr preferRelativeResize="0"/>
          <p:nvPr/>
        </p:nvPicPr>
        <p:blipFill>
          <a:blip r:embed="rId4">
            <a:alphaModFix/>
          </a:blip>
          <a:stretch>
            <a:fillRect/>
          </a:stretch>
        </p:blipFill>
        <p:spPr>
          <a:xfrm>
            <a:off x="16729000" y="-3187125"/>
            <a:ext cx="731525" cy="7315146"/>
          </a:xfrm>
          <a:prstGeom prst="rect">
            <a:avLst/>
          </a:prstGeom>
          <a:noFill/>
          <a:ln>
            <a:noFill/>
          </a:ln>
        </p:spPr>
      </p:pic>
      <p:pic>
        <p:nvPicPr>
          <p:cNvPr id="603" name="Google Shape;603;p25"/>
          <p:cNvPicPr preferRelativeResize="0"/>
          <p:nvPr/>
        </p:nvPicPr>
        <p:blipFill>
          <a:blip r:embed="rId5">
            <a:alphaModFix/>
          </a:blip>
          <a:stretch>
            <a:fillRect/>
          </a:stretch>
        </p:blipFill>
        <p:spPr>
          <a:xfrm>
            <a:off x="557075" y="5116263"/>
            <a:ext cx="1248575" cy="1185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607" name="Shape 607"/>
        <p:cNvGrpSpPr/>
        <p:nvPr/>
      </p:nvGrpSpPr>
      <p:grpSpPr>
        <a:xfrm>
          <a:off x="0" y="0"/>
          <a:ext cx="0" cy="0"/>
          <a:chOff x="0" y="0"/>
          <a:chExt cx="0" cy="0"/>
        </a:xfrm>
      </p:grpSpPr>
      <p:sp>
        <p:nvSpPr>
          <p:cNvPr id="608" name="Google Shape;608;p26"/>
          <p:cNvSpPr txBox="1"/>
          <p:nvPr/>
        </p:nvSpPr>
        <p:spPr>
          <a:xfrm>
            <a:off x="4236209" y="2173361"/>
            <a:ext cx="98157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4E77A7"/>
                </a:solidFill>
                <a:latin typeface="Arsenal"/>
                <a:ea typeface="Arsenal"/>
                <a:cs typeface="Arsenal"/>
                <a:sym typeface="Arsenal"/>
              </a:rPr>
              <a:t>Write an original statement or inspiring quote</a:t>
            </a:r>
            <a:endParaRPr/>
          </a:p>
        </p:txBody>
      </p:sp>
      <p:sp>
        <p:nvSpPr>
          <p:cNvPr id="609" name="Google Shape;609;p26"/>
          <p:cNvSpPr txBox="1"/>
          <p:nvPr/>
        </p:nvSpPr>
        <p:spPr>
          <a:xfrm>
            <a:off x="5075971" y="7010797"/>
            <a:ext cx="813605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 Include a credit, citation, or supporting message</a:t>
            </a:r>
            <a:endParaRPr/>
          </a:p>
        </p:txBody>
      </p:sp>
      <p:grpSp>
        <p:nvGrpSpPr>
          <p:cNvPr id="610" name="Google Shape;610;p26"/>
          <p:cNvGrpSpPr/>
          <p:nvPr/>
        </p:nvGrpSpPr>
        <p:grpSpPr>
          <a:xfrm>
            <a:off x="7316146" y="8912912"/>
            <a:ext cx="10971854" cy="1725352"/>
            <a:chOff x="0" y="-47625"/>
            <a:chExt cx="3676986" cy="578216"/>
          </a:xfrm>
        </p:grpSpPr>
        <p:sp>
          <p:nvSpPr>
            <p:cNvPr id="611" name="Google Shape;611;p26"/>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6"/>
            <p:cNvSpPr txBox="1"/>
            <p:nvPr/>
          </p:nvSpPr>
          <p:spPr>
            <a:xfrm>
              <a:off x="0" y="-47625"/>
              <a:ext cx="3676986"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3" name="Google Shape;613;p26"/>
          <p:cNvGrpSpPr/>
          <p:nvPr/>
        </p:nvGrpSpPr>
        <p:grpSpPr>
          <a:xfrm>
            <a:off x="8672880" y="9353270"/>
            <a:ext cx="10971854" cy="1725352"/>
            <a:chOff x="0" y="-47625"/>
            <a:chExt cx="3676986" cy="578216"/>
          </a:xfrm>
        </p:grpSpPr>
        <p:sp>
          <p:nvSpPr>
            <p:cNvPr id="614" name="Google Shape;614;p26"/>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6"/>
            <p:cNvSpPr txBox="1"/>
            <p:nvPr/>
          </p:nvSpPr>
          <p:spPr>
            <a:xfrm>
              <a:off x="0" y="-47625"/>
              <a:ext cx="3676986"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6" name="Google Shape;616;p26"/>
          <p:cNvGrpSpPr/>
          <p:nvPr/>
        </p:nvGrpSpPr>
        <p:grpSpPr>
          <a:xfrm>
            <a:off x="1028700" y="7915975"/>
            <a:ext cx="1342325" cy="1342325"/>
            <a:chOff x="0" y="0"/>
            <a:chExt cx="812800" cy="812800"/>
          </a:xfrm>
        </p:grpSpPr>
        <p:sp>
          <p:nvSpPr>
            <p:cNvPr id="617" name="Google Shape;61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9" name="Google Shape;619;p26"/>
          <p:cNvGrpSpPr/>
          <p:nvPr/>
        </p:nvGrpSpPr>
        <p:grpSpPr>
          <a:xfrm>
            <a:off x="16699210" y="-636713"/>
            <a:ext cx="2279827" cy="2279827"/>
            <a:chOff x="0" y="0"/>
            <a:chExt cx="812800" cy="812800"/>
          </a:xfrm>
        </p:grpSpPr>
        <p:sp>
          <p:nvSpPr>
            <p:cNvPr id="620" name="Google Shape;62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33375">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22" name="Google Shape;622;p26"/>
          <p:cNvPicPr preferRelativeResize="0"/>
          <p:nvPr/>
        </p:nvPicPr>
        <p:blipFill>
          <a:blip r:embed="rId3">
            <a:alphaModFix/>
          </a:blip>
          <a:stretch>
            <a:fillRect/>
          </a:stretch>
        </p:blipFill>
        <p:spPr>
          <a:xfrm>
            <a:off x="703775" y="-5132225"/>
            <a:ext cx="731500" cy="7314999"/>
          </a:xfrm>
          <a:prstGeom prst="rect">
            <a:avLst/>
          </a:prstGeom>
          <a:noFill/>
          <a:ln>
            <a:noFill/>
          </a:ln>
        </p:spPr>
      </p:pic>
      <p:pic>
        <p:nvPicPr>
          <p:cNvPr id="623" name="Google Shape;623;p26"/>
          <p:cNvPicPr preferRelativeResize="0"/>
          <p:nvPr/>
        </p:nvPicPr>
        <p:blipFill>
          <a:blip r:embed="rId4">
            <a:alphaModFix/>
          </a:blip>
          <a:stretch>
            <a:fillRect/>
          </a:stretch>
        </p:blipFill>
        <p:spPr>
          <a:xfrm>
            <a:off x="544502" y="6868677"/>
            <a:ext cx="1050050" cy="1703282"/>
          </a:xfrm>
          <a:prstGeom prst="rect">
            <a:avLst/>
          </a:prstGeom>
          <a:noFill/>
          <a:ln>
            <a:noFill/>
          </a:ln>
        </p:spPr>
      </p:pic>
      <p:pic>
        <p:nvPicPr>
          <p:cNvPr id="624" name="Google Shape;624;p26"/>
          <p:cNvPicPr preferRelativeResize="0"/>
          <p:nvPr/>
        </p:nvPicPr>
        <p:blipFill>
          <a:blip r:embed="rId5">
            <a:alphaModFix/>
          </a:blip>
          <a:stretch>
            <a:fillRect/>
          </a:stretch>
        </p:blipFill>
        <p:spPr>
          <a:xfrm>
            <a:off x="13510949" y="8205175"/>
            <a:ext cx="7315251" cy="731525"/>
          </a:xfrm>
          <a:prstGeom prst="rect">
            <a:avLst/>
          </a:prstGeom>
          <a:noFill/>
          <a:ln>
            <a:noFill/>
          </a:ln>
        </p:spPr>
      </p:pic>
      <p:pic>
        <p:nvPicPr>
          <p:cNvPr id="625" name="Google Shape;625;p26"/>
          <p:cNvPicPr preferRelativeResize="0"/>
          <p:nvPr/>
        </p:nvPicPr>
        <p:blipFill>
          <a:blip r:embed="rId6">
            <a:alphaModFix/>
          </a:blip>
          <a:stretch>
            <a:fillRect/>
          </a:stretch>
        </p:blipFill>
        <p:spPr>
          <a:xfrm>
            <a:off x="15779728" y="346583"/>
            <a:ext cx="1433625" cy="13604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629" name="Shape 629"/>
        <p:cNvGrpSpPr/>
        <p:nvPr/>
      </p:nvGrpSpPr>
      <p:grpSpPr>
        <a:xfrm>
          <a:off x="0" y="0"/>
          <a:ext cx="0" cy="0"/>
          <a:chOff x="0" y="0"/>
          <a:chExt cx="0" cy="0"/>
        </a:xfrm>
      </p:grpSpPr>
      <p:grpSp>
        <p:nvGrpSpPr>
          <p:cNvPr id="630" name="Google Shape;630;p27"/>
          <p:cNvGrpSpPr/>
          <p:nvPr/>
        </p:nvGrpSpPr>
        <p:grpSpPr>
          <a:xfrm>
            <a:off x="10224915" y="-142109"/>
            <a:ext cx="8063085" cy="7163812"/>
            <a:chOff x="0" y="-47625"/>
            <a:chExt cx="2702173" cy="2400801"/>
          </a:xfrm>
        </p:grpSpPr>
        <p:sp>
          <p:nvSpPr>
            <p:cNvPr id="631" name="Google Shape;631;p27"/>
            <p:cNvSpPr/>
            <p:nvPr/>
          </p:nvSpPr>
          <p:spPr>
            <a:xfrm>
              <a:off x="0" y="0"/>
              <a:ext cx="2702173" cy="2353176"/>
            </a:xfrm>
            <a:custGeom>
              <a:rect b="b" l="l" r="r" t="t"/>
              <a:pathLst>
                <a:path extrusionOk="0" h="2353176" w="2702173">
                  <a:moveTo>
                    <a:pt x="9602" y="0"/>
                  </a:moveTo>
                  <a:lnTo>
                    <a:pt x="2692572" y="0"/>
                  </a:lnTo>
                  <a:cubicBezTo>
                    <a:pt x="2697875" y="0"/>
                    <a:pt x="2702173" y="4299"/>
                    <a:pt x="2702173" y="9602"/>
                  </a:cubicBezTo>
                  <a:lnTo>
                    <a:pt x="2702173" y="2343575"/>
                  </a:lnTo>
                  <a:cubicBezTo>
                    <a:pt x="2702173" y="2348878"/>
                    <a:pt x="2697875" y="2353176"/>
                    <a:pt x="2692572" y="2353176"/>
                  </a:cubicBezTo>
                  <a:lnTo>
                    <a:pt x="9602" y="2353176"/>
                  </a:lnTo>
                  <a:cubicBezTo>
                    <a:pt x="4299" y="2353176"/>
                    <a:pt x="0" y="2348878"/>
                    <a:pt x="0" y="2343575"/>
                  </a:cubicBezTo>
                  <a:lnTo>
                    <a:pt x="0" y="9602"/>
                  </a:lnTo>
                  <a:cubicBezTo>
                    <a:pt x="0" y="4299"/>
                    <a:pt x="4299" y="0"/>
                    <a:pt x="9602"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7"/>
            <p:cNvSpPr txBox="1"/>
            <p:nvPr/>
          </p:nvSpPr>
          <p:spPr>
            <a:xfrm>
              <a:off x="0" y="-47625"/>
              <a:ext cx="2702173" cy="24008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27"/>
          <p:cNvGrpSpPr/>
          <p:nvPr/>
        </p:nvGrpSpPr>
        <p:grpSpPr>
          <a:xfrm>
            <a:off x="11139688" y="797302"/>
            <a:ext cx="5903752" cy="8771312"/>
            <a:chOff x="0" y="0"/>
            <a:chExt cx="723906" cy="1075520"/>
          </a:xfrm>
        </p:grpSpPr>
        <p:sp>
          <p:nvSpPr>
            <p:cNvPr id="634" name="Google Shape;634;p27"/>
            <p:cNvSpPr/>
            <p:nvPr/>
          </p:nvSpPr>
          <p:spPr>
            <a:xfrm>
              <a:off x="0" y="0"/>
              <a:ext cx="723906" cy="1075520"/>
            </a:xfrm>
            <a:custGeom>
              <a:rect b="b" l="l" r="r" t="t"/>
              <a:pathLst>
                <a:path extrusionOk="0" h="1075520"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4338"/>
                  </a:cubicBezTo>
                  <a:lnTo>
                    <a:pt x="723906" y="1075520"/>
                  </a:lnTo>
                  <a:lnTo>
                    <a:pt x="0" y="1075520"/>
                  </a:lnTo>
                  <a:lnTo>
                    <a:pt x="0" y="334888"/>
                  </a:lnTo>
                  <a:cubicBezTo>
                    <a:pt x="1953" y="185660"/>
                    <a:pt x="101964" y="64045"/>
                    <a:pt x="241432" y="1907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7"/>
            <p:cNvSpPr txBox="1"/>
            <p:nvPr/>
          </p:nvSpPr>
          <p:spPr>
            <a:xfrm>
              <a:off x="0" y="79375"/>
              <a:ext cx="723906" cy="99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36" name="Google Shape;636;p27"/>
          <p:cNvPicPr preferRelativeResize="0"/>
          <p:nvPr/>
        </p:nvPicPr>
        <p:blipFill>
          <a:blip r:embed="rId3">
            <a:alphaModFix/>
          </a:blip>
          <a:stretch>
            <a:fillRect/>
          </a:stretch>
        </p:blipFill>
        <p:spPr>
          <a:xfrm>
            <a:off x="11447699" y="1040433"/>
            <a:ext cx="5287724" cy="8206143"/>
          </a:xfrm>
          <a:prstGeom prst="rect">
            <a:avLst/>
          </a:prstGeom>
          <a:noFill/>
          <a:ln>
            <a:noFill/>
          </a:ln>
        </p:spPr>
      </p:pic>
      <p:sp>
        <p:nvSpPr>
          <p:cNvPr id="637" name="Google Shape;637;p27"/>
          <p:cNvSpPr/>
          <p:nvPr/>
        </p:nvSpPr>
        <p:spPr>
          <a:xfrm>
            <a:off x="2519126" y="3978635"/>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638" name="Google Shape;638;p27"/>
          <p:cNvSpPr/>
          <p:nvPr/>
        </p:nvSpPr>
        <p:spPr>
          <a:xfrm>
            <a:off x="2492503" y="4930201"/>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639" name="Google Shape;639;p27"/>
          <p:cNvSpPr/>
          <p:nvPr/>
        </p:nvSpPr>
        <p:spPr>
          <a:xfrm>
            <a:off x="2501122" y="5880196"/>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640" name="Google Shape;640;p27"/>
          <p:cNvSpPr/>
          <p:nvPr/>
        </p:nvSpPr>
        <p:spPr>
          <a:xfrm>
            <a:off x="2487669" y="762387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641" name="Google Shape;641;p27"/>
          <p:cNvSpPr/>
          <p:nvPr/>
        </p:nvSpPr>
        <p:spPr>
          <a:xfrm>
            <a:off x="2469812" y="671715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grpSp>
        <p:nvGrpSpPr>
          <p:cNvPr id="642" name="Google Shape;642;p27"/>
          <p:cNvGrpSpPr/>
          <p:nvPr/>
        </p:nvGrpSpPr>
        <p:grpSpPr>
          <a:xfrm>
            <a:off x="-887607" y="8839923"/>
            <a:ext cx="5287764" cy="1725352"/>
            <a:chOff x="0" y="-47625"/>
            <a:chExt cx="1772083" cy="578216"/>
          </a:xfrm>
        </p:grpSpPr>
        <p:sp>
          <p:nvSpPr>
            <p:cNvPr id="643" name="Google Shape;643;p27"/>
            <p:cNvSpPr/>
            <p:nvPr/>
          </p:nvSpPr>
          <p:spPr>
            <a:xfrm>
              <a:off x="0" y="0"/>
              <a:ext cx="1772083" cy="530591"/>
            </a:xfrm>
            <a:custGeom>
              <a:rect b="b" l="l" r="r" t="t"/>
              <a:pathLst>
                <a:path extrusionOk="0" h="530591" w="1772083">
                  <a:moveTo>
                    <a:pt x="14641" y="0"/>
                  </a:moveTo>
                  <a:lnTo>
                    <a:pt x="1757442" y="0"/>
                  </a:lnTo>
                  <a:cubicBezTo>
                    <a:pt x="1765528" y="0"/>
                    <a:pt x="1772083" y="6555"/>
                    <a:pt x="1772083" y="14641"/>
                  </a:cubicBezTo>
                  <a:lnTo>
                    <a:pt x="1772083" y="515949"/>
                  </a:lnTo>
                  <a:cubicBezTo>
                    <a:pt x="1772083" y="524036"/>
                    <a:pt x="1765528" y="530591"/>
                    <a:pt x="1757442" y="530591"/>
                  </a:cubicBezTo>
                  <a:lnTo>
                    <a:pt x="14641" y="530591"/>
                  </a:lnTo>
                  <a:cubicBezTo>
                    <a:pt x="6555" y="530591"/>
                    <a:pt x="0" y="524036"/>
                    <a:pt x="0" y="515949"/>
                  </a:cubicBezTo>
                  <a:lnTo>
                    <a:pt x="0" y="14641"/>
                  </a:lnTo>
                  <a:cubicBezTo>
                    <a:pt x="0" y="6555"/>
                    <a:pt x="6555" y="0"/>
                    <a:pt x="1464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7"/>
            <p:cNvSpPr txBox="1"/>
            <p:nvPr/>
          </p:nvSpPr>
          <p:spPr>
            <a:xfrm>
              <a:off x="0" y="-47625"/>
              <a:ext cx="1772083"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27"/>
          <p:cNvGrpSpPr/>
          <p:nvPr/>
        </p:nvGrpSpPr>
        <p:grpSpPr>
          <a:xfrm>
            <a:off x="-233744" y="9280280"/>
            <a:ext cx="5287764" cy="1725352"/>
            <a:chOff x="0" y="-47625"/>
            <a:chExt cx="1772083" cy="578216"/>
          </a:xfrm>
        </p:grpSpPr>
        <p:sp>
          <p:nvSpPr>
            <p:cNvPr id="646" name="Google Shape;646;p27"/>
            <p:cNvSpPr/>
            <p:nvPr/>
          </p:nvSpPr>
          <p:spPr>
            <a:xfrm>
              <a:off x="0" y="0"/>
              <a:ext cx="1772083" cy="530591"/>
            </a:xfrm>
            <a:custGeom>
              <a:rect b="b" l="l" r="r" t="t"/>
              <a:pathLst>
                <a:path extrusionOk="0" h="530591" w="1772083">
                  <a:moveTo>
                    <a:pt x="14641" y="0"/>
                  </a:moveTo>
                  <a:lnTo>
                    <a:pt x="1757442" y="0"/>
                  </a:lnTo>
                  <a:cubicBezTo>
                    <a:pt x="1765528" y="0"/>
                    <a:pt x="1772083" y="6555"/>
                    <a:pt x="1772083" y="14641"/>
                  </a:cubicBezTo>
                  <a:lnTo>
                    <a:pt x="1772083" y="515949"/>
                  </a:lnTo>
                  <a:cubicBezTo>
                    <a:pt x="1772083" y="524036"/>
                    <a:pt x="1765528" y="530591"/>
                    <a:pt x="1757442" y="530591"/>
                  </a:cubicBezTo>
                  <a:lnTo>
                    <a:pt x="14641" y="530591"/>
                  </a:lnTo>
                  <a:cubicBezTo>
                    <a:pt x="6555" y="530591"/>
                    <a:pt x="0" y="524036"/>
                    <a:pt x="0" y="515949"/>
                  </a:cubicBezTo>
                  <a:lnTo>
                    <a:pt x="0" y="14641"/>
                  </a:lnTo>
                  <a:cubicBezTo>
                    <a:pt x="0" y="6555"/>
                    <a:pt x="6555" y="0"/>
                    <a:pt x="14641"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7"/>
            <p:cNvSpPr txBox="1"/>
            <p:nvPr/>
          </p:nvSpPr>
          <p:spPr>
            <a:xfrm>
              <a:off x="0" y="-47625"/>
              <a:ext cx="1772083"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27"/>
          <p:cNvGrpSpPr/>
          <p:nvPr/>
        </p:nvGrpSpPr>
        <p:grpSpPr>
          <a:xfrm>
            <a:off x="-671162" y="2168527"/>
            <a:ext cx="1342325" cy="1342325"/>
            <a:chOff x="0" y="0"/>
            <a:chExt cx="812800" cy="812800"/>
          </a:xfrm>
        </p:grpSpPr>
        <p:sp>
          <p:nvSpPr>
            <p:cNvPr id="649" name="Google Shape;64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27"/>
          <p:cNvGrpSpPr/>
          <p:nvPr/>
        </p:nvGrpSpPr>
        <p:grpSpPr>
          <a:xfrm>
            <a:off x="9144000" y="8468660"/>
            <a:ext cx="1099954" cy="1099954"/>
            <a:chOff x="0" y="0"/>
            <a:chExt cx="812800" cy="812800"/>
          </a:xfrm>
        </p:grpSpPr>
        <p:sp>
          <p:nvSpPr>
            <p:cNvPr id="652" name="Google Shape;6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4" name="Google Shape;654;p27"/>
          <p:cNvSpPr txBox="1"/>
          <p:nvPr/>
        </p:nvSpPr>
        <p:spPr>
          <a:xfrm>
            <a:off x="1028700" y="1145415"/>
            <a:ext cx="8464769"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Contact Us</a:t>
            </a:r>
            <a:endParaRPr/>
          </a:p>
        </p:txBody>
      </p:sp>
      <p:sp>
        <p:nvSpPr>
          <p:cNvPr id="655" name="Google Shape;655;p27"/>
          <p:cNvSpPr txBox="1"/>
          <p:nvPr/>
        </p:nvSpPr>
        <p:spPr>
          <a:xfrm>
            <a:off x="3099370" y="3924412"/>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123 Anywhere St., Any City,ST 12345</a:t>
            </a:r>
            <a:endParaRPr/>
          </a:p>
        </p:txBody>
      </p:sp>
      <p:sp>
        <p:nvSpPr>
          <p:cNvPr id="656" name="Google Shape;656;p27"/>
          <p:cNvSpPr txBox="1"/>
          <p:nvPr/>
        </p:nvSpPr>
        <p:spPr>
          <a:xfrm>
            <a:off x="3099370" y="4850035"/>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123-456-7890</a:t>
            </a:r>
            <a:endParaRPr/>
          </a:p>
        </p:txBody>
      </p:sp>
      <p:sp>
        <p:nvSpPr>
          <p:cNvPr id="657" name="Google Shape;657;p27"/>
          <p:cNvSpPr txBox="1"/>
          <p:nvPr/>
        </p:nvSpPr>
        <p:spPr>
          <a:xfrm>
            <a:off x="3099370" y="573859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hello@reallygreatsite.com</a:t>
            </a:r>
            <a:endParaRPr/>
          </a:p>
        </p:txBody>
      </p:sp>
      <p:sp>
        <p:nvSpPr>
          <p:cNvPr id="658" name="Google Shape;658;p27"/>
          <p:cNvSpPr txBox="1"/>
          <p:nvPr/>
        </p:nvSpPr>
        <p:spPr>
          <a:xfrm>
            <a:off x="3099370" y="7520240"/>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reallygreatsite.com</a:t>
            </a:r>
            <a:endParaRPr/>
          </a:p>
        </p:txBody>
      </p:sp>
      <p:sp>
        <p:nvSpPr>
          <p:cNvPr id="659" name="Google Shape;659;p27"/>
          <p:cNvSpPr txBox="1"/>
          <p:nvPr/>
        </p:nvSpPr>
        <p:spPr>
          <a:xfrm>
            <a:off x="3099370" y="661593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@reallygreatsite</a:t>
            </a:r>
            <a:endParaRPr/>
          </a:p>
        </p:txBody>
      </p:sp>
      <p:pic>
        <p:nvPicPr>
          <p:cNvPr id="660" name="Google Shape;660;p27"/>
          <p:cNvPicPr preferRelativeResize="0"/>
          <p:nvPr/>
        </p:nvPicPr>
        <p:blipFill>
          <a:blip r:embed="rId9">
            <a:alphaModFix/>
          </a:blip>
          <a:stretch>
            <a:fillRect/>
          </a:stretch>
        </p:blipFill>
        <p:spPr>
          <a:xfrm>
            <a:off x="13928900" y="7926000"/>
            <a:ext cx="7315251" cy="731525"/>
          </a:xfrm>
          <a:prstGeom prst="rect">
            <a:avLst/>
          </a:prstGeom>
          <a:noFill/>
          <a:ln>
            <a:noFill/>
          </a:ln>
        </p:spPr>
      </p:pic>
      <p:pic>
        <p:nvPicPr>
          <p:cNvPr id="661" name="Google Shape;661;p27"/>
          <p:cNvPicPr preferRelativeResize="0"/>
          <p:nvPr/>
        </p:nvPicPr>
        <p:blipFill>
          <a:blip r:embed="rId10">
            <a:alphaModFix/>
          </a:blip>
          <a:stretch>
            <a:fillRect/>
          </a:stretch>
        </p:blipFill>
        <p:spPr>
          <a:xfrm>
            <a:off x="10537550" y="585175"/>
            <a:ext cx="1158814" cy="1099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665" name="Shape 665"/>
        <p:cNvGrpSpPr/>
        <p:nvPr/>
      </p:nvGrpSpPr>
      <p:grpSpPr>
        <a:xfrm>
          <a:off x="0" y="0"/>
          <a:ext cx="0" cy="0"/>
          <a:chOff x="0" y="0"/>
          <a:chExt cx="0" cy="0"/>
        </a:xfrm>
      </p:grpSpPr>
      <p:pic>
        <p:nvPicPr>
          <p:cNvPr id="666" name="Google Shape;666;p28"/>
          <p:cNvPicPr preferRelativeResize="0"/>
          <p:nvPr/>
        </p:nvPicPr>
        <p:blipFill>
          <a:blip r:embed="rId3">
            <a:alphaModFix/>
          </a:blip>
          <a:stretch>
            <a:fillRect/>
          </a:stretch>
        </p:blipFill>
        <p:spPr>
          <a:xfrm>
            <a:off x="8884425" y="2436250"/>
            <a:ext cx="6929225" cy="5576291"/>
          </a:xfrm>
          <a:prstGeom prst="rect">
            <a:avLst/>
          </a:prstGeom>
          <a:noFill/>
          <a:ln>
            <a:noFill/>
          </a:ln>
        </p:spPr>
      </p:pic>
      <p:grpSp>
        <p:nvGrpSpPr>
          <p:cNvPr id="667" name="Google Shape;667;p28"/>
          <p:cNvGrpSpPr/>
          <p:nvPr/>
        </p:nvGrpSpPr>
        <p:grpSpPr>
          <a:xfrm>
            <a:off x="13525692" y="8912912"/>
            <a:ext cx="4940402" cy="1725352"/>
            <a:chOff x="0" y="-47625"/>
            <a:chExt cx="1655672" cy="578216"/>
          </a:xfrm>
        </p:grpSpPr>
        <p:sp>
          <p:nvSpPr>
            <p:cNvPr id="668" name="Google Shape;668;p28"/>
            <p:cNvSpPr/>
            <p:nvPr/>
          </p:nvSpPr>
          <p:spPr>
            <a:xfrm>
              <a:off x="0" y="0"/>
              <a:ext cx="1655672" cy="530591"/>
            </a:xfrm>
            <a:custGeom>
              <a:rect b="b" l="l" r="r" t="t"/>
              <a:pathLst>
                <a:path extrusionOk="0" h="530591" w="1655672">
                  <a:moveTo>
                    <a:pt x="15671" y="0"/>
                  </a:moveTo>
                  <a:lnTo>
                    <a:pt x="1640002" y="0"/>
                  </a:lnTo>
                  <a:cubicBezTo>
                    <a:pt x="1648656" y="0"/>
                    <a:pt x="1655672" y="7016"/>
                    <a:pt x="1655672" y="15671"/>
                  </a:cubicBezTo>
                  <a:lnTo>
                    <a:pt x="1655672" y="514920"/>
                  </a:lnTo>
                  <a:cubicBezTo>
                    <a:pt x="1655672" y="519076"/>
                    <a:pt x="1654021" y="523062"/>
                    <a:pt x="1651082" y="526001"/>
                  </a:cubicBezTo>
                  <a:cubicBezTo>
                    <a:pt x="1648144" y="528940"/>
                    <a:pt x="1644158" y="530591"/>
                    <a:pt x="1640002" y="530591"/>
                  </a:cubicBezTo>
                  <a:lnTo>
                    <a:pt x="15671" y="530591"/>
                  </a:lnTo>
                  <a:cubicBezTo>
                    <a:pt x="11515" y="530591"/>
                    <a:pt x="7529" y="528940"/>
                    <a:pt x="4590" y="526001"/>
                  </a:cubicBezTo>
                  <a:cubicBezTo>
                    <a:pt x="1651" y="523062"/>
                    <a:pt x="0" y="519076"/>
                    <a:pt x="0" y="514920"/>
                  </a:cubicBezTo>
                  <a:lnTo>
                    <a:pt x="0" y="15671"/>
                  </a:lnTo>
                  <a:cubicBezTo>
                    <a:pt x="0" y="11515"/>
                    <a:pt x="1651" y="7529"/>
                    <a:pt x="4590" y="4590"/>
                  </a:cubicBezTo>
                  <a:cubicBezTo>
                    <a:pt x="7529" y="1651"/>
                    <a:pt x="11515" y="0"/>
                    <a:pt x="1567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8"/>
            <p:cNvSpPr txBox="1"/>
            <p:nvPr/>
          </p:nvSpPr>
          <p:spPr>
            <a:xfrm>
              <a:off x="0" y="-47625"/>
              <a:ext cx="1655672"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28"/>
          <p:cNvGrpSpPr/>
          <p:nvPr/>
        </p:nvGrpSpPr>
        <p:grpSpPr>
          <a:xfrm>
            <a:off x="14136602" y="9353270"/>
            <a:ext cx="4940402" cy="1725352"/>
            <a:chOff x="0" y="-47625"/>
            <a:chExt cx="1655672" cy="578216"/>
          </a:xfrm>
        </p:grpSpPr>
        <p:sp>
          <p:nvSpPr>
            <p:cNvPr id="671" name="Google Shape;671;p28"/>
            <p:cNvSpPr/>
            <p:nvPr/>
          </p:nvSpPr>
          <p:spPr>
            <a:xfrm>
              <a:off x="0" y="0"/>
              <a:ext cx="1655672" cy="530591"/>
            </a:xfrm>
            <a:custGeom>
              <a:rect b="b" l="l" r="r" t="t"/>
              <a:pathLst>
                <a:path extrusionOk="0" h="530591" w="1655672">
                  <a:moveTo>
                    <a:pt x="15671" y="0"/>
                  </a:moveTo>
                  <a:lnTo>
                    <a:pt x="1640002" y="0"/>
                  </a:lnTo>
                  <a:cubicBezTo>
                    <a:pt x="1648656" y="0"/>
                    <a:pt x="1655672" y="7016"/>
                    <a:pt x="1655672" y="15671"/>
                  </a:cubicBezTo>
                  <a:lnTo>
                    <a:pt x="1655672" y="514920"/>
                  </a:lnTo>
                  <a:cubicBezTo>
                    <a:pt x="1655672" y="519076"/>
                    <a:pt x="1654021" y="523062"/>
                    <a:pt x="1651082" y="526001"/>
                  </a:cubicBezTo>
                  <a:cubicBezTo>
                    <a:pt x="1648144" y="528940"/>
                    <a:pt x="1644158" y="530591"/>
                    <a:pt x="1640002" y="530591"/>
                  </a:cubicBezTo>
                  <a:lnTo>
                    <a:pt x="15671" y="530591"/>
                  </a:lnTo>
                  <a:cubicBezTo>
                    <a:pt x="11515" y="530591"/>
                    <a:pt x="7529" y="528940"/>
                    <a:pt x="4590" y="526001"/>
                  </a:cubicBezTo>
                  <a:cubicBezTo>
                    <a:pt x="1651" y="523062"/>
                    <a:pt x="0" y="519076"/>
                    <a:pt x="0" y="514920"/>
                  </a:cubicBezTo>
                  <a:lnTo>
                    <a:pt x="0" y="15671"/>
                  </a:lnTo>
                  <a:cubicBezTo>
                    <a:pt x="0" y="11515"/>
                    <a:pt x="1651" y="7529"/>
                    <a:pt x="4590" y="4590"/>
                  </a:cubicBezTo>
                  <a:cubicBezTo>
                    <a:pt x="7529" y="1651"/>
                    <a:pt x="11515" y="0"/>
                    <a:pt x="15671"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8"/>
            <p:cNvSpPr txBox="1"/>
            <p:nvPr/>
          </p:nvSpPr>
          <p:spPr>
            <a:xfrm>
              <a:off x="0" y="-47625"/>
              <a:ext cx="1655672"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3" name="Google Shape;673;p28"/>
          <p:cNvSpPr txBox="1"/>
          <p:nvPr/>
        </p:nvSpPr>
        <p:spPr>
          <a:xfrm>
            <a:off x="1028700" y="1028700"/>
            <a:ext cx="7855735"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Resource Page</a:t>
            </a:r>
            <a:endParaRPr/>
          </a:p>
        </p:txBody>
      </p:sp>
      <p:sp>
        <p:nvSpPr>
          <p:cNvPr id="674" name="Google Shape;674;p28"/>
          <p:cNvSpPr txBox="1"/>
          <p:nvPr/>
        </p:nvSpPr>
        <p:spPr>
          <a:xfrm>
            <a:off x="1181123" y="2932141"/>
            <a:ext cx="44649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Don't forget to delete this page before presenting. </a:t>
            </a:r>
            <a:endParaRPr/>
          </a:p>
        </p:txBody>
      </p:sp>
      <p:sp>
        <p:nvSpPr>
          <p:cNvPr id="675" name="Google Shape;675;p28"/>
          <p:cNvSpPr txBox="1"/>
          <p:nvPr/>
        </p:nvSpPr>
        <p:spPr>
          <a:xfrm>
            <a:off x="1185015" y="4082978"/>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This presentation template uses the following free fonts:</a:t>
            </a:r>
            <a:endParaRPr/>
          </a:p>
        </p:txBody>
      </p:sp>
      <p:sp>
        <p:nvSpPr>
          <p:cNvPr id="676" name="Google Shape;676;p28"/>
          <p:cNvSpPr txBox="1"/>
          <p:nvPr/>
        </p:nvSpPr>
        <p:spPr>
          <a:xfrm>
            <a:off x="1181123" y="5228619"/>
            <a:ext cx="50592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PT Sans"/>
              <a:buAutoNum type="arabicPeriod"/>
            </a:pPr>
            <a:r>
              <a:rPr b="0" i="0" lang="en-US" sz="2400" u="none" cap="none" strike="noStrike">
                <a:solidFill>
                  <a:srgbClr val="000000"/>
                </a:solidFill>
                <a:latin typeface="PT Sans"/>
                <a:ea typeface="PT Sans"/>
                <a:cs typeface="PT Sans"/>
                <a:sym typeface="PT Sans"/>
              </a:rPr>
              <a:t>Titles: Arsenal</a:t>
            </a:r>
            <a:endParaRPr/>
          </a:p>
          <a:p>
            <a:pPr indent="-259079" lvl="1" marL="518160" marR="0" rtl="0" algn="l">
              <a:lnSpc>
                <a:spcPct val="100000"/>
              </a:lnSpc>
              <a:spcBef>
                <a:spcPts val="0"/>
              </a:spcBef>
              <a:spcAft>
                <a:spcPts val="0"/>
              </a:spcAft>
              <a:buClr>
                <a:srgbClr val="000000"/>
              </a:buClr>
              <a:buSzPts val="2400"/>
              <a:buFont typeface="PT Sans"/>
              <a:buAutoNum type="arabicPeriod"/>
            </a:pPr>
            <a:r>
              <a:rPr b="0" i="0" lang="en-US" sz="2400" u="none" cap="none" strike="noStrike">
                <a:solidFill>
                  <a:srgbClr val="000000"/>
                </a:solidFill>
                <a:latin typeface="PT Sans"/>
                <a:ea typeface="PT Sans"/>
                <a:cs typeface="PT Sans"/>
                <a:sym typeface="PT Sans"/>
              </a:rPr>
              <a:t>Headers: Quicksand</a:t>
            </a:r>
            <a:endParaRPr/>
          </a:p>
          <a:p>
            <a:pPr indent="-259079" lvl="1" marL="518160" marR="0" rtl="0" algn="l">
              <a:lnSpc>
                <a:spcPct val="100000"/>
              </a:lnSpc>
              <a:spcBef>
                <a:spcPts val="0"/>
              </a:spcBef>
              <a:spcAft>
                <a:spcPts val="0"/>
              </a:spcAft>
              <a:buClr>
                <a:srgbClr val="000000"/>
              </a:buClr>
              <a:buSzPts val="2400"/>
              <a:buFont typeface="PT Sans"/>
              <a:buAutoNum type="arabicPeriod"/>
            </a:pPr>
            <a:r>
              <a:rPr b="0" i="0" lang="en-US" sz="2400" u="none" cap="none" strike="noStrike">
                <a:solidFill>
                  <a:srgbClr val="000000"/>
                </a:solidFill>
                <a:latin typeface="PT Sans"/>
                <a:ea typeface="PT Sans"/>
                <a:cs typeface="PT Sans"/>
                <a:sym typeface="PT Sans"/>
              </a:rPr>
              <a:t>Body Copy: PT Sans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680" name="Shape 680"/>
        <p:cNvGrpSpPr/>
        <p:nvPr/>
      </p:nvGrpSpPr>
      <p:grpSpPr>
        <a:xfrm>
          <a:off x="0" y="0"/>
          <a:ext cx="0" cy="0"/>
          <a:chOff x="0" y="0"/>
          <a:chExt cx="0" cy="0"/>
        </a:xfrm>
      </p:grpSpPr>
      <p:sp>
        <p:nvSpPr>
          <p:cNvPr id="681" name="Google Shape;681;p29"/>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Credits</a:t>
            </a:r>
            <a:endParaRPr/>
          </a:p>
        </p:txBody>
      </p:sp>
      <p:sp>
        <p:nvSpPr>
          <p:cNvPr id="682" name="Google Shape;682;p29"/>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PT Sans"/>
                <a:ea typeface="PT Sans"/>
                <a:cs typeface="PT Sans"/>
                <a:sym typeface="PT Sans"/>
              </a:rPr>
              <a:t>This presentation template is free for everyone to use thanks to the following:</a:t>
            </a:r>
            <a:endParaRPr/>
          </a:p>
        </p:txBody>
      </p:sp>
      <p:sp>
        <p:nvSpPr>
          <p:cNvPr id="683" name="Google Shape;683;p29"/>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Pexels for the photos</a:t>
            </a:r>
            <a:endParaRPr/>
          </a:p>
        </p:txBody>
      </p:sp>
      <p:sp>
        <p:nvSpPr>
          <p:cNvPr id="684" name="Google Shape;684;p29"/>
          <p:cNvSpPr txBox="1"/>
          <p:nvPr/>
        </p:nvSpPr>
        <p:spPr>
          <a:xfrm>
            <a:off x="2818025" y="8681113"/>
            <a:ext cx="12651949"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499" u="none" cap="none" strike="noStrike">
                <a:solidFill>
                  <a:srgbClr val="4E77A7"/>
                </a:solidFill>
                <a:latin typeface="Quicksand"/>
                <a:ea typeface="Quicksand"/>
                <a:cs typeface="Quicksand"/>
                <a:sym typeface="Quicksand"/>
              </a:rPr>
              <a:t>Happy designing! </a:t>
            </a:r>
            <a:endParaRPr/>
          </a:p>
        </p:txBody>
      </p:sp>
      <p:grpSp>
        <p:nvGrpSpPr>
          <p:cNvPr id="685" name="Google Shape;685;p29"/>
          <p:cNvGrpSpPr/>
          <p:nvPr/>
        </p:nvGrpSpPr>
        <p:grpSpPr>
          <a:xfrm>
            <a:off x="14658215" y="7702736"/>
            <a:ext cx="4940402" cy="1362767"/>
            <a:chOff x="0" y="-47625"/>
            <a:chExt cx="1655672" cy="456703"/>
          </a:xfrm>
        </p:grpSpPr>
        <p:sp>
          <p:nvSpPr>
            <p:cNvPr id="686" name="Google Shape;686;p29"/>
            <p:cNvSpPr/>
            <p:nvPr/>
          </p:nvSpPr>
          <p:spPr>
            <a:xfrm>
              <a:off x="0" y="0"/>
              <a:ext cx="1655672" cy="409078"/>
            </a:xfrm>
            <a:custGeom>
              <a:rect b="b" l="l" r="r" t="t"/>
              <a:pathLst>
                <a:path extrusionOk="0" h="409078" w="1655672">
                  <a:moveTo>
                    <a:pt x="15671" y="0"/>
                  </a:moveTo>
                  <a:lnTo>
                    <a:pt x="1640002" y="0"/>
                  </a:lnTo>
                  <a:cubicBezTo>
                    <a:pt x="1648656" y="0"/>
                    <a:pt x="1655672" y="7016"/>
                    <a:pt x="1655672" y="15671"/>
                  </a:cubicBezTo>
                  <a:lnTo>
                    <a:pt x="1655672" y="393407"/>
                  </a:lnTo>
                  <a:cubicBezTo>
                    <a:pt x="1655672" y="397563"/>
                    <a:pt x="1654021" y="401549"/>
                    <a:pt x="1651082" y="404488"/>
                  </a:cubicBezTo>
                  <a:cubicBezTo>
                    <a:pt x="1648144" y="407427"/>
                    <a:pt x="1644158" y="409078"/>
                    <a:pt x="1640002" y="409078"/>
                  </a:cubicBezTo>
                  <a:lnTo>
                    <a:pt x="15671" y="409078"/>
                  </a:lnTo>
                  <a:cubicBezTo>
                    <a:pt x="11515" y="409078"/>
                    <a:pt x="7529" y="407427"/>
                    <a:pt x="4590" y="404488"/>
                  </a:cubicBezTo>
                  <a:cubicBezTo>
                    <a:pt x="1651" y="401549"/>
                    <a:pt x="0" y="397563"/>
                    <a:pt x="0" y="393407"/>
                  </a:cubicBezTo>
                  <a:lnTo>
                    <a:pt x="0" y="15671"/>
                  </a:lnTo>
                  <a:cubicBezTo>
                    <a:pt x="0" y="11515"/>
                    <a:pt x="1651" y="7529"/>
                    <a:pt x="4590" y="4590"/>
                  </a:cubicBezTo>
                  <a:cubicBezTo>
                    <a:pt x="7529" y="1651"/>
                    <a:pt x="11515" y="0"/>
                    <a:pt x="1567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9"/>
            <p:cNvSpPr txBox="1"/>
            <p:nvPr/>
          </p:nvSpPr>
          <p:spPr>
            <a:xfrm>
              <a:off x="0" y="-47625"/>
              <a:ext cx="1655672" cy="4567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 name="Google Shape;688;p29"/>
          <p:cNvGrpSpPr/>
          <p:nvPr/>
        </p:nvGrpSpPr>
        <p:grpSpPr>
          <a:xfrm>
            <a:off x="15269125" y="8042246"/>
            <a:ext cx="4940402" cy="1362767"/>
            <a:chOff x="0" y="-47625"/>
            <a:chExt cx="1655672" cy="456703"/>
          </a:xfrm>
        </p:grpSpPr>
        <p:sp>
          <p:nvSpPr>
            <p:cNvPr id="689" name="Google Shape;689;p29"/>
            <p:cNvSpPr/>
            <p:nvPr/>
          </p:nvSpPr>
          <p:spPr>
            <a:xfrm>
              <a:off x="0" y="0"/>
              <a:ext cx="1655672" cy="409078"/>
            </a:xfrm>
            <a:custGeom>
              <a:rect b="b" l="l" r="r" t="t"/>
              <a:pathLst>
                <a:path extrusionOk="0" h="409078" w="1655672">
                  <a:moveTo>
                    <a:pt x="15671" y="0"/>
                  </a:moveTo>
                  <a:lnTo>
                    <a:pt x="1640002" y="0"/>
                  </a:lnTo>
                  <a:cubicBezTo>
                    <a:pt x="1648656" y="0"/>
                    <a:pt x="1655672" y="7016"/>
                    <a:pt x="1655672" y="15671"/>
                  </a:cubicBezTo>
                  <a:lnTo>
                    <a:pt x="1655672" y="393407"/>
                  </a:lnTo>
                  <a:cubicBezTo>
                    <a:pt x="1655672" y="397563"/>
                    <a:pt x="1654021" y="401549"/>
                    <a:pt x="1651082" y="404488"/>
                  </a:cubicBezTo>
                  <a:cubicBezTo>
                    <a:pt x="1648144" y="407427"/>
                    <a:pt x="1644158" y="409078"/>
                    <a:pt x="1640002" y="409078"/>
                  </a:cubicBezTo>
                  <a:lnTo>
                    <a:pt x="15671" y="409078"/>
                  </a:lnTo>
                  <a:cubicBezTo>
                    <a:pt x="11515" y="409078"/>
                    <a:pt x="7529" y="407427"/>
                    <a:pt x="4590" y="404488"/>
                  </a:cubicBezTo>
                  <a:cubicBezTo>
                    <a:pt x="1651" y="401549"/>
                    <a:pt x="0" y="397563"/>
                    <a:pt x="0" y="393407"/>
                  </a:cubicBezTo>
                  <a:lnTo>
                    <a:pt x="0" y="15671"/>
                  </a:lnTo>
                  <a:cubicBezTo>
                    <a:pt x="0" y="11515"/>
                    <a:pt x="1651" y="7529"/>
                    <a:pt x="4590" y="4590"/>
                  </a:cubicBezTo>
                  <a:cubicBezTo>
                    <a:pt x="7529" y="1651"/>
                    <a:pt x="11515" y="0"/>
                    <a:pt x="15671"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9"/>
            <p:cNvSpPr txBox="1"/>
            <p:nvPr/>
          </p:nvSpPr>
          <p:spPr>
            <a:xfrm>
              <a:off x="0" y="-47625"/>
              <a:ext cx="1655672" cy="4567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 name="Google Shape;691;p29"/>
          <p:cNvGrpSpPr/>
          <p:nvPr/>
        </p:nvGrpSpPr>
        <p:grpSpPr>
          <a:xfrm>
            <a:off x="2104376" y="685045"/>
            <a:ext cx="1039322" cy="1039322"/>
            <a:chOff x="0" y="0"/>
            <a:chExt cx="812800" cy="812800"/>
          </a:xfrm>
        </p:grpSpPr>
        <p:sp>
          <p:nvSpPr>
            <p:cNvPr id="692" name="Google Shape;69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29"/>
          <p:cNvGrpSpPr/>
          <p:nvPr/>
        </p:nvGrpSpPr>
        <p:grpSpPr>
          <a:xfrm>
            <a:off x="-476974" y="8794684"/>
            <a:ext cx="2279827" cy="2279827"/>
            <a:chOff x="0" y="0"/>
            <a:chExt cx="812800" cy="812800"/>
          </a:xfrm>
        </p:grpSpPr>
        <p:sp>
          <p:nvSpPr>
            <p:cNvPr id="695" name="Google Shape;69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33375">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7" name="Google Shape;697;p29"/>
          <p:cNvPicPr preferRelativeResize="0"/>
          <p:nvPr/>
        </p:nvPicPr>
        <p:blipFill>
          <a:blip r:embed="rId3">
            <a:alphaModFix/>
          </a:blip>
          <a:stretch>
            <a:fillRect/>
          </a:stretch>
        </p:blipFill>
        <p:spPr>
          <a:xfrm>
            <a:off x="744600" y="-2171600"/>
            <a:ext cx="731500" cy="7314999"/>
          </a:xfrm>
          <a:prstGeom prst="rect">
            <a:avLst/>
          </a:prstGeom>
          <a:noFill/>
          <a:ln>
            <a:noFill/>
          </a:ln>
        </p:spPr>
      </p:pic>
      <p:pic>
        <p:nvPicPr>
          <p:cNvPr id="698" name="Google Shape;698;p29"/>
          <p:cNvPicPr preferRelativeResize="0"/>
          <p:nvPr/>
        </p:nvPicPr>
        <p:blipFill>
          <a:blip r:embed="rId4">
            <a:alphaModFix/>
          </a:blip>
          <a:stretch>
            <a:fillRect/>
          </a:stretch>
        </p:blipFill>
        <p:spPr>
          <a:xfrm>
            <a:off x="1045271" y="8365908"/>
            <a:ext cx="1433650" cy="1354342"/>
          </a:xfrm>
          <a:prstGeom prst="rect">
            <a:avLst/>
          </a:prstGeom>
          <a:noFill/>
          <a:ln>
            <a:noFill/>
          </a:ln>
        </p:spPr>
      </p:pic>
      <p:pic>
        <p:nvPicPr>
          <p:cNvPr id="699" name="Google Shape;699;p29"/>
          <p:cNvPicPr preferRelativeResize="0"/>
          <p:nvPr/>
        </p:nvPicPr>
        <p:blipFill>
          <a:blip r:embed="rId5">
            <a:alphaModFix/>
          </a:blip>
          <a:stretch>
            <a:fillRect/>
          </a:stretch>
        </p:blipFill>
        <p:spPr>
          <a:xfrm>
            <a:off x="6196450" y="2929821"/>
            <a:ext cx="6025501" cy="1506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51" name="Shape 151"/>
        <p:cNvGrpSpPr/>
        <p:nvPr/>
      </p:nvGrpSpPr>
      <p:grpSpPr>
        <a:xfrm>
          <a:off x="0" y="0"/>
          <a:ext cx="0" cy="0"/>
          <a:chOff x="0" y="0"/>
          <a:chExt cx="0" cy="0"/>
        </a:xfrm>
      </p:grpSpPr>
      <p:grpSp>
        <p:nvGrpSpPr>
          <p:cNvPr id="152" name="Google Shape;152;p12"/>
          <p:cNvGrpSpPr/>
          <p:nvPr/>
        </p:nvGrpSpPr>
        <p:grpSpPr>
          <a:xfrm>
            <a:off x="-989867" y="6295827"/>
            <a:ext cx="2018567" cy="2018567"/>
            <a:chOff x="0" y="0"/>
            <a:chExt cx="812800" cy="812800"/>
          </a:xfrm>
        </p:grpSpPr>
        <p:sp>
          <p:nvSpPr>
            <p:cNvPr id="153" name="Google Shape;15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2"/>
          <p:cNvGrpSpPr/>
          <p:nvPr/>
        </p:nvGrpSpPr>
        <p:grpSpPr>
          <a:xfrm>
            <a:off x="-25417" y="-142110"/>
            <a:ext cx="18313417" cy="3045384"/>
            <a:chOff x="0" y="-47625"/>
            <a:chExt cx="6137357" cy="1020596"/>
          </a:xfrm>
        </p:grpSpPr>
        <p:sp>
          <p:nvSpPr>
            <p:cNvPr id="156" name="Google Shape;156;p12"/>
            <p:cNvSpPr/>
            <p:nvPr/>
          </p:nvSpPr>
          <p:spPr>
            <a:xfrm>
              <a:off x="0" y="0"/>
              <a:ext cx="6137357" cy="972971"/>
            </a:xfrm>
            <a:custGeom>
              <a:rect b="b" l="l" r="r" t="t"/>
              <a:pathLst>
                <a:path extrusionOk="0" h="972971" w="6137357">
                  <a:moveTo>
                    <a:pt x="0" y="0"/>
                  </a:moveTo>
                  <a:lnTo>
                    <a:pt x="6137357" y="0"/>
                  </a:lnTo>
                  <a:lnTo>
                    <a:pt x="6137357" y="972971"/>
                  </a:lnTo>
                  <a:lnTo>
                    <a:pt x="0" y="972971"/>
                  </a:lnTo>
                  <a:close/>
                </a:path>
              </a:pathLst>
            </a:custGeom>
            <a:solidFill>
              <a:srgbClr val="4E77A7"/>
            </a:solidFill>
            <a:ln>
              <a:noFill/>
            </a:ln>
          </p:spPr>
        </p:sp>
        <p:sp>
          <p:nvSpPr>
            <p:cNvPr id="157" name="Google Shape;157;p12"/>
            <p:cNvSpPr txBox="1"/>
            <p:nvPr/>
          </p:nvSpPr>
          <p:spPr>
            <a:xfrm>
              <a:off x="0" y="-47625"/>
              <a:ext cx="6137357" cy="10205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8" name="Google Shape;158;p12"/>
          <p:cNvPicPr preferRelativeResize="0"/>
          <p:nvPr/>
        </p:nvPicPr>
        <p:blipFill>
          <a:blip r:embed="rId3">
            <a:alphaModFix/>
          </a:blip>
          <a:stretch>
            <a:fillRect/>
          </a:stretch>
        </p:blipFill>
        <p:spPr>
          <a:xfrm>
            <a:off x="16031850" y="1437442"/>
            <a:ext cx="1204275" cy="1143133"/>
          </a:xfrm>
          <a:prstGeom prst="rect">
            <a:avLst/>
          </a:prstGeom>
          <a:noFill/>
          <a:ln>
            <a:noFill/>
          </a:ln>
        </p:spPr>
      </p:pic>
      <p:pic>
        <p:nvPicPr>
          <p:cNvPr id="159" name="Google Shape;159;p12"/>
          <p:cNvPicPr preferRelativeResize="0"/>
          <p:nvPr/>
        </p:nvPicPr>
        <p:blipFill>
          <a:blip r:embed="rId4">
            <a:alphaModFix/>
          </a:blip>
          <a:stretch>
            <a:fillRect/>
          </a:stretch>
        </p:blipFill>
        <p:spPr>
          <a:xfrm>
            <a:off x="503676" y="7463776"/>
            <a:ext cx="1050050" cy="1703292"/>
          </a:xfrm>
          <a:prstGeom prst="rect">
            <a:avLst/>
          </a:prstGeom>
          <a:noFill/>
          <a:ln>
            <a:noFill/>
          </a:ln>
        </p:spPr>
      </p:pic>
      <p:grpSp>
        <p:nvGrpSpPr>
          <p:cNvPr id="160" name="Google Shape;160;p12"/>
          <p:cNvGrpSpPr/>
          <p:nvPr/>
        </p:nvGrpSpPr>
        <p:grpSpPr>
          <a:xfrm>
            <a:off x="12548909" y="4360730"/>
            <a:ext cx="2512925" cy="2492929"/>
            <a:chOff x="0" y="-47625"/>
            <a:chExt cx="842154" cy="835453"/>
          </a:xfrm>
        </p:grpSpPr>
        <p:sp>
          <p:nvSpPr>
            <p:cNvPr id="161" name="Google Shape;161;p12"/>
            <p:cNvSpPr/>
            <p:nvPr/>
          </p:nvSpPr>
          <p:spPr>
            <a:xfrm>
              <a:off x="0" y="0"/>
              <a:ext cx="842154" cy="787828"/>
            </a:xfrm>
            <a:custGeom>
              <a:rect b="b" l="l" r="r" t="t"/>
              <a:pathLst>
                <a:path extrusionOk="0" h="787828" w="842154">
                  <a:moveTo>
                    <a:pt x="30808" y="0"/>
                  </a:moveTo>
                  <a:lnTo>
                    <a:pt x="811346" y="0"/>
                  </a:lnTo>
                  <a:cubicBezTo>
                    <a:pt x="828361" y="0"/>
                    <a:pt x="842154" y="13793"/>
                    <a:pt x="842154" y="30808"/>
                  </a:cubicBezTo>
                  <a:lnTo>
                    <a:pt x="842154" y="757020"/>
                  </a:lnTo>
                  <a:cubicBezTo>
                    <a:pt x="842154" y="765190"/>
                    <a:pt x="838908" y="773027"/>
                    <a:pt x="833131" y="778804"/>
                  </a:cubicBezTo>
                  <a:cubicBezTo>
                    <a:pt x="827353" y="784582"/>
                    <a:pt x="819517" y="787828"/>
                    <a:pt x="811346" y="787828"/>
                  </a:cubicBezTo>
                  <a:lnTo>
                    <a:pt x="30808" y="787828"/>
                  </a:lnTo>
                  <a:cubicBezTo>
                    <a:pt x="13793" y="787828"/>
                    <a:pt x="0" y="774035"/>
                    <a:pt x="0" y="757020"/>
                  </a:cubicBezTo>
                  <a:lnTo>
                    <a:pt x="0" y="30808"/>
                  </a:lnTo>
                  <a:cubicBezTo>
                    <a:pt x="0" y="13793"/>
                    <a:pt x="13793" y="0"/>
                    <a:pt x="30808" y="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2"/>
            <p:cNvSpPr txBox="1"/>
            <p:nvPr/>
          </p:nvSpPr>
          <p:spPr>
            <a:xfrm>
              <a:off x="0" y="-47625"/>
              <a:ext cx="842154" cy="8354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2"/>
          <p:cNvGrpSpPr/>
          <p:nvPr/>
        </p:nvGrpSpPr>
        <p:grpSpPr>
          <a:xfrm>
            <a:off x="7774866" y="4350732"/>
            <a:ext cx="2512925" cy="2512764"/>
            <a:chOff x="0" y="-50975"/>
            <a:chExt cx="842154" cy="842100"/>
          </a:xfrm>
        </p:grpSpPr>
        <p:sp>
          <p:nvSpPr>
            <p:cNvPr id="164" name="Google Shape;164;p12"/>
            <p:cNvSpPr/>
            <p:nvPr/>
          </p:nvSpPr>
          <p:spPr>
            <a:xfrm>
              <a:off x="0" y="0"/>
              <a:ext cx="842154" cy="787828"/>
            </a:xfrm>
            <a:custGeom>
              <a:rect b="b" l="l" r="r" t="t"/>
              <a:pathLst>
                <a:path extrusionOk="0" h="787828" w="842154">
                  <a:moveTo>
                    <a:pt x="30808" y="0"/>
                  </a:moveTo>
                  <a:lnTo>
                    <a:pt x="811346" y="0"/>
                  </a:lnTo>
                  <a:cubicBezTo>
                    <a:pt x="828361" y="0"/>
                    <a:pt x="842154" y="13793"/>
                    <a:pt x="842154" y="30808"/>
                  </a:cubicBezTo>
                  <a:lnTo>
                    <a:pt x="842154" y="757020"/>
                  </a:lnTo>
                  <a:cubicBezTo>
                    <a:pt x="842154" y="765190"/>
                    <a:pt x="838908" y="773027"/>
                    <a:pt x="833131" y="778804"/>
                  </a:cubicBezTo>
                  <a:cubicBezTo>
                    <a:pt x="827353" y="784582"/>
                    <a:pt x="819517" y="787828"/>
                    <a:pt x="811346" y="787828"/>
                  </a:cubicBezTo>
                  <a:lnTo>
                    <a:pt x="30808" y="787828"/>
                  </a:lnTo>
                  <a:cubicBezTo>
                    <a:pt x="13793" y="787828"/>
                    <a:pt x="0" y="774035"/>
                    <a:pt x="0" y="757020"/>
                  </a:cubicBezTo>
                  <a:lnTo>
                    <a:pt x="0" y="30808"/>
                  </a:lnTo>
                  <a:cubicBezTo>
                    <a:pt x="0" y="13793"/>
                    <a:pt x="13793" y="0"/>
                    <a:pt x="30808" y="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p:cNvSpPr txBox="1"/>
            <p:nvPr/>
          </p:nvSpPr>
          <p:spPr>
            <a:xfrm rot="5400000">
              <a:off x="3" y="-47676"/>
              <a:ext cx="842100" cy="83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12"/>
          <p:cNvGrpSpPr/>
          <p:nvPr/>
        </p:nvGrpSpPr>
        <p:grpSpPr>
          <a:xfrm>
            <a:off x="2981963" y="4360730"/>
            <a:ext cx="2512925" cy="2492929"/>
            <a:chOff x="0" y="-47625"/>
            <a:chExt cx="842154" cy="835453"/>
          </a:xfrm>
        </p:grpSpPr>
        <p:sp>
          <p:nvSpPr>
            <p:cNvPr id="167" name="Google Shape;167;p12"/>
            <p:cNvSpPr/>
            <p:nvPr/>
          </p:nvSpPr>
          <p:spPr>
            <a:xfrm>
              <a:off x="0" y="0"/>
              <a:ext cx="842154" cy="787828"/>
            </a:xfrm>
            <a:custGeom>
              <a:rect b="b" l="l" r="r" t="t"/>
              <a:pathLst>
                <a:path extrusionOk="0" h="787828" w="842154">
                  <a:moveTo>
                    <a:pt x="30808" y="0"/>
                  </a:moveTo>
                  <a:lnTo>
                    <a:pt x="811346" y="0"/>
                  </a:lnTo>
                  <a:cubicBezTo>
                    <a:pt x="828361" y="0"/>
                    <a:pt x="842154" y="13793"/>
                    <a:pt x="842154" y="30808"/>
                  </a:cubicBezTo>
                  <a:lnTo>
                    <a:pt x="842154" y="757020"/>
                  </a:lnTo>
                  <a:cubicBezTo>
                    <a:pt x="842154" y="765190"/>
                    <a:pt x="838908" y="773027"/>
                    <a:pt x="833131" y="778804"/>
                  </a:cubicBezTo>
                  <a:cubicBezTo>
                    <a:pt x="827353" y="784582"/>
                    <a:pt x="819517" y="787828"/>
                    <a:pt x="811346" y="787828"/>
                  </a:cubicBezTo>
                  <a:lnTo>
                    <a:pt x="30808" y="787828"/>
                  </a:lnTo>
                  <a:cubicBezTo>
                    <a:pt x="13793" y="787828"/>
                    <a:pt x="0" y="774035"/>
                    <a:pt x="0" y="757020"/>
                  </a:cubicBezTo>
                  <a:lnTo>
                    <a:pt x="0" y="30808"/>
                  </a:lnTo>
                  <a:cubicBezTo>
                    <a:pt x="0" y="13793"/>
                    <a:pt x="13793" y="0"/>
                    <a:pt x="30808" y="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txBox="1"/>
            <p:nvPr/>
          </p:nvSpPr>
          <p:spPr>
            <a:xfrm>
              <a:off x="0" y="-47625"/>
              <a:ext cx="842154" cy="8354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2"/>
          <p:cNvGrpSpPr/>
          <p:nvPr/>
        </p:nvGrpSpPr>
        <p:grpSpPr>
          <a:xfrm>
            <a:off x="3205092" y="4569465"/>
            <a:ext cx="2066668" cy="2075459"/>
            <a:chOff x="0" y="-47625"/>
            <a:chExt cx="692600" cy="695547"/>
          </a:xfrm>
        </p:grpSpPr>
        <p:sp>
          <p:nvSpPr>
            <p:cNvPr id="170" name="Google Shape;170;p12"/>
            <p:cNvSpPr/>
            <p:nvPr/>
          </p:nvSpPr>
          <p:spPr>
            <a:xfrm>
              <a:off x="0" y="0"/>
              <a:ext cx="692600" cy="647922"/>
            </a:xfrm>
            <a:custGeom>
              <a:rect b="b" l="l" r="r" t="t"/>
              <a:pathLst>
                <a:path extrusionOk="0" h="647922" w="692600">
                  <a:moveTo>
                    <a:pt x="37461" y="0"/>
                  </a:moveTo>
                  <a:lnTo>
                    <a:pt x="655139" y="0"/>
                  </a:lnTo>
                  <a:cubicBezTo>
                    <a:pt x="675829" y="0"/>
                    <a:pt x="692600" y="16772"/>
                    <a:pt x="692600" y="37461"/>
                  </a:cubicBezTo>
                  <a:lnTo>
                    <a:pt x="692600" y="610461"/>
                  </a:lnTo>
                  <a:cubicBezTo>
                    <a:pt x="692600" y="620396"/>
                    <a:pt x="688654" y="629924"/>
                    <a:pt x="681628" y="636950"/>
                  </a:cubicBezTo>
                  <a:cubicBezTo>
                    <a:pt x="674603" y="643975"/>
                    <a:pt x="665075" y="647922"/>
                    <a:pt x="655139" y="647922"/>
                  </a:cubicBezTo>
                  <a:lnTo>
                    <a:pt x="37461" y="647922"/>
                  </a:lnTo>
                  <a:cubicBezTo>
                    <a:pt x="16772" y="647922"/>
                    <a:pt x="0" y="631150"/>
                    <a:pt x="0" y="610461"/>
                  </a:cubicBezTo>
                  <a:lnTo>
                    <a:pt x="0" y="37461"/>
                  </a:lnTo>
                  <a:cubicBezTo>
                    <a:pt x="0" y="16772"/>
                    <a:pt x="16772" y="0"/>
                    <a:pt x="3746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txBox="1"/>
            <p:nvPr/>
          </p:nvSpPr>
          <p:spPr>
            <a:xfrm>
              <a:off x="0" y="-47625"/>
              <a:ext cx="692600" cy="6955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2"/>
          <p:cNvGrpSpPr/>
          <p:nvPr/>
        </p:nvGrpSpPr>
        <p:grpSpPr>
          <a:xfrm>
            <a:off x="7997994" y="4569465"/>
            <a:ext cx="2066668" cy="2075459"/>
            <a:chOff x="0" y="-47625"/>
            <a:chExt cx="692600" cy="695547"/>
          </a:xfrm>
        </p:grpSpPr>
        <p:sp>
          <p:nvSpPr>
            <p:cNvPr id="173" name="Google Shape;173;p12"/>
            <p:cNvSpPr/>
            <p:nvPr/>
          </p:nvSpPr>
          <p:spPr>
            <a:xfrm>
              <a:off x="0" y="0"/>
              <a:ext cx="692600" cy="647922"/>
            </a:xfrm>
            <a:custGeom>
              <a:rect b="b" l="l" r="r" t="t"/>
              <a:pathLst>
                <a:path extrusionOk="0" h="647922" w="692600">
                  <a:moveTo>
                    <a:pt x="37461" y="0"/>
                  </a:moveTo>
                  <a:lnTo>
                    <a:pt x="655139" y="0"/>
                  </a:lnTo>
                  <a:cubicBezTo>
                    <a:pt x="675829" y="0"/>
                    <a:pt x="692600" y="16772"/>
                    <a:pt x="692600" y="37461"/>
                  </a:cubicBezTo>
                  <a:lnTo>
                    <a:pt x="692600" y="610461"/>
                  </a:lnTo>
                  <a:cubicBezTo>
                    <a:pt x="692600" y="620396"/>
                    <a:pt x="688654" y="629924"/>
                    <a:pt x="681628" y="636950"/>
                  </a:cubicBezTo>
                  <a:cubicBezTo>
                    <a:pt x="674603" y="643975"/>
                    <a:pt x="665075" y="647922"/>
                    <a:pt x="655139" y="647922"/>
                  </a:cubicBezTo>
                  <a:lnTo>
                    <a:pt x="37461" y="647922"/>
                  </a:lnTo>
                  <a:cubicBezTo>
                    <a:pt x="16772" y="647922"/>
                    <a:pt x="0" y="631150"/>
                    <a:pt x="0" y="610461"/>
                  </a:cubicBezTo>
                  <a:lnTo>
                    <a:pt x="0" y="37461"/>
                  </a:lnTo>
                  <a:cubicBezTo>
                    <a:pt x="0" y="16772"/>
                    <a:pt x="16772" y="0"/>
                    <a:pt x="3746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2"/>
            <p:cNvSpPr txBox="1"/>
            <p:nvPr/>
          </p:nvSpPr>
          <p:spPr>
            <a:xfrm>
              <a:off x="0" y="-47625"/>
              <a:ext cx="692600" cy="6955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12"/>
          <p:cNvGrpSpPr/>
          <p:nvPr/>
        </p:nvGrpSpPr>
        <p:grpSpPr>
          <a:xfrm>
            <a:off x="12772038" y="4569465"/>
            <a:ext cx="2066668" cy="2075459"/>
            <a:chOff x="0" y="-47625"/>
            <a:chExt cx="692600" cy="695547"/>
          </a:xfrm>
        </p:grpSpPr>
        <p:sp>
          <p:nvSpPr>
            <p:cNvPr id="176" name="Google Shape;176;p12"/>
            <p:cNvSpPr/>
            <p:nvPr/>
          </p:nvSpPr>
          <p:spPr>
            <a:xfrm>
              <a:off x="0" y="0"/>
              <a:ext cx="692600" cy="647922"/>
            </a:xfrm>
            <a:custGeom>
              <a:rect b="b" l="l" r="r" t="t"/>
              <a:pathLst>
                <a:path extrusionOk="0" h="647922" w="692600">
                  <a:moveTo>
                    <a:pt x="37461" y="0"/>
                  </a:moveTo>
                  <a:lnTo>
                    <a:pt x="655139" y="0"/>
                  </a:lnTo>
                  <a:cubicBezTo>
                    <a:pt x="675829" y="0"/>
                    <a:pt x="692600" y="16772"/>
                    <a:pt x="692600" y="37461"/>
                  </a:cubicBezTo>
                  <a:lnTo>
                    <a:pt x="692600" y="610461"/>
                  </a:lnTo>
                  <a:cubicBezTo>
                    <a:pt x="692600" y="620396"/>
                    <a:pt x="688654" y="629924"/>
                    <a:pt x="681628" y="636950"/>
                  </a:cubicBezTo>
                  <a:cubicBezTo>
                    <a:pt x="674603" y="643975"/>
                    <a:pt x="665075" y="647922"/>
                    <a:pt x="655139" y="647922"/>
                  </a:cubicBezTo>
                  <a:lnTo>
                    <a:pt x="37461" y="647922"/>
                  </a:lnTo>
                  <a:cubicBezTo>
                    <a:pt x="16772" y="647922"/>
                    <a:pt x="0" y="631150"/>
                    <a:pt x="0" y="610461"/>
                  </a:cubicBezTo>
                  <a:lnTo>
                    <a:pt x="0" y="37461"/>
                  </a:lnTo>
                  <a:cubicBezTo>
                    <a:pt x="0" y="16772"/>
                    <a:pt x="16772" y="0"/>
                    <a:pt x="3746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2"/>
            <p:cNvSpPr txBox="1"/>
            <p:nvPr/>
          </p:nvSpPr>
          <p:spPr>
            <a:xfrm>
              <a:off x="0" y="-47625"/>
              <a:ext cx="692600" cy="6955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2"/>
          <p:cNvGrpSpPr/>
          <p:nvPr/>
        </p:nvGrpSpPr>
        <p:grpSpPr>
          <a:xfrm>
            <a:off x="-989867" y="-342831"/>
            <a:ext cx="2919608" cy="1371531"/>
            <a:chOff x="0" y="-47625"/>
            <a:chExt cx="978445" cy="459640"/>
          </a:xfrm>
        </p:grpSpPr>
        <p:sp>
          <p:nvSpPr>
            <p:cNvPr id="179" name="Google Shape;179;p12"/>
            <p:cNvSpPr/>
            <p:nvPr/>
          </p:nvSpPr>
          <p:spPr>
            <a:xfrm>
              <a:off x="0" y="0"/>
              <a:ext cx="978445" cy="412015"/>
            </a:xfrm>
            <a:custGeom>
              <a:rect b="b" l="l" r="r" t="t"/>
              <a:pathLst>
                <a:path extrusionOk="0" h="412015" w="978445">
                  <a:moveTo>
                    <a:pt x="26517" y="0"/>
                  </a:moveTo>
                  <a:lnTo>
                    <a:pt x="951928" y="0"/>
                  </a:lnTo>
                  <a:cubicBezTo>
                    <a:pt x="966573" y="0"/>
                    <a:pt x="978445" y="11872"/>
                    <a:pt x="978445" y="26517"/>
                  </a:cubicBezTo>
                  <a:lnTo>
                    <a:pt x="978445" y="385498"/>
                  </a:lnTo>
                  <a:cubicBezTo>
                    <a:pt x="978445" y="400143"/>
                    <a:pt x="966573" y="412015"/>
                    <a:pt x="951928" y="412015"/>
                  </a:cubicBezTo>
                  <a:lnTo>
                    <a:pt x="26517" y="412015"/>
                  </a:lnTo>
                  <a:cubicBezTo>
                    <a:pt x="11872" y="412015"/>
                    <a:pt x="0" y="400143"/>
                    <a:pt x="0" y="385498"/>
                  </a:cubicBezTo>
                  <a:lnTo>
                    <a:pt x="0" y="26517"/>
                  </a:lnTo>
                  <a:cubicBezTo>
                    <a:pt x="0" y="11872"/>
                    <a:pt x="11872" y="0"/>
                    <a:pt x="26517"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txBox="1"/>
            <p:nvPr/>
          </p:nvSpPr>
          <p:spPr>
            <a:xfrm>
              <a:off x="0" y="-47625"/>
              <a:ext cx="978445" cy="45964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2"/>
          <p:cNvGrpSpPr/>
          <p:nvPr/>
        </p:nvGrpSpPr>
        <p:grpSpPr>
          <a:xfrm>
            <a:off x="16616880" y="2162363"/>
            <a:ext cx="1284839" cy="1284839"/>
            <a:chOff x="0" y="0"/>
            <a:chExt cx="812800" cy="812800"/>
          </a:xfrm>
        </p:grpSpPr>
        <p:sp>
          <p:nvSpPr>
            <p:cNvPr id="182" name="Google Shape;18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2"/>
          <p:cNvSpPr txBox="1"/>
          <p:nvPr/>
        </p:nvSpPr>
        <p:spPr>
          <a:xfrm>
            <a:off x="4941933" y="1038225"/>
            <a:ext cx="868108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6F6F6"/>
                </a:solidFill>
                <a:latin typeface="Arsenal"/>
                <a:ea typeface="Arsenal"/>
                <a:cs typeface="Arsenal"/>
                <a:sym typeface="Arsenal"/>
              </a:rPr>
              <a:t>Table Of Contents</a:t>
            </a:r>
            <a:endParaRPr/>
          </a:p>
        </p:txBody>
      </p:sp>
      <p:sp>
        <p:nvSpPr>
          <p:cNvPr id="185" name="Google Shape;185;p12"/>
          <p:cNvSpPr txBox="1"/>
          <p:nvPr/>
        </p:nvSpPr>
        <p:spPr>
          <a:xfrm>
            <a:off x="7378291" y="7157892"/>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4E77A7"/>
                </a:solidFill>
                <a:latin typeface="Quicksand"/>
                <a:ea typeface="Quicksand"/>
                <a:cs typeface="Quicksand"/>
                <a:sym typeface="Quicksand"/>
              </a:rPr>
              <a:t>Our Projects</a:t>
            </a:r>
            <a:endParaRPr/>
          </a:p>
        </p:txBody>
      </p:sp>
      <p:sp>
        <p:nvSpPr>
          <p:cNvPr id="186" name="Google Shape;186;p12"/>
          <p:cNvSpPr txBox="1"/>
          <p:nvPr/>
        </p:nvSpPr>
        <p:spPr>
          <a:xfrm>
            <a:off x="7602057" y="7823632"/>
            <a:ext cx="2858543"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187" name="Google Shape;187;p12"/>
          <p:cNvSpPr txBox="1"/>
          <p:nvPr/>
        </p:nvSpPr>
        <p:spPr>
          <a:xfrm>
            <a:off x="2585389" y="7157892"/>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4E77A7"/>
                </a:solidFill>
                <a:latin typeface="Quicksand"/>
                <a:ea typeface="Quicksand"/>
                <a:cs typeface="Quicksand"/>
                <a:sym typeface="Quicksand"/>
              </a:rPr>
              <a:t>Introduction</a:t>
            </a:r>
            <a:endParaRPr/>
          </a:p>
        </p:txBody>
      </p:sp>
      <p:sp>
        <p:nvSpPr>
          <p:cNvPr id="188" name="Google Shape;188;p12"/>
          <p:cNvSpPr txBox="1"/>
          <p:nvPr/>
        </p:nvSpPr>
        <p:spPr>
          <a:xfrm>
            <a:off x="2776202" y="7823632"/>
            <a:ext cx="292444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189" name="Google Shape;189;p12"/>
          <p:cNvSpPr txBox="1"/>
          <p:nvPr/>
        </p:nvSpPr>
        <p:spPr>
          <a:xfrm>
            <a:off x="11908133" y="7157892"/>
            <a:ext cx="3794478"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4E77A7"/>
                </a:solidFill>
                <a:latin typeface="Quicksand"/>
                <a:ea typeface="Quicksand"/>
                <a:cs typeface="Quicksand"/>
                <a:sym typeface="Quicksand"/>
              </a:rPr>
              <a:t>About Us</a:t>
            </a:r>
            <a:endParaRPr/>
          </a:p>
        </p:txBody>
      </p:sp>
      <p:sp>
        <p:nvSpPr>
          <p:cNvPr id="190" name="Google Shape;190;p12"/>
          <p:cNvSpPr txBox="1"/>
          <p:nvPr/>
        </p:nvSpPr>
        <p:spPr>
          <a:xfrm>
            <a:off x="12383608" y="7823632"/>
            <a:ext cx="284352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191" name="Google Shape;191;p12"/>
          <p:cNvSpPr txBox="1"/>
          <p:nvPr/>
        </p:nvSpPr>
        <p:spPr>
          <a:xfrm>
            <a:off x="4026971" y="4973399"/>
            <a:ext cx="4230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FFFFF"/>
                </a:solidFill>
                <a:latin typeface="Quicksand"/>
                <a:ea typeface="Quicksand"/>
                <a:cs typeface="Quicksand"/>
                <a:sym typeface="Quicksand"/>
              </a:rPr>
              <a:t>1</a:t>
            </a:r>
            <a:endParaRPr/>
          </a:p>
        </p:txBody>
      </p:sp>
      <p:sp>
        <p:nvSpPr>
          <p:cNvPr id="192" name="Google Shape;192;p12"/>
          <p:cNvSpPr txBox="1"/>
          <p:nvPr/>
        </p:nvSpPr>
        <p:spPr>
          <a:xfrm>
            <a:off x="8714682" y="4973399"/>
            <a:ext cx="6333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FFFFF"/>
                </a:solidFill>
                <a:latin typeface="Quicksand"/>
                <a:ea typeface="Quicksand"/>
                <a:cs typeface="Quicksand"/>
                <a:sym typeface="Quicksand"/>
              </a:rPr>
              <a:t>2</a:t>
            </a:r>
            <a:endParaRPr/>
          </a:p>
        </p:txBody>
      </p:sp>
      <p:sp>
        <p:nvSpPr>
          <p:cNvPr id="193" name="Google Shape;193;p12"/>
          <p:cNvSpPr txBox="1"/>
          <p:nvPr/>
        </p:nvSpPr>
        <p:spPr>
          <a:xfrm>
            <a:off x="13505870" y="4973399"/>
            <a:ext cx="5991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FFFFF"/>
                </a:solidFill>
                <a:latin typeface="Quicksand"/>
                <a:ea typeface="Quicksand"/>
                <a:cs typeface="Quicksand"/>
                <a:sym typeface="Quicksand"/>
              </a:rPr>
              <a:t>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97" name="Shape 197"/>
        <p:cNvGrpSpPr/>
        <p:nvPr/>
      </p:nvGrpSpPr>
      <p:grpSpPr>
        <a:xfrm>
          <a:off x="0" y="0"/>
          <a:ext cx="0" cy="0"/>
          <a:chOff x="0" y="0"/>
          <a:chExt cx="0" cy="0"/>
        </a:xfrm>
      </p:grpSpPr>
      <p:grpSp>
        <p:nvGrpSpPr>
          <p:cNvPr id="198" name="Google Shape;198;p13"/>
          <p:cNvGrpSpPr/>
          <p:nvPr/>
        </p:nvGrpSpPr>
        <p:grpSpPr>
          <a:xfrm>
            <a:off x="10211445" y="878158"/>
            <a:ext cx="6533576" cy="7692771"/>
            <a:chOff x="0" y="0"/>
            <a:chExt cx="723906" cy="852342"/>
          </a:xfrm>
        </p:grpSpPr>
        <p:sp>
          <p:nvSpPr>
            <p:cNvPr id="199" name="Google Shape;199;p13"/>
            <p:cNvSpPr/>
            <p:nvPr/>
          </p:nvSpPr>
          <p:spPr>
            <a:xfrm>
              <a:off x="0" y="0"/>
              <a:ext cx="723906" cy="852342"/>
            </a:xfrm>
            <a:custGeom>
              <a:rect b="b" l="l" r="r" t="t"/>
              <a:pathLst>
                <a:path extrusionOk="0" h="852342"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29380"/>
                  </a:cubicBezTo>
                  <a:lnTo>
                    <a:pt x="723906" y="852342"/>
                  </a:lnTo>
                  <a:lnTo>
                    <a:pt x="0" y="852342"/>
                  </a:lnTo>
                  <a:lnTo>
                    <a:pt x="0" y="329768"/>
                  </a:lnTo>
                  <a:cubicBezTo>
                    <a:pt x="1953" y="185660"/>
                    <a:pt x="101964" y="64045"/>
                    <a:pt x="241432" y="1907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3"/>
            <p:cNvSpPr txBox="1"/>
            <p:nvPr/>
          </p:nvSpPr>
          <p:spPr>
            <a:xfrm>
              <a:off x="0" y="79375"/>
              <a:ext cx="723906" cy="7729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1" name="Google Shape;201;p13"/>
          <p:cNvPicPr preferRelativeResize="0"/>
          <p:nvPr/>
        </p:nvPicPr>
        <p:blipFill>
          <a:blip r:embed="rId3">
            <a:alphaModFix/>
          </a:blip>
          <a:stretch>
            <a:fillRect/>
          </a:stretch>
        </p:blipFill>
        <p:spPr>
          <a:xfrm>
            <a:off x="10588509" y="1172641"/>
            <a:ext cx="5779449" cy="7108484"/>
          </a:xfrm>
          <a:prstGeom prst="rect">
            <a:avLst/>
          </a:prstGeom>
          <a:noFill/>
          <a:ln>
            <a:noFill/>
          </a:ln>
        </p:spPr>
      </p:pic>
      <p:grpSp>
        <p:nvGrpSpPr>
          <p:cNvPr id="202" name="Google Shape;202;p13"/>
          <p:cNvGrpSpPr/>
          <p:nvPr/>
        </p:nvGrpSpPr>
        <p:grpSpPr>
          <a:xfrm>
            <a:off x="7316146" y="8912912"/>
            <a:ext cx="10971854" cy="1725352"/>
            <a:chOff x="0" y="-47625"/>
            <a:chExt cx="3676986" cy="578216"/>
          </a:xfrm>
        </p:grpSpPr>
        <p:sp>
          <p:nvSpPr>
            <p:cNvPr id="203" name="Google Shape;203;p13"/>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3"/>
            <p:cNvSpPr txBox="1"/>
            <p:nvPr/>
          </p:nvSpPr>
          <p:spPr>
            <a:xfrm>
              <a:off x="0" y="-47625"/>
              <a:ext cx="3676986"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3"/>
          <p:cNvGrpSpPr/>
          <p:nvPr/>
        </p:nvGrpSpPr>
        <p:grpSpPr>
          <a:xfrm>
            <a:off x="8672880" y="9353270"/>
            <a:ext cx="10971854" cy="1725352"/>
            <a:chOff x="0" y="-47625"/>
            <a:chExt cx="3676986" cy="578216"/>
          </a:xfrm>
        </p:grpSpPr>
        <p:sp>
          <p:nvSpPr>
            <p:cNvPr id="206" name="Google Shape;206;p13"/>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txBox="1"/>
            <p:nvPr/>
          </p:nvSpPr>
          <p:spPr>
            <a:xfrm>
              <a:off x="0" y="-47625"/>
              <a:ext cx="3676986"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8" name="Google Shape;208;p13"/>
          <p:cNvPicPr preferRelativeResize="0"/>
          <p:nvPr/>
        </p:nvPicPr>
        <p:blipFill>
          <a:blip r:embed="rId4">
            <a:alphaModFix/>
          </a:blip>
          <a:stretch>
            <a:fillRect/>
          </a:stretch>
        </p:blipFill>
        <p:spPr>
          <a:xfrm>
            <a:off x="6163000" y="9055025"/>
            <a:ext cx="7315251" cy="731525"/>
          </a:xfrm>
          <a:prstGeom prst="rect">
            <a:avLst/>
          </a:prstGeom>
          <a:noFill/>
          <a:ln>
            <a:noFill/>
          </a:ln>
        </p:spPr>
      </p:pic>
      <p:grpSp>
        <p:nvGrpSpPr>
          <p:cNvPr id="209" name="Google Shape;209;p13"/>
          <p:cNvGrpSpPr/>
          <p:nvPr/>
        </p:nvGrpSpPr>
        <p:grpSpPr>
          <a:xfrm>
            <a:off x="1028700" y="7915975"/>
            <a:ext cx="1342325" cy="1342325"/>
            <a:chOff x="0" y="0"/>
            <a:chExt cx="812800" cy="812800"/>
          </a:xfrm>
        </p:grpSpPr>
        <p:sp>
          <p:nvSpPr>
            <p:cNvPr id="210" name="Google Shape;21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2" name="Google Shape;212;p13"/>
          <p:cNvPicPr preferRelativeResize="0"/>
          <p:nvPr/>
        </p:nvPicPr>
        <p:blipFill>
          <a:blip r:embed="rId5">
            <a:alphaModFix/>
          </a:blip>
          <a:stretch>
            <a:fillRect/>
          </a:stretch>
        </p:blipFill>
        <p:spPr>
          <a:xfrm>
            <a:off x="503672" y="6868668"/>
            <a:ext cx="1050050" cy="1703290"/>
          </a:xfrm>
          <a:prstGeom prst="rect">
            <a:avLst/>
          </a:prstGeom>
          <a:noFill/>
          <a:ln>
            <a:noFill/>
          </a:ln>
        </p:spPr>
      </p:pic>
      <p:grpSp>
        <p:nvGrpSpPr>
          <p:cNvPr id="213" name="Google Shape;213;p13"/>
          <p:cNvGrpSpPr/>
          <p:nvPr/>
        </p:nvGrpSpPr>
        <p:grpSpPr>
          <a:xfrm>
            <a:off x="-301083" y="-443192"/>
            <a:ext cx="4449021" cy="1471892"/>
            <a:chOff x="0" y="-47625"/>
            <a:chExt cx="1490996" cy="493274"/>
          </a:xfrm>
        </p:grpSpPr>
        <p:sp>
          <p:nvSpPr>
            <p:cNvPr id="214" name="Google Shape;214;p13"/>
            <p:cNvSpPr/>
            <p:nvPr/>
          </p:nvSpPr>
          <p:spPr>
            <a:xfrm>
              <a:off x="0" y="0"/>
              <a:ext cx="1490996" cy="445649"/>
            </a:xfrm>
            <a:custGeom>
              <a:rect b="b" l="l" r="r" t="t"/>
              <a:pathLst>
                <a:path extrusionOk="0" h="445649" w="1490996">
                  <a:moveTo>
                    <a:pt x="17401" y="0"/>
                  </a:moveTo>
                  <a:lnTo>
                    <a:pt x="1473594" y="0"/>
                  </a:lnTo>
                  <a:cubicBezTo>
                    <a:pt x="1478210" y="0"/>
                    <a:pt x="1482636" y="1833"/>
                    <a:pt x="1485899" y="5097"/>
                  </a:cubicBezTo>
                  <a:cubicBezTo>
                    <a:pt x="1489162" y="8360"/>
                    <a:pt x="1490996" y="12786"/>
                    <a:pt x="1490996" y="17401"/>
                  </a:cubicBezTo>
                  <a:lnTo>
                    <a:pt x="1490996" y="428248"/>
                  </a:lnTo>
                  <a:cubicBezTo>
                    <a:pt x="1490996" y="432863"/>
                    <a:pt x="1489162" y="437289"/>
                    <a:pt x="1485899" y="440552"/>
                  </a:cubicBezTo>
                  <a:cubicBezTo>
                    <a:pt x="1482636" y="443816"/>
                    <a:pt x="1478210" y="445649"/>
                    <a:pt x="1473594" y="445649"/>
                  </a:cubicBezTo>
                  <a:lnTo>
                    <a:pt x="17401" y="445649"/>
                  </a:lnTo>
                  <a:cubicBezTo>
                    <a:pt x="12786" y="445649"/>
                    <a:pt x="8360" y="443816"/>
                    <a:pt x="5097" y="440552"/>
                  </a:cubicBezTo>
                  <a:cubicBezTo>
                    <a:pt x="1833" y="437289"/>
                    <a:pt x="0" y="432863"/>
                    <a:pt x="0" y="428248"/>
                  </a:cubicBezTo>
                  <a:lnTo>
                    <a:pt x="0" y="17401"/>
                  </a:lnTo>
                  <a:cubicBezTo>
                    <a:pt x="0" y="12786"/>
                    <a:pt x="1833" y="8360"/>
                    <a:pt x="5097" y="5097"/>
                  </a:cubicBezTo>
                  <a:cubicBezTo>
                    <a:pt x="8360" y="1833"/>
                    <a:pt x="12786" y="0"/>
                    <a:pt x="1740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txBox="1"/>
            <p:nvPr/>
          </p:nvSpPr>
          <p:spPr>
            <a:xfrm>
              <a:off x="0" y="-47625"/>
              <a:ext cx="1490996" cy="4932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3"/>
          <p:cNvGrpSpPr/>
          <p:nvPr/>
        </p:nvGrpSpPr>
        <p:grpSpPr>
          <a:xfrm>
            <a:off x="17616838" y="2156902"/>
            <a:ext cx="1342325" cy="1342325"/>
            <a:chOff x="0" y="0"/>
            <a:chExt cx="812800" cy="812800"/>
          </a:xfrm>
        </p:grpSpPr>
        <p:sp>
          <p:nvSpPr>
            <p:cNvPr id="217" name="Google Shape;21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13"/>
          <p:cNvSpPr txBox="1"/>
          <p:nvPr/>
        </p:nvSpPr>
        <p:spPr>
          <a:xfrm>
            <a:off x="1241537" y="4174981"/>
            <a:ext cx="8226701"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E77A7"/>
                </a:solidFill>
                <a:latin typeface="Arsenal"/>
                <a:ea typeface="Arsenal"/>
                <a:cs typeface="Arsenal"/>
                <a:sym typeface="Arsenal"/>
              </a:rPr>
              <a:t>Introduction</a:t>
            </a:r>
            <a:endParaRPr/>
          </a:p>
        </p:txBody>
      </p:sp>
      <p:sp>
        <p:nvSpPr>
          <p:cNvPr id="220" name="Google Shape;220;p13"/>
          <p:cNvSpPr txBox="1"/>
          <p:nvPr/>
        </p:nvSpPr>
        <p:spPr>
          <a:xfrm>
            <a:off x="2329407" y="5660881"/>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221" name="Google Shape;221;p13"/>
          <p:cNvSpPr txBox="1"/>
          <p:nvPr/>
        </p:nvSpPr>
        <p:spPr>
          <a:xfrm>
            <a:off x="3392357" y="1290647"/>
            <a:ext cx="3545100" cy="27234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7693" u="none" cap="none" strike="noStrike">
                <a:solidFill>
                  <a:srgbClr val="4E77A7"/>
                </a:solidFill>
                <a:latin typeface="Arsenal"/>
                <a:ea typeface="Arsenal"/>
                <a:cs typeface="Arsenal"/>
                <a:sym typeface="Arsenal"/>
              </a:rPr>
              <a:t>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25" name="Shape 225"/>
        <p:cNvGrpSpPr/>
        <p:nvPr/>
      </p:nvGrpSpPr>
      <p:grpSpPr>
        <a:xfrm>
          <a:off x="0" y="0"/>
          <a:ext cx="0" cy="0"/>
          <a:chOff x="0" y="0"/>
          <a:chExt cx="0" cy="0"/>
        </a:xfrm>
      </p:grpSpPr>
      <p:grpSp>
        <p:nvGrpSpPr>
          <p:cNvPr id="226" name="Google Shape;226;p14"/>
          <p:cNvGrpSpPr/>
          <p:nvPr/>
        </p:nvGrpSpPr>
        <p:grpSpPr>
          <a:xfrm>
            <a:off x="13701249" y="-142109"/>
            <a:ext cx="4586751" cy="10429109"/>
            <a:chOff x="0" y="-47625"/>
            <a:chExt cx="1537153" cy="3495097"/>
          </a:xfrm>
        </p:grpSpPr>
        <p:sp>
          <p:nvSpPr>
            <p:cNvPr id="227" name="Google Shape;227;p14"/>
            <p:cNvSpPr/>
            <p:nvPr/>
          </p:nvSpPr>
          <p:spPr>
            <a:xfrm>
              <a:off x="0" y="0"/>
              <a:ext cx="1537153" cy="3447472"/>
            </a:xfrm>
            <a:custGeom>
              <a:rect b="b" l="l" r="r" t="t"/>
              <a:pathLst>
                <a:path extrusionOk="0" h="3447472" w="1537153">
                  <a:moveTo>
                    <a:pt x="0" y="0"/>
                  </a:moveTo>
                  <a:lnTo>
                    <a:pt x="1537153" y="0"/>
                  </a:lnTo>
                  <a:lnTo>
                    <a:pt x="1537153" y="3447472"/>
                  </a:lnTo>
                  <a:lnTo>
                    <a:pt x="0" y="3447472"/>
                  </a:lnTo>
                  <a:close/>
                </a:path>
              </a:pathLst>
            </a:custGeom>
            <a:solidFill>
              <a:srgbClr val="C1FF72"/>
            </a:solidFill>
            <a:ln>
              <a:noFill/>
            </a:ln>
          </p:spPr>
        </p:sp>
        <p:sp>
          <p:nvSpPr>
            <p:cNvPr id="228" name="Google Shape;228;p14"/>
            <p:cNvSpPr txBox="1"/>
            <p:nvPr/>
          </p:nvSpPr>
          <p:spPr>
            <a:xfrm>
              <a:off x="0" y="-47625"/>
              <a:ext cx="1537153" cy="34950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4"/>
          <p:cNvGrpSpPr/>
          <p:nvPr/>
        </p:nvGrpSpPr>
        <p:grpSpPr>
          <a:xfrm>
            <a:off x="11139688" y="797302"/>
            <a:ext cx="5903752" cy="8771312"/>
            <a:chOff x="0" y="0"/>
            <a:chExt cx="723906" cy="1075520"/>
          </a:xfrm>
        </p:grpSpPr>
        <p:sp>
          <p:nvSpPr>
            <p:cNvPr id="230" name="Google Shape;230;p14"/>
            <p:cNvSpPr/>
            <p:nvPr/>
          </p:nvSpPr>
          <p:spPr>
            <a:xfrm>
              <a:off x="0" y="0"/>
              <a:ext cx="723906" cy="1075520"/>
            </a:xfrm>
            <a:custGeom>
              <a:rect b="b" l="l" r="r" t="t"/>
              <a:pathLst>
                <a:path extrusionOk="0" h="1075520"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4338"/>
                  </a:cubicBezTo>
                  <a:lnTo>
                    <a:pt x="723906" y="1075520"/>
                  </a:lnTo>
                  <a:lnTo>
                    <a:pt x="0" y="1075520"/>
                  </a:lnTo>
                  <a:lnTo>
                    <a:pt x="0" y="334888"/>
                  </a:lnTo>
                  <a:cubicBezTo>
                    <a:pt x="1953" y="185660"/>
                    <a:pt x="101964" y="64045"/>
                    <a:pt x="241432" y="1907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4"/>
            <p:cNvSpPr txBox="1"/>
            <p:nvPr/>
          </p:nvSpPr>
          <p:spPr>
            <a:xfrm>
              <a:off x="0" y="79375"/>
              <a:ext cx="723906" cy="99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2" name="Google Shape;232;p14"/>
          <p:cNvPicPr preferRelativeResize="0"/>
          <p:nvPr/>
        </p:nvPicPr>
        <p:blipFill>
          <a:blip r:embed="rId3">
            <a:alphaModFix/>
          </a:blip>
          <a:stretch>
            <a:fillRect/>
          </a:stretch>
        </p:blipFill>
        <p:spPr>
          <a:xfrm>
            <a:off x="11480400" y="1133487"/>
            <a:ext cx="5222324" cy="8104697"/>
          </a:xfrm>
          <a:prstGeom prst="rect">
            <a:avLst/>
          </a:prstGeom>
          <a:noFill/>
          <a:ln>
            <a:noFill/>
          </a:ln>
        </p:spPr>
      </p:pic>
      <p:grpSp>
        <p:nvGrpSpPr>
          <p:cNvPr id="233" name="Google Shape;233;p14"/>
          <p:cNvGrpSpPr/>
          <p:nvPr/>
        </p:nvGrpSpPr>
        <p:grpSpPr>
          <a:xfrm>
            <a:off x="-1131799" y="8504583"/>
            <a:ext cx="2425364" cy="2425364"/>
            <a:chOff x="0" y="0"/>
            <a:chExt cx="812800" cy="812800"/>
          </a:xfrm>
        </p:grpSpPr>
        <p:sp>
          <p:nvSpPr>
            <p:cNvPr id="234" name="Google Shape;23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6" name="Google Shape;236;p14"/>
          <p:cNvPicPr preferRelativeResize="0"/>
          <p:nvPr/>
        </p:nvPicPr>
        <p:blipFill>
          <a:blip r:embed="rId4">
            <a:alphaModFix/>
          </a:blip>
          <a:stretch>
            <a:fillRect/>
          </a:stretch>
        </p:blipFill>
        <p:spPr>
          <a:xfrm>
            <a:off x="503675" y="7867375"/>
            <a:ext cx="1050050" cy="1703267"/>
          </a:xfrm>
          <a:prstGeom prst="rect">
            <a:avLst/>
          </a:prstGeom>
          <a:noFill/>
          <a:ln>
            <a:noFill/>
          </a:ln>
        </p:spPr>
      </p:pic>
      <p:pic>
        <p:nvPicPr>
          <p:cNvPr id="237" name="Google Shape;237;p14"/>
          <p:cNvPicPr preferRelativeResize="0"/>
          <p:nvPr/>
        </p:nvPicPr>
        <p:blipFill>
          <a:blip r:embed="rId5">
            <a:alphaModFix/>
          </a:blip>
          <a:stretch>
            <a:fillRect/>
          </a:stretch>
        </p:blipFill>
        <p:spPr>
          <a:xfrm>
            <a:off x="10276125" y="457131"/>
            <a:ext cx="1204275" cy="1143144"/>
          </a:xfrm>
          <a:prstGeom prst="rect">
            <a:avLst/>
          </a:prstGeom>
          <a:noFill/>
          <a:ln>
            <a:noFill/>
          </a:ln>
        </p:spPr>
      </p:pic>
      <p:grpSp>
        <p:nvGrpSpPr>
          <p:cNvPr id="238" name="Google Shape;238;p14"/>
          <p:cNvGrpSpPr/>
          <p:nvPr/>
        </p:nvGrpSpPr>
        <p:grpSpPr>
          <a:xfrm>
            <a:off x="2848733" y="3527364"/>
            <a:ext cx="5522140" cy="1120523"/>
            <a:chOff x="0" y="-47625"/>
            <a:chExt cx="1850629" cy="375520"/>
          </a:xfrm>
        </p:grpSpPr>
        <p:sp>
          <p:nvSpPr>
            <p:cNvPr id="239" name="Google Shape;239;p14"/>
            <p:cNvSpPr/>
            <p:nvPr/>
          </p:nvSpPr>
          <p:spPr>
            <a:xfrm>
              <a:off x="0" y="0"/>
              <a:ext cx="1850629" cy="327895"/>
            </a:xfrm>
            <a:custGeom>
              <a:rect b="b" l="l" r="r" t="t"/>
              <a:pathLst>
                <a:path extrusionOk="0" h="327895" w="1850629">
                  <a:moveTo>
                    <a:pt x="14020" y="0"/>
                  </a:moveTo>
                  <a:lnTo>
                    <a:pt x="1836609" y="0"/>
                  </a:lnTo>
                  <a:cubicBezTo>
                    <a:pt x="1844352" y="0"/>
                    <a:pt x="1850629" y="6277"/>
                    <a:pt x="1850629" y="14020"/>
                  </a:cubicBezTo>
                  <a:lnTo>
                    <a:pt x="1850629" y="313875"/>
                  </a:lnTo>
                  <a:cubicBezTo>
                    <a:pt x="1850629" y="317593"/>
                    <a:pt x="1849152" y="321159"/>
                    <a:pt x="1846523" y="323788"/>
                  </a:cubicBezTo>
                  <a:cubicBezTo>
                    <a:pt x="1843894" y="326418"/>
                    <a:pt x="1840328" y="327895"/>
                    <a:pt x="1836609" y="327895"/>
                  </a:cubicBezTo>
                  <a:lnTo>
                    <a:pt x="14020" y="327895"/>
                  </a:lnTo>
                  <a:cubicBezTo>
                    <a:pt x="10302" y="327895"/>
                    <a:pt x="6736" y="326418"/>
                    <a:pt x="4106" y="323788"/>
                  </a:cubicBezTo>
                  <a:cubicBezTo>
                    <a:pt x="1477" y="321159"/>
                    <a:pt x="0" y="317593"/>
                    <a:pt x="0" y="313875"/>
                  </a:cubicBezTo>
                  <a:lnTo>
                    <a:pt x="0" y="14020"/>
                  </a:lnTo>
                  <a:cubicBezTo>
                    <a:pt x="0" y="10302"/>
                    <a:pt x="1477" y="6736"/>
                    <a:pt x="4106" y="4106"/>
                  </a:cubicBezTo>
                  <a:cubicBezTo>
                    <a:pt x="6736" y="1477"/>
                    <a:pt x="10302" y="0"/>
                    <a:pt x="1402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4"/>
            <p:cNvSpPr txBox="1"/>
            <p:nvPr/>
          </p:nvSpPr>
          <p:spPr>
            <a:xfrm>
              <a:off x="0" y="-47625"/>
              <a:ext cx="1850629" cy="37552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4"/>
          <p:cNvGrpSpPr/>
          <p:nvPr/>
        </p:nvGrpSpPr>
        <p:grpSpPr>
          <a:xfrm>
            <a:off x="2848733" y="6289067"/>
            <a:ext cx="5522140" cy="1120523"/>
            <a:chOff x="0" y="-47625"/>
            <a:chExt cx="1850629" cy="375520"/>
          </a:xfrm>
        </p:grpSpPr>
        <p:sp>
          <p:nvSpPr>
            <p:cNvPr id="242" name="Google Shape;242;p14"/>
            <p:cNvSpPr/>
            <p:nvPr/>
          </p:nvSpPr>
          <p:spPr>
            <a:xfrm>
              <a:off x="0" y="0"/>
              <a:ext cx="1850629" cy="327895"/>
            </a:xfrm>
            <a:custGeom>
              <a:rect b="b" l="l" r="r" t="t"/>
              <a:pathLst>
                <a:path extrusionOk="0" h="327895" w="1850629">
                  <a:moveTo>
                    <a:pt x="14020" y="0"/>
                  </a:moveTo>
                  <a:lnTo>
                    <a:pt x="1836609" y="0"/>
                  </a:lnTo>
                  <a:cubicBezTo>
                    <a:pt x="1844352" y="0"/>
                    <a:pt x="1850629" y="6277"/>
                    <a:pt x="1850629" y="14020"/>
                  </a:cubicBezTo>
                  <a:lnTo>
                    <a:pt x="1850629" y="313875"/>
                  </a:lnTo>
                  <a:cubicBezTo>
                    <a:pt x="1850629" y="317593"/>
                    <a:pt x="1849152" y="321159"/>
                    <a:pt x="1846523" y="323788"/>
                  </a:cubicBezTo>
                  <a:cubicBezTo>
                    <a:pt x="1843894" y="326418"/>
                    <a:pt x="1840328" y="327895"/>
                    <a:pt x="1836609" y="327895"/>
                  </a:cubicBezTo>
                  <a:lnTo>
                    <a:pt x="14020" y="327895"/>
                  </a:lnTo>
                  <a:cubicBezTo>
                    <a:pt x="10302" y="327895"/>
                    <a:pt x="6736" y="326418"/>
                    <a:pt x="4106" y="323788"/>
                  </a:cubicBezTo>
                  <a:cubicBezTo>
                    <a:pt x="1477" y="321159"/>
                    <a:pt x="0" y="317593"/>
                    <a:pt x="0" y="313875"/>
                  </a:cubicBezTo>
                  <a:lnTo>
                    <a:pt x="0" y="14020"/>
                  </a:lnTo>
                  <a:cubicBezTo>
                    <a:pt x="0" y="10302"/>
                    <a:pt x="1477" y="6736"/>
                    <a:pt x="4106" y="4106"/>
                  </a:cubicBezTo>
                  <a:cubicBezTo>
                    <a:pt x="6736" y="1477"/>
                    <a:pt x="10302" y="0"/>
                    <a:pt x="1402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4"/>
            <p:cNvSpPr txBox="1"/>
            <p:nvPr/>
          </p:nvSpPr>
          <p:spPr>
            <a:xfrm>
              <a:off x="0" y="-47625"/>
              <a:ext cx="1850629" cy="37552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14"/>
          <p:cNvSpPr txBox="1"/>
          <p:nvPr/>
        </p:nvSpPr>
        <p:spPr>
          <a:xfrm>
            <a:off x="1553726" y="1019175"/>
            <a:ext cx="836053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Our Company</a:t>
            </a:r>
            <a:endParaRPr/>
          </a:p>
        </p:txBody>
      </p:sp>
      <p:sp>
        <p:nvSpPr>
          <p:cNvPr id="245" name="Google Shape;245;p14"/>
          <p:cNvSpPr txBox="1"/>
          <p:nvPr/>
        </p:nvSpPr>
        <p:spPr>
          <a:xfrm>
            <a:off x="3317740" y="6658445"/>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Quicksand"/>
                <a:ea typeface="Quicksand"/>
                <a:cs typeface="Quicksand"/>
                <a:sym typeface="Quicksand"/>
              </a:rPr>
              <a:t>What we do? </a:t>
            </a:r>
            <a:endParaRPr/>
          </a:p>
        </p:txBody>
      </p:sp>
      <p:sp>
        <p:nvSpPr>
          <p:cNvPr id="246" name="Google Shape;246;p14"/>
          <p:cNvSpPr txBox="1"/>
          <p:nvPr/>
        </p:nvSpPr>
        <p:spPr>
          <a:xfrm>
            <a:off x="3317740" y="3896742"/>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6F6F6"/>
                </a:solidFill>
                <a:latin typeface="Quicksand"/>
                <a:ea typeface="Quicksand"/>
                <a:cs typeface="Quicksand"/>
                <a:sym typeface="Quicksand"/>
              </a:rPr>
              <a:t>Who we are?</a:t>
            </a:r>
            <a:endParaRPr/>
          </a:p>
        </p:txBody>
      </p:sp>
      <p:sp>
        <p:nvSpPr>
          <p:cNvPr id="247" name="Google Shape;247;p14"/>
          <p:cNvSpPr txBox="1"/>
          <p:nvPr/>
        </p:nvSpPr>
        <p:spPr>
          <a:xfrm>
            <a:off x="3927694" y="4817679"/>
            <a:ext cx="3364217"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T Sans"/>
                <a:ea typeface="PT Sans"/>
                <a:cs typeface="PT Sans"/>
                <a:sym typeface="PT Sans"/>
              </a:rPr>
              <a:t>Briefly elaborate on what you want to discuss. </a:t>
            </a:r>
            <a:endParaRPr/>
          </a:p>
        </p:txBody>
      </p:sp>
      <p:sp>
        <p:nvSpPr>
          <p:cNvPr id="248" name="Google Shape;248;p14"/>
          <p:cNvSpPr txBox="1"/>
          <p:nvPr/>
        </p:nvSpPr>
        <p:spPr>
          <a:xfrm>
            <a:off x="3927694" y="7679718"/>
            <a:ext cx="3364217"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T Sans"/>
                <a:ea typeface="PT Sans"/>
                <a:cs typeface="PT Sans"/>
                <a:sym typeface="PT Sans"/>
              </a:rPr>
              <a:t>Briefly elaborate on what you want to discuss. </a:t>
            </a:r>
            <a:endParaRPr/>
          </a:p>
        </p:txBody>
      </p:sp>
      <p:pic>
        <p:nvPicPr>
          <p:cNvPr id="249" name="Google Shape;249;p14"/>
          <p:cNvPicPr preferRelativeResize="0"/>
          <p:nvPr/>
        </p:nvPicPr>
        <p:blipFill>
          <a:blip r:embed="rId6">
            <a:alphaModFix/>
          </a:blip>
          <a:stretch>
            <a:fillRect/>
          </a:stretch>
        </p:blipFill>
        <p:spPr>
          <a:xfrm flipH="1">
            <a:off x="16585850" y="2253400"/>
            <a:ext cx="731525" cy="7315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53" name="Shape 253"/>
        <p:cNvGrpSpPr/>
        <p:nvPr/>
      </p:nvGrpSpPr>
      <p:grpSpPr>
        <a:xfrm>
          <a:off x="0" y="0"/>
          <a:ext cx="0" cy="0"/>
          <a:chOff x="0" y="0"/>
          <a:chExt cx="0" cy="0"/>
        </a:xfrm>
      </p:grpSpPr>
      <p:grpSp>
        <p:nvGrpSpPr>
          <p:cNvPr id="254" name="Google Shape;254;p15"/>
          <p:cNvGrpSpPr/>
          <p:nvPr/>
        </p:nvGrpSpPr>
        <p:grpSpPr>
          <a:xfrm>
            <a:off x="1028700" y="1028700"/>
            <a:ext cx="5903752" cy="8771312"/>
            <a:chOff x="0" y="0"/>
            <a:chExt cx="723906" cy="1075520"/>
          </a:xfrm>
        </p:grpSpPr>
        <p:sp>
          <p:nvSpPr>
            <p:cNvPr id="255" name="Google Shape;255;p15"/>
            <p:cNvSpPr/>
            <p:nvPr/>
          </p:nvSpPr>
          <p:spPr>
            <a:xfrm>
              <a:off x="0" y="0"/>
              <a:ext cx="723906" cy="1075520"/>
            </a:xfrm>
            <a:custGeom>
              <a:rect b="b" l="l" r="r" t="t"/>
              <a:pathLst>
                <a:path extrusionOk="0" h="1075520"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4338"/>
                  </a:cubicBezTo>
                  <a:lnTo>
                    <a:pt x="723906" y="1075520"/>
                  </a:lnTo>
                  <a:lnTo>
                    <a:pt x="0" y="1075520"/>
                  </a:lnTo>
                  <a:lnTo>
                    <a:pt x="0" y="334888"/>
                  </a:lnTo>
                  <a:cubicBezTo>
                    <a:pt x="1953" y="185660"/>
                    <a:pt x="101964" y="64045"/>
                    <a:pt x="241432" y="19070"/>
                  </a:cubicBezTo>
                  <a:close/>
                </a:path>
              </a:pathLst>
            </a:custGeom>
            <a:solidFill>
              <a:srgbClr val="000000">
                <a:alpha val="0"/>
              </a:srgbClr>
            </a:solidFill>
            <a:ln cap="sq" cmpd="sng" w="5715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txBox="1"/>
            <p:nvPr/>
          </p:nvSpPr>
          <p:spPr>
            <a:xfrm>
              <a:off x="0" y="79375"/>
              <a:ext cx="723906" cy="99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5"/>
          <p:cNvGrpSpPr/>
          <p:nvPr/>
        </p:nvGrpSpPr>
        <p:grpSpPr>
          <a:xfrm>
            <a:off x="-292332" y="-354563"/>
            <a:ext cx="6018769" cy="7491217"/>
            <a:chOff x="0" y="-47625"/>
            <a:chExt cx="2017064" cy="2510524"/>
          </a:xfrm>
        </p:grpSpPr>
        <p:sp>
          <p:nvSpPr>
            <p:cNvPr id="258" name="Google Shape;258;p15"/>
            <p:cNvSpPr/>
            <p:nvPr/>
          </p:nvSpPr>
          <p:spPr>
            <a:xfrm>
              <a:off x="0" y="0"/>
              <a:ext cx="2017064" cy="2462899"/>
            </a:xfrm>
            <a:custGeom>
              <a:rect b="b" l="l" r="r" t="t"/>
              <a:pathLst>
                <a:path extrusionOk="0" h="2462899" w="2017064">
                  <a:moveTo>
                    <a:pt x="12863" y="0"/>
                  </a:moveTo>
                  <a:lnTo>
                    <a:pt x="2004201" y="0"/>
                  </a:lnTo>
                  <a:cubicBezTo>
                    <a:pt x="2011305" y="0"/>
                    <a:pt x="2017064" y="5759"/>
                    <a:pt x="2017064" y="12863"/>
                  </a:cubicBezTo>
                  <a:lnTo>
                    <a:pt x="2017064" y="2450036"/>
                  </a:lnTo>
                  <a:cubicBezTo>
                    <a:pt x="2017064" y="2457140"/>
                    <a:pt x="2011305" y="2462899"/>
                    <a:pt x="2004201" y="2462899"/>
                  </a:cubicBezTo>
                  <a:lnTo>
                    <a:pt x="12863" y="2462899"/>
                  </a:lnTo>
                  <a:cubicBezTo>
                    <a:pt x="5759" y="2462899"/>
                    <a:pt x="0" y="2457140"/>
                    <a:pt x="0" y="2450036"/>
                  </a:cubicBezTo>
                  <a:lnTo>
                    <a:pt x="0" y="12863"/>
                  </a:lnTo>
                  <a:cubicBezTo>
                    <a:pt x="0" y="5759"/>
                    <a:pt x="5759" y="0"/>
                    <a:pt x="12863"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txBox="1"/>
            <p:nvPr/>
          </p:nvSpPr>
          <p:spPr>
            <a:xfrm>
              <a:off x="0" y="-47625"/>
              <a:ext cx="2017064" cy="25105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0" name="Google Shape;260;p15"/>
          <p:cNvPicPr preferRelativeResize="0"/>
          <p:nvPr/>
        </p:nvPicPr>
        <p:blipFill>
          <a:blip r:embed="rId3">
            <a:alphaModFix/>
          </a:blip>
          <a:stretch>
            <a:fillRect/>
          </a:stretch>
        </p:blipFill>
        <p:spPr>
          <a:xfrm>
            <a:off x="1369429" y="1355452"/>
            <a:ext cx="5222300" cy="8114140"/>
          </a:xfrm>
          <a:prstGeom prst="rect">
            <a:avLst/>
          </a:prstGeom>
          <a:noFill/>
          <a:ln>
            <a:noFill/>
          </a:ln>
        </p:spPr>
      </p:pic>
      <p:grpSp>
        <p:nvGrpSpPr>
          <p:cNvPr id="261" name="Google Shape;261;p15"/>
          <p:cNvGrpSpPr/>
          <p:nvPr/>
        </p:nvGrpSpPr>
        <p:grpSpPr>
          <a:xfrm>
            <a:off x="16770509" y="-826740"/>
            <a:ext cx="2425364" cy="2425364"/>
            <a:chOff x="0" y="0"/>
            <a:chExt cx="812800" cy="812800"/>
          </a:xfrm>
        </p:grpSpPr>
        <p:sp>
          <p:nvSpPr>
            <p:cNvPr id="262" name="Google Shape;26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4" name="Google Shape;264;p15"/>
          <p:cNvPicPr preferRelativeResize="0"/>
          <p:nvPr/>
        </p:nvPicPr>
        <p:blipFill>
          <a:blip r:embed="rId4">
            <a:alphaModFix/>
          </a:blip>
          <a:stretch>
            <a:fillRect/>
          </a:stretch>
        </p:blipFill>
        <p:spPr>
          <a:xfrm>
            <a:off x="7566022" y="8295297"/>
            <a:ext cx="1304850" cy="1230863"/>
          </a:xfrm>
          <a:prstGeom prst="rect">
            <a:avLst/>
          </a:prstGeom>
          <a:noFill/>
          <a:ln>
            <a:noFill/>
          </a:ln>
        </p:spPr>
      </p:pic>
      <p:pic>
        <p:nvPicPr>
          <p:cNvPr id="265" name="Google Shape;265;p15"/>
          <p:cNvPicPr preferRelativeResize="0"/>
          <p:nvPr/>
        </p:nvPicPr>
        <p:blipFill>
          <a:blip r:embed="rId5">
            <a:alphaModFix/>
          </a:blip>
          <a:stretch>
            <a:fillRect/>
          </a:stretch>
        </p:blipFill>
        <p:spPr>
          <a:xfrm>
            <a:off x="17065125" y="679278"/>
            <a:ext cx="1050050" cy="1693431"/>
          </a:xfrm>
          <a:prstGeom prst="rect">
            <a:avLst/>
          </a:prstGeom>
          <a:noFill/>
          <a:ln>
            <a:noFill/>
          </a:ln>
        </p:spPr>
      </p:pic>
      <p:grpSp>
        <p:nvGrpSpPr>
          <p:cNvPr id="266" name="Google Shape;266;p15"/>
          <p:cNvGrpSpPr/>
          <p:nvPr/>
        </p:nvGrpSpPr>
        <p:grpSpPr>
          <a:xfrm>
            <a:off x="11284582" y="8852811"/>
            <a:ext cx="10971854" cy="1725352"/>
            <a:chOff x="0" y="-47625"/>
            <a:chExt cx="3676986" cy="578216"/>
          </a:xfrm>
        </p:grpSpPr>
        <p:sp>
          <p:nvSpPr>
            <p:cNvPr id="267" name="Google Shape;267;p15"/>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
            <p:cNvSpPr txBox="1"/>
            <p:nvPr/>
          </p:nvSpPr>
          <p:spPr>
            <a:xfrm>
              <a:off x="0" y="-47625"/>
              <a:ext cx="3676986"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5"/>
          <p:cNvGrpSpPr/>
          <p:nvPr/>
        </p:nvGrpSpPr>
        <p:grpSpPr>
          <a:xfrm>
            <a:off x="12104234" y="9271020"/>
            <a:ext cx="10971854" cy="1725352"/>
            <a:chOff x="0" y="-47625"/>
            <a:chExt cx="3676986" cy="578216"/>
          </a:xfrm>
        </p:grpSpPr>
        <p:sp>
          <p:nvSpPr>
            <p:cNvPr id="270" name="Google Shape;270;p15"/>
            <p:cNvSpPr/>
            <p:nvPr/>
          </p:nvSpPr>
          <p:spPr>
            <a:xfrm>
              <a:off x="0" y="0"/>
              <a:ext cx="3676986" cy="530591"/>
            </a:xfrm>
            <a:custGeom>
              <a:rect b="b" l="l" r="r" t="t"/>
              <a:pathLst>
                <a:path extrusionOk="0" h="530591" w="3676986">
                  <a:moveTo>
                    <a:pt x="7056" y="0"/>
                  </a:moveTo>
                  <a:lnTo>
                    <a:pt x="3669930" y="0"/>
                  </a:lnTo>
                  <a:cubicBezTo>
                    <a:pt x="3673827" y="0"/>
                    <a:pt x="3676986" y="3159"/>
                    <a:pt x="3676986" y="7056"/>
                  </a:cubicBezTo>
                  <a:lnTo>
                    <a:pt x="3676986" y="523534"/>
                  </a:lnTo>
                  <a:cubicBezTo>
                    <a:pt x="3676986" y="527431"/>
                    <a:pt x="3673827" y="530591"/>
                    <a:pt x="3669930" y="530591"/>
                  </a:cubicBezTo>
                  <a:lnTo>
                    <a:pt x="7056" y="530591"/>
                  </a:lnTo>
                  <a:cubicBezTo>
                    <a:pt x="3159" y="530591"/>
                    <a:pt x="0" y="527431"/>
                    <a:pt x="0" y="523534"/>
                  </a:cubicBezTo>
                  <a:lnTo>
                    <a:pt x="0" y="7056"/>
                  </a:lnTo>
                  <a:cubicBezTo>
                    <a:pt x="0" y="3159"/>
                    <a:pt x="3159" y="0"/>
                    <a:pt x="7056"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5"/>
            <p:cNvSpPr txBox="1"/>
            <p:nvPr/>
          </p:nvSpPr>
          <p:spPr>
            <a:xfrm>
              <a:off x="0" y="-47625"/>
              <a:ext cx="3676986"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p15"/>
          <p:cNvSpPr txBox="1"/>
          <p:nvPr/>
        </p:nvSpPr>
        <p:spPr>
          <a:xfrm>
            <a:off x="8398513" y="1662406"/>
            <a:ext cx="81756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4E77A7"/>
                </a:solidFill>
                <a:latin typeface="Arsenal"/>
                <a:ea typeface="Arsenal"/>
                <a:cs typeface="Arsenal"/>
                <a:sym typeface="Arsenal"/>
              </a:rPr>
              <a:t>Welcome To Presentation</a:t>
            </a:r>
            <a:endParaRPr/>
          </a:p>
        </p:txBody>
      </p:sp>
      <p:sp>
        <p:nvSpPr>
          <p:cNvPr id="273" name="Google Shape;273;p15"/>
          <p:cNvSpPr txBox="1"/>
          <p:nvPr/>
        </p:nvSpPr>
        <p:spPr>
          <a:xfrm>
            <a:off x="8635103" y="5686924"/>
            <a:ext cx="7702544"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I'm Rain, and I'll be sharing with you my beautiful ideas. </a:t>
            </a:r>
            <a:endParaRPr/>
          </a:p>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Follow me at @reallygreatsite to learn more. </a:t>
            </a:r>
            <a:endParaRPr/>
          </a:p>
        </p:txBody>
      </p:sp>
      <p:pic>
        <p:nvPicPr>
          <p:cNvPr id="274" name="Google Shape;274;p15"/>
          <p:cNvPicPr preferRelativeResize="0"/>
          <p:nvPr/>
        </p:nvPicPr>
        <p:blipFill>
          <a:blip r:embed="rId6">
            <a:alphaModFix/>
          </a:blip>
          <a:stretch>
            <a:fillRect/>
          </a:stretch>
        </p:blipFill>
        <p:spPr>
          <a:xfrm>
            <a:off x="13199875" y="8868725"/>
            <a:ext cx="7791501" cy="779150"/>
          </a:xfrm>
          <a:prstGeom prst="rect">
            <a:avLst/>
          </a:prstGeom>
          <a:noFill/>
          <a:ln>
            <a:noFill/>
          </a:ln>
        </p:spPr>
      </p:pic>
      <p:pic>
        <p:nvPicPr>
          <p:cNvPr id="275" name="Google Shape;275;p15"/>
          <p:cNvPicPr preferRelativeResize="0"/>
          <p:nvPr/>
        </p:nvPicPr>
        <p:blipFill>
          <a:blip r:embed="rId7">
            <a:alphaModFix/>
          </a:blip>
          <a:stretch>
            <a:fillRect/>
          </a:stretch>
        </p:blipFill>
        <p:spPr>
          <a:xfrm>
            <a:off x="-4514700" y="2010875"/>
            <a:ext cx="7315251" cy="731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79" name="Shape 279"/>
        <p:cNvGrpSpPr/>
        <p:nvPr/>
      </p:nvGrpSpPr>
      <p:grpSpPr>
        <a:xfrm>
          <a:off x="0" y="0"/>
          <a:ext cx="0" cy="0"/>
          <a:chOff x="0" y="0"/>
          <a:chExt cx="0" cy="0"/>
        </a:xfrm>
      </p:grpSpPr>
      <p:grpSp>
        <p:nvGrpSpPr>
          <p:cNvPr id="280" name="Google Shape;280;p16"/>
          <p:cNvGrpSpPr/>
          <p:nvPr/>
        </p:nvGrpSpPr>
        <p:grpSpPr>
          <a:xfrm>
            <a:off x="-553655" y="4340786"/>
            <a:ext cx="1944181" cy="5946214"/>
            <a:chOff x="0" y="-47625"/>
            <a:chExt cx="651551" cy="1992749"/>
          </a:xfrm>
        </p:grpSpPr>
        <p:sp>
          <p:nvSpPr>
            <p:cNvPr id="281" name="Google Shape;281;p16"/>
            <p:cNvSpPr/>
            <p:nvPr/>
          </p:nvSpPr>
          <p:spPr>
            <a:xfrm>
              <a:off x="0" y="0"/>
              <a:ext cx="651551" cy="1945124"/>
            </a:xfrm>
            <a:custGeom>
              <a:rect b="b" l="l" r="r" t="t"/>
              <a:pathLst>
                <a:path extrusionOk="0" h="1945124" w="651551">
                  <a:moveTo>
                    <a:pt x="39821" y="0"/>
                  </a:moveTo>
                  <a:lnTo>
                    <a:pt x="611730" y="0"/>
                  </a:lnTo>
                  <a:cubicBezTo>
                    <a:pt x="622292" y="0"/>
                    <a:pt x="632420" y="4195"/>
                    <a:pt x="639888" y="11663"/>
                  </a:cubicBezTo>
                  <a:cubicBezTo>
                    <a:pt x="647356" y="19131"/>
                    <a:pt x="651551" y="29260"/>
                    <a:pt x="651551" y="39821"/>
                  </a:cubicBezTo>
                  <a:lnTo>
                    <a:pt x="651551" y="1905303"/>
                  </a:lnTo>
                  <a:cubicBezTo>
                    <a:pt x="651551" y="1927295"/>
                    <a:pt x="633723" y="1945124"/>
                    <a:pt x="611730" y="1945124"/>
                  </a:cubicBezTo>
                  <a:lnTo>
                    <a:pt x="39821" y="1945124"/>
                  </a:lnTo>
                  <a:cubicBezTo>
                    <a:pt x="29260" y="1945124"/>
                    <a:pt x="19131" y="1940928"/>
                    <a:pt x="11663" y="1933460"/>
                  </a:cubicBezTo>
                  <a:cubicBezTo>
                    <a:pt x="4195" y="1925993"/>
                    <a:pt x="0" y="1915864"/>
                    <a:pt x="0" y="1905303"/>
                  </a:cubicBezTo>
                  <a:lnTo>
                    <a:pt x="0" y="39821"/>
                  </a:lnTo>
                  <a:cubicBezTo>
                    <a:pt x="0" y="29260"/>
                    <a:pt x="4195" y="19131"/>
                    <a:pt x="11663" y="11663"/>
                  </a:cubicBezTo>
                  <a:cubicBezTo>
                    <a:pt x="19131" y="4195"/>
                    <a:pt x="29260" y="0"/>
                    <a:pt x="39821"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6"/>
            <p:cNvSpPr txBox="1"/>
            <p:nvPr/>
          </p:nvSpPr>
          <p:spPr>
            <a:xfrm>
              <a:off x="0" y="-47625"/>
              <a:ext cx="651551" cy="19927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6"/>
          <p:cNvGrpSpPr/>
          <p:nvPr/>
        </p:nvGrpSpPr>
        <p:grpSpPr>
          <a:xfrm>
            <a:off x="13020890" y="6382910"/>
            <a:ext cx="2411530" cy="2578536"/>
            <a:chOff x="0" y="-47625"/>
            <a:chExt cx="687695" cy="735320"/>
          </a:xfrm>
        </p:grpSpPr>
        <p:sp>
          <p:nvSpPr>
            <p:cNvPr id="284" name="Google Shape;284;p16"/>
            <p:cNvSpPr/>
            <p:nvPr/>
          </p:nvSpPr>
          <p:spPr>
            <a:xfrm>
              <a:off x="0" y="0"/>
              <a:ext cx="687695" cy="687695"/>
            </a:xfrm>
            <a:custGeom>
              <a:rect b="b" l="l" r="r" t="t"/>
              <a:pathLst>
                <a:path extrusionOk="0" h="687695" w="687695">
                  <a:moveTo>
                    <a:pt x="32104" y="0"/>
                  </a:moveTo>
                  <a:lnTo>
                    <a:pt x="655591" y="0"/>
                  </a:lnTo>
                  <a:cubicBezTo>
                    <a:pt x="673322" y="0"/>
                    <a:pt x="687695" y="14373"/>
                    <a:pt x="687695" y="32104"/>
                  </a:cubicBezTo>
                  <a:lnTo>
                    <a:pt x="687695" y="655591"/>
                  </a:lnTo>
                  <a:cubicBezTo>
                    <a:pt x="687695" y="673322"/>
                    <a:pt x="673322" y="687695"/>
                    <a:pt x="655591" y="687695"/>
                  </a:cubicBezTo>
                  <a:lnTo>
                    <a:pt x="32104" y="687695"/>
                  </a:lnTo>
                  <a:cubicBezTo>
                    <a:pt x="14373" y="687695"/>
                    <a:pt x="0" y="673322"/>
                    <a:pt x="0" y="655591"/>
                  </a:cubicBezTo>
                  <a:lnTo>
                    <a:pt x="0" y="32104"/>
                  </a:lnTo>
                  <a:cubicBezTo>
                    <a:pt x="0" y="14373"/>
                    <a:pt x="14373" y="0"/>
                    <a:pt x="32104"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6"/>
            <p:cNvSpPr txBox="1"/>
            <p:nvPr/>
          </p:nvSpPr>
          <p:spPr>
            <a:xfrm>
              <a:off x="0" y="-47625"/>
              <a:ext cx="687695" cy="7353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6"/>
          <p:cNvGrpSpPr/>
          <p:nvPr/>
        </p:nvGrpSpPr>
        <p:grpSpPr>
          <a:xfrm>
            <a:off x="-947577" y="3221230"/>
            <a:ext cx="1944181" cy="5946214"/>
            <a:chOff x="0" y="-47625"/>
            <a:chExt cx="651551" cy="1992749"/>
          </a:xfrm>
        </p:grpSpPr>
        <p:sp>
          <p:nvSpPr>
            <p:cNvPr id="287" name="Google Shape;287;p16"/>
            <p:cNvSpPr/>
            <p:nvPr/>
          </p:nvSpPr>
          <p:spPr>
            <a:xfrm>
              <a:off x="0" y="0"/>
              <a:ext cx="651551" cy="1945124"/>
            </a:xfrm>
            <a:custGeom>
              <a:rect b="b" l="l" r="r" t="t"/>
              <a:pathLst>
                <a:path extrusionOk="0" h="1945124" w="651551">
                  <a:moveTo>
                    <a:pt x="39821" y="0"/>
                  </a:moveTo>
                  <a:lnTo>
                    <a:pt x="611730" y="0"/>
                  </a:lnTo>
                  <a:cubicBezTo>
                    <a:pt x="622292" y="0"/>
                    <a:pt x="632420" y="4195"/>
                    <a:pt x="639888" y="11663"/>
                  </a:cubicBezTo>
                  <a:cubicBezTo>
                    <a:pt x="647356" y="19131"/>
                    <a:pt x="651551" y="29260"/>
                    <a:pt x="651551" y="39821"/>
                  </a:cubicBezTo>
                  <a:lnTo>
                    <a:pt x="651551" y="1905303"/>
                  </a:lnTo>
                  <a:cubicBezTo>
                    <a:pt x="651551" y="1927295"/>
                    <a:pt x="633723" y="1945124"/>
                    <a:pt x="611730" y="1945124"/>
                  </a:cubicBezTo>
                  <a:lnTo>
                    <a:pt x="39821" y="1945124"/>
                  </a:lnTo>
                  <a:cubicBezTo>
                    <a:pt x="29260" y="1945124"/>
                    <a:pt x="19131" y="1940928"/>
                    <a:pt x="11663" y="1933460"/>
                  </a:cubicBezTo>
                  <a:cubicBezTo>
                    <a:pt x="4195" y="1925993"/>
                    <a:pt x="0" y="1915864"/>
                    <a:pt x="0" y="1905303"/>
                  </a:cubicBezTo>
                  <a:lnTo>
                    <a:pt x="0" y="39821"/>
                  </a:lnTo>
                  <a:cubicBezTo>
                    <a:pt x="0" y="29260"/>
                    <a:pt x="4195" y="19131"/>
                    <a:pt x="11663" y="11663"/>
                  </a:cubicBezTo>
                  <a:cubicBezTo>
                    <a:pt x="19131" y="4195"/>
                    <a:pt x="29260" y="0"/>
                    <a:pt x="39821"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6"/>
            <p:cNvSpPr txBox="1"/>
            <p:nvPr/>
          </p:nvSpPr>
          <p:spPr>
            <a:xfrm>
              <a:off x="0" y="-47625"/>
              <a:ext cx="651551" cy="19927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6"/>
          <p:cNvGrpSpPr/>
          <p:nvPr/>
        </p:nvGrpSpPr>
        <p:grpSpPr>
          <a:xfrm>
            <a:off x="3751638" y="3221230"/>
            <a:ext cx="3018227" cy="2965634"/>
            <a:chOff x="0" y="-47625"/>
            <a:chExt cx="1011495" cy="993870"/>
          </a:xfrm>
        </p:grpSpPr>
        <p:sp>
          <p:nvSpPr>
            <p:cNvPr id="290" name="Google Shape;290;p16"/>
            <p:cNvSpPr/>
            <p:nvPr/>
          </p:nvSpPr>
          <p:spPr>
            <a:xfrm>
              <a:off x="0" y="0"/>
              <a:ext cx="1011495" cy="946245"/>
            </a:xfrm>
            <a:custGeom>
              <a:rect b="b" l="l" r="r" t="t"/>
              <a:pathLst>
                <a:path extrusionOk="0" h="946245" w="1011495">
                  <a:moveTo>
                    <a:pt x="25651" y="0"/>
                  </a:moveTo>
                  <a:lnTo>
                    <a:pt x="985845" y="0"/>
                  </a:lnTo>
                  <a:cubicBezTo>
                    <a:pt x="992648" y="0"/>
                    <a:pt x="999172" y="2702"/>
                    <a:pt x="1003982" y="7513"/>
                  </a:cubicBezTo>
                  <a:cubicBezTo>
                    <a:pt x="1008793" y="12323"/>
                    <a:pt x="1011495" y="18848"/>
                    <a:pt x="1011495" y="25651"/>
                  </a:cubicBezTo>
                  <a:lnTo>
                    <a:pt x="1011495" y="920594"/>
                  </a:lnTo>
                  <a:cubicBezTo>
                    <a:pt x="1011495" y="927397"/>
                    <a:pt x="1008793" y="933922"/>
                    <a:pt x="1003982" y="938732"/>
                  </a:cubicBezTo>
                  <a:cubicBezTo>
                    <a:pt x="999172" y="943543"/>
                    <a:pt x="992648" y="946245"/>
                    <a:pt x="985845" y="946245"/>
                  </a:cubicBezTo>
                  <a:lnTo>
                    <a:pt x="25651" y="946245"/>
                  </a:lnTo>
                  <a:cubicBezTo>
                    <a:pt x="11484" y="946245"/>
                    <a:pt x="0" y="934761"/>
                    <a:pt x="0" y="920594"/>
                  </a:cubicBezTo>
                  <a:lnTo>
                    <a:pt x="0" y="25651"/>
                  </a:lnTo>
                  <a:cubicBezTo>
                    <a:pt x="0" y="18848"/>
                    <a:pt x="2702" y="12323"/>
                    <a:pt x="7513" y="7513"/>
                  </a:cubicBezTo>
                  <a:cubicBezTo>
                    <a:pt x="12323" y="2702"/>
                    <a:pt x="18848" y="0"/>
                    <a:pt x="25651" y="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6"/>
            <p:cNvSpPr txBox="1"/>
            <p:nvPr/>
          </p:nvSpPr>
          <p:spPr>
            <a:xfrm>
              <a:off x="0" y="-47625"/>
              <a:ext cx="1011495" cy="9938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6"/>
          <p:cNvGrpSpPr/>
          <p:nvPr/>
        </p:nvGrpSpPr>
        <p:grpSpPr>
          <a:xfrm>
            <a:off x="4054986" y="3402330"/>
            <a:ext cx="2411530" cy="2578536"/>
            <a:chOff x="0" y="-47625"/>
            <a:chExt cx="687695" cy="735320"/>
          </a:xfrm>
        </p:grpSpPr>
        <p:sp>
          <p:nvSpPr>
            <p:cNvPr id="293" name="Google Shape;293;p16"/>
            <p:cNvSpPr/>
            <p:nvPr/>
          </p:nvSpPr>
          <p:spPr>
            <a:xfrm>
              <a:off x="0" y="0"/>
              <a:ext cx="687695" cy="687695"/>
            </a:xfrm>
            <a:custGeom>
              <a:rect b="b" l="l" r="r" t="t"/>
              <a:pathLst>
                <a:path extrusionOk="0" h="687695" w="687695">
                  <a:moveTo>
                    <a:pt x="32104" y="0"/>
                  </a:moveTo>
                  <a:lnTo>
                    <a:pt x="655591" y="0"/>
                  </a:lnTo>
                  <a:cubicBezTo>
                    <a:pt x="673322" y="0"/>
                    <a:pt x="687695" y="14373"/>
                    <a:pt x="687695" y="32104"/>
                  </a:cubicBezTo>
                  <a:lnTo>
                    <a:pt x="687695" y="655591"/>
                  </a:lnTo>
                  <a:cubicBezTo>
                    <a:pt x="687695" y="673322"/>
                    <a:pt x="673322" y="687695"/>
                    <a:pt x="655591" y="687695"/>
                  </a:cubicBezTo>
                  <a:lnTo>
                    <a:pt x="32104" y="687695"/>
                  </a:lnTo>
                  <a:cubicBezTo>
                    <a:pt x="14373" y="687695"/>
                    <a:pt x="0" y="673322"/>
                    <a:pt x="0" y="655591"/>
                  </a:cubicBezTo>
                  <a:lnTo>
                    <a:pt x="0" y="32104"/>
                  </a:lnTo>
                  <a:cubicBezTo>
                    <a:pt x="0" y="14373"/>
                    <a:pt x="14373" y="0"/>
                    <a:pt x="32104"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6"/>
            <p:cNvSpPr txBox="1"/>
            <p:nvPr/>
          </p:nvSpPr>
          <p:spPr>
            <a:xfrm>
              <a:off x="0" y="-47625"/>
              <a:ext cx="687695" cy="7353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6"/>
          <p:cNvGrpSpPr/>
          <p:nvPr/>
        </p:nvGrpSpPr>
        <p:grpSpPr>
          <a:xfrm>
            <a:off x="12717542" y="6201809"/>
            <a:ext cx="3018227" cy="2965634"/>
            <a:chOff x="0" y="-47625"/>
            <a:chExt cx="1011495" cy="993870"/>
          </a:xfrm>
        </p:grpSpPr>
        <p:sp>
          <p:nvSpPr>
            <p:cNvPr id="296" name="Google Shape;296;p16"/>
            <p:cNvSpPr/>
            <p:nvPr/>
          </p:nvSpPr>
          <p:spPr>
            <a:xfrm>
              <a:off x="0" y="0"/>
              <a:ext cx="1011495" cy="946245"/>
            </a:xfrm>
            <a:custGeom>
              <a:rect b="b" l="l" r="r" t="t"/>
              <a:pathLst>
                <a:path extrusionOk="0" h="946245" w="1011495">
                  <a:moveTo>
                    <a:pt x="25651" y="0"/>
                  </a:moveTo>
                  <a:lnTo>
                    <a:pt x="985845" y="0"/>
                  </a:lnTo>
                  <a:cubicBezTo>
                    <a:pt x="992648" y="0"/>
                    <a:pt x="999172" y="2702"/>
                    <a:pt x="1003982" y="7513"/>
                  </a:cubicBezTo>
                  <a:cubicBezTo>
                    <a:pt x="1008793" y="12323"/>
                    <a:pt x="1011495" y="18848"/>
                    <a:pt x="1011495" y="25651"/>
                  </a:cubicBezTo>
                  <a:lnTo>
                    <a:pt x="1011495" y="920594"/>
                  </a:lnTo>
                  <a:cubicBezTo>
                    <a:pt x="1011495" y="927397"/>
                    <a:pt x="1008793" y="933922"/>
                    <a:pt x="1003982" y="938732"/>
                  </a:cubicBezTo>
                  <a:cubicBezTo>
                    <a:pt x="999172" y="943543"/>
                    <a:pt x="992648" y="946245"/>
                    <a:pt x="985845" y="946245"/>
                  </a:cubicBezTo>
                  <a:lnTo>
                    <a:pt x="25651" y="946245"/>
                  </a:lnTo>
                  <a:cubicBezTo>
                    <a:pt x="11484" y="946245"/>
                    <a:pt x="0" y="934761"/>
                    <a:pt x="0" y="920594"/>
                  </a:cubicBezTo>
                  <a:lnTo>
                    <a:pt x="0" y="25651"/>
                  </a:lnTo>
                  <a:cubicBezTo>
                    <a:pt x="0" y="18848"/>
                    <a:pt x="2702" y="12323"/>
                    <a:pt x="7513" y="7513"/>
                  </a:cubicBezTo>
                  <a:cubicBezTo>
                    <a:pt x="12323" y="2702"/>
                    <a:pt x="18848" y="0"/>
                    <a:pt x="25651" y="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6"/>
            <p:cNvSpPr txBox="1"/>
            <p:nvPr/>
          </p:nvSpPr>
          <p:spPr>
            <a:xfrm>
              <a:off x="0" y="-47625"/>
              <a:ext cx="1011495" cy="9938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6"/>
          <p:cNvGrpSpPr/>
          <p:nvPr/>
        </p:nvGrpSpPr>
        <p:grpSpPr>
          <a:xfrm>
            <a:off x="14835604" y="2400300"/>
            <a:ext cx="2425364" cy="2425364"/>
            <a:chOff x="0" y="0"/>
            <a:chExt cx="812800" cy="812800"/>
          </a:xfrm>
        </p:grpSpPr>
        <p:sp>
          <p:nvSpPr>
            <p:cNvPr id="299" name="Google Shape;29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1" name="Google Shape;301;p16"/>
          <p:cNvSpPr txBox="1"/>
          <p:nvPr/>
        </p:nvSpPr>
        <p:spPr>
          <a:xfrm>
            <a:off x="7346290" y="4184036"/>
            <a:ext cx="45841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4E77A7"/>
                </a:solidFill>
                <a:latin typeface="Quicksand"/>
                <a:ea typeface="Quicksand"/>
                <a:cs typeface="Quicksand"/>
                <a:sym typeface="Quicksand"/>
              </a:rPr>
              <a:t>Mission</a:t>
            </a:r>
            <a:endParaRPr/>
          </a:p>
        </p:txBody>
      </p:sp>
      <p:sp>
        <p:nvSpPr>
          <p:cNvPr id="302" name="Google Shape;302;p16"/>
          <p:cNvSpPr txBox="1"/>
          <p:nvPr/>
        </p:nvSpPr>
        <p:spPr>
          <a:xfrm>
            <a:off x="7346290" y="4821662"/>
            <a:ext cx="4584125" cy="4057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PT Sans"/>
                <a:ea typeface="PT Sans"/>
                <a:cs typeface="PT Sans"/>
                <a:sym typeface="PT Sans"/>
              </a:rPr>
              <a:t>Enter your grand vision statement!</a:t>
            </a:r>
            <a:endParaRPr/>
          </a:p>
        </p:txBody>
      </p:sp>
      <p:sp>
        <p:nvSpPr>
          <p:cNvPr id="303" name="Google Shape;303;p16"/>
          <p:cNvSpPr txBox="1"/>
          <p:nvPr/>
        </p:nvSpPr>
        <p:spPr>
          <a:xfrm>
            <a:off x="7385122" y="7268194"/>
            <a:ext cx="4584125" cy="52387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4E77A7"/>
                </a:solidFill>
                <a:latin typeface="Quicksand"/>
                <a:ea typeface="Quicksand"/>
                <a:cs typeface="Quicksand"/>
                <a:sym typeface="Quicksand"/>
              </a:rPr>
              <a:t>Vision</a:t>
            </a:r>
            <a:endParaRPr/>
          </a:p>
        </p:txBody>
      </p:sp>
      <p:sp>
        <p:nvSpPr>
          <p:cNvPr id="304" name="Google Shape;304;p16"/>
          <p:cNvSpPr txBox="1"/>
          <p:nvPr/>
        </p:nvSpPr>
        <p:spPr>
          <a:xfrm>
            <a:off x="7385122" y="7905820"/>
            <a:ext cx="4584125" cy="40576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US" sz="2399" u="none" cap="none" strike="noStrike">
                <a:solidFill>
                  <a:srgbClr val="000000"/>
                </a:solidFill>
                <a:latin typeface="PT Sans"/>
                <a:ea typeface="PT Sans"/>
                <a:cs typeface="PT Sans"/>
                <a:sym typeface="PT Sans"/>
              </a:rPr>
              <a:t>Enter your grand vision statement!</a:t>
            </a:r>
            <a:endParaRPr/>
          </a:p>
        </p:txBody>
      </p:sp>
      <p:sp>
        <p:nvSpPr>
          <p:cNvPr id="305" name="Google Shape;305;p16"/>
          <p:cNvSpPr txBox="1"/>
          <p:nvPr/>
        </p:nvSpPr>
        <p:spPr>
          <a:xfrm>
            <a:off x="2855580" y="1019175"/>
            <a:ext cx="1257684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Mission And Vision</a:t>
            </a:r>
            <a:endParaRPr/>
          </a:p>
        </p:txBody>
      </p:sp>
      <p:pic>
        <p:nvPicPr>
          <p:cNvPr id="306" name="Google Shape;306;p16"/>
          <p:cNvPicPr preferRelativeResize="0"/>
          <p:nvPr/>
        </p:nvPicPr>
        <p:blipFill>
          <a:blip r:embed="rId3">
            <a:alphaModFix/>
          </a:blip>
          <a:stretch>
            <a:fillRect/>
          </a:stretch>
        </p:blipFill>
        <p:spPr>
          <a:xfrm>
            <a:off x="-2701750" y="8132525"/>
            <a:ext cx="7314999" cy="731500"/>
          </a:xfrm>
          <a:prstGeom prst="rect">
            <a:avLst/>
          </a:prstGeom>
          <a:noFill/>
          <a:ln>
            <a:noFill/>
          </a:ln>
        </p:spPr>
      </p:pic>
      <p:pic>
        <p:nvPicPr>
          <p:cNvPr id="307" name="Google Shape;307;p16"/>
          <p:cNvPicPr preferRelativeResize="0"/>
          <p:nvPr/>
        </p:nvPicPr>
        <p:blipFill>
          <a:blip r:embed="rId4">
            <a:alphaModFix/>
          </a:blip>
          <a:stretch>
            <a:fillRect/>
          </a:stretch>
        </p:blipFill>
        <p:spPr>
          <a:xfrm>
            <a:off x="16749450" y="3977710"/>
            <a:ext cx="1050050" cy="1693415"/>
          </a:xfrm>
          <a:prstGeom prst="rect">
            <a:avLst/>
          </a:prstGeom>
          <a:noFill/>
          <a:ln>
            <a:noFill/>
          </a:ln>
        </p:spPr>
      </p:pic>
      <p:pic>
        <p:nvPicPr>
          <p:cNvPr id="308" name="Google Shape;308;p16"/>
          <p:cNvPicPr preferRelativeResize="0"/>
          <p:nvPr/>
        </p:nvPicPr>
        <p:blipFill>
          <a:blip r:embed="rId5">
            <a:alphaModFix/>
          </a:blip>
          <a:stretch>
            <a:fillRect/>
          </a:stretch>
        </p:blipFill>
        <p:spPr>
          <a:xfrm>
            <a:off x="4400200" y="3963863"/>
            <a:ext cx="1721100" cy="1721100"/>
          </a:xfrm>
          <a:prstGeom prst="rect">
            <a:avLst/>
          </a:prstGeom>
          <a:noFill/>
          <a:ln>
            <a:noFill/>
          </a:ln>
        </p:spPr>
      </p:pic>
      <p:pic>
        <p:nvPicPr>
          <p:cNvPr id="309" name="Google Shape;309;p16"/>
          <p:cNvPicPr preferRelativeResize="0"/>
          <p:nvPr/>
        </p:nvPicPr>
        <p:blipFill>
          <a:blip r:embed="rId6">
            <a:alphaModFix/>
          </a:blip>
          <a:stretch>
            <a:fillRect/>
          </a:stretch>
        </p:blipFill>
        <p:spPr>
          <a:xfrm>
            <a:off x="13432187" y="6890137"/>
            <a:ext cx="1588950" cy="1588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13" name="Shape 313"/>
        <p:cNvGrpSpPr/>
        <p:nvPr/>
      </p:nvGrpSpPr>
      <p:grpSpPr>
        <a:xfrm>
          <a:off x="0" y="0"/>
          <a:ext cx="0" cy="0"/>
          <a:chOff x="0" y="0"/>
          <a:chExt cx="0" cy="0"/>
        </a:xfrm>
      </p:grpSpPr>
      <p:sp>
        <p:nvSpPr>
          <p:cNvPr id="314" name="Google Shape;314;p17"/>
          <p:cNvSpPr/>
          <p:nvPr/>
        </p:nvSpPr>
        <p:spPr>
          <a:xfrm>
            <a:off x="1028700" y="711643"/>
            <a:ext cx="6533252" cy="8863263"/>
          </a:xfrm>
          <a:custGeom>
            <a:rect b="b" l="l" r="r" t="t"/>
            <a:pathLst>
              <a:path extrusionOk="0" h="982079"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2262"/>
                </a:cubicBezTo>
                <a:lnTo>
                  <a:pt x="723906" y="982079"/>
                </a:lnTo>
                <a:lnTo>
                  <a:pt x="0" y="982079"/>
                </a:lnTo>
                <a:lnTo>
                  <a:pt x="0" y="332744"/>
                </a:lnTo>
                <a:cubicBezTo>
                  <a:pt x="1953" y="185660"/>
                  <a:pt x="101964" y="64045"/>
                  <a:pt x="241432" y="1907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7"/>
          <p:cNvSpPr txBox="1"/>
          <p:nvPr/>
        </p:nvSpPr>
        <p:spPr>
          <a:xfrm>
            <a:off x="1028700" y="1428038"/>
            <a:ext cx="6533576" cy="81473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316" name="Google Shape;316;p17"/>
          <p:cNvPicPr preferRelativeResize="0"/>
          <p:nvPr/>
        </p:nvPicPr>
        <p:blipFill>
          <a:blip r:embed="rId3">
            <a:alphaModFix/>
          </a:blip>
          <a:stretch>
            <a:fillRect/>
          </a:stretch>
        </p:blipFill>
        <p:spPr>
          <a:xfrm>
            <a:off x="1405787" y="1047827"/>
            <a:ext cx="5779425" cy="8193615"/>
          </a:xfrm>
          <a:prstGeom prst="rect">
            <a:avLst/>
          </a:prstGeom>
          <a:noFill/>
          <a:ln>
            <a:noFill/>
          </a:ln>
        </p:spPr>
      </p:pic>
      <p:grpSp>
        <p:nvGrpSpPr>
          <p:cNvPr id="317" name="Google Shape;317;p17"/>
          <p:cNvGrpSpPr/>
          <p:nvPr/>
        </p:nvGrpSpPr>
        <p:grpSpPr>
          <a:xfrm>
            <a:off x="12123706" y="7409648"/>
            <a:ext cx="6614051" cy="1725352"/>
            <a:chOff x="0" y="-47625"/>
            <a:chExt cx="2216560" cy="578216"/>
          </a:xfrm>
        </p:grpSpPr>
        <p:sp>
          <p:nvSpPr>
            <p:cNvPr id="318" name="Google Shape;318;p17"/>
            <p:cNvSpPr/>
            <p:nvPr/>
          </p:nvSpPr>
          <p:spPr>
            <a:xfrm>
              <a:off x="0" y="0"/>
              <a:ext cx="2216560" cy="530591"/>
            </a:xfrm>
            <a:custGeom>
              <a:rect b="b" l="l" r="r" t="t"/>
              <a:pathLst>
                <a:path extrusionOk="0" h="530591" w="2216560">
                  <a:moveTo>
                    <a:pt x="11705" y="0"/>
                  </a:moveTo>
                  <a:lnTo>
                    <a:pt x="2204855" y="0"/>
                  </a:lnTo>
                  <a:cubicBezTo>
                    <a:pt x="2211320" y="0"/>
                    <a:pt x="2216560" y="5241"/>
                    <a:pt x="2216560" y="11705"/>
                  </a:cubicBezTo>
                  <a:lnTo>
                    <a:pt x="2216560" y="518885"/>
                  </a:lnTo>
                  <a:cubicBezTo>
                    <a:pt x="2216560" y="525350"/>
                    <a:pt x="2211320" y="530591"/>
                    <a:pt x="2204855" y="530591"/>
                  </a:cubicBezTo>
                  <a:lnTo>
                    <a:pt x="11705" y="530591"/>
                  </a:lnTo>
                  <a:cubicBezTo>
                    <a:pt x="5241" y="530591"/>
                    <a:pt x="0" y="525350"/>
                    <a:pt x="0" y="518885"/>
                  </a:cubicBezTo>
                  <a:lnTo>
                    <a:pt x="0" y="11705"/>
                  </a:lnTo>
                  <a:cubicBezTo>
                    <a:pt x="0" y="5241"/>
                    <a:pt x="5241" y="0"/>
                    <a:pt x="11705"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7"/>
            <p:cNvSpPr txBox="1"/>
            <p:nvPr/>
          </p:nvSpPr>
          <p:spPr>
            <a:xfrm>
              <a:off x="0" y="-47625"/>
              <a:ext cx="2216560"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17"/>
          <p:cNvGrpSpPr/>
          <p:nvPr/>
        </p:nvGrpSpPr>
        <p:grpSpPr>
          <a:xfrm>
            <a:off x="12941572" y="7850005"/>
            <a:ext cx="6614051" cy="1725352"/>
            <a:chOff x="0" y="-47625"/>
            <a:chExt cx="2216560" cy="578216"/>
          </a:xfrm>
        </p:grpSpPr>
        <p:sp>
          <p:nvSpPr>
            <p:cNvPr id="321" name="Google Shape;321;p17"/>
            <p:cNvSpPr/>
            <p:nvPr/>
          </p:nvSpPr>
          <p:spPr>
            <a:xfrm>
              <a:off x="0" y="0"/>
              <a:ext cx="2216560" cy="530591"/>
            </a:xfrm>
            <a:custGeom>
              <a:rect b="b" l="l" r="r" t="t"/>
              <a:pathLst>
                <a:path extrusionOk="0" h="530591" w="2216560">
                  <a:moveTo>
                    <a:pt x="11705" y="0"/>
                  </a:moveTo>
                  <a:lnTo>
                    <a:pt x="2204855" y="0"/>
                  </a:lnTo>
                  <a:cubicBezTo>
                    <a:pt x="2211320" y="0"/>
                    <a:pt x="2216560" y="5241"/>
                    <a:pt x="2216560" y="11705"/>
                  </a:cubicBezTo>
                  <a:lnTo>
                    <a:pt x="2216560" y="518885"/>
                  </a:lnTo>
                  <a:cubicBezTo>
                    <a:pt x="2216560" y="525350"/>
                    <a:pt x="2211320" y="530591"/>
                    <a:pt x="2204855" y="530591"/>
                  </a:cubicBezTo>
                  <a:lnTo>
                    <a:pt x="11705" y="530591"/>
                  </a:lnTo>
                  <a:cubicBezTo>
                    <a:pt x="5241" y="530591"/>
                    <a:pt x="0" y="525350"/>
                    <a:pt x="0" y="518885"/>
                  </a:cubicBezTo>
                  <a:lnTo>
                    <a:pt x="0" y="11705"/>
                  </a:lnTo>
                  <a:cubicBezTo>
                    <a:pt x="0" y="5241"/>
                    <a:pt x="5241" y="0"/>
                    <a:pt x="11705"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7"/>
            <p:cNvSpPr txBox="1"/>
            <p:nvPr/>
          </p:nvSpPr>
          <p:spPr>
            <a:xfrm>
              <a:off x="0" y="-47625"/>
              <a:ext cx="2216560" cy="5782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17"/>
          <p:cNvGrpSpPr/>
          <p:nvPr/>
        </p:nvGrpSpPr>
        <p:grpSpPr>
          <a:xfrm>
            <a:off x="8249079" y="954161"/>
            <a:ext cx="1342325" cy="1342325"/>
            <a:chOff x="0" y="0"/>
            <a:chExt cx="812800" cy="812800"/>
          </a:xfrm>
        </p:grpSpPr>
        <p:sp>
          <p:nvSpPr>
            <p:cNvPr id="324" name="Google Shape;32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17"/>
          <p:cNvGrpSpPr/>
          <p:nvPr/>
        </p:nvGrpSpPr>
        <p:grpSpPr>
          <a:xfrm>
            <a:off x="-671162" y="7992114"/>
            <a:ext cx="1342325" cy="1342325"/>
            <a:chOff x="0" y="0"/>
            <a:chExt cx="812800" cy="812800"/>
          </a:xfrm>
        </p:grpSpPr>
        <p:sp>
          <p:nvSpPr>
            <p:cNvPr id="327" name="Google Shape;32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17"/>
          <p:cNvGrpSpPr/>
          <p:nvPr/>
        </p:nvGrpSpPr>
        <p:grpSpPr>
          <a:xfrm>
            <a:off x="17510388" y="1417017"/>
            <a:ext cx="1555223" cy="1555223"/>
            <a:chOff x="0" y="0"/>
            <a:chExt cx="812800" cy="812800"/>
          </a:xfrm>
        </p:grpSpPr>
        <p:sp>
          <p:nvSpPr>
            <p:cNvPr id="330" name="Google Shape;33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17"/>
          <p:cNvSpPr txBox="1"/>
          <p:nvPr/>
        </p:nvSpPr>
        <p:spPr>
          <a:xfrm>
            <a:off x="8504451" y="4319157"/>
            <a:ext cx="8226701"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E77A7"/>
                </a:solidFill>
                <a:latin typeface="Arsenal"/>
                <a:ea typeface="Arsenal"/>
                <a:cs typeface="Arsenal"/>
                <a:sym typeface="Arsenal"/>
              </a:rPr>
              <a:t>Our Projects</a:t>
            </a:r>
            <a:endParaRPr/>
          </a:p>
        </p:txBody>
      </p:sp>
      <p:sp>
        <p:nvSpPr>
          <p:cNvPr id="333" name="Google Shape;333;p17"/>
          <p:cNvSpPr txBox="1"/>
          <p:nvPr/>
        </p:nvSpPr>
        <p:spPr>
          <a:xfrm>
            <a:off x="9592321" y="5805057"/>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334" name="Google Shape;334;p17"/>
          <p:cNvSpPr txBox="1"/>
          <p:nvPr/>
        </p:nvSpPr>
        <p:spPr>
          <a:xfrm>
            <a:off x="10655271" y="1282424"/>
            <a:ext cx="3545242" cy="303673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7693" u="none" cap="none" strike="noStrike">
                <a:solidFill>
                  <a:srgbClr val="4E77A7"/>
                </a:solidFill>
                <a:latin typeface="Arsenal"/>
                <a:ea typeface="Arsenal"/>
                <a:cs typeface="Arsenal"/>
                <a:sym typeface="Arsenal"/>
              </a:rPr>
              <a:t>2</a:t>
            </a:r>
            <a:endParaRPr/>
          </a:p>
        </p:txBody>
      </p:sp>
      <p:pic>
        <p:nvPicPr>
          <p:cNvPr id="335" name="Google Shape;335;p17"/>
          <p:cNvPicPr preferRelativeResize="0"/>
          <p:nvPr/>
        </p:nvPicPr>
        <p:blipFill>
          <a:blip r:embed="rId4">
            <a:alphaModFix/>
          </a:blip>
          <a:stretch>
            <a:fillRect/>
          </a:stretch>
        </p:blipFill>
        <p:spPr>
          <a:xfrm>
            <a:off x="7631275" y="394151"/>
            <a:ext cx="1050050" cy="995645"/>
          </a:xfrm>
          <a:prstGeom prst="rect">
            <a:avLst/>
          </a:prstGeom>
          <a:noFill/>
          <a:ln>
            <a:noFill/>
          </a:ln>
        </p:spPr>
      </p:pic>
      <p:pic>
        <p:nvPicPr>
          <p:cNvPr id="336" name="Google Shape;336;p17"/>
          <p:cNvPicPr preferRelativeResize="0"/>
          <p:nvPr/>
        </p:nvPicPr>
        <p:blipFill>
          <a:blip r:embed="rId5">
            <a:alphaModFix/>
          </a:blip>
          <a:stretch>
            <a:fillRect/>
          </a:stretch>
        </p:blipFill>
        <p:spPr>
          <a:xfrm>
            <a:off x="6963526" y="8057092"/>
            <a:ext cx="1050050" cy="1693433"/>
          </a:xfrm>
          <a:prstGeom prst="rect">
            <a:avLst/>
          </a:prstGeom>
          <a:noFill/>
          <a:ln>
            <a:noFill/>
          </a:ln>
        </p:spPr>
      </p:pic>
      <p:pic>
        <p:nvPicPr>
          <p:cNvPr id="337" name="Google Shape;337;p17"/>
          <p:cNvPicPr preferRelativeResize="0"/>
          <p:nvPr/>
        </p:nvPicPr>
        <p:blipFill>
          <a:blip r:embed="rId6">
            <a:alphaModFix/>
          </a:blip>
          <a:stretch>
            <a:fillRect/>
          </a:stretch>
        </p:blipFill>
        <p:spPr>
          <a:xfrm flipH="1" rot="10800000">
            <a:off x="12878755" y="8408105"/>
            <a:ext cx="7212501" cy="721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41" name="Shape 341"/>
        <p:cNvGrpSpPr/>
        <p:nvPr/>
      </p:nvGrpSpPr>
      <p:grpSpPr>
        <a:xfrm>
          <a:off x="0" y="0"/>
          <a:ext cx="0" cy="0"/>
          <a:chOff x="0" y="0"/>
          <a:chExt cx="0" cy="0"/>
        </a:xfrm>
      </p:grpSpPr>
      <p:grpSp>
        <p:nvGrpSpPr>
          <p:cNvPr id="342" name="Google Shape;342;p18"/>
          <p:cNvGrpSpPr/>
          <p:nvPr/>
        </p:nvGrpSpPr>
        <p:grpSpPr>
          <a:xfrm>
            <a:off x="11973075" y="-108030"/>
            <a:ext cx="6314925" cy="6689777"/>
            <a:chOff x="0" y="-47625"/>
            <a:chExt cx="2783925" cy="2949178"/>
          </a:xfrm>
        </p:grpSpPr>
        <p:sp>
          <p:nvSpPr>
            <p:cNvPr id="343" name="Google Shape;343;p18"/>
            <p:cNvSpPr/>
            <p:nvPr/>
          </p:nvSpPr>
          <p:spPr>
            <a:xfrm>
              <a:off x="0" y="0"/>
              <a:ext cx="2783925" cy="2901553"/>
            </a:xfrm>
            <a:custGeom>
              <a:rect b="b" l="l" r="r" t="t"/>
              <a:pathLst>
                <a:path extrusionOk="0" h="2901553" w="2783925">
                  <a:moveTo>
                    <a:pt x="12260" y="0"/>
                  </a:moveTo>
                  <a:lnTo>
                    <a:pt x="2771665" y="0"/>
                  </a:lnTo>
                  <a:cubicBezTo>
                    <a:pt x="2774917" y="0"/>
                    <a:pt x="2778035" y="1292"/>
                    <a:pt x="2780334" y="3591"/>
                  </a:cubicBezTo>
                  <a:cubicBezTo>
                    <a:pt x="2782633" y="5890"/>
                    <a:pt x="2783925" y="9008"/>
                    <a:pt x="2783925" y="12260"/>
                  </a:cubicBezTo>
                  <a:lnTo>
                    <a:pt x="2783925" y="2889293"/>
                  </a:lnTo>
                  <a:cubicBezTo>
                    <a:pt x="2783925" y="2896064"/>
                    <a:pt x="2778436" y="2901553"/>
                    <a:pt x="2771665" y="2901553"/>
                  </a:cubicBezTo>
                  <a:lnTo>
                    <a:pt x="12260" y="2901553"/>
                  </a:lnTo>
                  <a:cubicBezTo>
                    <a:pt x="5489" y="2901553"/>
                    <a:pt x="0" y="2896064"/>
                    <a:pt x="0" y="2889293"/>
                  </a:cubicBezTo>
                  <a:lnTo>
                    <a:pt x="0" y="12260"/>
                  </a:lnTo>
                  <a:cubicBezTo>
                    <a:pt x="0" y="5489"/>
                    <a:pt x="5489" y="0"/>
                    <a:pt x="12260"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8"/>
            <p:cNvSpPr txBox="1"/>
            <p:nvPr/>
          </p:nvSpPr>
          <p:spPr>
            <a:xfrm>
              <a:off x="0" y="-47625"/>
              <a:ext cx="2783925" cy="29491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5" name="Google Shape;345;p18"/>
          <p:cNvPicPr preferRelativeResize="0"/>
          <p:nvPr/>
        </p:nvPicPr>
        <p:blipFill>
          <a:blip r:embed="rId3">
            <a:alphaModFix/>
          </a:blip>
          <a:stretch>
            <a:fillRect/>
          </a:stretch>
        </p:blipFill>
        <p:spPr>
          <a:xfrm>
            <a:off x="11510250" y="1492252"/>
            <a:ext cx="5222301" cy="8104621"/>
          </a:xfrm>
          <a:prstGeom prst="rect">
            <a:avLst/>
          </a:prstGeom>
          <a:noFill/>
          <a:ln>
            <a:noFill/>
          </a:ln>
        </p:spPr>
      </p:pic>
      <p:sp>
        <p:nvSpPr>
          <p:cNvPr id="346" name="Google Shape;346;p18"/>
          <p:cNvSpPr txBox="1"/>
          <p:nvPr/>
        </p:nvSpPr>
        <p:spPr>
          <a:xfrm>
            <a:off x="1028700" y="1019175"/>
            <a:ext cx="982121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What We Offer</a:t>
            </a:r>
            <a:endParaRPr/>
          </a:p>
        </p:txBody>
      </p:sp>
      <p:grpSp>
        <p:nvGrpSpPr>
          <p:cNvPr id="347" name="Google Shape;347;p18"/>
          <p:cNvGrpSpPr/>
          <p:nvPr/>
        </p:nvGrpSpPr>
        <p:grpSpPr>
          <a:xfrm>
            <a:off x="6777209" y="3482428"/>
            <a:ext cx="3090576" cy="1120523"/>
            <a:chOff x="0" y="-47625"/>
            <a:chExt cx="1035742" cy="375520"/>
          </a:xfrm>
        </p:grpSpPr>
        <p:sp>
          <p:nvSpPr>
            <p:cNvPr id="348" name="Google Shape;348;p18"/>
            <p:cNvSpPr/>
            <p:nvPr/>
          </p:nvSpPr>
          <p:spPr>
            <a:xfrm>
              <a:off x="0" y="0"/>
              <a:ext cx="1035742" cy="327895"/>
            </a:xfrm>
            <a:custGeom>
              <a:rect b="b" l="l" r="r" t="t"/>
              <a:pathLst>
                <a:path extrusionOk="0" h="327895" w="1035742">
                  <a:moveTo>
                    <a:pt x="25050" y="0"/>
                  </a:moveTo>
                  <a:lnTo>
                    <a:pt x="1010691" y="0"/>
                  </a:lnTo>
                  <a:cubicBezTo>
                    <a:pt x="1017335" y="0"/>
                    <a:pt x="1023707" y="2639"/>
                    <a:pt x="1028405" y="7337"/>
                  </a:cubicBezTo>
                  <a:cubicBezTo>
                    <a:pt x="1033102" y="12035"/>
                    <a:pt x="1035742" y="18406"/>
                    <a:pt x="1035742" y="25050"/>
                  </a:cubicBezTo>
                  <a:lnTo>
                    <a:pt x="1035742" y="302845"/>
                  </a:lnTo>
                  <a:cubicBezTo>
                    <a:pt x="1035742" y="309488"/>
                    <a:pt x="1033102" y="315860"/>
                    <a:pt x="1028405" y="320558"/>
                  </a:cubicBezTo>
                  <a:cubicBezTo>
                    <a:pt x="1023707" y="325256"/>
                    <a:pt x="1017335" y="327895"/>
                    <a:pt x="1010691" y="327895"/>
                  </a:cubicBezTo>
                  <a:lnTo>
                    <a:pt x="25050" y="327895"/>
                  </a:lnTo>
                  <a:cubicBezTo>
                    <a:pt x="18406" y="327895"/>
                    <a:pt x="12035" y="325256"/>
                    <a:pt x="7337" y="320558"/>
                  </a:cubicBezTo>
                  <a:cubicBezTo>
                    <a:pt x="2639" y="315860"/>
                    <a:pt x="0" y="309488"/>
                    <a:pt x="0" y="302845"/>
                  </a:cubicBezTo>
                  <a:lnTo>
                    <a:pt x="0" y="25050"/>
                  </a:lnTo>
                  <a:cubicBezTo>
                    <a:pt x="0" y="18406"/>
                    <a:pt x="2639" y="12035"/>
                    <a:pt x="7337" y="7337"/>
                  </a:cubicBezTo>
                  <a:cubicBezTo>
                    <a:pt x="12035" y="2639"/>
                    <a:pt x="18406" y="0"/>
                    <a:pt x="2505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8"/>
            <p:cNvSpPr txBox="1"/>
            <p:nvPr/>
          </p:nvSpPr>
          <p:spPr>
            <a:xfrm>
              <a:off x="0" y="-47625"/>
              <a:ext cx="1035742" cy="37552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8"/>
          <p:cNvGrpSpPr/>
          <p:nvPr/>
        </p:nvGrpSpPr>
        <p:grpSpPr>
          <a:xfrm>
            <a:off x="1938635" y="6439638"/>
            <a:ext cx="3090576" cy="1120523"/>
            <a:chOff x="0" y="-47625"/>
            <a:chExt cx="1035742" cy="375520"/>
          </a:xfrm>
        </p:grpSpPr>
        <p:sp>
          <p:nvSpPr>
            <p:cNvPr id="351" name="Google Shape;351;p18"/>
            <p:cNvSpPr/>
            <p:nvPr/>
          </p:nvSpPr>
          <p:spPr>
            <a:xfrm>
              <a:off x="0" y="0"/>
              <a:ext cx="1035742" cy="327895"/>
            </a:xfrm>
            <a:custGeom>
              <a:rect b="b" l="l" r="r" t="t"/>
              <a:pathLst>
                <a:path extrusionOk="0" h="327895" w="1035742">
                  <a:moveTo>
                    <a:pt x="25050" y="0"/>
                  </a:moveTo>
                  <a:lnTo>
                    <a:pt x="1010691" y="0"/>
                  </a:lnTo>
                  <a:cubicBezTo>
                    <a:pt x="1017335" y="0"/>
                    <a:pt x="1023707" y="2639"/>
                    <a:pt x="1028405" y="7337"/>
                  </a:cubicBezTo>
                  <a:cubicBezTo>
                    <a:pt x="1033102" y="12035"/>
                    <a:pt x="1035742" y="18406"/>
                    <a:pt x="1035742" y="25050"/>
                  </a:cubicBezTo>
                  <a:lnTo>
                    <a:pt x="1035742" y="302845"/>
                  </a:lnTo>
                  <a:cubicBezTo>
                    <a:pt x="1035742" y="309488"/>
                    <a:pt x="1033102" y="315860"/>
                    <a:pt x="1028405" y="320558"/>
                  </a:cubicBezTo>
                  <a:cubicBezTo>
                    <a:pt x="1023707" y="325256"/>
                    <a:pt x="1017335" y="327895"/>
                    <a:pt x="1010691" y="327895"/>
                  </a:cubicBezTo>
                  <a:lnTo>
                    <a:pt x="25050" y="327895"/>
                  </a:lnTo>
                  <a:cubicBezTo>
                    <a:pt x="18406" y="327895"/>
                    <a:pt x="12035" y="325256"/>
                    <a:pt x="7337" y="320558"/>
                  </a:cubicBezTo>
                  <a:cubicBezTo>
                    <a:pt x="2639" y="315860"/>
                    <a:pt x="0" y="309488"/>
                    <a:pt x="0" y="302845"/>
                  </a:cubicBezTo>
                  <a:lnTo>
                    <a:pt x="0" y="25050"/>
                  </a:lnTo>
                  <a:cubicBezTo>
                    <a:pt x="0" y="18406"/>
                    <a:pt x="2639" y="12035"/>
                    <a:pt x="7337" y="7337"/>
                  </a:cubicBezTo>
                  <a:cubicBezTo>
                    <a:pt x="12035" y="2639"/>
                    <a:pt x="18406" y="0"/>
                    <a:pt x="2505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
            <p:cNvSpPr txBox="1"/>
            <p:nvPr/>
          </p:nvSpPr>
          <p:spPr>
            <a:xfrm>
              <a:off x="0" y="-47625"/>
              <a:ext cx="1035742" cy="37552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8"/>
          <p:cNvGrpSpPr/>
          <p:nvPr/>
        </p:nvGrpSpPr>
        <p:grpSpPr>
          <a:xfrm>
            <a:off x="6777209" y="6439638"/>
            <a:ext cx="3090576" cy="1120523"/>
            <a:chOff x="0" y="-47625"/>
            <a:chExt cx="1035742" cy="375520"/>
          </a:xfrm>
        </p:grpSpPr>
        <p:sp>
          <p:nvSpPr>
            <p:cNvPr id="354" name="Google Shape;354;p18"/>
            <p:cNvSpPr/>
            <p:nvPr/>
          </p:nvSpPr>
          <p:spPr>
            <a:xfrm>
              <a:off x="0" y="0"/>
              <a:ext cx="1035742" cy="327895"/>
            </a:xfrm>
            <a:custGeom>
              <a:rect b="b" l="l" r="r" t="t"/>
              <a:pathLst>
                <a:path extrusionOk="0" h="327895" w="1035742">
                  <a:moveTo>
                    <a:pt x="25050" y="0"/>
                  </a:moveTo>
                  <a:lnTo>
                    <a:pt x="1010691" y="0"/>
                  </a:lnTo>
                  <a:cubicBezTo>
                    <a:pt x="1017335" y="0"/>
                    <a:pt x="1023707" y="2639"/>
                    <a:pt x="1028405" y="7337"/>
                  </a:cubicBezTo>
                  <a:cubicBezTo>
                    <a:pt x="1033102" y="12035"/>
                    <a:pt x="1035742" y="18406"/>
                    <a:pt x="1035742" y="25050"/>
                  </a:cubicBezTo>
                  <a:lnTo>
                    <a:pt x="1035742" y="302845"/>
                  </a:lnTo>
                  <a:cubicBezTo>
                    <a:pt x="1035742" y="309488"/>
                    <a:pt x="1033102" y="315860"/>
                    <a:pt x="1028405" y="320558"/>
                  </a:cubicBezTo>
                  <a:cubicBezTo>
                    <a:pt x="1023707" y="325256"/>
                    <a:pt x="1017335" y="327895"/>
                    <a:pt x="1010691" y="327895"/>
                  </a:cubicBezTo>
                  <a:lnTo>
                    <a:pt x="25050" y="327895"/>
                  </a:lnTo>
                  <a:cubicBezTo>
                    <a:pt x="18406" y="327895"/>
                    <a:pt x="12035" y="325256"/>
                    <a:pt x="7337" y="320558"/>
                  </a:cubicBezTo>
                  <a:cubicBezTo>
                    <a:pt x="2639" y="315860"/>
                    <a:pt x="0" y="309488"/>
                    <a:pt x="0" y="302845"/>
                  </a:cubicBezTo>
                  <a:lnTo>
                    <a:pt x="0" y="25050"/>
                  </a:lnTo>
                  <a:cubicBezTo>
                    <a:pt x="0" y="18406"/>
                    <a:pt x="2639" y="12035"/>
                    <a:pt x="7337" y="7337"/>
                  </a:cubicBezTo>
                  <a:cubicBezTo>
                    <a:pt x="12035" y="2639"/>
                    <a:pt x="18406" y="0"/>
                    <a:pt x="2505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8"/>
            <p:cNvSpPr txBox="1"/>
            <p:nvPr/>
          </p:nvSpPr>
          <p:spPr>
            <a:xfrm>
              <a:off x="0" y="-47625"/>
              <a:ext cx="1035742" cy="37552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8"/>
          <p:cNvGrpSpPr/>
          <p:nvPr/>
        </p:nvGrpSpPr>
        <p:grpSpPr>
          <a:xfrm>
            <a:off x="1938635" y="3482428"/>
            <a:ext cx="3090576" cy="1120523"/>
            <a:chOff x="0" y="-47625"/>
            <a:chExt cx="1035742" cy="375520"/>
          </a:xfrm>
        </p:grpSpPr>
        <p:sp>
          <p:nvSpPr>
            <p:cNvPr id="357" name="Google Shape;357;p18"/>
            <p:cNvSpPr/>
            <p:nvPr/>
          </p:nvSpPr>
          <p:spPr>
            <a:xfrm>
              <a:off x="0" y="0"/>
              <a:ext cx="1035742" cy="327895"/>
            </a:xfrm>
            <a:custGeom>
              <a:rect b="b" l="l" r="r" t="t"/>
              <a:pathLst>
                <a:path extrusionOk="0" h="327895" w="1035742">
                  <a:moveTo>
                    <a:pt x="25050" y="0"/>
                  </a:moveTo>
                  <a:lnTo>
                    <a:pt x="1010691" y="0"/>
                  </a:lnTo>
                  <a:cubicBezTo>
                    <a:pt x="1017335" y="0"/>
                    <a:pt x="1023707" y="2639"/>
                    <a:pt x="1028405" y="7337"/>
                  </a:cubicBezTo>
                  <a:cubicBezTo>
                    <a:pt x="1033102" y="12035"/>
                    <a:pt x="1035742" y="18406"/>
                    <a:pt x="1035742" y="25050"/>
                  </a:cubicBezTo>
                  <a:lnTo>
                    <a:pt x="1035742" y="302845"/>
                  </a:lnTo>
                  <a:cubicBezTo>
                    <a:pt x="1035742" y="309488"/>
                    <a:pt x="1033102" y="315860"/>
                    <a:pt x="1028405" y="320558"/>
                  </a:cubicBezTo>
                  <a:cubicBezTo>
                    <a:pt x="1023707" y="325256"/>
                    <a:pt x="1017335" y="327895"/>
                    <a:pt x="1010691" y="327895"/>
                  </a:cubicBezTo>
                  <a:lnTo>
                    <a:pt x="25050" y="327895"/>
                  </a:lnTo>
                  <a:cubicBezTo>
                    <a:pt x="18406" y="327895"/>
                    <a:pt x="12035" y="325256"/>
                    <a:pt x="7337" y="320558"/>
                  </a:cubicBezTo>
                  <a:cubicBezTo>
                    <a:pt x="2639" y="315860"/>
                    <a:pt x="0" y="309488"/>
                    <a:pt x="0" y="302845"/>
                  </a:cubicBezTo>
                  <a:lnTo>
                    <a:pt x="0" y="25050"/>
                  </a:lnTo>
                  <a:cubicBezTo>
                    <a:pt x="0" y="18406"/>
                    <a:pt x="2639" y="12035"/>
                    <a:pt x="7337" y="7337"/>
                  </a:cubicBezTo>
                  <a:cubicBezTo>
                    <a:pt x="12035" y="2639"/>
                    <a:pt x="18406" y="0"/>
                    <a:pt x="2505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txBox="1"/>
            <p:nvPr/>
          </p:nvSpPr>
          <p:spPr>
            <a:xfrm>
              <a:off x="0" y="-47625"/>
              <a:ext cx="1035742" cy="37552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18"/>
          <p:cNvGrpSpPr/>
          <p:nvPr/>
        </p:nvGrpSpPr>
        <p:grpSpPr>
          <a:xfrm>
            <a:off x="11169526" y="1155989"/>
            <a:ext cx="5903752" cy="8771312"/>
            <a:chOff x="0" y="0"/>
            <a:chExt cx="723906" cy="1075520"/>
          </a:xfrm>
        </p:grpSpPr>
        <p:sp>
          <p:nvSpPr>
            <p:cNvPr id="360" name="Google Shape;360;p18"/>
            <p:cNvSpPr/>
            <p:nvPr/>
          </p:nvSpPr>
          <p:spPr>
            <a:xfrm>
              <a:off x="0" y="0"/>
              <a:ext cx="723906" cy="1075520"/>
            </a:xfrm>
            <a:custGeom>
              <a:rect b="b" l="l" r="r" t="t"/>
              <a:pathLst>
                <a:path extrusionOk="0" h="1075520"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4338"/>
                  </a:cubicBezTo>
                  <a:lnTo>
                    <a:pt x="723906" y="1075520"/>
                  </a:lnTo>
                  <a:lnTo>
                    <a:pt x="0" y="1075520"/>
                  </a:lnTo>
                  <a:lnTo>
                    <a:pt x="0" y="334888"/>
                  </a:lnTo>
                  <a:cubicBezTo>
                    <a:pt x="1953" y="185660"/>
                    <a:pt x="101964" y="64045"/>
                    <a:pt x="241432" y="19070"/>
                  </a:cubicBezTo>
                  <a:close/>
                </a:path>
              </a:pathLst>
            </a:custGeom>
            <a:solidFill>
              <a:srgbClr val="000000">
                <a:alpha val="0"/>
              </a:srgbClr>
            </a:solidFill>
            <a:ln cap="sq" cmpd="sng" w="57150">
              <a:solidFill>
                <a:srgbClr val="4E77A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8"/>
            <p:cNvSpPr txBox="1"/>
            <p:nvPr/>
          </p:nvSpPr>
          <p:spPr>
            <a:xfrm>
              <a:off x="0" y="79375"/>
              <a:ext cx="723906" cy="99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18"/>
          <p:cNvGrpSpPr/>
          <p:nvPr/>
        </p:nvGrpSpPr>
        <p:grpSpPr>
          <a:xfrm>
            <a:off x="-1396664" y="501818"/>
            <a:ext cx="2425364" cy="2425364"/>
            <a:chOff x="0" y="0"/>
            <a:chExt cx="812800" cy="812800"/>
          </a:xfrm>
        </p:grpSpPr>
        <p:sp>
          <p:nvSpPr>
            <p:cNvPr id="363" name="Google Shape;36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18"/>
          <p:cNvGrpSpPr/>
          <p:nvPr/>
        </p:nvGrpSpPr>
        <p:grpSpPr>
          <a:xfrm>
            <a:off x="600021" y="8781448"/>
            <a:ext cx="953705" cy="953705"/>
            <a:chOff x="0" y="0"/>
            <a:chExt cx="812800" cy="812800"/>
          </a:xfrm>
        </p:grpSpPr>
        <p:sp>
          <p:nvSpPr>
            <p:cNvPr id="366" name="Google Shape;36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8" name="Google Shape;368;p18"/>
          <p:cNvSpPr txBox="1"/>
          <p:nvPr/>
        </p:nvSpPr>
        <p:spPr>
          <a:xfrm>
            <a:off x="1758889" y="3851807"/>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6F6F6"/>
                </a:solidFill>
                <a:latin typeface="Quicksand"/>
                <a:ea typeface="Quicksand"/>
                <a:cs typeface="Quicksand"/>
                <a:sym typeface="Quicksand"/>
              </a:rPr>
              <a:t>One</a:t>
            </a:r>
            <a:endParaRPr/>
          </a:p>
        </p:txBody>
      </p:sp>
      <p:sp>
        <p:nvSpPr>
          <p:cNvPr id="369" name="Google Shape;369;p18"/>
          <p:cNvSpPr txBox="1"/>
          <p:nvPr/>
        </p:nvSpPr>
        <p:spPr>
          <a:xfrm>
            <a:off x="6525265" y="3851807"/>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6F6F6"/>
                </a:solidFill>
                <a:latin typeface="Quicksand"/>
                <a:ea typeface="Quicksand"/>
                <a:cs typeface="Quicksand"/>
                <a:sym typeface="Quicksand"/>
              </a:rPr>
              <a:t>Two</a:t>
            </a:r>
            <a:endParaRPr/>
          </a:p>
        </p:txBody>
      </p:sp>
      <p:sp>
        <p:nvSpPr>
          <p:cNvPr id="370" name="Google Shape;370;p18"/>
          <p:cNvSpPr txBox="1"/>
          <p:nvPr/>
        </p:nvSpPr>
        <p:spPr>
          <a:xfrm>
            <a:off x="1758889" y="6809016"/>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6F6F6"/>
                </a:solidFill>
                <a:latin typeface="Quicksand"/>
                <a:ea typeface="Quicksand"/>
                <a:cs typeface="Quicksand"/>
                <a:sym typeface="Quicksand"/>
              </a:rPr>
              <a:t>Three</a:t>
            </a:r>
            <a:endParaRPr/>
          </a:p>
        </p:txBody>
      </p:sp>
      <p:sp>
        <p:nvSpPr>
          <p:cNvPr id="371" name="Google Shape;371;p18"/>
          <p:cNvSpPr txBox="1"/>
          <p:nvPr/>
        </p:nvSpPr>
        <p:spPr>
          <a:xfrm>
            <a:off x="6525265" y="6809016"/>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6F6F6"/>
                </a:solidFill>
                <a:latin typeface="Quicksand"/>
                <a:ea typeface="Quicksand"/>
                <a:cs typeface="Quicksand"/>
                <a:sym typeface="Quicksand"/>
              </a:rPr>
              <a:t>Four</a:t>
            </a:r>
            <a:endParaRPr/>
          </a:p>
        </p:txBody>
      </p:sp>
      <p:sp>
        <p:nvSpPr>
          <p:cNvPr id="372" name="Google Shape;372;p18"/>
          <p:cNvSpPr txBox="1"/>
          <p:nvPr/>
        </p:nvSpPr>
        <p:spPr>
          <a:xfrm>
            <a:off x="2114799" y="4716780"/>
            <a:ext cx="27382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373" name="Google Shape;373;p18"/>
          <p:cNvSpPr txBox="1"/>
          <p:nvPr/>
        </p:nvSpPr>
        <p:spPr>
          <a:xfrm>
            <a:off x="6966062" y="4716780"/>
            <a:ext cx="271286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374" name="Google Shape;374;p18"/>
          <p:cNvSpPr txBox="1"/>
          <p:nvPr/>
        </p:nvSpPr>
        <p:spPr>
          <a:xfrm>
            <a:off x="2146094" y="7674460"/>
            <a:ext cx="267565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375" name="Google Shape;375;p18"/>
          <p:cNvSpPr txBox="1"/>
          <p:nvPr/>
        </p:nvSpPr>
        <p:spPr>
          <a:xfrm>
            <a:off x="6996835" y="7674460"/>
            <a:ext cx="265132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pic>
        <p:nvPicPr>
          <p:cNvPr id="376" name="Google Shape;376;p18"/>
          <p:cNvPicPr preferRelativeResize="0"/>
          <p:nvPr/>
        </p:nvPicPr>
        <p:blipFill>
          <a:blip r:embed="rId4">
            <a:alphaModFix/>
          </a:blip>
          <a:stretch>
            <a:fillRect/>
          </a:stretch>
        </p:blipFill>
        <p:spPr>
          <a:xfrm>
            <a:off x="503670" y="501819"/>
            <a:ext cx="953725" cy="1547031"/>
          </a:xfrm>
          <a:prstGeom prst="rect">
            <a:avLst/>
          </a:prstGeom>
          <a:noFill/>
          <a:ln>
            <a:noFill/>
          </a:ln>
        </p:spPr>
      </p:pic>
      <p:pic>
        <p:nvPicPr>
          <p:cNvPr id="377" name="Google Shape;377;p18"/>
          <p:cNvPicPr preferRelativeResize="0"/>
          <p:nvPr/>
        </p:nvPicPr>
        <p:blipFill>
          <a:blip r:embed="rId5">
            <a:alphaModFix/>
          </a:blip>
          <a:stretch>
            <a:fillRect/>
          </a:stretch>
        </p:blipFill>
        <p:spPr>
          <a:xfrm>
            <a:off x="7192325" y="9211625"/>
            <a:ext cx="7315251" cy="731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81" name="Shape 381"/>
        <p:cNvGrpSpPr/>
        <p:nvPr/>
      </p:nvGrpSpPr>
      <p:grpSpPr>
        <a:xfrm>
          <a:off x="0" y="0"/>
          <a:ext cx="0" cy="0"/>
          <a:chOff x="0" y="0"/>
          <a:chExt cx="0" cy="0"/>
        </a:xfrm>
      </p:grpSpPr>
      <p:grpSp>
        <p:nvGrpSpPr>
          <p:cNvPr id="382" name="Google Shape;382;p19"/>
          <p:cNvGrpSpPr/>
          <p:nvPr/>
        </p:nvGrpSpPr>
        <p:grpSpPr>
          <a:xfrm>
            <a:off x="6491359" y="4254115"/>
            <a:ext cx="3122281" cy="4638829"/>
            <a:chOff x="0" y="0"/>
            <a:chExt cx="723906" cy="1075520"/>
          </a:xfrm>
        </p:grpSpPr>
        <p:sp>
          <p:nvSpPr>
            <p:cNvPr id="383" name="Google Shape;383;p19"/>
            <p:cNvSpPr/>
            <p:nvPr/>
          </p:nvSpPr>
          <p:spPr>
            <a:xfrm>
              <a:off x="0" y="0"/>
              <a:ext cx="723906" cy="1075520"/>
            </a:xfrm>
            <a:custGeom>
              <a:rect b="b" l="l" r="r" t="t"/>
              <a:pathLst>
                <a:path extrusionOk="0" h="1075520"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4338"/>
                  </a:cubicBezTo>
                  <a:lnTo>
                    <a:pt x="723906" y="1075520"/>
                  </a:lnTo>
                  <a:lnTo>
                    <a:pt x="0" y="1075520"/>
                  </a:lnTo>
                  <a:lnTo>
                    <a:pt x="0" y="334888"/>
                  </a:lnTo>
                  <a:cubicBezTo>
                    <a:pt x="1953" y="185660"/>
                    <a:pt x="101964" y="64045"/>
                    <a:pt x="241432" y="19070"/>
                  </a:cubicBezTo>
                  <a:close/>
                </a:path>
              </a:pathLst>
            </a:custGeom>
            <a:solidFill>
              <a:srgbClr val="000000">
                <a:alpha val="0"/>
              </a:srgbClr>
            </a:solidFill>
            <a:ln cap="sq" cmpd="sng" w="5715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txBox="1"/>
            <p:nvPr/>
          </p:nvSpPr>
          <p:spPr>
            <a:xfrm>
              <a:off x="0" y="79375"/>
              <a:ext cx="723906" cy="99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9"/>
          <p:cNvGrpSpPr/>
          <p:nvPr/>
        </p:nvGrpSpPr>
        <p:grpSpPr>
          <a:xfrm>
            <a:off x="10366115" y="4254115"/>
            <a:ext cx="3122281" cy="4638829"/>
            <a:chOff x="0" y="0"/>
            <a:chExt cx="723906" cy="1075520"/>
          </a:xfrm>
        </p:grpSpPr>
        <p:sp>
          <p:nvSpPr>
            <p:cNvPr id="386" name="Google Shape;386;p19"/>
            <p:cNvSpPr/>
            <p:nvPr/>
          </p:nvSpPr>
          <p:spPr>
            <a:xfrm>
              <a:off x="0" y="0"/>
              <a:ext cx="723906" cy="1075520"/>
            </a:xfrm>
            <a:custGeom>
              <a:rect b="b" l="l" r="r" t="t"/>
              <a:pathLst>
                <a:path extrusionOk="0" h="1075520"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4338"/>
                  </a:cubicBezTo>
                  <a:lnTo>
                    <a:pt x="723906" y="1075520"/>
                  </a:lnTo>
                  <a:lnTo>
                    <a:pt x="0" y="1075520"/>
                  </a:lnTo>
                  <a:lnTo>
                    <a:pt x="0" y="334888"/>
                  </a:lnTo>
                  <a:cubicBezTo>
                    <a:pt x="1953" y="185660"/>
                    <a:pt x="101964" y="64045"/>
                    <a:pt x="241432" y="19070"/>
                  </a:cubicBezTo>
                  <a:close/>
                </a:path>
              </a:pathLst>
            </a:custGeom>
            <a:solidFill>
              <a:srgbClr val="000000">
                <a:alpha val="0"/>
              </a:srgbClr>
            </a:solidFill>
            <a:ln cap="sq" cmpd="sng" w="5715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txBox="1"/>
            <p:nvPr/>
          </p:nvSpPr>
          <p:spPr>
            <a:xfrm>
              <a:off x="0" y="79375"/>
              <a:ext cx="723906" cy="99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19"/>
          <p:cNvGrpSpPr/>
          <p:nvPr/>
        </p:nvGrpSpPr>
        <p:grpSpPr>
          <a:xfrm>
            <a:off x="14240871" y="4254115"/>
            <a:ext cx="3122281" cy="4638829"/>
            <a:chOff x="0" y="0"/>
            <a:chExt cx="723906" cy="1075520"/>
          </a:xfrm>
        </p:grpSpPr>
        <p:sp>
          <p:nvSpPr>
            <p:cNvPr id="389" name="Google Shape;389;p19"/>
            <p:cNvSpPr/>
            <p:nvPr/>
          </p:nvSpPr>
          <p:spPr>
            <a:xfrm>
              <a:off x="0" y="0"/>
              <a:ext cx="723906" cy="1075520"/>
            </a:xfrm>
            <a:custGeom>
              <a:rect b="b" l="l" r="r" t="t"/>
              <a:pathLst>
                <a:path extrusionOk="0" h="1075520"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4338"/>
                  </a:cubicBezTo>
                  <a:lnTo>
                    <a:pt x="723906" y="1075520"/>
                  </a:lnTo>
                  <a:lnTo>
                    <a:pt x="0" y="1075520"/>
                  </a:lnTo>
                  <a:lnTo>
                    <a:pt x="0" y="334888"/>
                  </a:lnTo>
                  <a:cubicBezTo>
                    <a:pt x="1953" y="185660"/>
                    <a:pt x="101964" y="64045"/>
                    <a:pt x="241432" y="19070"/>
                  </a:cubicBezTo>
                  <a:close/>
                </a:path>
              </a:pathLst>
            </a:custGeom>
            <a:solidFill>
              <a:srgbClr val="000000">
                <a:alpha val="0"/>
              </a:srgbClr>
            </a:solidFill>
            <a:ln cap="sq" cmpd="sng" w="5715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txBox="1"/>
            <p:nvPr/>
          </p:nvSpPr>
          <p:spPr>
            <a:xfrm>
              <a:off x="0" y="79375"/>
              <a:ext cx="723906" cy="99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9"/>
          <p:cNvGrpSpPr/>
          <p:nvPr/>
        </p:nvGrpSpPr>
        <p:grpSpPr>
          <a:xfrm>
            <a:off x="-468116" y="-234672"/>
            <a:ext cx="6614051" cy="2351947"/>
            <a:chOff x="0" y="-47625"/>
            <a:chExt cx="2216560" cy="788206"/>
          </a:xfrm>
        </p:grpSpPr>
        <p:sp>
          <p:nvSpPr>
            <p:cNvPr id="392" name="Google Shape;392;p19"/>
            <p:cNvSpPr/>
            <p:nvPr/>
          </p:nvSpPr>
          <p:spPr>
            <a:xfrm>
              <a:off x="0" y="0"/>
              <a:ext cx="2216560" cy="740581"/>
            </a:xfrm>
            <a:custGeom>
              <a:rect b="b" l="l" r="r" t="t"/>
              <a:pathLst>
                <a:path extrusionOk="0" h="740581" w="2216560">
                  <a:moveTo>
                    <a:pt x="11705" y="0"/>
                  </a:moveTo>
                  <a:lnTo>
                    <a:pt x="2204855" y="0"/>
                  </a:lnTo>
                  <a:cubicBezTo>
                    <a:pt x="2211320" y="0"/>
                    <a:pt x="2216560" y="5241"/>
                    <a:pt x="2216560" y="11705"/>
                  </a:cubicBezTo>
                  <a:lnTo>
                    <a:pt x="2216560" y="728876"/>
                  </a:lnTo>
                  <a:cubicBezTo>
                    <a:pt x="2216560" y="735340"/>
                    <a:pt x="2211320" y="740581"/>
                    <a:pt x="2204855" y="740581"/>
                  </a:cubicBezTo>
                  <a:lnTo>
                    <a:pt x="11705" y="740581"/>
                  </a:lnTo>
                  <a:cubicBezTo>
                    <a:pt x="5241" y="740581"/>
                    <a:pt x="0" y="735340"/>
                    <a:pt x="0" y="728876"/>
                  </a:cubicBezTo>
                  <a:lnTo>
                    <a:pt x="0" y="11705"/>
                  </a:lnTo>
                  <a:cubicBezTo>
                    <a:pt x="0" y="5241"/>
                    <a:pt x="5241" y="0"/>
                    <a:pt x="11705"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txBox="1"/>
            <p:nvPr/>
          </p:nvSpPr>
          <p:spPr>
            <a:xfrm>
              <a:off x="0" y="-47625"/>
              <a:ext cx="2216560" cy="7882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4" name="Google Shape;394;p19"/>
          <p:cNvPicPr preferRelativeResize="0"/>
          <p:nvPr/>
        </p:nvPicPr>
        <p:blipFill>
          <a:blip r:embed="rId3">
            <a:alphaModFix/>
          </a:blip>
          <a:stretch>
            <a:fillRect/>
          </a:stretch>
        </p:blipFill>
        <p:spPr>
          <a:xfrm>
            <a:off x="-2210521" y="-301996"/>
            <a:ext cx="7395199" cy="10556669"/>
          </a:xfrm>
          <a:prstGeom prst="rect">
            <a:avLst/>
          </a:prstGeom>
          <a:noFill/>
          <a:ln>
            <a:noFill/>
          </a:ln>
        </p:spPr>
      </p:pic>
      <p:pic>
        <p:nvPicPr>
          <p:cNvPr id="395" name="Google Shape;395;p19"/>
          <p:cNvPicPr preferRelativeResize="0"/>
          <p:nvPr/>
        </p:nvPicPr>
        <p:blipFill>
          <a:blip r:embed="rId4">
            <a:alphaModFix/>
          </a:blip>
          <a:stretch>
            <a:fillRect/>
          </a:stretch>
        </p:blipFill>
        <p:spPr>
          <a:xfrm>
            <a:off x="6671555" y="4432092"/>
            <a:ext cx="2761875" cy="4286103"/>
          </a:xfrm>
          <a:prstGeom prst="rect">
            <a:avLst/>
          </a:prstGeom>
          <a:noFill/>
          <a:ln>
            <a:noFill/>
          </a:ln>
        </p:spPr>
      </p:pic>
      <p:pic>
        <p:nvPicPr>
          <p:cNvPr id="396" name="Google Shape;396;p19"/>
          <p:cNvPicPr preferRelativeResize="0"/>
          <p:nvPr/>
        </p:nvPicPr>
        <p:blipFill>
          <a:blip r:embed="rId5">
            <a:alphaModFix/>
          </a:blip>
          <a:stretch>
            <a:fillRect/>
          </a:stretch>
        </p:blipFill>
        <p:spPr>
          <a:xfrm>
            <a:off x="10546299" y="4432110"/>
            <a:ext cx="2761900" cy="4286086"/>
          </a:xfrm>
          <a:prstGeom prst="rect">
            <a:avLst/>
          </a:prstGeom>
          <a:noFill/>
          <a:ln>
            <a:noFill/>
          </a:ln>
        </p:spPr>
      </p:pic>
      <p:pic>
        <p:nvPicPr>
          <p:cNvPr id="397" name="Google Shape;397;p19"/>
          <p:cNvPicPr preferRelativeResize="0"/>
          <p:nvPr/>
        </p:nvPicPr>
        <p:blipFill>
          <a:blip r:embed="rId6">
            <a:alphaModFix/>
          </a:blip>
          <a:stretch>
            <a:fillRect/>
          </a:stretch>
        </p:blipFill>
        <p:spPr>
          <a:xfrm>
            <a:off x="14421074" y="4432149"/>
            <a:ext cx="2761875" cy="4286047"/>
          </a:xfrm>
          <a:prstGeom prst="rect">
            <a:avLst/>
          </a:prstGeom>
          <a:noFill/>
          <a:ln>
            <a:noFill/>
          </a:ln>
        </p:spPr>
      </p:pic>
      <p:grpSp>
        <p:nvGrpSpPr>
          <p:cNvPr id="398" name="Google Shape;398;p19"/>
          <p:cNvGrpSpPr/>
          <p:nvPr/>
        </p:nvGrpSpPr>
        <p:grpSpPr>
          <a:xfrm>
            <a:off x="16495894" y="-899356"/>
            <a:ext cx="2425364" cy="2425364"/>
            <a:chOff x="0" y="0"/>
            <a:chExt cx="812800" cy="812800"/>
          </a:xfrm>
        </p:grpSpPr>
        <p:sp>
          <p:nvSpPr>
            <p:cNvPr id="399" name="Google Shape;39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1" name="Google Shape;401;p19"/>
          <p:cNvPicPr preferRelativeResize="0"/>
          <p:nvPr/>
        </p:nvPicPr>
        <p:blipFill>
          <a:blip r:embed="rId7">
            <a:alphaModFix/>
          </a:blip>
          <a:stretch>
            <a:fillRect/>
          </a:stretch>
        </p:blipFill>
        <p:spPr>
          <a:xfrm>
            <a:off x="17708575" y="698037"/>
            <a:ext cx="1050050" cy="1703288"/>
          </a:xfrm>
          <a:prstGeom prst="rect">
            <a:avLst/>
          </a:prstGeom>
          <a:noFill/>
          <a:ln>
            <a:noFill/>
          </a:ln>
        </p:spPr>
      </p:pic>
      <p:grpSp>
        <p:nvGrpSpPr>
          <p:cNvPr id="402" name="Google Shape;402;p19"/>
          <p:cNvGrpSpPr/>
          <p:nvPr/>
        </p:nvGrpSpPr>
        <p:grpSpPr>
          <a:xfrm>
            <a:off x="-2695147" y="-703443"/>
            <a:ext cx="8362414" cy="11344789"/>
            <a:chOff x="0" y="0"/>
            <a:chExt cx="723906" cy="982080"/>
          </a:xfrm>
        </p:grpSpPr>
        <p:sp>
          <p:nvSpPr>
            <p:cNvPr id="403" name="Google Shape;403;p19"/>
            <p:cNvSpPr/>
            <p:nvPr/>
          </p:nvSpPr>
          <p:spPr>
            <a:xfrm>
              <a:off x="0" y="0"/>
              <a:ext cx="723906" cy="982079"/>
            </a:xfrm>
            <a:custGeom>
              <a:rect b="b" l="l" r="r" t="t"/>
              <a:pathLst>
                <a:path extrusionOk="0" h="982079" w="723906">
                  <a:moveTo>
                    <a:pt x="241432" y="19070"/>
                  </a:moveTo>
                  <a:cubicBezTo>
                    <a:pt x="278425" y="7556"/>
                    <a:pt x="320737" y="0"/>
                    <a:pt x="362148" y="0"/>
                  </a:cubicBezTo>
                  <a:cubicBezTo>
                    <a:pt x="403559" y="0"/>
                    <a:pt x="443407" y="6476"/>
                    <a:pt x="480129" y="17990"/>
                  </a:cubicBezTo>
                  <a:cubicBezTo>
                    <a:pt x="480911" y="18350"/>
                    <a:pt x="481692" y="18350"/>
                    <a:pt x="482473" y="18710"/>
                  </a:cubicBezTo>
                  <a:cubicBezTo>
                    <a:pt x="620379" y="64765"/>
                    <a:pt x="721952" y="186379"/>
                    <a:pt x="723906" y="332262"/>
                  </a:cubicBezTo>
                  <a:lnTo>
                    <a:pt x="723906" y="982079"/>
                  </a:lnTo>
                  <a:lnTo>
                    <a:pt x="0" y="982079"/>
                  </a:lnTo>
                  <a:lnTo>
                    <a:pt x="0" y="332744"/>
                  </a:lnTo>
                  <a:cubicBezTo>
                    <a:pt x="1953" y="185660"/>
                    <a:pt x="101964" y="64045"/>
                    <a:pt x="241432" y="19070"/>
                  </a:cubicBezTo>
                  <a:close/>
                </a:path>
              </a:pathLst>
            </a:custGeom>
            <a:solidFill>
              <a:srgbClr val="000000">
                <a:alpha val="0"/>
              </a:srgbClr>
            </a:solidFill>
            <a:ln cap="sq" cmpd="sng" w="57150">
              <a:solidFill>
                <a:srgbClr val="C1FF7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txBox="1"/>
            <p:nvPr/>
          </p:nvSpPr>
          <p:spPr>
            <a:xfrm>
              <a:off x="0" y="79375"/>
              <a:ext cx="723906" cy="9027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5" name="Google Shape;405;p19"/>
          <p:cNvSpPr/>
          <p:nvPr/>
        </p:nvSpPr>
        <p:spPr>
          <a:xfrm>
            <a:off x="-2212186" y="-308893"/>
            <a:ext cx="7396480" cy="10570448"/>
          </a:xfrm>
          <a:custGeom>
            <a:rect b="b" l="l" r="r" t="t"/>
            <a:pathLst>
              <a:path extrusionOk="0" h="94379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412"/>
                </a:cubicBezTo>
                <a:lnTo>
                  <a:pt x="660400" y="943790"/>
                </a:lnTo>
                <a:lnTo>
                  <a:pt x="0" y="943790"/>
                </a:lnTo>
                <a:lnTo>
                  <a:pt x="0" y="331866"/>
                </a:lnTo>
                <a:cubicBezTo>
                  <a:pt x="1782" y="185660"/>
                  <a:pt x="93019" y="64045"/>
                  <a:pt x="220252" y="19070"/>
                </a:cubicBezTo>
                <a:close/>
              </a:path>
            </a:pathLst>
          </a:custGeom>
          <a:solidFill>
            <a:srgbClr val="C1FF72">
              <a:alpha val="40000"/>
            </a:srgbClr>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txBox="1"/>
          <p:nvPr/>
        </p:nvSpPr>
        <p:spPr>
          <a:xfrm>
            <a:off x="8335739" y="1108472"/>
            <a:ext cx="732762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77A7"/>
                </a:solidFill>
                <a:latin typeface="Arsenal"/>
                <a:ea typeface="Arsenal"/>
                <a:cs typeface="Arsenal"/>
                <a:sym typeface="Arsenal"/>
              </a:rPr>
              <a:t>Portfolio</a:t>
            </a:r>
            <a:endParaRPr/>
          </a:p>
        </p:txBody>
      </p:sp>
      <p:sp>
        <p:nvSpPr>
          <p:cNvPr id="407" name="Google Shape;407;p19"/>
          <p:cNvSpPr txBox="1"/>
          <p:nvPr/>
        </p:nvSpPr>
        <p:spPr>
          <a:xfrm>
            <a:off x="8335739" y="2697941"/>
            <a:ext cx="7395214"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What can you say about your projects? </a:t>
            </a:r>
            <a:endParaRPr/>
          </a:p>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Share it here!</a:t>
            </a:r>
            <a:endParaRPr/>
          </a:p>
        </p:txBody>
      </p:sp>
      <p:pic>
        <p:nvPicPr>
          <p:cNvPr id="408" name="Google Shape;408;p19"/>
          <p:cNvPicPr preferRelativeResize="0"/>
          <p:nvPr/>
        </p:nvPicPr>
        <p:blipFill>
          <a:blip r:embed="rId8">
            <a:alphaModFix/>
          </a:blip>
          <a:stretch>
            <a:fillRect/>
          </a:stretch>
        </p:blipFill>
        <p:spPr>
          <a:xfrm>
            <a:off x="16530674" y="8639981"/>
            <a:ext cx="932650" cy="877772"/>
          </a:xfrm>
          <a:prstGeom prst="rect">
            <a:avLst/>
          </a:prstGeom>
          <a:noFill/>
          <a:ln>
            <a:noFill/>
          </a:ln>
        </p:spPr>
      </p:pic>
      <p:pic>
        <p:nvPicPr>
          <p:cNvPr id="409" name="Google Shape;409;p19"/>
          <p:cNvPicPr preferRelativeResize="0"/>
          <p:nvPr/>
        </p:nvPicPr>
        <p:blipFill>
          <a:blip r:embed="rId9">
            <a:alphaModFix/>
          </a:blip>
          <a:stretch>
            <a:fillRect/>
          </a:stretch>
        </p:blipFill>
        <p:spPr>
          <a:xfrm>
            <a:off x="-3183425" y="9258300"/>
            <a:ext cx="7315251" cy="731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ock Market Trading Consulting">
  <a:themeElements>
    <a:clrScheme name="Office">
      <a:dk1>
        <a:srgbClr val="000000"/>
      </a:dk1>
      <a:lt1>
        <a:srgbClr val="FFFFFF"/>
      </a:lt1>
      <a:dk2>
        <a:srgbClr val="4E77A7"/>
      </a:dk2>
      <a:lt2>
        <a:srgbClr val="C1FF72"/>
      </a:lt2>
      <a:accent1>
        <a:srgbClr val="E6FFC7"/>
      </a:accent1>
      <a:accent2>
        <a:srgbClr val="F6F6F6"/>
      </a:accent2>
      <a:accent3>
        <a:srgbClr val="888888"/>
      </a:accent3>
      <a:accent4>
        <a:srgbClr val="FFFFFF"/>
      </a:accent4>
      <a:accent5>
        <a:srgbClr val="4E77A7"/>
      </a:accent5>
      <a:accent6>
        <a:srgbClr val="C1FF72"/>
      </a:accent6>
      <a:hlink>
        <a:srgbClr val="E6FFC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