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Raleway"/>
      <p:regular r:id="rId25"/>
      <p:bold r:id="rId26"/>
      <p:italic r:id="rId27"/>
      <p:boldItalic r:id="rId28"/>
    </p:embeddedFont>
    <p:embeddedFont>
      <p:font typeface="Montserrat"/>
      <p:regular r:id="rId29"/>
      <p:bold r:id="rId30"/>
      <p:italic r:id="rId31"/>
      <p:boldItalic r:id="rId32"/>
    </p:embeddedFont>
    <p:embeddedFont>
      <p:font typeface="Roboto Condensed"/>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aleway-bold.fntdata"/><Relationship Id="rId25" Type="http://schemas.openxmlformats.org/officeDocument/2006/relationships/font" Target="fonts/Raleway-regular.fntdata"/><Relationship Id="rId28" Type="http://schemas.openxmlformats.org/officeDocument/2006/relationships/font" Target="fonts/Raleway-boldItalic.fntdata"/><Relationship Id="rId27" Type="http://schemas.openxmlformats.org/officeDocument/2006/relationships/font" Target="fonts/Raleway-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italic.fntdata"/><Relationship Id="rId30" Type="http://schemas.openxmlformats.org/officeDocument/2006/relationships/font" Target="fonts/Montserrat-bold.fntdata"/><Relationship Id="rId11" Type="http://schemas.openxmlformats.org/officeDocument/2006/relationships/slide" Target="slides/slide6.xml"/><Relationship Id="rId33" Type="http://schemas.openxmlformats.org/officeDocument/2006/relationships/font" Target="fonts/RobotoCondensed-regular.fntdata"/><Relationship Id="rId10" Type="http://schemas.openxmlformats.org/officeDocument/2006/relationships/slide" Target="slides/slide5.xml"/><Relationship Id="rId32" Type="http://schemas.openxmlformats.org/officeDocument/2006/relationships/font" Target="fonts/Montserrat-boldItalic.fntdata"/><Relationship Id="rId13" Type="http://schemas.openxmlformats.org/officeDocument/2006/relationships/slide" Target="slides/slide8.xml"/><Relationship Id="rId35" Type="http://schemas.openxmlformats.org/officeDocument/2006/relationships/font" Target="fonts/RobotoCondensed-italic.fntdata"/><Relationship Id="rId12" Type="http://schemas.openxmlformats.org/officeDocument/2006/relationships/slide" Target="slides/slide7.xml"/><Relationship Id="rId34" Type="http://schemas.openxmlformats.org/officeDocument/2006/relationships/font" Target="fonts/RobotoCondensed-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RobotoCondensed-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4729025" y="4416250"/>
            <a:ext cx="86460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1" name="Google Shape;11;p3"/>
          <p:cNvPicPr preferRelativeResize="0"/>
          <p:nvPr/>
        </p:nvPicPr>
        <p:blipFill>
          <a:blip r:embed="rId2">
            <a:alphaModFix/>
          </a:blip>
          <a:stretch>
            <a:fillRect/>
          </a:stretch>
        </p:blipFill>
        <p:spPr>
          <a:xfrm>
            <a:off x="17572850" y="5848020"/>
            <a:ext cx="1430300" cy="1387513"/>
          </a:xfrm>
          <a:prstGeom prst="rect">
            <a:avLst/>
          </a:prstGeom>
          <a:noFill/>
          <a:ln>
            <a:noFill/>
          </a:ln>
        </p:spPr>
      </p:pic>
      <p:cxnSp>
        <p:nvCxnSpPr>
          <p:cNvPr id="12" name="Google Shape;12;p3"/>
          <p:cNvCxnSpPr/>
          <p:nvPr/>
        </p:nvCxnSpPr>
        <p:spPr>
          <a:xfrm rot="10800000">
            <a:off x="708796" y="727500"/>
            <a:ext cx="0" cy="9559500"/>
          </a:xfrm>
          <a:prstGeom prst="straightConnector1">
            <a:avLst/>
          </a:prstGeom>
          <a:noFill/>
          <a:ln cap="flat" cmpd="sng" w="38100">
            <a:solidFill>
              <a:srgbClr val="FFBD4C"/>
            </a:solidFill>
            <a:prstDash val="solid"/>
            <a:round/>
            <a:headEnd len="sm" w="sm" type="none"/>
            <a:tailEnd len="sm" w="sm" type="none"/>
          </a:ln>
        </p:spPr>
      </p:cxnSp>
      <p:grpSp>
        <p:nvGrpSpPr>
          <p:cNvPr id="13" name="Google Shape;13;p3"/>
          <p:cNvGrpSpPr/>
          <p:nvPr/>
        </p:nvGrpSpPr>
        <p:grpSpPr>
          <a:xfrm>
            <a:off x="388893" y="9258300"/>
            <a:ext cx="639836" cy="639836"/>
            <a:chOff x="0" y="0"/>
            <a:chExt cx="812800" cy="812800"/>
          </a:xfrm>
        </p:grpSpPr>
        <p:sp>
          <p:nvSpPr>
            <p:cNvPr id="14" name="Google Shape;14;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 name="Google Shape;16;p3"/>
          <p:cNvGrpSpPr/>
          <p:nvPr/>
        </p:nvGrpSpPr>
        <p:grpSpPr>
          <a:xfrm>
            <a:off x="457891" y="8567516"/>
            <a:ext cx="501823" cy="501823"/>
            <a:chOff x="0" y="0"/>
            <a:chExt cx="812800" cy="812800"/>
          </a:xfrm>
        </p:grpSpPr>
        <p:sp>
          <p:nvSpPr>
            <p:cNvPr id="17" name="Google Shape;17;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 name="Google Shape;19;p3"/>
          <p:cNvGrpSpPr/>
          <p:nvPr/>
        </p:nvGrpSpPr>
        <p:grpSpPr>
          <a:xfrm>
            <a:off x="532694" y="8026338"/>
            <a:ext cx="352186" cy="352186"/>
            <a:chOff x="0" y="0"/>
            <a:chExt cx="812800" cy="812800"/>
          </a:xfrm>
        </p:grpSpPr>
        <p:sp>
          <p:nvSpPr>
            <p:cNvPr id="20" name="Google Shape;20;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 name="Google Shape;22;p3"/>
          <p:cNvGrpSpPr/>
          <p:nvPr/>
        </p:nvGrpSpPr>
        <p:grpSpPr>
          <a:xfrm>
            <a:off x="532694" y="551385"/>
            <a:ext cx="352186" cy="352186"/>
            <a:chOff x="0" y="0"/>
            <a:chExt cx="812800" cy="812800"/>
          </a:xfrm>
        </p:grpSpPr>
        <p:sp>
          <p:nvSpPr>
            <p:cNvPr id="23" name="Google Shape;23;p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 name="Google Shape;25;p3"/>
          <p:cNvGrpSpPr/>
          <p:nvPr/>
        </p:nvGrpSpPr>
        <p:grpSpPr>
          <a:xfrm>
            <a:off x="16865627" y="551369"/>
            <a:ext cx="2137519" cy="475425"/>
            <a:chOff x="30956" y="22078"/>
            <a:chExt cx="2850026" cy="633900"/>
          </a:xfrm>
        </p:grpSpPr>
        <p:cxnSp>
          <p:nvCxnSpPr>
            <p:cNvPr id="26" name="Google Shape;26;p3"/>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27" name="Google Shape;27;p3"/>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28" name="Google Shape;28;p3"/>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29" name="Google Shape;29;p3"/>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30" name="Google Shape;30;p3"/>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31" name="Google Shape;31;p3"/>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32" name="Google Shape;32;p3"/>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sp>
        <p:nvSpPr>
          <p:cNvPr id="33" name="Google Shape;33;p3"/>
          <p:cNvSpPr txBox="1"/>
          <p:nvPr>
            <p:ph type="title"/>
          </p:nvPr>
        </p:nvSpPr>
        <p:spPr>
          <a:xfrm>
            <a:off x="1787100" y="1320475"/>
            <a:ext cx="14713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Montserrat"/>
              <a:buNone/>
              <a:defRPr i="0" sz="9000" u="none" cap="none" strike="noStrike">
                <a:solidFill>
                  <a:schemeClr val="lt2"/>
                </a:solidFill>
                <a:latin typeface="Montserrat"/>
                <a:ea typeface="Montserrat"/>
                <a:cs typeface="Montserrat"/>
                <a:sym typeface="Montserra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4"/>
          <p:cNvSpPr txBox="1"/>
          <p:nvPr>
            <p:ph type="title"/>
          </p:nvPr>
        </p:nvSpPr>
        <p:spPr>
          <a:xfrm>
            <a:off x="1787100" y="1320475"/>
            <a:ext cx="14713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4"/>
          <p:cNvSpPr txBox="1"/>
          <p:nvPr>
            <p:ph idx="1" type="body"/>
          </p:nvPr>
        </p:nvSpPr>
        <p:spPr>
          <a:xfrm>
            <a:off x="4849175" y="46843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cxnSp>
        <p:nvCxnSpPr>
          <p:cNvPr id="37" name="Google Shape;37;p4"/>
          <p:cNvCxnSpPr/>
          <p:nvPr/>
        </p:nvCxnSpPr>
        <p:spPr>
          <a:xfrm>
            <a:off x="0" y="432642"/>
            <a:ext cx="7948800" cy="0"/>
          </a:xfrm>
          <a:prstGeom prst="straightConnector1">
            <a:avLst/>
          </a:prstGeom>
          <a:noFill/>
          <a:ln cap="flat" cmpd="sng" w="38100">
            <a:solidFill>
              <a:srgbClr val="FFBD4C"/>
            </a:solidFill>
            <a:prstDash val="solid"/>
            <a:round/>
            <a:headEnd len="sm" w="sm" type="none"/>
            <a:tailEnd len="sm" w="sm" type="none"/>
          </a:ln>
        </p:spPr>
      </p:cxnSp>
      <p:grpSp>
        <p:nvGrpSpPr>
          <p:cNvPr id="38" name="Google Shape;38;p4"/>
          <p:cNvGrpSpPr/>
          <p:nvPr/>
        </p:nvGrpSpPr>
        <p:grpSpPr>
          <a:xfrm>
            <a:off x="896574" y="112738"/>
            <a:ext cx="1871799" cy="639836"/>
            <a:chOff x="-39" y="0"/>
            <a:chExt cx="2495732" cy="853115"/>
          </a:xfrm>
        </p:grpSpPr>
        <p:grpSp>
          <p:nvGrpSpPr>
            <p:cNvPr id="39" name="Google Shape;39;p4"/>
            <p:cNvGrpSpPr/>
            <p:nvPr/>
          </p:nvGrpSpPr>
          <p:grpSpPr>
            <a:xfrm rot="5400000">
              <a:off x="-39" y="0"/>
              <a:ext cx="853115" cy="853115"/>
              <a:chOff x="0" y="0"/>
              <a:chExt cx="812800" cy="812800"/>
            </a:xfrm>
          </p:grpSpPr>
          <p:sp>
            <p:nvSpPr>
              <p:cNvPr id="40" name="Google Shape;40;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 name="Google Shape;42;p4"/>
            <p:cNvGrpSpPr/>
            <p:nvPr/>
          </p:nvGrpSpPr>
          <p:grpSpPr>
            <a:xfrm rot="5400000">
              <a:off x="1105025" y="91998"/>
              <a:ext cx="669097" cy="669097"/>
              <a:chOff x="0" y="0"/>
              <a:chExt cx="812800" cy="812800"/>
            </a:xfrm>
          </p:grpSpPr>
          <p:sp>
            <p:nvSpPr>
              <p:cNvPr id="43" name="Google Shape;43;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 name="Google Shape;45;p4"/>
            <p:cNvGrpSpPr/>
            <p:nvPr/>
          </p:nvGrpSpPr>
          <p:grpSpPr>
            <a:xfrm rot="5400000">
              <a:off x="2026057" y="191735"/>
              <a:ext cx="469636" cy="469636"/>
              <a:chOff x="0" y="0"/>
              <a:chExt cx="812800" cy="812800"/>
            </a:xfrm>
          </p:grpSpPr>
          <p:sp>
            <p:nvSpPr>
              <p:cNvPr id="46" name="Google Shape;46;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8" name="Google Shape;48;p4"/>
          <p:cNvGrpSpPr/>
          <p:nvPr/>
        </p:nvGrpSpPr>
        <p:grpSpPr>
          <a:xfrm rot="5400000">
            <a:off x="7796331" y="256540"/>
            <a:ext cx="352186" cy="352186"/>
            <a:chOff x="0" y="0"/>
            <a:chExt cx="812800" cy="812800"/>
          </a:xfrm>
        </p:grpSpPr>
        <p:sp>
          <p:nvSpPr>
            <p:cNvPr id="49" name="Google Shape;49;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 name="Google Shape;51;p4"/>
          <p:cNvGrpSpPr/>
          <p:nvPr/>
        </p:nvGrpSpPr>
        <p:grpSpPr>
          <a:xfrm>
            <a:off x="15618305" y="1655"/>
            <a:ext cx="2137519" cy="475425"/>
            <a:chOff x="30956" y="22078"/>
            <a:chExt cx="2850026" cy="633900"/>
          </a:xfrm>
        </p:grpSpPr>
        <p:cxnSp>
          <p:nvCxnSpPr>
            <p:cNvPr id="52" name="Google Shape;52;p4"/>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53" name="Google Shape;53;p4"/>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54" name="Google Shape;54;p4"/>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55" name="Google Shape;55;p4"/>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56" name="Google Shape;56;p4"/>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57" name="Google Shape;57;p4"/>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58" name="Google Shape;58;p4"/>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grpSp>
        <p:nvGrpSpPr>
          <p:cNvPr id="59" name="Google Shape;59;p4"/>
          <p:cNvGrpSpPr/>
          <p:nvPr/>
        </p:nvGrpSpPr>
        <p:grpSpPr>
          <a:xfrm rot="5400000">
            <a:off x="-814388" y="7426213"/>
            <a:ext cx="2137520" cy="475425"/>
            <a:chOff x="30956" y="22078"/>
            <a:chExt cx="2850026" cy="633900"/>
          </a:xfrm>
        </p:grpSpPr>
        <p:cxnSp>
          <p:nvCxnSpPr>
            <p:cNvPr id="60" name="Google Shape;60;p4"/>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61" name="Google Shape;61;p4"/>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62" name="Google Shape;62;p4"/>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63" name="Google Shape;63;p4"/>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64" name="Google Shape;64;p4"/>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65" name="Google Shape;65;p4"/>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66" name="Google Shape;66;p4"/>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 name="Shape 67"/>
        <p:cNvGrpSpPr/>
        <p:nvPr/>
      </p:nvGrpSpPr>
      <p:grpSpPr>
        <a:xfrm>
          <a:off x="0" y="0"/>
          <a:ext cx="0" cy="0"/>
          <a:chOff x="0" y="0"/>
          <a:chExt cx="0" cy="0"/>
        </a:xfrm>
      </p:grpSpPr>
      <p:sp>
        <p:nvSpPr>
          <p:cNvPr id="68" name="Google Shape;68;p5"/>
          <p:cNvSpPr txBox="1"/>
          <p:nvPr>
            <p:ph idx="1" type="body"/>
          </p:nvPr>
        </p:nvSpPr>
        <p:spPr>
          <a:xfrm>
            <a:off x="5036213" y="68466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69" name="Google Shape;69;p5"/>
          <p:cNvSpPr txBox="1"/>
          <p:nvPr>
            <p:ph type="title"/>
          </p:nvPr>
        </p:nvSpPr>
        <p:spPr>
          <a:xfrm>
            <a:off x="1787100" y="1320475"/>
            <a:ext cx="14713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Montserrat"/>
              <a:buNone/>
              <a:defRPr i="0" sz="9000" u="none" cap="none" strike="noStrike">
                <a:solidFill>
                  <a:schemeClr val="lt2"/>
                </a:solidFill>
                <a:latin typeface="Montserrat"/>
                <a:ea typeface="Montserrat"/>
                <a:cs typeface="Montserrat"/>
                <a:sym typeface="Montserra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70" name="Google Shape;70;p5"/>
          <p:cNvPicPr preferRelativeResize="0"/>
          <p:nvPr/>
        </p:nvPicPr>
        <p:blipFill>
          <a:blip r:embed="rId2">
            <a:alphaModFix/>
          </a:blip>
          <a:stretch>
            <a:fillRect/>
          </a:stretch>
        </p:blipFill>
        <p:spPr>
          <a:xfrm>
            <a:off x="15328799" y="6229971"/>
            <a:ext cx="998450" cy="964818"/>
          </a:xfrm>
          <a:prstGeom prst="rect">
            <a:avLst/>
          </a:prstGeom>
          <a:noFill/>
          <a:ln>
            <a:noFill/>
          </a:ln>
        </p:spPr>
      </p:pic>
      <p:cxnSp>
        <p:nvCxnSpPr>
          <p:cNvPr id="71" name="Google Shape;71;p5"/>
          <p:cNvCxnSpPr/>
          <p:nvPr/>
        </p:nvCxnSpPr>
        <p:spPr>
          <a:xfrm rot="10800000">
            <a:off x="708796" y="5308800"/>
            <a:ext cx="0" cy="4978200"/>
          </a:xfrm>
          <a:prstGeom prst="straightConnector1">
            <a:avLst/>
          </a:prstGeom>
          <a:noFill/>
          <a:ln cap="flat" cmpd="sng" w="38100">
            <a:solidFill>
              <a:srgbClr val="FFBD4C"/>
            </a:solidFill>
            <a:prstDash val="solid"/>
            <a:round/>
            <a:headEnd len="sm" w="sm" type="none"/>
            <a:tailEnd len="sm" w="sm" type="none"/>
          </a:ln>
        </p:spPr>
      </p:cxnSp>
      <p:grpSp>
        <p:nvGrpSpPr>
          <p:cNvPr id="72" name="Google Shape;72;p5"/>
          <p:cNvGrpSpPr/>
          <p:nvPr/>
        </p:nvGrpSpPr>
        <p:grpSpPr>
          <a:xfrm>
            <a:off x="388893" y="9258300"/>
            <a:ext cx="639836" cy="639836"/>
            <a:chOff x="0" y="0"/>
            <a:chExt cx="812800" cy="812800"/>
          </a:xfrm>
        </p:grpSpPr>
        <p:sp>
          <p:nvSpPr>
            <p:cNvPr id="73" name="Google Shape;73;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5"/>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5" name="Google Shape;75;p5"/>
          <p:cNvGrpSpPr/>
          <p:nvPr/>
        </p:nvGrpSpPr>
        <p:grpSpPr>
          <a:xfrm>
            <a:off x="457891" y="8567516"/>
            <a:ext cx="501823" cy="501823"/>
            <a:chOff x="0" y="0"/>
            <a:chExt cx="812800" cy="812800"/>
          </a:xfrm>
        </p:grpSpPr>
        <p:sp>
          <p:nvSpPr>
            <p:cNvPr id="76" name="Google Shape;76;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5"/>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 name="Google Shape;78;p5"/>
          <p:cNvGrpSpPr/>
          <p:nvPr/>
        </p:nvGrpSpPr>
        <p:grpSpPr>
          <a:xfrm>
            <a:off x="532694" y="8026338"/>
            <a:ext cx="352186" cy="352186"/>
            <a:chOff x="0" y="0"/>
            <a:chExt cx="812800" cy="812800"/>
          </a:xfrm>
        </p:grpSpPr>
        <p:sp>
          <p:nvSpPr>
            <p:cNvPr id="79" name="Google Shape;79;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5"/>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1" name="Google Shape;81;p5"/>
          <p:cNvGrpSpPr/>
          <p:nvPr/>
        </p:nvGrpSpPr>
        <p:grpSpPr>
          <a:xfrm>
            <a:off x="532694" y="4967398"/>
            <a:ext cx="352186" cy="352186"/>
            <a:chOff x="0" y="0"/>
            <a:chExt cx="812800" cy="812800"/>
          </a:xfrm>
        </p:grpSpPr>
        <p:sp>
          <p:nvSpPr>
            <p:cNvPr id="82" name="Google Shape;82;p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5"/>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5"/>
          <p:cNvGrpSpPr/>
          <p:nvPr/>
        </p:nvGrpSpPr>
        <p:grpSpPr>
          <a:xfrm>
            <a:off x="13473339" y="9749080"/>
            <a:ext cx="2137519" cy="475425"/>
            <a:chOff x="30956" y="22078"/>
            <a:chExt cx="2850026" cy="633900"/>
          </a:xfrm>
        </p:grpSpPr>
        <p:cxnSp>
          <p:nvCxnSpPr>
            <p:cNvPr id="85" name="Google Shape;85;p5"/>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86" name="Google Shape;86;p5"/>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87" name="Google Shape;87;p5"/>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88" name="Google Shape;88;p5"/>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89" name="Google Shape;89;p5"/>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90" name="Google Shape;90;p5"/>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91" name="Google Shape;91;p5"/>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grpSp>
        <p:nvGrpSpPr>
          <p:cNvPr id="92" name="Google Shape;92;p5"/>
          <p:cNvGrpSpPr/>
          <p:nvPr/>
        </p:nvGrpSpPr>
        <p:grpSpPr>
          <a:xfrm>
            <a:off x="15590579" y="9749080"/>
            <a:ext cx="2137519" cy="475425"/>
            <a:chOff x="30956" y="22078"/>
            <a:chExt cx="2850026" cy="633900"/>
          </a:xfrm>
        </p:grpSpPr>
        <p:cxnSp>
          <p:nvCxnSpPr>
            <p:cNvPr id="93" name="Google Shape;93;p5"/>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94" name="Google Shape;94;p5"/>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95" name="Google Shape;95;p5"/>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96" name="Google Shape;96;p5"/>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97" name="Google Shape;97;p5"/>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98" name="Google Shape;98;p5"/>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99" name="Google Shape;99;p5"/>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0" name="Shape 100"/>
        <p:cNvGrpSpPr/>
        <p:nvPr/>
      </p:nvGrpSpPr>
      <p:grpSpPr>
        <a:xfrm>
          <a:off x="0" y="0"/>
          <a:ext cx="0" cy="0"/>
          <a:chOff x="0" y="0"/>
          <a:chExt cx="0" cy="0"/>
        </a:xfrm>
      </p:grpSpPr>
      <p:sp>
        <p:nvSpPr>
          <p:cNvPr id="101" name="Google Shape;101;p6"/>
          <p:cNvSpPr txBox="1"/>
          <p:nvPr>
            <p:ph type="title"/>
          </p:nvPr>
        </p:nvSpPr>
        <p:spPr>
          <a:xfrm>
            <a:off x="1787100" y="1320475"/>
            <a:ext cx="14713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6"/>
          <p:cNvSpPr txBox="1"/>
          <p:nvPr>
            <p:ph idx="1" type="body"/>
          </p:nvPr>
        </p:nvSpPr>
        <p:spPr>
          <a:xfrm>
            <a:off x="3287925" y="4703850"/>
            <a:ext cx="5747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103" name="Google Shape;103;p6"/>
          <p:cNvSpPr txBox="1"/>
          <p:nvPr>
            <p:ph idx="2" type="body"/>
          </p:nvPr>
        </p:nvSpPr>
        <p:spPr>
          <a:xfrm>
            <a:off x="9252368" y="4703850"/>
            <a:ext cx="5747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104" name="Google Shape;104;p6"/>
          <p:cNvPicPr preferRelativeResize="0"/>
          <p:nvPr/>
        </p:nvPicPr>
        <p:blipFill>
          <a:blip r:embed="rId2">
            <a:alphaModFix/>
          </a:blip>
          <a:stretch>
            <a:fillRect/>
          </a:stretch>
        </p:blipFill>
        <p:spPr>
          <a:xfrm>
            <a:off x="15675949" y="2808650"/>
            <a:ext cx="1084775" cy="1054130"/>
          </a:xfrm>
          <a:prstGeom prst="rect">
            <a:avLst/>
          </a:prstGeom>
          <a:noFill/>
          <a:ln>
            <a:noFill/>
          </a:ln>
        </p:spPr>
      </p:pic>
      <p:cxnSp>
        <p:nvCxnSpPr>
          <p:cNvPr id="105" name="Google Shape;105;p6"/>
          <p:cNvCxnSpPr/>
          <p:nvPr/>
        </p:nvCxnSpPr>
        <p:spPr>
          <a:xfrm rot="10800000">
            <a:off x="17579204" y="2400271"/>
            <a:ext cx="0" cy="8072400"/>
          </a:xfrm>
          <a:prstGeom prst="straightConnector1">
            <a:avLst/>
          </a:prstGeom>
          <a:noFill/>
          <a:ln cap="flat" cmpd="sng" w="38100">
            <a:solidFill>
              <a:srgbClr val="FFBD4C"/>
            </a:solidFill>
            <a:prstDash val="solid"/>
            <a:round/>
            <a:headEnd len="sm" w="sm" type="none"/>
            <a:tailEnd len="sm" w="sm" type="none"/>
          </a:ln>
        </p:spPr>
      </p:cxnSp>
      <p:grpSp>
        <p:nvGrpSpPr>
          <p:cNvPr id="106" name="Google Shape;106;p6"/>
          <p:cNvGrpSpPr/>
          <p:nvPr/>
        </p:nvGrpSpPr>
        <p:grpSpPr>
          <a:xfrm>
            <a:off x="17328298" y="8753186"/>
            <a:ext cx="501823" cy="501823"/>
            <a:chOff x="0" y="0"/>
            <a:chExt cx="812800" cy="812800"/>
          </a:xfrm>
        </p:grpSpPr>
        <p:sp>
          <p:nvSpPr>
            <p:cNvPr id="107" name="Google Shape;10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6"/>
          <p:cNvGrpSpPr/>
          <p:nvPr/>
        </p:nvGrpSpPr>
        <p:grpSpPr>
          <a:xfrm>
            <a:off x="17403101" y="8212008"/>
            <a:ext cx="352186" cy="352186"/>
            <a:chOff x="0" y="0"/>
            <a:chExt cx="812800" cy="812800"/>
          </a:xfrm>
        </p:grpSpPr>
        <p:sp>
          <p:nvSpPr>
            <p:cNvPr id="110" name="Google Shape;11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6"/>
          <p:cNvGrpSpPr/>
          <p:nvPr/>
        </p:nvGrpSpPr>
        <p:grpSpPr>
          <a:xfrm>
            <a:off x="17403101" y="2048096"/>
            <a:ext cx="352186" cy="352186"/>
            <a:chOff x="0" y="0"/>
            <a:chExt cx="812800" cy="812800"/>
          </a:xfrm>
        </p:grpSpPr>
        <p:sp>
          <p:nvSpPr>
            <p:cNvPr id="113" name="Google Shape;11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6"/>
          <p:cNvGrpSpPr/>
          <p:nvPr/>
        </p:nvGrpSpPr>
        <p:grpSpPr>
          <a:xfrm rot="5400000">
            <a:off x="-814388" y="2570955"/>
            <a:ext cx="2137520" cy="475425"/>
            <a:chOff x="30956" y="22078"/>
            <a:chExt cx="2850026" cy="633900"/>
          </a:xfrm>
        </p:grpSpPr>
        <p:cxnSp>
          <p:nvCxnSpPr>
            <p:cNvPr id="116" name="Google Shape;116;p6"/>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17" name="Google Shape;117;p6"/>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18" name="Google Shape;118;p6"/>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19" name="Google Shape;119;p6"/>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20" name="Google Shape;120;p6"/>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21" name="Google Shape;121;p6"/>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22" name="Google Shape;122;p6"/>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23" name="Shape 123"/>
        <p:cNvGrpSpPr/>
        <p:nvPr/>
      </p:nvGrpSpPr>
      <p:grpSpPr>
        <a:xfrm>
          <a:off x="0" y="0"/>
          <a:ext cx="0" cy="0"/>
          <a:chOff x="0" y="0"/>
          <a:chExt cx="0" cy="0"/>
        </a:xfrm>
      </p:grpSpPr>
      <p:sp>
        <p:nvSpPr>
          <p:cNvPr id="124" name="Google Shape;124;p7"/>
          <p:cNvSpPr txBox="1"/>
          <p:nvPr>
            <p:ph type="title"/>
          </p:nvPr>
        </p:nvSpPr>
        <p:spPr>
          <a:xfrm>
            <a:off x="1787100" y="1320475"/>
            <a:ext cx="14713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5" name="Google Shape;125;p7"/>
          <p:cNvSpPr txBox="1"/>
          <p:nvPr>
            <p:ph idx="1" type="body"/>
          </p:nvPr>
        </p:nvSpPr>
        <p:spPr>
          <a:xfrm>
            <a:off x="2736702" y="4829575"/>
            <a:ext cx="6151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126" name="Google Shape;126;p7"/>
          <p:cNvSpPr txBox="1"/>
          <p:nvPr>
            <p:ph idx="2" type="body"/>
          </p:nvPr>
        </p:nvSpPr>
        <p:spPr>
          <a:xfrm>
            <a:off x="9113693" y="4829575"/>
            <a:ext cx="6154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127" name="Google Shape;127;p7"/>
          <p:cNvPicPr preferRelativeResize="0"/>
          <p:nvPr/>
        </p:nvPicPr>
        <p:blipFill>
          <a:blip r:embed="rId2">
            <a:alphaModFix/>
          </a:blip>
          <a:stretch>
            <a:fillRect/>
          </a:stretch>
        </p:blipFill>
        <p:spPr>
          <a:xfrm>
            <a:off x="14966525" y="8392049"/>
            <a:ext cx="2182800" cy="1274351"/>
          </a:xfrm>
          <a:prstGeom prst="rect">
            <a:avLst/>
          </a:prstGeom>
          <a:noFill/>
          <a:ln>
            <a:noFill/>
          </a:ln>
        </p:spPr>
      </p:pic>
      <p:pic>
        <p:nvPicPr>
          <p:cNvPr id="128" name="Google Shape;128;p7"/>
          <p:cNvPicPr preferRelativeResize="0"/>
          <p:nvPr/>
        </p:nvPicPr>
        <p:blipFill>
          <a:blip r:embed="rId3">
            <a:alphaModFix/>
          </a:blip>
          <a:stretch>
            <a:fillRect/>
          </a:stretch>
        </p:blipFill>
        <p:spPr>
          <a:xfrm>
            <a:off x="641050" y="446410"/>
            <a:ext cx="387650" cy="1932193"/>
          </a:xfrm>
          <a:prstGeom prst="rect">
            <a:avLst/>
          </a:prstGeom>
          <a:noFill/>
          <a:ln>
            <a:noFill/>
          </a:ln>
        </p:spPr>
      </p:pic>
      <p:grpSp>
        <p:nvGrpSpPr>
          <p:cNvPr id="129" name="Google Shape;129;p7"/>
          <p:cNvGrpSpPr/>
          <p:nvPr/>
        </p:nvGrpSpPr>
        <p:grpSpPr>
          <a:xfrm>
            <a:off x="14966537" y="204792"/>
            <a:ext cx="2137519" cy="475425"/>
            <a:chOff x="30956" y="22078"/>
            <a:chExt cx="2850026" cy="633900"/>
          </a:xfrm>
        </p:grpSpPr>
        <p:cxnSp>
          <p:nvCxnSpPr>
            <p:cNvPr id="130" name="Google Shape;130;p7"/>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31" name="Google Shape;131;p7"/>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32" name="Google Shape;132;p7"/>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33" name="Google Shape;133;p7"/>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34" name="Google Shape;134;p7"/>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35" name="Google Shape;135;p7"/>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36" name="Google Shape;136;p7"/>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grpSp>
        <p:nvGrpSpPr>
          <p:cNvPr id="137" name="Google Shape;137;p7"/>
          <p:cNvGrpSpPr/>
          <p:nvPr/>
        </p:nvGrpSpPr>
        <p:grpSpPr>
          <a:xfrm>
            <a:off x="17083777" y="204792"/>
            <a:ext cx="2137519" cy="475425"/>
            <a:chOff x="30956" y="22078"/>
            <a:chExt cx="2850026" cy="633900"/>
          </a:xfrm>
        </p:grpSpPr>
        <p:cxnSp>
          <p:nvCxnSpPr>
            <p:cNvPr id="138" name="Google Shape;138;p7"/>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39" name="Google Shape;139;p7"/>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40" name="Google Shape;140;p7"/>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41" name="Google Shape;141;p7"/>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42" name="Google Shape;142;p7"/>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43" name="Google Shape;143;p7"/>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44" name="Google Shape;144;p7"/>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5" name="Shape 145"/>
        <p:cNvGrpSpPr/>
        <p:nvPr/>
      </p:nvGrpSpPr>
      <p:grpSpPr>
        <a:xfrm>
          <a:off x="0" y="0"/>
          <a:ext cx="0" cy="0"/>
          <a:chOff x="0" y="0"/>
          <a:chExt cx="0" cy="0"/>
        </a:xfrm>
      </p:grpSpPr>
      <p:sp>
        <p:nvSpPr>
          <p:cNvPr id="146" name="Google Shape;146;p8"/>
          <p:cNvSpPr txBox="1"/>
          <p:nvPr>
            <p:ph type="title"/>
          </p:nvPr>
        </p:nvSpPr>
        <p:spPr>
          <a:xfrm>
            <a:off x="1787100" y="1320475"/>
            <a:ext cx="14713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47" name="Google Shape;147;p8"/>
          <p:cNvCxnSpPr/>
          <p:nvPr/>
        </p:nvCxnSpPr>
        <p:spPr>
          <a:xfrm rot="10800000">
            <a:off x="17259300" y="727500"/>
            <a:ext cx="0" cy="9559500"/>
          </a:xfrm>
          <a:prstGeom prst="straightConnector1">
            <a:avLst/>
          </a:prstGeom>
          <a:noFill/>
          <a:ln cap="flat" cmpd="sng" w="38100">
            <a:solidFill>
              <a:srgbClr val="FFBD4C"/>
            </a:solidFill>
            <a:prstDash val="solid"/>
            <a:round/>
            <a:headEnd len="sm" w="sm" type="none"/>
            <a:tailEnd len="sm" w="sm" type="none"/>
          </a:ln>
        </p:spPr>
      </p:cxnSp>
      <p:grpSp>
        <p:nvGrpSpPr>
          <p:cNvPr id="148" name="Google Shape;148;p8"/>
          <p:cNvGrpSpPr/>
          <p:nvPr/>
        </p:nvGrpSpPr>
        <p:grpSpPr>
          <a:xfrm>
            <a:off x="16939396" y="9258300"/>
            <a:ext cx="639836" cy="639836"/>
            <a:chOff x="0" y="0"/>
            <a:chExt cx="812800" cy="812800"/>
          </a:xfrm>
        </p:grpSpPr>
        <p:sp>
          <p:nvSpPr>
            <p:cNvPr id="149" name="Google Shape;149;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8"/>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8"/>
          <p:cNvGrpSpPr/>
          <p:nvPr/>
        </p:nvGrpSpPr>
        <p:grpSpPr>
          <a:xfrm>
            <a:off x="17008395" y="8567516"/>
            <a:ext cx="501823" cy="501823"/>
            <a:chOff x="0" y="0"/>
            <a:chExt cx="812800" cy="812800"/>
          </a:xfrm>
        </p:grpSpPr>
        <p:sp>
          <p:nvSpPr>
            <p:cNvPr id="152" name="Google Shape;15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8"/>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8"/>
          <p:cNvGrpSpPr/>
          <p:nvPr/>
        </p:nvGrpSpPr>
        <p:grpSpPr>
          <a:xfrm>
            <a:off x="17083198" y="8026338"/>
            <a:ext cx="352186" cy="352186"/>
            <a:chOff x="0" y="0"/>
            <a:chExt cx="812800" cy="812800"/>
          </a:xfrm>
        </p:grpSpPr>
        <p:sp>
          <p:nvSpPr>
            <p:cNvPr id="155" name="Google Shape;155;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8"/>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7" name="Google Shape;157;p8"/>
          <p:cNvGrpSpPr/>
          <p:nvPr/>
        </p:nvGrpSpPr>
        <p:grpSpPr>
          <a:xfrm>
            <a:off x="17083198" y="551385"/>
            <a:ext cx="352186" cy="352186"/>
            <a:chOff x="0" y="0"/>
            <a:chExt cx="812800" cy="812800"/>
          </a:xfrm>
        </p:grpSpPr>
        <p:sp>
          <p:nvSpPr>
            <p:cNvPr id="158" name="Google Shape;158;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8"/>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8"/>
          <p:cNvGrpSpPr/>
          <p:nvPr/>
        </p:nvGrpSpPr>
        <p:grpSpPr>
          <a:xfrm>
            <a:off x="1051917" y="9744609"/>
            <a:ext cx="2137520" cy="475425"/>
            <a:chOff x="30956" y="22078"/>
            <a:chExt cx="2850026" cy="633900"/>
          </a:xfrm>
        </p:grpSpPr>
        <p:cxnSp>
          <p:nvCxnSpPr>
            <p:cNvPr id="161" name="Google Shape;161;p8"/>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62" name="Google Shape;162;p8"/>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63" name="Google Shape;163;p8"/>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64" name="Google Shape;164;p8"/>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65" name="Google Shape;165;p8"/>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66" name="Google Shape;166;p8"/>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67" name="Google Shape;167;p8"/>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pic>
        <p:nvPicPr>
          <p:cNvPr id="168" name="Google Shape;168;p8"/>
          <p:cNvPicPr preferRelativeResize="0"/>
          <p:nvPr/>
        </p:nvPicPr>
        <p:blipFill>
          <a:blip r:embed="rId2">
            <a:alphaModFix/>
          </a:blip>
          <a:stretch>
            <a:fillRect/>
          </a:stretch>
        </p:blipFill>
        <p:spPr>
          <a:xfrm>
            <a:off x="448475" y="4572470"/>
            <a:ext cx="765300" cy="74100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69" name="Shape 169"/>
        <p:cNvGrpSpPr/>
        <p:nvPr/>
      </p:nvGrpSpPr>
      <p:grpSpPr>
        <a:xfrm>
          <a:off x="0" y="0"/>
          <a:ext cx="0" cy="0"/>
          <a:chOff x="0" y="0"/>
          <a:chExt cx="0" cy="0"/>
        </a:xfrm>
      </p:grpSpPr>
      <p:sp>
        <p:nvSpPr>
          <p:cNvPr id="170" name="Google Shape;170;p9"/>
          <p:cNvSpPr txBox="1"/>
          <p:nvPr>
            <p:ph idx="1" type="body"/>
          </p:nvPr>
        </p:nvSpPr>
        <p:spPr>
          <a:xfrm>
            <a:off x="9298225" y="4762625"/>
            <a:ext cx="5487000" cy="44625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171" name="Google Shape;171;p9"/>
          <p:cNvSpPr txBox="1"/>
          <p:nvPr>
            <p:ph idx="2" type="body"/>
          </p:nvPr>
        </p:nvSpPr>
        <p:spPr>
          <a:xfrm>
            <a:off x="3502775" y="4870600"/>
            <a:ext cx="55998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72" name="Google Shape;172;p9"/>
          <p:cNvSpPr txBox="1"/>
          <p:nvPr>
            <p:ph type="title"/>
          </p:nvPr>
        </p:nvSpPr>
        <p:spPr>
          <a:xfrm>
            <a:off x="1787100" y="1320475"/>
            <a:ext cx="14713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Montserrat"/>
              <a:buNone/>
              <a:defRPr i="0" sz="9000" u="none" cap="none" strike="noStrike">
                <a:solidFill>
                  <a:schemeClr val="lt2"/>
                </a:solidFill>
                <a:latin typeface="Montserrat"/>
                <a:ea typeface="Montserrat"/>
                <a:cs typeface="Montserrat"/>
                <a:sym typeface="Montserra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173" name="Google Shape;173;p9"/>
          <p:cNvPicPr preferRelativeResize="0"/>
          <p:nvPr/>
        </p:nvPicPr>
        <p:blipFill>
          <a:blip r:embed="rId2">
            <a:alphaModFix/>
          </a:blip>
          <a:stretch>
            <a:fillRect/>
          </a:stretch>
        </p:blipFill>
        <p:spPr>
          <a:xfrm>
            <a:off x="17193897" y="7776771"/>
            <a:ext cx="849975" cy="825515"/>
          </a:xfrm>
          <a:prstGeom prst="rect">
            <a:avLst/>
          </a:prstGeom>
          <a:noFill/>
          <a:ln>
            <a:noFill/>
          </a:ln>
        </p:spPr>
      </p:pic>
      <p:pic>
        <p:nvPicPr>
          <p:cNvPr id="174" name="Google Shape;174;p9"/>
          <p:cNvPicPr preferRelativeResize="0"/>
          <p:nvPr/>
        </p:nvPicPr>
        <p:blipFill>
          <a:blip r:embed="rId3">
            <a:alphaModFix/>
          </a:blip>
          <a:stretch>
            <a:fillRect/>
          </a:stretch>
        </p:blipFill>
        <p:spPr>
          <a:xfrm>
            <a:off x="724025" y="3135975"/>
            <a:ext cx="1551975" cy="1917147"/>
          </a:xfrm>
          <a:prstGeom prst="rect">
            <a:avLst/>
          </a:prstGeom>
          <a:noFill/>
          <a:ln>
            <a:noFill/>
          </a:ln>
        </p:spPr>
      </p:pic>
      <p:grpSp>
        <p:nvGrpSpPr>
          <p:cNvPr id="175" name="Google Shape;175;p9"/>
          <p:cNvGrpSpPr/>
          <p:nvPr/>
        </p:nvGrpSpPr>
        <p:grpSpPr>
          <a:xfrm>
            <a:off x="2765041" y="9794917"/>
            <a:ext cx="2137519" cy="475425"/>
            <a:chOff x="30956" y="22078"/>
            <a:chExt cx="2850026" cy="633900"/>
          </a:xfrm>
        </p:grpSpPr>
        <p:cxnSp>
          <p:nvCxnSpPr>
            <p:cNvPr id="176" name="Google Shape;176;p9"/>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77" name="Google Shape;177;p9"/>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78" name="Google Shape;178;p9"/>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79" name="Google Shape;179;p9"/>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80" name="Google Shape;180;p9"/>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81" name="Google Shape;181;p9"/>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82" name="Google Shape;182;p9"/>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grpSp>
        <p:nvGrpSpPr>
          <p:cNvPr id="183" name="Google Shape;183;p9"/>
          <p:cNvGrpSpPr/>
          <p:nvPr/>
        </p:nvGrpSpPr>
        <p:grpSpPr>
          <a:xfrm>
            <a:off x="4882281" y="9794917"/>
            <a:ext cx="2137520" cy="475425"/>
            <a:chOff x="30956" y="22078"/>
            <a:chExt cx="2850026" cy="633900"/>
          </a:xfrm>
        </p:grpSpPr>
        <p:cxnSp>
          <p:nvCxnSpPr>
            <p:cNvPr id="184" name="Google Shape;184;p9"/>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85" name="Google Shape;185;p9"/>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86" name="Google Shape;186;p9"/>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87" name="Google Shape;187;p9"/>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88" name="Google Shape;188;p9"/>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89" name="Google Shape;189;p9"/>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90" name="Google Shape;190;p9"/>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1" name="Shape 191"/>
        <p:cNvGrpSpPr/>
        <p:nvPr/>
      </p:nvGrpSpPr>
      <p:grpSpPr>
        <a:xfrm>
          <a:off x="0" y="0"/>
          <a:ext cx="0" cy="0"/>
          <a:chOff x="0" y="0"/>
          <a:chExt cx="0" cy="0"/>
        </a:xfrm>
      </p:grpSpPr>
      <p:sp>
        <p:nvSpPr>
          <p:cNvPr id="192" name="Google Shape;192;p10"/>
          <p:cNvSpPr/>
          <p:nvPr>
            <p:ph idx="2" type="pic"/>
          </p:nvPr>
        </p:nvSpPr>
        <p:spPr>
          <a:xfrm>
            <a:off x="11032673" y="5005500"/>
            <a:ext cx="4678500" cy="3509100"/>
          </a:xfrm>
          <a:prstGeom prst="rect">
            <a:avLst/>
          </a:prstGeom>
          <a:noFill/>
          <a:ln>
            <a:noFill/>
          </a:ln>
        </p:spPr>
      </p:sp>
      <p:sp>
        <p:nvSpPr>
          <p:cNvPr id="193" name="Google Shape;193;p10"/>
          <p:cNvSpPr txBox="1"/>
          <p:nvPr>
            <p:ph idx="1" type="body"/>
          </p:nvPr>
        </p:nvSpPr>
        <p:spPr>
          <a:xfrm>
            <a:off x="2436438" y="46450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194" name="Google Shape;194;p10"/>
          <p:cNvSpPr txBox="1"/>
          <p:nvPr>
            <p:ph type="title"/>
          </p:nvPr>
        </p:nvSpPr>
        <p:spPr>
          <a:xfrm>
            <a:off x="1787100" y="1320475"/>
            <a:ext cx="14713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Montserrat"/>
              <a:buNone/>
              <a:defRPr i="0" sz="9000" u="none" cap="none" strike="noStrike">
                <a:solidFill>
                  <a:schemeClr val="lt2"/>
                </a:solidFill>
                <a:latin typeface="Montserrat"/>
                <a:ea typeface="Montserrat"/>
                <a:cs typeface="Montserrat"/>
                <a:sym typeface="Montserra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grpSp>
        <p:nvGrpSpPr>
          <p:cNvPr id="195" name="Google Shape;195;p10"/>
          <p:cNvGrpSpPr/>
          <p:nvPr/>
        </p:nvGrpSpPr>
        <p:grpSpPr>
          <a:xfrm>
            <a:off x="9265984" y="8920941"/>
            <a:ext cx="2137520" cy="475425"/>
            <a:chOff x="30956" y="22078"/>
            <a:chExt cx="2850026" cy="633900"/>
          </a:xfrm>
        </p:grpSpPr>
        <p:cxnSp>
          <p:nvCxnSpPr>
            <p:cNvPr id="196" name="Google Shape;196;p10"/>
            <p:cNvCxnSpPr/>
            <p:nvPr/>
          </p:nvCxnSpPr>
          <p:spPr>
            <a:xfrm flipH="1" rot="10800000">
              <a:off x="30956"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97" name="Google Shape;197;p10"/>
            <p:cNvCxnSpPr/>
            <p:nvPr/>
          </p:nvCxnSpPr>
          <p:spPr>
            <a:xfrm flipH="1" rot="10800000">
              <a:off x="430160"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98" name="Google Shape;198;p10"/>
            <p:cNvCxnSpPr/>
            <p:nvPr/>
          </p:nvCxnSpPr>
          <p:spPr>
            <a:xfrm flipH="1" rot="10800000">
              <a:off x="829364"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199" name="Google Shape;199;p10"/>
            <p:cNvCxnSpPr/>
            <p:nvPr/>
          </p:nvCxnSpPr>
          <p:spPr>
            <a:xfrm flipH="1" rot="10800000">
              <a:off x="1228569"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200" name="Google Shape;200;p10"/>
            <p:cNvCxnSpPr/>
            <p:nvPr/>
          </p:nvCxnSpPr>
          <p:spPr>
            <a:xfrm flipH="1" rot="10800000">
              <a:off x="1627773"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201" name="Google Shape;201;p10"/>
            <p:cNvCxnSpPr/>
            <p:nvPr/>
          </p:nvCxnSpPr>
          <p:spPr>
            <a:xfrm flipH="1" rot="10800000">
              <a:off x="2026977" y="22078"/>
              <a:ext cx="454800" cy="633900"/>
            </a:xfrm>
            <a:prstGeom prst="straightConnector1">
              <a:avLst/>
            </a:prstGeom>
            <a:noFill/>
            <a:ln cap="flat" cmpd="sng" w="76200">
              <a:solidFill>
                <a:srgbClr val="FFBD4C"/>
              </a:solidFill>
              <a:prstDash val="solid"/>
              <a:round/>
              <a:headEnd len="sm" w="sm" type="none"/>
              <a:tailEnd len="sm" w="sm" type="none"/>
            </a:ln>
          </p:spPr>
        </p:cxnSp>
        <p:cxnSp>
          <p:nvCxnSpPr>
            <p:cNvPr id="202" name="Google Shape;202;p10"/>
            <p:cNvCxnSpPr/>
            <p:nvPr/>
          </p:nvCxnSpPr>
          <p:spPr>
            <a:xfrm flipH="1" rot="10800000">
              <a:off x="2426182" y="22078"/>
              <a:ext cx="454800" cy="633900"/>
            </a:xfrm>
            <a:prstGeom prst="straightConnector1">
              <a:avLst/>
            </a:prstGeom>
            <a:noFill/>
            <a:ln cap="flat" cmpd="sng" w="76200">
              <a:solidFill>
                <a:srgbClr val="FFBD4C"/>
              </a:solidFill>
              <a:prstDash val="solid"/>
              <a:round/>
              <a:headEnd len="sm" w="sm" type="none"/>
              <a:tailEnd len="sm" w="sm" type="none"/>
            </a:ln>
          </p:spPr>
        </p:cxnSp>
      </p:grpSp>
      <p:pic>
        <p:nvPicPr>
          <p:cNvPr id="203" name="Google Shape;203;p10"/>
          <p:cNvPicPr preferRelativeResize="0"/>
          <p:nvPr/>
        </p:nvPicPr>
        <p:blipFill>
          <a:blip r:embed="rId2">
            <a:alphaModFix/>
          </a:blip>
          <a:stretch>
            <a:fillRect/>
          </a:stretch>
        </p:blipFill>
        <p:spPr>
          <a:xfrm>
            <a:off x="16381501" y="2267600"/>
            <a:ext cx="822075" cy="798457"/>
          </a:xfrm>
          <a:prstGeom prst="rect">
            <a:avLst/>
          </a:prstGeom>
          <a:noFill/>
          <a:ln>
            <a:noFill/>
          </a:ln>
        </p:spPr>
      </p:pic>
      <p:pic>
        <p:nvPicPr>
          <p:cNvPr id="204" name="Google Shape;204;p10"/>
          <p:cNvPicPr preferRelativeResize="0"/>
          <p:nvPr/>
        </p:nvPicPr>
        <p:blipFill>
          <a:blip r:embed="rId3">
            <a:alphaModFix/>
          </a:blip>
          <a:stretch>
            <a:fillRect/>
          </a:stretch>
        </p:blipFill>
        <p:spPr>
          <a:xfrm>
            <a:off x="676525" y="7990676"/>
            <a:ext cx="352175" cy="176674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787100" y="1320475"/>
            <a:ext cx="14713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2"/>
              </a:buClr>
              <a:buSzPts val="9000"/>
              <a:buFont typeface="Montserrat"/>
              <a:buNone/>
              <a:defRPr i="0" sz="9000" u="none" cap="none" strike="noStrike">
                <a:solidFill>
                  <a:schemeClr val="lt2"/>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849175" y="468435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1pPr>
            <a:lvl2pPr indent="-381000" lvl="1" marL="914400" marR="0" rtl="0" algn="l">
              <a:spcBef>
                <a:spcPts val="56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2pPr>
            <a:lvl3pPr indent="-381000" lvl="2" marL="1371600" marR="0" rtl="0" algn="l">
              <a:spcBef>
                <a:spcPts val="48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3pPr>
            <a:lvl4pPr indent="-381000" lvl="3" marL="18288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4pPr>
            <a:lvl5pPr indent="-381000" lvl="4" marL="22860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5pPr>
            <a:lvl6pPr indent="-381000" lvl="5" marL="27432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6pPr>
            <a:lvl7pPr indent="-381000" lvl="6" marL="32004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7pPr>
            <a:lvl8pPr indent="-381000" lvl="7" marL="36576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8pPr>
            <a:lvl9pPr indent="-381000" lvl="8" marL="4114800" marR="0" rtl="0" algn="l">
              <a:spcBef>
                <a:spcPts val="400"/>
              </a:spcBef>
              <a:spcAft>
                <a:spcPts val="0"/>
              </a:spcAft>
              <a:buClr>
                <a:schemeClr val="lt1"/>
              </a:buClr>
              <a:buSzPts val="2400"/>
              <a:buFont typeface="Montserrat"/>
              <a:buChar char="•"/>
              <a:defRPr i="0" sz="2400" u="none" cap="none" strike="noStrike">
                <a:solidFill>
                  <a:schemeClr val="lt1"/>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26.png"/><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44.png"/><Relationship Id="rId5" Type="http://schemas.openxmlformats.org/officeDocument/2006/relationships/image" Target="../media/image25.png"/><Relationship Id="rId6" Type="http://schemas.openxmlformats.org/officeDocument/2006/relationships/image" Target="../media/image36.png"/><Relationship Id="rId7" Type="http://schemas.openxmlformats.org/officeDocument/2006/relationships/image" Target="../media/image27.png"/><Relationship Id="rId8"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9.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5.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5.png"/><Relationship Id="rId7" Type="http://schemas.openxmlformats.org/officeDocument/2006/relationships/image" Target="../media/image57.png"/><Relationship Id="rId8"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2.png"/><Relationship Id="rId4" Type="http://schemas.openxmlformats.org/officeDocument/2006/relationships/image" Target="../media/image42.png"/><Relationship Id="rId10" Type="http://schemas.openxmlformats.org/officeDocument/2006/relationships/image" Target="../media/image2.png"/><Relationship Id="rId9" Type="http://schemas.openxmlformats.org/officeDocument/2006/relationships/image" Target="../media/image12.png"/><Relationship Id="rId5" Type="http://schemas.openxmlformats.org/officeDocument/2006/relationships/image" Target="../media/image46.png"/><Relationship Id="rId6" Type="http://schemas.openxmlformats.org/officeDocument/2006/relationships/image" Target="../media/image43.png"/><Relationship Id="rId7" Type="http://schemas.openxmlformats.org/officeDocument/2006/relationships/image" Target="../media/image51.png"/><Relationship Id="rId8"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6.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33.png"/><Relationship Id="rId6" Type="http://schemas.openxmlformats.org/officeDocument/2006/relationships/image" Target="../media/image3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7.png"/><Relationship Id="rId5"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7.jpg"/><Relationship Id="rId7" Type="http://schemas.openxmlformats.org/officeDocument/2006/relationships/image" Target="../media/image21.png"/><Relationship Id="rId8"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208" name="Shape 208"/>
        <p:cNvGrpSpPr/>
        <p:nvPr/>
      </p:nvGrpSpPr>
      <p:grpSpPr>
        <a:xfrm>
          <a:off x="0" y="0"/>
          <a:ext cx="0" cy="0"/>
          <a:chOff x="0" y="0"/>
          <a:chExt cx="0" cy="0"/>
        </a:xfrm>
      </p:grpSpPr>
      <p:grpSp>
        <p:nvGrpSpPr>
          <p:cNvPr id="209" name="Google Shape;209;p11"/>
          <p:cNvGrpSpPr/>
          <p:nvPr/>
        </p:nvGrpSpPr>
        <p:grpSpPr>
          <a:xfrm>
            <a:off x="1028700" y="915012"/>
            <a:ext cx="17495249" cy="5766541"/>
            <a:chOff x="0" y="-38100"/>
            <a:chExt cx="5863165" cy="1932535"/>
          </a:xfrm>
        </p:grpSpPr>
        <p:sp>
          <p:nvSpPr>
            <p:cNvPr id="210" name="Google Shape;210;p11"/>
            <p:cNvSpPr/>
            <p:nvPr/>
          </p:nvSpPr>
          <p:spPr>
            <a:xfrm>
              <a:off x="0" y="0"/>
              <a:ext cx="5863165" cy="1894435"/>
            </a:xfrm>
            <a:custGeom>
              <a:rect b="b" l="l" r="r" t="t"/>
              <a:pathLst>
                <a:path extrusionOk="0" h="1894435" w="5863165">
                  <a:moveTo>
                    <a:pt x="8850" y="0"/>
                  </a:moveTo>
                  <a:lnTo>
                    <a:pt x="5854315" y="0"/>
                  </a:lnTo>
                  <a:cubicBezTo>
                    <a:pt x="5859202" y="0"/>
                    <a:pt x="5863165" y="3962"/>
                    <a:pt x="5863165" y="8850"/>
                  </a:cubicBezTo>
                  <a:lnTo>
                    <a:pt x="5863165" y="1885585"/>
                  </a:lnTo>
                  <a:cubicBezTo>
                    <a:pt x="5863165" y="1887932"/>
                    <a:pt x="5862232" y="1890183"/>
                    <a:pt x="5860573" y="1891842"/>
                  </a:cubicBezTo>
                  <a:cubicBezTo>
                    <a:pt x="5858913" y="1893502"/>
                    <a:pt x="5856662" y="1894435"/>
                    <a:pt x="5854315" y="1894435"/>
                  </a:cubicBezTo>
                  <a:lnTo>
                    <a:pt x="8850" y="1894435"/>
                  </a:lnTo>
                  <a:cubicBezTo>
                    <a:pt x="6503" y="1894435"/>
                    <a:pt x="4252" y="1893502"/>
                    <a:pt x="2592" y="1891842"/>
                  </a:cubicBezTo>
                  <a:cubicBezTo>
                    <a:pt x="932" y="1890183"/>
                    <a:pt x="0" y="1887932"/>
                    <a:pt x="0" y="1885585"/>
                  </a:cubicBezTo>
                  <a:lnTo>
                    <a:pt x="0" y="8850"/>
                  </a:lnTo>
                  <a:cubicBezTo>
                    <a:pt x="0" y="6503"/>
                    <a:pt x="932" y="4252"/>
                    <a:pt x="2592" y="2592"/>
                  </a:cubicBezTo>
                  <a:cubicBezTo>
                    <a:pt x="4252" y="932"/>
                    <a:pt x="6503" y="0"/>
                    <a:pt x="8850"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txBox="1"/>
            <p:nvPr/>
          </p:nvSpPr>
          <p:spPr>
            <a:xfrm>
              <a:off x="0" y="-38100"/>
              <a:ext cx="5863165" cy="193253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1"/>
          <p:cNvGrpSpPr/>
          <p:nvPr/>
        </p:nvGrpSpPr>
        <p:grpSpPr>
          <a:xfrm>
            <a:off x="15976928" y="708796"/>
            <a:ext cx="1871770" cy="639807"/>
            <a:chOff x="0" y="0"/>
            <a:chExt cx="2495693" cy="853076"/>
          </a:xfrm>
        </p:grpSpPr>
        <p:grpSp>
          <p:nvGrpSpPr>
            <p:cNvPr id="213" name="Google Shape;213;p11"/>
            <p:cNvGrpSpPr/>
            <p:nvPr/>
          </p:nvGrpSpPr>
          <p:grpSpPr>
            <a:xfrm rot="5400000">
              <a:off x="0" y="0"/>
              <a:ext cx="853076" cy="853076"/>
              <a:chOff x="0" y="0"/>
              <a:chExt cx="812800" cy="812800"/>
            </a:xfrm>
          </p:grpSpPr>
          <p:sp>
            <p:nvSpPr>
              <p:cNvPr id="214" name="Google Shape;21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1"/>
            <p:cNvGrpSpPr/>
            <p:nvPr/>
          </p:nvGrpSpPr>
          <p:grpSpPr>
            <a:xfrm rot="5400000">
              <a:off x="1105041" y="91998"/>
              <a:ext cx="669081" cy="669081"/>
              <a:chOff x="0" y="0"/>
              <a:chExt cx="812800" cy="812800"/>
            </a:xfrm>
          </p:grpSpPr>
          <p:sp>
            <p:nvSpPr>
              <p:cNvPr id="217" name="Google Shape;21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1"/>
            <p:cNvGrpSpPr/>
            <p:nvPr/>
          </p:nvGrpSpPr>
          <p:grpSpPr>
            <a:xfrm rot="5400000">
              <a:off x="2026087" y="191735"/>
              <a:ext cx="469606" cy="469606"/>
              <a:chOff x="0" y="0"/>
              <a:chExt cx="812800" cy="812800"/>
            </a:xfrm>
          </p:grpSpPr>
          <p:sp>
            <p:nvSpPr>
              <p:cNvPr id="220" name="Google Shape;22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22" name="Google Shape;222;p11"/>
          <p:cNvGrpSpPr/>
          <p:nvPr/>
        </p:nvGrpSpPr>
        <p:grpSpPr>
          <a:xfrm>
            <a:off x="8010978" y="7259603"/>
            <a:ext cx="5438314" cy="1490444"/>
            <a:chOff x="0" y="3148"/>
            <a:chExt cx="2942763" cy="806504"/>
          </a:xfrm>
        </p:grpSpPr>
        <p:sp>
          <p:nvSpPr>
            <p:cNvPr id="223" name="Google Shape;223;p11"/>
            <p:cNvSpPr/>
            <p:nvPr/>
          </p:nvSpPr>
          <p:spPr>
            <a:xfrm>
              <a:off x="0" y="3148"/>
              <a:ext cx="2942763" cy="806504"/>
            </a:xfrm>
            <a:custGeom>
              <a:rect b="b" l="l" r="r" t="t"/>
              <a:pathLst>
                <a:path extrusionOk="0" h="806504" w="2942763">
                  <a:moveTo>
                    <a:pt x="2940541" y="399228"/>
                  </a:moveTo>
                  <a:lnTo>
                    <a:pt x="2542189" y="876"/>
                  </a:lnTo>
                  <a:cubicBezTo>
                    <a:pt x="2541515" y="202"/>
                    <a:pt x="2540501" y="0"/>
                    <a:pt x="2539620" y="365"/>
                  </a:cubicBezTo>
                  <a:cubicBezTo>
                    <a:pt x="2538739" y="730"/>
                    <a:pt x="2538165" y="1589"/>
                    <a:pt x="2538165" y="2543"/>
                  </a:cubicBezTo>
                  <a:lnTo>
                    <a:pt x="2538165" y="194361"/>
                  </a:lnTo>
                  <a:cubicBezTo>
                    <a:pt x="2538165" y="197504"/>
                    <a:pt x="2535617" y="200052"/>
                    <a:pt x="2532474" y="200052"/>
                  </a:cubicBezTo>
                  <a:lnTo>
                    <a:pt x="5691" y="200052"/>
                  </a:lnTo>
                  <a:cubicBezTo>
                    <a:pt x="2548" y="200052"/>
                    <a:pt x="0" y="202600"/>
                    <a:pt x="0" y="205743"/>
                  </a:cubicBezTo>
                  <a:lnTo>
                    <a:pt x="0" y="600761"/>
                  </a:lnTo>
                  <a:cubicBezTo>
                    <a:pt x="0" y="603904"/>
                    <a:pt x="2548" y="606452"/>
                    <a:pt x="5691" y="606452"/>
                  </a:cubicBezTo>
                  <a:lnTo>
                    <a:pt x="2532474" y="606452"/>
                  </a:lnTo>
                  <a:cubicBezTo>
                    <a:pt x="2533983" y="606452"/>
                    <a:pt x="2535431" y="607052"/>
                    <a:pt x="2536498" y="608119"/>
                  </a:cubicBezTo>
                  <a:cubicBezTo>
                    <a:pt x="2537565" y="609186"/>
                    <a:pt x="2538165" y="610634"/>
                    <a:pt x="2538165" y="612143"/>
                  </a:cubicBezTo>
                  <a:lnTo>
                    <a:pt x="2538165" y="803961"/>
                  </a:lnTo>
                  <a:cubicBezTo>
                    <a:pt x="2538165" y="804915"/>
                    <a:pt x="2538739" y="805774"/>
                    <a:pt x="2539620" y="806139"/>
                  </a:cubicBezTo>
                  <a:cubicBezTo>
                    <a:pt x="2540501" y="806504"/>
                    <a:pt x="2541515" y="806302"/>
                    <a:pt x="2542189" y="805628"/>
                  </a:cubicBezTo>
                  <a:lnTo>
                    <a:pt x="2940541" y="407276"/>
                  </a:lnTo>
                  <a:cubicBezTo>
                    <a:pt x="2942763" y="405054"/>
                    <a:pt x="2942763" y="401450"/>
                    <a:pt x="2940541" y="399228"/>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1"/>
            <p:cNvSpPr txBox="1"/>
            <p:nvPr/>
          </p:nvSpPr>
          <p:spPr>
            <a:xfrm>
              <a:off x="0" y="146050"/>
              <a:ext cx="2842965"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5" name="Google Shape;225;p11"/>
          <p:cNvSpPr txBox="1"/>
          <p:nvPr/>
        </p:nvSpPr>
        <p:spPr>
          <a:xfrm>
            <a:off x="5310103" y="2012756"/>
            <a:ext cx="8670300" cy="384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2499" u="none" cap="none" strike="noStrike">
                <a:solidFill>
                  <a:srgbClr val="FFBD4C"/>
                </a:solidFill>
                <a:latin typeface="Montserrat"/>
                <a:ea typeface="Montserrat"/>
                <a:cs typeface="Montserrat"/>
                <a:sym typeface="Montserrat"/>
              </a:rPr>
              <a:t>Trade Marketing</a:t>
            </a:r>
            <a:endParaRPr/>
          </a:p>
        </p:txBody>
      </p:sp>
      <p:grpSp>
        <p:nvGrpSpPr>
          <p:cNvPr id="226" name="Google Shape;226;p11"/>
          <p:cNvGrpSpPr/>
          <p:nvPr/>
        </p:nvGrpSpPr>
        <p:grpSpPr>
          <a:xfrm rot="5400000">
            <a:off x="-814419" y="7426244"/>
            <a:ext cx="2137482" cy="475324"/>
            <a:chOff x="30956" y="22212"/>
            <a:chExt cx="2849976" cy="633766"/>
          </a:xfrm>
        </p:grpSpPr>
        <p:cxnSp>
          <p:nvCxnSpPr>
            <p:cNvPr id="227" name="Google Shape;227;p11"/>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28" name="Google Shape;228;p11"/>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29" name="Google Shape;229;p11"/>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30" name="Google Shape;230;p11"/>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31" name="Google Shape;231;p11"/>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32" name="Google Shape;232;p11"/>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33" name="Google Shape;233;p11"/>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grpSp>
        <p:nvGrpSpPr>
          <p:cNvPr id="234" name="Google Shape;234;p11"/>
          <p:cNvGrpSpPr/>
          <p:nvPr/>
        </p:nvGrpSpPr>
        <p:grpSpPr>
          <a:xfrm>
            <a:off x="15098602" y="9795017"/>
            <a:ext cx="2137482" cy="475324"/>
            <a:chOff x="30956" y="22212"/>
            <a:chExt cx="2849976" cy="633766"/>
          </a:xfrm>
        </p:grpSpPr>
        <p:cxnSp>
          <p:nvCxnSpPr>
            <p:cNvPr id="235" name="Google Shape;235;p11"/>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36" name="Google Shape;236;p11"/>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37" name="Google Shape;237;p11"/>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38" name="Google Shape;238;p11"/>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39" name="Google Shape;239;p11"/>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40" name="Google Shape;240;p11"/>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41" name="Google Shape;241;p11"/>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sp>
        <p:nvSpPr>
          <p:cNvPr id="242" name="Google Shape;242;p11"/>
          <p:cNvSpPr txBox="1"/>
          <p:nvPr/>
        </p:nvSpPr>
        <p:spPr>
          <a:xfrm>
            <a:off x="7724117" y="7765746"/>
            <a:ext cx="4073700" cy="5079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1" i="0" lang="en-US" sz="3299" u="none" cap="none" strike="noStrike">
                <a:solidFill>
                  <a:srgbClr val="0C0F27"/>
                </a:solidFill>
                <a:latin typeface="Montserrat"/>
                <a:ea typeface="Montserrat"/>
                <a:cs typeface="Montserrat"/>
                <a:sym typeface="Montserrat"/>
              </a:rPr>
              <a:t>Presentation</a:t>
            </a:r>
            <a:endParaRPr/>
          </a:p>
        </p:txBody>
      </p:sp>
      <p:pic>
        <p:nvPicPr>
          <p:cNvPr id="243" name="Google Shape;243;p11"/>
          <p:cNvPicPr preferRelativeResize="0"/>
          <p:nvPr/>
        </p:nvPicPr>
        <p:blipFill>
          <a:blip r:embed="rId3">
            <a:alphaModFix/>
          </a:blip>
          <a:stretch>
            <a:fillRect/>
          </a:stretch>
        </p:blipFill>
        <p:spPr>
          <a:xfrm>
            <a:off x="3320413" y="8660050"/>
            <a:ext cx="1793125" cy="356175"/>
          </a:xfrm>
          <a:prstGeom prst="rect">
            <a:avLst/>
          </a:prstGeom>
          <a:noFill/>
          <a:ln>
            <a:noFill/>
          </a:ln>
        </p:spPr>
      </p:pic>
      <p:pic>
        <p:nvPicPr>
          <p:cNvPr id="244" name="Google Shape;244;p11"/>
          <p:cNvPicPr preferRelativeResize="0"/>
          <p:nvPr/>
        </p:nvPicPr>
        <p:blipFill>
          <a:blip r:embed="rId4">
            <a:alphaModFix/>
          </a:blip>
          <a:stretch>
            <a:fillRect/>
          </a:stretch>
        </p:blipFill>
        <p:spPr>
          <a:xfrm>
            <a:off x="13812521" y="2093537"/>
            <a:ext cx="632150" cy="61373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577" name="Shape 577"/>
        <p:cNvGrpSpPr/>
        <p:nvPr/>
      </p:nvGrpSpPr>
      <p:grpSpPr>
        <a:xfrm>
          <a:off x="0" y="0"/>
          <a:ext cx="0" cy="0"/>
          <a:chOff x="0" y="0"/>
          <a:chExt cx="0" cy="0"/>
        </a:xfrm>
      </p:grpSpPr>
      <p:pic>
        <p:nvPicPr>
          <p:cNvPr id="578" name="Google Shape;578;p20"/>
          <p:cNvPicPr preferRelativeResize="0"/>
          <p:nvPr/>
        </p:nvPicPr>
        <p:blipFill>
          <a:blip r:embed="rId3">
            <a:alphaModFix/>
          </a:blip>
          <a:stretch>
            <a:fillRect/>
          </a:stretch>
        </p:blipFill>
        <p:spPr>
          <a:xfrm>
            <a:off x="16044226" y="7495198"/>
            <a:ext cx="1430300" cy="1807660"/>
          </a:xfrm>
          <a:prstGeom prst="rect">
            <a:avLst/>
          </a:prstGeom>
          <a:noFill/>
          <a:ln>
            <a:noFill/>
          </a:ln>
        </p:spPr>
      </p:pic>
      <p:sp>
        <p:nvSpPr>
          <p:cNvPr id="579" name="Google Shape;579;p20"/>
          <p:cNvSpPr txBox="1"/>
          <p:nvPr/>
        </p:nvSpPr>
        <p:spPr>
          <a:xfrm>
            <a:off x="2772326" y="1028700"/>
            <a:ext cx="1274334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Statistical Information</a:t>
            </a:r>
            <a:endParaRPr/>
          </a:p>
        </p:txBody>
      </p:sp>
      <p:sp>
        <p:nvSpPr>
          <p:cNvPr id="580" name="Google Shape;580;p20"/>
          <p:cNvSpPr txBox="1"/>
          <p:nvPr/>
        </p:nvSpPr>
        <p:spPr>
          <a:xfrm>
            <a:off x="5082537" y="2648210"/>
            <a:ext cx="7780022"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the featured statistic</a:t>
            </a:r>
            <a:endParaRPr/>
          </a:p>
        </p:txBody>
      </p:sp>
      <p:grpSp>
        <p:nvGrpSpPr>
          <p:cNvPr id="581" name="Google Shape;581;p20"/>
          <p:cNvGrpSpPr/>
          <p:nvPr/>
        </p:nvGrpSpPr>
        <p:grpSpPr>
          <a:xfrm>
            <a:off x="7296627" y="4764841"/>
            <a:ext cx="3411778" cy="4304485"/>
            <a:chOff x="0" y="-38100"/>
            <a:chExt cx="1143386" cy="1442558"/>
          </a:xfrm>
        </p:grpSpPr>
        <p:sp>
          <p:nvSpPr>
            <p:cNvPr id="582" name="Google Shape;582;p20"/>
            <p:cNvSpPr/>
            <p:nvPr/>
          </p:nvSpPr>
          <p:spPr>
            <a:xfrm>
              <a:off x="0" y="0"/>
              <a:ext cx="1143386" cy="1404458"/>
            </a:xfrm>
            <a:custGeom>
              <a:rect b="b" l="l" r="r" t="t"/>
              <a:pathLst>
                <a:path extrusionOk="0" h="1404458" w="1143386">
                  <a:moveTo>
                    <a:pt x="45383" y="0"/>
                  </a:moveTo>
                  <a:lnTo>
                    <a:pt x="1098002" y="0"/>
                  </a:lnTo>
                  <a:cubicBezTo>
                    <a:pt x="1110038" y="0"/>
                    <a:pt x="1121582" y="4781"/>
                    <a:pt x="1130093" y="13293"/>
                  </a:cubicBezTo>
                  <a:cubicBezTo>
                    <a:pt x="1138604" y="21804"/>
                    <a:pt x="1143386" y="33347"/>
                    <a:pt x="1143386" y="45383"/>
                  </a:cubicBezTo>
                  <a:lnTo>
                    <a:pt x="1143386" y="1359074"/>
                  </a:lnTo>
                  <a:cubicBezTo>
                    <a:pt x="1143386" y="1371111"/>
                    <a:pt x="1138604" y="1382654"/>
                    <a:pt x="1130093" y="1391165"/>
                  </a:cubicBezTo>
                  <a:cubicBezTo>
                    <a:pt x="1121582" y="1399676"/>
                    <a:pt x="1110038" y="1404458"/>
                    <a:pt x="1098002" y="1404458"/>
                  </a:cubicBezTo>
                  <a:lnTo>
                    <a:pt x="45383" y="1404458"/>
                  </a:lnTo>
                  <a:cubicBezTo>
                    <a:pt x="20319" y="1404458"/>
                    <a:pt x="0" y="1384139"/>
                    <a:pt x="0" y="1359074"/>
                  </a:cubicBezTo>
                  <a:lnTo>
                    <a:pt x="0" y="45383"/>
                  </a:lnTo>
                  <a:cubicBezTo>
                    <a:pt x="0" y="33347"/>
                    <a:pt x="4781" y="21804"/>
                    <a:pt x="13293" y="13293"/>
                  </a:cubicBezTo>
                  <a:cubicBezTo>
                    <a:pt x="21804" y="4781"/>
                    <a:pt x="33347" y="0"/>
                    <a:pt x="4538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0"/>
            <p:cNvSpPr txBox="1"/>
            <p:nvPr/>
          </p:nvSpPr>
          <p:spPr>
            <a:xfrm>
              <a:off x="0" y="-38100"/>
              <a:ext cx="1143386" cy="1442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84" name="Google Shape;584;p20"/>
          <p:cNvSpPr txBox="1"/>
          <p:nvPr/>
        </p:nvSpPr>
        <p:spPr>
          <a:xfrm>
            <a:off x="7575980" y="7446610"/>
            <a:ext cx="2853071"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the featured statistic.</a:t>
            </a:r>
            <a:endParaRPr/>
          </a:p>
        </p:txBody>
      </p:sp>
      <p:grpSp>
        <p:nvGrpSpPr>
          <p:cNvPr id="585" name="Google Shape;585;p20"/>
          <p:cNvGrpSpPr/>
          <p:nvPr/>
        </p:nvGrpSpPr>
        <p:grpSpPr>
          <a:xfrm>
            <a:off x="7986231" y="4338138"/>
            <a:ext cx="2032570" cy="2032570"/>
            <a:chOff x="0" y="0"/>
            <a:chExt cx="812800" cy="812800"/>
          </a:xfrm>
        </p:grpSpPr>
        <p:sp>
          <p:nvSpPr>
            <p:cNvPr id="586" name="Google Shape;58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0F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8" name="Google Shape;588;p20"/>
          <p:cNvPicPr preferRelativeResize="0"/>
          <p:nvPr/>
        </p:nvPicPr>
        <p:blipFill rotWithShape="1">
          <a:blip r:embed="rId4">
            <a:alphaModFix/>
          </a:blip>
          <a:srcRect b="0" l="0" r="0" t="0"/>
          <a:stretch/>
        </p:blipFill>
        <p:spPr>
          <a:xfrm>
            <a:off x="7552526" y="3904433"/>
            <a:ext cx="2899979" cy="2899979"/>
          </a:xfrm>
          <a:prstGeom prst="rect">
            <a:avLst/>
          </a:prstGeom>
          <a:noFill/>
          <a:ln>
            <a:noFill/>
          </a:ln>
        </p:spPr>
      </p:pic>
      <p:cxnSp>
        <p:nvCxnSpPr>
          <p:cNvPr id="589" name="Google Shape;589;p20"/>
          <p:cNvCxnSpPr/>
          <p:nvPr/>
        </p:nvCxnSpPr>
        <p:spPr>
          <a:xfrm rot="10800000">
            <a:off x="708796" y="727487"/>
            <a:ext cx="0" cy="9559513"/>
          </a:xfrm>
          <a:prstGeom prst="straightConnector1">
            <a:avLst/>
          </a:prstGeom>
          <a:noFill/>
          <a:ln cap="flat" cmpd="sng" w="38100">
            <a:solidFill>
              <a:srgbClr val="FFBD4C"/>
            </a:solidFill>
            <a:prstDash val="solid"/>
            <a:round/>
            <a:headEnd len="sm" w="sm" type="none"/>
            <a:tailEnd len="sm" w="sm" type="none"/>
          </a:ln>
        </p:spPr>
      </p:cxnSp>
      <p:grpSp>
        <p:nvGrpSpPr>
          <p:cNvPr id="590" name="Google Shape;590;p20"/>
          <p:cNvGrpSpPr/>
          <p:nvPr/>
        </p:nvGrpSpPr>
        <p:grpSpPr>
          <a:xfrm>
            <a:off x="388893" y="9258300"/>
            <a:ext cx="639807" cy="639807"/>
            <a:chOff x="0" y="0"/>
            <a:chExt cx="812800" cy="812800"/>
          </a:xfrm>
        </p:grpSpPr>
        <p:sp>
          <p:nvSpPr>
            <p:cNvPr id="591" name="Google Shape;59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3" name="Google Shape;593;p20"/>
          <p:cNvGrpSpPr/>
          <p:nvPr/>
        </p:nvGrpSpPr>
        <p:grpSpPr>
          <a:xfrm>
            <a:off x="457891" y="8567516"/>
            <a:ext cx="501811" cy="501811"/>
            <a:chOff x="0" y="0"/>
            <a:chExt cx="812800" cy="812800"/>
          </a:xfrm>
        </p:grpSpPr>
        <p:sp>
          <p:nvSpPr>
            <p:cNvPr id="594" name="Google Shape;59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6" name="Google Shape;596;p20"/>
          <p:cNvGrpSpPr/>
          <p:nvPr/>
        </p:nvGrpSpPr>
        <p:grpSpPr>
          <a:xfrm>
            <a:off x="532694" y="8026338"/>
            <a:ext cx="352204" cy="352204"/>
            <a:chOff x="0" y="0"/>
            <a:chExt cx="812800" cy="812800"/>
          </a:xfrm>
        </p:grpSpPr>
        <p:sp>
          <p:nvSpPr>
            <p:cNvPr id="597" name="Google Shape;59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9" name="Google Shape;599;p20"/>
          <p:cNvGrpSpPr/>
          <p:nvPr/>
        </p:nvGrpSpPr>
        <p:grpSpPr>
          <a:xfrm>
            <a:off x="532694" y="551385"/>
            <a:ext cx="352204" cy="352204"/>
            <a:chOff x="0" y="0"/>
            <a:chExt cx="812800" cy="812800"/>
          </a:xfrm>
        </p:grpSpPr>
        <p:sp>
          <p:nvSpPr>
            <p:cNvPr id="600" name="Google Shape;60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2" name="Google Shape;602;p20"/>
          <p:cNvGrpSpPr/>
          <p:nvPr/>
        </p:nvGrpSpPr>
        <p:grpSpPr>
          <a:xfrm>
            <a:off x="3205793" y="4764841"/>
            <a:ext cx="3411778" cy="4304485"/>
            <a:chOff x="0" y="-38100"/>
            <a:chExt cx="1143386" cy="1442558"/>
          </a:xfrm>
        </p:grpSpPr>
        <p:sp>
          <p:nvSpPr>
            <p:cNvPr id="603" name="Google Shape;603;p20"/>
            <p:cNvSpPr/>
            <p:nvPr/>
          </p:nvSpPr>
          <p:spPr>
            <a:xfrm>
              <a:off x="0" y="0"/>
              <a:ext cx="1143386" cy="1404458"/>
            </a:xfrm>
            <a:custGeom>
              <a:rect b="b" l="l" r="r" t="t"/>
              <a:pathLst>
                <a:path extrusionOk="0" h="1404458" w="1143386">
                  <a:moveTo>
                    <a:pt x="45383" y="0"/>
                  </a:moveTo>
                  <a:lnTo>
                    <a:pt x="1098002" y="0"/>
                  </a:lnTo>
                  <a:cubicBezTo>
                    <a:pt x="1110038" y="0"/>
                    <a:pt x="1121582" y="4781"/>
                    <a:pt x="1130093" y="13293"/>
                  </a:cubicBezTo>
                  <a:cubicBezTo>
                    <a:pt x="1138604" y="21804"/>
                    <a:pt x="1143386" y="33347"/>
                    <a:pt x="1143386" y="45383"/>
                  </a:cubicBezTo>
                  <a:lnTo>
                    <a:pt x="1143386" y="1359074"/>
                  </a:lnTo>
                  <a:cubicBezTo>
                    <a:pt x="1143386" y="1371111"/>
                    <a:pt x="1138604" y="1382654"/>
                    <a:pt x="1130093" y="1391165"/>
                  </a:cubicBezTo>
                  <a:cubicBezTo>
                    <a:pt x="1121582" y="1399676"/>
                    <a:pt x="1110038" y="1404458"/>
                    <a:pt x="1098002" y="1404458"/>
                  </a:cubicBezTo>
                  <a:lnTo>
                    <a:pt x="45383" y="1404458"/>
                  </a:lnTo>
                  <a:cubicBezTo>
                    <a:pt x="20319" y="1404458"/>
                    <a:pt x="0" y="1384139"/>
                    <a:pt x="0" y="1359074"/>
                  </a:cubicBezTo>
                  <a:lnTo>
                    <a:pt x="0" y="45383"/>
                  </a:lnTo>
                  <a:cubicBezTo>
                    <a:pt x="0" y="33347"/>
                    <a:pt x="4781" y="21804"/>
                    <a:pt x="13293" y="13293"/>
                  </a:cubicBezTo>
                  <a:cubicBezTo>
                    <a:pt x="21804" y="4781"/>
                    <a:pt x="33347" y="0"/>
                    <a:pt x="4538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0"/>
            <p:cNvSpPr txBox="1"/>
            <p:nvPr/>
          </p:nvSpPr>
          <p:spPr>
            <a:xfrm>
              <a:off x="0" y="-38100"/>
              <a:ext cx="1143386" cy="1442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5" name="Google Shape;605;p20"/>
          <p:cNvSpPr txBox="1"/>
          <p:nvPr/>
        </p:nvSpPr>
        <p:spPr>
          <a:xfrm>
            <a:off x="3485146" y="7446610"/>
            <a:ext cx="2853071"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the featured statistic.</a:t>
            </a:r>
            <a:endParaRPr/>
          </a:p>
        </p:txBody>
      </p:sp>
      <p:grpSp>
        <p:nvGrpSpPr>
          <p:cNvPr id="606" name="Google Shape;606;p20"/>
          <p:cNvGrpSpPr/>
          <p:nvPr/>
        </p:nvGrpSpPr>
        <p:grpSpPr>
          <a:xfrm>
            <a:off x="3895397" y="4338138"/>
            <a:ext cx="2032570" cy="2032570"/>
            <a:chOff x="0" y="0"/>
            <a:chExt cx="812800" cy="812800"/>
          </a:xfrm>
        </p:grpSpPr>
        <p:sp>
          <p:nvSpPr>
            <p:cNvPr id="607" name="Google Shape;60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0F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09" name="Google Shape;609;p20"/>
          <p:cNvPicPr preferRelativeResize="0"/>
          <p:nvPr/>
        </p:nvPicPr>
        <p:blipFill rotWithShape="1">
          <a:blip r:embed="rId5">
            <a:alphaModFix/>
          </a:blip>
          <a:srcRect b="0" l="0" r="0" t="0"/>
          <a:stretch/>
        </p:blipFill>
        <p:spPr>
          <a:xfrm>
            <a:off x="3461692" y="3904433"/>
            <a:ext cx="2899979" cy="2899979"/>
          </a:xfrm>
          <a:prstGeom prst="rect">
            <a:avLst/>
          </a:prstGeom>
          <a:noFill/>
          <a:ln>
            <a:noFill/>
          </a:ln>
        </p:spPr>
      </p:pic>
      <p:grpSp>
        <p:nvGrpSpPr>
          <p:cNvPr id="610" name="Google Shape;610;p20"/>
          <p:cNvGrpSpPr/>
          <p:nvPr/>
        </p:nvGrpSpPr>
        <p:grpSpPr>
          <a:xfrm>
            <a:off x="11670429" y="4764841"/>
            <a:ext cx="3411778" cy="4304485"/>
            <a:chOff x="0" y="-38100"/>
            <a:chExt cx="1143386" cy="1442558"/>
          </a:xfrm>
        </p:grpSpPr>
        <p:sp>
          <p:nvSpPr>
            <p:cNvPr id="611" name="Google Shape;611;p20"/>
            <p:cNvSpPr/>
            <p:nvPr/>
          </p:nvSpPr>
          <p:spPr>
            <a:xfrm>
              <a:off x="0" y="0"/>
              <a:ext cx="1143386" cy="1404458"/>
            </a:xfrm>
            <a:custGeom>
              <a:rect b="b" l="l" r="r" t="t"/>
              <a:pathLst>
                <a:path extrusionOk="0" h="1404458" w="1143386">
                  <a:moveTo>
                    <a:pt x="45383" y="0"/>
                  </a:moveTo>
                  <a:lnTo>
                    <a:pt x="1098002" y="0"/>
                  </a:lnTo>
                  <a:cubicBezTo>
                    <a:pt x="1110038" y="0"/>
                    <a:pt x="1121582" y="4781"/>
                    <a:pt x="1130093" y="13293"/>
                  </a:cubicBezTo>
                  <a:cubicBezTo>
                    <a:pt x="1138604" y="21804"/>
                    <a:pt x="1143386" y="33347"/>
                    <a:pt x="1143386" y="45383"/>
                  </a:cubicBezTo>
                  <a:lnTo>
                    <a:pt x="1143386" y="1359074"/>
                  </a:lnTo>
                  <a:cubicBezTo>
                    <a:pt x="1143386" y="1371111"/>
                    <a:pt x="1138604" y="1382654"/>
                    <a:pt x="1130093" y="1391165"/>
                  </a:cubicBezTo>
                  <a:cubicBezTo>
                    <a:pt x="1121582" y="1399676"/>
                    <a:pt x="1110038" y="1404458"/>
                    <a:pt x="1098002" y="1404458"/>
                  </a:cubicBezTo>
                  <a:lnTo>
                    <a:pt x="45383" y="1404458"/>
                  </a:lnTo>
                  <a:cubicBezTo>
                    <a:pt x="20319" y="1404458"/>
                    <a:pt x="0" y="1384139"/>
                    <a:pt x="0" y="1359074"/>
                  </a:cubicBezTo>
                  <a:lnTo>
                    <a:pt x="0" y="45383"/>
                  </a:lnTo>
                  <a:cubicBezTo>
                    <a:pt x="0" y="33347"/>
                    <a:pt x="4781" y="21804"/>
                    <a:pt x="13293" y="13293"/>
                  </a:cubicBezTo>
                  <a:cubicBezTo>
                    <a:pt x="21804" y="4781"/>
                    <a:pt x="33347" y="0"/>
                    <a:pt x="4538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0"/>
            <p:cNvSpPr txBox="1"/>
            <p:nvPr/>
          </p:nvSpPr>
          <p:spPr>
            <a:xfrm>
              <a:off x="0" y="-38100"/>
              <a:ext cx="1143386" cy="1442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3" name="Google Shape;613;p20"/>
          <p:cNvSpPr txBox="1"/>
          <p:nvPr/>
        </p:nvSpPr>
        <p:spPr>
          <a:xfrm>
            <a:off x="11949783" y="7446610"/>
            <a:ext cx="2853071"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the featured statistic.</a:t>
            </a:r>
            <a:endParaRPr/>
          </a:p>
        </p:txBody>
      </p:sp>
      <p:grpSp>
        <p:nvGrpSpPr>
          <p:cNvPr id="614" name="Google Shape;614;p20"/>
          <p:cNvGrpSpPr/>
          <p:nvPr/>
        </p:nvGrpSpPr>
        <p:grpSpPr>
          <a:xfrm>
            <a:off x="12360033" y="4338138"/>
            <a:ext cx="2032570" cy="2032570"/>
            <a:chOff x="0" y="0"/>
            <a:chExt cx="812800" cy="812800"/>
          </a:xfrm>
        </p:grpSpPr>
        <p:sp>
          <p:nvSpPr>
            <p:cNvPr id="615" name="Google Shape;61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0F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17" name="Google Shape;617;p20"/>
          <p:cNvPicPr preferRelativeResize="0"/>
          <p:nvPr/>
        </p:nvPicPr>
        <p:blipFill rotWithShape="1">
          <a:blip r:embed="rId6">
            <a:alphaModFix/>
          </a:blip>
          <a:srcRect b="0" l="0" r="0" t="0"/>
          <a:stretch/>
        </p:blipFill>
        <p:spPr>
          <a:xfrm>
            <a:off x="11926328" y="3904433"/>
            <a:ext cx="2899979" cy="2899979"/>
          </a:xfrm>
          <a:prstGeom prst="rect">
            <a:avLst/>
          </a:prstGeom>
          <a:noFill/>
          <a:ln>
            <a:noFill/>
          </a:ln>
        </p:spPr>
      </p:pic>
      <p:grpSp>
        <p:nvGrpSpPr>
          <p:cNvPr id="618" name="Google Shape;618;p20"/>
          <p:cNvGrpSpPr/>
          <p:nvPr/>
        </p:nvGrpSpPr>
        <p:grpSpPr>
          <a:xfrm>
            <a:off x="15872824" y="536717"/>
            <a:ext cx="2137482" cy="475324"/>
            <a:chOff x="30956" y="22212"/>
            <a:chExt cx="2849976" cy="633766"/>
          </a:xfrm>
        </p:grpSpPr>
        <p:cxnSp>
          <p:nvCxnSpPr>
            <p:cNvPr id="619" name="Google Shape;619;p20"/>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20" name="Google Shape;620;p20"/>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21" name="Google Shape;621;p20"/>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22" name="Google Shape;622;p20"/>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23" name="Google Shape;623;p20"/>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24" name="Google Shape;624;p20"/>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25" name="Google Shape;625;p20"/>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629" name="Shape 629"/>
        <p:cNvGrpSpPr/>
        <p:nvPr/>
      </p:nvGrpSpPr>
      <p:grpSpPr>
        <a:xfrm>
          <a:off x="0" y="0"/>
          <a:ext cx="0" cy="0"/>
          <a:chOff x="0" y="0"/>
          <a:chExt cx="0" cy="0"/>
        </a:xfrm>
      </p:grpSpPr>
      <p:grpSp>
        <p:nvGrpSpPr>
          <p:cNvPr id="630" name="Google Shape;630;p21"/>
          <p:cNvGrpSpPr/>
          <p:nvPr/>
        </p:nvGrpSpPr>
        <p:grpSpPr>
          <a:xfrm>
            <a:off x="1028700" y="3140408"/>
            <a:ext cx="16230600" cy="2508239"/>
            <a:chOff x="0" y="-38100"/>
            <a:chExt cx="5439345" cy="840583"/>
          </a:xfrm>
        </p:grpSpPr>
        <p:sp>
          <p:nvSpPr>
            <p:cNvPr id="631" name="Google Shape;631;p21"/>
            <p:cNvSpPr/>
            <p:nvPr/>
          </p:nvSpPr>
          <p:spPr>
            <a:xfrm>
              <a:off x="0" y="0"/>
              <a:ext cx="5439345" cy="802483"/>
            </a:xfrm>
            <a:custGeom>
              <a:rect b="b" l="l" r="r" t="t"/>
              <a:pathLst>
                <a:path extrusionOk="0" h="802483" w="5439345">
                  <a:moveTo>
                    <a:pt x="9540" y="0"/>
                  </a:moveTo>
                  <a:lnTo>
                    <a:pt x="5429805" y="0"/>
                  </a:lnTo>
                  <a:cubicBezTo>
                    <a:pt x="5435074" y="0"/>
                    <a:pt x="5439345" y="4271"/>
                    <a:pt x="5439345" y="9540"/>
                  </a:cubicBezTo>
                  <a:lnTo>
                    <a:pt x="5439345" y="792943"/>
                  </a:lnTo>
                  <a:cubicBezTo>
                    <a:pt x="5439345" y="798212"/>
                    <a:pt x="5435074" y="802483"/>
                    <a:pt x="5429805" y="802483"/>
                  </a:cubicBezTo>
                  <a:lnTo>
                    <a:pt x="9540" y="802483"/>
                  </a:lnTo>
                  <a:cubicBezTo>
                    <a:pt x="7010" y="802483"/>
                    <a:pt x="4583" y="801478"/>
                    <a:pt x="2794" y="799689"/>
                  </a:cubicBezTo>
                  <a:cubicBezTo>
                    <a:pt x="1005" y="797900"/>
                    <a:pt x="0" y="795474"/>
                    <a:pt x="0" y="792943"/>
                  </a:cubicBezTo>
                  <a:lnTo>
                    <a:pt x="0" y="9540"/>
                  </a:lnTo>
                  <a:cubicBezTo>
                    <a:pt x="0" y="4271"/>
                    <a:pt x="4271" y="0"/>
                    <a:pt x="9540"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1"/>
            <p:cNvSpPr txBox="1"/>
            <p:nvPr/>
          </p:nvSpPr>
          <p:spPr>
            <a:xfrm>
              <a:off x="0" y="-38100"/>
              <a:ext cx="5439345" cy="8405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3" name="Google Shape;633;p21"/>
          <p:cNvGrpSpPr/>
          <p:nvPr/>
        </p:nvGrpSpPr>
        <p:grpSpPr>
          <a:xfrm>
            <a:off x="1028700" y="6188984"/>
            <a:ext cx="16230600" cy="2508239"/>
            <a:chOff x="0" y="-38100"/>
            <a:chExt cx="5439345" cy="840583"/>
          </a:xfrm>
        </p:grpSpPr>
        <p:sp>
          <p:nvSpPr>
            <p:cNvPr id="634" name="Google Shape;634;p21"/>
            <p:cNvSpPr/>
            <p:nvPr/>
          </p:nvSpPr>
          <p:spPr>
            <a:xfrm>
              <a:off x="0" y="0"/>
              <a:ext cx="5439345" cy="802483"/>
            </a:xfrm>
            <a:custGeom>
              <a:rect b="b" l="l" r="r" t="t"/>
              <a:pathLst>
                <a:path extrusionOk="0" h="802483" w="5439345">
                  <a:moveTo>
                    <a:pt x="9540" y="0"/>
                  </a:moveTo>
                  <a:lnTo>
                    <a:pt x="5429805" y="0"/>
                  </a:lnTo>
                  <a:cubicBezTo>
                    <a:pt x="5435074" y="0"/>
                    <a:pt x="5439345" y="4271"/>
                    <a:pt x="5439345" y="9540"/>
                  </a:cubicBezTo>
                  <a:lnTo>
                    <a:pt x="5439345" y="792943"/>
                  </a:lnTo>
                  <a:cubicBezTo>
                    <a:pt x="5439345" y="798212"/>
                    <a:pt x="5435074" y="802483"/>
                    <a:pt x="5429805" y="802483"/>
                  </a:cubicBezTo>
                  <a:lnTo>
                    <a:pt x="9540" y="802483"/>
                  </a:lnTo>
                  <a:cubicBezTo>
                    <a:pt x="7010" y="802483"/>
                    <a:pt x="4583" y="801478"/>
                    <a:pt x="2794" y="799689"/>
                  </a:cubicBezTo>
                  <a:cubicBezTo>
                    <a:pt x="1005" y="797900"/>
                    <a:pt x="0" y="795474"/>
                    <a:pt x="0" y="792943"/>
                  </a:cubicBezTo>
                  <a:lnTo>
                    <a:pt x="0" y="9540"/>
                  </a:lnTo>
                  <a:cubicBezTo>
                    <a:pt x="0" y="4271"/>
                    <a:pt x="4271" y="0"/>
                    <a:pt x="9540"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1"/>
            <p:cNvSpPr txBox="1"/>
            <p:nvPr/>
          </p:nvSpPr>
          <p:spPr>
            <a:xfrm>
              <a:off x="0" y="-38100"/>
              <a:ext cx="5439345" cy="8405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36" name="Google Shape;636;p21"/>
          <p:cNvPicPr preferRelativeResize="0"/>
          <p:nvPr/>
        </p:nvPicPr>
        <p:blipFill>
          <a:blip r:embed="rId3">
            <a:alphaModFix/>
          </a:blip>
          <a:stretch>
            <a:fillRect/>
          </a:stretch>
        </p:blipFill>
        <p:spPr>
          <a:xfrm>
            <a:off x="2545675" y="3462928"/>
            <a:ext cx="1892100" cy="1892070"/>
          </a:xfrm>
          <a:prstGeom prst="rect">
            <a:avLst/>
          </a:prstGeom>
          <a:noFill/>
          <a:ln>
            <a:noFill/>
          </a:ln>
        </p:spPr>
      </p:pic>
      <p:pic>
        <p:nvPicPr>
          <p:cNvPr id="637" name="Google Shape;637;p21"/>
          <p:cNvPicPr preferRelativeResize="0"/>
          <p:nvPr/>
        </p:nvPicPr>
        <p:blipFill>
          <a:blip r:embed="rId4">
            <a:alphaModFix/>
          </a:blip>
          <a:stretch>
            <a:fillRect/>
          </a:stretch>
        </p:blipFill>
        <p:spPr>
          <a:xfrm>
            <a:off x="10869625" y="3549950"/>
            <a:ext cx="1892100" cy="1892100"/>
          </a:xfrm>
          <a:prstGeom prst="rect">
            <a:avLst/>
          </a:prstGeom>
          <a:noFill/>
          <a:ln>
            <a:noFill/>
          </a:ln>
        </p:spPr>
      </p:pic>
      <p:pic>
        <p:nvPicPr>
          <p:cNvPr id="638" name="Google Shape;638;p21"/>
          <p:cNvPicPr preferRelativeResize="0"/>
          <p:nvPr/>
        </p:nvPicPr>
        <p:blipFill>
          <a:blip r:embed="rId5">
            <a:alphaModFix/>
          </a:blip>
          <a:stretch>
            <a:fillRect/>
          </a:stretch>
        </p:blipFill>
        <p:spPr>
          <a:xfrm>
            <a:off x="2548649" y="6585416"/>
            <a:ext cx="1892100" cy="1898185"/>
          </a:xfrm>
          <a:prstGeom prst="rect">
            <a:avLst/>
          </a:prstGeom>
          <a:noFill/>
          <a:ln>
            <a:noFill/>
          </a:ln>
        </p:spPr>
      </p:pic>
      <p:pic>
        <p:nvPicPr>
          <p:cNvPr id="639" name="Google Shape;639;p21"/>
          <p:cNvPicPr preferRelativeResize="0"/>
          <p:nvPr/>
        </p:nvPicPr>
        <p:blipFill>
          <a:blip r:embed="rId6">
            <a:alphaModFix/>
          </a:blip>
          <a:stretch>
            <a:fillRect/>
          </a:stretch>
        </p:blipFill>
        <p:spPr>
          <a:xfrm>
            <a:off x="10869625" y="6591688"/>
            <a:ext cx="1892100" cy="1898211"/>
          </a:xfrm>
          <a:prstGeom prst="rect">
            <a:avLst/>
          </a:prstGeom>
          <a:noFill/>
          <a:ln>
            <a:noFill/>
          </a:ln>
        </p:spPr>
      </p:pic>
      <p:pic>
        <p:nvPicPr>
          <p:cNvPr id="640" name="Google Shape;640;p21"/>
          <p:cNvPicPr preferRelativeResize="0"/>
          <p:nvPr/>
        </p:nvPicPr>
        <p:blipFill>
          <a:blip r:embed="rId7">
            <a:alphaModFix/>
          </a:blip>
          <a:stretch>
            <a:fillRect/>
          </a:stretch>
        </p:blipFill>
        <p:spPr>
          <a:xfrm>
            <a:off x="15725650" y="726597"/>
            <a:ext cx="1310637" cy="581825"/>
          </a:xfrm>
          <a:prstGeom prst="rect">
            <a:avLst/>
          </a:prstGeom>
          <a:noFill/>
          <a:ln>
            <a:noFill/>
          </a:ln>
        </p:spPr>
      </p:pic>
      <p:sp>
        <p:nvSpPr>
          <p:cNvPr id="641" name="Google Shape;641;p21"/>
          <p:cNvSpPr txBox="1"/>
          <p:nvPr/>
        </p:nvSpPr>
        <p:spPr>
          <a:xfrm>
            <a:off x="3674067" y="1028700"/>
            <a:ext cx="10939866"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Meet Our Team</a:t>
            </a:r>
            <a:endParaRPr/>
          </a:p>
        </p:txBody>
      </p:sp>
      <p:sp>
        <p:nvSpPr>
          <p:cNvPr id="642" name="Google Shape;642;p21"/>
          <p:cNvSpPr txBox="1"/>
          <p:nvPr/>
        </p:nvSpPr>
        <p:spPr>
          <a:xfrm>
            <a:off x="4876469" y="3719454"/>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BD4C"/>
                </a:solidFill>
                <a:latin typeface="Raleway"/>
                <a:ea typeface="Raleway"/>
                <a:cs typeface="Raleway"/>
                <a:sym typeface="Raleway"/>
              </a:rPr>
              <a:t>Name</a:t>
            </a:r>
            <a:endParaRPr/>
          </a:p>
        </p:txBody>
      </p:sp>
      <p:sp>
        <p:nvSpPr>
          <p:cNvPr id="643" name="Google Shape;643;p21"/>
          <p:cNvSpPr txBox="1"/>
          <p:nvPr/>
        </p:nvSpPr>
        <p:spPr>
          <a:xfrm>
            <a:off x="5076575" y="4432025"/>
            <a:ext cx="3105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644" name="Google Shape;644;p21"/>
          <p:cNvSpPr txBox="1"/>
          <p:nvPr/>
        </p:nvSpPr>
        <p:spPr>
          <a:xfrm>
            <a:off x="4876469" y="6768030"/>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BD4C"/>
                </a:solidFill>
                <a:latin typeface="Raleway"/>
                <a:ea typeface="Raleway"/>
                <a:cs typeface="Raleway"/>
                <a:sym typeface="Raleway"/>
              </a:rPr>
              <a:t>Name</a:t>
            </a:r>
            <a:endParaRPr/>
          </a:p>
        </p:txBody>
      </p:sp>
      <p:sp>
        <p:nvSpPr>
          <p:cNvPr id="645" name="Google Shape;645;p21"/>
          <p:cNvSpPr txBox="1"/>
          <p:nvPr/>
        </p:nvSpPr>
        <p:spPr>
          <a:xfrm>
            <a:off x="5076575" y="7480600"/>
            <a:ext cx="3105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646" name="Google Shape;646;p21"/>
          <p:cNvSpPr txBox="1"/>
          <p:nvPr/>
        </p:nvSpPr>
        <p:spPr>
          <a:xfrm>
            <a:off x="12884618" y="6768030"/>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BD4C"/>
                </a:solidFill>
                <a:latin typeface="Raleway"/>
                <a:ea typeface="Raleway"/>
                <a:cs typeface="Raleway"/>
                <a:sym typeface="Raleway"/>
              </a:rPr>
              <a:t>Name</a:t>
            </a:r>
            <a:endParaRPr/>
          </a:p>
        </p:txBody>
      </p:sp>
      <p:sp>
        <p:nvSpPr>
          <p:cNvPr id="647" name="Google Shape;647;p21"/>
          <p:cNvSpPr txBox="1"/>
          <p:nvPr/>
        </p:nvSpPr>
        <p:spPr>
          <a:xfrm>
            <a:off x="13194999" y="7480597"/>
            <a:ext cx="29955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648" name="Google Shape;648;p21"/>
          <p:cNvSpPr txBox="1"/>
          <p:nvPr/>
        </p:nvSpPr>
        <p:spPr>
          <a:xfrm>
            <a:off x="12884618" y="3812096"/>
            <a:ext cx="3306074"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BD4C"/>
                </a:solidFill>
                <a:latin typeface="Raleway"/>
                <a:ea typeface="Raleway"/>
                <a:cs typeface="Raleway"/>
                <a:sym typeface="Raleway"/>
              </a:rPr>
              <a:t>Name</a:t>
            </a:r>
            <a:endParaRPr/>
          </a:p>
        </p:txBody>
      </p:sp>
      <p:sp>
        <p:nvSpPr>
          <p:cNvPr id="649" name="Google Shape;649;p21"/>
          <p:cNvSpPr txBox="1"/>
          <p:nvPr/>
        </p:nvSpPr>
        <p:spPr>
          <a:xfrm>
            <a:off x="13194999" y="4524650"/>
            <a:ext cx="29955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grpSp>
        <p:nvGrpSpPr>
          <p:cNvPr id="650" name="Google Shape;650;p21"/>
          <p:cNvGrpSpPr/>
          <p:nvPr/>
        </p:nvGrpSpPr>
        <p:grpSpPr>
          <a:xfrm>
            <a:off x="13194991" y="9795017"/>
            <a:ext cx="2137482" cy="475324"/>
            <a:chOff x="30956" y="22212"/>
            <a:chExt cx="2849976" cy="633766"/>
          </a:xfrm>
        </p:grpSpPr>
        <p:cxnSp>
          <p:nvCxnSpPr>
            <p:cNvPr id="651" name="Google Shape;651;p21"/>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52" name="Google Shape;652;p21"/>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53" name="Google Shape;653;p21"/>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54" name="Google Shape;654;p21"/>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55" name="Google Shape;655;p21"/>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56" name="Google Shape;656;p21"/>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57" name="Google Shape;657;p21"/>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grpSp>
        <p:nvGrpSpPr>
          <p:cNvPr id="658" name="Google Shape;658;p21"/>
          <p:cNvGrpSpPr/>
          <p:nvPr/>
        </p:nvGrpSpPr>
        <p:grpSpPr>
          <a:xfrm>
            <a:off x="15312231" y="9795017"/>
            <a:ext cx="2137482" cy="475324"/>
            <a:chOff x="30956" y="22212"/>
            <a:chExt cx="2849976" cy="633766"/>
          </a:xfrm>
        </p:grpSpPr>
        <p:cxnSp>
          <p:nvCxnSpPr>
            <p:cNvPr id="659" name="Google Shape;659;p21"/>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60" name="Google Shape;660;p21"/>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61" name="Google Shape;661;p21"/>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62" name="Google Shape;662;p21"/>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63" name="Google Shape;663;p21"/>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64" name="Google Shape;664;p21"/>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65" name="Google Shape;665;p21"/>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grpSp>
        <p:nvGrpSpPr>
          <p:cNvPr id="666" name="Google Shape;666;p21"/>
          <p:cNvGrpSpPr/>
          <p:nvPr/>
        </p:nvGrpSpPr>
        <p:grpSpPr>
          <a:xfrm rot="5400000">
            <a:off x="-836746" y="1476838"/>
            <a:ext cx="2137482" cy="475324"/>
            <a:chOff x="30956" y="22212"/>
            <a:chExt cx="2849976" cy="633766"/>
          </a:xfrm>
        </p:grpSpPr>
        <p:cxnSp>
          <p:nvCxnSpPr>
            <p:cNvPr id="667" name="Google Shape;667;p21"/>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68" name="Google Shape;668;p21"/>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69" name="Google Shape;669;p21"/>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70" name="Google Shape;670;p21"/>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71" name="Google Shape;671;p21"/>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72" name="Google Shape;672;p21"/>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673" name="Google Shape;673;p21"/>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pic>
        <p:nvPicPr>
          <p:cNvPr id="674" name="Google Shape;674;p21"/>
          <p:cNvPicPr preferRelativeResize="0"/>
          <p:nvPr/>
        </p:nvPicPr>
        <p:blipFill>
          <a:blip r:embed="rId8">
            <a:alphaModFix/>
          </a:blip>
          <a:stretch>
            <a:fillRect/>
          </a:stretch>
        </p:blipFill>
        <p:spPr>
          <a:xfrm>
            <a:off x="585625" y="8162563"/>
            <a:ext cx="1084750" cy="1048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678" name="Shape 678"/>
        <p:cNvGrpSpPr/>
        <p:nvPr/>
      </p:nvGrpSpPr>
      <p:grpSpPr>
        <a:xfrm>
          <a:off x="0" y="0"/>
          <a:ext cx="0" cy="0"/>
          <a:chOff x="0" y="0"/>
          <a:chExt cx="0" cy="0"/>
        </a:xfrm>
      </p:grpSpPr>
      <p:grpSp>
        <p:nvGrpSpPr>
          <p:cNvPr id="679" name="Google Shape;679;p22"/>
          <p:cNvGrpSpPr/>
          <p:nvPr/>
        </p:nvGrpSpPr>
        <p:grpSpPr>
          <a:xfrm>
            <a:off x="10075791" y="614172"/>
            <a:ext cx="8732658" cy="9962130"/>
            <a:chOff x="0" y="-38100"/>
            <a:chExt cx="2926567" cy="3338599"/>
          </a:xfrm>
        </p:grpSpPr>
        <p:sp>
          <p:nvSpPr>
            <p:cNvPr id="680" name="Google Shape;680;p22"/>
            <p:cNvSpPr/>
            <p:nvPr/>
          </p:nvSpPr>
          <p:spPr>
            <a:xfrm>
              <a:off x="0" y="0"/>
              <a:ext cx="2926567" cy="3300499"/>
            </a:xfrm>
            <a:custGeom>
              <a:rect b="b" l="l" r="r" t="t"/>
              <a:pathLst>
                <a:path extrusionOk="0" h="3300499" w="2926567">
                  <a:moveTo>
                    <a:pt x="17731" y="0"/>
                  </a:moveTo>
                  <a:lnTo>
                    <a:pt x="2908836" y="0"/>
                  </a:lnTo>
                  <a:cubicBezTo>
                    <a:pt x="2918628" y="0"/>
                    <a:pt x="2926567" y="7938"/>
                    <a:pt x="2926567" y="17731"/>
                  </a:cubicBezTo>
                  <a:lnTo>
                    <a:pt x="2926567" y="3282767"/>
                  </a:lnTo>
                  <a:cubicBezTo>
                    <a:pt x="2926567" y="3292560"/>
                    <a:pt x="2918628" y="3300499"/>
                    <a:pt x="2908836" y="3300499"/>
                  </a:cubicBezTo>
                  <a:lnTo>
                    <a:pt x="17731" y="3300499"/>
                  </a:lnTo>
                  <a:cubicBezTo>
                    <a:pt x="7938" y="3300499"/>
                    <a:pt x="0" y="3292560"/>
                    <a:pt x="0" y="3282767"/>
                  </a:cubicBezTo>
                  <a:lnTo>
                    <a:pt x="0" y="17731"/>
                  </a:lnTo>
                  <a:cubicBezTo>
                    <a:pt x="0" y="7938"/>
                    <a:pt x="7938" y="0"/>
                    <a:pt x="17731"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2"/>
            <p:cNvSpPr txBox="1"/>
            <p:nvPr/>
          </p:nvSpPr>
          <p:spPr>
            <a:xfrm>
              <a:off x="0" y="-38100"/>
              <a:ext cx="2926567" cy="33385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82" name="Google Shape;682;p22"/>
          <p:cNvPicPr preferRelativeResize="0"/>
          <p:nvPr/>
        </p:nvPicPr>
        <p:blipFill>
          <a:blip r:embed="rId3">
            <a:alphaModFix/>
          </a:blip>
          <a:stretch>
            <a:fillRect/>
          </a:stretch>
        </p:blipFill>
        <p:spPr>
          <a:xfrm>
            <a:off x="9089663" y="1294040"/>
            <a:ext cx="9082726" cy="10592524"/>
          </a:xfrm>
          <a:prstGeom prst="rect">
            <a:avLst/>
          </a:prstGeom>
          <a:noFill/>
          <a:ln>
            <a:noFill/>
          </a:ln>
        </p:spPr>
      </p:pic>
      <p:sp>
        <p:nvSpPr>
          <p:cNvPr id="683" name="Google Shape;683;p22"/>
          <p:cNvSpPr txBox="1"/>
          <p:nvPr/>
        </p:nvSpPr>
        <p:spPr>
          <a:xfrm>
            <a:off x="1240583" y="4914847"/>
            <a:ext cx="822670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About Us</a:t>
            </a:r>
            <a:endParaRPr/>
          </a:p>
        </p:txBody>
      </p:sp>
      <p:sp>
        <p:nvSpPr>
          <p:cNvPr id="684" name="Google Shape;684;p22"/>
          <p:cNvSpPr txBox="1"/>
          <p:nvPr/>
        </p:nvSpPr>
        <p:spPr>
          <a:xfrm>
            <a:off x="2328453" y="6391222"/>
            <a:ext cx="605096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grpSp>
        <p:nvGrpSpPr>
          <p:cNvPr id="685" name="Google Shape;685;p22"/>
          <p:cNvGrpSpPr/>
          <p:nvPr/>
        </p:nvGrpSpPr>
        <p:grpSpPr>
          <a:xfrm>
            <a:off x="4084026" y="2375033"/>
            <a:ext cx="2539814" cy="2539814"/>
            <a:chOff x="0" y="0"/>
            <a:chExt cx="812800" cy="812800"/>
          </a:xfrm>
        </p:grpSpPr>
        <p:sp>
          <p:nvSpPr>
            <p:cNvPr id="686" name="Google Shape;68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8" name="Google Shape;688;p22"/>
          <p:cNvSpPr txBox="1"/>
          <p:nvPr/>
        </p:nvSpPr>
        <p:spPr>
          <a:xfrm>
            <a:off x="3919218" y="2688255"/>
            <a:ext cx="2869500" cy="20085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3049" u="none" cap="none" strike="noStrike">
                <a:solidFill>
                  <a:srgbClr val="0C0F27"/>
                </a:solidFill>
                <a:latin typeface="Montserrat"/>
                <a:ea typeface="Montserrat"/>
                <a:cs typeface="Montserrat"/>
                <a:sym typeface="Montserrat"/>
              </a:rPr>
              <a:t>3</a:t>
            </a:r>
            <a:endParaRPr/>
          </a:p>
        </p:txBody>
      </p:sp>
      <p:cxnSp>
        <p:nvCxnSpPr>
          <p:cNvPr id="689" name="Google Shape;689;p22"/>
          <p:cNvCxnSpPr/>
          <p:nvPr/>
        </p:nvCxnSpPr>
        <p:spPr>
          <a:xfrm>
            <a:off x="0" y="9578204"/>
            <a:ext cx="6724869" cy="0"/>
          </a:xfrm>
          <a:prstGeom prst="straightConnector1">
            <a:avLst/>
          </a:prstGeom>
          <a:noFill/>
          <a:ln cap="flat" cmpd="sng" w="38100">
            <a:solidFill>
              <a:srgbClr val="FFBD4C"/>
            </a:solidFill>
            <a:prstDash val="solid"/>
            <a:round/>
            <a:headEnd len="sm" w="sm" type="none"/>
            <a:tailEnd len="sm" w="sm" type="none"/>
          </a:ln>
        </p:spPr>
      </p:cxnSp>
      <p:grpSp>
        <p:nvGrpSpPr>
          <p:cNvPr id="690" name="Google Shape;690;p22"/>
          <p:cNvGrpSpPr/>
          <p:nvPr/>
        </p:nvGrpSpPr>
        <p:grpSpPr>
          <a:xfrm>
            <a:off x="896603" y="9258300"/>
            <a:ext cx="1871770" cy="639807"/>
            <a:chOff x="0" y="0"/>
            <a:chExt cx="2495693" cy="853076"/>
          </a:xfrm>
        </p:grpSpPr>
        <p:grpSp>
          <p:nvGrpSpPr>
            <p:cNvPr id="691" name="Google Shape;691;p22"/>
            <p:cNvGrpSpPr/>
            <p:nvPr/>
          </p:nvGrpSpPr>
          <p:grpSpPr>
            <a:xfrm rot="5400000">
              <a:off x="0" y="0"/>
              <a:ext cx="853076" cy="853076"/>
              <a:chOff x="0" y="0"/>
              <a:chExt cx="812800" cy="812800"/>
            </a:xfrm>
          </p:grpSpPr>
          <p:sp>
            <p:nvSpPr>
              <p:cNvPr id="692" name="Google Shape;692;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4" name="Google Shape;694;p22"/>
            <p:cNvGrpSpPr/>
            <p:nvPr/>
          </p:nvGrpSpPr>
          <p:grpSpPr>
            <a:xfrm rot="5400000">
              <a:off x="1105041" y="91998"/>
              <a:ext cx="669081" cy="669081"/>
              <a:chOff x="0" y="0"/>
              <a:chExt cx="812800" cy="812800"/>
            </a:xfrm>
          </p:grpSpPr>
          <p:sp>
            <p:nvSpPr>
              <p:cNvPr id="695" name="Google Shape;695;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7" name="Google Shape;697;p22"/>
            <p:cNvGrpSpPr/>
            <p:nvPr/>
          </p:nvGrpSpPr>
          <p:grpSpPr>
            <a:xfrm rot="5400000">
              <a:off x="2026087" y="191735"/>
              <a:ext cx="469606" cy="469606"/>
              <a:chOff x="0" y="0"/>
              <a:chExt cx="812800" cy="812800"/>
            </a:xfrm>
          </p:grpSpPr>
          <p:sp>
            <p:nvSpPr>
              <p:cNvPr id="698" name="Google Shape;698;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00" name="Google Shape;700;p22"/>
          <p:cNvGrpSpPr/>
          <p:nvPr/>
        </p:nvGrpSpPr>
        <p:grpSpPr>
          <a:xfrm rot="5400000">
            <a:off x="6548767" y="9402101"/>
            <a:ext cx="352204" cy="352204"/>
            <a:chOff x="0" y="0"/>
            <a:chExt cx="812800" cy="812800"/>
          </a:xfrm>
        </p:grpSpPr>
        <p:sp>
          <p:nvSpPr>
            <p:cNvPr id="701" name="Google Shape;701;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3" name="Google Shape;703;p22"/>
          <p:cNvGrpSpPr/>
          <p:nvPr/>
        </p:nvGrpSpPr>
        <p:grpSpPr>
          <a:xfrm>
            <a:off x="14205372" y="490198"/>
            <a:ext cx="2137482" cy="475324"/>
            <a:chOff x="30956" y="22212"/>
            <a:chExt cx="2849976" cy="633766"/>
          </a:xfrm>
        </p:grpSpPr>
        <p:cxnSp>
          <p:nvCxnSpPr>
            <p:cNvPr id="704" name="Google Shape;704;p22"/>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05" name="Google Shape;705;p22"/>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06" name="Google Shape;706;p22"/>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07" name="Google Shape;707;p22"/>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08" name="Google Shape;708;p22"/>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09" name="Google Shape;709;p22"/>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10" name="Google Shape;710;p22"/>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pic>
        <p:nvPicPr>
          <p:cNvPr id="711" name="Google Shape;711;p22"/>
          <p:cNvPicPr preferRelativeResize="0"/>
          <p:nvPr/>
        </p:nvPicPr>
        <p:blipFill>
          <a:blip r:embed="rId4">
            <a:alphaModFix/>
          </a:blip>
          <a:stretch>
            <a:fillRect/>
          </a:stretch>
        </p:blipFill>
        <p:spPr>
          <a:xfrm>
            <a:off x="896575" y="1513135"/>
            <a:ext cx="886350" cy="8618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715" name="Shape 715"/>
        <p:cNvGrpSpPr/>
        <p:nvPr/>
      </p:nvGrpSpPr>
      <p:grpSpPr>
        <a:xfrm>
          <a:off x="0" y="0"/>
          <a:ext cx="0" cy="0"/>
          <a:chOff x="0" y="0"/>
          <a:chExt cx="0" cy="0"/>
        </a:xfrm>
      </p:grpSpPr>
      <p:grpSp>
        <p:nvGrpSpPr>
          <p:cNvPr id="716" name="Google Shape;716;p23"/>
          <p:cNvGrpSpPr/>
          <p:nvPr/>
        </p:nvGrpSpPr>
        <p:grpSpPr>
          <a:xfrm>
            <a:off x="-504470" y="7040900"/>
            <a:ext cx="8732658" cy="4321112"/>
            <a:chOff x="0" y="-38100"/>
            <a:chExt cx="2926567" cy="1448130"/>
          </a:xfrm>
        </p:grpSpPr>
        <p:sp>
          <p:nvSpPr>
            <p:cNvPr id="717" name="Google Shape;717;p23"/>
            <p:cNvSpPr/>
            <p:nvPr/>
          </p:nvSpPr>
          <p:spPr>
            <a:xfrm>
              <a:off x="0" y="0"/>
              <a:ext cx="2926567" cy="1410030"/>
            </a:xfrm>
            <a:custGeom>
              <a:rect b="b" l="l" r="r" t="t"/>
              <a:pathLst>
                <a:path extrusionOk="0" h="1410030" w="2926567">
                  <a:moveTo>
                    <a:pt x="17731" y="0"/>
                  </a:moveTo>
                  <a:lnTo>
                    <a:pt x="2908836" y="0"/>
                  </a:lnTo>
                  <a:cubicBezTo>
                    <a:pt x="2918628" y="0"/>
                    <a:pt x="2926567" y="7938"/>
                    <a:pt x="2926567" y="17731"/>
                  </a:cubicBezTo>
                  <a:lnTo>
                    <a:pt x="2926567" y="1392299"/>
                  </a:lnTo>
                  <a:cubicBezTo>
                    <a:pt x="2926567" y="1402091"/>
                    <a:pt x="2918628" y="1410030"/>
                    <a:pt x="2908836" y="1410030"/>
                  </a:cubicBezTo>
                  <a:lnTo>
                    <a:pt x="17731" y="1410030"/>
                  </a:lnTo>
                  <a:cubicBezTo>
                    <a:pt x="7938" y="1410030"/>
                    <a:pt x="0" y="1402091"/>
                    <a:pt x="0" y="1392299"/>
                  </a:cubicBezTo>
                  <a:lnTo>
                    <a:pt x="0" y="17731"/>
                  </a:lnTo>
                  <a:cubicBezTo>
                    <a:pt x="0" y="7938"/>
                    <a:pt x="7938" y="0"/>
                    <a:pt x="17731"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3"/>
            <p:cNvSpPr txBox="1"/>
            <p:nvPr/>
          </p:nvSpPr>
          <p:spPr>
            <a:xfrm>
              <a:off x="0" y="-38100"/>
              <a:ext cx="2926567" cy="144813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9" name="Google Shape;719;p23"/>
          <p:cNvGrpSpPr/>
          <p:nvPr/>
        </p:nvGrpSpPr>
        <p:grpSpPr>
          <a:xfrm>
            <a:off x="-504470" y="105591"/>
            <a:ext cx="7447523" cy="9962130"/>
            <a:chOff x="0" y="-38100"/>
            <a:chExt cx="2495881" cy="3338599"/>
          </a:xfrm>
        </p:grpSpPr>
        <p:sp>
          <p:nvSpPr>
            <p:cNvPr id="720" name="Google Shape;720;p23"/>
            <p:cNvSpPr/>
            <p:nvPr/>
          </p:nvSpPr>
          <p:spPr>
            <a:xfrm>
              <a:off x="0" y="0"/>
              <a:ext cx="2495881" cy="3300499"/>
            </a:xfrm>
            <a:custGeom>
              <a:rect b="b" l="l" r="r" t="t"/>
              <a:pathLst>
                <a:path extrusionOk="0" h="3300499" w="2495881">
                  <a:moveTo>
                    <a:pt x="20791" y="0"/>
                  </a:moveTo>
                  <a:lnTo>
                    <a:pt x="2475090" y="0"/>
                  </a:lnTo>
                  <a:cubicBezTo>
                    <a:pt x="2486573" y="0"/>
                    <a:pt x="2495881" y="9308"/>
                    <a:pt x="2495881" y="20791"/>
                  </a:cubicBezTo>
                  <a:lnTo>
                    <a:pt x="2495881" y="3279708"/>
                  </a:lnTo>
                  <a:cubicBezTo>
                    <a:pt x="2495881" y="3291190"/>
                    <a:pt x="2486573" y="3300499"/>
                    <a:pt x="2475090" y="3300499"/>
                  </a:cubicBezTo>
                  <a:lnTo>
                    <a:pt x="20791" y="3300499"/>
                  </a:lnTo>
                  <a:cubicBezTo>
                    <a:pt x="9308" y="3300499"/>
                    <a:pt x="0" y="3291190"/>
                    <a:pt x="0" y="3279708"/>
                  </a:cubicBezTo>
                  <a:lnTo>
                    <a:pt x="0" y="20791"/>
                  </a:lnTo>
                  <a:cubicBezTo>
                    <a:pt x="0" y="9308"/>
                    <a:pt x="9308" y="0"/>
                    <a:pt x="20791"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3"/>
            <p:cNvSpPr txBox="1"/>
            <p:nvPr/>
          </p:nvSpPr>
          <p:spPr>
            <a:xfrm>
              <a:off x="0" y="-38100"/>
              <a:ext cx="2495881" cy="33385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22" name="Google Shape;722;p23"/>
          <p:cNvPicPr preferRelativeResize="0"/>
          <p:nvPr/>
        </p:nvPicPr>
        <p:blipFill>
          <a:blip r:embed="rId3">
            <a:alphaModFix/>
          </a:blip>
          <a:stretch>
            <a:fillRect/>
          </a:stretch>
        </p:blipFill>
        <p:spPr>
          <a:xfrm>
            <a:off x="1260025" y="587100"/>
            <a:ext cx="4624700" cy="9176167"/>
          </a:xfrm>
          <a:prstGeom prst="rect">
            <a:avLst/>
          </a:prstGeom>
          <a:noFill/>
          <a:ln>
            <a:noFill/>
          </a:ln>
        </p:spPr>
      </p:pic>
      <p:sp>
        <p:nvSpPr>
          <p:cNvPr id="723" name="Google Shape;723;p23"/>
          <p:cNvSpPr txBox="1"/>
          <p:nvPr/>
        </p:nvSpPr>
        <p:spPr>
          <a:xfrm>
            <a:off x="7347018" y="1028700"/>
            <a:ext cx="9912282"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Our History</a:t>
            </a:r>
            <a:endParaRPr/>
          </a:p>
        </p:txBody>
      </p:sp>
      <p:cxnSp>
        <p:nvCxnSpPr>
          <p:cNvPr id="724" name="Google Shape;724;p23"/>
          <p:cNvCxnSpPr/>
          <p:nvPr/>
        </p:nvCxnSpPr>
        <p:spPr>
          <a:xfrm>
            <a:off x="8228188" y="9578204"/>
            <a:ext cx="6724869" cy="0"/>
          </a:xfrm>
          <a:prstGeom prst="straightConnector1">
            <a:avLst/>
          </a:prstGeom>
          <a:noFill/>
          <a:ln cap="flat" cmpd="sng" w="38100">
            <a:solidFill>
              <a:srgbClr val="FFBD4C"/>
            </a:solidFill>
            <a:prstDash val="solid"/>
            <a:round/>
            <a:headEnd len="sm" w="sm" type="none"/>
            <a:tailEnd len="sm" w="sm" type="none"/>
          </a:ln>
        </p:spPr>
      </p:cxnSp>
      <p:grpSp>
        <p:nvGrpSpPr>
          <p:cNvPr id="725" name="Google Shape;725;p23"/>
          <p:cNvGrpSpPr/>
          <p:nvPr/>
        </p:nvGrpSpPr>
        <p:grpSpPr>
          <a:xfrm>
            <a:off x="9124791" y="9258300"/>
            <a:ext cx="1871770" cy="639807"/>
            <a:chOff x="0" y="0"/>
            <a:chExt cx="2495693" cy="853076"/>
          </a:xfrm>
        </p:grpSpPr>
        <p:grpSp>
          <p:nvGrpSpPr>
            <p:cNvPr id="726" name="Google Shape;726;p23"/>
            <p:cNvGrpSpPr/>
            <p:nvPr/>
          </p:nvGrpSpPr>
          <p:grpSpPr>
            <a:xfrm rot="5400000">
              <a:off x="0" y="0"/>
              <a:ext cx="853076" cy="853076"/>
              <a:chOff x="0" y="0"/>
              <a:chExt cx="812800" cy="812800"/>
            </a:xfrm>
          </p:grpSpPr>
          <p:sp>
            <p:nvSpPr>
              <p:cNvPr id="727" name="Google Shape;72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9" name="Google Shape;729;p23"/>
            <p:cNvGrpSpPr/>
            <p:nvPr/>
          </p:nvGrpSpPr>
          <p:grpSpPr>
            <a:xfrm rot="5400000">
              <a:off x="1105041" y="91998"/>
              <a:ext cx="669081" cy="669081"/>
              <a:chOff x="0" y="0"/>
              <a:chExt cx="812800" cy="812800"/>
            </a:xfrm>
          </p:grpSpPr>
          <p:sp>
            <p:nvSpPr>
              <p:cNvPr id="730" name="Google Shape;73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2" name="Google Shape;732;p23"/>
            <p:cNvGrpSpPr/>
            <p:nvPr/>
          </p:nvGrpSpPr>
          <p:grpSpPr>
            <a:xfrm rot="5400000">
              <a:off x="2026087" y="191735"/>
              <a:ext cx="469606" cy="469606"/>
              <a:chOff x="0" y="0"/>
              <a:chExt cx="812800" cy="812800"/>
            </a:xfrm>
          </p:grpSpPr>
          <p:sp>
            <p:nvSpPr>
              <p:cNvPr id="733" name="Google Shape;73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735" name="Google Shape;735;p23"/>
          <p:cNvGrpSpPr/>
          <p:nvPr/>
        </p:nvGrpSpPr>
        <p:grpSpPr>
          <a:xfrm rot="5400000">
            <a:off x="14776955" y="9402101"/>
            <a:ext cx="352204" cy="352204"/>
            <a:chOff x="0" y="0"/>
            <a:chExt cx="812800" cy="812800"/>
          </a:xfrm>
        </p:grpSpPr>
        <p:sp>
          <p:nvSpPr>
            <p:cNvPr id="736" name="Google Shape;73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8" name="Google Shape;738;p23"/>
          <p:cNvSpPr txBox="1"/>
          <p:nvPr/>
        </p:nvSpPr>
        <p:spPr>
          <a:xfrm>
            <a:off x="9244630" y="3649982"/>
            <a:ext cx="6117058" cy="292988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grpSp>
        <p:nvGrpSpPr>
          <p:cNvPr id="739" name="Google Shape;739;p23"/>
          <p:cNvGrpSpPr/>
          <p:nvPr/>
        </p:nvGrpSpPr>
        <p:grpSpPr>
          <a:xfrm rot="5400000">
            <a:off x="16964938" y="5824968"/>
            <a:ext cx="2137482" cy="475324"/>
            <a:chOff x="30956" y="22212"/>
            <a:chExt cx="2849976" cy="633766"/>
          </a:xfrm>
        </p:grpSpPr>
        <p:cxnSp>
          <p:nvCxnSpPr>
            <p:cNvPr id="740" name="Google Shape;740;p23"/>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41" name="Google Shape;741;p23"/>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42" name="Google Shape;742;p23"/>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43" name="Google Shape;743;p23"/>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44" name="Google Shape;744;p23"/>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45" name="Google Shape;745;p23"/>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46" name="Google Shape;746;p23"/>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pic>
        <p:nvPicPr>
          <p:cNvPr id="747" name="Google Shape;747;p23"/>
          <p:cNvPicPr preferRelativeResize="0"/>
          <p:nvPr/>
        </p:nvPicPr>
        <p:blipFill>
          <a:blip r:embed="rId4">
            <a:alphaModFix/>
          </a:blip>
          <a:stretch>
            <a:fillRect/>
          </a:stretch>
        </p:blipFill>
        <p:spPr>
          <a:xfrm>
            <a:off x="6423726" y="1286289"/>
            <a:ext cx="1084775" cy="1048236"/>
          </a:xfrm>
          <a:prstGeom prst="rect">
            <a:avLst/>
          </a:prstGeom>
          <a:noFill/>
          <a:ln>
            <a:noFill/>
          </a:ln>
        </p:spPr>
      </p:pic>
      <p:pic>
        <p:nvPicPr>
          <p:cNvPr id="748" name="Google Shape;748;p23"/>
          <p:cNvPicPr preferRelativeResize="0"/>
          <p:nvPr/>
        </p:nvPicPr>
        <p:blipFill>
          <a:blip r:embed="rId4">
            <a:alphaModFix/>
          </a:blip>
          <a:stretch>
            <a:fillRect/>
          </a:stretch>
        </p:blipFill>
        <p:spPr>
          <a:xfrm>
            <a:off x="16184675" y="7991711"/>
            <a:ext cx="845675" cy="81716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752" name="Shape 752"/>
        <p:cNvGrpSpPr/>
        <p:nvPr/>
      </p:nvGrpSpPr>
      <p:grpSpPr>
        <a:xfrm>
          <a:off x="0" y="0"/>
          <a:ext cx="0" cy="0"/>
          <a:chOff x="0" y="0"/>
          <a:chExt cx="0" cy="0"/>
        </a:xfrm>
      </p:grpSpPr>
      <p:sp>
        <p:nvSpPr>
          <p:cNvPr id="753" name="Google Shape;753;p24"/>
          <p:cNvSpPr/>
          <p:nvPr/>
        </p:nvSpPr>
        <p:spPr>
          <a:xfrm>
            <a:off x="2534354" y="509753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4"/>
          <p:cNvSpPr/>
          <p:nvPr/>
        </p:nvSpPr>
        <p:spPr>
          <a:xfrm>
            <a:off x="6630680" y="509753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4"/>
          <p:cNvSpPr/>
          <p:nvPr/>
        </p:nvSpPr>
        <p:spPr>
          <a:xfrm>
            <a:off x="11123925" y="509753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56" name="Google Shape;756;p24"/>
          <p:cNvCxnSpPr/>
          <p:nvPr/>
        </p:nvCxnSpPr>
        <p:spPr>
          <a:xfrm>
            <a:off x="2887970" y="5274342"/>
            <a:ext cx="3742710" cy="0"/>
          </a:xfrm>
          <a:prstGeom prst="straightConnector1">
            <a:avLst/>
          </a:prstGeom>
          <a:noFill/>
          <a:ln cap="flat" cmpd="sng" w="38100">
            <a:solidFill>
              <a:srgbClr val="FFBD4C"/>
            </a:solidFill>
            <a:prstDash val="solid"/>
            <a:round/>
            <a:headEnd len="sm" w="sm" type="none"/>
            <a:tailEnd len="sm" w="sm" type="none"/>
          </a:ln>
        </p:spPr>
      </p:cxnSp>
      <p:cxnSp>
        <p:nvCxnSpPr>
          <p:cNvPr id="757" name="Google Shape;757;p24"/>
          <p:cNvCxnSpPr/>
          <p:nvPr/>
        </p:nvCxnSpPr>
        <p:spPr>
          <a:xfrm>
            <a:off x="6984295" y="5274342"/>
            <a:ext cx="4139629" cy="0"/>
          </a:xfrm>
          <a:prstGeom prst="straightConnector1">
            <a:avLst/>
          </a:prstGeom>
          <a:noFill/>
          <a:ln cap="flat" cmpd="sng" w="38100">
            <a:solidFill>
              <a:srgbClr val="FFBD4C"/>
            </a:solidFill>
            <a:prstDash val="solid"/>
            <a:round/>
            <a:headEnd len="sm" w="sm" type="none"/>
            <a:tailEnd len="sm" w="sm" type="none"/>
          </a:ln>
        </p:spPr>
      </p:cxnSp>
      <p:cxnSp>
        <p:nvCxnSpPr>
          <p:cNvPr id="758" name="Google Shape;758;p24"/>
          <p:cNvCxnSpPr/>
          <p:nvPr/>
        </p:nvCxnSpPr>
        <p:spPr>
          <a:xfrm>
            <a:off x="13543957" y="5289032"/>
            <a:ext cx="1986194" cy="0"/>
          </a:xfrm>
          <a:prstGeom prst="straightConnector1">
            <a:avLst/>
          </a:prstGeom>
          <a:noFill/>
          <a:ln cap="flat" cmpd="sng" w="38100">
            <a:solidFill>
              <a:srgbClr val="FFBD4C"/>
            </a:solidFill>
            <a:prstDash val="solid"/>
            <a:round/>
            <a:headEnd len="sm" w="sm" type="none"/>
            <a:tailEnd len="sm" w="sm" type="none"/>
          </a:ln>
        </p:spPr>
      </p:cxnSp>
      <p:sp>
        <p:nvSpPr>
          <p:cNvPr id="759" name="Google Shape;759;p24"/>
          <p:cNvSpPr/>
          <p:nvPr/>
        </p:nvSpPr>
        <p:spPr>
          <a:xfrm>
            <a:off x="15176535" y="5097535"/>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E77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760" name="Google Shape;760;p24"/>
          <p:cNvCxnSpPr/>
          <p:nvPr/>
        </p:nvCxnSpPr>
        <p:spPr>
          <a:xfrm>
            <a:off x="11477536" y="5275500"/>
            <a:ext cx="2066420" cy="13532"/>
          </a:xfrm>
          <a:prstGeom prst="straightConnector1">
            <a:avLst/>
          </a:prstGeom>
          <a:noFill/>
          <a:ln cap="flat" cmpd="sng" w="38100">
            <a:solidFill>
              <a:srgbClr val="FFBD4C"/>
            </a:solidFill>
            <a:prstDash val="solid"/>
            <a:round/>
            <a:headEnd len="sm" w="sm" type="none"/>
            <a:tailEnd len="sm" w="sm" type="none"/>
          </a:ln>
        </p:spPr>
      </p:cxnSp>
      <p:grpSp>
        <p:nvGrpSpPr>
          <p:cNvPr id="761" name="Google Shape;761;p24"/>
          <p:cNvGrpSpPr/>
          <p:nvPr/>
        </p:nvGrpSpPr>
        <p:grpSpPr>
          <a:xfrm>
            <a:off x="6016491" y="4306538"/>
            <a:ext cx="1935608" cy="1935608"/>
            <a:chOff x="0" y="0"/>
            <a:chExt cx="812800" cy="812800"/>
          </a:xfrm>
        </p:grpSpPr>
        <p:sp>
          <p:nvSpPr>
            <p:cNvPr id="762" name="Google Shape;76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4" name="Google Shape;764;p24"/>
          <p:cNvGrpSpPr/>
          <p:nvPr/>
        </p:nvGrpSpPr>
        <p:grpSpPr>
          <a:xfrm>
            <a:off x="10320475" y="4306538"/>
            <a:ext cx="1935608" cy="1935608"/>
            <a:chOff x="0" y="0"/>
            <a:chExt cx="812800" cy="812800"/>
          </a:xfrm>
        </p:grpSpPr>
        <p:sp>
          <p:nvSpPr>
            <p:cNvPr id="765" name="Google Shape;76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67" name="Google Shape;767;p24"/>
          <p:cNvGrpSpPr/>
          <p:nvPr/>
        </p:nvGrpSpPr>
        <p:grpSpPr>
          <a:xfrm>
            <a:off x="14385539" y="4306538"/>
            <a:ext cx="1935608" cy="1935608"/>
            <a:chOff x="0" y="0"/>
            <a:chExt cx="812800" cy="812800"/>
          </a:xfrm>
        </p:grpSpPr>
        <p:sp>
          <p:nvSpPr>
            <p:cNvPr id="768" name="Google Shape;76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0" name="Google Shape;770;p24"/>
          <p:cNvGrpSpPr/>
          <p:nvPr/>
        </p:nvGrpSpPr>
        <p:grpSpPr>
          <a:xfrm>
            <a:off x="1743358" y="4306538"/>
            <a:ext cx="1935608" cy="1935608"/>
            <a:chOff x="0" y="0"/>
            <a:chExt cx="812800" cy="812800"/>
          </a:xfrm>
        </p:grpSpPr>
        <p:sp>
          <p:nvSpPr>
            <p:cNvPr id="771" name="Google Shape;77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24"/>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73" name="Google Shape;773;p24"/>
          <p:cNvSpPr txBox="1"/>
          <p:nvPr/>
        </p:nvSpPr>
        <p:spPr>
          <a:xfrm>
            <a:off x="1028700" y="1028700"/>
            <a:ext cx="1623060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Add a Timeline Page</a:t>
            </a:r>
            <a:endParaRPr/>
          </a:p>
        </p:txBody>
      </p:sp>
      <p:sp>
        <p:nvSpPr>
          <p:cNvPr id="774" name="Google Shape;774;p24"/>
          <p:cNvSpPr txBox="1"/>
          <p:nvPr/>
        </p:nvSpPr>
        <p:spPr>
          <a:xfrm>
            <a:off x="1028700" y="6537061"/>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FFBD4C"/>
                </a:solidFill>
                <a:latin typeface="Raleway"/>
                <a:ea typeface="Raleway"/>
                <a:cs typeface="Raleway"/>
                <a:sym typeface="Raleway"/>
              </a:rPr>
              <a:t>Add a main point</a:t>
            </a:r>
            <a:endParaRPr/>
          </a:p>
        </p:txBody>
      </p:sp>
      <p:sp>
        <p:nvSpPr>
          <p:cNvPr id="775" name="Google Shape;775;p24"/>
          <p:cNvSpPr txBox="1"/>
          <p:nvPr/>
        </p:nvSpPr>
        <p:spPr>
          <a:xfrm>
            <a:off x="1376411" y="7216765"/>
            <a:ext cx="26694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776" name="Google Shape;776;p24"/>
          <p:cNvSpPr txBox="1"/>
          <p:nvPr/>
        </p:nvSpPr>
        <p:spPr>
          <a:xfrm>
            <a:off x="5301833" y="6562016"/>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FFBD4C"/>
                </a:solidFill>
                <a:latin typeface="Raleway"/>
                <a:ea typeface="Raleway"/>
                <a:cs typeface="Raleway"/>
                <a:sym typeface="Raleway"/>
              </a:rPr>
              <a:t>Add a main point</a:t>
            </a:r>
            <a:endParaRPr/>
          </a:p>
        </p:txBody>
      </p:sp>
      <p:sp>
        <p:nvSpPr>
          <p:cNvPr id="777" name="Google Shape;777;p24"/>
          <p:cNvSpPr txBox="1"/>
          <p:nvPr/>
        </p:nvSpPr>
        <p:spPr>
          <a:xfrm>
            <a:off x="5603828" y="7241721"/>
            <a:ext cx="27609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778" name="Google Shape;778;p24"/>
          <p:cNvSpPr txBox="1"/>
          <p:nvPr/>
        </p:nvSpPr>
        <p:spPr>
          <a:xfrm>
            <a:off x="13670881" y="6562016"/>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FFBD4C"/>
                </a:solidFill>
                <a:latin typeface="Raleway"/>
                <a:ea typeface="Raleway"/>
                <a:cs typeface="Raleway"/>
                <a:sym typeface="Raleway"/>
              </a:rPr>
              <a:t>Add a main point</a:t>
            </a:r>
            <a:endParaRPr/>
          </a:p>
        </p:txBody>
      </p:sp>
      <p:sp>
        <p:nvSpPr>
          <p:cNvPr id="779" name="Google Shape;779;p24"/>
          <p:cNvSpPr txBox="1"/>
          <p:nvPr/>
        </p:nvSpPr>
        <p:spPr>
          <a:xfrm>
            <a:off x="14030694" y="7241721"/>
            <a:ext cx="26454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780" name="Google Shape;780;p24"/>
          <p:cNvSpPr txBox="1"/>
          <p:nvPr/>
        </p:nvSpPr>
        <p:spPr>
          <a:xfrm>
            <a:off x="9605817" y="6562016"/>
            <a:ext cx="3364925" cy="47625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3099" u="none" cap="none" strike="noStrike">
                <a:solidFill>
                  <a:srgbClr val="FFBD4C"/>
                </a:solidFill>
                <a:latin typeface="Raleway"/>
                <a:ea typeface="Raleway"/>
                <a:cs typeface="Raleway"/>
                <a:sym typeface="Raleway"/>
              </a:rPr>
              <a:t>Add a main point</a:t>
            </a:r>
            <a:endParaRPr/>
          </a:p>
        </p:txBody>
      </p:sp>
      <p:sp>
        <p:nvSpPr>
          <p:cNvPr id="781" name="Google Shape;781;p24"/>
          <p:cNvSpPr txBox="1"/>
          <p:nvPr/>
        </p:nvSpPr>
        <p:spPr>
          <a:xfrm>
            <a:off x="9876888" y="7241721"/>
            <a:ext cx="28227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Roboto Condensed"/>
                <a:ea typeface="Roboto Condensed"/>
                <a:cs typeface="Roboto Condensed"/>
                <a:sym typeface="Roboto Condensed"/>
              </a:rPr>
              <a:t>Elaborate on what you want to discuss. </a:t>
            </a:r>
            <a:endParaRPr/>
          </a:p>
        </p:txBody>
      </p:sp>
      <p:grpSp>
        <p:nvGrpSpPr>
          <p:cNvPr id="782" name="Google Shape;782;p24"/>
          <p:cNvGrpSpPr/>
          <p:nvPr/>
        </p:nvGrpSpPr>
        <p:grpSpPr>
          <a:xfrm rot="5400000">
            <a:off x="-814419" y="2375450"/>
            <a:ext cx="2137482" cy="475324"/>
            <a:chOff x="30956" y="22212"/>
            <a:chExt cx="2849976" cy="633766"/>
          </a:xfrm>
        </p:grpSpPr>
        <p:cxnSp>
          <p:nvCxnSpPr>
            <p:cNvPr id="783" name="Google Shape;783;p24"/>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84" name="Google Shape;784;p24"/>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85" name="Google Shape;785;p24"/>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86" name="Google Shape;786;p24"/>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87" name="Google Shape;787;p24"/>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88" name="Google Shape;788;p24"/>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89" name="Google Shape;789;p24"/>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grpSp>
        <p:nvGrpSpPr>
          <p:cNvPr id="790" name="Google Shape;790;p24"/>
          <p:cNvGrpSpPr/>
          <p:nvPr/>
        </p:nvGrpSpPr>
        <p:grpSpPr>
          <a:xfrm>
            <a:off x="13194991" y="9795017"/>
            <a:ext cx="2137482" cy="475324"/>
            <a:chOff x="30956" y="22212"/>
            <a:chExt cx="2849976" cy="633766"/>
          </a:xfrm>
        </p:grpSpPr>
        <p:cxnSp>
          <p:nvCxnSpPr>
            <p:cNvPr id="791" name="Google Shape;791;p24"/>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92" name="Google Shape;792;p24"/>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93" name="Google Shape;793;p24"/>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94" name="Google Shape;794;p24"/>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95" name="Google Shape;795;p24"/>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96" name="Google Shape;796;p24"/>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797" name="Google Shape;797;p24"/>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grpSp>
        <p:nvGrpSpPr>
          <p:cNvPr id="798" name="Google Shape;798;p24"/>
          <p:cNvGrpSpPr/>
          <p:nvPr/>
        </p:nvGrpSpPr>
        <p:grpSpPr>
          <a:xfrm>
            <a:off x="15312231" y="9795017"/>
            <a:ext cx="2137482" cy="475324"/>
            <a:chOff x="30956" y="22212"/>
            <a:chExt cx="2849976" cy="633766"/>
          </a:xfrm>
        </p:grpSpPr>
        <p:cxnSp>
          <p:nvCxnSpPr>
            <p:cNvPr id="799" name="Google Shape;799;p24"/>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00" name="Google Shape;800;p24"/>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01" name="Google Shape;801;p24"/>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02" name="Google Shape;802;p24"/>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03" name="Google Shape;803;p24"/>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04" name="Google Shape;804;p24"/>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05" name="Google Shape;805;p24"/>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pic>
        <p:nvPicPr>
          <p:cNvPr id="806" name="Google Shape;806;p24"/>
          <p:cNvPicPr preferRelativeResize="0"/>
          <p:nvPr/>
        </p:nvPicPr>
        <p:blipFill>
          <a:blip r:embed="rId3">
            <a:alphaModFix/>
          </a:blip>
          <a:stretch>
            <a:fillRect/>
          </a:stretch>
        </p:blipFill>
        <p:spPr>
          <a:xfrm>
            <a:off x="2083650" y="4646687"/>
            <a:ext cx="1278150" cy="1284675"/>
          </a:xfrm>
          <a:prstGeom prst="rect">
            <a:avLst/>
          </a:prstGeom>
          <a:noFill/>
          <a:ln>
            <a:noFill/>
          </a:ln>
        </p:spPr>
      </p:pic>
      <p:pic>
        <p:nvPicPr>
          <p:cNvPr id="807" name="Google Shape;807;p24"/>
          <p:cNvPicPr preferRelativeResize="0"/>
          <p:nvPr/>
        </p:nvPicPr>
        <p:blipFill>
          <a:blip r:embed="rId4">
            <a:alphaModFix/>
          </a:blip>
          <a:stretch>
            <a:fillRect/>
          </a:stretch>
        </p:blipFill>
        <p:spPr>
          <a:xfrm>
            <a:off x="6360634" y="4628690"/>
            <a:ext cx="1278150" cy="1272063"/>
          </a:xfrm>
          <a:prstGeom prst="rect">
            <a:avLst/>
          </a:prstGeom>
          <a:noFill/>
          <a:ln>
            <a:noFill/>
          </a:ln>
        </p:spPr>
      </p:pic>
      <p:pic>
        <p:nvPicPr>
          <p:cNvPr id="808" name="Google Shape;808;p24"/>
          <p:cNvPicPr preferRelativeResize="0"/>
          <p:nvPr/>
        </p:nvPicPr>
        <p:blipFill>
          <a:blip r:embed="rId5">
            <a:alphaModFix/>
          </a:blip>
          <a:stretch>
            <a:fillRect/>
          </a:stretch>
        </p:blipFill>
        <p:spPr>
          <a:xfrm>
            <a:off x="14649372" y="4625650"/>
            <a:ext cx="1278150" cy="1278150"/>
          </a:xfrm>
          <a:prstGeom prst="rect">
            <a:avLst/>
          </a:prstGeom>
          <a:noFill/>
          <a:ln>
            <a:noFill/>
          </a:ln>
        </p:spPr>
      </p:pic>
      <p:pic>
        <p:nvPicPr>
          <p:cNvPr id="809" name="Google Shape;809;p24"/>
          <p:cNvPicPr preferRelativeResize="0"/>
          <p:nvPr/>
        </p:nvPicPr>
        <p:blipFill>
          <a:blip r:embed="rId6">
            <a:alphaModFix/>
          </a:blip>
          <a:stretch>
            <a:fillRect/>
          </a:stretch>
        </p:blipFill>
        <p:spPr>
          <a:xfrm>
            <a:off x="10699801" y="4684882"/>
            <a:ext cx="1201862" cy="1208280"/>
          </a:xfrm>
          <a:prstGeom prst="rect">
            <a:avLst/>
          </a:prstGeom>
          <a:noFill/>
          <a:ln>
            <a:noFill/>
          </a:ln>
        </p:spPr>
      </p:pic>
      <p:pic>
        <p:nvPicPr>
          <p:cNvPr id="810" name="Google Shape;810;p24"/>
          <p:cNvPicPr preferRelativeResize="0"/>
          <p:nvPr/>
        </p:nvPicPr>
        <p:blipFill>
          <a:blip r:embed="rId7">
            <a:alphaModFix/>
          </a:blip>
          <a:stretch>
            <a:fillRect/>
          </a:stretch>
        </p:blipFill>
        <p:spPr>
          <a:xfrm>
            <a:off x="16074975" y="2374000"/>
            <a:ext cx="960825" cy="932975"/>
          </a:xfrm>
          <a:prstGeom prst="rect">
            <a:avLst/>
          </a:prstGeom>
          <a:noFill/>
          <a:ln>
            <a:noFill/>
          </a:ln>
        </p:spPr>
      </p:pic>
      <p:pic>
        <p:nvPicPr>
          <p:cNvPr id="811" name="Google Shape;811;p24"/>
          <p:cNvPicPr preferRelativeResize="0"/>
          <p:nvPr/>
        </p:nvPicPr>
        <p:blipFill>
          <a:blip r:embed="rId8">
            <a:alphaModFix/>
          </a:blip>
          <a:stretch>
            <a:fillRect/>
          </a:stretch>
        </p:blipFill>
        <p:spPr>
          <a:xfrm>
            <a:off x="1028700" y="1028706"/>
            <a:ext cx="353625" cy="17740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815" name="Shape 815"/>
        <p:cNvGrpSpPr/>
        <p:nvPr/>
      </p:nvGrpSpPr>
      <p:grpSpPr>
        <a:xfrm>
          <a:off x="0" y="0"/>
          <a:ext cx="0" cy="0"/>
          <a:chOff x="0" y="0"/>
          <a:chExt cx="0" cy="0"/>
        </a:xfrm>
      </p:grpSpPr>
      <p:pic>
        <p:nvPicPr>
          <p:cNvPr id="816" name="Google Shape;816;p2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817" name="Google Shape;817;p25"/>
          <p:cNvGrpSpPr/>
          <p:nvPr/>
        </p:nvGrpSpPr>
        <p:grpSpPr>
          <a:xfrm>
            <a:off x="382893" y="198307"/>
            <a:ext cx="17522213" cy="9776698"/>
            <a:chOff x="0" y="-38100"/>
            <a:chExt cx="5872202" cy="3276455"/>
          </a:xfrm>
        </p:grpSpPr>
        <p:sp>
          <p:nvSpPr>
            <p:cNvPr id="818" name="Google Shape;818;p25"/>
            <p:cNvSpPr/>
            <p:nvPr/>
          </p:nvSpPr>
          <p:spPr>
            <a:xfrm>
              <a:off x="0" y="0"/>
              <a:ext cx="5872202" cy="3238355"/>
            </a:xfrm>
            <a:custGeom>
              <a:rect b="b" l="l" r="r" t="t"/>
              <a:pathLst>
                <a:path extrusionOk="0" h="3238355" w="5872202">
                  <a:moveTo>
                    <a:pt x="8837" y="0"/>
                  </a:moveTo>
                  <a:lnTo>
                    <a:pt x="5863365" y="0"/>
                  </a:lnTo>
                  <a:cubicBezTo>
                    <a:pt x="5865709" y="0"/>
                    <a:pt x="5867956" y="931"/>
                    <a:pt x="5869613" y="2588"/>
                  </a:cubicBezTo>
                  <a:cubicBezTo>
                    <a:pt x="5871271" y="4245"/>
                    <a:pt x="5872202" y="6493"/>
                    <a:pt x="5872202" y="8837"/>
                  </a:cubicBezTo>
                  <a:lnTo>
                    <a:pt x="5872202" y="3229518"/>
                  </a:lnTo>
                  <a:cubicBezTo>
                    <a:pt x="5872202" y="3234399"/>
                    <a:pt x="5868245" y="3238355"/>
                    <a:pt x="5863365" y="3238355"/>
                  </a:cubicBezTo>
                  <a:lnTo>
                    <a:pt x="8837" y="3238355"/>
                  </a:lnTo>
                  <a:cubicBezTo>
                    <a:pt x="3956" y="3238355"/>
                    <a:pt x="0" y="3234399"/>
                    <a:pt x="0" y="3229518"/>
                  </a:cubicBezTo>
                  <a:lnTo>
                    <a:pt x="0" y="8837"/>
                  </a:lnTo>
                  <a:cubicBezTo>
                    <a:pt x="0" y="3956"/>
                    <a:pt x="3956" y="0"/>
                    <a:pt x="8837"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5"/>
            <p:cNvSpPr txBox="1"/>
            <p:nvPr/>
          </p:nvSpPr>
          <p:spPr>
            <a:xfrm>
              <a:off x="0" y="-38100"/>
              <a:ext cx="5872202" cy="32764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0" name="Google Shape;820;p25"/>
          <p:cNvGrpSpPr/>
          <p:nvPr/>
        </p:nvGrpSpPr>
        <p:grpSpPr>
          <a:xfrm>
            <a:off x="621018" y="484522"/>
            <a:ext cx="4697078" cy="4697078"/>
            <a:chOff x="0" y="0"/>
            <a:chExt cx="812800" cy="812800"/>
          </a:xfrm>
        </p:grpSpPr>
        <p:sp>
          <p:nvSpPr>
            <p:cNvPr id="821" name="Google Shape;82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25"/>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23" name="Google Shape;823;p25"/>
          <p:cNvSpPr txBox="1"/>
          <p:nvPr/>
        </p:nvSpPr>
        <p:spPr>
          <a:xfrm>
            <a:off x="1193731" y="1309061"/>
            <a:ext cx="3551700" cy="308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03" u="none" cap="none" strike="noStrike">
                <a:solidFill>
                  <a:srgbClr val="0C0F27"/>
                </a:solidFill>
                <a:latin typeface="Montserrat"/>
                <a:ea typeface="Montserrat"/>
                <a:cs typeface="Montserrat"/>
                <a:sym typeface="Montserrat"/>
              </a:rPr>
              <a:t>A picture is worth a thousand words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827" name="Shape 827"/>
        <p:cNvGrpSpPr/>
        <p:nvPr/>
      </p:nvGrpSpPr>
      <p:grpSpPr>
        <a:xfrm>
          <a:off x="0" y="0"/>
          <a:ext cx="0" cy="0"/>
          <a:chOff x="0" y="0"/>
          <a:chExt cx="0" cy="0"/>
        </a:xfrm>
      </p:grpSpPr>
      <p:pic>
        <p:nvPicPr>
          <p:cNvPr id="828" name="Google Shape;828;p26"/>
          <p:cNvPicPr preferRelativeResize="0"/>
          <p:nvPr/>
        </p:nvPicPr>
        <p:blipFill>
          <a:blip r:embed="rId3">
            <a:alphaModFix/>
          </a:blip>
          <a:stretch>
            <a:fillRect/>
          </a:stretch>
        </p:blipFill>
        <p:spPr>
          <a:xfrm>
            <a:off x="15318837" y="7813151"/>
            <a:ext cx="1900963" cy="1614025"/>
          </a:xfrm>
          <a:prstGeom prst="rect">
            <a:avLst/>
          </a:prstGeom>
          <a:noFill/>
          <a:ln>
            <a:noFill/>
          </a:ln>
        </p:spPr>
      </p:pic>
      <p:grpSp>
        <p:nvGrpSpPr>
          <p:cNvPr id="829" name="Google Shape;829;p26"/>
          <p:cNvGrpSpPr/>
          <p:nvPr/>
        </p:nvGrpSpPr>
        <p:grpSpPr>
          <a:xfrm>
            <a:off x="1028700" y="1204868"/>
            <a:ext cx="16230600" cy="5572796"/>
            <a:chOff x="0" y="-38100"/>
            <a:chExt cx="5439345" cy="1867605"/>
          </a:xfrm>
        </p:grpSpPr>
        <p:sp>
          <p:nvSpPr>
            <p:cNvPr id="830" name="Google Shape;830;p26"/>
            <p:cNvSpPr/>
            <p:nvPr/>
          </p:nvSpPr>
          <p:spPr>
            <a:xfrm>
              <a:off x="0" y="0"/>
              <a:ext cx="5439345" cy="1829505"/>
            </a:xfrm>
            <a:custGeom>
              <a:rect b="b" l="l" r="r" t="t"/>
              <a:pathLst>
                <a:path extrusionOk="0" h="1829505" w="5439345">
                  <a:moveTo>
                    <a:pt x="9540" y="0"/>
                  </a:moveTo>
                  <a:lnTo>
                    <a:pt x="5429805" y="0"/>
                  </a:lnTo>
                  <a:cubicBezTo>
                    <a:pt x="5435074" y="0"/>
                    <a:pt x="5439345" y="4271"/>
                    <a:pt x="5439345" y="9540"/>
                  </a:cubicBezTo>
                  <a:lnTo>
                    <a:pt x="5439345" y="1819965"/>
                  </a:lnTo>
                  <a:cubicBezTo>
                    <a:pt x="5439345" y="1825234"/>
                    <a:pt x="5435074" y="1829505"/>
                    <a:pt x="5429805" y="1829505"/>
                  </a:cubicBezTo>
                  <a:lnTo>
                    <a:pt x="9540" y="1829505"/>
                  </a:lnTo>
                  <a:cubicBezTo>
                    <a:pt x="7010" y="1829505"/>
                    <a:pt x="4583" y="1828500"/>
                    <a:pt x="2794" y="1826711"/>
                  </a:cubicBezTo>
                  <a:cubicBezTo>
                    <a:pt x="1005" y="1824922"/>
                    <a:pt x="0" y="1822496"/>
                    <a:pt x="0" y="1819965"/>
                  </a:cubicBezTo>
                  <a:lnTo>
                    <a:pt x="0" y="9540"/>
                  </a:lnTo>
                  <a:cubicBezTo>
                    <a:pt x="0" y="4271"/>
                    <a:pt x="4271" y="0"/>
                    <a:pt x="9540"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6"/>
            <p:cNvSpPr txBox="1"/>
            <p:nvPr/>
          </p:nvSpPr>
          <p:spPr>
            <a:xfrm>
              <a:off x="0" y="-38100"/>
              <a:ext cx="5439345" cy="18676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2" name="Google Shape;832;p26"/>
          <p:cNvGrpSpPr/>
          <p:nvPr/>
        </p:nvGrpSpPr>
        <p:grpSpPr>
          <a:xfrm>
            <a:off x="1264246" y="6540002"/>
            <a:ext cx="2137482" cy="475324"/>
            <a:chOff x="30956" y="22212"/>
            <a:chExt cx="2849976" cy="633766"/>
          </a:xfrm>
        </p:grpSpPr>
        <p:cxnSp>
          <p:nvCxnSpPr>
            <p:cNvPr id="833" name="Google Shape;833;p26"/>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34" name="Google Shape;834;p26"/>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35" name="Google Shape;835;p26"/>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36" name="Google Shape;836;p26"/>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37" name="Google Shape;837;p26"/>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38" name="Google Shape;838;p26"/>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39" name="Google Shape;839;p26"/>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sp>
        <p:nvSpPr>
          <p:cNvPr id="840" name="Google Shape;840;p26"/>
          <p:cNvSpPr txBox="1"/>
          <p:nvPr/>
        </p:nvSpPr>
        <p:spPr>
          <a:xfrm>
            <a:off x="5075971" y="7813140"/>
            <a:ext cx="8136057" cy="4152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 Include a credit, citation, or supporting message</a:t>
            </a:r>
            <a:endParaRPr/>
          </a:p>
        </p:txBody>
      </p:sp>
      <p:sp>
        <p:nvSpPr>
          <p:cNvPr id="841" name="Google Shape;841;p26"/>
          <p:cNvSpPr txBox="1"/>
          <p:nvPr/>
        </p:nvSpPr>
        <p:spPr>
          <a:xfrm>
            <a:off x="3790518" y="2182886"/>
            <a:ext cx="10707000" cy="4155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Write an original statement or inspiring quote</a:t>
            </a:r>
            <a:endParaRPr/>
          </a:p>
        </p:txBody>
      </p:sp>
      <p:grpSp>
        <p:nvGrpSpPr>
          <p:cNvPr id="842" name="Google Shape;842;p26"/>
          <p:cNvGrpSpPr/>
          <p:nvPr/>
        </p:nvGrpSpPr>
        <p:grpSpPr>
          <a:xfrm>
            <a:off x="15978230" y="2199545"/>
            <a:ext cx="2137482" cy="475324"/>
            <a:chOff x="30956" y="22212"/>
            <a:chExt cx="2849976" cy="633766"/>
          </a:xfrm>
        </p:grpSpPr>
        <p:cxnSp>
          <p:nvCxnSpPr>
            <p:cNvPr id="843" name="Google Shape;843;p26"/>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44" name="Google Shape;844;p26"/>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45" name="Google Shape;845;p26"/>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46" name="Google Shape;846;p26"/>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47" name="Google Shape;847;p26"/>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48" name="Google Shape;848;p26"/>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49" name="Google Shape;849;p26"/>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853" name="Shape 853"/>
        <p:cNvGrpSpPr/>
        <p:nvPr/>
      </p:nvGrpSpPr>
      <p:grpSpPr>
        <a:xfrm>
          <a:off x="0" y="0"/>
          <a:ext cx="0" cy="0"/>
          <a:chOff x="0" y="0"/>
          <a:chExt cx="0" cy="0"/>
        </a:xfrm>
      </p:grpSpPr>
      <p:grpSp>
        <p:nvGrpSpPr>
          <p:cNvPr id="854" name="Google Shape;854;p27"/>
          <p:cNvGrpSpPr/>
          <p:nvPr/>
        </p:nvGrpSpPr>
        <p:grpSpPr>
          <a:xfrm>
            <a:off x="-504470" y="3180090"/>
            <a:ext cx="17763770" cy="5685813"/>
            <a:chOff x="0" y="-38100"/>
            <a:chExt cx="5953154" cy="1905481"/>
          </a:xfrm>
        </p:grpSpPr>
        <p:sp>
          <p:nvSpPr>
            <p:cNvPr id="855" name="Google Shape;855;p27"/>
            <p:cNvSpPr/>
            <p:nvPr/>
          </p:nvSpPr>
          <p:spPr>
            <a:xfrm>
              <a:off x="0" y="0"/>
              <a:ext cx="5953154" cy="1867381"/>
            </a:xfrm>
            <a:custGeom>
              <a:rect b="b" l="l" r="r" t="t"/>
              <a:pathLst>
                <a:path extrusionOk="0" h="1867381" w="5953154">
                  <a:moveTo>
                    <a:pt x="8717" y="0"/>
                  </a:moveTo>
                  <a:lnTo>
                    <a:pt x="5944438" y="0"/>
                  </a:lnTo>
                  <a:cubicBezTo>
                    <a:pt x="5949252" y="0"/>
                    <a:pt x="5953154" y="3903"/>
                    <a:pt x="5953154" y="8717"/>
                  </a:cubicBezTo>
                  <a:lnTo>
                    <a:pt x="5953154" y="1858664"/>
                  </a:lnTo>
                  <a:cubicBezTo>
                    <a:pt x="5953154" y="1863478"/>
                    <a:pt x="5949252" y="1867381"/>
                    <a:pt x="5944438" y="1867381"/>
                  </a:cubicBezTo>
                  <a:lnTo>
                    <a:pt x="8717" y="1867381"/>
                  </a:lnTo>
                  <a:cubicBezTo>
                    <a:pt x="3903" y="1867381"/>
                    <a:pt x="0" y="1863478"/>
                    <a:pt x="0" y="1858664"/>
                  </a:cubicBezTo>
                  <a:lnTo>
                    <a:pt x="0" y="8717"/>
                  </a:lnTo>
                  <a:cubicBezTo>
                    <a:pt x="0" y="3903"/>
                    <a:pt x="3903" y="0"/>
                    <a:pt x="8717"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7"/>
            <p:cNvSpPr txBox="1"/>
            <p:nvPr/>
          </p:nvSpPr>
          <p:spPr>
            <a:xfrm>
              <a:off x="0" y="-38100"/>
              <a:ext cx="5953154" cy="190548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57" name="Google Shape;857;p27"/>
          <p:cNvPicPr preferRelativeResize="0"/>
          <p:nvPr/>
        </p:nvPicPr>
        <p:blipFill>
          <a:blip r:embed="rId3">
            <a:alphaModFix/>
          </a:blip>
          <a:stretch>
            <a:fillRect/>
          </a:stretch>
        </p:blipFill>
        <p:spPr>
          <a:xfrm>
            <a:off x="11379250" y="720675"/>
            <a:ext cx="5140650" cy="9063129"/>
          </a:xfrm>
          <a:prstGeom prst="rect">
            <a:avLst/>
          </a:prstGeom>
          <a:noFill/>
          <a:ln>
            <a:noFill/>
          </a:ln>
        </p:spPr>
      </p:pic>
      <p:sp>
        <p:nvSpPr>
          <p:cNvPr id="858" name="Google Shape;858;p27"/>
          <p:cNvSpPr/>
          <p:nvPr/>
        </p:nvSpPr>
        <p:spPr>
          <a:xfrm>
            <a:off x="2519126" y="3978635"/>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4">
              <a:alphaModFix/>
            </a:blip>
            <a:stretch>
              <a:fillRect b="0" l="0" r="0" t="0"/>
            </a:stretch>
          </a:blipFill>
          <a:ln>
            <a:noFill/>
          </a:ln>
        </p:spPr>
      </p:sp>
      <p:sp>
        <p:nvSpPr>
          <p:cNvPr id="859" name="Google Shape;859;p27"/>
          <p:cNvSpPr/>
          <p:nvPr/>
        </p:nvSpPr>
        <p:spPr>
          <a:xfrm>
            <a:off x="2492503" y="4930201"/>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860" name="Google Shape;860;p27"/>
          <p:cNvSpPr/>
          <p:nvPr/>
        </p:nvSpPr>
        <p:spPr>
          <a:xfrm>
            <a:off x="2501122" y="5880196"/>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861" name="Google Shape;861;p27"/>
          <p:cNvSpPr/>
          <p:nvPr/>
        </p:nvSpPr>
        <p:spPr>
          <a:xfrm>
            <a:off x="2487669" y="762387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862" name="Google Shape;862;p27"/>
          <p:cNvSpPr/>
          <p:nvPr/>
        </p:nvSpPr>
        <p:spPr>
          <a:xfrm>
            <a:off x="2469812" y="671715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863" name="Google Shape;863;p27"/>
          <p:cNvSpPr txBox="1"/>
          <p:nvPr/>
        </p:nvSpPr>
        <p:spPr>
          <a:xfrm>
            <a:off x="1028700" y="1154940"/>
            <a:ext cx="8464769"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Contact Us</a:t>
            </a:r>
            <a:endParaRPr/>
          </a:p>
        </p:txBody>
      </p:sp>
      <p:sp>
        <p:nvSpPr>
          <p:cNvPr id="864" name="Google Shape;864;p27"/>
          <p:cNvSpPr txBox="1"/>
          <p:nvPr/>
        </p:nvSpPr>
        <p:spPr>
          <a:xfrm>
            <a:off x="3099370" y="3914887"/>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123 Anywhere St., Any City,ST 12345</a:t>
            </a:r>
            <a:endParaRPr/>
          </a:p>
        </p:txBody>
      </p:sp>
      <p:sp>
        <p:nvSpPr>
          <p:cNvPr id="865" name="Google Shape;865;p27"/>
          <p:cNvSpPr txBox="1"/>
          <p:nvPr/>
        </p:nvSpPr>
        <p:spPr>
          <a:xfrm>
            <a:off x="3099370" y="4840510"/>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123-456-7890</a:t>
            </a:r>
            <a:endParaRPr/>
          </a:p>
        </p:txBody>
      </p:sp>
      <p:sp>
        <p:nvSpPr>
          <p:cNvPr id="866" name="Google Shape;866;p27"/>
          <p:cNvSpPr txBox="1"/>
          <p:nvPr/>
        </p:nvSpPr>
        <p:spPr>
          <a:xfrm>
            <a:off x="3099370" y="5729069"/>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hello@reallygreatsite.com</a:t>
            </a:r>
            <a:endParaRPr/>
          </a:p>
        </p:txBody>
      </p:sp>
      <p:sp>
        <p:nvSpPr>
          <p:cNvPr id="867" name="Google Shape;867;p27"/>
          <p:cNvSpPr txBox="1"/>
          <p:nvPr/>
        </p:nvSpPr>
        <p:spPr>
          <a:xfrm>
            <a:off x="3099370" y="7510715"/>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reallygreatsite.com</a:t>
            </a:r>
            <a:endParaRPr/>
          </a:p>
        </p:txBody>
      </p:sp>
      <p:sp>
        <p:nvSpPr>
          <p:cNvPr id="868" name="Google Shape;868;p27"/>
          <p:cNvSpPr txBox="1"/>
          <p:nvPr/>
        </p:nvSpPr>
        <p:spPr>
          <a:xfrm>
            <a:off x="3099370" y="6606413"/>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@reallygreatsite</a:t>
            </a:r>
            <a:endParaRPr/>
          </a:p>
        </p:txBody>
      </p:sp>
      <p:grpSp>
        <p:nvGrpSpPr>
          <p:cNvPr id="869" name="Google Shape;869;p27"/>
          <p:cNvGrpSpPr/>
          <p:nvPr/>
        </p:nvGrpSpPr>
        <p:grpSpPr>
          <a:xfrm rot="10800000">
            <a:off x="16939396" y="3914449"/>
            <a:ext cx="639807" cy="639807"/>
            <a:chOff x="0" y="0"/>
            <a:chExt cx="812800" cy="812800"/>
          </a:xfrm>
        </p:grpSpPr>
        <p:sp>
          <p:nvSpPr>
            <p:cNvPr id="870" name="Google Shape;87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2" name="Google Shape;872;p27"/>
          <p:cNvGrpSpPr/>
          <p:nvPr/>
        </p:nvGrpSpPr>
        <p:grpSpPr>
          <a:xfrm rot="10800000">
            <a:off x="17008395" y="4743230"/>
            <a:ext cx="501811" cy="501811"/>
            <a:chOff x="0" y="0"/>
            <a:chExt cx="812800" cy="812800"/>
          </a:xfrm>
        </p:grpSpPr>
        <p:sp>
          <p:nvSpPr>
            <p:cNvPr id="873" name="Google Shape;87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5" name="Google Shape;875;p27"/>
          <p:cNvGrpSpPr/>
          <p:nvPr/>
        </p:nvGrpSpPr>
        <p:grpSpPr>
          <a:xfrm rot="10800000">
            <a:off x="17083198" y="5434015"/>
            <a:ext cx="352204" cy="352204"/>
            <a:chOff x="0" y="0"/>
            <a:chExt cx="812800" cy="812800"/>
          </a:xfrm>
        </p:grpSpPr>
        <p:sp>
          <p:nvSpPr>
            <p:cNvPr id="876" name="Google Shape;87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8" name="Google Shape;878;p27"/>
          <p:cNvGrpSpPr/>
          <p:nvPr/>
        </p:nvGrpSpPr>
        <p:grpSpPr>
          <a:xfrm>
            <a:off x="8075259" y="8628241"/>
            <a:ext cx="2137482" cy="475324"/>
            <a:chOff x="30956" y="22212"/>
            <a:chExt cx="2849976" cy="633766"/>
          </a:xfrm>
        </p:grpSpPr>
        <p:cxnSp>
          <p:nvCxnSpPr>
            <p:cNvPr id="879" name="Google Shape;879;p27"/>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80" name="Google Shape;880;p27"/>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81" name="Google Shape;881;p27"/>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82" name="Google Shape;882;p27"/>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83" name="Google Shape;883;p27"/>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84" name="Google Shape;884;p27"/>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885" name="Google Shape;885;p27"/>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pic>
        <p:nvPicPr>
          <p:cNvPr id="886" name="Google Shape;886;p27"/>
          <p:cNvPicPr preferRelativeResize="0"/>
          <p:nvPr/>
        </p:nvPicPr>
        <p:blipFill>
          <a:blip r:embed="rId9">
            <a:alphaModFix/>
          </a:blip>
          <a:stretch>
            <a:fillRect/>
          </a:stretch>
        </p:blipFill>
        <p:spPr>
          <a:xfrm>
            <a:off x="16186301" y="1154950"/>
            <a:ext cx="822075" cy="798457"/>
          </a:xfrm>
          <a:prstGeom prst="rect">
            <a:avLst/>
          </a:prstGeom>
          <a:noFill/>
          <a:ln>
            <a:noFill/>
          </a:ln>
        </p:spPr>
      </p:pic>
      <p:pic>
        <p:nvPicPr>
          <p:cNvPr id="887" name="Google Shape;887;p27"/>
          <p:cNvPicPr preferRelativeResize="0"/>
          <p:nvPr/>
        </p:nvPicPr>
        <p:blipFill>
          <a:blip r:embed="rId10">
            <a:alphaModFix/>
          </a:blip>
          <a:stretch>
            <a:fillRect/>
          </a:stretch>
        </p:blipFill>
        <p:spPr>
          <a:xfrm>
            <a:off x="676525" y="7990676"/>
            <a:ext cx="352175" cy="17667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891" name="Shape 891"/>
        <p:cNvGrpSpPr/>
        <p:nvPr/>
      </p:nvGrpSpPr>
      <p:grpSpPr>
        <a:xfrm>
          <a:off x="0" y="0"/>
          <a:ext cx="0" cy="0"/>
          <a:chOff x="0" y="0"/>
          <a:chExt cx="0" cy="0"/>
        </a:xfrm>
      </p:grpSpPr>
      <p:pic>
        <p:nvPicPr>
          <p:cNvPr id="892" name="Google Shape;892;p28"/>
          <p:cNvPicPr preferRelativeResize="0"/>
          <p:nvPr/>
        </p:nvPicPr>
        <p:blipFill>
          <a:blip r:embed="rId3">
            <a:alphaModFix/>
          </a:blip>
          <a:stretch>
            <a:fillRect/>
          </a:stretch>
        </p:blipFill>
        <p:spPr>
          <a:xfrm>
            <a:off x="9179750" y="2922625"/>
            <a:ext cx="5577781" cy="5541301"/>
          </a:xfrm>
          <a:prstGeom prst="rect">
            <a:avLst/>
          </a:prstGeom>
          <a:noFill/>
          <a:ln>
            <a:noFill/>
          </a:ln>
        </p:spPr>
      </p:pic>
      <p:cxnSp>
        <p:nvCxnSpPr>
          <p:cNvPr id="893" name="Google Shape;893;p28"/>
          <p:cNvCxnSpPr/>
          <p:nvPr/>
        </p:nvCxnSpPr>
        <p:spPr>
          <a:xfrm>
            <a:off x="17546674" y="37999"/>
            <a:ext cx="0" cy="7948735"/>
          </a:xfrm>
          <a:prstGeom prst="straightConnector1">
            <a:avLst/>
          </a:prstGeom>
          <a:noFill/>
          <a:ln cap="flat" cmpd="sng" w="38100">
            <a:solidFill>
              <a:srgbClr val="FFBD4C"/>
            </a:solidFill>
            <a:prstDash val="solid"/>
            <a:round/>
            <a:headEnd len="sm" w="sm" type="none"/>
            <a:tailEnd len="sm" w="sm" type="none"/>
          </a:ln>
        </p:spPr>
      </p:cxnSp>
      <p:grpSp>
        <p:nvGrpSpPr>
          <p:cNvPr id="894" name="Google Shape;894;p28"/>
          <p:cNvGrpSpPr/>
          <p:nvPr/>
        </p:nvGrpSpPr>
        <p:grpSpPr>
          <a:xfrm rot="5400000">
            <a:off x="16610789" y="1550584"/>
            <a:ext cx="1871770" cy="639807"/>
            <a:chOff x="0" y="0"/>
            <a:chExt cx="2495693" cy="853076"/>
          </a:xfrm>
        </p:grpSpPr>
        <p:grpSp>
          <p:nvGrpSpPr>
            <p:cNvPr id="895" name="Google Shape;895;p28"/>
            <p:cNvGrpSpPr/>
            <p:nvPr/>
          </p:nvGrpSpPr>
          <p:grpSpPr>
            <a:xfrm rot="5400000">
              <a:off x="0" y="0"/>
              <a:ext cx="853076" cy="853076"/>
              <a:chOff x="0" y="0"/>
              <a:chExt cx="812800" cy="812800"/>
            </a:xfrm>
          </p:grpSpPr>
          <p:sp>
            <p:nvSpPr>
              <p:cNvPr id="896" name="Google Shape;89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8" name="Google Shape;898;p28"/>
            <p:cNvGrpSpPr/>
            <p:nvPr/>
          </p:nvGrpSpPr>
          <p:grpSpPr>
            <a:xfrm rot="5400000">
              <a:off x="1105041" y="91998"/>
              <a:ext cx="669081" cy="669081"/>
              <a:chOff x="0" y="0"/>
              <a:chExt cx="812800" cy="812800"/>
            </a:xfrm>
          </p:grpSpPr>
          <p:sp>
            <p:nvSpPr>
              <p:cNvPr id="899" name="Google Shape;89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1" name="Google Shape;901;p28"/>
            <p:cNvGrpSpPr/>
            <p:nvPr/>
          </p:nvGrpSpPr>
          <p:grpSpPr>
            <a:xfrm rot="5400000">
              <a:off x="2026087" y="191735"/>
              <a:ext cx="469606" cy="469606"/>
              <a:chOff x="0" y="0"/>
              <a:chExt cx="812800" cy="812800"/>
            </a:xfrm>
          </p:grpSpPr>
          <p:sp>
            <p:nvSpPr>
              <p:cNvPr id="902" name="Google Shape;902;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904" name="Google Shape;904;p28"/>
          <p:cNvGrpSpPr/>
          <p:nvPr/>
        </p:nvGrpSpPr>
        <p:grpSpPr>
          <a:xfrm rot="10800000">
            <a:off x="17370572" y="7834312"/>
            <a:ext cx="352204" cy="352204"/>
            <a:chOff x="0" y="0"/>
            <a:chExt cx="812800" cy="812800"/>
          </a:xfrm>
        </p:grpSpPr>
        <p:sp>
          <p:nvSpPr>
            <p:cNvPr id="905" name="Google Shape;905;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7" name="Google Shape;907;p28"/>
          <p:cNvGrpSpPr/>
          <p:nvPr/>
        </p:nvGrpSpPr>
        <p:grpSpPr>
          <a:xfrm>
            <a:off x="763588" y="9795017"/>
            <a:ext cx="2137482" cy="475324"/>
            <a:chOff x="30956" y="22212"/>
            <a:chExt cx="2849976" cy="633766"/>
          </a:xfrm>
        </p:grpSpPr>
        <p:cxnSp>
          <p:nvCxnSpPr>
            <p:cNvPr id="908" name="Google Shape;908;p28"/>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09" name="Google Shape;909;p28"/>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10" name="Google Shape;910;p28"/>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11" name="Google Shape;911;p28"/>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12" name="Google Shape;912;p28"/>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13" name="Google Shape;913;p28"/>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14" name="Google Shape;914;p28"/>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grpSp>
        <p:nvGrpSpPr>
          <p:cNvPr id="915" name="Google Shape;915;p28"/>
          <p:cNvGrpSpPr/>
          <p:nvPr/>
        </p:nvGrpSpPr>
        <p:grpSpPr>
          <a:xfrm rot="5400000">
            <a:off x="-814419" y="7526737"/>
            <a:ext cx="2137482" cy="475324"/>
            <a:chOff x="30956" y="22212"/>
            <a:chExt cx="2849976" cy="633766"/>
          </a:xfrm>
        </p:grpSpPr>
        <p:cxnSp>
          <p:nvCxnSpPr>
            <p:cNvPr id="916" name="Google Shape;916;p28"/>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17" name="Google Shape;917;p28"/>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18" name="Google Shape;918;p28"/>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19" name="Google Shape;919;p28"/>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20" name="Google Shape;920;p28"/>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21" name="Google Shape;921;p28"/>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22" name="Google Shape;922;p28"/>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sp>
        <p:nvSpPr>
          <p:cNvPr id="923" name="Google Shape;923;p28"/>
          <p:cNvSpPr txBox="1"/>
          <p:nvPr/>
        </p:nvSpPr>
        <p:spPr>
          <a:xfrm>
            <a:off x="1028700" y="1038225"/>
            <a:ext cx="8929627" cy="1371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Resource Page</a:t>
            </a:r>
            <a:endParaRPr/>
          </a:p>
        </p:txBody>
      </p:sp>
      <p:sp>
        <p:nvSpPr>
          <p:cNvPr id="924" name="Google Shape;924;p28"/>
          <p:cNvSpPr txBox="1"/>
          <p:nvPr/>
        </p:nvSpPr>
        <p:spPr>
          <a:xfrm>
            <a:off x="1181123" y="2922616"/>
            <a:ext cx="44649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Roboto Condensed"/>
              <a:ea typeface="Roboto Condensed"/>
              <a:cs typeface="Roboto Condensed"/>
              <a:sym typeface="Roboto Condensed"/>
            </a:endParaRPr>
          </a:p>
          <a:p>
            <a:pPr indent="0" lvl="0" marL="0" marR="0" rtl="0" algn="l">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Don't forget to delete this page before presenting. </a:t>
            </a:r>
            <a:endParaRPr/>
          </a:p>
        </p:txBody>
      </p:sp>
      <p:sp>
        <p:nvSpPr>
          <p:cNvPr id="925" name="Google Shape;925;p28"/>
          <p:cNvSpPr txBox="1"/>
          <p:nvPr/>
        </p:nvSpPr>
        <p:spPr>
          <a:xfrm>
            <a:off x="1185015" y="4073453"/>
            <a:ext cx="4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This presentation template uses the following free fonts:</a:t>
            </a:r>
            <a:endParaRPr/>
          </a:p>
        </p:txBody>
      </p:sp>
      <p:sp>
        <p:nvSpPr>
          <p:cNvPr id="926" name="Google Shape;926;p28"/>
          <p:cNvSpPr txBox="1"/>
          <p:nvPr/>
        </p:nvSpPr>
        <p:spPr>
          <a:xfrm>
            <a:off x="1181123" y="5219094"/>
            <a:ext cx="50592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FFFFFF"/>
              </a:buClr>
              <a:buSzPts val="2400"/>
              <a:buFont typeface="Roboto Condensed"/>
              <a:buAutoNum type="arabicPeriod"/>
            </a:pPr>
            <a:r>
              <a:rPr b="0" i="0" lang="en-US" sz="2400" u="none" cap="none" strike="noStrike">
                <a:solidFill>
                  <a:srgbClr val="FFFFFF"/>
                </a:solidFill>
                <a:latin typeface="Roboto Condensed"/>
                <a:ea typeface="Roboto Condensed"/>
                <a:cs typeface="Roboto Condensed"/>
                <a:sym typeface="Roboto Condensed"/>
              </a:rPr>
              <a:t>Titles: Montserrat</a:t>
            </a:r>
            <a:endParaRPr/>
          </a:p>
          <a:p>
            <a:pPr indent="-259079" lvl="1" marL="518160" marR="0" rtl="0" algn="l">
              <a:lnSpc>
                <a:spcPct val="100000"/>
              </a:lnSpc>
              <a:spcBef>
                <a:spcPts val="0"/>
              </a:spcBef>
              <a:spcAft>
                <a:spcPts val="0"/>
              </a:spcAft>
              <a:buClr>
                <a:srgbClr val="FFFFFF"/>
              </a:buClr>
              <a:buSzPts val="2400"/>
              <a:buFont typeface="Roboto Condensed"/>
              <a:buAutoNum type="arabicPeriod"/>
            </a:pPr>
            <a:r>
              <a:rPr b="0" i="0" lang="en-US" sz="2400" u="none" cap="none" strike="noStrike">
                <a:solidFill>
                  <a:srgbClr val="FFFFFF"/>
                </a:solidFill>
                <a:latin typeface="Roboto Condensed"/>
                <a:ea typeface="Roboto Condensed"/>
                <a:cs typeface="Roboto Condensed"/>
                <a:sym typeface="Roboto Condensed"/>
              </a:rPr>
              <a:t>Headers: R</a:t>
            </a:r>
            <a:r>
              <a:rPr lang="en-US" sz="2400">
                <a:solidFill>
                  <a:srgbClr val="FFFFFF"/>
                </a:solidFill>
                <a:latin typeface="Roboto Condensed"/>
                <a:ea typeface="Roboto Condensed"/>
                <a:cs typeface="Roboto Condensed"/>
                <a:sym typeface="Roboto Condensed"/>
              </a:rPr>
              <a:t>a</a:t>
            </a:r>
            <a:r>
              <a:rPr b="0" i="0" lang="en-US" sz="2400" u="none" cap="none" strike="noStrike">
                <a:solidFill>
                  <a:srgbClr val="FFFFFF"/>
                </a:solidFill>
                <a:latin typeface="Roboto Condensed"/>
                <a:ea typeface="Roboto Condensed"/>
                <a:cs typeface="Roboto Condensed"/>
                <a:sym typeface="Roboto Condensed"/>
              </a:rPr>
              <a:t>leway</a:t>
            </a:r>
            <a:endParaRPr/>
          </a:p>
          <a:p>
            <a:pPr indent="-259079" lvl="1" marL="518160" marR="0" rtl="0" algn="l">
              <a:lnSpc>
                <a:spcPct val="100000"/>
              </a:lnSpc>
              <a:spcBef>
                <a:spcPts val="0"/>
              </a:spcBef>
              <a:spcAft>
                <a:spcPts val="0"/>
              </a:spcAft>
              <a:buClr>
                <a:srgbClr val="FFFFFF"/>
              </a:buClr>
              <a:buSzPts val="2400"/>
              <a:buFont typeface="Roboto Condensed"/>
              <a:buAutoNum type="arabicPeriod"/>
            </a:pPr>
            <a:r>
              <a:rPr b="0" i="0" lang="en-US" sz="2400" u="none" cap="none" strike="noStrike">
                <a:solidFill>
                  <a:srgbClr val="FFFFFF"/>
                </a:solidFill>
                <a:latin typeface="Roboto Condensed"/>
                <a:ea typeface="Roboto Condensed"/>
                <a:cs typeface="Roboto Condensed"/>
                <a:sym typeface="Roboto Condensed"/>
              </a:rPr>
              <a:t>Body Copy: Roboto Condensed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930" name="Shape 930"/>
        <p:cNvGrpSpPr/>
        <p:nvPr/>
      </p:nvGrpSpPr>
      <p:grpSpPr>
        <a:xfrm>
          <a:off x="0" y="0"/>
          <a:ext cx="0" cy="0"/>
          <a:chOff x="0" y="0"/>
          <a:chExt cx="0" cy="0"/>
        </a:xfrm>
      </p:grpSpPr>
      <p:pic>
        <p:nvPicPr>
          <p:cNvPr id="931" name="Google Shape;931;p29"/>
          <p:cNvPicPr preferRelativeResize="0"/>
          <p:nvPr/>
        </p:nvPicPr>
        <p:blipFill>
          <a:blip r:embed="rId3">
            <a:alphaModFix/>
          </a:blip>
          <a:stretch>
            <a:fillRect/>
          </a:stretch>
        </p:blipFill>
        <p:spPr>
          <a:xfrm>
            <a:off x="6131213" y="2929825"/>
            <a:ext cx="6025501" cy="1506375"/>
          </a:xfrm>
          <a:prstGeom prst="rect">
            <a:avLst/>
          </a:prstGeom>
          <a:noFill/>
          <a:ln>
            <a:noFill/>
          </a:ln>
        </p:spPr>
      </p:pic>
      <p:sp>
        <p:nvSpPr>
          <p:cNvPr id="932" name="Google Shape;932;p29"/>
          <p:cNvSpPr txBox="1"/>
          <p:nvPr/>
        </p:nvSpPr>
        <p:spPr>
          <a:xfrm>
            <a:off x="5280936" y="1204706"/>
            <a:ext cx="7726128"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Credits</a:t>
            </a:r>
            <a:endParaRPr/>
          </a:p>
        </p:txBody>
      </p:sp>
      <p:sp>
        <p:nvSpPr>
          <p:cNvPr id="933" name="Google Shape;933;p29"/>
          <p:cNvSpPr txBox="1"/>
          <p:nvPr/>
        </p:nvSpPr>
        <p:spPr>
          <a:xfrm>
            <a:off x="3143698" y="5093425"/>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Roboto Condensed"/>
                <a:ea typeface="Roboto Condensed"/>
                <a:cs typeface="Roboto Condensed"/>
                <a:sym typeface="Roboto Condensed"/>
              </a:rPr>
              <a:t>This presentation template is free for everyone to use thanks to the following:</a:t>
            </a:r>
            <a:endParaRPr/>
          </a:p>
        </p:txBody>
      </p:sp>
      <p:sp>
        <p:nvSpPr>
          <p:cNvPr id="934" name="Google Shape;934;p29"/>
          <p:cNvSpPr txBox="1"/>
          <p:nvPr/>
        </p:nvSpPr>
        <p:spPr>
          <a:xfrm>
            <a:off x="2818025" y="7252363"/>
            <a:ext cx="126519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Pexels for the photos</a:t>
            </a:r>
            <a:endParaRPr/>
          </a:p>
        </p:txBody>
      </p:sp>
      <p:sp>
        <p:nvSpPr>
          <p:cNvPr id="935" name="Google Shape;935;p29"/>
          <p:cNvSpPr txBox="1"/>
          <p:nvPr/>
        </p:nvSpPr>
        <p:spPr>
          <a:xfrm>
            <a:off x="2818025" y="8681113"/>
            <a:ext cx="12651949"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1" i="0" lang="en-US" sz="4499" u="none" cap="none" strike="noStrike">
                <a:solidFill>
                  <a:srgbClr val="FFBD4C"/>
                </a:solidFill>
                <a:latin typeface="Raleway"/>
                <a:ea typeface="Raleway"/>
                <a:cs typeface="Raleway"/>
                <a:sym typeface="Raleway"/>
              </a:rPr>
              <a:t>Happy designing! </a:t>
            </a:r>
            <a:endParaRPr/>
          </a:p>
        </p:txBody>
      </p:sp>
      <p:grpSp>
        <p:nvGrpSpPr>
          <p:cNvPr id="936" name="Google Shape;936;p29"/>
          <p:cNvGrpSpPr/>
          <p:nvPr/>
        </p:nvGrpSpPr>
        <p:grpSpPr>
          <a:xfrm>
            <a:off x="4777671" y="8295624"/>
            <a:ext cx="8732658" cy="1428815"/>
            <a:chOff x="0" y="-38100"/>
            <a:chExt cx="2926567" cy="478838"/>
          </a:xfrm>
        </p:grpSpPr>
        <p:sp>
          <p:nvSpPr>
            <p:cNvPr id="937" name="Google Shape;937;p29"/>
            <p:cNvSpPr/>
            <p:nvPr/>
          </p:nvSpPr>
          <p:spPr>
            <a:xfrm>
              <a:off x="0" y="0"/>
              <a:ext cx="2926567" cy="440738"/>
            </a:xfrm>
            <a:custGeom>
              <a:rect b="b" l="l" r="r" t="t"/>
              <a:pathLst>
                <a:path extrusionOk="0" h="440738" w="2926567">
                  <a:moveTo>
                    <a:pt x="17731" y="0"/>
                  </a:moveTo>
                  <a:lnTo>
                    <a:pt x="2908836" y="0"/>
                  </a:lnTo>
                  <a:cubicBezTo>
                    <a:pt x="2918628" y="0"/>
                    <a:pt x="2926567" y="7938"/>
                    <a:pt x="2926567" y="17731"/>
                  </a:cubicBezTo>
                  <a:lnTo>
                    <a:pt x="2926567" y="423007"/>
                  </a:lnTo>
                  <a:cubicBezTo>
                    <a:pt x="2926567" y="432799"/>
                    <a:pt x="2918628" y="440738"/>
                    <a:pt x="2908836" y="440738"/>
                  </a:cubicBezTo>
                  <a:lnTo>
                    <a:pt x="17731" y="440738"/>
                  </a:lnTo>
                  <a:cubicBezTo>
                    <a:pt x="7938" y="440738"/>
                    <a:pt x="0" y="432799"/>
                    <a:pt x="0" y="423007"/>
                  </a:cubicBezTo>
                  <a:lnTo>
                    <a:pt x="0" y="17731"/>
                  </a:lnTo>
                  <a:cubicBezTo>
                    <a:pt x="0" y="7938"/>
                    <a:pt x="7938" y="0"/>
                    <a:pt x="17731"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9"/>
            <p:cNvSpPr txBox="1"/>
            <p:nvPr/>
          </p:nvSpPr>
          <p:spPr>
            <a:xfrm>
              <a:off x="0" y="-38100"/>
              <a:ext cx="2926567" cy="4788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39" name="Google Shape;939;p29"/>
          <p:cNvCxnSpPr/>
          <p:nvPr/>
        </p:nvCxnSpPr>
        <p:spPr>
          <a:xfrm>
            <a:off x="708796" y="0"/>
            <a:ext cx="0" cy="9559513"/>
          </a:xfrm>
          <a:prstGeom prst="straightConnector1">
            <a:avLst/>
          </a:prstGeom>
          <a:noFill/>
          <a:ln cap="flat" cmpd="sng" w="38100">
            <a:solidFill>
              <a:srgbClr val="FFBD4C"/>
            </a:solidFill>
            <a:prstDash val="solid"/>
            <a:round/>
            <a:headEnd len="sm" w="sm" type="none"/>
            <a:tailEnd len="sm" w="sm" type="none"/>
          </a:ln>
        </p:spPr>
      </p:cxnSp>
      <p:grpSp>
        <p:nvGrpSpPr>
          <p:cNvPr id="940" name="Google Shape;940;p29"/>
          <p:cNvGrpSpPr/>
          <p:nvPr/>
        </p:nvGrpSpPr>
        <p:grpSpPr>
          <a:xfrm rot="10800000">
            <a:off x="388893" y="388893"/>
            <a:ext cx="639807" cy="639807"/>
            <a:chOff x="0" y="0"/>
            <a:chExt cx="812800" cy="812800"/>
          </a:xfrm>
        </p:grpSpPr>
        <p:sp>
          <p:nvSpPr>
            <p:cNvPr id="941" name="Google Shape;941;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3" name="Google Shape;943;p29"/>
          <p:cNvGrpSpPr/>
          <p:nvPr/>
        </p:nvGrpSpPr>
        <p:grpSpPr>
          <a:xfrm rot="10800000">
            <a:off x="457891" y="1217674"/>
            <a:ext cx="501811" cy="501811"/>
            <a:chOff x="0" y="0"/>
            <a:chExt cx="812800" cy="812800"/>
          </a:xfrm>
        </p:grpSpPr>
        <p:sp>
          <p:nvSpPr>
            <p:cNvPr id="944" name="Google Shape;944;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6" name="Google Shape;946;p29"/>
          <p:cNvGrpSpPr/>
          <p:nvPr/>
        </p:nvGrpSpPr>
        <p:grpSpPr>
          <a:xfrm rot="10800000">
            <a:off x="532694" y="1908458"/>
            <a:ext cx="352204" cy="352204"/>
            <a:chOff x="0" y="0"/>
            <a:chExt cx="812800" cy="812800"/>
          </a:xfrm>
        </p:grpSpPr>
        <p:sp>
          <p:nvSpPr>
            <p:cNvPr id="947" name="Google Shape;947;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49" name="Google Shape;949;p29"/>
          <p:cNvGrpSpPr/>
          <p:nvPr/>
        </p:nvGrpSpPr>
        <p:grpSpPr>
          <a:xfrm rot="10800000">
            <a:off x="532694" y="9383411"/>
            <a:ext cx="352204" cy="352204"/>
            <a:chOff x="0" y="0"/>
            <a:chExt cx="812800" cy="812800"/>
          </a:xfrm>
        </p:grpSpPr>
        <p:sp>
          <p:nvSpPr>
            <p:cNvPr id="950" name="Google Shape;95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2" name="Google Shape;952;p29"/>
          <p:cNvGrpSpPr/>
          <p:nvPr/>
        </p:nvGrpSpPr>
        <p:grpSpPr>
          <a:xfrm rot="5400000">
            <a:off x="16964938" y="2071969"/>
            <a:ext cx="2137482" cy="475324"/>
            <a:chOff x="30956" y="22212"/>
            <a:chExt cx="2849976" cy="633766"/>
          </a:xfrm>
        </p:grpSpPr>
        <p:cxnSp>
          <p:nvCxnSpPr>
            <p:cNvPr id="953" name="Google Shape;953;p29"/>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54" name="Google Shape;954;p29"/>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55" name="Google Shape;955;p29"/>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56" name="Google Shape;956;p29"/>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57" name="Google Shape;957;p29"/>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58" name="Google Shape;958;p29"/>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959" name="Google Shape;959;p29"/>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pic>
        <p:nvPicPr>
          <p:cNvPr id="960" name="Google Shape;960;p29"/>
          <p:cNvPicPr preferRelativeResize="0"/>
          <p:nvPr/>
        </p:nvPicPr>
        <p:blipFill>
          <a:blip r:embed="rId4">
            <a:alphaModFix/>
          </a:blip>
          <a:stretch>
            <a:fillRect/>
          </a:stretch>
        </p:blipFill>
        <p:spPr>
          <a:xfrm>
            <a:off x="15469971" y="622225"/>
            <a:ext cx="849975" cy="8194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248" name="Shape 248"/>
        <p:cNvGrpSpPr/>
        <p:nvPr/>
      </p:nvGrpSpPr>
      <p:grpSpPr>
        <a:xfrm>
          <a:off x="0" y="0"/>
          <a:ext cx="0" cy="0"/>
          <a:chOff x="0" y="0"/>
          <a:chExt cx="0" cy="0"/>
        </a:xfrm>
      </p:grpSpPr>
      <p:pic>
        <p:nvPicPr>
          <p:cNvPr id="249" name="Google Shape;249;p12"/>
          <p:cNvPicPr preferRelativeResize="0"/>
          <p:nvPr/>
        </p:nvPicPr>
        <p:blipFill>
          <a:blip r:embed="rId3">
            <a:alphaModFix/>
          </a:blip>
          <a:stretch>
            <a:fillRect/>
          </a:stretch>
        </p:blipFill>
        <p:spPr>
          <a:xfrm>
            <a:off x="17572850" y="5848020"/>
            <a:ext cx="1430300" cy="1387513"/>
          </a:xfrm>
          <a:prstGeom prst="rect">
            <a:avLst/>
          </a:prstGeom>
          <a:noFill/>
          <a:ln>
            <a:noFill/>
          </a:ln>
        </p:spPr>
      </p:pic>
      <p:grpSp>
        <p:nvGrpSpPr>
          <p:cNvPr id="250" name="Google Shape;250;p12"/>
          <p:cNvGrpSpPr/>
          <p:nvPr/>
        </p:nvGrpSpPr>
        <p:grpSpPr>
          <a:xfrm>
            <a:off x="3036868" y="3741739"/>
            <a:ext cx="2032570" cy="2032570"/>
            <a:chOff x="0" y="0"/>
            <a:chExt cx="812800" cy="812800"/>
          </a:xfrm>
        </p:grpSpPr>
        <p:sp>
          <p:nvSpPr>
            <p:cNvPr id="251" name="Google Shape;25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3" name="Google Shape;253;p12"/>
          <p:cNvGrpSpPr/>
          <p:nvPr/>
        </p:nvGrpSpPr>
        <p:grpSpPr>
          <a:xfrm>
            <a:off x="2347264" y="4344012"/>
            <a:ext cx="3411778" cy="4304485"/>
            <a:chOff x="0" y="-38100"/>
            <a:chExt cx="1143386" cy="1442558"/>
          </a:xfrm>
        </p:grpSpPr>
        <p:sp>
          <p:nvSpPr>
            <p:cNvPr id="254" name="Google Shape;254;p12"/>
            <p:cNvSpPr/>
            <p:nvPr/>
          </p:nvSpPr>
          <p:spPr>
            <a:xfrm>
              <a:off x="0" y="0"/>
              <a:ext cx="1143386" cy="1404458"/>
            </a:xfrm>
            <a:custGeom>
              <a:rect b="b" l="l" r="r" t="t"/>
              <a:pathLst>
                <a:path extrusionOk="0" h="1404458" w="1143386">
                  <a:moveTo>
                    <a:pt x="45383" y="0"/>
                  </a:moveTo>
                  <a:lnTo>
                    <a:pt x="1098002" y="0"/>
                  </a:lnTo>
                  <a:cubicBezTo>
                    <a:pt x="1110038" y="0"/>
                    <a:pt x="1121582" y="4781"/>
                    <a:pt x="1130093" y="13293"/>
                  </a:cubicBezTo>
                  <a:cubicBezTo>
                    <a:pt x="1138604" y="21804"/>
                    <a:pt x="1143386" y="33347"/>
                    <a:pt x="1143386" y="45383"/>
                  </a:cubicBezTo>
                  <a:lnTo>
                    <a:pt x="1143386" y="1359074"/>
                  </a:lnTo>
                  <a:cubicBezTo>
                    <a:pt x="1143386" y="1371111"/>
                    <a:pt x="1138604" y="1382654"/>
                    <a:pt x="1130093" y="1391165"/>
                  </a:cubicBezTo>
                  <a:cubicBezTo>
                    <a:pt x="1121582" y="1399676"/>
                    <a:pt x="1110038" y="1404458"/>
                    <a:pt x="1098002" y="1404458"/>
                  </a:cubicBezTo>
                  <a:lnTo>
                    <a:pt x="45383" y="1404458"/>
                  </a:lnTo>
                  <a:cubicBezTo>
                    <a:pt x="20319" y="1404458"/>
                    <a:pt x="0" y="1384139"/>
                    <a:pt x="0" y="1359074"/>
                  </a:cubicBezTo>
                  <a:lnTo>
                    <a:pt x="0" y="45383"/>
                  </a:lnTo>
                  <a:cubicBezTo>
                    <a:pt x="0" y="33347"/>
                    <a:pt x="4781" y="21804"/>
                    <a:pt x="13293" y="13293"/>
                  </a:cubicBezTo>
                  <a:cubicBezTo>
                    <a:pt x="21804" y="4781"/>
                    <a:pt x="33347" y="0"/>
                    <a:pt x="4538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2"/>
            <p:cNvSpPr txBox="1"/>
            <p:nvPr/>
          </p:nvSpPr>
          <p:spPr>
            <a:xfrm>
              <a:off x="0" y="-38100"/>
              <a:ext cx="1143386" cy="1442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56" name="Google Shape;256;p12"/>
          <p:cNvCxnSpPr/>
          <p:nvPr/>
        </p:nvCxnSpPr>
        <p:spPr>
          <a:xfrm rot="10800000">
            <a:off x="708796" y="727487"/>
            <a:ext cx="0" cy="9559513"/>
          </a:xfrm>
          <a:prstGeom prst="straightConnector1">
            <a:avLst/>
          </a:prstGeom>
          <a:noFill/>
          <a:ln cap="flat" cmpd="sng" w="38100">
            <a:solidFill>
              <a:srgbClr val="FFBD4C"/>
            </a:solidFill>
            <a:prstDash val="solid"/>
            <a:round/>
            <a:headEnd len="sm" w="sm" type="none"/>
            <a:tailEnd len="sm" w="sm" type="none"/>
          </a:ln>
        </p:spPr>
      </p:cxnSp>
      <p:grpSp>
        <p:nvGrpSpPr>
          <p:cNvPr id="257" name="Google Shape;257;p12"/>
          <p:cNvGrpSpPr/>
          <p:nvPr/>
        </p:nvGrpSpPr>
        <p:grpSpPr>
          <a:xfrm>
            <a:off x="388893" y="9258300"/>
            <a:ext cx="639807" cy="639807"/>
            <a:chOff x="0" y="0"/>
            <a:chExt cx="812800" cy="812800"/>
          </a:xfrm>
        </p:grpSpPr>
        <p:sp>
          <p:nvSpPr>
            <p:cNvPr id="258" name="Google Shape;258;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2"/>
          <p:cNvGrpSpPr/>
          <p:nvPr/>
        </p:nvGrpSpPr>
        <p:grpSpPr>
          <a:xfrm>
            <a:off x="7277350" y="4344012"/>
            <a:ext cx="3411778" cy="4304485"/>
            <a:chOff x="0" y="-38100"/>
            <a:chExt cx="1143386" cy="1442558"/>
          </a:xfrm>
        </p:grpSpPr>
        <p:sp>
          <p:nvSpPr>
            <p:cNvPr id="261" name="Google Shape;261;p12"/>
            <p:cNvSpPr/>
            <p:nvPr/>
          </p:nvSpPr>
          <p:spPr>
            <a:xfrm>
              <a:off x="0" y="0"/>
              <a:ext cx="1143386" cy="1404458"/>
            </a:xfrm>
            <a:custGeom>
              <a:rect b="b" l="l" r="r" t="t"/>
              <a:pathLst>
                <a:path extrusionOk="0" h="1404458" w="1143386">
                  <a:moveTo>
                    <a:pt x="45383" y="0"/>
                  </a:moveTo>
                  <a:lnTo>
                    <a:pt x="1098002" y="0"/>
                  </a:lnTo>
                  <a:cubicBezTo>
                    <a:pt x="1110038" y="0"/>
                    <a:pt x="1121582" y="4781"/>
                    <a:pt x="1130093" y="13293"/>
                  </a:cubicBezTo>
                  <a:cubicBezTo>
                    <a:pt x="1138604" y="21804"/>
                    <a:pt x="1143386" y="33347"/>
                    <a:pt x="1143386" y="45383"/>
                  </a:cubicBezTo>
                  <a:lnTo>
                    <a:pt x="1143386" y="1359074"/>
                  </a:lnTo>
                  <a:cubicBezTo>
                    <a:pt x="1143386" y="1371111"/>
                    <a:pt x="1138604" y="1382654"/>
                    <a:pt x="1130093" y="1391165"/>
                  </a:cubicBezTo>
                  <a:cubicBezTo>
                    <a:pt x="1121582" y="1399676"/>
                    <a:pt x="1110038" y="1404458"/>
                    <a:pt x="1098002" y="1404458"/>
                  </a:cubicBezTo>
                  <a:lnTo>
                    <a:pt x="45383" y="1404458"/>
                  </a:lnTo>
                  <a:cubicBezTo>
                    <a:pt x="20319" y="1404458"/>
                    <a:pt x="0" y="1384139"/>
                    <a:pt x="0" y="1359074"/>
                  </a:cubicBezTo>
                  <a:lnTo>
                    <a:pt x="0" y="45383"/>
                  </a:lnTo>
                  <a:cubicBezTo>
                    <a:pt x="0" y="33347"/>
                    <a:pt x="4781" y="21804"/>
                    <a:pt x="13293" y="13293"/>
                  </a:cubicBezTo>
                  <a:cubicBezTo>
                    <a:pt x="21804" y="4781"/>
                    <a:pt x="33347" y="0"/>
                    <a:pt x="4538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2"/>
            <p:cNvSpPr txBox="1"/>
            <p:nvPr/>
          </p:nvSpPr>
          <p:spPr>
            <a:xfrm>
              <a:off x="0" y="-38100"/>
              <a:ext cx="1143386" cy="1442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3" name="Google Shape;263;p12"/>
          <p:cNvGrpSpPr/>
          <p:nvPr/>
        </p:nvGrpSpPr>
        <p:grpSpPr>
          <a:xfrm>
            <a:off x="12109008" y="4344012"/>
            <a:ext cx="3411778" cy="4304485"/>
            <a:chOff x="0" y="-38100"/>
            <a:chExt cx="1143386" cy="1442558"/>
          </a:xfrm>
        </p:grpSpPr>
        <p:sp>
          <p:nvSpPr>
            <p:cNvPr id="264" name="Google Shape;264;p12"/>
            <p:cNvSpPr/>
            <p:nvPr/>
          </p:nvSpPr>
          <p:spPr>
            <a:xfrm>
              <a:off x="0" y="0"/>
              <a:ext cx="1143386" cy="1404458"/>
            </a:xfrm>
            <a:custGeom>
              <a:rect b="b" l="l" r="r" t="t"/>
              <a:pathLst>
                <a:path extrusionOk="0" h="1404458" w="1143386">
                  <a:moveTo>
                    <a:pt x="45383" y="0"/>
                  </a:moveTo>
                  <a:lnTo>
                    <a:pt x="1098002" y="0"/>
                  </a:lnTo>
                  <a:cubicBezTo>
                    <a:pt x="1110038" y="0"/>
                    <a:pt x="1121582" y="4781"/>
                    <a:pt x="1130093" y="13293"/>
                  </a:cubicBezTo>
                  <a:cubicBezTo>
                    <a:pt x="1138604" y="21804"/>
                    <a:pt x="1143386" y="33347"/>
                    <a:pt x="1143386" y="45383"/>
                  </a:cubicBezTo>
                  <a:lnTo>
                    <a:pt x="1143386" y="1359074"/>
                  </a:lnTo>
                  <a:cubicBezTo>
                    <a:pt x="1143386" y="1371111"/>
                    <a:pt x="1138604" y="1382654"/>
                    <a:pt x="1130093" y="1391165"/>
                  </a:cubicBezTo>
                  <a:cubicBezTo>
                    <a:pt x="1121582" y="1399676"/>
                    <a:pt x="1110038" y="1404458"/>
                    <a:pt x="1098002" y="1404458"/>
                  </a:cubicBezTo>
                  <a:lnTo>
                    <a:pt x="45383" y="1404458"/>
                  </a:lnTo>
                  <a:cubicBezTo>
                    <a:pt x="20319" y="1404458"/>
                    <a:pt x="0" y="1384139"/>
                    <a:pt x="0" y="1359074"/>
                  </a:cubicBezTo>
                  <a:lnTo>
                    <a:pt x="0" y="45383"/>
                  </a:lnTo>
                  <a:cubicBezTo>
                    <a:pt x="0" y="33347"/>
                    <a:pt x="4781" y="21804"/>
                    <a:pt x="13293" y="13293"/>
                  </a:cubicBezTo>
                  <a:cubicBezTo>
                    <a:pt x="21804" y="4781"/>
                    <a:pt x="33347" y="0"/>
                    <a:pt x="4538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2"/>
            <p:cNvSpPr txBox="1"/>
            <p:nvPr/>
          </p:nvSpPr>
          <p:spPr>
            <a:xfrm>
              <a:off x="0" y="-38100"/>
              <a:ext cx="1143386" cy="14425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12"/>
          <p:cNvGrpSpPr/>
          <p:nvPr/>
        </p:nvGrpSpPr>
        <p:grpSpPr>
          <a:xfrm>
            <a:off x="457891" y="8567516"/>
            <a:ext cx="501811" cy="501811"/>
            <a:chOff x="0" y="0"/>
            <a:chExt cx="812800" cy="812800"/>
          </a:xfrm>
        </p:grpSpPr>
        <p:sp>
          <p:nvSpPr>
            <p:cNvPr id="267" name="Google Shape;26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9" name="Google Shape;269;p12"/>
          <p:cNvGrpSpPr/>
          <p:nvPr/>
        </p:nvGrpSpPr>
        <p:grpSpPr>
          <a:xfrm>
            <a:off x="532694" y="8026338"/>
            <a:ext cx="352204" cy="352204"/>
            <a:chOff x="0" y="0"/>
            <a:chExt cx="812800" cy="812800"/>
          </a:xfrm>
        </p:grpSpPr>
        <p:sp>
          <p:nvSpPr>
            <p:cNvPr id="270" name="Google Shape;27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2" name="Google Shape;272;p12"/>
          <p:cNvGrpSpPr/>
          <p:nvPr/>
        </p:nvGrpSpPr>
        <p:grpSpPr>
          <a:xfrm>
            <a:off x="532694" y="551385"/>
            <a:ext cx="352204" cy="352204"/>
            <a:chOff x="0" y="0"/>
            <a:chExt cx="812800" cy="812800"/>
          </a:xfrm>
        </p:grpSpPr>
        <p:sp>
          <p:nvSpPr>
            <p:cNvPr id="273" name="Google Shape;27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5" name="Google Shape;275;p12"/>
          <p:cNvGrpSpPr/>
          <p:nvPr/>
        </p:nvGrpSpPr>
        <p:grpSpPr>
          <a:xfrm>
            <a:off x="7966954" y="3741739"/>
            <a:ext cx="2032570" cy="2032570"/>
            <a:chOff x="0" y="0"/>
            <a:chExt cx="812800" cy="812800"/>
          </a:xfrm>
        </p:grpSpPr>
        <p:sp>
          <p:nvSpPr>
            <p:cNvPr id="276" name="Google Shape;27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8" name="Google Shape;278;p12"/>
          <p:cNvGrpSpPr/>
          <p:nvPr/>
        </p:nvGrpSpPr>
        <p:grpSpPr>
          <a:xfrm>
            <a:off x="12798612" y="3741739"/>
            <a:ext cx="2032570" cy="2032570"/>
            <a:chOff x="0" y="0"/>
            <a:chExt cx="812800" cy="812800"/>
          </a:xfrm>
        </p:grpSpPr>
        <p:sp>
          <p:nvSpPr>
            <p:cNvPr id="279" name="Google Shape;27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2"/>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1" name="Google Shape;281;p12"/>
          <p:cNvSpPr txBox="1"/>
          <p:nvPr/>
        </p:nvSpPr>
        <p:spPr>
          <a:xfrm>
            <a:off x="4126355" y="1047750"/>
            <a:ext cx="1031224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Table Of Contents</a:t>
            </a:r>
            <a:endParaRPr/>
          </a:p>
        </p:txBody>
      </p:sp>
      <p:sp>
        <p:nvSpPr>
          <p:cNvPr id="282" name="Google Shape;282;p12"/>
          <p:cNvSpPr txBox="1"/>
          <p:nvPr/>
        </p:nvSpPr>
        <p:spPr>
          <a:xfrm>
            <a:off x="7330202" y="6525366"/>
            <a:ext cx="3306074"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BD4C"/>
                </a:solidFill>
                <a:latin typeface="Raleway"/>
                <a:ea typeface="Raleway"/>
                <a:cs typeface="Raleway"/>
                <a:sym typeface="Raleway"/>
              </a:rPr>
              <a:t>Our Projects</a:t>
            </a:r>
            <a:endParaRPr/>
          </a:p>
        </p:txBody>
      </p:sp>
      <p:sp>
        <p:nvSpPr>
          <p:cNvPr id="283" name="Google Shape;283;p12"/>
          <p:cNvSpPr txBox="1"/>
          <p:nvPr/>
        </p:nvSpPr>
        <p:spPr>
          <a:xfrm>
            <a:off x="7553968" y="7200631"/>
            <a:ext cx="2858543"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284" name="Google Shape;284;p12"/>
          <p:cNvSpPr txBox="1"/>
          <p:nvPr/>
        </p:nvSpPr>
        <p:spPr>
          <a:xfrm>
            <a:off x="2400116" y="6525366"/>
            <a:ext cx="3306074"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BD4C"/>
                </a:solidFill>
                <a:latin typeface="Raleway"/>
                <a:ea typeface="Raleway"/>
                <a:cs typeface="Raleway"/>
                <a:sym typeface="Raleway"/>
              </a:rPr>
              <a:t>Introduction</a:t>
            </a:r>
            <a:endParaRPr/>
          </a:p>
        </p:txBody>
      </p:sp>
      <p:sp>
        <p:nvSpPr>
          <p:cNvPr id="285" name="Google Shape;285;p12"/>
          <p:cNvSpPr txBox="1"/>
          <p:nvPr/>
        </p:nvSpPr>
        <p:spPr>
          <a:xfrm>
            <a:off x="2590929" y="7200631"/>
            <a:ext cx="2924447"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286" name="Google Shape;286;p12"/>
          <p:cNvSpPr txBox="1"/>
          <p:nvPr/>
        </p:nvSpPr>
        <p:spPr>
          <a:xfrm>
            <a:off x="11917658" y="6525366"/>
            <a:ext cx="3794478" cy="5524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BD4C"/>
                </a:solidFill>
                <a:latin typeface="Raleway"/>
                <a:ea typeface="Raleway"/>
                <a:cs typeface="Raleway"/>
                <a:sym typeface="Raleway"/>
              </a:rPr>
              <a:t>About Us</a:t>
            </a:r>
            <a:endParaRPr/>
          </a:p>
        </p:txBody>
      </p:sp>
      <p:sp>
        <p:nvSpPr>
          <p:cNvPr id="287" name="Google Shape;287;p12"/>
          <p:cNvSpPr txBox="1"/>
          <p:nvPr/>
        </p:nvSpPr>
        <p:spPr>
          <a:xfrm>
            <a:off x="12393133" y="7200631"/>
            <a:ext cx="2843528"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288" name="Google Shape;288;p12"/>
          <p:cNvSpPr txBox="1"/>
          <p:nvPr/>
        </p:nvSpPr>
        <p:spPr>
          <a:xfrm>
            <a:off x="3808539" y="3900774"/>
            <a:ext cx="489228" cy="154305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0C0F27"/>
                </a:solidFill>
                <a:latin typeface="Raleway"/>
                <a:ea typeface="Raleway"/>
                <a:cs typeface="Raleway"/>
                <a:sym typeface="Raleway"/>
              </a:rPr>
              <a:t>1</a:t>
            </a:r>
            <a:endParaRPr/>
          </a:p>
        </p:txBody>
      </p:sp>
      <p:sp>
        <p:nvSpPr>
          <p:cNvPr id="289" name="Google Shape;289;p12"/>
          <p:cNvSpPr txBox="1"/>
          <p:nvPr/>
        </p:nvSpPr>
        <p:spPr>
          <a:xfrm>
            <a:off x="8685464" y="3900774"/>
            <a:ext cx="595551" cy="154305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0C0F27"/>
                </a:solidFill>
                <a:latin typeface="Raleway"/>
                <a:ea typeface="Raleway"/>
                <a:cs typeface="Raleway"/>
                <a:sym typeface="Raleway"/>
              </a:rPr>
              <a:t>2</a:t>
            </a:r>
            <a:endParaRPr/>
          </a:p>
        </p:txBody>
      </p:sp>
      <p:sp>
        <p:nvSpPr>
          <p:cNvPr id="290" name="Google Shape;290;p12"/>
          <p:cNvSpPr txBox="1"/>
          <p:nvPr/>
        </p:nvSpPr>
        <p:spPr>
          <a:xfrm>
            <a:off x="13509680" y="3900774"/>
            <a:ext cx="610433" cy="1543050"/>
          </a:xfrm>
          <a:prstGeom prst="rect">
            <a:avLst/>
          </a:prstGeom>
          <a:noFill/>
          <a:ln>
            <a:noFill/>
          </a:ln>
        </p:spPr>
        <p:txBody>
          <a:bodyPr anchorCtr="0" anchor="t" bIns="0" lIns="0" spcFirstLastPara="1" rIns="0" wrap="square" tIns="0">
            <a:spAutoFit/>
          </a:bodyPr>
          <a:lstStyle/>
          <a:p>
            <a:pPr indent="0" lvl="0" marL="0" marR="0" rtl="0" algn="ctr">
              <a:lnSpc>
                <a:spcPct val="139988"/>
              </a:lnSpc>
              <a:spcBef>
                <a:spcPts val="0"/>
              </a:spcBef>
              <a:spcAft>
                <a:spcPts val="0"/>
              </a:spcAft>
              <a:buNone/>
            </a:pPr>
            <a:r>
              <a:rPr b="0" i="0" lang="en-US" sz="9000" u="none" cap="none" strike="noStrike">
                <a:solidFill>
                  <a:srgbClr val="0C0F27"/>
                </a:solidFill>
                <a:latin typeface="Raleway"/>
                <a:ea typeface="Raleway"/>
                <a:cs typeface="Raleway"/>
                <a:sym typeface="Raleway"/>
              </a:rPr>
              <a:t>3</a:t>
            </a:r>
            <a:endParaRPr/>
          </a:p>
        </p:txBody>
      </p:sp>
      <p:grpSp>
        <p:nvGrpSpPr>
          <p:cNvPr id="291" name="Google Shape;291;p12"/>
          <p:cNvGrpSpPr/>
          <p:nvPr/>
        </p:nvGrpSpPr>
        <p:grpSpPr>
          <a:xfrm>
            <a:off x="16127302" y="568044"/>
            <a:ext cx="2137482" cy="475324"/>
            <a:chOff x="30956" y="22212"/>
            <a:chExt cx="2849976" cy="633766"/>
          </a:xfrm>
        </p:grpSpPr>
        <p:cxnSp>
          <p:nvCxnSpPr>
            <p:cNvPr id="292" name="Google Shape;292;p12"/>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93" name="Google Shape;293;p12"/>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94" name="Google Shape;294;p12"/>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95" name="Google Shape;295;p12"/>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96" name="Google Shape;296;p12"/>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97" name="Google Shape;297;p12"/>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298" name="Google Shape;298;p12"/>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302" name="Shape 302"/>
        <p:cNvGrpSpPr/>
        <p:nvPr/>
      </p:nvGrpSpPr>
      <p:grpSpPr>
        <a:xfrm>
          <a:off x="0" y="0"/>
          <a:ext cx="0" cy="0"/>
          <a:chOff x="0" y="0"/>
          <a:chExt cx="0" cy="0"/>
        </a:xfrm>
      </p:grpSpPr>
      <p:grpSp>
        <p:nvGrpSpPr>
          <p:cNvPr id="303" name="Google Shape;303;p13"/>
          <p:cNvGrpSpPr/>
          <p:nvPr/>
        </p:nvGrpSpPr>
        <p:grpSpPr>
          <a:xfrm>
            <a:off x="6498789" y="2932166"/>
            <a:ext cx="10760511" cy="4720671"/>
            <a:chOff x="0" y="-38100"/>
            <a:chExt cx="3606159" cy="1582034"/>
          </a:xfrm>
        </p:grpSpPr>
        <p:sp>
          <p:nvSpPr>
            <p:cNvPr id="304" name="Google Shape;304;p13"/>
            <p:cNvSpPr/>
            <p:nvPr/>
          </p:nvSpPr>
          <p:spPr>
            <a:xfrm>
              <a:off x="0" y="0"/>
              <a:ext cx="3606159" cy="1543934"/>
            </a:xfrm>
            <a:custGeom>
              <a:rect b="b" l="l" r="r" t="t"/>
              <a:pathLst>
                <a:path extrusionOk="0" h="1543934" w="3606159">
                  <a:moveTo>
                    <a:pt x="14390" y="0"/>
                  </a:moveTo>
                  <a:lnTo>
                    <a:pt x="3591770" y="0"/>
                  </a:lnTo>
                  <a:cubicBezTo>
                    <a:pt x="3599717" y="0"/>
                    <a:pt x="3606159" y="6442"/>
                    <a:pt x="3606159" y="14390"/>
                  </a:cubicBezTo>
                  <a:lnTo>
                    <a:pt x="3606159" y="1529544"/>
                  </a:lnTo>
                  <a:cubicBezTo>
                    <a:pt x="3606159" y="1533360"/>
                    <a:pt x="3604643" y="1537021"/>
                    <a:pt x="3601945" y="1539719"/>
                  </a:cubicBezTo>
                  <a:cubicBezTo>
                    <a:pt x="3599246" y="1542418"/>
                    <a:pt x="3595586" y="1543934"/>
                    <a:pt x="3591770" y="1543934"/>
                  </a:cubicBezTo>
                  <a:lnTo>
                    <a:pt x="14390" y="1543934"/>
                  </a:lnTo>
                  <a:cubicBezTo>
                    <a:pt x="10573" y="1543934"/>
                    <a:pt x="6913" y="1542418"/>
                    <a:pt x="4215" y="1539719"/>
                  </a:cubicBezTo>
                  <a:cubicBezTo>
                    <a:pt x="1516" y="1537021"/>
                    <a:pt x="0" y="1533360"/>
                    <a:pt x="0" y="1529544"/>
                  </a:cubicBezTo>
                  <a:lnTo>
                    <a:pt x="0" y="14390"/>
                  </a:lnTo>
                  <a:cubicBezTo>
                    <a:pt x="0" y="10573"/>
                    <a:pt x="1516" y="6913"/>
                    <a:pt x="4215" y="4215"/>
                  </a:cubicBezTo>
                  <a:cubicBezTo>
                    <a:pt x="6913" y="1516"/>
                    <a:pt x="10573" y="0"/>
                    <a:pt x="14390"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3"/>
            <p:cNvSpPr txBox="1"/>
            <p:nvPr/>
          </p:nvSpPr>
          <p:spPr>
            <a:xfrm>
              <a:off x="0" y="-38100"/>
              <a:ext cx="3606159" cy="15820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6" name="Google Shape;306;p13"/>
          <p:cNvPicPr preferRelativeResize="0"/>
          <p:nvPr/>
        </p:nvPicPr>
        <p:blipFill>
          <a:blip r:embed="rId3">
            <a:alphaModFix/>
          </a:blip>
          <a:stretch>
            <a:fillRect/>
          </a:stretch>
        </p:blipFill>
        <p:spPr>
          <a:xfrm>
            <a:off x="2653975" y="3426800"/>
            <a:ext cx="12973266" cy="3845075"/>
          </a:xfrm>
          <a:prstGeom prst="rect">
            <a:avLst/>
          </a:prstGeom>
          <a:noFill/>
          <a:ln>
            <a:noFill/>
          </a:ln>
        </p:spPr>
      </p:pic>
      <p:pic>
        <p:nvPicPr>
          <p:cNvPr id="307" name="Google Shape;307;p13"/>
          <p:cNvPicPr preferRelativeResize="0"/>
          <p:nvPr/>
        </p:nvPicPr>
        <p:blipFill>
          <a:blip r:embed="rId4">
            <a:alphaModFix/>
          </a:blip>
          <a:stretch>
            <a:fillRect/>
          </a:stretch>
        </p:blipFill>
        <p:spPr>
          <a:xfrm>
            <a:off x="15328799" y="6229971"/>
            <a:ext cx="998450" cy="964818"/>
          </a:xfrm>
          <a:prstGeom prst="rect">
            <a:avLst/>
          </a:prstGeom>
          <a:noFill/>
          <a:ln>
            <a:noFill/>
          </a:ln>
        </p:spPr>
      </p:pic>
      <p:cxnSp>
        <p:nvCxnSpPr>
          <p:cNvPr id="308" name="Google Shape;308;p13"/>
          <p:cNvCxnSpPr/>
          <p:nvPr/>
        </p:nvCxnSpPr>
        <p:spPr>
          <a:xfrm rot="10800000">
            <a:off x="708796" y="5308911"/>
            <a:ext cx="0" cy="4978089"/>
          </a:xfrm>
          <a:prstGeom prst="straightConnector1">
            <a:avLst/>
          </a:prstGeom>
          <a:noFill/>
          <a:ln cap="flat" cmpd="sng" w="38100">
            <a:solidFill>
              <a:srgbClr val="FFBD4C"/>
            </a:solidFill>
            <a:prstDash val="solid"/>
            <a:round/>
            <a:headEnd len="sm" w="sm" type="none"/>
            <a:tailEnd len="sm" w="sm" type="none"/>
          </a:ln>
        </p:spPr>
      </p:cxnSp>
      <p:grpSp>
        <p:nvGrpSpPr>
          <p:cNvPr id="309" name="Google Shape;309;p13"/>
          <p:cNvGrpSpPr/>
          <p:nvPr/>
        </p:nvGrpSpPr>
        <p:grpSpPr>
          <a:xfrm>
            <a:off x="388893" y="9258300"/>
            <a:ext cx="639807" cy="639807"/>
            <a:chOff x="0" y="0"/>
            <a:chExt cx="812800" cy="812800"/>
          </a:xfrm>
        </p:grpSpPr>
        <p:sp>
          <p:nvSpPr>
            <p:cNvPr id="310" name="Google Shape;31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3"/>
          <p:cNvGrpSpPr/>
          <p:nvPr/>
        </p:nvGrpSpPr>
        <p:grpSpPr>
          <a:xfrm>
            <a:off x="457891" y="8567516"/>
            <a:ext cx="501811" cy="501811"/>
            <a:chOff x="0" y="0"/>
            <a:chExt cx="812800" cy="812800"/>
          </a:xfrm>
        </p:grpSpPr>
        <p:sp>
          <p:nvSpPr>
            <p:cNvPr id="313" name="Google Shape;31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3"/>
          <p:cNvGrpSpPr/>
          <p:nvPr/>
        </p:nvGrpSpPr>
        <p:grpSpPr>
          <a:xfrm>
            <a:off x="532694" y="8026338"/>
            <a:ext cx="352204" cy="352204"/>
            <a:chOff x="0" y="0"/>
            <a:chExt cx="812800" cy="812800"/>
          </a:xfrm>
        </p:grpSpPr>
        <p:sp>
          <p:nvSpPr>
            <p:cNvPr id="316" name="Google Shape;31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3"/>
          <p:cNvGrpSpPr/>
          <p:nvPr/>
        </p:nvGrpSpPr>
        <p:grpSpPr>
          <a:xfrm>
            <a:off x="532694" y="4967398"/>
            <a:ext cx="352204" cy="352204"/>
            <a:chOff x="0" y="0"/>
            <a:chExt cx="812800" cy="812800"/>
          </a:xfrm>
        </p:grpSpPr>
        <p:sp>
          <p:nvSpPr>
            <p:cNvPr id="319" name="Google Shape;31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13"/>
          <p:cNvSpPr txBox="1"/>
          <p:nvPr/>
        </p:nvSpPr>
        <p:spPr>
          <a:xfrm>
            <a:off x="1261159" y="1028700"/>
            <a:ext cx="15765683"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Welcome To Presentation</a:t>
            </a:r>
            <a:endParaRPr/>
          </a:p>
        </p:txBody>
      </p:sp>
      <p:sp>
        <p:nvSpPr>
          <p:cNvPr id="322" name="Google Shape;322;p13"/>
          <p:cNvSpPr txBox="1"/>
          <p:nvPr/>
        </p:nvSpPr>
        <p:spPr>
          <a:xfrm>
            <a:off x="1762158" y="8179422"/>
            <a:ext cx="14763684"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I'm Rain, and I'll be sharing with you my beautiful ideas. Follow me at @reallygreatsite to learn more. </a:t>
            </a:r>
            <a:endParaRPr/>
          </a:p>
        </p:txBody>
      </p:sp>
      <p:grpSp>
        <p:nvGrpSpPr>
          <p:cNvPr id="323" name="Google Shape;323;p13"/>
          <p:cNvGrpSpPr/>
          <p:nvPr/>
        </p:nvGrpSpPr>
        <p:grpSpPr>
          <a:xfrm>
            <a:off x="13473339" y="9749180"/>
            <a:ext cx="2137482" cy="475324"/>
            <a:chOff x="30956" y="22212"/>
            <a:chExt cx="2849976" cy="633766"/>
          </a:xfrm>
        </p:grpSpPr>
        <p:cxnSp>
          <p:nvCxnSpPr>
            <p:cNvPr id="324" name="Google Shape;324;p13"/>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25" name="Google Shape;325;p13"/>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26" name="Google Shape;326;p13"/>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27" name="Google Shape;327;p13"/>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28" name="Google Shape;328;p13"/>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29" name="Google Shape;329;p13"/>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30" name="Google Shape;330;p13"/>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grpSp>
        <p:nvGrpSpPr>
          <p:cNvPr id="331" name="Google Shape;331;p13"/>
          <p:cNvGrpSpPr/>
          <p:nvPr/>
        </p:nvGrpSpPr>
        <p:grpSpPr>
          <a:xfrm>
            <a:off x="15590579" y="9749180"/>
            <a:ext cx="2137482" cy="475324"/>
            <a:chOff x="30956" y="22212"/>
            <a:chExt cx="2849976" cy="633766"/>
          </a:xfrm>
        </p:grpSpPr>
        <p:cxnSp>
          <p:nvCxnSpPr>
            <p:cNvPr id="332" name="Google Shape;332;p13"/>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33" name="Google Shape;333;p13"/>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34" name="Google Shape;334;p13"/>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35" name="Google Shape;335;p13"/>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36" name="Google Shape;336;p13"/>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37" name="Google Shape;337;p13"/>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38" name="Google Shape;338;p13"/>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342" name="Shape 342"/>
        <p:cNvGrpSpPr/>
        <p:nvPr/>
      </p:nvGrpSpPr>
      <p:grpSpPr>
        <a:xfrm>
          <a:off x="0" y="0"/>
          <a:ext cx="0" cy="0"/>
          <a:chOff x="0" y="0"/>
          <a:chExt cx="0" cy="0"/>
        </a:xfrm>
      </p:grpSpPr>
      <p:grpSp>
        <p:nvGrpSpPr>
          <p:cNvPr id="343" name="Google Shape;343;p14"/>
          <p:cNvGrpSpPr/>
          <p:nvPr/>
        </p:nvGrpSpPr>
        <p:grpSpPr>
          <a:xfrm>
            <a:off x="10059188" y="6561413"/>
            <a:ext cx="8505476" cy="4792286"/>
            <a:chOff x="0" y="-38100"/>
            <a:chExt cx="2850432" cy="1606034"/>
          </a:xfrm>
        </p:grpSpPr>
        <p:sp>
          <p:nvSpPr>
            <p:cNvPr id="344" name="Google Shape;344;p14"/>
            <p:cNvSpPr/>
            <p:nvPr/>
          </p:nvSpPr>
          <p:spPr>
            <a:xfrm>
              <a:off x="0" y="0"/>
              <a:ext cx="2850432" cy="1567934"/>
            </a:xfrm>
            <a:custGeom>
              <a:rect b="b" l="l" r="r" t="t"/>
              <a:pathLst>
                <a:path extrusionOk="0" h="1567934" w="2850432">
                  <a:moveTo>
                    <a:pt x="18205" y="0"/>
                  </a:moveTo>
                  <a:lnTo>
                    <a:pt x="2832227" y="0"/>
                  </a:lnTo>
                  <a:cubicBezTo>
                    <a:pt x="2837056" y="0"/>
                    <a:pt x="2841686" y="1918"/>
                    <a:pt x="2845100" y="5332"/>
                  </a:cubicBezTo>
                  <a:cubicBezTo>
                    <a:pt x="2848514" y="8746"/>
                    <a:pt x="2850432" y="13376"/>
                    <a:pt x="2850432" y="18205"/>
                  </a:cubicBezTo>
                  <a:lnTo>
                    <a:pt x="2850432" y="1549729"/>
                  </a:lnTo>
                  <a:cubicBezTo>
                    <a:pt x="2850432" y="1559783"/>
                    <a:pt x="2842281" y="1567934"/>
                    <a:pt x="2832227" y="1567934"/>
                  </a:cubicBezTo>
                  <a:lnTo>
                    <a:pt x="18205" y="1567934"/>
                  </a:lnTo>
                  <a:cubicBezTo>
                    <a:pt x="8150" y="1567934"/>
                    <a:pt x="0" y="1559783"/>
                    <a:pt x="0" y="1549729"/>
                  </a:cubicBezTo>
                  <a:lnTo>
                    <a:pt x="0" y="18205"/>
                  </a:lnTo>
                  <a:cubicBezTo>
                    <a:pt x="0" y="8150"/>
                    <a:pt x="8150" y="0"/>
                    <a:pt x="18205"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4"/>
            <p:cNvSpPr txBox="1"/>
            <p:nvPr/>
          </p:nvSpPr>
          <p:spPr>
            <a:xfrm>
              <a:off x="0" y="-38100"/>
              <a:ext cx="2850432" cy="16060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46" name="Google Shape;346;p14"/>
          <p:cNvPicPr preferRelativeResize="0"/>
          <p:nvPr/>
        </p:nvPicPr>
        <p:blipFill>
          <a:blip r:embed="rId3">
            <a:alphaModFix/>
          </a:blip>
          <a:stretch>
            <a:fillRect/>
          </a:stretch>
        </p:blipFill>
        <p:spPr>
          <a:xfrm>
            <a:off x="17489546" y="5181309"/>
            <a:ext cx="593850" cy="2987617"/>
          </a:xfrm>
          <a:prstGeom prst="rect">
            <a:avLst/>
          </a:prstGeom>
          <a:noFill/>
          <a:ln>
            <a:noFill/>
          </a:ln>
        </p:spPr>
      </p:pic>
      <p:pic>
        <p:nvPicPr>
          <p:cNvPr id="347" name="Google Shape;347;p14"/>
          <p:cNvPicPr preferRelativeResize="0"/>
          <p:nvPr/>
        </p:nvPicPr>
        <p:blipFill>
          <a:blip r:embed="rId4">
            <a:alphaModFix/>
          </a:blip>
          <a:stretch>
            <a:fillRect/>
          </a:stretch>
        </p:blipFill>
        <p:spPr>
          <a:xfrm>
            <a:off x="10601725" y="152400"/>
            <a:ext cx="7329274" cy="11228450"/>
          </a:xfrm>
          <a:prstGeom prst="rect">
            <a:avLst/>
          </a:prstGeom>
          <a:noFill/>
          <a:ln>
            <a:noFill/>
          </a:ln>
        </p:spPr>
      </p:pic>
      <p:grpSp>
        <p:nvGrpSpPr>
          <p:cNvPr id="348" name="Google Shape;348;p14"/>
          <p:cNvGrpSpPr/>
          <p:nvPr/>
        </p:nvGrpSpPr>
        <p:grpSpPr>
          <a:xfrm>
            <a:off x="4675931" y="2936333"/>
            <a:ext cx="2539814" cy="2539814"/>
            <a:chOff x="0" y="0"/>
            <a:chExt cx="812800" cy="812800"/>
          </a:xfrm>
        </p:grpSpPr>
        <p:sp>
          <p:nvSpPr>
            <p:cNvPr id="349" name="Google Shape;34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1" name="Google Shape;351;p14"/>
          <p:cNvSpPr txBox="1"/>
          <p:nvPr/>
        </p:nvSpPr>
        <p:spPr>
          <a:xfrm>
            <a:off x="1832488" y="5476147"/>
            <a:ext cx="822670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Introduction</a:t>
            </a:r>
            <a:endParaRPr/>
          </a:p>
        </p:txBody>
      </p:sp>
      <p:sp>
        <p:nvSpPr>
          <p:cNvPr id="352" name="Google Shape;352;p14"/>
          <p:cNvSpPr txBox="1"/>
          <p:nvPr/>
        </p:nvSpPr>
        <p:spPr>
          <a:xfrm>
            <a:off x="2920358" y="6952522"/>
            <a:ext cx="605096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353" name="Google Shape;353;p14"/>
          <p:cNvSpPr txBox="1"/>
          <p:nvPr/>
        </p:nvSpPr>
        <p:spPr>
          <a:xfrm>
            <a:off x="4511123" y="3173355"/>
            <a:ext cx="2869500" cy="20085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3049" u="none" cap="none" strike="noStrike">
                <a:solidFill>
                  <a:srgbClr val="0C0F27"/>
                </a:solidFill>
                <a:latin typeface="Montserrat"/>
                <a:ea typeface="Montserrat"/>
                <a:cs typeface="Montserrat"/>
                <a:sym typeface="Montserrat"/>
              </a:rPr>
              <a:t>1</a:t>
            </a:r>
            <a:endParaRPr/>
          </a:p>
        </p:txBody>
      </p:sp>
      <p:cxnSp>
        <p:nvCxnSpPr>
          <p:cNvPr id="354" name="Google Shape;354;p14"/>
          <p:cNvCxnSpPr/>
          <p:nvPr/>
        </p:nvCxnSpPr>
        <p:spPr>
          <a:xfrm>
            <a:off x="0" y="813642"/>
            <a:ext cx="7948735" cy="0"/>
          </a:xfrm>
          <a:prstGeom prst="straightConnector1">
            <a:avLst/>
          </a:prstGeom>
          <a:noFill/>
          <a:ln cap="flat" cmpd="sng" w="38100">
            <a:solidFill>
              <a:srgbClr val="FFBD4C"/>
            </a:solidFill>
            <a:prstDash val="solid"/>
            <a:round/>
            <a:headEnd len="sm" w="sm" type="none"/>
            <a:tailEnd len="sm" w="sm" type="none"/>
          </a:ln>
        </p:spPr>
      </p:cxnSp>
      <p:grpSp>
        <p:nvGrpSpPr>
          <p:cNvPr id="355" name="Google Shape;355;p14"/>
          <p:cNvGrpSpPr/>
          <p:nvPr/>
        </p:nvGrpSpPr>
        <p:grpSpPr>
          <a:xfrm>
            <a:off x="896603" y="493738"/>
            <a:ext cx="1871770" cy="639807"/>
            <a:chOff x="0" y="0"/>
            <a:chExt cx="2495693" cy="853076"/>
          </a:xfrm>
        </p:grpSpPr>
        <p:grpSp>
          <p:nvGrpSpPr>
            <p:cNvPr id="356" name="Google Shape;356;p14"/>
            <p:cNvGrpSpPr/>
            <p:nvPr/>
          </p:nvGrpSpPr>
          <p:grpSpPr>
            <a:xfrm rot="5400000">
              <a:off x="0" y="0"/>
              <a:ext cx="853076" cy="853076"/>
              <a:chOff x="0" y="0"/>
              <a:chExt cx="812800" cy="812800"/>
            </a:xfrm>
          </p:grpSpPr>
          <p:sp>
            <p:nvSpPr>
              <p:cNvPr id="357" name="Google Shape;35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9" name="Google Shape;359;p14"/>
            <p:cNvGrpSpPr/>
            <p:nvPr/>
          </p:nvGrpSpPr>
          <p:grpSpPr>
            <a:xfrm rot="5400000">
              <a:off x="1105041" y="91998"/>
              <a:ext cx="669081" cy="669081"/>
              <a:chOff x="0" y="0"/>
              <a:chExt cx="812800" cy="812800"/>
            </a:xfrm>
          </p:grpSpPr>
          <p:sp>
            <p:nvSpPr>
              <p:cNvPr id="360" name="Google Shape;36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2" name="Google Shape;362;p14"/>
            <p:cNvGrpSpPr/>
            <p:nvPr/>
          </p:nvGrpSpPr>
          <p:grpSpPr>
            <a:xfrm rot="5400000">
              <a:off x="2026087" y="191735"/>
              <a:ext cx="469606" cy="469606"/>
              <a:chOff x="0" y="0"/>
              <a:chExt cx="812800" cy="812800"/>
            </a:xfrm>
          </p:grpSpPr>
          <p:sp>
            <p:nvSpPr>
              <p:cNvPr id="363" name="Google Shape;36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65" name="Google Shape;365;p14"/>
          <p:cNvGrpSpPr/>
          <p:nvPr/>
        </p:nvGrpSpPr>
        <p:grpSpPr>
          <a:xfrm rot="5400000">
            <a:off x="7796313" y="637540"/>
            <a:ext cx="352204" cy="352204"/>
            <a:chOff x="0" y="0"/>
            <a:chExt cx="812800" cy="812800"/>
          </a:xfrm>
        </p:grpSpPr>
        <p:sp>
          <p:nvSpPr>
            <p:cNvPr id="366" name="Google Shape;36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8" name="Google Shape;368;p14"/>
          <p:cNvGrpSpPr/>
          <p:nvPr/>
        </p:nvGrpSpPr>
        <p:grpSpPr>
          <a:xfrm>
            <a:off x="15618305" y="1755"/>
            <a:ext cx="2137482" cy="475324"/>
            <a:chOff x="30956" y="22212"/>
            <a:chExt cx="2849976" cy="633766"/>
          </a:xfrm>
        </p:grpSpPr>
        <p:cxnSp>
          <p:nvCxnSpPr>
            <p:cNvPr id="369" name="Google Shape;369;p14"/>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70" name="Google Shape;370;p14"/>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71" name="Google Shape;371;p14"/>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72" name="Google Shape;372;p14"/>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73" name="Google Shape;373;p14"/>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74" name="Google Shape;374;p14"/>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75" name="Google Shape;375;p14"/>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grpSp>
        <p:nvGrpSpPr>
          <p:cNvPr id="376" name="Google Shape;376;p14"/>
          <p:cNvGrpSpPr/>
          <p:nvPr/>
        </p:nvGrpSpPr>
        <p:grpSpPr>
          <a:xfrm rot="5400000">
            <a:off x="-814419" y="7426244"/>
            <a:ext cx="2137482" cy="475324"/>
            <a:chOff x="30956" y="22212"/>
            <a:chExt cx="2849976" cy="633766"/>
          </a:xfrm>
        </p:grpSpPr>
        <p:cxnSp>
          <p:nvCxnSpPr>
            <p:cNvPr id="377" name="Google Shape;377;p14"/>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78" name="Google Shape;378;p14"/>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79" name="Google Shape;379;p14"/>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80" name="Google Shape;380;p14"/>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81" name="Google Shape;381;p14"/>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82" name="Google Shape;382;p14"/>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383" name="Google Shape;383;p14"/>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387" name="Shape 387"/>
        <p:cNvGrpSpPr/>
        <p:nvPr/>
      </p:nvGrpSpPr>
      <p:grpSpPr>
        <a:xfrm>
          <a:off x="0" y="0"/>
          <a:ext cx="0" cy="0"/>
          <a:chOff x="0" y="0"/>
          <a:chExt cx="0" cy="0"/>
        </a:xfrm>
      </p:grpSpPr>
      <p:pic>
        <p:nvPicPr>
          <p:cNvPr id="388" name="Google Shape;388;p15"/>
          <p:cNvPicPr preferRelativeResize="0"/>
          <p:nvPr/>
        </p:nvPicPr>
        <p:blipFill>
          <a:blip r:embed="rId3">
            <a:alphaModFix/>
          </a:blip>
          <a:stretch>
            <a:fillRect/>
          </a:stretch>
        </p:blipFill>
        <p:spPr>
          <a:xfrm>
            <a:off x="604947" y="8089937"/>
            <a:ext cx="1430300" cy="1381609"/>
          </a:xfrm>
          <a:prstGeom prst="rect">
            <a:avLst/>
          </a:prstGeom>
          <a:noFill/>
          <a:ln>
            <a:noFill/>
          </a:ln>
        </p:spPr>
      </p:pic>
      <p:grpSp>
        <p:nvGrpSpPr>
          <p:cNvPr id="389" name="Google Shape;389;p15"/>
          <p:cNvGrpSpPr/>
          <p:nvPr/>
        </p:nvGrpSpPr>
        <p:grpSpPr>
          <a:xfrm>
            <a:off x="2526291" y="3555785"/>
            <a:ext cx="16242058" cy="1092102"/>
            <a:chOff x="0" y="-38100"/>
            <a:chExt cx="5443185" cy="365995"/>
          </a:xfrm>
        </p:grpSpPr>
        <p:sp>
          <p:nvSpPr>
            <p:cNvPr id="390" name="Google Shape;390;p15"/>
            <p:cNvSpPr/>
            <p:nvPr/>
          </p:nvSpPr>
          <p:spPr>
            <a:xfrm>
              <a:off x="0" y="0"/>
              <a:ext cx="5443185" cy="327895"/>
            </a:xfrm>
            <a:custGeom>
              <a:rect b="b" l="l" r="r" t="t"/>
              <a:pathLst>
                <a:path extrusionOk="0" h="327895" w="5443185">
                  <a:moveTo>
                    <a:pt x="9533" y="0"/>
                  </a:moveTo>
                  <a:lnTo>
                    <a:pt x="5433652" y="0"/>
                  </a:lnTo>
                  <a:cubicBezTo>
                    <a:pt x="5438917" y="0"/>
                    <a:pt x="5443185" y="4268"/>
                    <a:pt x="5443185" y="9533"/>
                  </a:cubicBezTo>
                  <a:lnTo>
                    <a:pt x="5443185" y="318362"/>
                  </a:lnTo>
                  <a:cubicBezTo>
                    <a:pt x="5443185" y="320890"/>
                    <a:pt x="5442181" y="323315"/>
                    <a:pt x="5440393" y="325103"/>
                  </a:cubicBezTo>
                  <a:cubicBezTo>
                    <a:pt x="5438605" y="326890"/>
                    <a:pt x="5436180" y="327895"/>
                    <a:pt x="5433652" y="327895"/>
                  </a:cubicBezTo>
                  <a:lnTo>
                    <a:pt x="9533" y="327895"/>
                  </a:lnTo>
                  <a:cubicBezTo>
                    <a:pt x="7005" y="327895"/>
                    <a:pt x="4580" y="326890"/>
                    <a:pt x="2792" y="325103"/>
                  </a:cubicBezTo>
                  <a:cubicBezTo>
                    <a:pt x="1004" y="323315"/>
                    <a:pt x="0" y="320890"/>
                    <a:pt x="0" y="318362"/>
                  </a:cubicBezTo>
                  <a:lnTo>
                    <a:pt x="0" y="9533"/>
                  </a:lnTo>
                  <a:cubicBezTo>
                    <a:pt x="0" y="7005"/>
                    <a:pt x="1004" y="4580"/>
                    <a:pt x="2792" y="2792"/>
                  </a:cubicBezTo>
                  <a:cubicBezTo>
                    <a:pt x="4580" y="1004"/>
                    <a:pt x="7005" y="0"/>
                    <a:pt x="953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5"/>
            <p:cNvSpPr txBox="1"/>
            <p:nvPr/>
          </p:nvSpPr>
          <p:spPr>
            <a:xfrm>
              <a:off x="0" y="-38100"/>
              <a:ext cx="5443185" cy="3659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15"/>
          <p:cNvGrpSpPr/>
          <p:nvPr/>
        </p:nvGrpSpPr>
        <p:grpSpPr>
          <a:xfrm>
            <a:off x="2526291" y="6317488"/>
            <a:ext cx="16242058" cy="1092102"/>
            <a:chOff x="0" y="-38100"/>
            <a:chExt cx="5443185" cy="365995"/>
          </a:xfrm>
        </p:grpSpPr>
        <p:sp>
          <p:nvSpPr>
            <p:cNvPr id="393" name="Google Shape;393;p15"/>
            <p:cNvSpPr/>
            <p:nvPr/>
          </p:nvSpPr>
          <p:spPr>
            <a:xfrm>
              <a:off x="0" y="0"/>
              <a:ext cx="5443185" cy="327895"/>
            </a:xfrm>
            <a:custGeom>
              <a:rect b="b" l="l" r="r" t="t"/>
              <a:pathLst>
                <a:path extrusionOk="0" h="327895" w="5443185">
                  <a:moveTo>
                    <a:pt x="9533" y="0"/>
                  </a:moveTo>
                  <a:lnTo>
                    <a:pt x="5433652" y="0"/>
                  </a:lnTo>
                  <a:cubicBezTo>
                    <a:pt x="5438917" y="0"/>
                    <a:pt x="5443185" y="4268"/>
                    <a:pt x="5443185" y="9533"/>
                  </a:cubicBezTo>
                  <a:lnTo>
                    <a:pt x="5443185" y="318362"/>
                  </a:lnTo>
                  <a:cubicBezTo>
                    <a:pt x="5443185" y="320890"/>
                    <a:pt x="5442181" y="323315"/>
                    <a:pt x="5440393" y="325103"/>
                  </a:cubicBezTo>
                  <a:cubicBezTo>
                    <a:pt x="5438605" y="326890"/>
                    <a:pt x="5436180" y="327895"/>
                    <a:pt x="5433652" y="327895"/>
                  </a:cubicBezTo>
                  <a:lnTo>
                    <a:pt x="9533" y="327895"/>
                  </a:lnTo>
                  <a:cubicBezTo>
                    <a:pt x="7005" y="327895"/>
                    <a:pt x="4580" y="326890"/>
                    <a:pt x="2792" y="325103"/>
                  </a:cubicBezTo>
                  <a:cubicBezTo>
                    <a:pt x="1004" y="323315"/>
                    <a:pt x="0" y="320890"/>
                    <a:pt x="0" y="318362"/>
                  </a:cubicBezTo>
                  <a:lnTo>
                    <a:pt x="0" y="9533"/>
                  </a:lnTo>
                  <a:cubicBezTo>
                    <a:pt x="0" y="7005"/>
                    <a:pt x="1004" y="4580"/>
                    <a:pt x="2792" y="2792"/>
                  </a:cubicBezTo>
                  <a:cubicBezTo>
                    <a:pt x="4580" y="1004"/>
                    <a:pt x="7005" y="0"/>
                    <a:pt x="953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
            <p:cNvSpPr txBox="1"/>
            <p:nvPr/>
          </p:nvSpPr>
          <p:spPr>
            <a:xfrm>
              <a:off x="0" y="-38100"/>
              <a:ext cx="5443185" cy="3659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5" name="Google Shape;395;p15"/>
          <p:cNvPicPr preferRelativeResize="0"/>
          <p:nvPr/>
        </p:nvPicPr>
        <p:blipFill>
          <a:blip r:embed="rId4">
            <a:alphaModFix/>
          </a:blip>
          <a:stretch>
            <a:fillRect/>
          </a:stretch>
        </p:blipFill>
        <p:spPr>
          <a:xfrm>
            <a:off x="11486852" y="0"/>
            <a:ext cx="2982621" cy="10287000"/>
          </a:xfrm>
          <a:prstGeom prst="rect">
            <a:avLst/>
          </a:prstGeom>
          <a:noFill/>
          <a:ln>
            <a:noFill/>
          </a:ln>
        </p:spPr>
      </p:pic>
      <p:pic>
        <p:nvPicPr>
          <p:cNvPr id="396" name="Google Shape;396;p15"/>
          <p:cNvPicPr preferRelativeResize="0"/>
          <p:nvPr/>
        </p:nvPicPr>
        <p:blipFill>
          <a:blip r:embed="rId5">
            <a:alphaModFix/>
          </a:blip>
          <a:stretch>
            <a:fillRect/>
          </a:stretch>
        </p:blipFill>
        <p:spPr>
          <a:xfrm>
            <a:off x="14825281" y="-5062"/>
            <a:ext cx="2984387" cy="10286998"/>
          </a:xfrm>
          <a:prstGeom prst="rect">
            <a:avLst/>
          </a:prstGeom>
          <a:noFill/>
          <a:ln>
            <a:noFill/>
          </a:ln>
        </p:spPr>
      </p:pic>
      <p:grpSp>
        <p:nvGrpSpPr>
          <p:cNvPr id="397" name="Google Shape;397;p15"/>
          <p:cNvGrpSpPr/>
          <p:nvPr/>
        </p:nvGrpSpPr>
        <p:grpSpPr>
          <a:xfrm>
            <a:off x="2848733" y="3555785"/>
            <a:ext cx="5522140" cy="1092102"/>
            <a:chOff x="0" y="-38100"/>
            <a:chExt cx="1850629" cy="365995"/>
          </a:xfrm>
        </p:grpSpPr>
        <p:sp>
          <p:nvSpPr>
            <p:cNvPr id="398" name="Google Shape;398;p15"/>
            <p:cNvSpPr/>
            <p:nvPr/>
          </p:nvSpPr>
          <p:spPr>
            <a:xfrm>
              <a:off x="0" y="0"/>
              <a:ext cx="1850629" cy="327895"/>
            </a:xfrm>
            <a:custGeom>
              <a:rect b="b" l="l" r="r" t="t"/>
              <a:pathLst>
                <a:path extrusionOk="0" h="327895" w="1850629">
                  <a:moveTo>
                    <a:pt x="28040" y="0"/>
                  </a:moveTo>
                  <a:lnTo>
                    <a:pt x="1822590" y="0"/>
                  </a:lnTo>
                  <a:cubicBezTo>
                    <a:pt x="1838075" y="0"/>
                    <a:pt x="1850629" y="12554"/>
                    <a:pt x="1850629" y="28040"/>
                  </a:cubicBezTo>
                  <a:lnTo>
                    <a:pt x="1850629" y="299855"/>
                  </a:lnTo>
                  <a:cubicBezTo>
                    <a:pt x="1850629" y="307292"/>
                    <a:pt x="1847675" y="314424"/>
                    <a:pt x="1842416" y="319682"/>
                  </a:cubicBezTo>
                  <a:cubicBezTo>
                    <a:pt x="1837158" y="324941"/>
                    <a:pt x="1830026" y="327895"/>
                    <a:pt x="1822590" y="327895"/>
                  </a:cubicBezTo>
                  <a:lnTo>
                    <a:pt x="28040" y="327895"/>
                  </a:lnTo>
                  <a:cubicBezTo>
                    <a:pt x="20603" y="327895"/>
                    <a:pt x="13471" y="324941"/>
                    <a:pt x="8213" y="319682"/>
                  </a:cubicBezTo>
                  <a:cubicBezTo>
                    <a:pt x="2954" y="314424"/>
                    <a:pt x="0" y="307292"/>
                    <a:pt x="0" y="299855"/>
                  </a:cubicBezTo>
                  <a:lnTo>
                    <a:pt x="0" y="28040"/>
                  </a:lnTo>
                  <a:cubicBezTo>
                    <a:pt x="0" y="20603"/>
                    <a:pt x="2954" y="13471"/>
                    <a:pt x="8213" y="8213"/>
                  </a:cubicBezTo>
                  <a:cubicBezTo>
                    <a:pt x="13471" y="2954"/>
                    <a:pt x="20603" y="0"/>
                    <a:pt x="2804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5"/>
            <p:cNvSpPr txBox="1"/>
            <p:nvPr/>
          </p:nvSpPr>
          <p:spPr>
            <a:xfrm>
              <a:off x="0" y="-38100"/>
              <a:ext cx="1850629" cy="365995"/>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15"/>
          <p:cNvGrpSpPr/>
          <p:nvPr/>
        </p:nvGrpSpPr>
        <p:grpSpPr>
          <a:xfrm>
            <a:off x="2848733" y="6317488"/>
            <a:ext cx="5522140" cy="1092102"/>
            <a:chOff x="0" y="-38100"/>
            <a:chExt cx="1850629" cy="365995"/>
          </a:xfrm>
        </p:grpSpPr>
        <p:sp>
          <p:nvSpPr>
            <p:cNvPr id="401" name="Google Shape;401;p15"/>
            <p:cNvSpPr/>
            <p:nvPr/>
          </p:nvSpPr>
          <p:spPr>
            <a:xfrm>
              <a:off x="0" y="0"/>
              <a:ext cx="1850629" cy="327895"/>
            </a:xfrm>
            <a:custGeom>
              <a:rect b="b" l="l" r="r" t="t"/>
              <a:pathLst>
                <a:path extrusionOk="0" h="327895" w="1850629">
                  <a:moveTo>
                    <a:pt x="28040" y="0"/>
                  </a:moveTo>
                  <a:lnTo>
                    <a:pt x="1822590" y="0"/>
                  </a:lnTo>
                  <a:cubicBezTo>
                    <a:pt x="1838075" y="0"/>
                    <a:pt x="1850629" y="12554"/>
                    <a:pt x="1850629" y="28040"/>
                  </a:cubicBezTo>
                  <a:lnTo>
                    <a:pt x="1850629" y="299855"/>
                  </a:lnTo>
                  <a:cubicBezTo>
                    <a:pt x="1850629" y="307292"/>
                    <a:pt x="1847675" y="314424"/>
                    <a:pt x="1842416" y="319682"/>
                  </a:cubicBezTo>
                  <a:cubicBezTo>
                    <a:pt x="1837158" y="324941"/>
                    <a:pt x="1830026" y="327895"/>
                    <a:pt x="1822590" y="327895"/>
                  </a:cubicBezTo>
                  <a:lnTo>
                    <a:pt x="28040" y="327895"/>
                  </a:lnTo>
                  <a:cubicBezTo>
                    <a:pt x="20603" y="327895"/>
                    <a:pt x="13471" y="324941"/>
                    <a:pt x="8213" y="319682"/>
                  </a:cubicBezTo>
                  <a:cubicBezTo>
                    <a:pt x="2954" y="314424"/>
                    <a:pt x="0" y="307292"/>
                    <a:pt x="0" y="299855"/>
                  </a:cubicBezTo>
                  <a:lnTo>
                    <a:pt x="0" y="28040"/>
                  </a:lnTo>
                  <a:cubicBezTo>
                    <a:pt x="0" y="20603"/>
                    <a:pt x="2954" y="13471"/>
                    <a:pt x="8213" y="8213"/>
                  </a:cubicBezTo>
                  <a:cubicBezTo>
                    <a:pt x="13471" y="2954"/>
                    <a:pt x="20603" y="0"/>
                    <a:pt x="2804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5"/>
            <p:cNvSpPr txBox="1"/>
            <p:nvPr/>
          </p:nvSpPr>
          <p:spPr>
            <a:xfrm>
              <a:off x="0" y="-38100"/>
              <a:ext cx="1850629" cy="365995"/>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3" name="Google Shape;403;p15"/>
          <p:cNvSpPr txBox="1"/>
          <p:nvPr/>
        </p:nvSpPr>
        <p:spPr>
          <a:xfrm>
            <a:off x="1553726" y="1028700"/>
            <a:ext cx="8360535"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Our Company</a:t>
            </a:r>
            <a:endParaRPr/>
          </a:p>
        </p:txBody>
      </p:sp>
      <p:sp>
        <p:nvSpPr>
          <p:cNvPr id="404" name="Google Shape;404;p15"/>
          <p:cNvSpPr txBox="1"/>
          <p:nvPr/>
        </p:nvSpPr>
        <p:spPr>
          <a:xfrm>
            <a:off x="3317740" y="6648920"/>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C0F27"/>
                </a:solidFill>
                <a:latin typeface="Raleway"/>
                <a:ea typeface="Raleway"/>
                <a:cs typeface="Raleway"/>
                <a:sym typeface="Raleway"/>
              </a:rPr>
              <a:t>What we do? </a:t>
            </a:r>
            <a:endParaRPr/>
          </a:p>
        </p:txBody>
      </p:sp>
      <p:sp>
        <p:nvSpPr>
          <p:cNvPr id="405" name="Google Shape;405;p15"/>
          <p:cNvSpPr txBox="1"/>
          <p:nvPr/>
        </p:nvSpPr>
        <p:spPr>
          <a:xfrm>
            <a:off x="3317740" y="3887217"/>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C0F27"/>
                </a:solidFill>
                <a:latin typeface="Raleway"/>
                <a:ea typeface="Raleway"/>
                <a:cs typeface="Raleway"/>
                <a:sym typeface="Raleway"/>
              </a:rPr>
              <a:t>Who we are?</a:t>
            </a:r>
            <a:endParaRPr/>
          </a:p>
        </p:txBody>
      </p:sp>
      <p:sp>
        <p:nvSpPr>
          <p:cNvPr id="406" name="Google Shape;406;p15"/>
          <p:cNvSpPr txBox="1"/>
          <p:nvPr/>
        </p:nvSpPr>
        <p:spPr>
          <a:xfrm>
            <a:off x="3823262" y="4781655"/>
            <a:ext cx="35730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Roboto Condensed"/>
                <a:ea typeface="Roboto Condensed"/>
                <a:cs typeface="Roboto Condensed"/>
                <a:sym typeface="Roboto Condensed"/>
              </a:rPr>
              <a:t>Briefly elaborate on what you want to discuss. </a:t>
            </a:r>
            <a:endParaRPr/>
          </a:p>
        </p:txBody>
      </p:sp>
      <p:sp>
        <p:nvSpPr>
          <p:cNvPr id="407" name="Google Shape;407;p15"/>
          <p:cNvSpPr txBox="1"/>
          <p:nvPr/>
        </p:nvSpPr>
        <p:spPr>
          <a:xfrm>
            <a:off x="3823262" y="7643694"/>
            <a:ext cx="35730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Roboto Condensed"/>
                <a:ea typeface="Roboto Condensed"/>
                <a:cs typeface="Roboto Condensed"/>
                <a:sym typeface="Roboto Condensed"/>
              </a:rPr>
              <a:t>Briefly elaborate on what you want to discuss.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411" name="Shape 411"/>
        <p:cNvGrpSpPr/>
        <p:nvPr/>
      </p:nvGrpSpPr>
      <p:grpSpPr>
        <a:xfrm>
          <a:off x="0" y="0"/>
          <a:ext cx="0" cy="0"/>
          <a:chOff x="0" y="0"/>
          <a:chExt cx="0" cy="0"/>
        </a:xfrm>
      </p:grpSpPr>
      <p:pic>
        <p:nvPicPr>
          <p:cNvPr id="412" name="Google Shape;412;p16"/>
          <p:cNvPicPr preferRelativeResize="0"/>
          <p:nvPr/>
        </p:nvPicPr>
        <p:blipFill>
          <a:blip r:embed="rId3">
            <a:alphaModFix/>
          </a:blip>
          <a:stretch>
            <a:fillRect/>
          </a:stretch>
        </p:blipFill>
        <p:spPr>
          <a:xfrm>
            <a:off x="934975" y="7253422"/>
            <a:ext cx="1409422" cy="1788875"/>
          </a:xfrm>
          <a:prstGeom prst="rect">
            <a:avLst/>
          </a:prstGeom>
          <a:noFill/>
          <a:ln>
            <a:noFill/>
          </a:ln>
        </p:spPr>
      </p:pic>
      <p:pic>
        <p:nvPicPr>
          <p:cNvPr id="413" name="Google Shape;413;p16"/>
          <p:cNvPicPr preferRelativeResize="0"/>
          <p:nvPr/>
        </p:nvPicPr>
        <p:blipFill>
          <a:blip r:embed="rId4">
            <a:alphaModFix/>
          </a:blip>
          <a:stretch>
            <a:fillRect/>
          </a:stretch>
        </p:blipFill>
        <p:spPr>
          <a:xfrm>
            <a:off x="15675949" y="2808650"/>
            <a:ext cx="1084775" cy="1054130"/>
          </a:xfrm>
          <a:prstGeom prst="rect">
            <a:avLst/>
          </a:prstGeom>
          <a:noFill/>
          <a:ln>
            <a:noFill/>
          </a:ln>
        </p:spPr>
      </p:pic>
      <p:grpSp>
        <p:nvGrpSpPr>
          <p:cNvPr id="414" name="Google Shape;414;p16"/>
          <p:cNvGrpSpPr/>
          <p:nvPr/>
        </p:nvGrpSpPr>
        <p:grpSpPr>
          <a:xfrm>
            <a:off x="4724475" y="3291506"/>
            <a:ext cx="2839267" cy="2839267"/>
            <a:chOff x="0" y="0"/>
            <a:chExt cx="812800" cy="812800"/>
          </a:xfrm>
        </p:grpSpPr>
        <p:sp>
          <p:nvSpPr>
            <p:cNvPr id="415" name="Google Shape;41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16"/>
          <p:cNvGrpSpPr/>
          <p:nvPr/>
        </p:nvGrpSpPr>
        <p:grpSpPr>
          <a:xfrm>
            <a:off x="3975732" y="4344012"/>
            <a:ext cx="4336751" cy="4543188"/>
            <a:chOff x="0" y="-38100"/>
            <a:chExt cx="1453371" cy="1522554"/>
          </a:xfrm>
        </p:grpSpPr>
        <p:sp>
          <p:nvSpPr>
            <p:cNvPr id="418" name="Google Shape;418;p16"/>
            <p:cNvSpPr/>
            <p:nvPr/>
          </p:nvSpPr>
          <p:spPr>
            <a:xfrm>
              <a:off x="0" y="0"/>
              <a:ext cx="1453371" cy="1484454"/>
            </a:xfrm>
            <a:custGeom>
              <a:rect b="b" l="l" r="r" t="t"/>
              <a:pathLst>
                <a:path extrusionOk="0" h="1484454" w="1453371">
                  <a:moveTo>
                    <a:pt x="35704" y="0"/>
                  </a:moveTo>
                  <a:lnTo>
                    <a:pt x="1417667" y="0"/>
                  </a:lnTo>
                  <a:cubicBezTo>
                    <a:pt x="1427137" y="0"/>
                    <a:pt x="1436218" y="3762"/>
                    <a:pt x="1442914" y="10457"/>
                  </a:cubicBezTo>
                  <a:cubicBezTo>
                    <a:pt x="1449609" y="17153"/>
                    <a:pt x="1453371" y="26235"/>
                    <a:pt x="1453371" y="35704"/>
                  </a:cubicBezTo>
                  <a:lnTo>
                    <a:pt x="1453371" y="1448750"/>
                  </a:lnTo>
                  <a:cubicBezTo>
                    <a:pt x="1453371" y="1458219"/>
                    <a:pt x="1449609" y="1467301"/>
                    <a:pt x="1442914" y="1473997"/>
                  </a:cubicBezTo>
                  <a:cubicBezTo>
                    <a:pt x="1436218" y="1480692"/>
                    <a:pt x="1427137" y="1484454"/>
                    <a:pt x="1417667" y="1484454"/>
                  </a:cubicBezTo>
                  <a:lnTo>
                    <a:pt x="35704" y="1484454"/>
                  </a:lnTo>
                  <a:cubicBezTo>
                    <a:pt x="26235" y="1484454"/>
                    <a:pt x="17153" y="1480692"/>
                    <a:pt x="10457" y="1473997"/>
                  </a:cubicBezTo>
                  <a:cubicBezTo>
                    <a:pt x="3762" y="1467301"/>
                    <a:pt x="0" y="1458219"/>
                    <a:pt x="0" y="1448750"/>
                  </a:cubicBezTo>
                  <a:lnTo>
                    <a:pt x="0" y="35704"/>
                  </a:lnTo>
                  <a:cubicBezTo>
                    <a:pt x="0" y="26235"/>
                    <a:pt x="3762" y="17153"/>
                    <a:pt x="10457" y="10457"/>
                  </a:cubicBezTo>
                  <a:cubicBezTo>
                    <a:pt x="17153" y="3762"/>
                    <a:pt x="26235" y="0"/>
                    <a:pt x="35704"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6"/>
            <p:cNvSpPr txBox="1"/>
            <p:nvPr/>
          </p:nvSpPr>
          <p:spPr>
            <a:xfrm>
              <a:off x="0" y="-38100"/>
              <a:ext cx="1453371" cy="15225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16"/>
          <p:cNvGrpSpPr/>
          <p:nvPr/>
        </p:nvGrpSpPr>
        <p:grpSpPr>
          <a:xfrm>
            <a:off x="10724259" y="3332926"/>
            <a:ext cx="2839267" cy="2839267"/>
            <a:chOff x="0" y="0"/>
            <a:chExt cx="812800" cy="812800"/>
          </a:xfrm>
        </p:grpSpPr>
        <p:sp>
          <p:nvSpPr>
            <p:cNvPr id="421" name="Google Shape;42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16"/>
          <p:cNvGrpSpPr/>
          <p:nvPr/>
        </p:nvGrpSpPr>
        <p:grpSpPr>
          <a:xfrm>
            <a:off x="9975516" y="4385432"/>
            <a:ext cx="4336751" cy="4543188"/>
            <a:chOff x="0" y="-38100"/>
            <a:chExt cx="1453371" cy="1522554"/>
          </a:xfrm>
        </p:grpSpPr>
        <p:sp>
          <p:nvSpPr>
            <p:cNvPr id="424" name="Google Shape;424;p16"/>
            <p:cNvSpPr/>
            <p:nvPr/>
          </p:nvSpPr>
          <p:spPr>
            <a:xfrm>
              <a:off x="0" y="0"/>
              <a:ext cx="1453371" cy="1484454"/>
            </a:xfrm>
            <a:custGeom>
              <a:rect b="b" l="l" r="r" t="t"/>
              <a:pathLst>
                <a:path extrusionOk="0" h="1484454" w="1453371">
                  <a:moveTo>
                    <a:pt x="35704" y="0"/>
                  </a:moveTo>
                  <a:lnTo>
                    <a:pt x="1417667" y="0"/>
                  </a:lnTo>
                  <a:cubicBezTo>
                    <a:pt x="1427137" y="0"/>
                    <a:pt x="1436218" y="3762"/>
                    <a:pt x="1442914" y="10457"/>
                  </a:cubicBezTo>
                  <a:cubicBezTo>
                    <a:pt x="1449609" y="17153"/>
                    <a:pt x="1453371" y="26235"/>
                    <a:pt x="1453371" y="35704"/>
                  </a:cubicBezTo>
                  <a:lnTo>
                    <a:pt x="1453371" y="1448750"/>
                  </a:lnTo>
                  <a:cubicBezTo>
                    <a:pt x="1453371" y="1458219"/>
                    <a:pt x="1449609" y="1467301"/>
                    <a:pt x="1442914" y="1473997"/>
                  </a:cubicBezTo>
                  <a:cubicBezTo>
                    <a:pt x="1436218" y="1480692"/>
                    <a:pt x="1427137" y="1484454"/>
                    <a:pt x="1417667" y="1484454"/>
                  </a:cubicBezTo>
                  <a:lnTo>
                    <a:pt x="35704" y="1484454"/>
                  </a:lnTo>
                  <a:cubicBezTo>
                    <a:pt x="26235" y="1484454"/>
                    <a:pt x="17153" y="1480692"/>
                    <a:pt x="10457" y="1473997"/>
                  </a:cubicBezTo>
                  <a:cubicBezTo>
                    <a:pt x="3762" y="1467301"/>
                    <a:pt x="0" y="1458219"/>
                    <a:pt x="0" y="1448750"/>
                  </a:cubicBezTo>
                  <a:lnTo>
                    <a:pt x="0" y="35704"/>
                  </a:lnTo>
                  <a:cubicBezTo>
                    <a:pt x="0" y="26235"/>
                    <a:pt x="3762" y="17153"/>
                    <a:pt x="10457" y="10457"/>
                  </a:cubicBezTo>
                  <a:cubicBezTo>
                    <a:pt x="17153" y="3762"/>
                    <a:pt x="26235" y="0"/>
                    <a:pt x="35704"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6"/>
            <p:cNvSpPr txBox="1"/>
            <p:nvPr/>
          </p:nvSpPr>
          <p:spPr>
            <a:xfrm>
              <a:off x="0" y="-38100"/>
              <a:ext cx="1453371" cy="152255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6" name="Google Shape;426;p16"/>
          <p:cNvSpPr txBox="1"/>
          <p:nvPr/>
        </p:nvSpPr>
        <p:spPr>
          <a:xfrm>
            <a:off x="2855580" y="1028700"/>
            <a:ext cx="12576840"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Mission And Vision</a:t>
            </a:r>
            <a:endParaRPr/>
          </a:p>
        </p:txBody>
      </p:sp>
      <p:sp>
        <p:nvSpPr>
          <p:cNvPr id="427" name="Google Shape;427;p16"/>
          <p:cNvSpPr txBox="1"/>
          <p:nvPr/>
        </p:nvSpPr>
        <p:spPr>
          <a:xfrm>
            <a:off x="3852046" y="6520050"/>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BD4C"/>
                </a:solidFill>
                <a:latin typeface="Raleway"/>
                <a:ea typeface="Raleway"/>
                <a:cs typeface="Raleway"/>
                <a:sym typeface="Raleway"/>
              </a:rPr>
              <a:t>Mission</a:t>
            </a:r>
            <a:endParaRPr/>
          </a:p>
        </p:txBody>
      </p:sp>
      <p:sp>
        <p:nvSpPr>
          <p:cNvPr id="428" name="Google Shape;428;p16"/>
          <p:cNvSpPr txBox="1"/>
          <p:nvPr/>
        </p:nvSpPr>
        <p:spPr>
          <a:xfrm>
            <a:off x="4589667" y="7315099"/>
            <a:ext cx="3108900" cy="11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Roboto Condensed"/>
                <a:ea typeface="Roboto Condensed"/>
                <a:cs typeface="Roboto Condensed"/>
                <a:sym typeface="Roboto Condensed"/>
              </a:rPr>
              <a:t>Enter your grand vision statement! Enter your grand vision statement!</a:t>
            </a:r>
            <a:endParaRPr/>
          </a:p>
        </p:txBody>
      </p:sp>
      <p:sp>
        <p:nvSpPr>
          <p:cNvPr id="429" name="Google Shape;429;p16"/>
          <p:cNvSpPr txBox="1"/>
          <p:nvPr/>
        </p:nvSpPr>
        <p:spPr>
          <a:xfrm>
            <a:off x="9851830" y="6561470"/>
            <a:ext cx="4584125"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BD4C"/>
                </a:solidFill>
                <a:latin typeface="Raleway"/>
                <a:ea typeface="Raleway"/>
                <a:cs typeface="Raleway"/>
                <a:sym typeface="Raleway"/>
              </a:rPr>
              <a:t>Vision</a:t>
            </a:r>
            <a:endParaRPr/>
          </a:p>
        </p:txBody>
      </p:sp>
      <p:sp>
        <p:nvSpPr>
          <p:cNvPr id="430" name="Google Shape;430;p16"/>
          <p:cNvSpPr txBox="1"/>
          <p:nvPr/>
        </p:nvSpPr>
        <p:spPr>
          <a:xfrm>
            <a:off x="10589451" y="7356519"/>
            <a:ext cx="3108900" cy="1107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FFFFFF"/>
                </a:solidFill>
                <a:latin typeface="Roboto Condensed"/>
                <a:ea typeface="Roboto Condensed"/>
                <a:cs typeface="Roboto Condensed"/>
                <a:sym typeface="Roboto Condensed"/>
              </a:rPr>
              <a:t>Enter your grand vision statement! Enter your grand vision statement!</a:t>
            </a:r>
            <a:endParaRPr/>
          </a:p>
        </p:txBody>
      </p:sp>
      <p:cxnSp>
        <p:nvCxnSpPr>
          <p:cNvPr id="431" name="Google Shape;431;p16"/>
          <p:cNvCxnSpPr/>
          <p:nvPr/>
        </p:nvCxnSpPr>
        <p:spPr>
          <a:xfrm rot="10800000">
            <a:off x="17579204" y="2400300"/>
            <a:ext cx="0" cy="8072371"/>
          </a:xfrm>
          <a:prstGeom prst="straightConnector1">
            <a:avLst/>
          </a:prstGeom>
          <a:noFill/>
          <a:ln cap="flat" cmpd="sng" w="38100">
            <a:solidFill>
              <a:srgbClr val="FFBD4C"/>
            </a:solidFill>
            <a:prstDash val="solid"/>
            <a:round/>
            <a:headEnd len="sm" w="sm" type="none"/>
            <a:tailEnd len="sm" w="sm" type="none"/>
          </a:ln>
        </p:spPr>
      </p:cxnSp>
      <p:grpSp>
        <p:nvGrpSpPr>
          <p:cNvPr id="432" name="Google Shape;432;p16"/>
          <p:cNvGrpSpPr/>
          <p:nvPr/>
        </p:nvGrpSpPr>
        <p:grpSpPr>
          <a:xfrm>
            <a:off x="17259300" y="9443971"/>
            <a:ext cx="639807" cy="639807"/>
            <a:chOff x="0" y="0"/>
            <a:chExt cx="812800" cy="812800"/>
          </a:xfrm>
        </p:grpSpPr>
        <p:sp>
          <p:nvSpPr>
            <p:cNvPr id="433" name="Google Shape;43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16"/>
          <p:cNvGrpSpPr/>
          <p:nvPr/>
        </p:nvGrpSpPr>
        <p:grpSpPr>
          <a:xfrm>
            <a:off x="17328298" y="8753186"/>
            <a:ext cx="501811" cy="501811"/>
            <a:chOff x="0" y="0"/>
            <a:chExt cx="812800" cy="812800"/>
          </a:xfrm>
        </p:grpSpPr>
        <p:sp>
          <p:nvSpPr>
            <p:cNvPr id="436" name="Google Shape;436;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16"/>
          <p:cNvGrpSpPr/>
          <p:nvPr/>
        </p:nvGrpSpPr>
        <p:grpSpPr>
          <a:xfrm>
            <a:off x="17403101" y="8212008"/>
            <a:ext cx="352204" cy="352204"/>
            <a:chOff x="0" y="0"/>
            <a:chExt cx="812800" cy="812800"/>
          </a:xfrm>
        </p:grpSpPr>
        <p:sp>
          <p:nvSpPr>
            <p:cNvPr id="439" name="Google Shape;43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1" name="Google Shape;441;p16"/>
          <p:cNvGrpSpPr/>
          <p:nvPr/>
        </p:nvGrpSpPr>
        <p:grpSpPr>
          <a:xfrm>
            <a:off x="17403101" y="2048096"/>
            <a:ext cx="352204" cy="352204"/>
            <a:chOff x="0" y="0"/>
            <a:chExt cx="812800" cy="812800"/>
          </a:xfrm>
        </p:grpSpPr>
        <p:sp>
          <p:nvSpPr>
            <p:cNvPr id="442" name="Google Shape;44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4" name="Google Shape;444;p16"/>
          <p:cNvGrpSpPr/>
          <p:nvPr/>
        </p:nvGrpSpPr>
        <p:grpSpPr>
          <a:xfrm rot="5400000">
            <a:off x="-814419" y="2570986"/>
            <a:ext cx="2137482" cy="475324"/>
            <a:chOff x="30956" y="22212"/>
            <a:chExt cx="2849976" cy="633766"/>
          </a:xfrm>
        </p:grpSpPr>
        <p:cxnSp>
          <p:nvCxnSpPr>
            <p:cNvPr id="445" name="Google Shape;445;p16"/>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46" name="Google Shape;446;p16"/>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47" name="Google Shape;447;p16"/>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48" name="Google Shape;448;p16"/>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49" name="Google Shape;449;p16"/>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50" name="Google Shape;450;p16"/>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51" name="Google Shape;451;p16"/>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pic>
        <p:nvPicPr>
          <p:cNvPr id="452" name="Google Shape;452;p16"/>
          <p:cNvPicPr preferRelativeResize="0"/>
          <p:nvPr/>
        </p:nvPicPr>
        <p:blipFill>
          <a:blip r:embed="rId5">
            <a:alphaModFix/>
          </a:blip>
          <a:stretch>
            <a:fillRect/>
          </a:stretch>
        </p:blipFill>
        <p:spPr>
          <a:xfrm>
            <a:off x="5153627" y="3724011"/>
            <a:ext cx="1980975" cy="1974251"/>
          </a:xfrm>
          <a:prstGeom prst="rect">
            <a:avLst/>
          </a:prstGeom>
          <a:noFill/>
          <a:ln>
            <a:noFill/>
          </a:ln>
        </p:spPr>
      </p:pic>
      <p:pic>
        <p:nvPicPr>
          <p:cNvPr id="453" name="Google Shape;453;p16"/>
          <p:cNvPicPr preferRelativeResize="0"/>
          <p:nvPr/>
        </p:nvPicPr>
        <p:blipFill>
          <a:blip r:embed="rId6">
            <a:alphaModFix/>
          </a:blip>
          <a:stretch>
            <a:fillRect/>
          </a:stretch>
        </p:blipFill>
        <p:spPr>
          <a:xfrm>
            <a:off x="11099763" y="3819730"/>
            <a:ext cx="1788875" cy="178279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457" name="Shape 457"/>
        <p:cNvGrpSpPr/>
        <p:nvPr/>
      </p:nvGrpSpPr>
      <p:grpSpPr>
        <a:xfrm>
          <a:off x="0" y="0"/>
          <a:ext cx="0" cy="0"/>
          <a:chOff x="0" y="0"/>
          <a:chExt cx="0" cy="0"/>
        </a:xfrm>
      </p:grpSpPr>
      <p:grpSp>
        <p:nvGrpSpPr>
          <p:cNvPr id="458" name="Google Shape;458;p17"/>
          <p:cNvGrpSpPr/>
          <p:nvPr/>
        </p:nvGrpSpPr>
        <p:grpSpPr>
          <a:xfrm>
            <a:off x="1678174" y="2256485"/>
            <a:ext cx="6748786" cy="4792286"/>
            <a:chOff x="0" y="-38100"/>
            <a:chExt cx="2261714" cy="1606034"/>
          </a:xfrm>
        </p:grpSpPr>
        <p:sp>
          <p:nvSpPr>
            <p:cNvPr id="459" name="Google Shape;459;p17"/>
            <p:cNvSpPr/>
            <p:nvPr/>
          </p:nvSpPr>
          <p:spPr>
            <a:xfrm>
              <a:off x="0" y="0"/>
              <a:ext cx="2261714" cy="1567934"/>
            </a:xfrm>
            <a:custGeom>
              <a:rect b="b" l="l" r="r" t="t"/>
              <a:pathLst>
                <a:path extrusionOk="0" h="1567934" w="2261714">
                  <a:moveTo>
                    <a:pt x="22943" y="0"/>
                  </a:moveTo>
                  <a:lnTo>
                    <a:pt x="2238771" y="0"/>
                  </a:lnTo>
                  <a:cubicBezTo>
                    <a:pt x="2251442" y="0"/>
                    <a:pt x="2261714" y="10272"/>
                    <a:pt x="2261714" y="22943"/>
                  </a:cubicBezTo>
                  <a:lnTo>
                    <a:pt x="2261714" y="1544990"/>
                  </a:lnTo>
                  <a:cubicBezTo>
                    <a:pt x="2261714" y="1551075"/>
                    <a:pt x="2259297" y="1556911"/>
                    <a:pt x="2254994" y="1561214"/>
                  </a:cubicBezTo>
                  <a:cubicBezTo>
                    <a:pt x="2250691" y="1565516"/>
                    <a:pt x="2244856" y="1567934"/>
                    <a:pt x="2238771" y="1567934"/>
                  </a:cubicBezTo>
                  <a:lnTo>
                    <a:pt x="22943" y="1567934"/>
                  </a:lnTo>
                  <a:cubicBezTo>
                    <a:pt x="10272" y="1567934"/>
                    <a:pt x="0" y="1557662"/>
                    <a:pt x="0" y="1544990"/>
                  </a:cubicBezTo>
                  <a:lnTo>
                    <a:pt x="0" y="22943"/>
                  </a:lnTo>
                  <a:cubicBezTo>
                    <a:pt x="0" y="10272"/>
                    <a:pt x="10272" y="0"/>
                    <a:pt x="2294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7"/>
            <p:cNvSpPr txBox="1"/>
            <p:nvPr/>
          </p:nvSpPr>
          <p:spPr>
            <a:xfrm>
              <a:off x="0" y="-38100"/>
              <a:ext cx="2261714" cy="16060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17"/>
          <p:cNvGrpSpPr/>
          <p:nvPr/>
        </p:nvGrpSpPr>
        <p:grpSpPr>
          <a:xfrm>
            <a:off x="-248382" y="-537465"/>
            <a:ext cx="6748786" cy="4792286"/>
            <a:chOff x="0" y="-38100"/>
            <a:chExt cx="2261714" cy="1606034"/>
          </a:xfrm>
        </p:grpSpPr>
        <p:sp>
          <p:nvSpPr>
            <p:cNvPr id="462" name="Google Shape;462;p17"/>
            <p:cNvSpPr/>
            <p:nvPr/>
          </p:nvSpPr>
          <p:spPr>
            <a:xfrm>
              <a:off x="0" y="0"/>
              <a:ext cx="2261714" cy="1567934"/>
            </a:xfrm>
            <a:custGeom>
              <a:rect b="b" l="l" r="r" t="t"/>
              <a:pathLst>
                <a:path extrusionOk="0" h="1567934" w="2261714">
                  <a:moveTo>
                    <a:pt x="22943" y="0"/>
                  </a:moveTo>
                  <a:lnTo>
                    <a:pt x="2238771" y="0"/>
                  </a:lnTo>
                  <a:cubicBezTo>
                    <a:pt x="2251442" y="0"/>
                    <a:pt x="2261714" y="10272"/>
                    <a:pt x="2261714" y="22943"/>
                  </a:cubicBezTo>
                  <a:lnTo>
                    <a:pt x="2261714" y="1544990"/>
                  </a:lnTo>
                  <a:cubicBezTo>
                    <a:pt x="2261714" y="1551075"/>
                    <a:pt x="2259297" y="1556911"/>
                    <a:pt x="2254994" y="1561214"/>
                  </a:cubicBezTo>
                  <a:cubicBezTo>
                    <a:pt x="2250691" y="1565516"/>
                    <a:pt x="2244856" y="1567934"/>
                    <a:pt x="2238771" y="1567934"/>
                  </a:cubicBezTo>
                  <a:lnTo>
                    <a:pt x="22943" y="1567934"/>
                  </a:lnTo>
                  <a:cubicBezTo>
                    <a:pt x="10272" y="1567934"/>
                    <a:pt x="0" y="1557662"/>
                    <a:pt x="0" y="1544990"/>
                  </a:cubicBezTo>
                  <a:lnTo>
                    <a:pt x="0" y="22943"/>
                  </a:lnTo>
                  <a:cubicBezTo>
                    <a:pt x="0" y="10272"/>
                    <a:pt x="10272" y="0"/>
                    <a:pt x="2294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7"/>
            <p:cNvSpPr txBox="1"/>
            <p:nvPr/>
          </p:nvSpPr>
          <p:spPr>
            <a:xfrm>
              <a:off x="0" y="-38100"/>
              <a:ext cx="2261714" cy="16060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64" name="Google Shape;464;p17"/>
          <p:cNvPicPr preferRelativeResize="0"/>
          <p:nvPr/>
        </p:nvPicPr>
        <p:blipFill>
          <a:blip r:embed="rId3">
            <a:alphaModFix/>
          </a:blip>
          <a:stretch>
            <a:fillRect/>
          </a:stretch>
        </p:blipFill>
        <p:spPr>
          <a:xfrm>
            <a:off x="9323025" y="8196849"/>
            <a:ext cx="2182800" cy="1274351"/>
          </a:xfrm>
          <a:prstGeom prst="rect">
            <a:avLst/>
          </a:prstGeom>
          <a:noFill/>
          <a:ln>
            <a:noFill/>
          </a:ln>
        </p:spPr>
      </p:pic>
      <p:pic>
        <p:nvPicPr>
          <p:cNvPr id="465" name="Google Shape;465;p17"/>
          <p:cNvPicPr preferRelativeResize="0"/>
          <p:nvPr/>
        </p:nvPicPr>
        <p:blipFill>
          <a:blip r:embed="rId4">
            <a:alphaModFix/>
          </a:blip>
          <a:stretch>
            <a:fillRect/>
          </a:stretch>
        </p:blipFill>
        <p:spPr>
          <a:xfrm>
            <a:off x="641050" y="446410"/>
            <a:ext cx="387650" cy="1932193"/>
          </a:xfrm>
          <a:prstGeom prst="rect">
            <a:avLst/>
          </a:prstGeom>
          <a:noFill/>
          <a:ln>
            <a:noFill/>
          </a:ln>
        </p:spPr>
      </p:pic>
      <p:pic>
        <p:nvPicPr>
          <p:cNvPr id="466" name="Google Shape;466;p17"/>
          <p:cNvPicPr preferRelativeResize="0"/>
          <p:nvPr/>
        </p:nvPicPr>
        <p:blipFill>
          <a:blip r:embed="rId5">
            <a:alphaModFix/>
          </a:blip>
          <a:stretch>
            <a:fillRect/>
          </a:stretch>
        </p:blipFill>
        <p:spPr>
          <a:xfrm>
            <a:off x="-844375" y="1156275"/>
            <a:ext cx="9831102" cy="9350352"/>
          </a:xfrm>
          <a:prstGeom prst="rect">
            <a:avLst/>
          </a:prstGeom>
          <a:noFill/>
          <a:ln>
            <a:noFill/>
          </a:ln>
        </p:spPr>
      </p:pic>
      <p:sp>
        <p:nvSpPr>
          <p:cNvPr id="467" name="Google Shape;467;p17"/>
          <p:cNvSpPr txBox="1"/>
          <p:nvPr/>
        </p:nvSpPr>
        <p:spPr>
          <a:xfrm>
            <a:off x="9695820" y="5064007"/>
            <a:ext cx="7151847"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Our Projects</a:t>
            </a:r>
            <a:endParaRPr/>
          </a:p>
        </p:txBody>
      </p:sp>
      <p:sp>
        <p:nvSpPr>
          <p:cNvPr id="468" name="Google Shape;468;p17"/>
          <p:cNvSpPr txBox="1"/>
          <p:nvPr/>
        </p:nvSpPr>
        <p:spPr>
          <a:xfrm>
            <a:off x="10246263" y="6540382"/>
            <a:ext cx="6050961"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grpSp>
        <p:nvGrpSpPr>
          <p:cNvPr id="469" name="Google Shape;469;p17"/>
          <p:cNvGrpSpPr/>
          <p:nvPr/>
        </p:nvGrpSpPr>
        <p:grpSpPr>
          <a:xfrm>
            <a:off x="12001837" y="2370173"/>
            <a:ext cx="2539814" cy="2539814"/>
            <a:chOff x="0" y="0"/>
            <a:chExt cx="812800" cy="812800"/>
          </a:xfrm>
        </p:grpSpPr>
        <p:sp>
          <p:nvSpPr>
            <p:cNvPr id="470" name="Google Shape;47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7"/>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2" name="Google Shape;472;p17"/>
          <p:cNvSpPr txBox="1"/>
          <p:nvPr/>
        </p:nvSpPr>
        <p:spPr>
          <a:xfrm>
            <a:off x="11837029" y="2607195"/>
            <a:ext cx="2869500" cy="2008500"/>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3049" u="none" cap="none" strike="noStrike">
                <a:solidFill>
                  <a:srgbClr val="0C0F27"/>
                </a:solidFill>
                <a:latin typeface="Montserrat"/>
                <a:ea typeface="Montserrat"/>
                <a:cs typeface="Montserrat"/>
                <a:sym typeface="Montserrat"/>
              </a:rPr>
              <a:t>2</a:t>
            </a:r>
            <a:endParaRPr/>
          </a:p>
        </p:txBody>
      </p:sp>
      <p:grpSp>
        <p:nvGrpSpPr>
          <p:cNvPr id="473" name="Google Shape;473;p17"/>
          <p:cNvGrpSpPr/>
          <p:nvPr/>
        </p:nvGrpSpPr>
        <p:grpSpPr>
          <a:xfrm>
            <a:off x="14010062" y="536717"/>
            <a:ext cx="2137482" cy="475324"/>
            <a:chOff x="30956" y="22212"/>
            <a:chExt cx="2849976" cy="633766"/>
          </a:xfrm>
        </p:grpSpPr>
        <p:cxnSp>
          <p:nvCxnSpPr>
            <p:cNvPr id="474" name="Google Shape;474;p17"/>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75" name="Google Shape;475;p17"/>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76" name="Google Shape;476;p17"/>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77" name="Google Shape;477;p17"/>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78" name="Google Shape;478;p17"/>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79" name="Google Shape;479;p17"/>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80" name="Google Shape;480;p17"/>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grpSp>
        <p:nvGrpSpPr>
          <p:cNvPr id="481" name="Google Shape;481;p17"/>
          <p:cNvGrpSpPr/>
          <p:nvPr/>
        </p:nvGrpSpPr>
        <p:grpSpPr>
          <a:xfrm>
            <a:off x="16127302" y="536717"/>
            <a:ext cx="2137482" cy="475324"/>
            <a:chOff x="30956" y="22212"/>
            <a:chExt cx="2849976" cy="633766"/>
          </a:xfrm>
        </p:grpSpPr>
        <p:cxnSp>
          <p:nvCxnSpPr>
            <p:cNvPr id="482" name="Google Shape;482;p17"/>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83" name="Google Shape;483;p17"/>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84" name="Google Shape;484;p17"/>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85" name="Google Shape;485;p17"/>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86" name="Google Shape;486;p17"/>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87" name="Google Shape;487;p17"/>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488" name="Google Shape;488;p17"/>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492" name="Shape 492"/>
        <p:cNvGrpSpPr/>
        <p:nvPr/>
      </p:nvGrpSpPr>
      <p:grpSpPr>
        <a:xfrm>
          <a:off x="0" y="0"/>
          <a:ext cx="0" cy="0"/>
          <a:chOff x="0" y="0"/>
          <a:chExt cx="0" cy="0"/>
        </a:xfrm>
      </p:grpSpPr>
      <p:pic>
        <p:nvPicPr>
          <p:cNvPr id="493" name="Google Shape;493;p18"/>
          <p:cNvPicPr preferRelativeResize="0"/>
          <p:nvPr/>
        </p:nvPicPr>
        <p:blipFill>
          <a:blip r:embed="rId3">
            <a:alphaModFix/>
          </a:blip>
          <a:stretch>
            <a:fillRect/>
          </a:stretch>
        </p:blipFill>
        <p:spPr>
          <a:xfrm>
            <a:off x="12788203" y="5563"/>
            <a:ext cx="4472343" cy="10286998"/>
          </a:xfrm>
          <a:prstGeom prst="rect">
            <a:avLst/>
          </a:prstGeom>
          <a:noFill/>
          <a:ln>
            <a:noFill/>
          </a:ln>
        </p:spPr>
      </p:pic>
      <p:grpSp>
        <p:nvGrpSpPr>
          <p:cNvPr id="494" name="Google Shape;494;p18"/>
          <p:cNvGrpSpPr/>
          <p:nvPr/>
        </p:nvGrpSpPr>
        <p:grpSpPr>
          <a:xfrm>
            <a:off x="1616974" y="3510849"/>
            <a:ext cx="9821217" cy="1092102"/>
            <a:chOff x="0" y="-38100"/>
            <a:chExt cx="3291375" cy="365995"/>
          </a:xfrm>
        </p:grpSpPr>
        <p:sp>
          <p:nvSpPr>
            <p:cNvPr id="495" name="Google Shape;495;p18"/>
            <p:cNvSpPr/>
            <p:nvPr/>
          </p:nvSpPr>
          <p:spPr>
            <a:xfrm>
              <a:off x="0" y="0"/>
              <a:ext cx="3291375" cy="327895"/>
            </a:xfrm>
            <a:custGeom>
              <a:rect b="b" l="l" r="r" t="t"/>
              <a:pathLst>
                <a:path extrusionOk="0" h="327895" w="3291375">
                  <a:moveTo>
                    <a:pt x="15766" y="0"/>
                  </a:moveTo>
                  <a:lnTo>
                    <a:pt x="3275609" y="0"/>
                  </a:lnTo>
                  <a:cubicBezTo>
                    <a:pt x="3279790" y="0"/>
                    <a:pt x="3283800" y="1661"/>
                    <a:pt x="3286757" y="4618"/>
                  </a:cubicBezTo>
                  <a:cubicBezTo>
                    <a:pt x="3289714" y="7574"/>
                    <a:pt x="3291375" y="11584"/>
                    <a:pt x="3291375" y="15766"/>
                  </a:cubicBezTo>
                  <a:lnTo>
                    <a:pt x="3291375" y="312129"/>
                  </a:lnTo>
                  <a:cubicBezTo>
                    <a:pt x="3291375" y="320836"/>
                    <a:pt x="3284316" y="327895"/>
                    <a:pt x="3275609" y="327895"/>
                  </a:cubicBezTo>
                  <a:lnTo>
                    <a:pt x="15766" y="327895"/>
                  </a:lnTo>
                  <a:cubicBezTo>
                    <a:pt x="7059" y="327895"/>
                    <a:pt x="0" y="320836"/>
                    <a:pt x="0" y="312129"/>
                  </a:cubicBezTo>
                  <a:lnTo>
                    <a:pt x="0" y="15766"/>
                  </a:lnTo>
                  <a:cubicBezTo>
                    <a:pt x="0" y="7059"/>
                    <a:pt x="7059" y="0"/>
                    <a:pt x="15766"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8"/>
            <p:cNvSpPr txBox="1"/>
            <p:nvPr/>
          </p:nvSpPr>
          <p:spPr>
            <a:xfrm>
              <a:off x="0" y="-38100"/>
              <a:ext cx="3291375" cy="3659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18"/>
          <p:cNvGrpSpPr/>
          <p:nvPr/>
        </p:nvGrpSpPr>
        <p:grpSpPr>
          <a:xfrm>
            <a:off x="7365483" y="3510849"/>
            <a:ext cx="3090576" cy="1092102"/>
            <a:chOff x="0" y="-38100"/>
            <a:chExt cx="1035742" cy="365995"/>
          </a:xfrm>
        </p:grpSpPr>
        <p:sp>
          <p:nvSpPr>
            <p:cNvPr id="498" name="Google Shape;498;p18"/>
            <p:cNvSpPr/>
            <p:nvPr/>
          </p:nvSpPr>
          <p:spPr>
            <a:xfrm>
              <a:off x="0" y="0"/>
              <a:ext cx="1035742" cy="327895"/>
            </a:xfrm>
            <a:custGeom>
              <a:rect b="b" l="l" r="r" t="t"/>
              <a:pathLst>
                <a:path extrusionOk="0" h="327895" w="1035742">
                  <a:moveTo>
                    <a:pt x="50100" y="0"/>
                  </a:moveTo>
                  <a:lnTo>
                    <a:pt x="985641" y="0"/>
                  </a:lnTo>
                  <a:cubicBezTo>
                    <a:pt x="998929" y="0"/>
                    <a:pt x="1011672" y="5278"/>
                    <a:pt x="1021068" y="14674"/>
                  </a:cubicBezTo>
                  <a:cubicBezTo>
                    <a:pt x="1030463" y="24070"/>
                    <a:pt x="1035742" y="36813"/>
                    <a:pt x="1035742" y="50100"/>
                  </a:cubicBezTo>
                  <a:lnTo>
                    <a:pt x="1035742" y="277795"/>
                  </a:lnTo>
                  <a:cubicBezTo>
                    <a:pt x="1035742" y="291082"/>
                    <a:pt x="1030463" y="303825"/>
                    <a:pt x="1021068" y="313221"/>
                  </a:cubicBezTo>
                  <a:cubicBezTo>
                    <a:pt x="1011672" y="322616"/>
                    <a:pt x="998929" y="327895"/>
                    <a:pt x="985641" y="327895"/>
                  </a:cubicBezTo>
                  <a:lnTo>
                    <a:pt x="50100" y="327895"/>
                  </a:lnTo>
                  <a:cubicBezTo>
                    <a:pt x="36813" y="327895"/>
                    <a:pt x="24070" y="322616"/>
                    <a:pt x="14674" y="313221"/>
                  </a:cubicBezTo>
                  <a:cubicBezTo>
                    <a:pt x="5278" y="303825"/>
                    <a:pt x="0" y="291082"/>
                    <a:pt x="0" y="277795"/>
                  </a:cubicBezTo>
                  <a:lnTo>
                    <a:pt x="0" y="50100"/>
                  </a:lnTo>
                  <a:cubicBezTo>
                    <a:pt x="0" y="36813"/>
                    <a:pt x="5278" y="24070"/>
                    <a:pt x="14674" y="14674"/>
                  </a:cubicBezTo>
                  <a:cubicBezTo>
                    <a:pt x="24070" y="5278"/>
                    <a:pt x="36813" y="0"/>
                    <a:pt x="501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8"/>
            <p:cNvSpPr txBox="1"/>
            <p:nvPr/>
          </p:nvSpPr>
          <p:spPr>
            <a:xfrm>
              <a:off x="0" y="-38100"/>
              <a:ext cx="1035742" cy="365995"/>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0" name="Google Shape;500;p18"/>
          <p:cNvGrpSpPr/>
          <p:nvPr/>
        </p:nvGrpSpPr>
        <p:grpSpPr>
          <a:xfrm>
            <a:off x="1616974" y="6468059"/>
            <a:ext cx="9821217" cy="1092102"/>
            <a:chOff x="0" y="-38100"/>
            <a:chExt cx="3291375" cy="365995"/>
          </a:xfrm>
        </p:grpSpPr>
        <p:sp>
          <p:nvSpPr>
            <p:cNvPr id="501" name="Google Shape;501;p18"/>
            <p:cNvSpPr/>
            <p:nvPr/>
          </p:nvSpPr>
          <p:spPr>
            <a:xfrm>
              <a:off x="0" y="0"/>
              <a:ext cx="3291375" cy="327895"/>
            </a:xfrm>
            <a:custGeom>
              <a:rect b="b" l="l" r="r" t="t"/>
              <a:pathLst>
                <a:path extrusionOk="0" h="327895" w="3291375">
                  <a:moveTo>
                    <a:pt x="15766" y="0"/>
                  </a:moveTo>
                  <a:lnTo>
                    <a:pt x="3275609" y="0"/>
                  </a:lnTo>
                  <a:cubicBezTo>
                    <a:pt x="3279790" y="0"/>
                    <a:pt x="3283800" y="1661"/>
                    <a:pt x="3286757" y="4618"/>
                  </a:cubicBezTo>
                  <a:cubicBezTo>
                    <a:pt x="3289714" y="7574"/>
                    <a:pt x="3291375" y="11584"/>
                    <a:pt x="3291375" y="15766"/>
                  </a:cubicBezTo>
                  <a:lnTo>
                    <a:pt x="3291375" y="312129"/>
                  </a:lnTo>
                  <a:cubicBezTo>
                    <a:pt x="3291375" y="320836"/>
                    <a:pt x="3284316" y="327895"/>
                    <a:pt x="3275609" y="327895"/>
                  </a:cubicBezTo>
                  <a:lnTo>
                    <a:pt x="15766" y="327895"/>
                  </a:lnTo>
                  <a:cubicBezTo>
                    <a:pt x="7059" y="327895"/>
                    <a:pt x="0" y="320836"/>
                    <a:pt x="0" y="312129"/>
                  </a:cubicBezTo>
                  <a:lnTo>
                    <a:pt x="0" y="15766"/>
                  </a:lnTo>
                  <a:cubicBezTo>
                    <a:pt x="0" y="7059"/>
                    <a:pt x="7059" y="0"/>
                    <a:pt x="15766"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8"/>
            <p:cNvSpPr txBox="1"/>
            <p:nvPr/>
          </p:nvSpPr>
          <p:spPr>
            <a:xfrm>
              <a:off x="0" y="-38100"/>
              <a:ext cx="3291375" cy="36599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3" name="Google Shape;503;p18"/>
          <p:cNvGrpSpPr/>
          <p:nvPr/>
        </p:nvGrpSpPr>
        <p:grpSpPr>
          <a:xfrm>
            <a:off x="2526909" y="6468059"/>
            <a:ext cx="3090576" cy="1092102"/>
            <a:chOff x="0" y="-38100"/>
            <a:chExt cx="1035742" cy="365995"/>
          </a:xfrm>
        </p:grpSpPr>
        <p:sp>
          <p:nvSpPr>
            <p:cNvPr id="504" name="Google Shape;504;p18"/>
            <p:cNvSpPr/>
            <p:nvPr/>
          </p:nvSpPr>
          <p:spPr>
            <a:xfrm>
              <a:off x="0" y="0"/>
              <a:ext cx="1035742" cy="327895"/>
            </a:xfrm>
            <a:custGeom>
              <a:rect b="b" l="l" r="r" t="t"/>
              <a:pathLst>
                <a:path extrusionOk="0" h="327895" w="1035742">
                  <a:moveTo>
                    <a:pt x="50100" y="0"/>
                  </a:moveTo>
                  <a:lnTo>
                    <a:pt x="985641" y="0"/>
                  </a:lnTo>
                  <a:cubicBezTo>
                    <a:pt x="998929" y="0"/>
                    <a:pt x="1011672" y="5278"/>
                    <a:pt x="1021068" y="14674"/>
                  </a:cubicBezTo>
                  <a:cubicBezTo>
                    <a:pt x="1030463" y="24070"/>
                    <a:pt x="1035742" y="36813"/>
                    <a:pt x="1035742" y="50100"/>
                  </a:cubicBezTo>
                  <a:lnTo>
                    <a:pt x="1035742" y="277795"/>
                  </a:lnTo>
                  <a:cubicBezTo>
                    <a:pt x="1035742" y="291082"/>
                    <a:pt x="1030463" y="303825"/>
                    <a:pt x="1021068" y="313221"/>
                  </a:cubicBezTo>
                  <a:cubicBezTo>
                    <a:pt x="1011672" y="322616"/>
                    <a:pt x="998929" y="327895"/>
                    <a:pt x="985641" y="327895"/>
                  </a:cubicBezTo>
                  <a:lnTo>
                    <a:pt x="50100" y="327895"/>
                  </a:lnTo>
                  <a:cubicBezTo>
                    <a:pt x="36813" y="327895"/>
                    <a:pt x="24070" y="322616"/>
                    <a:pt x="14674" y="313221"/>
                  </a:cubicBezTo>
                  <a:cubicBezTo>
                    <a:pt x="5278" y="303825"/>
                    <a:pt x="0" y="291082"/>
                    <a:pt x="0" y="277795"/>
                  </a:cubicBezTo>
                  <a:lnTo>
                    <a:pt x="0" y="50100"/>
                  </a:lnTo>
                  <a:cubicBezTo>
                    <a:pt x="0" y="36813"/>
                    <a:pt x="5278" y="24070"/>
                    <a:pt x="14674" y="14674"/>
                  </a:cubicBezTo>
                  <a:cubicBezTo>
                    <a:pt x="24070" y="5278"/>
                    <a:pt x="36813" y="0"/>
                    <a:pt x="501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8"/>
            <p:cNvSpPr txBox="1"/>
            <p:nvPr/>
          </p:nvSpPr>
          <p:spPr>
            <a:xfrm>
              <a:off x="0" y="-38100"/>
              <a:ext cx="1035742" cy="365995"/>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6" name="Google Shape;506;p18"/>
          <p:cNvGrpSpPr/>
          <p:nvPr/>
        </p:nvGrpSpPr>
        <p:grpSpPr>
          <a:xfrm>
            <a:off x="7365483" y="6468059"/>
            <a:ext cx="3090576" cy="1092102"/>
            <a:chOff x="0" y="-38100"/>
            <a:chExt cx="1035742" cy="365995"/>
          </a:xfrm>
        </p:grpSpPr>
        <p:sp>
          <p:nvSpPr>
            <p:cNvPr id="507" name="Google Shape;507;p18"/>
            <p:cNvSpPr/>
            <p:nvPr/>
          </p:nvSpPr>
          <p:spPr>
            <a:xfrm>
              <a:off x="0" y="0"/>
              <a:ext cx="1035742" cy="327895"/>
            </a:xfrm>
            <a:custGeom>
              <a:rect b="b" l="l" r="r" t="t"/>
              <a:pathLst>
                <a:path extrusionOk="0" h="327895" w="1035742">
                  <a:moveTo>
                    <a:pt x="50100" y="0"/>
                  </a:moveTo>
                  <a:lnTo>
                    <a:pt x="985641" y="0"/>
                  </a:lnTo>
                  <a:cubicBezTo>
                    <a:pt x="998929" y="0"/>
                    <a:pt x="1011672" y="5278"/>
                    <a:pt x="1021068" y="14674"/>
                  </a:cubicBezTo>
                  <a:cubicBezTo>
                    <a:pt x="1030463" y="24070"/>
                    <a:pt x="1035742" y="36813"/>
                    <a:pt x="1035742" y="50100"/>
                  </a:cubicBezTo>
                  <a:lnTo>
                    <a:pt x="1035742" y="277795"/>
                  </a:lnTo>
                  <a:cubicBezTo>
                    <a:pt x="1035742" y="291082"/>
                    <a:pt x="1030463" y="303825"/>
                    <a:pt x="1021068" y="313221"/>
                  </a:cubicBezTo>
                  <a:cubicBezTo>
                    <a:pt x="1011672" y="322616"/>
                    <a:pt x="998929" y="327895"/>
                    <a:pt x="985641" y="327895"/>
                  </a:cubicBezTo>
                  <a:lnTo>
                    <a:pt x="50100" y="327895"/>
                  </a:lnTo>
                  <a:cubicBezTo>
                    <a:pt x="36813" y="327895"/>
                    <a:pt x="24070" y="322616"/>
                    <a:pt x="14674" y="313221"/>
                  </a:cubicBezTo>
                  <a:cubicBezTo>
                    <a:pt x="5278" y="303825"/>
                    <a:pt x="0" y="291082"/>
                    <a:pt x="0" y="277795"/>
                  </a:cubicBezTo>
                  <a:lnTo>
                    <a:pt x="0" y="50100"/>
                  </a:lnTo>
                  <a:cubicBezTo>
                    <a:pt x="0" y="36813"/>
                    <a:pt x="5278" y="24070"/>
                    <a:pt x="14674" y="14674"/>
                  </a:cubicBezTo>
                  <a:cubicBezTo>
                    <a:pt x="24070" y="5278"/>
                    <a:pt x="36813" y="0"/>
                    <a:pt x="501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
            <p:cNvSpPr txBox="1"/>
            <p:nvPr/>
          </p:nvSpPr>
          <p:spPr>
            <a:xfrm>
              <a:off x="0" y="-38100"/>
              <a:ext cx="1035742" cy="365995"/>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9" name="Google Shape;509;p18"/>
          <p:cNvGrpSpPr/>
          <p:nvPr/>
        </p:nvGrpSpPr>
        <p:grpSpPr>
          <a:xfrm>
            <a:off x="2526909" y="3510849"/>
            <a:ext cx="3090576" cy="1092102"/>
            <a:chOff x="0" y="-38100"/>
            <a:chExt cx="1035742" cy="365995"/>
          </a:xfrm>
        </p:grpSpPr>
        <p:sp>
          <p:nvSpPr>
            <p:cNvPr id="510" name="Google Shape;510;p18"/>
            <p:cNvSpPr/>
            <p:nvPr/>
          </p:nvSpPr>
          <p:spPr>
            <a:xfrm>
              <a:off x="0" y="0"/>
              <a:ext cx="1035742" cy="327895"/>
            </a:xfrm>
            <a:custGeom>
              <a:rect b="b" l="l" r="r" t="t"/>
              <a:pathLst>
                <a:path extrusionOk="0" h="327895" w="1035742">
                  <a:moveTo>
                    <a:pt x="50100" y="0"/>
                  </a:moveTo>
                  <a:lnTo>
                    <a:pt x="985641" y="0"/>
                  </a:lnTo>
                  <a:cubicBezTo>
                    <a:pt x="998929" y="0"/>
                    <a:pt x="1011672" y="5278"/>
                    <a:pt x="1021068" y="14674"/>
                  </a:cubicBezTo>
                  <a:cubicBezTo>
                    <a:pt x="1030463" y="24070"/>
                    <a:pt x="1035742" y="36813"/>
                    <a:pt x="1035742" y="50100"/>
                  </a:cubicBezTo>
                  <a:lnTo>
                    <a:pt x="1035742" y="277795"/>
                  </a:lnTo>
                  <a:cubicBezTo>
                    <a:pt x="1035742" y="291082"/>
                    <a:pt x="1030463" y="303825"/>
                    <a:pt x="1021068" y="313221"/>
                  </a:cubicBezTo>
                  <a:cubicBezTo>
                    <a:pt x="1011672" y="322616"/>
                    <a:pt x="998929" y="327895"/>
                    <a:pt x="985641" y="327895"/>
                  </a:cubicBezTo>
                  <a:lnTo>
                    <a:pt x="50100" y="327895"/>
                  </a:lnTo>
                  <a:cubicBezTo>
                    <a:pt x="36813" y="327895"/>
                    <a:pt x="24070" y="322616"/>
                    <a:pt x="14674" y="313221"/>
                  </a:cubicBezTo>
                  <a:cubicBezTo>
                    <a:pt x="5278" y="303825"/>
                    <a:pt x="0" y="291082"/>
                    <a:pt x="0" y="277795"/>
                  </a:cubicBezTo>
                  <a:lnTo>
                    <a:pt x="0" y="50100"/>
                  </a:lnTo>
                  <a:cubicBezTo>
                    <a:pt x="0" y="36813"/>
                    <a:pt x="5278" y="24070"/>
                    <a:pt x="14674" y="14674"/>
                  </a:cubicBezTo>
                  <a:cubicBezTo>
                    <a:pt x="24070" y="5278"/>
                    <a:pt x="36813" y="0"/>
                    <a:pt x="501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8"/>
            <p:cNvSpPr txBox="1"/>
            <p:nvPr/>
          </p:nvSpPr>
          <p:spPr>
            <a:xfrm>
              <a:off x="0" y="-38100"/>
              <a:ext cx="1035742" cy="365995"/>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512" name="Google Shape;512;p18"/>
          <p:cNvCxnSpPr/>
          <p:nvPr/>
        </p:nvCxnSpPr>
        <p:spPr>
          <a:xfrm rot="10800000">
            <a:off x="17259300" y="727487"/>
            <a:ext cx="0" cy="9559513"/>
          </a:xfrm>
          <a:prstGeom prst="straightConnector1">
            <a:avLst/>
          </a:prstGeom>
          <a:noFill/>
          <a:ln cap="flat" cmpd="sng" w="38100">
            <a:solidFill>
              <a:srgbClr val="FFBD4C"/>
            </a:solidFill>
            <a:prstDash val="solid"/>
            <a:round/>
            <a:headEnd len="sm" w="sm" type="none"/>
            <a:tailEnd len="sm" w="sm" type="none"/>
          </a:ln>
        </p:spPr>
      </p:cxnSp>
      <p:grpSp>
        <p:nvGrpSpPr>
          <p:cNvPr id="513" name="Google Shape;513;p18"/>
          <p:cNvGrpSpPr/>
          <p:nvPr/>
        </p:nvGrpSpPr>
        <p:grpSpPr>
          <a:xfrm>
            <a:off x="16939396" y="9258300"/>
            <a:ext cx="639807" cy="639807"/>
            <a:chOff x="0" y="0"/>
            <a:chExt cx="812800" cy="812800"/>
          </a:xfrm>
        </p:grpSpPr>
        <p:sp>
          <p:nvSpPr>
            <p:cNvPr id="514" name="Google Shape;514;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18"/>
          <p:cNvGrpSpPr/>
          <p:nvPr/>
        </p:nvGrpSpPr>
        <p:grpSpPr>
          <a:xfrm>
            <a:off x="17008395" y="8567516"/>
            <a:ext cx="501811" cy="501811"/>
            <a:chOff x="0" y="0"/>
            <a:chExt cx="812800" cy="812800"/>
          </a:xfrm>
        </p:grpSpPr>
        <p:sp>
          <p:nvSpPr>
            <p:cNvPr id="517" name="Google Shape;517;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18"/>
          <p:cNvGrpSpPr/>
          <p:nvPr/>
        </p:nvGrpSpPr>
        <p:grpSpPr>
          <a:xfrm>
            <a:off x="17083198" y="8026338"/>
            <a:ext cx="352204" cy="352204"/>
            <a:chOff x="0" y="0"/>
            <a:chExt cx="812800" cy="812800"/>
          </a:xfrm>
        </p:grpSpPr>
        <p:sp>
          <p:nvSpPr>
            <p:cNvPr id="520" name="Google Shape;52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18"/>
          <p:cNvGrpSpPr/>
          <p:nvPr/>
        </p:nvGrpSpPr>
        <p:grpSpPr>
          <a:xfrm>
            <a:off x="17083198" y="551385"/>
            <a:ext cx="352204" cy="352204"/>
            <a:chOff x="0" y="0"/>
            <a:chExt cx="812800" cy="812800"/>
          </a:xfrm>
        </p:grpSpPr>
        <p:sp>
          <p:nvSpPr>
            <p:cNvPr id="523" name="Google Shape;52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4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5" name="Google Shape;525;p18"/>
          <p:cNvSpPr txBox="1"/>
          <p:nvPr/>
        </p:nvSpPr>
        <p:spPr>
          <a:xfrm>
            <a:off x="1616974" y="1028700"/>
            <a:ext cx="9821217"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What We Offer</a:t>
            </a:r>
            <a:endParaRPr/>
          </a:p>
        </p:txBody>
      </p:sp>
      <p:sp>
        <p:nvSpPr>
          <p:cNvPr id="526" name="Google Shape;526;p18"/>
          <p:cNvSpPr txBox="1"/>
          <p:nvPr/>
        </p:nvSpPr>
        <p:spPr>
          <a:xfrm>
            <a:off x="2347163" y="3842282"/>
            <a:ext cx="345006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C0F27"/>
                </a:solidFill>
                <a:latin typeface="Raleway"/>
                <a:ea typeface="Raleway"/>
                <a:cs typeface="Raleway"/>
                <a:sym typeface="Raleway"/>
              </a:rPr>
              <a:t>One</a:t>
            </a:r>
            <a:endParaRPr/>
          </a:p>
        </p:txBody>
      </p:sp>
      <p:sp>
        <p:nvSpPr>
          <p:cNvPr id="527" name="Google Shape;527;p18"/>
          <p:cNvSpPr txBox="1"/>
          <p:nvPr/>
        </p:nvSpPr>
        <p:spPr>
          <a:xfrm>
            <a:off x="7113539" y="3842282"/>
            <a:ext cx="3594462"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C0F27"/>
                </a:solidFill>
                <a:latin typeface="Raleway"/>
                <a:ea typeface="Raleway"/>
                <a:cs typeface="Raleway"/>
                <a:sym typeface="Raleway"/>
              </a:rPr>
              <a:t>Two</a:t>
            </a:r>
            <a:endParaRPr/>
          </a:p>
        </p:txBody>
      </p:sp>
      <p:sp>
        <p:nvSpPr>
          <p:cNvPr id="528" name="Google Shape;528;p18"/>
          <p:cNvSpPr txBox="1"/>
          <p:nvPr/>
        </p:nvSpPr>
        <p:spPr>
          <a:xfrm>
            <a:off x="2347163" y="6799491"/>
            <a:ext cx="3450068"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C0F27"/>
                </a:solidFill>
                <a:latin typeface="Raleway"/>
                <a:ea typeface="Raleway"/>
                <a:cs typeface="Raleway"/>
                <a:sym typeface="Raleway"/>
              </a:rPr>
              <a:t>Three</a:t>
            </a:r>
            <a:endParaRPr/>
          </a:p>
        </p:txBody>
      </p:sp>
      <p:sp>
        <p:nvSpPr>
          <p:cNvPr id="529" name="Google Shape;529;p18"/>
          <p:cNvSpPr txBox="1"/>
          <p:nvPr/>
        </p:nvSpPr>
        <p:spPr>
          <a:xfrm>
            <a:off x="7113539" y="6799491"/>
            <a:ext cx="3594462" cy="533400"/>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0C0F27"/>
                </a:solidFill>
                <a:latin typeface="Raleway"/>
                <a:ea typeface="Raleway"/>
                <a:cs typeface="Raleway"/>
                <a:sym typeface="Raleway"/>
              </a:rPr>
              <a:t>Four</a:t>
            </a:r>
            <a:endParaRPr/>
          </a:p>
        </p:txBody>
      </p:sp>
      <p:sp>
        <p:nvSpPr>
          <p:cNvPr id="530" name="Google Shape;530;p18"/>
          <p:cNvSpPr txBox="1"/>
          <p:nvPr/>
        </p:nvSpPr>
        <p:spPr>
          <a:xfrm>
            <a:off x="2703073" y="4707255"/>
            <a:ext cx="27381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531" name="Google Shape;531;p18"/>
          <p:cNvSpPr txBox="1"/>
          <p:nvPr/>
        </p:nvSpPr>
        <p:spPr>
          <a:xfrm>
            <a:off x="7554336" y="4707255"/>
            <a:ext cx="2712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532" name="Google Shape;532;p18"/>
          <p:cNvSpPr txBox="1"/>
          <p:nvPr/>
        </p:nvSpPr>
        <p:spPr>
          <a:xfrm>
            <a:off x="2734368" y="7664935"/>
            <a:ext cx="26757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sp>
        <p:nvSpPr>
          <p:cNvPr id="533" name="Google Shape;533;p18"/>
          <p:cNvSpPr txBox="1"/>
          <p:nvPr/>
        </p:nvSpPr>
        <p:spPr>
          <a:xfrm>
            <a:off x="7585108" y="7664935"/>
            <a:ext cx="2682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Elaborate on what you want to discuss. </a:t>
            </a:r>
            <a:endParaRPr/>
          </a:p>
        </p:txBody>
      </p:sp>
      <p:grpSp>
        <p:nvGrpSpPr>
          <p:cNvPr id="534" name="Google Shape;534;p18"/>
          <p:cNvGrpSpPr/>
          <p:nvPr/>
        </p:nvGrpSpPr>
        <p:grpSpPr>
          <a:xfrm>
            <a:off x="1051917" y="9744709"/>
            <a:ext cx="2137482" cy="475324"/>
            <a:chOff x="30956" y="22212"/>
            <a:chExt cx="2849976" cy="633766"/>
          </a:xfrm>
        </p:grpSpPr>
        <p:cxnSp>
          <p:nvCxnSpPr>
            <p:cNvPr id="535" name="Google Shape;535;p18"/>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36" name="Google Shape;536;p18"/>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37" name="Google Shape;537;p18"/>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38" name="Google Shape;538;p18"/>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39" name="Google Shape;539;p18"/>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40" name="Google Shape;540;p18"/>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41" name="Google Shape;541;p18"/>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pic>
        <p:nvPicPr>
          <p:cNvPr id="542" name="Google Shape;542;p18"/>
          <p:cNvPicPr preferRelativeResize="0"/>
          <p:nvPr/>
        </p:nvPicPr>
        <p:blipFill>
          <a:blip r:embed="rId4">
            <a:alphaModFix/>
          </a:blip>
          <a:stretch>
            <a:fillRect/>
          </a:stretch>
        </p:blipFill>
        <p:spPr>
          <a:xfrm>
            <a:off x="11438200" y="551370"/>
            <a:ext cx="765300" cy="74100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C0F27"/>
        </a:solidFill>
      </p:bgPr>
    </p:bg>
    <p:spTree>
      <p:nvGrpSpPr>
        <p:cNvPr id="546" name="Shape 546"/>
        <p:cNvGrpSpPr/>
        <p:nvPr/>
      </p:nvGrpSpPr>
      <p:grpSpPr>
        <a:xfrm>
          <a:off x="0" y="0"/>
          <a:ext cx="0" cy="0"/>
          <a:chOff x="0" y="0"/>
          <a:chExt cx="0" cy="0"/>
        </a:xfrm>
      </p:grpSpPr>
      <p:grpSp>
        <p:nvGrpSpPr>
          <p:cNvPr id="547" name="Google Shape;547;p19"/>
          <p:cNvGrpSpPr/>
          <p:nvPr/>
        </p:nvGrpSpPr>
        <p:grpSpPr>
          <a:xfrm>
            <a:off x="1028700" y="4540605"/>
            <a:ext cx="16590185" cy="3718865"/>
            <a:chOff x="0" y="-38100"/>
            <a:chExt cx="5559852" cy="1246299"/>
          </a:xfrm>
        </p:grpSpPr>
        <p:sp>
          <p:nvSpPr>
            <p:cNvPr id="548" name="Google Shape;548;p19"/>
            <p:cNvSpPr/>
            <p:nvPr/>
          </p:nvSpPr>
          <p:spPr>
            <a:xfrm>
              <a:off x="0" y="0"/>
              <a:ext cx="5559852" cy="1208199"/>
            </a:xfrm>
            <a:custGeom>
              <a:rect b="b" l="l" r="r" t="t"/>
              <a:pathLst>
                <a:path extrusionOk="0" h="1208199" w="5559852">
                  <a:moveTo>
                    <a:pt x="9333" y="0"/>
                  </a:moveTo>
                  <a:lnTo>
                    <a:pt x="5550519" y="0"/>
                  </a:lnTo>
                  <a:cubicBezTo>
                    <a:pt x="5555674" y="0"/>
                    <a:pt x="5559852" y="4179"/>
                    <a:pt x="5559852" y="9333"/>
                  </a:cubicBezTo>
                  <a:lnTo>
                    <a:pt x="5559852" y="1198866"/>
                  </a:lnTo>
                  <a:cubicBezTo>
                    <a:pt x="5559852" y="1201342"/>
                    <a:pt x="5558869" y="1203715"/>
                    <a:pt x="5557119" y="1205466"/>
                  </a:cubicBezTo>
                  <a:cubicBezTo>
                    <a:pt x="5555368" y="1207216"/>
                    <a:pt x="5552994" y="1208199"/>
                    <a:pt x="5550519" y="1208199"/>
                  </a:cubicBezTo>
                  <a:lnTo>
                    <a:pt x="9333" y="1208199"/>
                  </a:lnTo>
                  <a:cubicBezTo>
                    <a:pt x="6858" y="1208199"/>
                    <a:pt x="4484" y="1207216"/>
                    <a:pt x="2734" y="1205466"/>
                  </a:cubicBezTo>
                  <a:cubicBezTo>
                    <a:pt x="983" y="1203715"/>
                    <a:pt x="0" y="1201342"/>
                    <a:pt x="0" y="1198866"/>
                  </a:cubicBezTo>
                  <a:lnTo>
                    <a:pt x="0" y="9333"/>
                  </a:lnTo>
                  <a:cubicBezTo>
                    <a:pt x="0" y="6858"/>
                    <a:pt x="983" y="4484"/>
                    <a:pt x="2734" y="2734"/>
                  </a:cubicBezTo>
                  <a:cubicBezTo>
                    <a:pt x="4484" y="983"/>
                    <a:pt x="6858" y="0"/>
                    <a:pt x="9333" y="0"/>
                  </a:cubicBezTo>
                  <a:close/>
                </a:path>
              </a:pathLst>
            </a:custGeom>
            <a:solidFill>
              <a:srgbClr val="000000">
                <a:alpha val="0"/>
              </a:srgbClr>
            </a:solidFill>
            <a:ln cap="sq" cmpd="sng" w="38100">
              <a:solidFill>
                <a:srgbClr val="FFBD4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txBox="1"/>
            <p:nvPr/>
          </p:nvSpPr>
          <p:spPr>
            <a:xfrm>
              <a:off x="0" y="-38100"/>
              <a:ext cx="5559852" cy="12462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50" name="Google Shape;550;p19"/>
          <p:cNvPicPr preferRelativeResize="0"/>
          <p:nvPr/>
        </p:nvPicPr>
        <p:blipFill>
          <a:blip r:embed="rId3">
            <a:alphaModFix/>
          </a:blip>
          <a:stretch>
            <a:fillRect/>
          </a:stretch>
        </p:blipFill>
        <p:spPr>
          <a:xfrm>
            <a:off x="-33" y="-400"/>
            <a:ext cx="4467424" cy="10287799"/>
          </a:xfrm>
          <a:prstGeom prst="rect">
            <a:avLst/>
          </a:prstGeom>
          <a:noFill/>
          <a:ln>
            <a:noFill/>
          </a:ln>
        </p:spPr>
      </p:pic>
      <p:pic>
        <p:nvPicPr>
          <p:cNvPr id="551" name="Google Shape;551;p19"/>
          <p:cNvPicPr preferRelativeResize="0"/>
          <p:nvPr/>
        </p:nvPicPr>
        <p:blipFill>
          <a:blip r:embed="rId4">
            <a:alphaModFix/>
          </a:blip>
          <a:stretch>
            <a:fillRect/>
          </a:stretch>
        </p:blipFill>
        <p:spPr>
          <a:xfrm>
            <a:off x="17193897" y="7776771"/>
            <a:ext cx="849975" cy="825515"/>
          </a:xfrm>
          <a:prstGeom prst="rect">
            <a:avLst/>
          </a:prstGeom>
          <a:noFill/>
          <a:ln>
            <a:noFill/>
          </a:ln>
        </p:spPr>
      </p:pic>
      <p:pic>
        <p:nvPicPr>
          <p:cNvPr id="552" name="Google Shape;552;p19"/>
          <p:cNvPicPr preferRelativeResize="0"/>
          <p:nvPr/>
        </p:nvPicPr>
        <p:blipFill>
          <a:blip r:embed="rId5">
            <a:alphaModFix/>
          </a:blip>
          <a:stretch>
            <a:fillRect/>
          </a:stretch>
        </p:blipFill>
        <p:spPr>
          <a:xfrm>
            <a:off x="4042425" y="617900"/>
            <a:ext cx="1551975" cy="1917147"/>
          </a:xfrm>
          <a:prstGeom prst="rect">
            <a:avLst/>
          </a:prstGeom>
          <a:noFill/>
          <a:ln>
            <a:noFill/>
          </a:ln>
        </p:spPr>
      </p:pic>
      <p:sp>
        <p:nvSpPr>
          <p:cNvPr id="553" name="Google Shape;553;p19"/>
          <p:cNvSpPr/>
          <p:nvPr/>
        </p:nvSpPr>
        <p:spPr>
          <a:xfrm>
            <a:off x="12798151" y="5133138"/>
            <a:ext cx="4214095" cy="2635219"/>
          </a:xfrm>
          <a:custGeom>
            <a:rect b="b" l="l" r="r" t="t"/>
            <a:pathLst>
              <a:path extrusionOk="0" h="2635219" w="4214095">
                <a:moveTo>
                  <a:pt x="0" y="0"/>
                </a:moveTo>
                <a:lnTo>
                  <a:pt x="4214095" y="0"/>
                </a:lnTo>
                <a:lnTo>
                  <a:pt x="4214095" y="2635219"/>
                </a:lnTo>
                <a:lnTo>
                  <a:pt x="0" y="2635219"/>
                </a:lnTo>
                <a:lnTo>
                  <a:pt x="0" y="0"/>
                </a:lnTo>
                <a:close/>
              </a:path>
            </a:pathLst>
          </a:custGeom>
          <a:blipFill rotWithShape="1">
            <a:blip r:embed="rId6">
              <a:alphaModFix/>
            </a:blip>
            <a:stretch>
              <a:fillRect b="-20389" l="0" r="-12925" t="0"/>
            </a:stretch>
          </a:blipFill>
          <a:ln>
            <a:noFill/>
          </a:ln>
        </p:spPr>
      </p:sp>
      <p:pic>
        <p:nvPicPr>
          <p:cNvPr id="554" name="Google Shape;554;p19"/>
          <p:cNvPicPr preferRelativeResize="0"/>
          <p:nvPr/>
        </p:nvPicPr>
        <p:blipFill>
          <a:blip r:embed="rId7">
            <a:alphaModFix/>
          </a:blip>
          <a:stretch>
            <a:fillRect/>
          </a:stretch>
        </p:blipFill>
        <p:spPr>
          <a:xfrm>
            <a:off x="3764377" y="5172803"/>
            <a:ext cx="4214076" cy="2622364"/>
          </a:xfrm>
          <a:prstGeom prst="rect">
            <a:avLst/>
          </a:prstGeom>
          <a:noFill/>
          <a:ln>
            <a:noFill/>
          </a:ln>
        </p:spPr>
      </p:pic>
      <p:pic>
        <p:nvPicPr>
          <p:cNvPr id="555" name="Google Shape;555;p19"/>
          <p:cNvPicPr preferRelativeResize="0"/>
          <p:nvPr/>
        </p:nvPicPr>
        <p:blipFill>
          <a:blip r:embed="rId8">
            <a:alphaModFix/>
          </a:blip>
          <a:stretch>
            <a:fillRect/>
          </a:stretch>
        </p:blipFill>
        <p:spPr>
          <a:xfrm>
            <a:off x="8279252" y="5145987"/>
            <a:ext cx="4214076" cy="2622364"/>
          </a:xfrm>
          <a:prstGeom prst="rect">
            <a:avLst/>
          </a:prstGeom>
          <a:noFill/>
          <a:ln>
            <a:noFill/>
          </a:ln>
        </p:spPr>
      </p:pic>
      <p:sp>
        <p:nvSpPr>
          <p:cNvPr id="556" name="Google Shape;556;p19"/>
          <p:cNvSpPr txBox="1"/>
          <p:nvPr/>
        </p:nvSpPr>
        <p:spPr>
          <a:xfrm>
            <a:off x="6720822" y="1028700"/>
            <a:ext cx="7327621" cy="1371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4C"/>
                </a:solidFill>
                <a:latin typeface="Montserrat"/>
                <a:ea typeface="Montserrat"/>
                <a:cs typeface="Montserrat"/>
                <a:sym typeface="Montserrat"/>
              </a:rPr>
              <a:t>Portfolio</a:t>
            </a:r>
            <a:endParaRPr/>
          </a:p>
        </p:txBody>
      </p:sp>
      <p:sp>
        <p:nvSpPr>
          <p:cNvPr id="557" name="Google Shape;557;p19"/>
          <p:cNvSpPr txBox="1"/>
          <p:nvPr/>
        </p:nvSpPr>
        <p:spPr>
          <a:xfrm>
            <a:off x="5871413" y="2409825"/>
            <a:ext cx="8888543"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Roboto Condensed"/>
                <a:ea typeface="Roboto Condensed"/>
                <a:cs typeface="Roboto Condensed"/>
                <a:sym typeface="Roboto Condensed"/>
              </a:rPr>
              <a:t>What can you say about your projects? Share it here!</a:t>
            </a:r>
            <a:endParaRPr/>
          </a:p>
        </p:txBody>
      </p:sp>
      <p:grpSp>
        <p:nvGrpSpPr>
          <p:cNvPr id="558" name="Google Shape;558;p19"/>
          <p:cNvGrpSpPr/>
          <p:nvPr/>
        </p:nvGrpSpPr>
        <p:grpSpPr>
          <a:xfrm>
            <a:off x="2765041" y="9795017"/>
            <a:ext cx="2137482" cy="475324"/>
            <a:chOff x="30956" y="22212"/>
            <a:chExt cx="2849976" cy="633766"/>
          </a:xfrm>
        </p:grpSpPr>
        <p:cxnSp>
          <p:nvCxnSpPr>
            <p:cNvPr id="559" name="Google Shape;559;p19"/>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60" name="Google Shape;560;p19"/>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61" name="Google Shape;561;p19"/>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62" name="Google Shape;562;p19"/>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63" name="Google Shape;563;p19"/>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64" name="Google Shape;564;p19"/>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65" name="Google Shape;565;p19"/>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grpSp>
        <p:nvGrpSpPr>
          <p:cNvPr id="566" name="Google Shape;566;p19"/>
          <p:cNvGrpSpPr/>
          <p:nvPr/>
        </p:nvGrpSpPr>
        <p:grpSpPr>
          <a:xfrm>
            <a:off x="4882281" y="9795017"/>
            <a:ext cx="2137482" cy="475324"/>
            <a:chOff x="30956" y="22212"/>
            <a:chExt cx="2849976" cy="633766"/>
          </a:xfrm>
        </p:grpSpPr>
        <p:cxnSp>
          <p:nvCxnSpPr>
            <p:cNvPr id="567" name="Google Shape;567;p19"/>
            <p:cNvCxnSpPr/>
            <p:nvPr/>
          </p:nvCxnSpPr>
          <p:spPr>
            <a:xfrm flipH="1" rot="10800000">
              <a:off x="30956"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68" name="Google Shape;568;p19"/>
            <p:cNvCxnSpPr/>
            <p:nvPr/>
          </p:nvCxnSpPr>
          <p:spPr>
            <a:xfrm flipH="1" rot="10800000">
              <a:off x="430160"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69" name="Google Shape;569;p19"/>
            <p:cNvCxnSpPr/>
            <p:nvPr/>
          </p:nvCxnSpPr>
          <p:spPr>
            <a:xfrm flipH="1" rot="10800000">
              <a:off x="829364"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70" name="Google Shape;570;p19"/>
            <p:cNvCxnSpPr/>
            <p:nvPr/>
          </p:nvCxnSpPr>
          <p:spPr>
            <a:xfrm flipH="1" rot="10800000">
              <a:off x="1228569"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71" name="Google Shape;571;p19"/>
            <p:cNvCxnSpPr/>
            <p:nvPr/>
          </p:nvCxnSpPr>
          <p:spPr>
            <a:xfrm flipH="1" rot="10800000">
              <a:off x="1627773"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72" name="Google Shape;572;p19"/>
            <p:cNvCxnSpPr/>
            <p:nvPr/>
          </p:nvCxnSpPr>
          <p:spPr>
            <a:xfrm flipH="1" rot="10800000">
              <a:off x="2026977" y="22212"/>
              <a:ext cx="454750" cy="633766"/>
            </a:xfrm>
            <a:prstGeom prst="straightConnector1">
              <a:avLst/>
            </a:prstGeom>
            <a:noFill/>
            <a:ln cap="flat" cmpd="sng" w="76200">
              <a:solidFill>
                <a:srgbClr val="FFBD4C"/>
              </a:solidFill>
              <a:prstDash val="solid"/>
              <a:round/>
              <a:headEnd len="sm" w="sm" type="none"/>
              <a:tailEnd len="sm" w="sm" type="none"/>
            </a:ln>
          </p:spPr>
        </p:cxnSp>
        <p:cxnSp>
          <p:nvCxnSpPr>
            <p:cNvPr id="573" name="Google Shape;573;p19"/>
            <p:cNvCxnSpPr/>
            <p:nvPr/>
          </p:nvCxnSpPr>
          <p:spPr>
            <a:xfrm flipH="1" rot="10800000">
              <a:off x="2426182" y="22212"/>
              <a:ext cx="454750" cy="633766"/>
            </a:xfrm>
            <a:prstGeom prst="straightConnector1">
              <a:avLst/>
            </a:prstGeom>
            <a:noFill/>
            <a:ln cap="flat" cmpd="sng" w="76200">
              <a:solidFill>
                <a:srgbClr val="FFBD4C"/>
              </a:solidFill>
              <a:prstDash val="solid"/>
              <a:round/>
              <a:headEnd len="sm" w="sm" type="none"/>
              <a:tailEnd len="sm" w="sm" type="none"/>
            </a:ln>
          </p:spPr>
        </p:cxn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ade Marketing">
  <a:themeElements>
    <a:clrScheme name="Office">
      <a:dk1>
        <a:srgbClr val="000000"/>
      </a:dk1>
      <a:lt1>
        <a:srgbClr val="FFFFFF"/>
      </a:lt1>
      <a:dk2>
        <a:srgbClr val="888888"/>
      </a:dk2>
      <a:lt2>
        <a:srgbClr val="FFBD4C"/>
      </a:lt2>
      <a:accent1>
        <a:srgbClr val="4E77A7"/>
      </a:accent1>
      <a:accent2>
        <a:srgbClr val="0C0F27"/>
      </a:accent2>
      <a:accent3>
        <a:srgbClr val="FFFFFF"/>
      </a:accent3>
      <a:accent4>
        <a:srgbClr val="888888"/>
      </a:accent4>
      <a:accent5>
        <a:srgbClr val="FFBD4C"/>
      </a:accent5>
      <a:accent6>
        <a:srgbClr val="4E77A7"/>
      </a:accent6>
      <a:hlink>
        <a:srgbClr val="0C0F2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