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10287000" cx="18288000"/>
  <p:notesSz cx="6858000" cy="9144000"/>
  <p:embeddedFontLst>
    <p:embeddedFont>
      <p:font typeface="Dosis"/>
      <p:regular r:id="rId24"/>
      <p:bold r:id="rId25"/>
    </p:embeddedFont>
    <p:embeddedFont>
      <p:font typeface="Play"/>
      <p:bold r:id="rId26"/>
    </p:embeddedFont>
    <p:embeddedFont>
      <p:font typeface="Bai Jamjuree"/>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Dosis-regular.fntdata"/><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lay-bold.fntdata"/><Relationship Id="rId25" Type="http://schemas.openxmlformats.org/officeDocument/2006/relationships/font" Target="fonts/Dosis-bold.fntdata"/><Relationship Id="rId28" Type="http://schemas.openxmlformats.org/officeDocument/2006/relationships/font" Target="fonts/BaiJamjuree-bold.fntdata"/><Relationship Id="rId27" Type="http://schemas.openxmlformats.org/officeDocument/2006/relationships/font" Target="fonts/BaiJamjuree-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BaiJamjuree-italic.fntdata"/><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font" Target="fonts/BaiJamjuree-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7.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6.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2193450" y="1112225"/>
            <a:ext cx="139011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 name="Google Shape;11;p3"/>
          <p:cNvSpPr txBox="1"/>
          <p:nvPr>
            <p:ph idx="1" type="subTitle"/>
          </p:nvPr>
        </p:nvSpPr>
        <p:spPr>
          <a:xfrm>
            <a:off x="3357600" y="5626975"/>
            <a:ext cx="11572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12" name="Google Shape;12;p3"/>
          <p:cNvPicPr preferRelativeResize="0"/>
          <p:nvPr/>
        </p:nvPicPr>
        <p:blipFill>
          <a:blip r:embed="rId2">
            <a:alphaModFix/>
          </a:blip>
          <a:stretch>
            <a:fillRect/>
          </a:stretch>
        </p:blipFill>
        <p:spPr>
          <a:xfrm>
            <a:off x="-5320057" y="4631425"/>
            <a:ext cx="10208312" cy="10286999"/>
          </a:xfrm>
          <a:prstGeom prst="rect">
            <a:avLst/>
          </a:prstGeom>
          <a:noFill/>
          <a:ln>
            <a:noFill/>
          </a:ln>
        </p:spPr>
      </p:pic>
      <p:pic>
        <p:nvPicPr>
          <p:cNvPr id="13" name="Google Shape;13;p3"/>
          <p:cNvPicPr preferRelativeResize="0"/>
          <p:nvPr/>
        </p:nvPicPr>
        <p:blipFill>
          <a:blip r:embed="rId3">
            <a:alphaModFix/>
          </a:blip>
          <a:stretch>
            <a:fillRect/>
          </a:stretch>
        </p:blipFill>
        <p:spPr>
          <a:xfrm>
            <a:off x="11902520" y="-5574750"/>
            <a:ext cx="14916777" cy="14843926"/>
          </a:xfrm>
          <a:prstGeom prst="rect">
            <a:avLst/>
          </a:prstGeom>
          <a:noFill/>
          <a:ln>
            <a:noFill/>
          </a:ln>
        </p:spPr>
      </p:pic>
      <p:sp>
        <p:nvSpPr>
          <p:cNvPr id="14" name="Google Shape;14;p3"/>
          <p:cNvSpPr/>
          <p:nvPr/>
        </p:nvSpPr>
        <p:spPr>
          <a:xfrm rot="967356">
            <a:off x="13044834" y="7278855"/>
            <a:ext cx="8163505" cy="9383340"/>
          </a:xfrm>
          <a:custGeom>
            <a:rect b="b" l="l" r="r" t="t"/>
            <a:pathLst>
              <a:path extrusionOk="0" h="9389886" w="8169200">
                <a:moveTo>
                  <a:pt x="0" y="0"/>
                </a:moveTo>
                <a:lnTo>
                  <a:pt x="8169201" y="0"/>
                </a:lnTo>
                <a:lnTo>
                  <a:pt x="8169201" y="9389886"/>
                </a:lnTo>
                <a:lnTo>
                  <a:pt x="0" y="9389886"/>
                </a:lnTo>
                <a:lnTo>
                  <a:pt x="0" y="0"/>
                </a:lnTo>
                <a:close/>
              </a:path>
            </a:pathLst>
          </a:custGeom>
          <a:blipFill rotWithShape="1">
            <a:blip r:embed="rId4">
              <a:alphaModFix amt="50000"/>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4"/>
          <p:cNvSpPr txBox="1"/>
          <p:nvPr>
            <p:ph type="title"/>
          </p:nvPr>
        </p:nvSpPr>
        <p:spPr>
          <a:xfrm>
            <a:off x="2436600" y="1265125"/>
            <a:ext cx="13414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
          <p:cNvSpPr txBox="1"/>
          <p:nvPr>
            <p:ph idx="1" type="body"/>
          </p:nvPr>
        </p:nvSpPr>
        <p:spPr>
          <a:xfrm>
            <a:off x="2942075" y="42532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4"/>
          <p:cNvSpPr/>
          <p:nvPr/>
        </p:nvSpPr>
        <p:spPr>
          <a:xfrm rot="967356">
            <a:off x="-5358772" y="-1961230"/>
            <a:ext cx="8163505" cy="9383340"/>
          </a:xfrm>
          <a:custGeom>
            <a:rect b="b" l="l" r="r" t="t"/>
            <a:pathLst>
              <a:path extrusionOk="0" h="9389886" w="8169200">
                <a:moveTo>
                  <a:pt x="0" y="0"/>
                </a:moveTo>
                <a:lnTo>
                  <a:pt x="8169200" y="0"/>
                </a:lnTo>
                <a:lnTo>
                  <a:pt x="8169200" y="9389886"/>
                </a:lnTo>
                <a:lnTo>
                  <a:pt x="0" y="9389886"/>
                </a:lnTo>
                <a:lnTo>
                  <a:pt x="0" y="0"/>
                </a:lnTo>
                <a:close/>
              </a:path>
            </a:pathLst>
          </a:custGeom>
          <a:blipFill rotWithShape="1">
            <a:blip r:embed="rId2">
              <a:alphaModFix amt="50000"/>
            </a:blip>
            <a:stretch>
              <a:fillRect b="0" l="0" r="0" t="0"/>
            </a:stretch>
          </a:blipFill>
          <a:ln>
            <a:noFill/>
          </a:ln>
        </p:spPr>
      </p:sp>
      <p:pic>
        <p:nvPicPr>
          <p:cNvPr id="19" name="Google Shape;19;p4"/>
          <p:cNvPicPr preferRelativeResize="0"/>
          <p:nvPr/>
        </p:nvPicPr>
        <p:blipFill>
          <a:blip r:embed="rId3">
            <a:alphaModFix/>
          </a:blip>
          <a:stretch>
            <a:fillRect/>
          </a:stretch>
        </p:blipFill>
        <p:spPr>
          <a:xfrm>
            <a:off x="15453499" y="-875270"/>
            <a:ext cx="16793151" cy="172306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5"/>
          <p:cNvSpPr txBox="1"/>
          <p:nvPr>
            <p:ph type="title"/>
          </p:nvPr>
        </p:nvSpPr>
        <p:spPr>
          <a:xfrm>
            <a:off x="1728161" y="740425"/>
            <a:ext cx="148317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Font typeface="Calibri"/>
              <a:buNone/>
              <a:defRPr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2" name="Google Shape;22;p5"/>
          <p:cNvSpPr txBox="1"/>
          <p:nvPr>
            <p:ph idx="1" type="body"/>
          </p:nvPr>
        </p:nvSpPr>
        <p:spPr>
          <a:xfrm>
            <a:off x="3485213" y="63299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23" name="Google Shape;23;p5"/>
          <p:cNvSpPr/>
          <p:nvPr/>
        </p:nvSpPr>
        <p:spPr>
          <a:xfrm>
            <a:off x="13735022" y="7850985"/>
            <a:ext cx="7600141" cy="8735794"/>
          </a:xfrm>
          <a:custGeom>
            <a:rect b="b" l="l" r="r" t="t"/>
            <a:pathLst>
              <a:path extrusionOk="0" h="8735794" w="7600141">
                <a:moveTo>
                  <a:pt x="0" y="0"/>
                </a:moveTo>
                <a:lnTo>
                  <a:pt x="7600141" y="0"/>
                </a:lnTo>
                <a:lnTo>
                  <a:pt x="7600141" y="8735795"/>
                </a:lnTo>
                <a:lnTo>
                  <a:pt x="0" y="8735795"/>
                </a:lnTo>
                <a:lnTo>
                  <a:pt x="0" y="0"/>
                </a:lnTo>
                <a:close/>
              </a:path>
            </a:pathLst>
          </a:custGeom>
          <a:blipFill rotWithShape="1">
            <a:blip r:embed="rId2">
              <a:alphaModFix amt="50000"/>
            </a:blip>
            <a:stretch>
              <a:fillRect b="0" l="0" r="0" t="0"/>
            </a:stretch>
          </a:blipFill>
          <a:ln>
            <a:noFill/>
          </a:ln>
        </p:spPr>
      </p:sp>
      <p:pic>
        <p:nvPicPr>
          <p:cNvPr id="24" name="Google Shape;24;p5"/>
          <p:cNvPicPr preferRelativeResize="0"/>
          <p:nvPr/>
        </p:nvPicPr>
        <p:blipFill>
          <a:blip r:embed="rId3">
            <a:alphaModFix/>
          </a:blip>
          <a:stretch>
            <a:fillRect/>
          </a:stretch>
        </p:blipFill>
        <p:spPr>
          <a:xfrm>
            <a:off x="-4163553" y="6084693"/>
            <a:ext cx="12408224" cy="127314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6"/>
          <p:cNvSpPr txBox="1"/>
          <p:nvPr>
            <p:ph type="title"/>
          </p:nvPr>
        </p:nvSpPr>
        <p:spPr>
          <a:xfrm>
            <a:off x="2436600" y="1265125"/>
            <a:ext cx="13414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
          <p:cNvSpPr txBox="1"/>
          <p:nvPr>
            <p:ph idx="1" type="body"/>
          </p:nvPr>
        </p:nvSpPr>
        <p:spPr>
          <a:xfrm>
            <a:off x="1793300" y="4238050"/>
            <a:ext cx="7067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28" name="Google Shape;28;p6"/>
          <p:cNvSpPr txBox="1"/>
          <p:nvPr>
            <p:ph idx="2" type="body"/>
          </p:nvPr>
        </p:nvSpPr>
        <p:spPr>
          <a:xfrm>
            <a:off x="9127550" y="4238050"/>
            <a:ext cx="7067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29" name="Google Shape;29;p6"/>
          <p:cNvSpPr/>
          <p:nvPr/>
        </p:nvSpPr>
        <p:spPr>
          <a:xfrm rot="-1312875">
            <a:off x="13627068" y="7848726"/>
            <a:ext cx="8165165" cy="9385249"/>
          </a:xfrm>
          <a:custGeom>
            <a:rect b="b" l="l" r="r" t="t"/>
            <a:pathLst>
              <a:path extrusionOk="0" h="9389886" w="8169200">
                <a:moveTo>
                  <a:pt x="0" y="0"/>
                </a:moveTo>
                <a:lnTo>
                  <a:pt x="8169201" y="0"/>
                </a:lnTo>
                <a:lnTo>
                  <a:pt x="8169201" y="9389886"/>
                </a:lnTo>
                <a:lnTo>
                  <a:pt x="0" y="9389886"/>
                </a:lnTo>
                <a:lnTo>
                  <a:pt x="0" y="0"/>
                </a:lnTo>
                <a:close/>
              </a:path>
            </a:pathLst>
          </a:custGeom>
          <a:blipFill rotWithShape="1">
            <a:blip r:embed="rId2">
              <a:alphaModFix amt="50000"/>
            </a:blip>
            <a:stretch>
              <a:fillRect b="0" l="0" r="0" t="0"/>
            </a:stretch>
          </a:blipFill>
          <a:ln>
            <a:noFill/>
          </a:ln>
        </p:spPr>
      </p:sp>
      <p:pic>
        <p:nvPicPr>
          <p:cNvPr id="30" name="Google Shape;30;p6"/>
          <p:cNvPicPr preferRelativeResize="0"/>
          <p:nvPr/>
        </p:nvPicPr>
        <p:blipFill>
          <a:blip r:embed="rId3">
            <a:alphaModFix/>
          </a:blip>
          <a:stretch>
            <a:fillRect/>
          </a:stretch>
        </p:blipFill>
        <p:spPr>
          <a:xfrm>
            <a:off x="14033300" y="4872838"/>
            <a:ext cx="7352700" cy="7271574"/>
          </a:xfrm>
          <a:prstGeom prst="rect">
            <a:avLst/>
          </a:prstGeom>
          <a:noFill/>
          <a:ln>
            <a:noFill/>
          </a:ln>
        </p:spPr>
      </p:pic>
      <p:pic>
        <p:nvPicPr>
          <p:cNvPr id="31" name="Google Shape;31;p6"/>
          <p:cNvPicPr preferRelativeResize="0"/>
          <p:nvPr/>
        </p:nvPicPr>
        <p:blipFill>
          <a:blip r:embed="rId4">
            <a:alphaModFix/>
          </a:blip>
          <a:stretch>
            <a:fillRect/>
          </a:stretch>
        </p:blipFill>
        <p:spPr>
          <a:xfrm>
            <a:off x="-6344571" y="-5414150"/>
            <a:ext cx="10429594" cy="1028700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 name="Shape 32"/>
        <p:cNvGrpSpPr/>
        <p:nvPr/>
      </p:nvGrpSpPr>
      <p:grpSpPr>
        <a:xfrm>
          <a:off x="0" y="0"/>
          <a:ext cx="0" cy="0"/>
          <a:chOff x="0" y="0"/>
          <a:chExt cx="0" cy="0"/>
        </a:xfrm>
      </p:grpSpPr>
      <p:sp>
        <p:nvSpPr>
          <p:cNvPr id="33" name="Google Shape;33;p7"/>
          <p:cNvSpPr txBox="1"/>
          <p:nvPr>
            <p:ph type="title"/>
          </p:nvPr>
        </p:nvSpPr>
        <p:spPr>
          <a:xfrm>
            <a:off x="2436600" y="865475"/>
            <a:ext cx="13414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7"/>
          <p:cNvSpPr txBox="1"/>
          <p:nvPr>
            <p:ph idx="1" type="body"/>
          </p:nvPr>
        </p:nvSpPr>
        <p:spPr>
          <a:xfrm>
            <a:off x="1861500" y="4468600"/>
            <a:ext cx="7394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35" name="Google Shape;35;p7"/>
          <p:cNvSpPr txBox="1"/>
          <p:nvPr>
            <p:ph idx="2" type="body"/>
          </p:nvPr>
        </p:nvSpPr>
        <p:spPr>
          <a:xfrm>
            <a:off x="8573586" y="4468600"/>
            <a:ext cx="73974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36" name="Google Shape;36;p7"/>
          <p:cNvSpPr/>
          <p:nvPr/>
        </p:nvSpPr>
        <p:spPr>
          <a:xfrm>
            <a:off x="13946194" y="-782656"/>
            <a:ext cx="7600141" cy="8735794"/>
          </a:xfrm>
          <a:custGeom>
            <a:rect b="b" l="l" r="r" t="t"/>
            <a:pathLst>
              <a:path extrusionOk="0" h="8735794" w="7600141">
                <a:moveTo>
                  <a:pt x="0" y="0"/>
                </a:moveTo>
                <a:lnTo>
                  <a:pt x="7600141" y="0"/>
                </a:lnTo>
                <a:lnTo>
                  <a:pt x="7600141" y="8735794"/>
                </a:lnTo>
                <a:lnTo>
                  <a:pt x="0" y="8735794"/>
                </a:lnTo>
                <a:lnTo>
                  <a:pt x="0" y="0"/>
                </a:lnTo>
                <a:close/>
              </a:path>
            </a:pathLst>
          </a:custGeom>
          <a:blipFill rotWithShape="1">
            <a:blip r:embed="rId2">
              <a:alphaModFix amt="50000"/>
            </a:blip>
            <a:stretch>
              <a:fillRect b="0" l="0" r="0" t="0"/>
            </a:stretch>
          </a:blipFill>
          <a:ln>
            <a:noFill/>
          </a:ln>
        </p:spPr>
      </p:sp>
      <p:pic>
        <p:nvPicPr>
          <p:cNvPr id="37" name="Google Shape;37;p7"/>
          <p:cNvPicPr preferRelativeResize="0"/>
          <p:nvPr/>
        </p:nvPicPr>
        <p:blipFill rotWithShape="1">
          <a:blip r:embed="rId3">
            <a:alphaModFix/>
          </a:blip>
          <a:srcRect b="-5517" l="-4041" r="-6983" t="-5506"/>
          <a:stretch/>
        </p:blipFill>
        <p:spPr>
          <a:xfrm>
            <a:off x="-4836504" y="-3674725"/>
            <a:ext cx="8867003" cy="8735799"/>
          </a:xfrm>
          <a:prstGeom prst="rect">
            <a:avLst/>
          </a:prstGeom>
          <a:noFill/>
          <a:ln>
            <a:noFill/>
          </a:ln>
        </p:spPr>
      </p:pic>
      <p:sp>
        <p:nvSpPr>
          <p:cNvPr id="38" name="Google Shape;38;p7"/>
          <p:cNvSpPr/>
          <p:nvPr/>
        </p:nvSpPr>
        <p:spPr>
          <a:xfrm rot="-6666572">
            <a:off x="16602408" y="-118114"/>
            <a:ext cx="8371508" cy="11029012"/>
          </a:xfrm>
          <a:custGeom>
            <a:rect b="b" l="l" r="r" t="t"/>
            <a:pathLst>
              <a:path extrusionOk="0" h="11033668" w="8375042">
                <a:moveTo>
                  <a:pt x="0" y="0"/>
                </a:moveTo>
                <a:lnTo>
                  <a:pt x="8375042" y="0"/>
                </a:lnTo>
                <a:lnTo>
                  <a:pt x="8375042" y="11033668"/>
                </a:lnTo>
                <a:lnTo>
                  <a:pt x="0" y="11033668"/>
                </a:lnTo>
                <a:lnTo>
                  <a:pt x="0" y="0"/>
                </a:lnTo>
                <a:close/>
              </a:path>
            </a:pathLst>
          </a:custGeom>
          <a:blipFill rotWithShape="1">
            <a:blip r:embed="rId4">
              <a:alphaModFix amt="38000"/>
            </a:blip>
            <a:stretch>
              <a:fillRect b="0" l="-7309" r="-7309"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8"/>
          <p:cNvSpPr txBox="1"/>
          <p:nvPr>
            <p:ph type="title"/>
          </p:nvPr>
        </p:nvSpPr>
        <p:spPr>
          <a:xfrm>
            <a:off x="2436600" y="1265125"/>
            <a:ext cx="13414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41" name="Google Shape;41;p8"/>
          <p:cNvGrpSpPr/>
          <p:nvPr/>
        </p:nvGrpSpPr>
        <p:grpSpPr>
          <a:xfrm>
            <a:off x="-176625" y="4059350"/>
            <a:ext cx="18803533" cy="4251575"/>
            <a:chOff x="0" y="-47625"/>
            <a:chExt cx="5224800" cy="1119749"/>
          </a:xfrm>
        </p:grpSpPr>
        <p:sp>
          <p:nvSpPr>
            <p:cNvPr id="42" name="Google Shape;42;p8"/>
            <p:cNvSpPr/>
            <p:nvPr/>
          </p:nvSpPr>
          <p:spPr>
            <a:xfrm>
              <a:off x="0" y="0"/>
              <a:ext cx="5224724" cy="1072124"/>
            </a:xfrm>
            <a:custGeom>
              <a:rect b="b" l="l" r="r" t="t"/>
              <a:pathLst>
                <a:path extrusionOk="0" h="1072124" w="5224724">
                  <a:moveTo>
                    <a:pt x="0" y="0"/>
                  </a:moveTo>
                  <a:lnTo>
                    <a:pt x="5224724" y="0"/>
                  </a:lnTo>
                  <a:lnTo>
                    <a:pt x="5224724" y="1072124"/>
                  </a:lnTo>
                  <a:lnTo>
                    <a:pt x="0" y="1072124"/>
                  </a:lnTo>
                  <a:close/>
                </a:path>
              </a:pathLst>
            </a:custGeom>
            <a:solidFill>
              <a:srgbClr val="545454"/>
            </a:solidFill>
            <a:ln>
              <a:noFill/>
            </a:ln>
          </p:spPr>
        </p:sp>
        <p:sp>
          <p:nvSpPr>
            <p:cNvPr id="43" name="Google Shape;43;p8"/>
            <p:cNvSpPr txBox="1"/>
            <p:nvPr/>
          </p:nvSpPr>
          <p:spPr>
            <a:xfrm>
              <a:off x="0" y="-47625"/>
              <a:ext cx="5224800" cy="1119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 name="Google Shape;44;p8"/>
          <p:cNvSpPr/>
          <p:nvPr/>
        </p:nvSpPr>
        <p:spPr>
          <a:xfrm rot="-5047105">
            <a:off x="16579177" y="-2538006"/>
            <a:ext cx="8171370" cy="9392380"/>
          </a:xfrm>
          <a:custGeom>
            <a:rect b="b" l="l" r="r" t="t"/>
            <a:pathLst>
              <a:path extrusionOk="0" h="9389886" w="8169200">
                <a:moveTo>
                  <a:pt x="0" y="0"/>
                </a:moveTo>
                <a:lnTo>
                  <a:pt x="8169201" y="0"/>
                </a:lnTo>
                <a:lnTo>
                  <a:pt x="8169201" y="9389886"/>
                </a:lnTo>
                <a:lnTo>
                  <a:pt x="0" y="9389886"/>
                </a:lnTo>
                <a:lnTo>
                  <a:pt x="0" y="0"/>
                </a:lnTo>
                <a:close/>
              </a:path>
            </a:pathLst>
          </a:custGeom>
          <a:blipFill rotWithShape="1">
            <a:blip r:embed="rId2">
              <a:alphaModFix amt="50000"/>
            </a:blip>
            <a:stretch>
              <a:fillRect b="0" l="0" r="0" t="0"/>
            </a:stretch>
          </a:blipFill>
          <a:ln>
            <a:noFill/>
          </a:ln>
        </p:spPr>
      </p:sp>
      <p:pic>
        <p:nvPicPr>
          <p:cNvPr id="45" name="Google Shape;45;p8"/>
          <p:cNvPicPr preferRelativeResize="0"/>
          <p:nvPr/>
        </p:nvPicPr>
        <p:blipFill>
          <a:blip r:embed="rId3">
            <a:alphaModFix/>
          </a:blip>
          <a:stretch>
            <a:fillRect/>
          </a:stretch>
        </p:blipFill>
        <p:spPr>
          <a:xfrm>
            <a:off x="-4955101" y="5592048"/>
            <a:ext cx="9324074" cy="9566981"/>
          </a:xfrm>
          <a:prstGeom prst="rect">
            <a:avLst/>
          </a:prstGeom>
          <a:noFill/>
          <a:ln>
            <a:noFill/>
          </a:ln>
        </p:spPr>
      </p:pic>
      <p:sp>
        <p:nvSpPr>
          <p:cNvPr id="46" name="Google Shape;46;p8"/>
          <p:cNvSpPr/>
          <p:nvPr/>
        </p:nvSpPr>
        <p:spPr>
          <a:xfrm rot="3010565">
            <a:off x="-3706234" y="6321862"/>
            <a:ext cx="8163709" cy="9383575"/>
          </a:xfrm>
          <a:custGeom>
            <a:rect b="b" l="l" r="r" t="t"/>
            <a:pathLst>
              <a:path extrusionOk="0" h="9389886" w="8169200">
                <a:moveTo>
                  <a:pt x="0" y="0"/>
                </a:moveTo>
                <a:lnTo>
                  <a:pt x="8169200" y="0"/>
                </a:lnTo>
                <a:lnTo>
                  <a:pt x="8169200" y="9389886"/>
                </a:lnTo>
                <a:lnTo>
                  <a:pt x="0" y="9389886"/>
                </a:lnTo>
                <a:lnTo>
                  <a:pt x="0" y="0"/>
                </a:lnTo>
                <a:close/>
              </a:path>
            </a:pathLst>
          </a:custGeom>
          <a:blipFill rotWithShape="1">
            <a:blip r:embed="rId2">
              <a:alphaModFix amt="50000"/>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7" name="Shape 47"/>
        <p:cNvGrpSpPr/>
        <p:nvPr/>
      </p:nvGrpSpPr>
      <p:grpSpPr>
        <a:xfrm>
          <a:off x="0" y="0"/>
          <a:ext cx="0" cy="0"/>
          <a:chOff x="0" y="0"/>
          <a:chExt cx="0" cy="0"/>
        </a:xfrm>
      </p:grpSpPr>
      <p:sp>
        <p:nvSpPr>
          <p:cNvPr id="48" name="Google Shape;48;p9"/>
          <p:cNvSpPr txBox="1"/>
          <p:nvPr>
            <p:ph type="title"/>
          </p:nvPr>
        </p:nvSpPr>
        <p:spPr>
          <a:xfrm>
            <a:off x="601200" y="2079500"/>
            <a:ext cx="170856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lgn="ctr">
              <a:spcBef>
                <a:spcPts val="0"/>
              </a:spcBef>
              <a:spcAft>
                <a:spcPts val="0"/>
              </a:spcAft>
              <a:buSzPts val="9000"/>
              <a:buFont typeface="Bai Jamjuree"/>
              <a:buNone/>
              <a:defRPr sz="9000">
                <a:latin typeface="Bai Jamjuree"/>
                <a:ea typeface="Bai Jamjuree"/>
                <a:cs typeface="Bai Jamjuree"/>
                <a:sym typeface="Bai Jamjuree"/>
              </a:defRPr>
            </a:lvl2pPr>
            <a:lvl3pPr lvl="2" algn="ctr">
              <a:spcBef>
                <a:spcPts val="0"/>
              </a:spcBef>
              <a:spcAft>
                <a:spcPts val="0"/>
              </a:spcAft>
              <a:buSzPts val="9000"/>
              <a:buFont typeface="Bai Jamjuree"/>
              <a:buNone/>
              <a:defRPr sz="9000">
                <a:latin typeface="Bai Jamjuree"/>
                <a:ea typeface="Bai Jamjuree"/>
                <a:cs typeface="Bai Jamjuree"/>
                <a:sym typeface="Bai Jamjuree"/>
              </a:defRPr>
            </a:lvl3pPr>
            <a:lvl4pPr lvl="3" algn="ctr">
              <a:spcBef>
                <a:spcPts val="0"/>
              </a:spcBef>
              <a:spcAft>
                <a:spcPts val="0"/>
              </a:spcAft>
              <a:buSzPts val="9000"/>
              <a:buFont typeface="Bai Jamjuree"/>
              <a:buNone/>
              <a:defRPr sz="9000">
                <a:latin typeface="Bai Jamjuree"/>
                <a:ea typeface="Bai Jamjuree"/>
                <a:cs typeface="Bai Jamjuree"/>
                <a:sym typeface="Bai Jamjuree"/>
              </a:defRPr>
            </a:lvl4pPr>
            <a:lvl5pPr lvl="4" algn="ctr">
              <a:spcBef>
                <a:spcPts val="0"/>
              </a:spcBef>
              <a:spcAft>
                <a:spcPts val="0"/>
              </a:spcAft>
              <a:buSzPts val="9000"/>
              <a:buFont typeface="Bai Jamjuree"/>
              <a:buNone/>
              <a:defRPr sz="9000">
                <a:latin typeface="Bai Jamjuree"/>
                <a:ea typeface="Bai Jamjuree"/>
                <a:cs typeface="Bai Jamjuree"/>
                <a:sym typeface="Bai Jamjuree"/>
              </a:defRPr>
            </a:lvl5pPr>
            <a:lvl6pPr lvl="5" algn="ctr">
              <a:spcBef>
                <a:spcPts val="0"/>
              </a:spcBef>
              <a:spcAft>
                <a:spcPts val="0"/>
              </a:spcAft>
              <a:buSzPts val="9000"/>
              <a:buFont typeface="Bai Jamjuree"/>
              <a:buNone/>
              <a:defRPr sz="9000">
                <a:latin typeface="Bai Jamjuree"/>
                <a:ea typeface="Bai Jamjuree"/>
                <a:cs typeface="Bai Jamjuree"/>
                <a:sym typeface="Bai Jamjuree"/>
              </a:defRPr>
            </a:lvl6pPr>
            <a:lvl7pPr lvl="6" algn="ctr">
              <a:spcBef>
                <a:spcPts val="0"/>
              </a:spcBef>
              <a:spcAft>
                <a:spcPts val="0"/>
              </a:spcAft>
              <a:buSzPts val="9000"/>
              <a:buFont typeface="Bai Jamjuree"/>
              <a:buNone/>
              <a:defRPr sz="9000">
                <a:latin typeface="Bai Jamjuree"/>
                <a:ea typeface="Bai Jamjuree"/>
                <a:cs typeface="Bai Jamjuree"/>
                <a:sym typeface="Bai Jamjuree"/>
              </a:defRPr>
            </a:lvl7pPr>
            <a:lvl8pPr lvl="7" algn="ctr">
              <a:spcBef>
                <a:spcPts val="0"/>
              </a:spcBef>
              <a:spcAft>
                <a:spcPts val="0"/>
              </a:spcAft>
              <a:buSzPts val="9000"/>
              <a:buFont typeface="Bai Jamjuree"/>
              <a:buNone/>
              <a:defRPr sz="9000">
                <a:latin typeface="Bai Jamjuree"/>
                <a:ea typeface="Bai Jamjuree"/>
                <a:cs typeface="Bai Jamjuree"/>
                <a:sym typeface="Bai Jamjuree"/>
              </a:defRPr>
            </a:lvl8pPr>
            <a:lvl9pPr lvl="8" algn="ctr">
              <a:spcBef>
                <a:spcPts val="0"/>
              </a:spcBef>
              <a:spcAft>
                <a:spcPts val="0"/>
              </a:spcAft>
              <a:buSzPts val="9000"/>
              <a:buFont typeface="Bai Jamjuree"/>
              <a:buNone/>
              <a:defRPr sz="9000">
                <a:latin typeface="Bai Jamjuree"/>
                <a:ea typeface="Bai Jamjuree"/>
                <a:cs typeface="Bai Jamjuree"/>
                <a:sym typeface="Bai Jamjuree"/>
              </a:defRPr>
            </a:lvl9pPr>
          </a:lstStyle>
          <a:p/>
        </p:txBody>
      </p:sp>
      <p:sp>
        <p:nvSpPr>
          <p:cNvPr id="49" name="Google Shape;49;p9"/>
          <p:cNvSpPr txBox="1"/>
          <p:nvPr>
            <p:ph idx="1" type="body"/>
          </p:nvPr>
        </p:nvSpPr>
        <p:spPr>
          <a:xfrm>
            <a:off x="7275488" y="4256525"/>
            <a:ext cx="9357900" cy="40245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50" name="Google Shape;50;p9"/>
          <p:cNvSpPr txBox="1"/>
          <p:nvPr>
            <p:ph idx="2" type="body"/>
          </p:nvPr>
        </p:nvSpPr>
        <p:spPr>
          <a:xfrm>
            <a:off x="1654600" y="4256523"/>
            <a:ext cx="5507400" cy="38166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51" name="Google Shape;51;p9"/>
          <p:cNvSpPr/>
          <p:nvPr/>
        </p:nvSpPr>
        <p:spPr>
          <a:xfrm rot="-10064114">
            <a:off x="-5983980" y="-6059158"/>
            <a:ext cx="9614948" cy="11051665"/>
          </a:xfrm>
          <a:custGeom>
            <a:rect b="b" l="l" r="r" t="t"/>
            <a:pathLst>
              <a:path extrusionOk="0" h="11048006" w="9611765">
                <a:moveTo>
                  <a:pt x="0" y="0"/>
                </a:moveTo>
                <a:lnTo>
                  <a:pt x="9611765" y="0"/>
                </a:lnTo>
                <a:lnTo>
                  <a:pt x="9611765" y="11048006"/>
                </a:lnTo>
                <a:lnTo>
                  <a:pt x="0" y="11048006"/>
                </a:lnTo>
                <a:lnTo>
                  <a:pt x="0" y="0"/>
                </a:lnTo>
                <a:close/>
              </a:path>
            </a:pathLst>
          </a:custGeom>
          <a:blipFill rotWithShape="1">
            <a:blip r:embed="rId2">
              <a:alphaModFix amt="50000"/>
            </a:blip>
            <a:stretch>
              <a:fillRect b="0" l="0" r="0" t="0"/>
            </a:stretch>
          </a:blipFill>
          <a:ln>
            <a:noFill/>
          </a:ln>
        </p:spPr>
      </p:sp>
      <p:pic>
        <p:nvPicPr>
          <p:cNvPr id="52" name="Google Shape;52;p9"/>
          <p:cNvPicPr preferRelativeResize="0"/>
          <p:nvPr/>
        </p:nvPicPr>
        <p:blipFill>
          <a:blip r:embed="rId3">
            <a:alphaModFix/>
          </a:blip>
          <a:stretch>
            <a:fillRect/>
          </a:stretch>
        </p:blipFill>
        <p:spPr>
          <a:xfrm>
            <a:off x="15928999" y="147946"/>
            <a:ext cx="6855496" cy="6720950"/>
          </a:xfrm>
          <a:prstGeom prst="rect">
            <a:avLst/>
          </a:prstGeom>
          <a:noFill/>
          <a:ln>
            <a:noFill/>
          </a:ln>
        </p:spPr>
      </p:pic>
      <p:pic>
        <p:nvPicPr>
          <p:cNvPr id="53" name="Google Shape;53;p9"/>
          <p:cNvPicPr preferRelativeResize="0"/>
          <p:nvPr/>
        </p:nvPicPr>
        <p:blipFill>
          <a:blip r:embed="rId4">
            <a:alphaModFix/>
          </a:blip>
          <a:stretch>
            <a:fillRect/>
          </a:stretch>
        </p:blipFill>
        <p:spPr>
          <a:xfrm>
            <a:off x="9608114" y="6684768"/>
            <a:ext cx="9858500" cy="1000057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4" name="Shape 54"/>
        <p:cNvGrpSpPr/>
        <p:nvPr/>
      </p:nvGrpSpPr>
      <p:grpSpPr>
        <a:xfrm>
          <a:off x="0" y="0"/>
          <a:ext cx="0" cy="0"/>
          <a:chOff x="0" y="0"/>
          <a:chExt cx="0" cy="0"/>
        </a:xfrm>
      </p:grpSpPr>
      <p:grpSp>
        <p:nvGrpSpPr>
          <p:cNvPr id="55" name="Google Shape;55;p10"/>
          <p:cNvGrpSpPr/>
          <p:nvPr/>
        </p:nvGrpSpPr>
        <p:grpSpPr>
          <a:xfrm>
            <a:off x="-535200" y="-375902"/>
            <a:ext cx="6253904" cy="10871678"/>
            <a:chOff x="0" y="-47625"/>
            <a:chExt cx="2334330" cy="2757000"/>
          </a:xfrm>
        </p:grpSpPr>
        <p:sp>
          <p:nvSpPr>
            <p:cNvPr id="56" name="Google Shape;56;p10"/>
            <p:cNvSpPr/>
            <p:nvPr/>
          </p:nvSpPr>
          <p:spPr>
            <a:xfrm>
              <a:off x="0" y="0"/>
              <a:ext cx="2334330" cy="2709333"/>
            </a:xfrm>
            <a:custGeom>
              <a:rect b="b" l="l" r="r" t="t"/>
              <a:pathLst>
                <a:path extrusionOk="0" h="2709333" w="2334330">
                  <a:moveTo>
                    <a:pt x="0" y="0"/>
                  </a:moveTo>
                  <a:lnTo>
                    <a:pt x="2334330" y="0"/>
                  </a:lnTo>
                  <a:lnTo>
                    <a:pt x="2334330" y="2709333"/>
                  </a:lnTo>
                  <a:lnTo>
                    <a:pt x="0" y="2709333"/>
                  </a:lnTo>
                  <a:close/>
                </a:path>
              </a:pathLst>
            </a:custGeom>
            <a:solidFill>
              <a:srgbClr val="545454"/>
            </a:solidFill>
            <a:ln>
              <a:noFill/>
            </a:ln>
          </p:spPr>
        </p:sp>
        <p:sp>
          <p:nvSpPr>
            <p:cNvPr id="57" name="Google Shape;57;p10"/>
            <p:cNvSpPr txBox="1"/>
            <p:nvPr/>
          </p:nvSpPr>
          <p:spPr>
            <a:xfrm>
              <a:off x="0" y="-47625"/>
              <a:ext cx="23343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 name="Google Shape;58;p10"/>
          <p:cNvSpPr txBox="1"/>
          <p:nvPr>
            <p:ph type="title"/>
          </p:nvPr>
        </p:nvSpPr>
        <p:spPr>
          <a:xfrm>
            <a:off x="5745650" y="2485500"/>
            <a:ext cx="11731500" cy="20601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lgn="ctr">
              <a:spcBef>
                <a:spcPts val="0"/>
              </a:spcBef>
              <a:spcAft>
                <a:spcPts val="0"/>
              </a:spcAft>
              <a:buSzPts val="9000"/>
              <a:buFont typeface="Bai Jamjuree"/>
              <a:buNone/>
              <a:defRPr sz="9000">
                <a:latin typeface="Bai Jamjuree"/>
                <a:ea typeface="Bai Jamjuree"/>
                <a:cs typeface="Bai Jamjuree"/>
                <a:sym typeface="Bai Jamjuree"/>
              </a:defRPr>
            </a:lvl2pPr>
            <a:lvl3pPr lvl="2" algn="ctr">
              <a:spcBef>
                <a:spcPts val="0"/>
              </a:spcBef>
              <a:spcAft>
                <a:spcPts val="0"/>
              </a:spcAft>
              <a:buSzPts val="9000"/>
              <a:buFont typeface="Bai Jamjuree"/>
              <a:buNone/>
              <a:defRPr sz="9000">
                <a:latin typeface="Bai Jamjuree"/>
                <a:ea typeface="Bai Jamjuree"/>
                <a:cs typeface="Bai Jamjuree"/>
                <a:sym typeface="Bai Jamjuree"/>
              </a:defRPr>
            </a:lvl3pPr>
            <a:lvl4pPr lvl="3" algn="ctr">
              <a:spcBef>
                <a:spcPts val="0"/>
              </a:spcBef>
              <a:spcAft>
                <a:spcPts val="0"/>
              </a:spcAft>
              <a:buSzPts val="9000"/>
              <a:buFont typeface="Bai Jamjuree"/>
              <a:buNone/>
              <a:defRPr sz="9000">
                <a:latin typeface="Bai Jamjuree"/>
                <a:ea typeface="Bai Jamjuree"/>
                <a:cs typeface="Bai Jamjuree"/>
                <a:sym typeface="Bai Jamjuree"/>
              </a:defRPr>
            </a:lvl4pPr>
            <a:lvl5pPr lvl="4" algn="ctr">
              <a:spcBef>
                <a:spcPts val="0"/>
              </a:spcBef>
              <a:spcAft>
                <a:spcPts val="0"/>
              </a:spcAft>
              <a:buSzPts val="9000"/>
              <a:buFont typeface="Bai Jamjuree"/>
              <a:buNone/>
              <a:defRPr sz="9000">
                <a:latin typeface="Bai Jamjuree"/>
                <a:ea typeface="Bai Jamjuree"/>
                <a:cs typeface="Bai Jamjuree"/>
                <a:sym typeface="Bai Jamjuree"/>
              </a:defRPr>
            </a:lvl5pPr>
            <a:lvl6pPr lvl="5" algn="ctr">
              <a:spcBef>
                <a:spcPts val="0"/>
              </a:spcBef>
              <a:spcAft>
                <a:spcPts val="0"/>
              </a:spcAft>
              <a:buSzPts val="9000"/>
              <a:buFont typeface="Bai Jamjuree"/>
              <a:buNone/>
              <a:defRPr sz="9000">
                <a:latin typeface="Bai Jamjuree"/>
                <a:ea typeface="Bai Jamjuree"/>
                <a:cs typeface="Bai Jamjuree"/>
                <a:sym typeface="Bai Jamjuree"/>
              </a:defRPr>
            </a:lvl6pPr>
            <a:lvl7pPr lvl="6" algn="ctr">
              <a:spcBef>
                <a:spcPts val="0"/>
              </a:spcBef>
              <a:spcAft>
                <a:spcPts val="0"/>
              </a:spcAft>
              <a:buSzPts val="9000"/>
              <a:buFont typeface="Bai Jamjuree"/>
              <a:buNone/>
              <a:defRPr sz="9000">
                <a:latin typeface="Bai Jamjuree"/>
                <a:ea typeface="Bai Jamjuree"/>
                <a:cs typeface="Bai Jamjuree"/>
                <a:sym typeface="Bai Jamjuree"/>
              </a:defRPr>
            </a:lvl7pPr>
            <a:lvl8pPr lvl="7" algn="ctr">
              <a:spcBef>
                <a:spcPts val="0"/>
              </a:spcBef>
              <a:spcAft>
                <a:spcPts val="0"/>
              </a:spcAft>
              <a:buSzPts val="9000"/>
              <a:buFont typeface="Bai Jamjuree"/>
              <a:buNone/>
              <a:defRPr sz="9000">
                <a:latin typeface="Bai Jamjuree"/>
                <a:ea typeface="Bai Jamjuree"/>
                <a:cs typeface="Bai Jamjuree"/>
                <a:sym typeface="Bai Jamjuree"/>
              </a:defRPr>
            </a:lvl8pPr>
            <a:lvl9pPr lvl="8" algn="ctr">
              <a:spcBef>
                <a:spcPts val="0"/>
              </a:spcBef>
              <a:spcAft>
                <a:spcPts val="0"/>
              </a:spcAft>
              <a:buSzPts val="9000"/>
              <a:buFont typeface="Bai Jamjuree"/>
              <a:buNone/>
              <a:defRPr sz="9000">
                <a:latin typeface="Bai Jamjuree"/>
                <a:ea typeface="Bai Jamjuree"/>
                <a:cs typeface="Bai Jamjuree"/>
                <a:sym typeface="Bai Jamjuree"/>
              </a:defRPr>
            </a:lvl9pPr>
          </a:lstStyle>
          <a:p/>
        </p:txBody>
      </p:sp>
      <p:sp>
        <p:nvSpPr>
          <p:cNvPr id="59" name="Google Shape;59;p10"/>
          <p:cNvSpPr/>
          <p:nvPr>
            <p:ph idx="2" type="pic"/>
          </p:nvPr>
        </p:nvSpPr>
        <p:spPr>
          <a:xfrm>
            <a:off x="135025" y="1481675"/>
            <a:ext cx="5075400" cy="7733700"/>
          </a:xfrm>
          <a:prstGeom prst="rect">
            <a:avLst/>
          </a:prstGeom>
          <a:noFill/>
          <a:ln>
            <a:noFill/>
          </a:ln>
        </p:spPr>
      </p:sp>
      <p:sp>
        <p:nvSpPr>
          <p:cNvPr id="60" name="Google Shape;60;p10"/>
          <p:cNvSpPr txBox="1"/>
          <p:nvPr>
            <p:ph idx="1" type="body"/>
          </p:nvPr>
        </p:nvSpPr>
        <p:spPr>
          <a:xfrm>
            <a:off x="9064125" y="5110300"/>
            <a:ext cx="60105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61" name="Google Shape;61;p10"/>
          <p:cNvSpPr/>
          <p:nvPr/>
        </p:nvSpPr>
        <p:spPr>
          <a:xfrm rot="2535843">
            <a:off x="3775757" y="7862019"/>
            <a:ext cx="8374440" cy="11032875"/>
          </a:xfrm>
          <a:custGeom>
            <a:rect b="b" l="l" r="r" t="t"/>
            <a:pathLst>
              <a:path extrusionOk="0" h="11033668" w="8375042">
                <a:moveTo>
                  <a:pt x="0" y="0"/>
                </a:moveTo>
                <a:lnTo>
                  <a:pt x="8375042" y="0"/>
                </a:lnTo>
                <a:lnTo>
                  <a:pt x="8375042" y="11033669"/>
                </a:lnTo>
                <a:lnTo>
                  <a:pt x="0" y="11033669"/>
                </a:lnTo>
                <a:lnTo>
                  <a:pt x="0" y="0"/>
                </a:lnTo>
                <a:close/>
              </a:path>
            </a:pathLst>
          </a:custGeom>
          <a:blipFill rotWithShape="1">
            <a:blip r:embed="rId2">
              <a:alphaModFix amt="38000"/>
            </a:blip>
            <a:stretch>
              <a:fillRect b="0" l="-7309" r="-7309" t="0"/>
            </a:stretch>
          </a:blipFill>
          <a:ln>
            <a:noFill/>
          </a:ln>
        </p:spPr>
      </p:sp>
      <p:sp>
        <p:nvSpPr>
          <p:cNvPr id="62" name="Google Shape;62;p10"/>
          <p:cNvSpPr/>
          <p:nvPr/>
        </p:nvSpPr>
        <p:spPr>
          <a:xfrm rot="-675222">
            <a:off x="14361229" y="-2906105"/>
            <a:ext cx="7594154" cy="8728912"/>
          </a:xfrm>
          <a:custGeom>
            <a:rect b="b" l="l" r="r" t="t"/>
            <a:pathLst>
              <a:path extrusionOk="0" h="8735794" w="7600141">
                <a:moveTo>
                  <a:pt x="0" y="0"/>
                </a:moveTo>
                <a:lnTo>
                  <a:pt x="7600141" y="0"/>
                </a:lnTo>
                <a:lnTo>
                  <a:pt x="7600141" y="8735795"/>
                </a:lnTo>
                <a:lnTo>
                  <a:pt x="0" y="8735795"/>
                </a:lnTo>
                <a:lnTo>
                  <a:pt x="0" y="0"/>
                </a:lnTo>
                <a:close/>
              </a:path>
            </a:pathLst>
          </a:custGeom>
          <a:blipFill rotWithShape="1">
            <a:blip r:embed="rId3">
              <a:alphaModFix amt="50000"/>
            </a:blip>
            <a:stretch>
              <a:fillRect b="0" l="0" r="0" t="0"/>
            </a:stretch>
          </a:blipFill>
          <a:ln>
            <a:noFill/>
          </a:ln>
        </p:spPr>
      </p:sp>
      <p:pic>
        <p:nvPicPr>
          <p:cNvPr id="63" name="Google Shape;63;p10"/>
          <p:cNvPicPr preferRelativeResize="0"/>
          <p:nvPr/>
        </p:nvPicPr>
        <p:blipFill>
          <a:blip r:embed="rId4">
            <a:alphaModFix/>
          </a:blip>
          <a:stretch>
            <a:fillRect/>
          </a:stretch>
        </p:blipFill>
        <p:spPr>
          <a:xfrm>
            <a:off x="-6520926" y="-6449326"/>
            <a:ext cx="11731502" cy="1155963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36600" y="1265125"/>
            <a:ext cx="13414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9000"/>
              <a:buFont typeface="Bai Jamjuree"/>
              <a:buNone/>
              <a:defRPr b="1" i="0" sz="9000" u="none" cap="none" strike="noStrike">
                <a:solidFill>
                  <a:schemeClr val="dk2"/>
                </a:solidFill>
                <a:latin typeface="Bai Jamjuree"/>
                <a:ea typeface="Bai Jamjuree"/>
                <a:cs typeface="Bai Jamjuree"/>
                <a:sym typeface="Bai Jamjure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743075" y="427622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Bai Jamjuree"/>
              <a:buChar char="•"/>
              <a:defRPr i="0" sz="2400" u="none" cap="none" strike="noStrike">
                <a:solidFill>
                  <a:schemeClr val="lt1"/>
                </a:solidFill>
                <a:latin typeface="Bai Jamjuree"/>
                <a:ea typeface="Bai Jamjuree"/>
                <a:cs typeface="Bai Jamjuree"/>
                <a:sym typeface="Bai Jamjuree"/>
              </a:defRPr>
            </a:lvl1pPr>
            <a:lvl2pPr indent="-381000" lvl="1" marL="914400" marR="0" rtl="0" algn="l">
              <a:spcBef>
                <a:spcPts val="560"/>
              </a:spcBef>
              <a:spcAft>
                <a:spcPts val="0"/>
              </a:spcAft>
              <a:buClr>
                <a:schemeClr val="lt1"/>
              </a:buClr>
              <a:buSzPts val="2400"/>
              <a:buFont typeface="Bai Jamjuree"/>
              <a:buChar char="–"/>
              <a:defRPr i="0" sz="2400" u="none" cap="none" strike="noStrike">
                <a:solidFill>
                  <a:schemeClr val="lt1"/>
                </a:solidFill>
                <a:latin typeface="Bai Jamjuree"/>
                <a:ea typeface="Bai Jamjuree"/>
                <a:cs typeface="Bai Jamjuree"/>
                <a:sym typeface="Bai Jamjuree"/>
              </a:defRPr>
            </a:lvl2pPr>
            <a:lvl3pPr indent="-381000" lvl="2" marL="1371600" marR="0" rtl="0" algn="l">
              <a:spcBef>
                <a:spcPts val="480"/>
              </a:spcBef>
              <a:spcAft>
                <a:spcPts val="0"/>
              </a:spcAft>
              <a:buClr>
                <a:schemeClr val="lt1"/>
              </a:buClr>
              <a:buSzPts val="2400"/>
              <a:buFont typeface="Bai Jamjuree"/>
              <a:buChar char="•"/>
              <a:defRPr i="0" sz="2400" u="none" cap="none" strike="noStrike">
                <a:solidFill>
                  <a:schemeClr val="lt1"/>
                </a:solidFill>
                <a:latin typeface="Bai Jamjuree"/>
                <a:ea typeface="Bai Jamjuree"/>
                <a:cs typeface="Bai Jamjuree"/>
                <a:sym typeface="Bai Jamjuree"/>
              </a:defRPr>
            </a:lvl3pPr>
            <a:lvl4pPr indent="-381000" lvl="3" marL="1828800" marR="0" rtl="0" algn="l">
              <a:spcBef>
                <a:spcPts val="400"/>
              </a:spcBef>
              <a:spcAft>
                <a:spcPts val="0"/>
              </a:spcAft>
              <a:buClr>
                <a:schemeClr val="lt1"/>
              </a:buClr>
              <a:buSzPts val="2400"/>
              <a:buFont typeface="Bai Jamjuree"/>
              <a:buChar char="–"/>
              <a:defRPr i="0" sz="2400" u="none" cap="none" strike="noStrike">
                <a:solidFill>
                  <a:schemeClr val="lt1"/>
                </a:solidFill>
                <a:latin typeface="Bai Jamjuree"/>
                <a:ea typeface="Bai Jamjuree"/>
                <a:cs typeface="Bai Jamjuree"/>
                <a:sym typeface="Bai Jamjuree"/>
              </a:defRPr>
            </a:lvl4pPr>
            <a:lvl5pPr indent="-381000" lvl="4" marL="2286000" marR="0" rtl="0" algn="l">
              <a:spcBef>
                <a:spcPts val="400"/>
              </a:spcBef>
              <a:spcAft>
                <a:spcPts val="0"/>
              </a:spcAft>
              <a:buClr>
                <a:schemeClr val="lt1"/>
              </a:buClr>
              <a:buSzPts val="2400"/>
              <a:buFont typeface="Bai Jamjuree"/>
              <a:buChar char="»"/>
              <a:defRPr i="0" sz="2400" u="none" cap="none" strike="noStrike">
                <a:solidFill>
                  <a:schemeClr val="lt1"/>
                </a:solidFill>
                <a:latin typeface="Bai Jamjuree"/>
                <a:ea typeface="Bai Jamjuree"/>
                <a:cs typeface="Bai Jamjuree"/>
                <a:sym typeface="Bai Jamjuree"/>
              </a:defRPr>
            </a:lvl5pPr>
            <a:lvl6pPr indent="-381000" lvl="5" marL="2743200" marR="0" rtl="0" algn="l">
              <a:spcBef>
                <a:spcPts val="400"/>
              </a:spcBef>
              <a:spcAft>
                <a:spcPts val="0"/>
              </a:spcAft>
              <a:buClr>
                <a:schemeClr val="lt1"/>
              </a:buClr>
              <a:buSzPts val="2400"/>
              <a:buFont typeface="Bai Jamjuree"/>
              <a:buChar char="•"/>
              <a:defRPr i="0" sz="2400" u="none" cap="none" strike="noStrike">
                <a:solidFill>
                  <a:schemeClr val="lt1"/>
                </a:solidFill>
                <a:latin typeface="Bai Jamjuree"/>
                <a:ea typeface="Bai Jamjuree"/>
                <a:cs typeface="Bai Jamjuree"/>
                <a:sym typeface="Bai Jamjuree"/>
              </a:defRPr>
            </a:lvl6pPr>
            <a:lvl7pPr indent="-381000" lvl="6" marL="3200400" marR="0" rtl="0" algn="l">
              <a:spcBef>
                <a:spcPts val="400"/>
              </a:spcBef>
              <a:spcAft>
                <a:spcPts val="0"/>
              </a:spcAft>
              <a:buClr>
                <a:schemeClr val="lt1"/>
              </a:buClr>
              <a:buSzPts val="2400"/>
              <a:buFont typeface="Bai Jamjuree"/>
              <a:buChar char="•"/>
              <a:defRPr i="0" sz="2400" u="none" cap="none" strike="noStrike">
                <a:solidFill>
                  <a:schemeClr val="lt1"/>
                </a:solidFill>
                <a:latin typeface="Bai Jamjuree"/>
                <a:ea typeface="Bai Jamjuree"/>
                <a:cs typeface="Bai Jamjuree"/>
                <a:sym typeface="Bai Jamjuree"/>
              </a:defRPr>
            </a:lvl7pPr>
            <a:lvl8pPr indent="-381000" lvl="7" marL="3657600" marR="0" rtl="0" algn="l">
              <a:spcBef>
                <a:spcPts val="400"/>
              </a:spcBef>
              <a:spcAft>
                <a:spcPts val="0"/>
              </a:spcAft>
              <a:buClr>
                <a:schemeClr val="lt1"/>
              </a:buClr>
              <a:buSzPts val="2400"/>
              <a:buFont typeface="Bai Jamjuree"/>
              <a:buChar char="•"/>
              <a:defRPr i="0" sz="2400" u="none" cap="none" strike="noStrike">
                <a:solidFill>
                  <a:schemeClr val="lt1"/>
                </a:solidFill>
                <a:latin typeface="Bai Jamjuree"/>
                <a:ea typeface="Bai Jamjuree"/>
                <a:cs typeface="Bai Jamjuree"/>
                <a:sym typeface="Bai Jamjuree"/>
              </a:defRPr>
            </a:lvl8pPr>
            <a:lvl9pPr indent="-381000" lvl="8" marL="4114800" marR="0" rtl="0" algn="l">
              <a:spcBef>
                <a:spcPts val="400"/>
              </a:spcBef>
              <a:spcAft>
                <a:spcPts val="0"/>
              </a:spcAft>
              <a:buClr>
                <a:schemeClr val="lt1"/>
              </a:buClr>
              <a:buSzPts val="2400"/>
              <a:buFont typeface="Bai Jamjuree"/>
              <a:buChar char="•"/>
              <a:defRPr i="0" sz="2400" u="none" cap="none" strike="noStrike">
                <a:solidFill>
                  <a:schemeClr val="lt1"/>
                </a:solidFill>
                <a:latin typeface="Bai Jamjuree"/>
                <a:ea typeface="Bai Jamjuree"/>
                <a:cs typeface="Bai Jamjuree"/>
                <a:sym typeface="Bai Jamjure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10.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4.png"/><Relationship Id="rId8"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34.png"/><Relationship Id="rId5" Type="http://schemas.openxmlformats.org/officeDocument/2006/relationships/image" Target="../media/image40.png"/><Relationship Id="rId6" Type="http://schemas.openxmlformats.org/officeDocument/2006/relationships/image" Target="../media/image38.png"/><Relationship Id="rId7"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4.png"/><Relationship Id="rId6"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49.png"/><Relationship Id="rId5"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image" Target="../media/image10.png"/><Relationship Id="rId9" Type="http://schemas.openxmlformats.org/officeDocument/2006/relationships/image" Target="../media/image53.png"/><Relationship Id="rId5" Type="http://schemas.openxmlformats.org/officeDocument/2006/relationships/image" Target="../media/image37.png"/><Relationship Id="rId6" Type="http://schemas.openxmlformats.org/officeDocument/2006/relationships/image" Target="../media/image41.png"/><Relationship Id="rId7" Type="http://schemas.openxmlformats.org/officeDocument/2006/relationships/image" Target="../media/image39.png"/><Relationship Id="rId8"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77.png"/><Relationship Id="rId5" Type="http://schemas.openxmlformats.org/officeDocument/2006/relationships/image" Target="../media/image10.png"/><Relationship Id="rId6"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image" Target="../media/image44.png"/><Relationship Id="rId11" Type="http://schemas.openxmlformats.org/officeDocument/2006/relationships/image" Target="../media/image75.png"/><Relationship Id="rId10" Type="http://schemas.openxmlformats.org/officeDocument/2006/relationships/image" Target="../media/image63.png"/><Relationship Id="rId9" Type="http://schemas.openxmlformats.org/officeDocument/2006/relationships/image" Target="../media/image54.png"/><Relationship Id="rId5" Type="http://schemas.openxmlformats.org/officeDocument/2006/relationships/image" Target="../media/image48.png"/><Relationship Id="rId6" Type="http://schemas.openxmlformats.org/officeDocument/2006/relationships/image" Target="../media/image50.png"/><Relationship Id="rId7" Type="http://schemas.openxmlformats.org/officeDocument/2006/relationships/image" Target="../media/image42.png"/><Relationship Id="rId8" Type="http://schemas.openxmlformats.org/officeDocument/2006/relationships/image" Target="../media/image10.png"/></Relationships>
</file>

<file path=ppt/slides/_rels/slide18.xml.rels><?xml version="1.0" encoding="UTF-8" standalone="yes"?><Relationships xmlns="http://schemas.openxmlformats.org/package/2006/relationships"><Relationship Id="rId20" Type="http://schemas.openxmlformats.org/officeDocument/2006/relationships/image" Target="../media/image76.png"/><Relationship Id="rId11" Type="http://schemas.openxmlformats.org/officeDocument/2006/relationships/image" Target="../media/image65.png"/><Relationship Id="rId10" Type="http://schemas.openxmlformats.org/officeDocument/2006/relationships/image" Target="../media/image62.png"/><Relationship Id="rId21" Type="http://schemas.openxmlformats.org/officeDocument/2006/relationships/image" Target="../media/image73.png"/><Relationship Id="rId13" Type="http://schemas.openxmlformats.org/officeDocument/2006/relationships/image" Target="../media/image68.png"/><Relationship Id="rId12"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2.png"/><Relationship Id="rId4" Type="http://schemas.openxmlformats.org/officeDocument/2006/relationships/image" Target="../media/image55.png"/><Relationship Id="rId9" Type="http://schemas.openxmlformats.org/officeDocument/2006/relationships/image" Target="../media/image59.png"/><Relationship Id="rId15" Type="http://schemas.openxmlformats.org/officeDocument/2006/relationships/image" Target="../media/image71.png"/><Relationship Id="rId14" Type="http://schemas.openxmlformats.org/officeDocument/2006/relationships/image" Target="../media/image70.png"/><Relationship Id="rId17" Type="http://schemas.openxmlformats.org/officeDocument/2006/relationships/image" Target="../media/image67.png"/><Relationship Id="rId16" Type="http://schemas.openxmlformats.org/officeDocument/2006/relationships/image" Target="../media/image72.png"/><Relationship Id="rId5" Type="http://schemas.openxmlformats.org/officeDocument/2006/relationships/image" Target="../media/image56.png"/><Relationship Id="rId19" Type="http://schemas.openxmlformats.org/officeDocument/2006/relationships/image" Target="../media/image61.png"/><Relationship Id="rId6" Type="http://schemas.openxmlformats.org/officeDocument/2006/relationships/image" Target="../media/image10.png"/><Relationship Id="rId18" Type="http://schemas.openxmlformats.org/officeDocument/2006/relationships/image" Target="../media/image69.png"/><Relationship Id="rId7" Type="http://schemas.openxmlformats.org/officeDocument/2006/relationships/image" Target="../media/image1.png"/><Relationship Id="rId8"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28.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30.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32.png"/><Relationship Id="rId6"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26.png"/><Relationship Id="rId5" Type="http://schemas.openxmlformats.org/officeDocument/2006/relationships/image" Target="../media/image33.png"/><Relationship Id="rId6"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67" name="Shape 67"/>
        <p:cNvGrpSpPr/>
        <p:nvPr/>
      </p:nvGrpSpPr>
      <p:grpSpPr>
        <a:xfrm>
          <a:off x="0" y="0"/>
          <a:ext cx="0" cy="0"/>
          <a:chOff x="0" y="0"/>
          <a:chExt cx="0" cy="0"/>
        </a:xfrm>
      </p:grpSpPr>
      <p:grpSp>
        <p:nvGrpSpPr>
          <p:cNvPr id="68" name="Google Shape;68;p11"/>
          <p:cNvGrpSpPr/>
          <p:nvPr/>
        </p:nvGrpSpPr>
        <p:grpSpPr>
          <a:xfrm>
            <a:off x="674021" y="319395"/>
            <a:ext cx="16467214" cy="9271479"/>
            <a:chOff x="0" y="-47625"/>
            <a:chExt cx="4337044" cy="2441871"/>
          </a:xfrm>
        </p:grpSpPr>
        <p:sp>
          <p:nvSpPr>
            <p:cNvPr id="69" name="Google Shape;69;p11"/>
            <p:cNvSpPr/>
            <p:nvPr/>
          </p:nvSpPr>
          <p:spPr>
            <a:xfrm>
              <a:off x="0" y="0"/>
              <a:ext cx="4337044" cy="2394246"/>
            </a:xfrm>
            <a:custGeom>
              <a:rect b="b" l="l" r="r" t="t"/>
              <a:pathLst>
                <a:path extrusionOk="0" h="2394246" w="4337044">
                  <a:moveTo>
                    <a:pt x="0" y="0"/>
                  </a:moveTo>
                  <a:lnTo>
                    <a:pt x="4337044" y="0"/>
                  </a:lnTo>
                  <a:lnTo>
                    <a:pt x="4337044" y="2394246"/>
                  </a:lnTo>
                  <a:lnTo>
                    <a:pt x="0" y="2394246"/>
                  </a:lnTo>
                  <a:close/>
                </a:path>
              </a:pathLst>
            </a:custGeom>
            <a:solidFill>
              <a:srgbClr val="000000">
                <a:alpha val="0"/>
              </a:srgbClr>
            </a:solidFill>
            <a:ln cap="sq" cmpd="sng" w="38100">
              <a:solidFill>
                <a:srgbClr val="D9D9D9"/>
              </a:solidFill>
              <a:prstDash val="solid"/>
              <a:miter lim="8000"/>
              <a:headEnd len="sm" w="sm" type="none"/>
              <a:tailEnd len="sm" w="sm" type="none"/>
            </a:ln>
          </p:spPr>
        </p:sp>
        <p:sp>
          <p:nvSpPr>
            <p:cNvPr id="70" name="Google Shape;70;p11"/>
            <p:cNvSpPr txBox="1"/>
            <p:nvPr/>
          </p:nvSpPr>
          <p:spPr>
            <a:xfrm>
              <a:off x="0" y="-47625"/>
              <a:ext cx="4337044" cy="244187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 name="Google Shape;71;p11"/>
          <p:cNvGrpSpPr/>
          <p:nvPr/>
        </p:nvGrpSpPr>
        <p:grpSpPr>
          <a:xfrm>
            <a:off x="13028836" y="-180826"/>
            <a:ext cx="4600126" cy="11298841"/>
            <a:chOff x="0" y="-47625"/>
            <a:chExt cx="1211556" cy="2975827"/>
          </a:xfrm>
        </p:grpSpPr>
        <p:sp>
          <p:nvSpPr>
            <p:cNvPr id="72" name="Google Shape;72;p11"/>
            <p:cNvSpPr/>
            <p:nvPr/>
          </p:nvSpPr>
          <p:spPr>
            <a:xfrm>
              <a:off x="0" y="0"/>
              <a:ext cx="1211556" cy="2928201"/>
            </a:xfrm>
            <a:custGeom>
              <a:rect b="b" l="l" r="r" t="t"/>
              <a:pathLst>
                <a:path extrusionOk="0" h="2928201" w="1211556">
                  <a:moveTo>
                    <a:pt x="0" y="0"/>
                  </a:moveTo>
                  <a:lnTo>
                    <a:pt x="1211556" y="0"/>
                  </a:lnTo>
                  <a:lnTo>
                    <a:pt x="1211556" y="2928201"/>
                  </a:lnTo>
                  <a:lnTo>
                    <a:pt x="0" y="2928201"/>
                  </a:lnTo>
                  <a:close/>
                </a:path>
              </a:pathLst>
            </a:custGeom>
            <a:solidFill>
              <a:srgbClr val="545454"/>
            </a:solidFill>
            <a:ln>
              <a:noFill/>
            </a:ln>
          </p:spPr>
        </p:sp>
        <p:sp>
          <p:nvSpPr>
            <p:cNvPr id="73" name="Google Shape;73;p11"/>
            <p:cNvSpPr txBox="1"/>
            <p:nvPr/>
          </p:nvSpPr>
          <p:spPr>
            <a:xfrm>
              <a:off x="0" y="-47625"/>
              <a:ext cx="1211556" cy="29758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4" name="Google Shape;74;p11"/>
          <p:cNvPicPr preferRelativeResize="0"/>
          <p:nvPr/>
        </p:nvPicPr>
        <p:blipFill>
          <a:blip r:embed="rId3">
            <a:alphaModFix/>
          </a:blip>
          <a:stretch>
            <a:fillRect/>
          </a:stretch>
        </p:blipFill>
        <p:spPr>
          <a:xfrm>
            <a:off x="4366038" y="128125"/>
            <a:ext cx="23490152" cy="23513124"/>
          </a:xfrm>
          <a:prstGeom prst="rect">
            <a:avLst/>
          </a:prstGeom>
          <a:noFill/>
          <a:ln>
            <a:noFill/>
          </a:ln>
        </p:spPr>
      </p:pic>
      <p:sp>
        <p:nvSpPr>
          <p:cNvPr id="75" name="Google Shape;75;p11"/>
          <p:cNvSpPr txBox="1"/>
          <p:nvPr/>
        </p:nvSpPr>
        <p:spPr>
          <a:xfrm>
            <a:off x="1028700" y="1842380"/>
            <a:ext cx="9760200" cy="424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3799" u="none" cap="none" strike="noStrike">
                <a:solidFill>
                  <a:srgbClr val="FF3131"/>
                </a:solidFill>
                <a:latin typeface="Play"/>
                <a:ea typeface="Play"/>
                <a:cs typeface="Play"/>
                <a:sym typeface="Play"/>
              </a:rPr>
              <a:t>Motorcycle Shop </a:t>
            </a:r>
            <a:endParaRPr/>
          </a:p>
        </p:txBody>
      </p:sp>
      <p:sp>
        <p:nvSpPr>
          <p:cNvPr id="76" name="Google Shape;76;p11"/>
          <p:cNvSpPr/>
          <p:nvPr/>
        </p:nvSpPr>
        <p:spPr>
          <a:xfrm>
            <a:off x="9248775" y="2883640"/>
            <a:ext cx="8189059" cy="8234375"/>
          </a:xfrm>
          <a:custGeom>
            <a:rect b="b" l="l" r="r" t="t"/>
            <a:pathLst>
              <a:path extrusionOk="0" h="8234375" w="8189059">
                <a:moveTo>
                  <a:pt x="0" y="0"/>
                </a:moveTo>
                <a:lnTo>
                  <a:pt x="8189059" y="0"/>
                </a:lnTo>
                <a:lnTo>
                  <a:pt x="8189059" y="8234375"/>
                </a:lnTo>
                <a:lnTo>
                  <a:pt x="0" y="8234375"/>
                </a:lnTo>
                <a:lnTo>
                  <a:pt x="0" y="0"/>
                </a:lnTo>
                <a:close/>
              </a:path>
            </a:pathLst>
          </a:custGeom>
          <a:blipFill rotWithShape="1">
            <a:blip r:embed="rId4">
              <a:alphaModFix/>
            </a:blip>
            <a:stretch>
              <a:fillRect b="0" l="0" r="0" t="0"/>
            </a:stretch>
          </a:blipFill>
          <a:ln>
            <a:noFill/>
          </a:ln>
        </p:spPr>
      </p:sp>
      <p:grpSp>
        <p:nvGrpSpPr>
          <p:cNvPr id="77" name="Google Shape;77;p11"/>
          <p:cNvGrpSpPr/>
          <p:nvPr/>
        </p:nvGrpSpPr>
        <p:grpSpPr>
          <a:xfrm>
            <a:off x="2885441" y="7405076"/>
            <a:ext cx="5138198" cy="1300935"/>
            <a:chOff x="0" y="-47625"/>
            <a:chExt cx="1705343" cy="431774"/>
          </a:xfrm>
        </p:grpSpPr>
        <p:sp>
          <p:nvSpPr>
            <p:cNvPr id="78" name="Google Shape;78;p11"/>
            <p:cNvSpPr/>
            <p:nvPr/>
          </p:nvSpPr>
          <p:spPr>
            <a:xfrm>
              <a:off x="0" y="0"/>
              <a:ext cx="1705343" cy="384149"/>
            </a:xfrm>
            <a:custGeom>
              <a:rect b="b" l="l" r="r" t="t"/>
              <a:pathLst>
                <a:path extrusionOk="0" h="384149" w="1705343">
                  <a:moveTo>
                    <a:pt x="0" y="0"/>
                  </a:moveTo>
                  <a:lnTo>
                    <a:pt x="1705343" y="0"/>
                  </a:lnTo>
                  <a:lnTo>
                    <a:pt x="1705343" y="384149"/>
                  </a:lnTo>
                  <a:lnTo>
                    <a:pt x="0" y="384149"/>
                  </a:lnTo>
                  <a:close/>
                </a:path>
              </a:pathLst>
            </a:custGeom>
            <a:solidFill>
              <a:srgbClr val="545454"/>
            </a:solidFill>
            <a:ln>
              <a:noFill/>
            </a:ln>
          </p:spPr>
        </p:sp>
        <p:sp>
          <p:nvSpPr>
            <p:cNvPr id="79" name="Google Shape;79;p11"/>
            <p:cNvSpPr txBox="1"/>
            <p:nvPr/>
          </p:nvSpPr>
          <p:spPr>
            <a:xfrm>
              <a:off x="0" y="-47625"/>
              <a:ext cx="1705343" cy="4317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 name="Google Shape;80;p11"/>
          <p:cNvSpPr/>
          <p:nvPr/>
        </p:nvSpPr>
        <p:spPr>
          <a:xfrm rot="2190679">
            <a:off x="-4148439" y="6744161"/>
            <a:ext cx="6416734" cy="7375556"/>
          </a:xfrm>
          <a:custGeom>
            <a:rect b="b" l="l" r="r" t="t"/>
            <a:pathLst>
              <a:path extrusionOk="0" h="7375556" w="6416734">
                <a:moveTo>
                  <a:pt x="0" y="0"/>
                </a:moveTo>
                <a:lnTo>
                  <a:pt x="6416733" y="0"/>
                </a:lnTo>
                <a:lnTo>
                  <a:pt x="6416733" y="7375556"/>
                </a:lnTo>
                <a:lnTo>
                  <a:pt x="0" y="7375556"/>
                </a:lnTo>
                <a:lnTo>
                  <a:pt x="0" y="0"/>
                </a:lnTo>
                <a:close/>
              </a:path>
            </a:pathLst>
          </a:custGeom>
          <a:blipFill rotWithShape="1">
            <a:blip r:embed="rId5">
              <a:alphaModFix amt="50000"/>
            </a:blip>
            <a:stretch>
              <a:fillRect b="0" l="0" r="0" t="0"/>
            </a:stretch>
          </a:blipFill>
          <a:ln>
            <a:noFill/>
          </a:ln>
        </p:spPr>
      </p:sp>
      <p:sp>
        <p:nvSpPr>
          <p:cNvPr id="81" name="Google Shape;81;p11"/>
          <p:cNvSpPr/>
          <p:nvPr/>
        </p:nvSpPr>
        <p:spPr>
          <a:xfrm rot="-1058774">
            <a:off x="12578559" y="-1148873"/>
            <a:ext cx="8169200" cy="9389886"/>
          </a:xfrm>
          <a:custGeom>
            <a:rect b="b" l="l" r="r" t="t"/>
            <a:pathLst>
              <a:path extrusionOk="0" h="9389886" w="8169200">
                <a:moveTo>
                  <a:pt x="0" y="0"/>
                </a:moveTo>
                <a:lnTo>
                  <a:pt x="8169201" y="0"/>
                </a:lnTo>
                <a:lnTo>
                  <a:pt x="8169201" y="9389885"/>
                </a:lnTo>
                <a:lnTo>
                  <a:pt x="0" y="9389885"/>
                </a:lnTo>
                <a:lnTo>
                  <a:pt x="0" y="0"/>
                </a:lnTo>
                <a:close/>
              </a:path>
            </a:pathLst>
          </a:custGeom>
          <a:blipFill rotWithShape="1">
            <a:blip r:embed="rId5">
              <a:alphaModFix amt="50000"/>
            </a:blip>
            <a:stretch>
              <a:fillRect b="0" l="0" r="0" t="0"/>
            </a:stretch>
          </a:blipFill>
          <a:ln>
            <a:noFill/>
          </a:ln>
        </p:spPr>
      </p:sp>
      <p:sp>
        <p:nvSpPr>
          <p:cNvPr id="82" name="Google Shape;82;p11"/>
          <p:cNvSpPr/>
          <p:nvPr/>
        </p:nvSpPr>
        <p:spPr>
          <a:xfrm rot="2190679">
            <a:off x="-5359702" y="-3072631"/>
            <a:ext cx="8375042" cy="8202663"/>
          </a:xfrm>
          <a:custGeom>
            <a:rect b="b" l="l" r="r" t="t"/>
            <a:pathLst>
              <a:path extrusionOk="0" h="8202663" w="8375042">
                <a:moveTo>
                  <a:pt x="0" y="0"/>
                </a:moveTo>
                <a:lnTo>
                  <a:pt x="8375042" y="0"/>
                </a:lnTo>
                <a:lnTo>
                  <a:pt x="8375042" y="8202662"/>
                </a:lnTo>
                <a:lnTo>
                  <a:pt x="0" y="8202662"/>
                </a:lnTo>
                <a:lnTo>
                  <a:pt x="0" y="0"/>
                </a:lnTo>
                <a:close/>
              </a:path>
            </a:pathLst>
          </a:custGeom>
          <a:blipFill rotWithShape="1">
            <a:blip r:embed="rId6">
              <a:alphaModFix amt="54000"/>
            </a:blip>
            <a:stretch>
              <a:fillRect b="0" l="0" r="0" t="-17357"/>
            </a:stretch>
          </a:blipFill>
          <a:ln>
            <a:noFill/>
          </a:ln>
        </p:spPr>
      </p:sp>
      <p:sp>
        <p:nvSpPr>
          <p:cNvPr id="83" name="Google Shape;83;p11"/>
          <p:cNvSpPr txBox="1"/>
          <p:nvPr/>
        </p:nvSpPr>
        <p:spPr>
          <a:xfrm>
            <a:off x="2573625" y="7670786"/>
            <a:ext cx="57618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FFFFF"/>
                </a:solidFill>
                <a:latin typeface="Play"/>
                <a:ea typeface="Play"/>
                <a:cs typeface="Play"/>
                <a:sym typeface="Play"/>
              </a:rPr>
              <a:t>Business Plan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292" name="Shape 292"/>
        <p:cNvGrpSpPr/>
        <p:nvPr/>
      </p:nvGrpSpPr>
      <p:grpSpPr>
        <a:xfrm>
          <a:off x="0" y="0"/>
          <a:ext cx="0" cy="0"/>
          <a:chOff x="0" y="0"/>
          <a:chExt cx="0" cy="0"/>
        </a:xfrm>
      </p:grpSpPr>
      <p:sp>
        <p:nvSpPr>
          <p:cNvPr id="293" name="Google Shape;293;p20"/>
          <p:cNvSpPr txBox="1"/>
          <p:nvPr/>
        </p:nvSpPr>
        <p:spPr>
          <a:xfrm>
            <a:off x="1412900" y="4337477"/>
            <a:ext cx="1825780" cy="6159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FF3131"/>
                </a:solidFill>
                <a:latin typeface="Play"/>
                <a:ea typeface="Play"/>
                <a:cs typeface="Play"/>
                <a:sym typeface="Play"/>
              </a:rPr>
              <a:t>67%</a:t>
            </a:r>
            <a:endParaRPr/>
          </a:p>
        </p:txBody>
      </p:sp>
      <p:sp>
        <p:nvSpPr>
          <p:cNvPr id="294" name="Google Shape;294;p20"/>
          <p:cNvSpPr txBox="1"/>
          <p:nvPr/>
        </p:nvSpPr>
        <p:spPr>
          <a:xfrm>
            <a:off x="6275379" y="4042520"/>
            <a:ext cx="35388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the featured statistic. Elaborate on the featured statistic.</a:t>
            </a:r>
            <a:endParaRPr/>
          </a:p>
        </p:txBody>
      </p:sp>
      <p:sp>
        <p:nvSpPr>
          <p:cNvPr id="295" name="Google Shape;295;p20"/>
          <p:cNvSpPr txBox="1"/>
          <p:nvPr/>
        </p:nvSpPr>
        <p:spPr>
          <a:xfrm>
            <a:off x="2171684" y="1019175"/>
            <a:ext cx="1394463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Predicted Results</a:t>
            </a:r>
            <a:endParaRPr/>
          </a:p>
        </p:txBody>
      </p:sp>
      <p:sp>
        <p:nvSpPr>
          <p:cNvPr id="296" name="Google Shape;296;p20"/>
          <p:cNvSpPr txBox="1"/>
          <p:nvPr/>
        </p:nvSpPr>
        <p:spPr>
          <a:xfrm>
            <a:off x="2982803" y="2457407"/>
            <a:ext cx="12322393"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Dosis"/>
                <a:ea typeface="Dosis"/>
                <a:cs typeface="Dosis"/>
                <a:sym typeface="Dosis"/>
              </a:rPr>
              <a:t>Elaborate on the featured statistic</a:t>
            </a:r>
            <a:endParaRPr/>
          </a:p>
        </p:txBody>
      </p:sp>
      <p:pic>
        <p:nvPicPr>
          <p:cNvPr id="297" name="Google Shape;297;p20"/>
          <p:cNvPicPr preferRelativeResize="0"/>
          <p:nvPr/>
        </p:nvPicPr>
        <p:blipFill rotWithShape="1">
          <a:blip r:embed="rId3">
            <a:alphaModFix/>
          </a:blip>
          <a:srcRect b="0" l="0" r="0" t="0"/>
          <a:stretch/>
        </p:blipFill>
        <p:spPr>
          <a:xfrm>
            <a:off x="3316994" y="3978546"/>
            <a:ext cx="2433491" cy="1419537"/>
          </a:xfrm>
          <a:prstGeom prst="rect">
            <a:avLst/>
          </a:prstGeom>
          <a:noFill/>
          <a:ln>
            <a:noFill/>
          </a:ln>
        </p:spPr>
      </p:pic>
      <p:sp>
        <p:nvSpPr>
          <p:cNvPr id="298" name="Google Shape;298;p20"/>
          <p:cNvSpPr/>
          <p:nvPr/>
        </p:nvSpPr>
        <p:spPr>
          <a:xfrm rot="-6892028">
            <a:off x="16322544" y="4762997"/>
            <a:ext cx="9611765" cy="11048006"/>
          </a:xfrm>
          <a:custGeom>
            <a:rect b="b" l="l" r="r" t="t"/>
            <a:pathLst>
              <a:path extrusionOk="0" h="11048006" w="9611765">
                <a:moveTo>
                  <a:pt x="0" y="0"/>
                </a:moveTo>
                <a:lnTo>
                  <a:pt x="9611766" y="0"/>
                </a:lnTo>
                <a:lnTo>
                  <a:pt x="9611766" y="11048006"/>
                </a:lnTo>
                <a:lnTo>
                  <a:pt x="0" y="11048006"/>
                </a:lnTo>
                <a:lnTo>
                  <a:pt x="0" y="0"/>
                </a:lnTo>
                <a:close/>
              </a:path>
            </a:pathLst>
          </a:custGeom>
          <a:blipFill rotWithShape="1">
            <a:blip r:embed="rId4">
              <a:alphaModFix amt="50000"/>
            </a:blip>
            <a:stretch>
              <a:fillRect b="0" l="0" r="0" t="0"/>
            </a:stretch>
          </a:blipFill>
          <a:ln>
            <a:noFill/>
          </a:ln>
        </p:spPr>
      </p:sp>
      <p:grpSp>
        <p:nvGrpSpPr>
          <p:cNvPr id="299" name="Google Shape;299;p20"/>
          <p:cNvGrpSpPr/>
          <p:nvPr/>
        </p:nvGrpSpPr>
        <p:grpSpPr>
          <a:xfrm>
            <a:off x="-176634" y="5441185"/>
            <a:ext cx="18464634" cy="2056967"/>
            <a:chOff x="0" y="-47625"/>
            <a:chExt cx="4863113" cy="541753"/>
          </a:xfrm>
        </p:grpSpPr>
        <p:sp>
          <p:nvSpPr>
            <p:cNvPr id="300" name="Google Shape;300;p20"/>
            <p:cNvSpPr/>
            <p:nvPr/>
          </p:nvSpPr>
          <p:spPr>
            <a:xfrm>
              <a:off x="0" y="0"/>
              <a:ext cx="4863113" cy="494128"/>
            </a:xfrm>
            <a:custGeom>
              <a:rect b="b" l="l" r="r" t="t"/>
              <a:pathLst>
                <a:path extrusionOk="0" h="494128" w="4863113">
                  <a:moveTo>
                    <a:pt x="0" y="0"/>
                  </a:moveTo>
                  <a:lnTo>
                    <a:pt x="4863113" y="0"/>
                  </a:lnTo>
                  <a:lnTo>
                    <a:pt x="4863113" y="494128"/>
                  </a:lnTo>
                  <a:lnTo>
                    <a:pt x="0" y="494128"/>
                  </a:lnTo>
                  <a:close/>
                </a:path>
              </a:pathLst>
            </a:custGeom>
            <a:solidFill>
              <a:srgbClr val="545454"/>
            </a:solidFill>
            <a:ln>
              <a:noFill/>
            </a:ln>
          </p:spPr>
        </p:sp>
        <p:sp>
          <p:nvSpPr>
            <p:cNvPr id="301" name="Google Shape;301;p20"/>
            <p:cNvSpPr txBox="1"/>
            <p:nvPr/>
          </p:nvSpPr>
          <p:spPr>
            <a:xfrm>
              <a:off x="0" y="-47625"/>
              <a:ext cx="4863113" cy="5417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2" name="Google Shape;302;p20"/>
          <p:cNvSpPr txBox="1"/>
          <p:nvPr/>
        </p:nvSpPr>
        <p:spPr>
          <a:xfrm>
            <a:off x="8857943" y="6195648"/>
            <a:ext cx="1825780" cy="6159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FFFFFF"/>
                </a:solidFill>
                <a:latin typeface="Play"/>
                <a:ea typeface="Play"/>
                <a:cs typeface="Play"/>
                <a:sym typeface="Play"/>
              </a:rPr>
              <a:t>43%</a:t>
            </a:r>
            <a:endParaRPr/>
          </a:p>
        </p:txBody>
      </p:sp>
      <p:sp>
        <p:nvSpPr>
          <p:cNvPr id="303" name="Google Shape;303;p20"/>
          <p:cNvSpPr txBox="1"/>
          <p:nvPr/>
        </p:nvSpPr>
        <p:spPr>
          <a:xfrm>
            <a:off x="13720422" y="5900691"/>
            <a:ext cx="35388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the featured statistic. Elaborate on the featured statistic.</a:t>
            </a:r>
            <a:endParaRPr/>
          </a:p>
        </p:txBody>
      </p:sp>
      <p:pic>
        <p:nvPicPr>
          <p:cNvPr id="304" name="Google Shape;304;p20"/>
          <p:cNvPicPr preferRelativeResize="0"/>
          <p:nvPr/>
        </p:nvPicPr>
        <p:blipFill rotWithShape="1">
          <a:blip r:embed="rId5">
            <a:alphaModFix/>
          </a:blip>
          <a:srcRect b="0" l="0" r="0" t="0"/>
          <a:stretch/>
        </p:blipFill>
        <p:spPr>
          <a:xfrm>
            <a:off x="10762036" y="5836718"/>
            <a:ext cx="2433491" cy="1419537"/>
          </a:xfrm>
          <a:prstGeom prst="rect">
            <a:avLst/>
          </a:prstGeom>
          <a:noFill/>
          <a:ln>
            <a:noFill/>
          </a:ln>
        </p:spPr>
      </p:pic>
      <p:sp>
        <p:nvSpPr>
          <p:cNvPr id="305" name="Google Shape;305;p20"/>
          <p:cNvSpPr txBox="1"/>
          <p:nvPr/>
        </p:nvSpPr>
        <p:spPr>
          <a:xfrm>
            <a:off x="1478785" y="8053819"/>
            <a:ext cx="1825780" cy="6159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FF3131"/>
                </a:solidFill>
                <a:latin typeface="Play"/>
                <a:ea typeface="Play"/>
                <a:cs typeface="Play"/>
                <a:sym typeface="Play"/>
              </a:rPr>
              <a:t>34%</a:t>
            </a:r>
            <a:endParaRPr/>
          </a:p>
        </p:txBody>
      </p:sp>
      <p:sp>
        <p:nvSpPr>
          <p:cNvPr id="306" name="Google Shape;306;p20"/>
          <p:cNvSpPr txBox="1"/>
          <p:nvPr/>
        </p:nvSpPr>
        <p:spPr>
          <a:xfrm>
            <a:off x="6341264" y="7758862"/>
            <a:ext cx="35388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the featured statistic. Elaborate on the featured statistic.</a:t>
            </a:r>
            <a:endParaRPr/>
          </a:p>
        </p:txBody>
      </p:sp>
      <p:pic>
        <p:nvPicPr>
          <p:cNvPr id="307" name="Google Shape;307;p20"/>
          <p:cNvPicPr preferRelativeResize="0"/>
          <p:nvPr/>
        </p:nvPicPr>
        <p:blipFill rotWithShape="1">
          <a:blip r:embed="rId6">
            <a:alphaModFix/>
          </a:blip>
          <a:srcRect b="0" l="0" r="0" t="0"/>
          <a:stretch/>
        </p:blipFill>
        <p:spPr>
          <a:xfrm>
            <a:off x="3382878" y="7694889"/>
            <a:ext cx="2433491" cy="1419537"/>
          </a:xfrm>
          <a:prstGeom prst="rect">
            <a:avLst/>
          </a:prstGeom>
          <a:noFill/>
          <a:ln>
            <a:noFill/>
          </a:ln>
        </p:spPr>
      </p:pic>
      <p:grpSp>
        <p:nvGrpSpPr>
          <p:cNvPr id="308" name="Google Shape;308;p20"/>
          <p:cNvGrpSpPr/>
          <p:nvPr/>
        </p:nvGrpSpPr>
        <p:grpSpPr>
          <a:xfrm rot="5400000">
            <a:off x="104139" y="8145343"/>
            <a:ext cx="2629442" cy="518629"/>
            <a:chOff x="0" y="0"/>
            <a:chExt cx="3505922" cy="691505"/>
          </a:xfrm>
        </p:grpSpPr>
        <p:cxnSp>
          <p:nvCxnSpPr>
            <p:cNvPr id="309" name="Google Shape;309;p20"/>
            <p:cNvCxnSpPr/>
            <p:nvPr/>
          </p:nvCxnSpPr>
          <p:spPr>
            <a:xfrm>
              <a:off x="0" y="681995"/>
              <a:ext cx="3505922" cy="0"/>
            </a:xfrm>
            <a:prstGeom prst="straightConnector1">
              <a:avLst/>
            </a:prstGeom>
            <a:noFill/>
            <a:ln cap="flat" cmpd="sng" w="50800">
              <a:solidFill>
                <a:srgbClr val="FFFFFF"/>
              </a:solidFill>
              <a:prstDash val="solid"/>
              <a:round/>
              <a:headEnd len="sm" w="sm" type="none"/>
              <a:tailEnd len="sm" w="sm" type="none"/>
            </a:ln>
          </p:spPr>
        </p:cxnSp>
        <p:cxnSp>
          <p:nvCxnSpPr>
            <p:cNvPr id="310" name="Google Shape;310;p20"/>
            <p:cNvCxnSpPr/>
            <p:nvPr/>
          </p:nvCxnSpPr>
          <p:spPr>
            <a:xfrm>
              <a:off x="25400" y="0"/>
              <a:ext cx="0" cy="691505"/>
            </a:xfrm>
            <a:prstGeom prst="straightConnector1">
              <a:avLst/>
            </a:prstGeom>
            <a:noFill/>
            <a:ln cap="flat" cmpd="sng" w="50800">
              <a:solidFill>
                <a:srgbClr val="FFFFFF"/>
              </a:solidFill>
              <a:prstDash val="solid"/>
              <a:round/>
              <a:headEnd len="sm" w="sm" type="none"/>
              <a:tailEnd len="sm" w="sm" type="none"/>
            </a:ln>
          </p:spPr>
        </p:cxnSp>
        <p:cxnSp>
          <p:nvCxnSpPr>
            <p:cNvPr id="311" name="Google Shape;311;p20"/>
            <p:cNvCxnSpPr/>
            <p:nvPr/>
          </p:nvCxnSpPr>
          <p:spPr>
            <a:xfrm>
              <a:off x="3480522" y="0"/>
              <a:ext cx="0" cy="691505"/>
            </a:xfrm>
            <a:prstGeom prst="straightConnector1">
              <a:avLst/>
            </a:prstGeom>
            <a:noFill/>
            <a:ln cap="flat" cmpd="sng" w="50800">
              <a:solidFill>
                <a:srgbClr val="FFFFFF"/>
              </a:solidFill>
              <a:prstDash val="solid"/>
              <a:round/>
              <a:headEnd len="sm" w="sm" type="none"/>
              <a:tailEnd len="sm" w="sm" type="none"/>
            </a:ln>
          </p:spPr>
        </p:cxnSp>
      </p:grpSp>
      <p:grpSp>
        <p:nvGrpSpPr>
          <p:cNvPr id="312" name="Google Shape;312;p20"/>
          <p:cNvGrpSpPr/>
          <p:nvPr/>
        </p:nvGrpSpPr>
        <p:grpSpPr>
          <a:xfrm rot="5400000">
            <a:off x="104139" y="4465474"/>
            <a:ext cx="2629442" cy="518629"/>
            <a:chOff x="0" y="0"/>
            <a:chExt cx="3505922" cy="691505"/>
          </a:xfrm>
        </p:grpSpPr>
        <p:cxnSp>
          <p:nvCxnSpPr>
            <p:cNvPr id="313" name="Google Shape;313;p20"/>
            <p:cNvCxnSpPr/>
            <p:nvPr/>
          </p:nvCxnSpPr>
          <p:spPr>
            <a:xfrm>
              <a:off x="0" y="681995"/>
              <a:ext cx="3505922" cy="0"/>
            </a:xfrm>
            <a:prstGeom prst="straightConnector1">
              <a:avLst/>
            </a:prstGeom>
            <a:noFill/>
            <a:ln cap="flat" cmpd="sng" w="50800">
              <a:solidFill>
                <a:srgbClr val="FFFFFF"/>
              </a:solidFill>
              <a:prstDash val="solid"/>
              <a:round/>
              <a:headEnd len="sm" w="sm" type="none"/>
              <a:tailEnd len="sm" w="sm" type="none"/>
            </a:ln>
          </p:spPr>
        </p:cxnSp>
        <p:cxnSp>
          <p:nvCxnSpPr>
            <p:cNvPr id="314" name="Google Shape;314;p20"/>
            <p:cNvCxnSpPr/>
            <p:nvPr/>
          </p:nvCxnSpPr>
          <p:spPr>
            <a:xfrm>
              <a:off x="25400" y="0"/>
              <a:ext cx="0" cy="691505"/>
            </a:xfrm>
            <a:prstGeom prst="straightConnector1">
              <a:avLst/>
            </a:prstGeom>
            <a:noFill/>
            <a:ln cap="flat" cmpd="sng" w="50800">
              <a:solidFill>
                <a:srgbClr val="FFFFFF"/>
              </a:solidFill>
              <a:prstDash val="solid"/>
              <a:round/>
              <a:headEnd len="sm" w="sm" type="none"/>
              <a:tailEnd len="sm" w="sm" type="none"/>
            </a:ln>
          </p:spPr>
        </p:cxnSp>
        <p:cxnSp>
          <p:nvCxnSpPr>
            <p:cNvPr id="315" name="Google Shape;315;p20"/>
            <p:cNvCxnSpPr/>
            <p:nvPr/>
          </p:nvCxnSpPr>
          <p:spPr>
            <a:xfrm>
              <a:off x="3480522" y="0"/>
              <a:ext cx="0" cy="691505"/>
            </a:xfrm>
            <a:prstGeom prst="straightConnector1">
              <a:avLst/>
            </a:prstGeom>
            <a:noFill/>
            <a:ln cap="flat" cmpd="sng" w="50800">
              <a:solidFill>
                <a:srgbClr val="FFFFFF"/>
              </a:solidFill>
              <a:prstDash val="solid"/>
              <a:round/>
              <a:headEnd len="sm" w="sm" type="none"/>
              <a:tailEnd len="sm" w="sm" type="none"/>
            </a:ln>
          </p:spPr>
        </p:cxnSp>
      </p:grpSp>
      <p:sp>
        <p:nvSpPr>
          <p:cNvPr id="316" name="Google Shape;316;p20"/>
          <p:cNvSpPr/>
          <p:nvPr/>
        </p:nvSpPr>
        <p:spPr>
          <a:xfrm rot="-10064304">
            <a:off x="-5127602" y="-8189932"/>
            <a:ext cx="9611765" cy="11048006"/>
          </a:xfrm>
          <a:custGeom>
            <a:rect b="b" l="l" r="r" t="t"/>
            <a:pathLst>
              <a:path extrusionOk="0" h="11048006" w="9611765">
                <a:moveTo>
                  <a:pt x="0" y="0"/>
                </a:moveTo>
                <a:lnTo>
                  <a:pt x="9611765" y="0"/>
                </a:lnTo>
                <a:lnTo>
                  <a:pt x="9611765" y="11048006"/>
                </a:lnTo>
                <a:lnTo>
                  <a:pt x="0" y="11048006"/>
                </a:lnTo>
                <a:lnTo>
                  <a:pt x="0" y="0"/>
                </a:lnTo>
                <a:close/>
              </a:path>
            </a:pathLst>
          </a:custGeom>
          <a:blipFill rotWithShape="1">
            <a:blip r:embed="rId4">
              <a:alphaModFix amt="50000"/>
            </a:blip>
            <a:stretch>
              <a:fillRect b="0" l="0" r="0" t="0"/>
            </a:stretch>
          </a:blipFill>
          <a:ln>
            <a:noFill/>
          </a:ln>
        </p:spPr>
      </p:sp>
      <p:pic>
        <p:nvPicPr>
          <p:cNvPr id="317" name="Google Shape;317;p20"/>
          <p:cNvPicPr preferRelativeResize="0"/>
          <p:nvPr/>
        </p:nvPicPr>
        <p:blipFill>
          <a:blip r:embed="rId7">
            <a:alphaModFix/>
          </a:blip>
          <a:stretch>
            <a:fillRect/>
          </a:stretch>
        </p:blipFill>
        <p:spPr>
          <a:xfrm>
            <a:off x="14286749" y="-2742404"/>
            <a:ext cx="6855496" cy="6720950"/>
          </a:xfrm>
          <a:prstGeom prst="rect">
            <a:avLst/>
          </a:prstGeom>
          <a:noFill/>
          <a:ln>
            <a:noFill/>
          </a:ln>
        </p:spPr>
      </p:pic>
      <p:pic>
        <p:nvPicPr>
          <p:cNvPr id="318" name="Google Shape;318;p20"/>
          <p:cNvPicPr preferRelativeResize="0"/>
          <p:nvPr/>
        </p:nvPicPr>
        <p:blipFill>
          <a:blip r:embed="rId8">
            <a:alphaModFix/>
          </a:blip>
          <a:stretch>
            <a:fillRect/>
          </a:stretch>
        </p:blipFill>
        <p:spPr>
          <a:xfrm>
            <a:off x="9608114" y="6684768"/>
            <a:ext cx="9858500" cy="100005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322" name="Shape 322"/>
        <p:cNvGrpSpPr/>
        <p:nvPr/>
      </p:nvGrpSpPr>
      <p:grpSpPr>
        <a:xfrm>
          <a:off x="0" y="0"/>
          <a:ext cx="0" cy="0"/>
          <a:chOff x="0" y="0"/>
          <a:chExt cx="0" cy="0"/>
        </a:xfrm>
      </p:grpSpPr>
      <p:grpSp>
        <p:nvGrpSpPr>
          <p:cNvPr id="323" name="Google Shape;323;p21"/>
          <p:cNvGrpSpPr/>
          <p:nvPr/>
        </p:nvGrpSpPr>
        <p:grpSpPr>
          <a:xfrm>
            <a:off x="12794611" y="5541159"/>
            <a:ext cx="6173631" cy="2707532"/>
            <a:chOff x="0" y="-47625"/>
            <a:chExt cx="1625977" cy="713095"/>
          </a:xfrm>
        </p:grpSpPr>
        <p:sp>
          <p:nvSpPr>
            <p:cNvPr id="324" name="Google Shape;324;p21"/>
            <p:cNvSpPr/>
            <p:nvPr/>
          </p:nvSpPr>
          <p:spPr>
            <a:xfrm>
              <a:off x="0" y="0"/>
              <a:ext cx="1625977" cy="665470"/>
            </a:xfrm>
            <a:custGeom>
              <a:rect b="b" l="l" r="r" t="t"/>
              <a:pathLst>
                <a:path extrusionOk="0" h="665470" w="1625977">
                  <a:moveTo>
                    <a:pt x="0" y="0"/>
                  </a:moveTo>
                  <a:lnTo>
                    <a:pt x="1625977" y="0"/>
                  </a:lnTo>
                  <a:lnTo>
                    <a:pt x="1625977" y="665470"/>
                  </a:lnTo>
                  <a:lnTo>
                    <a:pt x="0" y="665470"/>
                  </a:lnTo>
                  <a:close/>
                </a:path>
              </a:pathLst>
            </a:custGeom>
            <a:solidFill>
              <a:srgbClr val="545454"/>
            </a:solidFill>
            <a:ln>
              <a:noFill/>
            </a:ln>
          </p:spPr>
        </p:sp>
        <p:sp>
          <p:nvSpPr>
            <p:cNvPr id="325" name="Google Shape;325;p21"/>
            <p:cNvSpPr txBox="1"/>
            <p:nvPr/>
          </p:nvSpPr>
          <p:spPr>
            <a:xfrm>
              <a:off x="0" y="-47625"/>
              <a:ext cx="1625977" cy="7130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1"/>
          <p:cNvGrpSpPr/>
          <p:nvPr/>
        </p:nvGrpSpPr>
        <p:grpSpPr>
          <a:xfrm>
            <a:off x="-176634" y="7173587"/>
            <a:ext cx="6173631" cy="3543218"/>
            <a:chOff x="0" y="-47625"/>
            <a:chExt cx="1625977" cy="933193"/>
          </a:xfrm>
        </p:grpSpPr>
        <p:sp>
          <p:nvSpPr>
            <p:cNvPr id="327" name="Google Shape;327;p21"/>
            <p:cNvSpPr/>
            <p:nvPr/>
          </p:nvSpPr>
          <p:spPr>
            <a:xfrm>
              <a:off x="0" y="0"/>
              <a:ext cx="1625977" cy="885568"/>
            </a:xfrm>
            <a:custGeom>
              <a:rect b="b" l="l" r="r" t="t"/>
              <a:pathLst>
                <a:path extrusionOk="0" h="885568" w="1625977">
                  <a:moveTo>
                    <a:pt x="0" y="0"/>
                  </a:moveTo>
                  <a:lnTo>
                    <a:pt x="1625977" y="0"/>
                  </a:lnTo>
                  <a:lnTo>
                    <a:pt x="1625977" y="885568"/>
                  </a:lnTo>
                  <a:lnTo>
                    <a:pt x="0" y="885568"/>
                  </a:lnTo>
                  <a:close/>
                </a:path>
              </a:pathLst>
            </a:custGeom>
            <a:solidFill>
              <a:srgbClr val="545454"/>
            </a:solidFill>
            <a:ln>
              <a:noFill/>
            </a:ln>
          </p:spPr>
        </p:sp>
        <p:sp>
          <p:nvSpPr>
            <p:cNvPr id="328" name="Google Shape;328;p21"/>
            <p:cNvSpPr txBox="1"/>
            <p:nvPr/>
          </p:nvSpPr>
          <p:spPr>
            <a:xfrm>
              <a:off x="0" y="-47625"/>
              <a:ext cx="1625977" cy="9331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9" name="Google Shape;329;p21"/>
          <p:cNvSpPr/>
          <p:nvPr/>
        </p:nvSpPr>
        <p:spPr>
          <a:xfrm rot="7812463">
            <a:off x="-5510558" y="728323"/>
            <a:ext cx="10270555" cy="11805235"/>
          </a:xfrm>
          <a:custGeom>
            <a:rect b="b" l="l" r="r" t="t"/>
            <a:pathLst>
              <a:path extrusionOk="0" h="11805235" w="10270555">
                <a:moveTo>
                  <a:pt x="0" y="0"/>
                </a:moveTo>
                <a:lnTo>
                  <a:pt x="10270555" y="0"/>
                </a:lnTo>
                <a:lnTo>
                  <a:pt x="10270555" y="11805235"/>
                </a:lnTo>
                <a:lnTo>
                  <a:pt x="0" y="11805235"/>
                </a:lnTo>
                <a:lnTo>
                  <a:pt x="0" y="0"/>
                </a:lnTo>
                <a:close/>
              </a:path>
            </a:pathLst>
          </a:custGeom>
          <a:blipFill rotWithShape="1">
            <a:blip r:embed="rId3">
              <a:alphaModFix amt="50000"/>
            </a:blip>
            <a:stretch>
              <a:fillRect b="0" l="0" r="0" t="0"/>
            </a:stretch>
          </a:blipFill>
          <a:ln>
            <a:noFill/>
          </a:ln>
        </p:spPr>
      </p:sp>
      <p:sp>
        <p:nvSpPr>
          <p:cNvPr id="330" name="Google Shape;330;p21"/>
          <p:cNvSpPr txBox="1"/>
          <p:nvPr/>
        </p:nvSpPr>
        <p:spPr>
          <a:xfrm>
            <a:off x="4965137" y="3662055"/>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3131"/>
                </a:solidFill>
                <a:latin typeface="Play"/>
                <a:ea typeface="Play"/>
                <a:cs typeface="Play"/>
                <a:sym typeface="Play"/>
              </a:rPr>
              <a:t>Name</a:t>
            </a:r>
            <a:endParaRPr/>
          </a:p>
        </p:txBody>
      </p:sp>
      <p:sp>
        <p:nvSpPr>
          <p:cNvPr id="331" name="Google Shape;331;p21"/>
          <p:cNvSpPr txBox="1"/>
          <p:nvPr/>
        </p:nvSpPr>
        <p:spPr>
          <a:xfrm>
            <a:off x="5062256" y="4707255"/>
            <a:ext cx="3111836"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a:t>
            </a:r>
            <a:endParaRPr/>
          </a:p>
        </p:txBody>
      </p:sp>
      <p:sp>
        <p:nvSpPr>
          <p:cNvPr id="332" name="Google Shape;332;p21"/>
          <p:cNvSpPr txBox="1"/>
          <p:nvPr/>
        </p:nvSpPr>
        <p:spPr>
          <a:xfrm>
            <a:off x="13953226" y="5980400"/>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
                <a:ea typeface="Play"/>
                <a:cs typeface="Play"/>
                <a:sym typeface="Play"/>
              </a:rPr>
              <a:t>Name</a:t>
            </a:r>
            <a:endParaRPr/>
          </a:p>
        </p:txBody>
      </p:sp>
      <p:sp>
        <p:nvSpPr>
          <p:cNvPr id="333" name="Google Shape;333;p21"/>
          <p:cNvSpPr txBox="1"/>
          <p:nvPr/>
        </p:nvSpPr>
        <p:spPr>
          <a:xfrm>
            <a:off x="14050345" y="6918168"/>
            <a:ext cx="3111836"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a:t>
            </a:r>
            <a:endParaRPr/>
          </a:p>
        </p:txBody>
      </p:sp>
      <p:sp>
        <p:nvSpPr>
          <p:cNvPr id="334" name="Google Shape;334;p21"/>
          <p:cNvSpPr txBox="1"/>
          <p:nvPr/>
        </p:nvSpPr>
        <p:spPr>
          <a:xfrm>
            <a:off x="890224" y="1019175"/>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Our Team</a:t>
            </a:r>
            <a:endParaRPr/>
          </a:p>
        </p:txBody>
      </p:sp>
      <p:grpSp>
        <p:nvGrpSpPr>
          <p:cNvPr id="335" name="Google Shape;335;p21"/>
          <p:cNvGrpSpPr/>
          <p:nvPr/>
        </p:nvGrpSpPr>
        <p:grpSpPr>
          <a:xfrm rot="10800000">
            <a:off x="5303453" y="3362334"/>
            <a:ext cx="2629442" cy="518629"/>
            <a:chOff x="0" y="0"/>
            <a:chExt cx="3505922" cy="691505"/>
          </a:xfrm>
        </p:grpSpPr>
        <p:cxnSp>
          <p:nvCxnSpPr>
            <p:cNvPr id="336" name="Google Shape;336;p21"/>
            <p:cNvCxnSpPr/>
            <p:nvPr/>
          </p:nvCxnSpPr>
          <p:spPr>
            <a:xfrm>
              <a:off x="0" y="681995"/>
              <a:ext cx="3505922" cy="0"/>
            </a:xfrm>
            <a:prstGeom prst="straightConnector1">
              <a:avLst/>
            </a:prstGeom>
            <a:noFill/>
            <a:ln cap="flat" cmpd="sng" w="50800">
              <a:solidFill>
                <a:srgbClr val="FFFFFF"/>
              </a:solidFill>
              <a:prstDash val="solid"/>
              <a:round/>
              <a:headEnd len="sm" w="sm" type="none"/>
              <a:tailEnd len="sm" w="sm" type="none"/>
            </a:ln>
          </p:spPr>
        </p:cxnSp>
        <p:cxnSp>
          <p:nvCxnSpPr>
            <p:cNvPr id="337" name="Google Shape;337;p21"/>
            <p:cNvCxnSpPr/>
            <p:nvPr/>
          </p:nvCxnSpPr>
          <p:spPr>
            <a:xfrm>
              <a:off x="25400" y="0"/>
              <a:ext cx="0" cy="691505"/>
            </a:xfrm>
            <a:prstGeom prst="straightConnector1">
              <a:avLst/>
            </a:prstGeom>
            <a:noFill/>
            <a:ln cap="flat" cmpd="sng" w="50800">
              <a:solidFill>
                <a:srgbClr val="FFFFFF"/>
              </a:solidFill>
              <a:prstDash val="solid"/>
              <a:round/>
              <a:headEnd len="sm" w="sm" type="none"/>
              <a:tailEnd len="sm" w="sm" type="none"/>
            </a:ln>
          </p:spPr>
        </p:cxnSp>
        <p:cxnSp>
          <p:nvCxnSpPr>
            <p:cNvPr id="338" name="Google Shape;338;p21"/>
            <p:cNvCxnSpPr/>
            <p:nvPr/>
          </p:nvCxnSpPr>
          <p:spPr>
            <a:xfrm>
              <a:off x="3480522" y="0"/>
              <a:ext cx="0" cy="691505"/>
            </a:xfrm>
            <a:prstGeom prst="straightConnector1">
              <a:avLst/>
            </a:prstGeom>
            <a:noFill/>
            <a:ln cap="flat" cmpd="sng" w="50800">
              <a:solidFill>
                <a:srgbClr val="FFFFFF"/>
              </a:solidFill>
              <a:prstDash val="solid"/>
              <a:round/>
              <a:headEnd len="sm" w="sm" type="none"/>
              <a:tailEnd len="sm" w="sm" type="none"/>
            </a:ln>
          </p:spPr>
        </p:cxnSp>
      </p:grpSp>
      <p:grpSp>
        <p:nvGrpSpPr>
          <p:cNvPr id="339" name="Google Shape;339;p21"/>
          <p:cNvGrpSpPr/>
          <p:nvPr/>
        </p:nvGrpSpPr>
        <p:grpSpPr>
          <a:xfrm rot="10800000">
            <a:off x="14291542" y="5733233"/>
            <a:ext cx="2629442" cy="518629"/>
            <a:chOff x="0" y="0"/>
            <a:chExt cx="3505922" cy="691505"/>
          </a:xfrm>
        </p:grpSpPr>
        <p:cxnSp>
          <p:nvCxnSpPr>
            <p:cNvPr id="340" name="Google Shape;340;p21"/>
            <p:cNvCxnSpPr/>
            <p:nvPr/>
          </p:nvCxnSpPr>
          <p:spPr>
            <a:xfrm>
              <a:off x="0" y="681995"/>
              <a:ext cx="3505922" cy="0"/>
            </a:xfrm>
            <a:prstGeom prst="straightConnector1">
              <a:avLst/>
            </a:prstGeom>
            <a:noFill/>
            <a:ln cap="flat" cmpd="sng" w="50800">
              <a:solidFill>
                <a:srgbClr val="FFFFFF"/>
              </a:solidFill>
              <a:prstDash val="solid"/>
              <a:round/>
              <a:headEnd len="sm" w="sm" type="none"/>
              <a:tailEnd len="sm" w="sm" type="none"/>
            </a:ln>
          </p:spPr>
        </p:cxnSp>
        <p:cxnSp>
          <p:nvCxnSpPr>
            <p:cNvPr id="341" name="Google Shape;341;p21"/>
            <p:cNvCxnSpPr/>
            <p:nvPr/>
          </p:nvCxnSpPr>
          <p:spPr>
            <a:xfrm>
              <a:off x="25400" y="0"/>
              <a:ext cx="0" cy="691505"/>
            </a:xfrm>
            <a:prstGeom prst="straightConnector1">
              <a:avLst/>
            </a:prstGeom>
            <a:noFill/>
            <a:ln cap="flat" cmpd="sng" w="50800">
              <a:solidFill>
                <a:srgbClr val="FFFFFF"/>
              </a:solidFill>
              <a:prstDash val="solid"/>
              <a:round/>
              <a:headEnd len="sm" w="sm" type="none"/>
              <a:tailEnd len="sm" w="sm" type="none"/>
            </a:ln>
          </p:spPr>
        </p:cxnSp>
        <p:cxnSp>
          <p:nvCxnSpPr>
            <p:cNvPr id="342" name="Google Shape;342;p21"/>
            <p:cNvCxnSpPr/>
            <p:nvPr/>
          </p:nvCxnSpPr>
          <p:spPr>
            <a:xfrm>
              <a:off x="3480522" y="0"/>
              <a:ext cx="0" cy="691505"/>
            </a:xfrm>
            <a:prstGeom prst="straightConnector1">
              <a:avLst/>
            </a:prstGeom>
            <a:noFill/>
            <a:ln cap="flat" cmpd="sng" w="50800">
              <a:solidFill>
                <a:srgbClr val="FFFFFF"/>
              </a:solidFill>
              <a:prstDash val="solid"/>
              <a:round/>
              <a:headEnd len="sm" w="sm" type="none"/>
              <a:tailEnd len="sm" w="sm" type="none"/>
            </a:ln>
          </p:spPr>
        </p:cxnSp>
      </p:grpSp>
      <p:sp>
        <p:nvSpPr>
          <p:cNvPr id="343" name="Google Shape;343;p21"/>
          <p:cNvSpPr/>
          <p:nvPr/>
        </p:nvSpPr>
        <p:spPr>
          <a:xfrm rot="6652512">
            <a:off x="12878319" y="-4909986"/>
            <a:ext cx="7600141" cy="8735794"/>
          </a:xfrm>
          <a:custGeom>
            <a:rect b="b" l="l" r="r" t="t"/>
            <a:pathLst>
              <a:path extrusionOk="0" h="8735794" w="7600141">
                <a:moveTo>
                  <a:pt x="0" y="0"/>
                </a:moveTo>
                <a:lnTo>
                  <a:pt x="7600141" y="0"/>
                </a:lnTo>
                <a:lnTo>
                  <a:pt x="7600141" y="8735794"/>
                </a:lnTo>
                <a:lnTo>
                  <a:pt x="0" y="8735794"/>
                </a:lnTo>
                <a:lnTo>
                  <a:pt x="0" y="0"/>
                </a:lnTo>
                <a:close/>
              </a:path>
            </a:pathLst>
          </a:custGeom>
          <a:blipFill rotWithShape="1">
            <a:blip r:embed="rId3">
              <a:alphaModFix amt="50000"/>
            </a:blip>
            <a:stretch>
              <a:fillRect b="0" l="0" r="0" t="0"/>
            </a:stretch>
          </a:blipFill>
          <a:ln>
            <a:noFill/>
          </a:ln>
        </p:spPr>
      </p:sp>
      <p:pic>
        <p:nvPicPr>
          <p:cNvPr id="344" name="Google Shape;344;p21"/>
          <p:cNvPicPr preferRelativeResize="0"/>
          <p:nvPr/>
        </p:nvPicPr>
        <p:blipFill>
          <a:blip r:embed="rId4">
            <a:alphaModFix/>
          </a:blip>
          <a:stretch>
            <a:fillRect/>
          </a:stretch>
        </p:blipFill>
        <p:spPr>
          <a:xfrm>
            <a:off x="9599075" y="3025925"/>
            <a:ext cx="3911700" cy="6233139"/>
          </a:xfrm>
          <a:prstGeom prst="rect">
            <a:avLst/>
          </a:prstGeom>
          <a:noFill/>
          <a:ln>
            <a:noFill/>
          </a:ln>
        </p:spPr>
      </p:pic>
      <p:pic>
        <p:nvPicPr>
          <p:cNvPr id="345" name="Google Shape;345;p21"/>
          <p:cNvPicPr preferRelativeResize="0"/>
          <p:nvPr/>
        </p:nvPicPr>
        <p:blipFill>
          <a:blip r:embed="rId5">
            <a:alphaModFix/>
          </a:blip>
          <a:stretch>
            <a:fillRect/>
          </a:stretch>
        </p:blipFill>
        <p:spPr>
          <a:xfrm>
            <a:off x="-7740299" y="-3754975"/>
            <a:ext cx="12542225" cy="12504827"/>
          </a:xfrm>
          <a:prstGeom prst="rect">
            <a:avLst/>
          </a:prstGeom>
          <a:noFill/>
          <a:ln>
            <a:noFill/>
          </a:ln>
        </p:spPr>
      </p:pic>
      <p:pic>
        <p:nvPicPr>
          <p:cNvPr id="346" name="Google Shape;346;p21"/>
          <p:cNvPicPr preferRelativeResize="0"/>
          <p:nvPr/>
        </p:nvPicPr>
        <p:blipFill>
          <a:blip r:embed="rId6">
            <a:alphaModFix/>
          </a:blip>
          <a:stretch>
            <a:fillRect/>
          </a:stretch>
        </p:blipFill>
        <p:spPr>
          <a:xfrm>
            <a:off x="890225" y="3135675"/>
            <a:ext cx="3911700" cy="6233098"/>
          </a:xfrm>
          <a:prstGeom prst="rect">
            <a:avLst/>
          </a:prstGeom>
          <a:noFill/>
          <a:ln>
            <a:noFill/>
          </a:ln>
        </p:spPr>
      </p:pic>
      <p:pic>
        <p:nvPicPr>
          <p:cNvPr id="347" name="Google Shape;347;p21"/>
          <p:cNvPicPr preferRelativeResize="0"/>
          <p:nvPr/>
        </p:nvPicPr>
        <p:blipFill>
          <a:blip r:embed="rId7">
            <a:alphaModFix/>
          </a:blip>
          <a:stretch>
            <a:fillRect/>
          </a:stretch>
        </p:blipFill>
        <p:spPr>
          <a:xfrm>
            <a:off x="11652548" y="-6278512"/>
            <a:ext cx="13854351" cy="13719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351" name="Shape 351"/>
        <p:cNvGrpSpPr/>
        <p:nvPr/>
      </p:nvGrpSpPr>
      <p:grpSpPr>
        <a:xfrm>
          <a:off x="0" y="0"/>
          <a:ext cx="0" cy="0"/>
          <a:chOff x="0" y="0"/>
          <a:chExt cx="0" cy="0"/>
        </a:xfrm>
      </p:grpSpPr>
      <p:grpSp>
        <p:nvGrpSpPr>
          <p:cNvPr id="352" name="Google Shape;352;p22"/>
          <p:cNvGrpSpPr/>
          <p:nvPr/>
        </p:nvGrpSpPr>
        <p:grpSpPr>
          <a:xfrm>
            <a:off x="-535194" y="-180826"/>
            <a:ext cx="8863158" cy="10467826"/>
            <a:chOff x="0" y="-47625"/>
            <a:chExt cx="2334330" cy="2756958"/>
          </a:xfrm>
        </p:grpSpPr>
        <p:sp>
          <p:nvSpPr>
            <p:cNvPr id="353" name="Google Shape;353;p22"/>
            <p:cNvSpPr/>
            <p:nvPr/>
          </p:nvSpPr>
          <p:spPr>
            <a:xfrm>
              <a:off x="0" y="0"/>
              <a:ext cx="2334330" cy="2709333"/>
            </a:xfrm>
            <a:custGeom>
              <a:rect b="b" l="l" r="r" t="t"/>
              <a:pathLst>
                <a:path extrusionOk="0" h="2709333" w="2334330">
                  <a:moveTo>
                    <a:pt x="0" y="0"/>
                  </a:moveTo>
                  <a:lnTo>
                    <a:pt x="2334330" y="0"/>
                  </a:lnTo>
                  <a:lnTo>
                    <a:pt x="2334330" y="2709333"/>
                  </a:lnTo>
                  <a:lnTo>
                    <a:pt x="0" y="2709333"/>
                  </a:lnTo>
                  <a:close/>
                </a:path>
              </a:pathLst>
            </a:custGeom>
            <a:solidFill>
              <a:srgbClr val="545454"/>
            </a:solidFill>
            <a:ln>
              <a:noFill/>
            </a:ln>
          </p:spPr>
        </p:sp>
        <p:sp>
          <p:nvSpPr>
            <p:cNvPr id="354" name="Google Shape;354;p22"/>
            <p:cNvSpPr txBox="1"/>
            <p:nvPr/>
          </p:nvSpPr>
          <p:spPr>
            <a:xfrm>
              <a:off x="0" y="-47625"/>
              <a:ext cx="233433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5" name="Google Shape;355;p22"/>
          <p:cNvSpPr/>
          <p:nvPr/>
        </p:nvSpPr>
        <p:spPr>
          <a:xfrm rot="2539425">
            <a:off x="845049" y="5430978"/>
            <a:ext cx="8375042" cy="11033668"/>
          </a:xfrm>
          <a:custGeom>
            <a:rect b="b" l="l" r="r" t="t"/>
            <a:pathLst>
              <a:path extrusionOk="0" h="11033668" w="8375042">
                <a:moveTo>
                  <a:pt x="0" y="0"/>
                </a:moveTo>
                <a:lnTo>
                  <a:pt x="8375042" y="0"/>
                </a:lnTo>
                <a:lnTo>
                  <a:pt x="8375042" y="11033669"/>
                </a:lnTo>
                <a:lnTo>
                  <a:pt x="0" y="11033669"/>
                </a:lnTo>
                <a:lnTo>
                  <a:pt x="0" y="0"/>
                </a:lnTo>
                <a:close/>
              </a:path>
            </a:pathLst>
          </a:custGeom>
          <a:blipFill rotWithShape="1">
            <a:blip r:embed="rId3">
              <a:alphaModFix amt="38000"/>
            </a:blip>
            <a:stretch>
              <a:fillRect b="0" l="-7307" r="-7306" t="0"/>
            </a:stretch>
          </a:blipFill>
          <a:ln>
            <a:noFill/>
          </a:ln>
        </p:spPr>
      </p:sp>
      <p:sp>
        <p:nvSpPr>
          <p:cNvPr id="356" name="Google Shape;356;p22"/>
          <p:cNvSpPr txBox="1"/>
          <p:nvPr/>
        </p:nvSpPr>
        <p:spPr>
          <a:xfrm>
            <a:off x="9144067" y="5202167"/>
            <a:ext cx="7378075" cy="1390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3131"/>
                </a:solidFill>
                <a:latin typeface="Play"/>
                <a:ea typeface="Play"/>
                <a:cs typeface="Play"/>
                <a:sym typeface="Play"/>
              </a:rPr>
              <a:t>About Us</a:t>
            </a:r>
            <a:endParaRPr/>
          </a:p>
        </p:txBody>
      </p:sp>
      <p:sp>
        <p:nvSpPr>
          <p:cNvPr id="357" name="Google Shape;357;p22"/>
          <p:cNvSpPr txBox="1"/>
          <p:nvPr/>
        </p:nvSpPr>
        <p:spPr>
          <a:xfrm>
            <a:off x="9532863" y="6859517"/>
            <a:ext cx="6600483"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a:t>
            </a:r>
            <a:endParaRPr/>
          </a:p>
        </p:txBody>
      </p:sp>
      <p:sp>
        <p:nvSpPr>
          <p:cNvPr id="358" name="Google Shape;358;p22"/>
          <p:cNvSpPr txBox="1"/>
          <p:nvPr/>
        </p:nvSpPr>
        <p:spPr>
          <a:xfrm>
            <a:off x="12127837" y="2144642"/>
            <a:ext cx="1410534" cy="3076575"/>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1" i="0" lang="en-US" sz="18000" u="none" cap="none" strike="noStrike">
                <a:solidFill>
                  <a:srgbClr val="FF3131"/>
                </a:solidFill>
                <a:latin typeface="Bai Jamjuree"/>
                <a:ea typeface="Bai Jamjuree"/>
                <a:cs typeface="Bai Jamjuree"/>
                <a:sym typeface="Bai Jamjuree"/>
              </a:rPr>
              <a:t>3</a:t>
            </a:r>
            <a:endParaRPr/>
          </a:p>
        </p:txBody>
      </p:sp>
      <p:grpSp>
        <p:nvGrpSpPr>
          <p:cNvPr id="359" name="Google Shape;359;p22"/>
          <p:cNvGrpSpPr/>
          <p:nvPr/>
        </p:nvGrpSpPr>
        <p:grpSpPr>
          <a:xfrm rot="10800000">
            <a:off x="9144000" y="1603528"/>
            <a:ext cx="7378209" cy="525770"/>
            <a:chOff x="2927" y="0"/>
            <a:chExt cx="9837612" cy="701027"/>
          </a:xfrm>
        </p:grpSpPr>
        <p:cxnSp>
          <p:nvCxnSpPr>
            <p:cNvPr id="360" name="Google Shape;360;p22"/>
            <p:cNvCxnSpPr/>
            <p:nvPr/>
          </p:nvCxnSpPr>
          <p:spPr>
            <a:xfrm>
              <a:off x="2927" y="691505"/>
              <a:ext cx="9837612" cy="0"/>
            </a:xfrm>
            <a:prstGeom prst="straightConnector1">
              <a:avLst/>
            </a:prstGeom>
            <a:noFill/>
            <a:ln cap="flat" cmpd="sng" w="50800">
              <a:solidFill>
                <a:srgbClr val="FFFFFF"/>
              </a:solidFill>
              <a:prstDash val="solid"/>
              <a:round/>
              <a:headEnd len="sm" w="sm" type="none"/>
              <a:tailEnd len="sm" w="sm" type="none"/>
            </a:ln>
          </p:spPr>
        </p:cxnSp>
        <p:cxnSp>
          <p:nvCxnSpPr>
            <p:cNvPr id="361" name="Google Shape;361;p22"/>
            <p:cNvCxnSpPr/>
            <p:nvPr/>
          </p:nvCxnSpPr>
          <p:spPr>
            <a:xfrm>
              <a:off x="25400" y="9522"/>
              <a:ext cx="0" cy="691505"/>
            </a:xfrm>
            <a:prstGeom prst="straightConnector1">
              <a:avLst/>
            </a:prstGeom>
            <a:noFill/>
            <a:ln cap="flat" cmpd="sng" w="50800">
              <a:solidFill>
                <a:srgbClr val="FFFFFF"/>
              </a:solidFill>
              <a:prstDash val="solid"/>
              <a:round/>
              <a:headEnd len="sm" w="sm" type="none"/>
              <a:tailEnd len="sm" w="sm" type="none"/>
            </a:ln>
          </p:spPr>
        </p:cxnSp>
        <p:cxnSp>
          <p:nvCxnSpPr>
            <p:cNvPr id="362" name="Google Shape;362;p22"/>
            <p:cNvCxnSpPr/>
            <p:nvPr/>
          </p:nvCxnSpPr>
          <p:spPr>
            <a:xfrm>
              <a:off x="9818067" y="0"/>
              <a:ext cx="0" cy="691505"/>
            </a:xfrm>
            <a:prstGeom prst="straightConnector1">
              <a:avLst/>
            </a:prstGeom>
            <a:noFill/>
            <a:ln cap="flat" cmpd="sng" w="50800">
              <a:solidFill>
                <a:srgbClr val="FFFFFF"/>
              </a:solidFill>
              <a:prstDash val="solid"/>
              <a:round/>
              <a:headEnd len="sm" w="sm" type="none"/>
              <a:tailEnd len="sm" w="sm" type="none"/>
            </a:ln>
          </p:spPr>
        </p:cxnSp>
      </p:grpSp>
      <p:grpSp>
        <p:nvGrpSpPr>
          <p:cNvPr id="363" name="Google Shape;363;p22"/>
          <p:cNvGrpSpPr/>
          <p:nvPr/>
        </p:nvGrpSpPr>
        <p:grpSpPr>
          <a:xfrm>
            <a:off x="9143999" y="8313134"/>
            <a:ext cx="7378209" cy="525770"/>
            <a:chOff x="2927" y="0"/>
            <a:chExt cx="9837612" cy="701027"/>
          </a:xfrm>
        </p:grpSpPr>
        <p:cxnSp>
          <p:nvCxnSpPr>
            <p:cNvPr id="364" name="Google Shape;364;p22"/>
            <p:cNvCxnSpPr/>
            <p:nvPr/>
          </p:nvCxnSpPr>
          <p:spPr>
            <a:xfrm>
              <a:off x="2927" y="691505"/>
              <a:ext cx="9837612" cy="0"/>
            </a:xfrm>
            <a:prstGeom prst="straightConnector1">
              <a:avLst/>
            </a:prstGeom>
            <a:noFill/>
            <a:ln cap="flat" cmpd="sng" w="50800">
              <a:solidFill>
                <a:srgbClr val="FFFFFF"/>
              </a:solidFill>
              <a:prstDash val="solid"/>
              <a:round/>
              <a:headEnd len="sm" w="sm" type="none"/>
              <a:tailEnd len="sm" w="sm" type="none"/>
            </a:ln>
          </p:spPr>
        </p:cxnSp>
        <p:cxnSp>
          <p:nvCxnSpPr>
            <p:cNvPr id="365" name="Google Shape;365;p22"/>
            <p:cNvCxnSpPr/>
            <p:nvPr/>
          </p:nvCxnSpPr>
          <p:spPr>
            <a:xfrm>
              <a:off x="25400" y="9522"/>
              <a:ext cx="0" cy="691505"/>
            </a:xfrm>
            <a:prstGeom prst="straightConnector1">
              <a:avLst/>
            </a:prstGeom>
            <a:noFill/>
            <a:ln cap="flat" cmpd="sng" w="50800">
              <a:solidFill>
                <a:srgbClr val="FFFFFF"/>
              </a:solidFill>
              <a:prstDash val="solid"/>
              <a:round/>
              <a:headEnd len="sm" w="sm" type="none"/>
              <a:tailEnd len="sm" w="sm" type="none"/>
            </a:ln>
          </p:spPr>
        </p:cxnSp>
        <p:cxnSp>
          <p:nvCxnSpPr>
            <p:cNvPr id="366" name="Google Shape;366;p22"/>
            <p:cNvCxnSpPr/>
            <p:nvPr/>
          </p:nvCxnSpPr>
          <p:spPr>
            <a:xfrm>
              <a:off x="9818067" y="0"/>
              <a:ext cx="0" cy="691505"/>
            </a:xfrm>
            <a:prstGeom prst="straightConnector1">
              <a:avLst/>
            </a:prstGeom>
            <a:noFill/>
            <a:ln cap="flat" cmpd="sng" w="50800">
              <a:solidFill>
                <a:srgbClr val="FFFFFF"/>
              </a:solidFill>
              <a:prstDash val="solid"/>
              <a:round/>
              <a:headEnd len="sm" w="sm" type="none"/>
              <a:tailEnd len="sm" w="sm" type="none"/>
            </a:ln>
          </p:spPr>
        </p:cxnSp>
      </p:grpSp>
      <p:sp>
        <p:nvSpPr>
          <p:cNvPr id="367" name="Google Shape;367;p22"/>
          <p:cNvSpPr/>
          <p:nvPr/>
        </p:nvSpPr>
        <p:spPr>
          <a:xfrm rot="-670986">
            <a:off x="13207924" y="-2141727"/>
            <a:ext cx="7600141" cy="8735794"/>
          </a:xfrm>
          <a:custGeom>
            <a:rect b="b" l="l" r="r" t="t"/>
            <a:pathLst>
              <a:path extrusionOk="0" h="8735794" w="7600141">
                <a:moveTo>
                  <a:pt x="0" y="0"/>
                </a:moveTo>
                <a:lnTo>
                  <a:pt x="7600141" y="0"/>
                </a:lnTo>
                <a:lnTo>
                  <a:pt x="7600141" y="8735795"/>
                </a:lnTo>
                <a:lnTo>
                  <a:pt x="0" y="8735795"/>
                </a:lnTo>
                <a:lnTo>
                  <a:pt x="0" y="0"/>
                </a:lnTo>
                <a:close/>
              </a:path>
            </a:pathLst>
          </a:custGeom>
          <a:blipFill rotWithShape="1">
            <a:blip r:embed="rId4">
              <a:alphaModFix amt="50000"/>
            </a:blip>
            <a:stretch>
              <a:fillRect b="0" l="0" r="0" t="0"/>
            </a:stretch>
          </a:blipFill>
          <a:ln>
            <a:noFill/>
          </a:ln>
        </p:spPr>
      </p:sp>
      <p:pic>
        <p:nvPicPr>
          <p:cNvPr id="368" name="Google Shape;368;p22"/>
          <p:cNvPicPr preferRelativeResize="0"/>
          <p:nvPr/>
        </p:nvPicPr>
        <p:blipFill>
          <a:blip r:embed="rId5">
            <a:alphaModFix/>
          </a:blip>
          <a:stretch>
            <a:fillRect/>
          </a:stretch>
        </p:blipFill>
        <p:spPr>
          <a:xfrm>
            <a:off x="1028700" y="545875"/>
            <a:ext cx="6130176" cy="9198253"/>
          </a:xfrm>
          <a:prstGeom prst="rect">
            <a:avLst/>
          </a:prstGeom>
          <a:noFill/>
          <a:ln>
            <a:noFill/>
          </a:ln>
        </p:spPr>
      </p:pic>
      <p:pic>
        <p:nvPicPr>
          <p:cNvPr id="369" name="Google Shape;369;p22"/>
          <p:cNvPicPr preferRelativeResize="0"/>
          <p:nvPr/>
        </p:nvPicPr>
        <p:blipFill>
          <a:blip r:embed="rId6">
            <a:alphaModFix/>
          </a:blip>
          <a:stretch>
            <a:fillRect/>
          </a:stretch>
        </p:blipFill>
        <p:spPr>
          <a:xfrm>
            <a:off x="-5864051" y="-5481651"/>
            <a:ext cx="11731502" cy="115596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373" name="Shape 373"/>
        <p:cNvGrpSpPr/>
        <p:nvPr/>
      </p:nvGrpSpPr>
      <p:grpSpPr>
        <a:xfrm>
          <a:off x="0" y="0"/>
          <a:ext cx="0" cy="0"/>
          <a:chOff x="0" y="0"/>
          <a:chExt cx="0" cy="0"/>
        </a:xfrm>
      </p:grpSpPr>
      <p:grpSp>
        <p:nvGrpSpPr>
          <p:cNvPr id="374" name="Google Shape;374;p23"/>
          <p:cNvGrpSpPr/>
          <p:nvPr/>
        </p:nvGrpSpPr>
        <p:grpSpPr>
          <a:xfrm>
            <a:off x="-176634" y="5441185"/>
            <a:ext cx="8251115" cy="5048090"/>
            <a:chOff x="0" y="-47625"/>
            <a:chExt cx="2173133" cy="1329538"/>
          </a:xfrm>
        </p:grpSpPr>
        <p:sp>
          <p:nvSpPr>
            <p:cNvPr id="375" name="Google Shape;375;p23"/>
            <p:cNvSpPr/>
            <p:nvPr/>
          </p:nvSpPr>
          <p:spPr>
            <a:xfrm>
              <a:off x="0" y="0"/>
              <a:ext cx="2173133" cy="1281913"/>
            </a:xfrm>
            <a:custGeom>
              <a:rect b="b" l="l" r="r" t="t"/>
              <a:pathLst>
                <a:path extrusionOk="0" h="1281913" w="2173133">
                  <a:moveTo>
                    <a:pt x="0" y="0"/>
                  </a:moveTo>
                  <a:lnTo>
                    <a:pt x="2173133" y="0"/>
                  </a:lnTo>
                  <a:lnTo>
                    <a:pt x="2173133" y="1281913"/>
                  </a:lnTo>
                  <a:lnTo>
                    <a:pt x="0" y="1281913"/>
                  </a:lnTo>
                  <a:close/>
                </a:path>
              </a:pathLst>
            </a:custGeom>
            <a:solidFill>
              <a:srgbClr val="545454"/>
            </a:solidFill>
            <a:ln>
              <a:noFill/>
            </a:ln>
          </p:spPr>
        </p:sp>
        <p:sp>
          <p:nvSpPr>
            <p:cNvPr id="376" name="Google Shape;376;p23"/>
            <p:cNvSpPr txBox="1"/>
            <p:nvPr/>
          </p:nvSpPr>
          <p:spPr>
            <a:xfrm>
              <a:off x="0" y="-47625"/>
              <a:ext cx="2173133" cy="13295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7" name="Google Shape;377;p23"/>
          <p:cNvSpPr txBox="1"/>
          <p:nvPr/>
        </p:nvSpPr>
        <p:spPr>
          <a:xfrm>
            <a:off x="8521621" y="2055000"/>
            <a:ext cx="840541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Our History</a:t>
            </a:r>
            <a:endParaRPr/>
          </a:p>
        </p:txBody>
      </p:sp>
      <p:sp>
        <p:nvSpPr>
          <p:cNvPr id="378" name="Google Shape;378;p23"/>
          <p:cNvSpPr txBox="1"/>
          <p:nvPr/>
        </p:nvSpPr>
        <p:spPr>
          <a:xfrm>
            <a:off x="9826838" y="4044814"/>
            <a:ext cx="57951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Presentations are communication tools that can be used as demonstrations, lectures, speeches, reports, and more. It is mostly presented before an audience Presentations are communication tools that can be used as demonstrations, lectures, speeches, reports, and more. It is mostly presented before an audience.  Presentations are communication tools that can be used as demonstrations, lectures, speeches, reports, and more. It is mostly presented before an audience. . </a:t>
            </a:r>
            <a:endParaRPr/>
          </a:p>
        </p:txBody>
      </p:sp>
      <p:sp>
        <p:nvSpPr>
          <p:cNvPr id="379" name="Google Shape;379;p23"/>
          <p:cNvSpPr/>
          <p:nvPr/>
        </p:nvSpPr>
        <p:spPr>
          <a:xfrm rot="-670986">
            <a:off x="13734724" y="7691869"/>
            <a:ext cx="7600141" cy="8735794"/>
          </a:xfrm>
          <a:custGeom>
            <a:rect b="b" l="l" r="r" t="t"/>
            <a:pathLst>
              <a:path extrusionOk="0" h="8735794" w="7600141">
                <a:moveTo>
                  <a:pt x="0" y="0"/>
                </a:moveTo>
                <a:lnTo>
                  <a:pt x="7600141" y="0"/>
                </a:lnTo>
                <a:lnTo>
                  <a:pt x="7600141" y="8735794"/>
                </a:lnTo>
                <a:lnTo>
                  <a:pt x="0" y="8735794"/>
                </a:lnTo>
                <a:lnTo>
                  <a:pt x="0" y="0"/>
                </a:lnTo>
                <a:close/>
              </a:path>
            </a:pathLst>
          </a:custGeom>
          <a:blipFill rotWithShape="1">
            <a:blip r:embed="rId3">
              <a:alphaModFix amt="50000"/>
            </a:blip>
            <a:stretch>
              <a:fillRect b="0" l="0" r="0" t="0"/>
            </a:stretch>
          </a:blipFill>
          <a:ln>
            <a:noFill/>
          </a:ln>
        </p:spPr>
      </p:sp>
      <p:pic>
        <p:nvPicPr>
          <p:cNvPr id="380" name="Google Shape;380;p23"/>
          <p:cNvPicPr preferRelativeResize="0"/>
          <p:nvPr/>
        </p:nvPicPr>
        <p:blipFill>
          <a:blip r:embed="rId4">
            <a:alphaModFix/>
          </a:blip>
          <a:stretch>
            <a:fillRect/>
          </a:stretch>
        </p:blipFill>
        <p:spPr>
          <a:xfrm>
            <a:off x="620701" y="414200"/>
            <a:ext cx="6193925" cy="9300150"/>
          </a:xfrm>
          <a:prstGeom prst="rect">
            <a:avLst/>
          </a:prstGeom>
          <a:noFill/>
          <a:ln>
            <a:noFill/>
          </a:ln>
        </p:spPr>
      </p:pic>
      <p:pic>
        <p:nvPicPr>
          <p:cNvPr id="381" name="Google Shape;381;p23"/>
          <p:cNvPicPr preferRelativeResize="0"/>
          <p:nvPr/>
        </p:nvPicPr>
        <p:blipFill>
          <a:blip r:embed="rId5">
            <a:alphaModFix/>
          </a:blip>
          <a:stretch>
            <a:fillRect/>
          </a:stretch>
        </p:blipFill>
        <p:spPr>
          <a:xfrm>
            <a:off x="-5454699" y="-5247475"/>
            <a:ext cx="10847401" cy="106886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385" name="Shape 385"/>
        <p:cNvGrpSpPr/>
        <p:nvPr/>
      </p:nvGrpSpPr>
      <p:grpSpPr>
        <a:xfrm>
          <a:off x="0" y="0"/>
          <a:ext cx="0" cy="0"/>
          <a:chOff x="0" y="0"/>
          <a:chExt cx="0" cy="0"/>
        </a:xfrm>
      </p:grpSpPr>
      <p:pic>
        <p:nvPicPr>
          <p:cNvPr id="386" name="Google Shape;386;p24"/>
          <p:cNvPicPr preferRelativeResize="0"/>
          <p:nvPr/>
        </p:nvPicPr>
        <p:blipFill>
          <a:blip r:embed="rId3">
            <a:alphaModFix/>
          </a:blip>
          <a:stretch>
            <a:fillRect/>
          </a:stretch>
        </p:blipFill>
        <p:spPr>
          <a:xfrm>
            <a:off x="-7049802" y="-132975"/>
            <a:ext cx="11621800" cy="11922426"/>
          </a:xfrm>
          <a:prstGeom prst="rect">
            <a:avLst/>
          </a:prstGeom>
          <a:noFill/>
          <a:ln>
            <a:noFill/>
          </a:ln>
        </p:spPr>
      </p:pic>
      <p:sp>
        <p:nvSpPr>
          <p:cNvPr id="387" name="Google Shape;387;p24"/>
          <p:cNvSpPr/>
          <p:nvPr/>
        </p:nvSpPr>
        <p:spPr>
          <a:xfrm rot="-670986">
            <a:off x="14185501" y="7655085"/>
            <a:ext cx="7600141" cy="8735794"/>
          </a:xfrm>
          <a:custGeom>
            <a:rect b="b" l="l" r="r" t="t"/>
            <a:pathLst>
              <a:path extrusionOk="0" h="8735794" w="7600141">
                <a:moveTo>
                  <a:pt x="0" y="0"/>
                </a:moveTo>
                <a:lnTo>
                  <a:pt x="7600141" y="0"/>
                </a:lnTo>
                <a:lnTo>
                  <a:pt x="7600141" y="8735795"/>
                </a:lnTo>
                <a:lnTo>
                  <a:pt x="0" y="8735795"/>
                </a:lnTo>
                <a:lnTo>
                  <a:pt x="0" y="0"/>
                </a:lnTo>
                <a:close/>
              </a:path>
            </a:pathLst>
          </a:custGeom>
          <a:blipFill rotWithShape="1">
            <a:blip r:embed="rId4">
              <a:alphaModFix amt="50000"/>
            </a:blip>
            <a:stretch>
              <a:fillRect b="0" l="0" r="0" t="0"/>
            </a:stretch>
          </a:blipFill>
          <a:ln>
            <a:noFill/>
          </a:ln>
        </p:spPr>
      </p:sp>
      <p:grpSp>
        <p:nvGrpSpPr>
          <p:cNvPr id="388" name="Google Shape;388;p24"/>
          <p:cNvGrpSpPr/>
          <p:nvPr/>
        </p:nvGrpSpPr>
        <p:grpSpPr>
          <a:xfrm>
            <a:off x="-58957" y="2657452"/>
            <a:ext cx="18346957" cy="6286322"/>
            <a:chOff x="0" y="-47625"/>
            <a:chExt cx="4832120" cy="1655657"/>
          </a:xfrm>
        </p:grpSpPr>
        <p:sp>
          <p:nvSpPr>
            <p:cNvPr id="389" name="Google Shape;389;p24"/>
            <p:cNvSpPr/>
            <p:nvPr/>
          </p:nvSpPr>
          <p:spPr>
            <a:xfrm>
              <a:off x="0" y="0"/>
              <a:ext cx="4832120" cy="1608032"/>
            </a:xfrm>
            <a:custGeom>
              <a:rect b="b" l="l" r="r" t="t"/>
              <a:pathLst>
                <a:path extrusionOk="0" h="1608032" w="4832120">
                  <a:moveTo>
                    <a:pt x="0" y="0"/>
                  </a:moveTo>
                  <a:lnTo>
                    <a:pt x="4832120" y="0"/>
                  </a:lnTo>
                  <a:lnTo>
                    <a:pt x="4832120" y="1608032"/>
                  </a:lnTo>
                  <a:lnTo>
                    <a:pt x="0" y="1608032"/>
                  </a:lnTo>
                  <a:close/>
                </a:path>
              </a:pathLst>
            </a:custGeom>
            <a:solidFill>
              <a:srgbClr val="545454"/>
            </a:solidFill>
            <a:ln>
              <a:noFill/>
            </a:ln>
          </p:spPr>
        </p:sp>
        <p:sp>
          <p:nvSpPr>
            <p:cNvPr id="390" name="Google Shape;390;p24"/>
            <p:cNvSpPr txBox="1"/>
            <p:nvPr/>
          </p:nvSpPr>
          <p:spPr>
            <a:xfrm>
              <a:off x="0" y="-47625"/>
              <a:ext cx="4832120" cy="16556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1" name="Google Shape;391;p24"/>
          <p:cNvCxnSpPr/>
          <p:nvPr/>
        </p:nvCxnSpPr>
        <p:spPr>
          <a:xfrm flipH="1" rot="10800000">
            <a:off x="585098" y="5312974"/>
            <a:ext cx="1867313" cy="1030531"/>
          </a:xfrm>
          <a:prstGeom prst="straightConnector1">
            <a:avLst/>
          </a:prstGeom>
          <a:noFill/>
          <a:ln cap="flat" cmpd="sng" w="38100">
            <a:solidFill>
              <a:srgbClr val="FFFFFF"/>
            </a:solidFill>
            <a:prstDash val="solid"/>
            <a:round/>
            <a:headEnd len="sm" w="sm" type="none"/>
            <a:tailEnd len="sm" w="sm" type="none"/>
          </a:ln>
        </p:spPr>
      </p:cxnSp>
      <p:cxnSp>
        <p:nvCxnSpPr>
          <p:cNvPr id="392" name="Google Shape;392;p24"/>
          <p:cNvCxnSpPr/>
          <p:nvPr/>
        </p:nvCxnSpPr>
        <p:spPr>
          <a:xfrm>
            <a:off x="4066600" y="5325187"/>
            <a:ext cx="1863988" cy="1006105"/>
          </a:xfrm>
          <a:prstGeom prst="straightConnector1">
            <a:avLst/>
          </a:prstGeom>
          <a:noFill/>
          <a:ln cap="flat" cmpd="sng" w="38100">
            <a:solidFill>
              <a:srgbClr val="FFFFFF"/>
            </a:solidFill>
            <a:prstDash val="solid"/>
            <a:round/>
            <a:headEnd len="sm" w="sm" type="none"/>
            <a:tailEnd len="sm" w="sm" type="none"/>
          </a:ln>
        </p:spPr>
      </p:cxnSp>
      <p:sp>
        <p:nvSpPr>
          <p:cNvPr id="393" name="Google Shape;393;p24"/>
          <p:cNvSpPr txBox="1"/>
          <p:nvPr/>
        </p:nvSpPr>
        <p:spPr>
          <a:xfrm>
            <a:off x="5126908" y="4256148"/>
            <a:ext cx="3527202"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Dosis"/>
                <a:ea typeface="Dosis"/>
                <a:cs typeface="Dosis"/>
                <a:sym typeface="Dosis"/>
              </a:rPr>
              <a:t>Elaborate on what you </a:t>
            </a:r>
            <a:endParaRPr/>
          </a:p>
          <a:p>
            <a:pPr indent="0" lvl="0" marL="0" marR="0" rtl="0" algn="ctr">
              <a:lnSpc>
                <a:spcPct val="140000"/>
              </a:lnSpc>
              <a:spcBef>
                <a:spcPts val="0"/>
              </a:spcBef>
              <a:spcAft>
                <a:spcPts val="0"/>
              </a:spcAft>
              <a:buNone/>
            </a:pPr>
            <a:r>
              <a:rPr b="0" i="0" lang="en-US" sz="1900" u="none" cap="none" strike="noStrike">
                <a:solidFill>
                  <a:srgbClr val="FFFFFF"/>
                </a:solidFill>
                <a:latin typeface="Dosis"/>
                <a:ea typeface="Dosis"/>
                <a:cs typeface="Dosis"/>
                <a:sym typeface="Dosis"/>
              </a:rPr>
              <a:t>want to discuss. </a:t>
            </a:r>
            <a:endParaRPr/>
          </a:p>
        </p:txBody>
      </p:sp>
      <p:sp>
        <p:nvSpPr>
          <p:cNvPr id="394" name="Google Shape;394;p24"/>
          <p:cNvSpPr txBox="1"/>
          <p:nvPr/>
        </p:nvSpPr>
        <p:spPr>
          <a:xfrm>
            <a:off x="8913019" y="6837355"/>
            <a:ext cx="3364925" cy="5048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FFFFFF"/>
                </a:solidFill>
                <a:latin typeface="Play"/>
                <a:ea typeface="Play"/>
                <a:cs typeface="Play"/>
                <a:sym typeface="Play"/>
              </a:rPr>
              <a:t>Add a main point</a:t>
            </a:r>
            <a:endParaRPr/>
          </a:p>
        </p:txBody>
      </p:sp>
      <p:sp>
        <p:nvSpPr>
          <p:cNvPr id="395" name="Google Shape;395;p24"/>
          <p:cNvSpPr txBox="1"/>
          <p:nvPr/>
        </p:nvSpPr>
        <p:spPr>
          <a:xfrm>
            <a:off x="12536853" y="4256148"/>
            <a:ext cx="3527202"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Dosis"/>
                <a:ea typeface="Dosis"/>
                <a:cs typeface="Dosis"/>
                <a:sym typeface="Dosis"/>
              </a:rPr>
              <a:t>Elaborate on what you </a:t>
            </a:r>
            <a:endParaRPr/>
          </a:p>
          <a:p>
            <a:pPr indent="0" lvl="0" marL="0" marR="0" rtl="0" algn="ctr">
              <a:lnSpc>
                <a:spcPct val="140000"/>
              </a:lnSpc>
              <a:spcBef>
                <a:spcPts val="0"/>
              </a:spcBef>
              <a:spcAft>
                <a:spcPts val="0"/>
              </a:spcAft>
              <a:buNone/>
            </a:pPr>
            <a:r>
              <a:rPr b="0" i="0" lang="en-US" sz="1900" u="none" cap="none" strike="noStrike">
                <a:solidFill>
                  <a:srgbClr val="FFFFFF"/>
                </a:solidFill>
                <a:latin typeface="Dosis"/>
                <a:ea typeface="Dosis"/>
                <a:cs typeface="Dosis"/>
                <a:sym typeface="Dosis"/>
              </a:rPr>
              <a:t>want to discuss. </a:t>
            </a:r>
            <a:endParaRPr/>
          </a:p>
        </p:txBody>
      </p:sp>
      <p:cxnSp>
        <p:nvCxnSpPr>
          <p:cNvPr id="396" name="Google Shape;396;p24"/>
          <p:cNvCxnSpPr/>
          <p:nvPr/>
        </p:nvCxnSpPr>
        <p:spPr>
          <a:xfrm flipH="1" rot="10800000">
            <a:off x="7832982" y="5312974"/>
            <a:ext cx="1867313" cy="1030531"/>
          </a:xfrm>
          <a:prstGeom prst="straightConnector1">
            <a:avLst/>
          </a:prstGeom>
          <a:noFill/>
          <a:ln cap="flat" cmpd="sng" w="38100">
            <a:solidFill>
              <a:srgbClr val="FFFFFF"/>
            </a:solidFill>
            <a:prstDash val="solid"/>
            <a:round/>
            <a:headEnd len="sm" w="sm" type="none"/>
            <a:tailEnd len="sm" w="sm" type="none"/>
          </a:ln>
        </p:spPr>
      </p:cxnSp>
      <p:cxnSp>
        <p:nvCxnSpPr>
          <p:cNvPr id="397" name="Google Shape;397;p24"/>
          <p:cNvCxnSpPr/>
          <p:nvPr/>
        </p:nvCxnSpPr>
        <p:spPr>
          <a:xfrm>
            <a:off x="11546535" y="5325187"/>
            <a:ext cx="1863988" cy="1006105"/>
          </a:xfrm>
          <a:prstGeom prst="straightConnector1">
            <a:avLst/>
          </a:prstGeom>
          <a:noFill/>
          <a:ln cap="flat" cmpd="sng" w="38100">
            <a:solidFill>
              <a:srgbClr val="FFFFFF"/>
            </a:solidFill>
            <a:prstDash val="solid"/>
            <a:round/>
            <a:headEnd len="sm" w="sm" type="none"/>
            <a:tailEnd len="sm" w="sm" type="none"/>
          </a:ln>
        </p:spPr>
      </p:cxnSp>
      <p:cxnSp>
        <p:nvCxnSpPr>
          <p:cNvPr id="398" name="Google Shape;398;p24"/>
          <p:cNvCxnSpPr/>
          <p:nvPr/>
        </p:nvCxnSpPr>
        <p:spPr>
          <a:xfrm flipH="1" rot="10800000">
            <a:off x="15225171" y="5312974"/>
            <a:ext cx="1867313" cy="1030531"/>
          </a:xfrm>
          <a:prstGeom prst="straightConnector1">
            <a:avLst/>
          </a:prstGeom>
          <a:noFill/>
          <a:ln cap="flat" cmpd="sng" w="38100">
            <a:solidFill>
              <a:srgbClr val="FFFFFF"/>
            </a:solidFill>
            <a:prstDash val="solid"/>
            <a:round/>
            <a:headEnd len="sm" w="sm" type="none"/>
            <a:tailEnd len="sm" w="sm" type="none"/>
          </a:ln>
        </p:spPr>
      </p:cxnSp>
      <p:sp>
        <p:nvSpPr>
          <p:cNvPr id="399" name="Google Shape;399;p24"/>
          <p:cNvSpPr txBox="1"/>
          <p:nvPr/>
        </p:nvSpPr>
        <p:spPr>
          <a:xfrm>
            <a:off x="1028700" y="1019175"/>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Business Plan Timeline</a:t>
            </a:r>
            <a:endParaRPr/>
          </a:p>
        </p:txBody>
      </p:sp>
      <p:sp>
        <p:nvSpPr>
          <p:cNvPr id="400" name="Google Shape;400;p24"/>
          <p:cNvSpPr txBox="1"/>
          <p:nvPr/>
        </p:nvSpPr>
        <p:spPr>
          <a:xfrm>
            <a:off x="1516802" y="6903926"/>
            <a:ext cx="3364925" cy="5048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FFFFFF"/>
                </a:solidFill>
                <a:latin typeface="Play"/>
                <a:ea typeface="Play"/>
                <a:cs typeface="Play"/>
                <a:sym typeface="Play"/>
              </a:rPr>
              <a:t>Add a main point</a:t>
            </a:r>
            <a:endParaRPr/>
          </a:p>
        </p:txBody>
      </p:sp>
      <p:sp>
        <p:nvSpPr>
          <p:cNvPr id="401" name="Google Shape;401;p24"/>
          <p:cNvSpPr txBox="1"/>
          <p:nvPr/>
        </p:nvSpPr>
        <p:spPr>
          <a:xfrm>
            <a:off x="1435663" y="7536750"/>
            <a:ext cx="3527202"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Dosis"/>
                <a:ea typeface="Dosis"/>
                <a:cs typeface="Dosis"/>
                <a:sym typeface="Dosis"/>
              </a:rPr>
              <a:t>Elaborate on what you </a:t>
            </a:r>
            <a:endParaRPr/>
          </a:p>
          <a:p>
            <a:pPr indent="0" lvl="0" marL="0" marR="0" rtl="0" algn="ctr">
              <a:lnSpc>
                <a:spcPct val="140000"/>
              </a:lnSpc>
              <a:spcBef>
                <a:spcPts val="0"/>
              </a:spcBef>
              <a:spcAft>
                <a:spcPts val="0"/>
              </a:spcAft>
              <a:buNone/>
            </a:pPr>
            <a:r>
              <a:rPr b="0" i="0" lang="en-US" sz="1900" u="none" cap="none" strike="noStrike">
                <a:solidFill>
                  <a:srgbClr val="FFFFFF"/>
                </a:solidFill>
                <a:latin typeface="Dosis"/>
                <a:ea typeface="Dosis"/>
                <a:cs typeface="Dosis"/>
                <a:sym typeface="Dosis"/>
              </a:rPr>
              <a:t>want to discuss. </a:t>
            </a:r>
            <a:endParaRPr/>
          </a:p>
        </p:txBody>
      </p:sp>
      <p:sp>
        <p:nvSpPr>
          <p:cNvPr id="402" name="Google Shape;402;p24"/>
          <p:cNvSpPr txBox="1"/>
          <p:nvPr/>
        </p:nvSpPr>
        <p:spPr>
          <a:xfrm>
            <a:off x="5208046" y="3531516"/>
            <a:ext cx="3364925" cy="5048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FFFFFF"/>
                </a:solidFill>
                <a:latin typeface="Play"/>
                <a:ea typeface="Play"/>
                <a:cs typeface="Play"/>
                <a:sym typeface="Play"/>
              </a:rPr>
              <a:t>Add a main point</a:t>
            </a:r>
            <a:endParaRPr/>
          </a:p>
        </p:txBody>
      </p:sp>
      <p:sp>
        <p:nvSpPr>
          <p:cNvPr id="403" name="Google Shape;403;p24"/>
          <p:cNvSpPr txBox="1"/>
          <p:nvPr/>
        </p:nvSpPr>
        <p:spPr>
          <a:xfrm>
            <a:off x="8831880" y="7470179"/>
            <a:ext cx="3527202"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Dosis"/>
                <a:ea typeface="Dosis"/>
                <a:cs typeface="Dosis"/>
                <a:sym typeface="Dosis"/>
              </a:rPr>
              <a:t>Elaborate on what you </a:t>
            </a:r>
            <a:endParaRPr/>
          </a:p>
          <a:p>
            <a:pPr indent="0" lvl="0" marL="0" marR="0" rtl="0" algn="ctr">
              <a:lnSpc>
                <a:spcPct val="140000"/>
              </a:lnSpc>
              <a:spcBef>
                <a:spcPts val="0"/>
              </a:spcBef>
              <a:spcAft>
                <a:spcPts val="0"/>
              </a:spcAft>
              <a:buNone/>
            </a:pPr>
            <a:r>
              <a:rPr b="0" i="0" lang="en-US" sz="1900" u="none" cap="none" strike="noStrike">
                <a:solidFill>
                  <a:srgbClr val="FFFFFF"/>
                </a:solidFill>
                <a:latin typeface="Dosis"/>
                <a:ea typeface="Dosis"/>
                <a:cs typeface="Dosis"/>
                <a:sym typeface="Dosis"/>
              </a:rPr>
              <a:t>want to discuss. </a:t>
            </a:r>
            <a:endParaRPr/>
          </a:p>
        </p:txBody>
      </p:sp>
      <p:sp>
        <p:nvSpPr>
          <p:cNvPr id="404" name="Google Shape;404;p24"/>
          <p:cNvSpPr txBox="1"/>
          <p:nvPr/>
        </p:nvSpPr>
        <p:spPr>
          <a:xfrm>
            <a:off x="12617992" y="3531516"/>
            <a:ext cx="3364925" cy="5048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300" u="none" cap="none" strike="noStrike">
                <a:solidFill>
                  <a:srgbClr val="FFFFFF"/>
                </a:solidFill>
                <a:latin typeface="Play"/>
                <a:ea typeface="Play"/>
                <a:cs typeface="Play"/>
                <a:sym typeface="Play"/>
              </a:rPr>
              <a:t>Add a main point</a:t>
            </a:r>
            <a:endParaRPr/>
          </a:p>
        </p:txBody>
      </p:sp>
      <p:pic>
        <p:nvPicPr>
          <p:cNvPr id="405" name="Google Shape;405;p24"/>
          <p:cNvPicPr preferRelativeResize="0"/>
          <p:nvPr/>
        </p:nvPicPr>
        <p:blipFill>
          <a:blip r:embed="rId5">
            <a:alphaModFix/>
          </a:blip>
          <a:stretch>
            <a:fillRect/>
          </a:stretch>
        </p:blipFill>
        <p:spPr>
          <a:xfrm>
            <a:off x="2267275" y="4354400"/>
            <a:ext cx="1864000" cy="1864000"/>
          </a:xfrm>
          <a:prstGeom prst="rect">
            <a:avLst/>
          </a:prstGeom>
          <a:noFill/>
          <a:ln>
            <a:noFill/>
          </a:ln>
        </p:spPr>
      </p:pic>
      <p:pic>
        <p:nvPicPr>
          <p:cNvPr id="406" name="Google Shape;406;p24"/>
          <p:cNvPicPr preferRelativeResize="0"/>
          <p:nvPr/>
        </p:nvPicPr>
        <p:blipFill>
          <a:blip r:embed="rId6">
            <a:alphaModFix/>
          </a:blip>
          <a:stretch>
            <a:fillRect/>
          </a:stretch>
        </p:blipFill>
        <p:spPr>
          <a:xfrm>
            <a:off x="6240201" y="5801884"/>
            <a:ext cx="1283175" cy="1277266"/>
          </a:xfrm>
          <a:prstGeom prst="rect">
            <a:avLst/>
          </a:prstGeom>
          <a:noFill/>
          <a:ln>
            <a:noFill/>
          </a:ln>
        </p:spPr>
      </p:pic>
      <p:pic>
        <p:nvPicPr>
          <p:cNvPr id="407" name="Google Shape;407;p24"/>
          <p:cNvPicPr preferRelativeResize="0"/>
          <p:nvPr/>
        </p:nvPicPr>
        <p:blipFill>
          <a:blip r:embed="rId7">
            <a:alphaModFix/>
          </a:blip>
          <a:stretch>
            <a:fillRect/>
          </a:stretch>
        </p:blipFill>
        <p:spPr>
          <a:xfrm>
            <a:off x="9932838" y="4452938"/>
            <a:ext cx="1381149" cy="1381125"/>
          </a:xfrm>
          <a:prstGeom prst="rect">
            <a:avLst/>
          </a:prstGeom>
          <a:noFill/>
          <a:ln>
            <a:noFill/>
          </a:ln>
        </p:spPr>
      </p:pic>
      <p:pic>
        <p:nvPicPr>
          <p:cNvPr id="408" name="Google Shape;408;p24"/>
          <p:cNvPicPr preferRelativeResize="0"/>
          <p:nvPr/>
        </p:nvPicPr>
        <p:blipFill>
          <a:blip r:embed="rId8">
            <a:alphaModFix/>
          </a:blip>
          <a:stretch>
            <a:fillRect/>
          </a:stretch>
        </p:blipFill>
        <p:spPr>
          <a:xfrm>
            <a:off x="13734374" y="5857025"/>
            <a:ext cx="1166952" cy="1166975"/>
          </a:xfrm>
          <a:prstGeom prst="rect">
            <a:avLst/>
          </a:prstGeom>
          <a:noFill/>
          <a:ln>
            <a:noFill/>
          </a:ln>
        </p:spPr>
      </p:pic>
      <p:pic>
        <p:nvPicPr>
          <p:cNvPr id="409" name="Google Shape;409;p24"/>
          <p:cNvPicPr preferRelativeResize="0"/>
          <p:nvPr/>
        </p:nvPicPr>
        <p:blipFill>
          <a:blip r:embed="rId9">
            <a:alphaModFix/>
          </a:blip>
          <a:stretch>
            <a:fillRect/>
          </a:stretch>
        </p:blipFill>
        <p:spPr>
          <a:xfrm>
            <a:off x="12592725" y="-7692900"/>
            <a:ext cx="12598872" cy="12785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413" name="Shape 413"/>
        <p:cNvGrpSpPr/>
        <p:nvPr/>
      </p:nvGrpSpPr>
      <p:grpSpPr>
        <a:xfrm>
          <a:off x="0" y="0"/>
          <a:ext cx="0" cy="0"/>
          <a:chOff x="0" y="0"/>
          <a:chExt cx="0" cy="0"/>
        </a:xfrm>
      </p:grpSpPr>
      <p:pic>
        <p:nvPicPr>
          <p:cNvPr id="414" name="Google Shape;414;p25"/>
          <p:cNvPicPr preferRelativeResize="0"/>
          <p:nvPr/>
        </p:nvPicPr>
        <p:blipFill>
          <a:blip r:embed="rId3">
            <a:alphaModFix/>
          </a:blip>
          <a:stretch>
            <a:fillRect/>
          </a:stretch>
        </p:blipFill>
        <p:spPr>
          <a:xfrm>
            <a:off x="-7592127" y="1671250"/>
            <a:ext cx="12035399" cy="12353098"/>
          </a:xfrm>
          <a:prstGeom prst="rect">
            <a:avLst/>
          </a:prstGeom>
          <a:noFill/>
          <a:ln>
            <a:noFill/>
          </a:ln>
        </p:spPr>
      </p:pic>
      <p:pic>
        <p:nvPicPr>
          <p:cNvPr id="415" name="Google Shape;415;p25"/>
          <p:cNvPicPr preferRelativeResize="0"/>
          <p:nvPr/>
        </p:nvPicPr>
        <p:blipFill>
          <a:blip r:embed="rId4">
            <a:alphaModFix/>
          </a:blip>
          <a:stretch>
            <a:fillRect/>
          </a:stretch>
        </p:blipFill>
        <p:spPr>
          <a:xfrm>
            <a:off x="5612925" y="1925025"/>
            <a:ext cx="12675077" cy="8454174"/>
          </a:xfrm>
          <a:prstGeom prst="rect">
            <a:avLst/>
          </a:prstGeom>
          <a:noFill/>
          <a:ln>
            <a:noFill/>
          </a:ln>
        </p:spPr>
      </p:pic>
      <p:sp>
        <p:nvSpPr>
          <p:cNvPr id="416" name="Google Shape;416;p25"/>
          <p:cNvSpPr/>
          <p:nvPr/>
        </p:nvSpPr>
        <p:spPr>
          <a:xfrm rot="-2158494">
            <a:off x="2883312" y="8078515"/>
            <a:ext cx="5923596" cy="6808731"/>
          </a:xfrm>
          <a:custGeom>
            <a:rect b="b" l="l" r="r" t="t"/>
            <a:pathLst>
              <a:path extrusionOk="0" h="6808731" w="5923596">
                <a:moveTo>
                  <a:pt x="0" y="0"/>
                </a:moveTo>
                <a:lnTo>
                  <a:pt x="5923595" y="0"/>
                </a:lnTo>
                <a:lnTo>
                  <a:pt x="5923595" y="6808731"/>
                </a:lnTo>
                <a:lnTo>
                  <a:pt x="0" y="6808731"/>
                </a:lnTo>
                <a:lnTo>
                  <a:pt x="0" y="0"/>
                </a:lnTo>
                <a:close/>
              </a:path>
            </a:pathLst>
          </a:custGeom>
          <a:blipFill rotWithShape="1">
            <a:blip r:embed="rId5">
              <a:alphaModFix amt="50000"/>
            </a:blip>
            <a:stretch>
              <a:fillRect b="0" l="0" r="0" t="0"/>
            </a:stretch>
          </a:blipFill>
          <a:ln>
            <a:noFill/>
          </a:ln>
        </p:spPr>
      </p:sp>
      <p:sp>
        <p:nvSpPr>
          <p:cNvPr id="417" name="Google Shape;417;p25"/>
          <p:cNvSpPr/>
          <p:nvPr/>
        </p:nvSpPr>
        <p:spPr>
          <a:xfrm rot="-670986">
            <a:off x="13911141" y="-2189142"/>
            <a:ext cx="7600141" cy="8735794"/>
          </a:xfrm>
          <a:custGeom>
            <a:rect b="b" l="l" r="r" t="t"/>
            <a:pathLst>
              <a:path extrusionOk="0" h="8735794" w="7600141">
                <a:moveTo>
                  <a:pt x="0" y="0"/>
                </a:moveTo>
                <a:lnTo>
                  <a:pt x="7600141" y="0"/>
                </a:lnTo>
                <a:lnTo>
                  <a:pt x="7600141" y="8735795"/>
                </a:lnTo>
                <a:lnTo>
                  <a:pt x="0" y="8735795"/>
                </a:lnTo>
                <a:lnTo>
                  <a:pt x="0" y="0"/>
                </a:lnTo>
                <a:close/>
              </a:path>
            </a:pathLst>
          </a:custGeom>
          <a:blipFill rotWithShape="1">
            <a:blip r:embed="rId5">
              <a:alphaModFix amt="50000"/>
            </a:blip>
            <a:stretch>
              <a:fillRect b="0" l="0" r="0" t="0"/>
            </a:stretch>
          </a:blipFill>
          <a:ln>
            <a:noFill/>
          </a:ln>
        </p:spPr>
      </p:sp>
      <p:grpSp>
        <p:nvGrpSpPr>
          <p:cNvPr id="418" name="Google Shape;418;p25"/>
          <p:cNvGrpSpPr/>
          <p:nvPr/>
        </p:nvGrpSpPr>
        <p:grpSpPr>
          <a:xfrm>
            <a:off x="0" y="-157235"/>
            <a:ext cx="11185791" cy="4491156"/>
            <a:chOff x="0" y="-47625"/>
            <a:chExt cx="2946052" cy="1182856"/>
          </a:xfrm>
        </p:grpSpPr>
        <p:sp>
          <p:nvSpPr>
            <p:cNvPr id="419" name="Google Shape;419;p25"/>
            <p:cNvSpPr/>
            <p:nvPr/>
          </p:nvSpPr>
          <p:spPr>
            <a:xfrm>
              <a:off x="0" y="0"/>
              <a:ext cx="2946052" cy="1135231"/>
            </a:xfrm>
            <a:custGeom>
              <a:rect b="b" l="l" r="r" t="t"/>
              <a:pathLst>
                <a:path extrusionOk="0" h="1135231" w="2946052">
                  <a:moveTo>
                    <a:pt x="0" y="0"/>
                  </a:moveTo>
                  <a:lnTo>
                    <a:pt x="2946052" y="0"/>
                  </a:lnTo>
                  <a:lnTo>
                    <a:pt x="2946052" y="1135231"/>
                  </a:lnTo>
                  <a:lnTo>
                    <a:pt x="0" y="1135231"/>
                  </a:lnTo>
                  <a:close/>
                </a:path>
              </a:pathLst>
            </a:custGeom>
            <a:solidFill>
              <a:srgbClr val="545454"/>
            </a:solidFill>
            <a:ln>
              <a:noFill/>
            </a:ln>
          </p:spPr>
        </p:sp>
        <p:sp>
          <p:nvSpPr>
            <p:cNvPr id="420" name="Google Shape;420;p25"/>
            <p:cNvSpPr txBox="1"/>
            <p:nvPr/>
          </p:nvSpPr>
          <p:spPr>
            <a:xfrm>
              <a:off x="0" y="-47625"/>
              <a:ext cx="2946052" cy="11828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1" name="Google Shape;421;p25"/>
          <p:cNvSpPr txBox="1"/>
          <p:nvPr/>
        </p:nvSpPr>
        <p:spPr>
          <a:xfrm>
            <a:off x="636561" y="905997"/>
            <a:ext cx="101385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FFFFF"/>
                </a:solidFill>
                <a:latin typeface="Bai Jamjuree"/>
                <a:ea typeface="Bai Jamjuree"/>
                <a:cs typeface="Bai Jamjuree"/>
                <a:sym typeface="Bai Jamjuree"/>
              </a:rPr>
              <a:t>A picture is worth a thousand words</a:t>
            </a:r>
            <a:endParaRPr/>
          </a:p>
        </p:txBody>
      </p:sp>
      <p:pic>
        <p:nvPicPr>
          <p:cNvPr id="422" name="Google Shape;422;p25"/>
          <p:cNvPicPr preferRelativeResize="0"/>
          <p:nvPr/>
        </p:nvPicPr>
        <p:blipFill>
          <a:blip r:embed="rId6">
            <a:alphaModFix/>
          </a:blip>
          <a:stretch>
            <a:fillRect/>
          </a:stretch>
        </p:blipFill>
        <p:spPr>
          <a:xfrm>
            <a:off x="14851000" y="-4191750"/>
            <a:ext cx="7435260" cy="7620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426" name="Shape 426"/>
        <p:cNvGrpSpPr/>
        <p:nvPr/>
      </p:nvGrpSpPr>
      <p:grpSpPr>
        <a:xfrm>
          <a:off x="0" y="0"/>
          <a:ext cx="0" cy="0"/>
          <a:chOff x="0" y="0"/>
          <a:chExt cx="0" cy="0"/>
        </a:xfrm>
      </p:grpSpPr>
      <p:sp>
        <p:nvSpPr>
          <p:cNvPr id="427" name="Google Shape;427;p26"/>
          <p:cNvSpPr txBox="1"/>
          <p:nvPr/>
        </p:nvSpPr>
        <p:spPr>
          <a:xfrm>
            <a:off x="3380717" y="1535423"/>
            <a:ext cx="115266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Write an original statement or inspiring quote</a:t>
            </a:r>
            <a:endParaRPr/>
          </a:p>
        </p:txBody>
      </p:sp>
      <p:sp>
        <p:nvSpPr>
          <p:cNvPr id="428" name="Google Shape;428;p26"/>
          <p:cNvSpPr/>
          <p:nvPr/>
        </p:nvSpPr>
        <p:spPr>
          <a:xfrm rot="362757">
            <a:off x="4114573" y="6070118"/>
            <a:ext cx="8375042" cy="11033668"/>
          </a:xfrm>
          <a:custGeom>
            <a:rect b="b" l="l" r="r" t="t"/>
            <a:pathLst>
              <a:path extrusionOk="0" h="11033668" w="8375042">
                <a:moveTo>
                  <a:pt x="0" y="0"/>
                </a:moveTo>
                <a:lnTo>
                  <a:pt x="8375042" y="0"/>
                </a:lnTo>
                <a:lnTo>
                  <a:pt x="8375042" y="11033668"/>
                </a:lnTo>
                <a:lnTo>
                  <a:pt x="0" y="11033668"/>
                </a:lnTo>
                <a:lnTo>
                  <a:pt x="0" y="0"/>
                </a:lnTo>
                <a:close/>
              </a:path>
            </a:pathLst>
          </a:custGeom>
          <a:blipFill rotWithShape="1">
            <a:blip r:embed="rId3">
              <a:alphaModFix amt="38000"/>
            </a:blip>
            <a:stretch>
              <a:fillRect b="0" l="-7307" r="-7306" t="0"/>
            </a:stretch>
          </a:blipFill>
          <a:ln>
            <a:noFill/>
          </a:ln>
        </p:spPr>
      </p:sp>
      <p:grpSp>
        <p:nvGrpSpPr>
          <p:cNvPr id="429" name="Google Shape;429;p26"/>
          <p:cNvGrpSpPr/>
          <p:nvPr/>
        </p:nvGrpSpPr>
        <p:grpSpPr>
          <a:xfrm>
            <a:off x="-29478" y="6789860"/>
            <a:ext cx="18346957" cy="2021301"/>
            <a:chOff x="0" y="-47625"/>
            <a:chExt cx="4832120" cy="532359"/>
          </a:xfrm>
        </p:grpSpPr>
        <p:sp>
          <p:nvSpPr>
            <p:cNvPr id="430" name="Google Shape;430;p26"/>
            <p:cNvSpPr/>
            <p:nvPr/>
          </p:nvSpPr>
          <p:spPr>
            <a:xfrm>
              <a:off x="0" y="0"/>
              <a:ext cx="4832120" cy="484734"/>
            </a:xfrm>
            <a:custGeom>
              <a:rect b="b" l="l" r="r" t="t"/>
              <a:pathLst>
                <a:path extrusionOk="0" h="484734" w="4832120">
                  <a:moveTo>
                    <a:pt x="0" y="0"/>
                  </a:moveTo>
                  <a:lnTo>
                    <a:pt x="4832120" y="0"/>
                  </a:lnTo>
                  <a:lnTo>
                    <a:pt x="4832120" y="484734"/>
                  </a:lnTo>
                  <a:lnTo>
                    <a:pt x="0" y="484734"/>
                  </a:lnTo>
                  <a:close/>
                </a:path>
              </a:pathLst>
            </a:custGeom>
            <a:solidFill>
              <a:srgbClr val="545454"/>
            </a:solidFill>
            <a:ln>
              <a:noFill/>
            </a:ln>
          </p:spPr>
        </p:sp>
        <p:sp>
          <p:nvSpPr>
            <p:cNvPr id="431" name="Google Shape;431;p26"/>
            <p:cNvSpPr txBox="1"/>
            <p:nvPr/>
          </p:nvSpPr>
          <p:spPr>
            <a:xfrm>
              <a:off x="0" y="-47625"/>
              <a:ext cx="4832120" cy="5323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2" name="Google Shape;432;p26"/>
          <p:cNvSpPr txBox="1"/>
          <p:nvPr/>
        </p:nvSpPr>
        <p:spPr>
          <a:xfrm>
            <a:off x="1878914" y="7347577"/>
            <a:ext cx="7507882"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 Include a credit, citation, or supporting message</a:t>
            </a:r>
            <a:endParaRPr/>
          </a:p>
        </p:txBody>
      </p:sp>
      <p:grpSp>
        <p:nvGrpSpPr>
          <p:cNvPr id="433" name="Google Shape;433;p26"/>
          <p:cNvGrpSpPr/>
          <p:nvPr/>
        </p:nvGrpSpPr>
        <p:grpSpPr>
          <a:xfrm rot="5400000">
            <a:off x="-2651018" y="4728368"/>
            <a:ext cx="8502085" cy="557779"/>
            <a:chOff x="0" y="0"/>
            <a:chExt cx="11336113" cy="743705"/>
          </a:xfrm>
        </p:grpSpPr>
        <p:cxnSp>
          <p:nvCxnSpPr>
            <p:cNvPr id="434" name="Google Shape;434;p26"/>
            <p:cNvCxnSpPr/>
            <p:nvPr/>
          </p:nvCxnSpPr>
          <p:spPr>
            <a:xfrm>
              <a:off x="0" y="733604"/>
              <a:ext cx="11336113" cy="0"/>
            </a:xfrm>
            <a:prstGeom prst="straightConnector1">
              <a:avLst/>
            </a:prstGeom>
            <a:noFill/>
            <a:ln cap="flat" cmpd="sng" w="50800">
              <a:solidFill>
                <a:srgbClr val="FFFFFF"/>
              </a:solidFill>
              <a:prstDash val="solid"/>
              <a:round/>
              <a:headEnd len="sm" w="sm" type="none"/>
              <a:tailEnd len="sm" w="sm" type="none"/>
            </a:ln>
          </p:spPr>
        </p:cxnSp>
        <p:cxnSp>
          <p:nvCxnSpPr>
            <p:cNvPr id="435" name="Google Shape;435;p26"/>
            <p:cNvCxnSpPr/>
            <p:nvPr/>
          </p:nvCxnSpPr>
          <p:spPr>
            <a:xfrm>
              <a:off x="25896" y="10101"/>
              <a:ext cx="0" cy="733604"/>
            </a:xfrm>
            <a:prstGeom prst="straightConnector1">
              <a:avLst/>
            </a:prstGeom>
            <a:noFill/>
            <a:ln cap="flat" cmpd="sng" w="50800">
              <a:solidFill>
                <a:srgbClr val="FFFFFF"/>
              </a:solidFill>
              <a:prstDash val="solid"/>
              <a:round/>
              <a:headEnd len="sm" w="sm" type="none"/>
              <a:tailEnd len="sm" w="sm" type="none"/>
            </a:ln>
          </p:spPr>
        </p:cxnSp>
        <p:cxnSp>
          <p:nvCxnSpPr>
            <p:cNvPr id="436" name="Google Shape;436;p26"/>
            <p:cNvCxnSpPr/>
            <p:nvPr/>
          </p:nvCxnSpPr>
          <p:spPr>
            <a:xfrm>
              <a:off x="11310217" y="0"/>
              <a:ext cx="0" cy="733604"/>
            </a:xfrm>
            <a:prstGeom prst="straightConnector1">
              <a:avLst/>
            </a:prstGeom>
            <a:noFill/>
            <a:ln cap="flat" cmpd="sng" w="50800">
              <a:solidFill>
                <a:srgbClr val="FFFFFF"/>
              </a:solidFill>
              <a:prstDash val="solid"/>
              <a:round/>
              <a:headEnd len="sm" w="sm" type="none"/>
              <a:tailEnd len="sm" w="sm" type="none"/>
            </a:ln>
          </p:spPr>
        </p:cxnSp>
      </p:grpSp>
      <p:grpSp>
        <p:nvGrpSpPr>
          <p:cNvPr id="437" name="Google Shape;437;p26"/>
          <p:cNvGrpSpPr/>
          <p:nvPr/>
        </p:nvGrpSpPr>
        <p:grpSpPr>
          <a:xfrm rot="-5400000">
            <a:off x="12350354" y="4728368"/>
            <a:ext cx="8502085" cy="557779"/>
            <a:chOff x="0" y="0"/>
            <a:chExt cx="11336113" cy="743705"/>
          </a:xfrm>
        </p:grpSpPr>
        <p:cxnSp>
          <p:nvCxnSpPr>
            <p:cNvPr id="438" name="Google Shape;438;p26"/>
            <p:cNvCxnSpPr/>
            <p:nvPr/>
          </p:nvCxnSpPr>
          <p:spPr>
            <a:xfrm>
              <a:off x="0" y="733604"/>
              <a:ext cx="11336113" cy="0"/>
            </a:xfrm>
            <a:prstGeom prst="straightConnector1">
              <a:avLst/>
            </a:prstGeom>
            <a:noFill/>
            <a:ln cap="flat" cmpd="sng" w="50800">
              <a:solidFill>
                <a:srgbClr val="FFFFFF"/>
              </a:solidFill>
              <a:prstDash val="solid"/>
              <a:round/>
              <a:headEnd len="sm" w="sm" type="none"/>
              <a:tailEnd len="sm" w="sm" type="none"/>
            </a:ln>
          </p:spPr>
        </p:cxnSp>
        <p:cxnSp>
          <p:nvCxnSpPr>
            <p:cNvPr id="439" name="Google Shape;439;p26"/>
            <p:cNvCxnSpPr/>
            <p:nvPr/>
          </p:nvCxnSpPr>
          <p:spPr>
            <a:xfrm>
              <a:off x="25896" y="10101"/>
              <a:ext cx="0" cy="733604"/>
            </a:xfrm>
            <a:prstGeom prst="straightConnector1">
              <a:avLst/>
            </a:prstGeom>
            <a:noFill/>
            <a:ln cap="flat" cmpd="sng" w="50800">
              <a:solidFill>
                <a:srgbClr val="FFFFFF"/>
              </a:solidFill>
              <a:prstDash val="solid"/>
              <a:round/>
              <a:headEnd len="sm" w="sm" type="none"/>
              <a:tailEnd len="sm" w="sm" type="none"/>
            </a:ln>
          </p:spPr>
        </p:cxnSp>
        <p:cxnSp>
          <p:nvCxnSpPr>
            <p:cNvPr id="440" name="Google Shape;440;p26"/>
            <p:cNvCxnSpPr/>
            <p:nvPr/>
          </p:nvCxnSpPr>
          <p:spPr>
            <a:xfrm>
              <a:off x="11310217" y="0"/>
              <a:ext cx="0" cy="733604"/>
            </a:xfrm>
            <a:prstGeom prst="straightConnector1">
              <a:avLst/>
            </a:prstGeom>
            <a:noFill/>
            <a:ln cap="flat" cmpd="sng" w="50800">
              <a:solidFill>
                <a:srgbClr val="FFFFFF"/>
              </a:solidFill>
              <a:prstDash val="solid"/>
              <a:round/>
              <a:headEnd len="sm" w="sm" type="none"/>
              <a:tailEnd len="sm" w="sm" type="none"/>
            </a:ln>
          </p:spPr>
        </p:cxnSp>
      </p:grpSp>
      <p:sp>
        <p:nvSpPr>
          <p:cNvPr id="441" name="Google Shape;441;p26"/>
          <p:cNvSpPr txBox="1"/>
          <p:nvPr/>
        </p:nvSpPr>
        <p:spPr>
          <a:xfrm>
            <a:off x="8560354" y="7946484"/>
            <a:ext cx="7507882" cy="405765"/>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 Include a credit, citation, or supporting message</a:t>
            </a:r>
            <a:endParaRPr/>
          </a:p>
        </p:txBody>
      </p:sp>
      <p:sp>
        <p:nvSpPr>
          <p:cNvPr id="442" name="Google Shape;442;p26"/>
          <p:cNvSpPr/>
          <p:nvPr/>
        </p:nvSpPr>
        <p:spPr>
          <a:xfrm rot="-3242813">
            <a:off x="15695930" y="-2055848"/>
            <a:ext cx="8252034" cy="9485096"/>
          </a:xfrm>
          <a:custGeom>
            <a:rect b="b" l="l" r="r" t="t"/>
            <a:pathLst>
              <a:path extrusionOk="0" h="9485096" w="8252034">
                <a:moveTo>
                  <a:pt x="0" y="0"/>
                </a:moveTo>
                <a:lnTo>
                  <a:pt x="8252034" y="0"/>
                </a:lnTo>
                <a:lnTo>
                  <a:pt x="8252034" y="9485096"/>
                </a:lnTo>
                <a:lnTo>
                  <a:pt x="0" y="9485096"/>
                </a:lnTo>
                <a:lnTo>
                  <a:pt x="0" y="0"/>
                </a:lnTo>
                <a:close/>
              </a:path>
            </a:pathLst>
          </a:custGeom>
          <a:blipFill rotWithShape="1">
            <a:blip r:embed="rId4">
              <a:alphaModFix amt="50000"/>
            </a:blip>
            <a:stretch>
              <a:fillRect b="0" l="0" r="0" t="0"/>
            </a:stretch>
          </a:blipFill>
          <a:ln>
            <a:noFill/>
          </a:ln>
        </p:spPr>
      </p:sp>
      <p:sp>
        <p:nvSpPr>
          <p:cNvPr id="443" name="Google Shape;443;p26"/>
          <p:cNvSpPr/>
          <p:nvPr/>
        </p:nvSpPr>
        <p:spPr>
          <a:xfrm rot="2914657">
            <a:off x="-6667967" y="-2698057"/>
            <a:ext cx="8654383" cy="9947566"/>
          </a:xfrm>
          <a:custGeom>
            <a:rect b="b" l="l" r="r" t="t"/>
            <a:pathLst>
              <a:path extrusionOk="0" h="9947566" w="8654383">
                <a:moveTo>
                  <a:pt x="0" y="0"/>
                </a:moveTo>
                <a:lnTo>
                  <a:pt x="8654383" y="0"/>
                </a:lnTo>
                <a:lnTo>
                  <a:pt x="8654383" y="9947566"/>
                </a:lnTo>
                <a:lnTo>
                  <a:pt x="0" y="9947566"/>
                </a:lnTo>
                <a:lnTo>
                  <a:pt x="0" y="0"/>
                </a:lnTo>
                <a:close/>
              </a:path>
            </a:pathLst>
          </a:custGeom>
          <a:blipFill rotWithShape="1">
            <a:blip r:embed="rId4">
              <a:alphaModFix amt="50000"/>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447" name="Shape 447"/>
        <p:cNvGrpSpPr/>
        <p:nvPr/>
      </p:nvGrpSpPr>
      <p:grpSpPr>
        <a:xfrm>
          <a:off x="0" y="0"/>
          <a:ext cx="0" cy="0"/>
          <a:chOff x="0" y="0"/>
          <a:chExt cx="0" cy="0"/>
        </a:xfrm>
      </p:grpSpPr>
      <p:sp>
        <p:nvSpPr>
          <p:cNvPr id="448" name="Google Shape;448;p27"/>
          <p:cNvSpPr/>
          <p:nvPr/>
        </p:nvSpPr>
        <p:spPr>
          <a:xfrm>
            <a:off x="1647088" y="3853085"/>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sp>
      <p:sp>
        <p:nvSpPr>
          <p:cNvPr id="449" name="Google Shape;449;p27"/>
          <p:cNvSpPr/>
          <p:nvPr/>
        </p:nvSpPr>
        <p:spPr>
          <a:xfrm>
            <a:off x="1620465" y="4804652"/>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sp>
      <p:sp>
        <p:nvSpPr>
          <p:cNvPr id="450" name="Google Shape;450;p27"/>
          <p:cNvSpPr/>
          <p:nvPr/>
        </p:nvSpPr>
        <p:spPr>
          <a:xfrm>
            <a:off x="1629084" y="5754647"/>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5">
              <a:alphaModFix/>
            </a:blip>
            <a:stretch>
              <a:fillRect b="0" l="0" r="0" t="0"/>
            </a:stretch>
          </a:blipFill>
          <a:ln>
            <a:noFill/>
          </a:ln>
        </p:spPr>
      </p:sp>
      <p:sp>
        <p:nvSpPr>
          <p:cNvPr id="451" name="Google Shape;451;p27"/>
          <p:cNvSpPr/>
          <p:nvPr/>
        </p:nvSpPr>
        <p:spPr>
          <a:xfrm>
            <a:off x="1615631" y="7498326"/>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sp>
      <p:sp>
        <p:nvSpPr>
          <p:cNvPr id="452" name="Google Shape;452;p27"/>
          <p:cNvSpPr/>
          <p:nvPr/>
        </p:nvSpPr>
        <p:spPr>
          <a:xfrm>
            <a:off x="1597774" y="6591605"/>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453" name="Google Shape;453;p27"/>
          <p:cNvSpPr/>
          <p:nvPr/>
        </p:nvSpPr>
        <p:spPr>
          <a:xfrm rot="-3347626">
            <a:off x="13677452" y="-2699912"/>
            <a:ext cx="13289244" cy="15274992"/>
          </a:xfrm>
          <a:custGeom>
            <a:rect b="b" l="l" r="r" t="t"/>
            <a:pathLst>
              <a:path extrusionOk="0" h="15266121" w="13281526">
                <a:moveTo>
                  <a:pt x="0" y="0"/>
                </a:moveTo>
                <a:lnTo>
                  <a:pt x="13281525" y="0"/>
                </a:lnTo>
                <a:lnTo>
                  <a:pt x="13281525" y="15266121"/>
                </a:lnTo>
                <a:lnTo>
                  <a:pt x="0" y="15266121"/>
                </a:lnTo>
                <a:lnTo>
                  <a:pt x="0" y="0"/>
                </a:lnTo>
                <a:close/>
              </a:path>
            </a:pathLst>
          </a:custGeom>
          <a:blipFill rotWithShape="1">
            <a:blip r:embed="rId8">
              <a:alphaModFix amt="50000"/>
            </a:blip>
            <a:stretch>
              <a:fillRect b="0" l="0" r="0" t="0"/>
            </a:stretch>
          </a:blipFill>
          <a:ln>
            <a:noFill/>
          </a:ln>
        </p:spPr>
      </p:sp>
      <p:sp>
        <p:nvSpPr>
          <p:cNvPr id="454" name="Google Shape;454;p27"/>
          <p:cNvSpPr/>
          <p:nvPr/>
        </p:nvSpPr>
        <p:spPr>
          <a:xfrm rot="-2624430">
            <a:off x="7201408" y="7694588"/>
            <a:ext cx="5923596" cy="6808731"/>
          </a:xfrm>
          <a:custGeom>
            <a:rect b="b" l="l" r="r" t="t"/>
            <a:pathLst>
              <a:path extrusionOk="0" h="6808731" w="5923596">
                <a:moveTo>
                  <a:pt x="0" y="0"/>
                </a:moveTo>
                <a:lnTo>
                  <a:pt x="5923596" y="0"/>
                </a:lnTo>
                <a:lnTo>
                  <a:pt x="5923596" y="6808730"/>
                </a:lnTo>
                <a:lnTo>
                  <a:pt x="0" y="6808730"/>
                </a:lnTo>
                <a:lnTo>
                  <a:pt x="0" y="0"/>
                </a:lnTo>
                <a:close/>
              </a:path>
            </a:pathLst>
          </a:custGeom>
          <a:blipFill rotWithShape="1">
            <a:blip r:embed="rId8">
              <a:alphaModFix amt="50000"/>
            </a:blip>
            <a:stretch>
              <a:fillRect b="0" l="0" r="0" t="0"/>
            </a:stretch>
          </a:blipFill>
          <a:ln>
            <a:noFill/>
          </a:ln>
        </p:spPr>
      </p:sp>
      <p:grpSp>
        <p:nvGrpSpPr>
          <p:cNvPr id="455" name="Google Shape;455;p27"/>
          <p:cNvGrpSpPr/>
          <p:nvPr/>
        </p:nvGrpSpPr>
        <p:grpSpPr>
          <a:xfrm>
            <a:off x="9630694" y="385569"/>
            <a:ext cx="7127142" cy="9901431"/>
            <a:chOff x="0" y="-47625"/>
            <a:chExt cx="1877107" cy="2607784"/>
          </a:xfrm>
        </p:grpSpPr>
        <p:sp>
          <p:nvSpPr>
            <p:cNvPr id="456" name="Google Shape;456;p27"/>
            <p:cNvSpPr/>
            <p:nvPr/>
          </p:nvSpPr>
          <p:spPr>
            <a:xfrm>
              <a:off x="0" y="0"/>
              <a:ext cx="1877107" cy="2560159"/>
            </a:xfrm>
            <a:custGeom>
              <a:rect b="b" l="l" r="r" t="t"/>
              <a:pathLst>
                <a:path extrusionOk="0" h="2560159" w="1877107">
                  <a:moveTo>
                    <a:pt x="0" y="0"/>
                  </a:moveTo>
                  <a:lnTo>
                    <a:pt x="1877107" y="0"/>
                  </a:lnTo>
                  <a:lnTo>
                    <a:pt x="1877107" y="2560159"/>
                  </a:lnTo>
                  <a:lnTo>
                    <a:pt x="0" y="2560159"/>
                  </a:lnTo>
                  <a:close/>
                </a:path>
              </a:pathLst>
            </a:custGeom>
            <a:solidFill>
              <a:srgbClr val="545454"/>
            </a:solidFill>
            <a:ln>
              <a:noFill/>
            </a:ln>
          </p:spPr>
        </p:sp>
        <p:sp>
          <p:nvSpPr>
            <p:cNvPr id="457" name="Google Shape;457;p27"/>
            <p:cNvSpPr txBox="1"/>
            <p:nvPr/>
          </p:nvSpPr>
          <p:spPr>
            <a:xfrm>
              <a:off x="0" y="-47625"/>
              <a:ext cx="1877107" cy="26077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8" name="Google Shape;458;p27"/>
          <p:cNvSpPr txBox="1"/>
          <p:nvPr/>
        </p:nvSpPr>
        <p:spPr>
          <a:xfrm>
            <a:off x="1028700" y="1077004"/>
            <a:ext cx="7627039"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Contact Us</a:t>
            </a:r>
            <a:endParaRPr/>
          </a:p>
        </p:txBody>
      </p:sp>
      <p:sp>
        <p:nvSpPr>
          <p:cNvPr id="459" name="Google Shape;459;p27"/>
          <p:cNvSpPr txBox="1"/>
          <p:nvPr/>
        </p:nvSpPr>
        <p:spPr>
          <a:xfrm>
            <a:off x="2285207" y="3812354"/>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123 Anywhere St., Any City,ST 12345</a:t>
            </a:r>
            <a:endParaRPr/>
          </a:p>
        </p:txBody>
      </p:sp>
      <p:sp>
        <p:nvSpPr>
          <p:cNvPr id="460" name="Google Shape;460;p27"/>
          <p:cNvSpPr txBox="1"/>
          <p:nvPr/>
        </p:nvSpPr>
        <p:spPr>
          <a:xfrm>
            <a:off x="2285207" y="4737977"/>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123-456-7890</a:t>
            </a:r>
            <a:endParaRPr/>
          </a:p>
        </p:txBody>
      </p:sp>
      <p:sp>
        <p:nvSpPr>
          <p:cNvPr id="461" name="Google Shape;461;p27"/>
          <p:cNvSpPr txBox="1"/>
          <p:nvPr/>
        </p:nvSpPr>
        <p:spPr>
          <a:xfrm>
            <a:off x="2285207" y="5626536"/>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hello@reallygreatsite.com</a:t>
            </a:r>
            <a:endParaRPr/>
          </a:p>
        </p:txBody>
      </p:sp>
      <p:sp>
        <p:nvSpPr>
          <p:cNvPr id="462" name="Google Shape;462;p27"/>
          <p:cNvSpPr txBox="1"/>
          <p:nvPr/>
        </p:nvSpPr>
        <p:spPr>
          <a:xfrm>
            <a:off x="2285207" y="7408182"/>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reallygreatsite.com</a:t>
            </a:r>
            <a:endParaRPr/>
          </a:p>
        </p:txBody>
      </p:sp>
      <p:sp>
        <p:nvSpPr>
          <p:cNvPr id="463" name="Google Shape;463;p27"/>
          <p:cNvSpPr txBox="1"/>
          <p:nvPr/>
        </p:nvSpPr>
        <p:spPr>
          <a:xfrm>
            <a:off x="2285207" y="6503880"/>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@reallygreatsite</a:t>
            </a:r>
            <a:endParaRPr/>
          </a:p>
        </p:txBody>
      </p:sp>
      <p:pic>
        <p:nvPicPr>
          <p:cNvPr id="464" name="Google Shape;464;p27"/>
          <p:cNvPicPr preferRelativeResize="0"/>
          <p:nvPr/>
        </p:nvPicPr>
        <p:blipFill>
          <a:blip r:embed="rId9">
            <a:alphaModFix/>
          </a:blip>
          <a:stretch>
            <a:fillRect/>
          </a:stretch>
        </p:blipFill>
        <p:spPr>
          <a:xfrm>
            <a:off x="7339963" y="-1654800"/>
            <a:ext cx="12389673" cy="12718674"/>
          </a:xfrm>
          <a:prstGeom prst="rect">
            <a:avLst/>
          </a:prstGeom>
          <a:noFill/>
          <a:ln>
            <a:noFill/>
          </a:ln>
        </p:spPr>
      </p:pic>
      <p:pic>
        <p:nvPicPr>
          <p:cNvPr id="465" name="Google Shape;465;p27"/>
          <p:cNvPicPr preferRelativeResize="0"/>
          <p:nvPr/>
        </p:nvPicPr>
        <p:blipFill>
          <a:blip r:embed="rId10">
            <a:alphaModFix/>
          </a:blip>
          <a:stretch>
            <a:fillRect/>
          </a:stretch>
        </p:blipFill>
        <p:spPr>
          <a:xfrm>
            <a:off x="8655750" y="2721550"/>
            <a:ext cx="9243198" cy="6164129"/>
          </a:xfrm>
          <a:prstGeom prst="rect">
            <a:avLst/>
          </a:prstGeom>
          <a:noFill/>
          <a:ln>
            <a:noFill/>
          </a:ln>
        </p:spPr>
      </p:pic>
      <p:pic>
        <p:nvPicPr>
          <p:cNvPr id="466" name="Google Shape;466;p27"/>
          <p:cNvPicPr preferRelativeResize="0"/>
          <p:nvPr/>
        </p:nvPicPr>
        <p:blipFill>
          <a:blip r:embed="rId11">
            <a:alphaModFix/>
          </a:blip>
          <a:stretch>
            <a:fillRect/>
          </a:stretch>
        </p:blipFill>
        <p:spPr>
          <a:xfrm>
            <a:off x="-2415632" y="8269768"/>
            <a:ext cx="5234050" cy="53762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470" name="Shape 470"/>
        <p:cNvGrpSpPr/>
        <p:nvPr/>
      </p:nvGrpSpPr>
      <p:grpSpPr>
        <a:xfrm>
          <a:off x="0" y="0"/>
          <a:ext cx="0" cy="0"/>
          <a:chOff x="0" y="0"/>
          <a:chExt cx="0" cy="0"/>
        </a:xfrm>
      </p:grpSpPr>
      <p:sp>
        <p:nvSpPr>
          <p:cNvPr id="471" name="Google Shape;471;p28"/>
          <p:cNvSpPr/>
          <p:nvPr/>
        </p:nvSpPr>
        <p:spPr>
          <a:xfrm>
            <a:off x="10710929" y="2909695"/>
            <a:ext cx="1211467" cy="1211467"/>
          </a:xfrm>
          <a:custGeom>
            <a:rect b="b" l="l" r="r" t="t"/>
            <a:pathLst>
              <a:path extrusionOk="0" h="1211467" w="1211467">
                <a:moveTo>
                  <a:pt x="0" y="0"/>
                </a:moveTo>
                <a:lnTo>
                  <a:pt x="1211467" y="0"/>
                </a:lnTo>
                <a:lnTo>
                  <a:pt x="1211467" y="1211467"/>
                </a:lnTo>
                <a:lnTo>
                  <a:pt x="0" y="1211467"/>
                </a:lnTo>
                <a:lnTo>
                  <a:pt x="0" y="0"/>
                </a:lnTo>
                <a:close/>
              </a:path>
            </a:pathLst>
          </a:custGeom>
          <a:blipFill rotWithShape="1">
            <a:blip r:embed="rId3">
              <a:alphaModFix/>
            </a:blip>
            <a:stretch>
              <a:fillRect b="0" l="0" r="0" t="0"/>
            </a:stretch>
          </a:blipFill>
          <a:ln>
            <a:noFill/>
          </a:ln>
        </p:spPr>
      </p:sp>
      <p:sp>
        <p:nvSpPr>
          <p:cNvPr id="472" name="Google Shape;472;p28"/>
          <p:cNvSpPr/>
          <p:nvPr/>
        </p:nvSpPr>
        <p:spPr>
          <a:xfrm>
            <a:off x="8479829" y="4301089"/>
            <a:ext cx="1211467" cy="1211467"/>
          </a:xfrm>
          <a:custGeom>
            <a:rect b="b" l="l" r="r" t="t"/>
            <a:pathLst>
              <a:path extrusionOk="0" h="1211467" w="1211467">
                <a:moveTo>
                  <a:pt x="0" y="0"/>
                </a:moveTo>
                <a:lnTo>
                  <a:pt x="1211467" y="0"/>
                </a:lnTo>
                <a:lnTo>
                  <a:pt x="1211467" y="1211468"/>
                </a:lnTo>
                <a:lnTo>
                  <a:pt x="0" y="1211468"/>
                </a:lnTo>
                <a:lnTo>
                  <a:pt x="0" y="0"/>
                </a:lnTo>
                <a:close/>
              </a:path>
            </a:pathLst>
          </a:custGeom>
          <a:blipFill rotWithShape="1">
            <a:blip r:embed="rId4">
              <a:alphaModFix/>
            </a:blip>
            <a:stretch>
              <a:fillRect b="0" l="0" r="0" t="0"/>
            </a:stretch>
          </a:blipFill>
          <a:ln>
            <a:noFill/>
          </a:ln>
        </p:spPr>
      </p:sp>
      <p:sp>
        <p:nvSpPr>
          <p:cNvPr id="473" name="Google Shape;473;p28"/>
          <p:cNvSpPr/>
          <p:nvPr/>
        </p:nvSpPr>
        <p:spPr>
          <a:xfrm flipH="1">
            <a:off x="14888581" y="2908405"/>
            <a:ext cx="1211467" cy="1211467"/>
          </a:xfrm>
          <a:custGeom>
            <a:rect b="b" l="l" r="r" t="t"/>
            <a:pathLst>
              <a:path extrusionOk="0" h="1211467" w="1211467">
                <a:moveTo>
                  <a:pt x="1211467" y="0"/>
                </a:moveTo>
                <a:lnTo>
                  <a:pt x="0" y="0"/>
                </a:lnTo>
                <a:lnTo>
                  <a:pt x="0" y="1211467"/>
                </a:lnTo>
                <a:lnTo>
                  <a:pt x="1211467" y="1211467"/>
                </a:lnTo>
                <a:lnTo>
                  <a:pt x="1211467" y="0"/>
                </a:lnTo>
                <a:close/>
              </a:path>
            </a:pathLst>
          </a:custGeom>
          <a:blipFill rotWithShape="1">
            <a:blip r:embed="rId5">
              <a:alphaModFix/>
            </a:blip>
            <a:stretch>
              <a:fillRect b="0" l="0" r="0" t="0"/>
            </a:stretch>
          </a:blipFill>
          <a:ln>
            <a:noFill/>
          </a:ln>
        </p:spPr>
      </p:sp>
      <p:sp>
        <p:nvSpPr>
          <p:cNvPr id="474" name="Google Shape;474;p28"/>
          <p:cNvSpPr/>
          <p:nvPr/>
        </p:nvSpPr>
        <p:spPr>
          <a:xfrm rot="2215499">
            <a:off x="2437566" y="8031177"/>
            <a:ext cx="6079433" cy="7356396"/>
          </a:xfrm>
          <a:custGeom>
            <a:rect b="b" l="l" r="r" t="t"/>
            <a:pathLst>
              <a:path extrusionOk="0" h="7356396" w="6079433">
                <a:moveTo>
                  <a:pt x="0" y="0"/>
                </a:moveTo>
                <a:lnTo>
                  <a:pt x="6079433" y="0"/>
                </a:lnTo>
                <a:lnTo>
                  <a:pt x="6079433" y="7356396"/>
                </a:lnTo>
                <a:lnTo>
                  <a:pt x="0" y="7356396"/>
                </a:lnTo>
                <a:lnTo>
                  <a:pt x="0" y="0"/>
                </a:lnTo>
                <a:close/>
              </a:path>
            </a:pathLst>
          </a:custGeom>
          <a:blipFill rotWithShape="1">
            <a:blip r:embed="rId6">
              <a:alphaModFix amt="50000"/>
            </a:blip>
            <a:stretch>
              <a:fillRect b="0" l="-2635" r="-2634" t="0"/>
            </a:stretch>
          </a:blipFill>
          <a:ln>
            <a:noFill/>
          </a:ln>
        </p:spPr>
      </p:sp>
      <p:sp>
        <p:nvSpPr>
          <p:cNvPr id="475" name="Google Shape;475;p28"/>
          <p:cNvSpPr/>
          <p:nvPr/>
        </p:nvSpPr>
        <p:spPr>
          <a:xfrm rot="-8100000">
            <a:off x="17424510" y="-6296791"/>
            <a:ext cx="8375042" cy="11033668"/>
          </a:xfrm>
          <a:custGeom>
            <a:rect b="b" l="l" r="r" t="t"/>
            <a:pathLst>
              <a:path extrusionOk="0" h="11033668" w="8375042">
                <a:moveTo>
                  <a:pt x="0" y="0"/>
                </a:moveTo>
                <a:lnTo>
                  <a:pt x="8375042" y="0"/>
                </a:lnTo>
                <a:lnTo>
                  <a:pt x="8375042" y="11033668"/>
                </a:lnTo>
                <a:lnTo>
                  <a:pt x="0" y="11033668"/>
                </a:lnTo>
                <a:lnTo>
                  <a:pt x="0" y="0"/>
                </a:lnTo>
                <a:close/>
              </a:path>
            </a:pathLst>
          </a:custGeom>
          <a:blipFill rotWithShape="1">
            <a:blip r:embed="rId7">
              <a:alphaModFix amt="38000"/>
            </a:blip>
            <a:stretch>
              <a:fillRect b="0" l="-7307" r="-7306" t="0"/>
            </a:stretch>
          </a:blipFill>
          <a:ln>
            <a:noFill/>
          </a:ln>
        </p:spPr>
      </p:sp>
      <p:sp>
        <p:nvSpPr>
          <p:cNvPr id="476" name="Google Shape;476;p28"/>
          <p:cNvSpPr txBox="1"/>
          <p:nvPr/>
        </p:nvSpPr>
        <p:spPr>
          <a:xfrm>
            <a:off x="837517" y="1146525"/>
            <a:ext cx="7451129" cy="1143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500" u="none" cap="none" strike="noStrike">
                <a:solidFill>
                  <a:srgbClr val="FF3131"/>
                </a:solidFill>
                <a:latin typeface="Bai Jamjuree"/>
                <a:ea typeface="Bai Jamjuree"/>
                <a:cs typeface="Bai Jamjuree"/>
                <a:sym typeface="Bai Jamjuree"/>
              </a:rPr>
              <a:t>Resource Page</a:t>
            </a:r>
            <a:endParaRPr/>
          </a:p>
        </p:txBody>
      </p:sp>
      <p:grpSp>
        <p:nvGrpSpPr>
          <p:cNvPr id="477" name="Google Shape;477;p28"/>
          <p:cNvGrpSpPr/>
          <p:nvPr/>
        </p:nvGrpSpPr>
        <p:grpSpPr>
          <a:xfrm>
            <a:off x="488352" y="2889058"/>
            <a:ext cx="6230833" cy="7841297"/>
            <a:chOff x="0" y="-47625"/>
            <a:chExt cx="1641042" cy="2065198"/>
          </a:xfrm>
        </p:grpSpPr>
        <p:sp>
          <p:nvSpPr>
            <p:cNvPr id="478" name="Google Shape;478;p28"/>
            <p:cNvSpPr/>
            <p:nvPr/>
          </p:nvSpPr>
          <p:spPr>
            <a:xfrm>
              <a:off x="0" y="0"/>
              <a:ext cx="1641042" cy="2017573"/>
            </a:xfrm>
            <a:custGeom>
              <a:rect b="b" l="l" r="r" t="t"/>
              <a:pathLst>
                <a:path extrusionOk="0" h="2017573" w="1641042">
                  <a:moveTo>
                    <a:pt x="0" y="0"/>
                  </a:moveTo>
                  <a:lnTo>
                    <a:pt x="1641042" y="0"/>
                  </a:lnTo>
                  <a:lnTo>
                    <a:pt x="1641042" y="2017573"/>
                  </a:lnTo>
                  <a:lnTo>
                    <a:pt x="0" y="2017573"/>
                  </a:lnTo>
                  <a:close/>
                </a:path>
              </a:pathLst>
            </a:custGeom>
            <a:solidFill>
              <a:srgbClr val="545454"/>
            </a:solidFill>
            <a:ln>
              <a:noFill/>
            </a:ln>
          </p:spPr>
        </p:sp>
        <p:sp>
          <p:nvSpPr>
            <p:cNvPr id="479" name="Google Shape;479;p28"/>
            <p:cNvSpPr txBox="1"/>
            <p:nvPr/>
          </p:nvSpPr>
          <p:spPr>
            <a:xfrm>
              <a:off x="0" y="-47625"/>
              <a:ext cx="1641042" cy="20651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0" name="Google Shape;480;p28"/>
          <p:cNvSpPr txBox="1"/>
          <p:nvPr/>
        </p:nvSpPr>
        <p:spPr>
          <a:xfrm>
            <a:off x="1043679" y="3402325"/>
            <a:ext cx="5455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Dosis"/>
                <a:ea typeface="Dosis"/>
                <a:cs typeface="Dosis"/>
                <a:sym typeface="Dosis"/>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osis"/>
              <a:ea typeface="Dosis"/>
              <a:cs typeface="Dosis"/>
              <a:sym typeface="Dosi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osis"/>
              <a:ea typeface="Dosis"/>
              <a:cs typeface="Dosis"/>
              <a:sym typeface="Dosi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osis"/>
              <a:ea typeface="Dosis"/>
              <a:cs typeface="Dosis"/>
              <a:sym typeface="Dosi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osis"/>
              <a:ea typeface="Dosis"/>
              <a:cs typeface="Dosis"/>
              <a:sym typeface="Dosi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osis"/>
              <a:ea typeface="Dosis"/>
              <a:cs typeface="Dosis"/>
              <a:sym typeface="Dosi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osis"/>
              <a:ea typeface="Dosis"/>
              <a:cs typeface="Dosis"/>
              <a:sym typeface="Dosi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osis"/>
              <a:ea typeface="Dosis"/>
              <a:cs typeface="Dosis"/>
              <a:sym typeface="Dosi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osis"/>
              <a:ea typeface="Dosis"/>
              <a:cs typeface="Dosis"/>
              <a:sym typeface="Dosis"/>
            </a:endParaRPr>
          </a:p>
          <a:p>
            <a:pPr indent="0" lvl="0" marL="0" marR="0" rtl="0" algn="l">
              <a:lnSpc>
                <a:spcPct val="115000"/>
              </a:lnSpc>
              <a:spcBef>
                <a:spcPts val="0"/>
              </a:spcBef>
              <a:spcAft>
                <a:spcPts val="0"/>
              </a:spcAft>
              <a:buNone/>
            </a:pPr>
            <a:r>
              <a:rPr b="0" i="0" lang="en-US" sz="2400" u="none" cap="none" strike="noStrike">
                <a:solidFill>
                  <a:srgbClr val="FFFFFF"/>
                </a:solidFill>
                <a:latin typeface="Dosis"/>
                <a:ea typeface="Dosis"/>
                <a:cs typeface="Dosis"/>
                <a:sym typeface="Dosis"/>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Dosis"/>
              <a:ea typeface="Dosis"/>
              <a:cs typeface="Dosis"/>
              <a:sym typeface="Dosis"/>
            </a:endParaRPr>
          </a:p>
          <a:p>
            <a:pPr indent="0" lvl="0" marL="0" marR="0" rtl="0" algn="l">
              <a:lnSpc>
                <a:spcPct val="115000"/>
              </a:lnSpc>
              <a:spcBef>
                <a:spcPts val="0"/>
              </a:spcBef>
              <a:spcAft>
                <a:spcPts val="0"/>
              </a:spcAft>
              <a:buNone/>
            </a:pPr>
            <a:r>
              <a:rPr b="0" i="0" lang="en-US" sz="2400" u="none" cap="none" strike="noStrike">
                <a:solidFill>
                  <a:srgbClr val="FFFFFF"/>
                </a:solidFill>
                <a:latin typeface="Dosis"/>
                <a:ea typeface="Dosis"/>
                <a:cs typeface="Dosis"/>
                <a:sym typeface="Dosis"/>
              </a:rPr>
              <a:t>Don't forget to delete this page before presenting. </a:t>
            </a:r>
            <a:endParaRPr/>
          </a:p>
        </p:txBody>
      </p:sp>
      <p:sp>
        <p:nvSpPr>
          <p:cNvPr id="481" name="Google Shape;481;p28"/>
          <p:cNvSpPr txBox="1"/>
          <p:nvPr/>
        </p:nvSpPr>
        <p:spPr>
          <a:xfrm>
            <a:off x="1043679" y="4694487"/>
            <a:ext cx="50430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Dosis"/>
                <a:ea typeface="Dosis"/>
                <a:cs typeface="Dosis"/>
                <a:sym typeface="Dosis"/>
              </a:rPr>
              <a:t>This presentation template uses the following free fonts:</a:t>
            </a:r>
            <a:endParaRPr/>
          </a:p>
        </p:txBody>
      </p:sp>
      <p:sp>
        <p:nvSpPr>
          <p:cNvPr id="482" name="Google Shape;482;p28"/>
          <p:cNvSpPr txBox="1"/>
          <p:nvPr/>
        </p:nvSpPr>
        <p:spPr>
          <a:xfrm>
            <a:off x="837526" y="5698804"/>
            <a:ext cx="54552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FFFFFF"/>
              </a:buClr>
              <a:buSzPts val="2400"/>
              <a:buFont typeface="Dosis"/>
              <a:buAutoNum type="arabicPeriod"/>
            </a:pPr>
            <a:r>
              <a:rPr b="0" i="0" lang="en-US" sz="2400" u="none" cap="none" strike="noStrike">
                <a:solidFill>
                  <a:srgbClr val="FFFFFF"/>
                </a:solidFill>
                <a:latin typeface="Dosis"/>
                <a:ea typeface="Dosis"/>
                <a:cs typeface="Dosis"/>
                <a:sym typeface="Dosis"/>
              </a:rPr>
              <a:t>Titles:  Play</a:t>
            </a:r>
            <a:endParaRPr/>
          </a:p>
          <a:p>
            <a:pPr indent="-259079" lvl="1" marL="518160" marR="0" rtl="0" algn="l">
              <a:lnSpc>
                <a:spcPct val="115000"/>
              </a:lnSpc>
              <a:spcBef>
                <a:spcPts val="0"/>
              </a:spcBef>
              <a:spcAft>
                <a:spcPts val="0"/>
              </a:spcAft>
              <a:buClr>
                <a:srgbClr val="FFFFFF"/>
              </a:buClr>
              <a:buSzPts val="2400"/>
              <a:buFont typeface="Dosis"/>
              <a:buAutoNum type="arabicPeriod"/>
            </a:pPr>
            <a:r>
              <a:rPr b="0" i="0" lang="en-US" sz="2400" u="none" cap="none" strike="noStrike">
                <a:solidFill>
                  <a:srgbClr val="FFFFFF"/>
                </a:solidFill>
                <a:latin typeface="Dosis"/>
                <a:ea typeface="Dosis"/>
                <a:cs typeface="Dosis"/>
                <a:sym typeface="Dosis"/>
              </a:rPr>
              <a:t>Headers: Bai Jamjuree</a:t>
            </a:r>
            <a:endParaRPr/>
          </a:p>
          <a:p>
            <a:pPr indent="-259079" lvl="1" marL="518160" marR="0" rtl="0" algn="l">
              <a:lnSpc>
                <a:spcPct val="115000"/>
              </a:lnSpc>
              <a:spcBef>
                <a:spcPts val="0"/>
              </a:spcBef>
              <a:spcAft>
                <a:spcPts val="0"/>
              </a:spcAft>
              <a:buClr>
                <a:srgbClr val="FFFFFF"/>
              </a:buClr>
              <a:buSzPts val="2400"/>
              <a:buFont typeface="Dosis"/>
              <a:buAutoNum type="arabicPeriod"/>
            </a:pPr>
            <a:r>
              <a:rPr b="0" i="0" lang="en-US" sz="2400" u="none" cap="none" strike="noStrike">
                <a:solidFill>
                  <a:srgbClr val="FFFFFF"/>
                </a:solidFill>
                <a:latin typeface="Dosis"/>
                <a:ea typeface="Dosis"/>
                <a:cs typeface="Dosis"/>
                <a:sym typeface="Dosis"/>
              </a:rPr>
              <a:t>Body Copy: Dosis</a:t>
            </a:r>
            <a:endParaRPr/>
          </a:p>
        </p:txBody>
      </p:sp>
      <p:sp>
        <p:nvSpPr>
          <p:cNvPr id="483" name="Google Shape;483;p28"/>
          <p:cNvSpPr/>
          <p:nvPr/>
        </p:nvSpPr>
        <p:spPr>
          <a:xfrm rot="275432">
            <a:off x="14952887" y="-4000179"/>
            <a:ext cx="7796713" cy="8000359"/>
          </a:xfrm>
          <a:custGeom>
            <a:rect b="b" l="l" r="r" t="t"/>
            <a:pathLst>
              <a:path extrusionOk="0" h="8000359" w="7796713">
                <a:moveTo>
                  <a:pt x="0" y="0"/>
                </a:moveTo>
                <a:lnTo>
                  <a:pt x="7796713" y="0"/>
                </a:lnTo>
                <a:lnTo>
                  <a:pt x="7796713" y="8000358"/>
                </a:lnTo>
                <a:lnTo>
                  <a:pt x="0" y="8000358"/>
                </a:lnTo>
                <a:lnTo>
                  <a:pt x="0" y="0"/>
                </a:lnTo>
                <a:close/>
              </a:path>
            </a:pathLst>
          </a:custGeom>
          <a:blipFill rotWithShape="1">
            <a:blip r:embed="rId8">
              <a:alphaModFix amt="50000"/>
            </a:blip>
            <a:stretch>
              <a:fillRect b="0" l="0" r="0" t="0"/>
            </a:stretch>
          </a:blipFill>
          <a:ln>
            <a:noFill/>
          </a:ln>
        </p:spPr>
      </p:sp>
      <p:pic>
        <p:nvPicPr>
          <p:cNvPr id="484" name="Google Shape;484;p28"/>
          <p:cNvPicPr preferRelativeResize="0"/>
          <p:nvPr/>
        </p:nvPicPr>
        <p:blipFill>
          <a:blip r:embed="rId9">
            <a:alphaModFix/>
          </a:blip>
          <a:stretch>
            <a:fillRect/>
          </a:stretch>
        </p:blipFill>
        <p:spPr>
          <a:xfrm>
            <a:off x="8606325" y="2976465"/>
            <a:ext cx="1075350" cy="1075350"/>
          </a:xfrm>
          <a:prstGeom prst="rect">
            <a:avLst/>
          </a:prstGeom>
          <a:noFill/>
          <a:ln>
            <a:noFill/>
          </a:ln>
        </p:spPr>
      </p:pic>
      <p:pic>
        <p:nvPicPr>
          <p:cNvPr id="485" name="Google Shape;485;p28"/>
          <p:cNvPicPr preferRelativeResize="0"/>
          <p:nvPr/>
        </p:nvPicPr>
        <p:blipFill>
          <a:blip r:embed="rId10">
            <a:alphaModFix/>
          </a:blip>
          <a:stretch>
            <a:fillRect/>
          </a:stretch>
        </p:blipFill>
        <p:spPr>
          <a:xfrm>
            <a:off x="10688600" y="4357590"/>
            <a:ext cx="1280150" cy="1274611"/>
          </a:xfrm>
          <a:prstGeom prst="rect">
            <a:avLst/>
          </a:prstGeom>
          <a:noFill/>
          <a:ln>
            <a:noFill/>
          </a:ln>
        </p:spPr>
      </p:pic>
      <p:pic>
        <p:nvPicPr>
          <p:cNvPr id="486" name="Google Shape;486;p28"/>
          <p:cNvPicPr preferRelativeResize="0"/>
          <p:nvPr/>
        </p:nvPicPr>
        <p:blipFill>
          <a:blip r:embed="rId11">
            <a:alphaModFix/>
          </a:blip>
          <a:stretch>
            <a:fillRect/>
          </a:stretch>
        </p:blipFill>
        <p:spPr>
          <a:xfrm>
            <a:off x="12614763" y="2715185"/>
            <a:ext cx="1636325" cy="1642418"/>
          </a:xfrm>
          <a:prstGeom prst="rect">
            <a:avLst/>
          </a:prstGeom>
          <a:noFill/>
          <a:ln>
            <a:noFill/>
          </a:ln>
        </p:spPr>
      </p:pic>
      <p:pic>
        <p:nvPicPr>
          <p:cNvPr id="487" name="Google Shape;487;p28"/>
          <p:cNvPicPr preferRelativeResize="0"/>
          <p:nvPr/>
        </p:nvPicPr>
        <p:blipFill>
          <a:blip r:embed="rId12">
            <a:alphaModFix/>
          </a:blip>
          <a:stretch>
            <a:fillRect/>
          </a:stretch>
        </p:blipFill>
        <p:spPr>
          <a:xfrm>
            <a:off x="14897100" y="4301088"/>
            <a:ext cx="1211475" cy="1211475"/>
          </a:xfrm>
          <a:prstGeom prst="rect">
            <a:avLst/>
          </a:prstGeom>
          <a:noFill/>
          <a:ln>
            <a:noFill/>
          </a:ln>
        </p:spPr>
      </p:pic>
      <p:pic>
        <p:nvPicPr>
          <p:cNvPr id="488" name="Google Shape;488;p28"/>
          <p:cNvPicPr preferRelativeResize="0"/>
          <p:nvPr/>
        </p:nvPicPr>
        <p:blipFill>
          <a:blip r:embed="rId13">
            <a:alphaModFix/>
          </a:blip>
          <a:stretch>
            <a:fillRect/>
          </a:stretch>
        </p:blipFill>
        <p:spPr>
          <a:xfrm>
            <a:off x="12768975" y="6184837"/>
            <a:ext cx="1099500" cy="1099500"/>
          </a:xfrm>
          <a:prstGeom prst="rect">
            <a:avLst/>
          </a:prstGeom>
          <a:noFill/>
          <a:ln>
            <a:noFill/>
          </a:ln>
        </p:spPr>
      </p:pic>
      <p:pic>
        <p:nvPicPr>
          <p:cNvPr id="489" name="Google Shape;489;p28"/>
          <p:cNvPicPr preferRelativeResize="0"/>
          <p:nvPr/>
        </p:nvPicPr>
        <p:blipFill>
          <a:blip r:embed="rId14">
            <a:alphaModFix/>
          </a:blip>
          <a:stretch>
            <a:fillRect/>
          </a:stretch>
        </p:blipFill>
        <p:spPr>
          <a:xfrm>
            <a:off x="10696500" y="6142550"/>
            <a:ext cx="1280150" cy="1280124"/>
          </a:xfrm>
          <a:prstGeom prst="rect">
            <a:avLst/>
          </a:prstGeom>
          <a:noFill/>
          <a:ln>
            <a:noFill/>
          </a:ln>
        </p:spPr>
      </p:pic>
      <p:pic>
        <p:nvPicPr>
          <p:cNvPr id="490" name="Google Shape;490;p28"/>
          <p:cNvPicPr preferRelativeResize="0"/>
          <p:nvPr/>
        </p:nvPicPr>
        <p:blipFill>
          <a:blip r:embed="rId15">
            <a:alphaModFix/>
          </a:blip>
          <a:stretch>
            <a:fillRect/>
          </a:stretch>
        </p:blipFill>
        <p:spPr>
          <a:xfrm>
            <a:off x="8445476" y="6167085"/>
            <a:ext cx="1280150" cy="1285278"/>
          </a:xfrm>
          <a:prstGeom prst="rect">
            <a:avLst/>
          </a:prstGeom>
          <a:noFill/>
          <a:ln>
            <a:noFill/>
          </a:ln>
        </p:spPr>
      </p:pic>
      <p:pic>
        <p:nvPicPr>
          <p:cNvPr id="491" name="Google Shape;491;p28"/>
          <p:cNvPicPr preferRelativeResize="0"/>
          <p:nvPr/>
        </p:nvPicPr>
        <p:blipFill>
          <a:blip r:embed="rId16">
            <a:alphaModFix/>
          </a:blip>
          <a:stretch>
            <a:fillRect/>
          </a:stretch>
        </p:blipFill>
        <p:spPr>
          <a:xfrm>
            <a:off x="8511000" y="7784275"/>
            <a:ext cx="1415325" cy="1421000"/>
          </a:xfrm>
          <a:prstGeom prst="rect">
            <a:avLst/>
          </a:prstGeom>
          <a:noFill/>
          <a:ln>
            <a:noFill/>
          </a:ln>
        </p:spPr>
      </p:pic>
      <p:pic>
        <p:nvPicPr>
          <p:cNvPr id="492" name="Google Shape;492;p28"/>
          <p:cNvPicPr preferRelativeResize="0"/>
          <p:nvPr/>
        </p:nvPicPr>
        <p:blipFill>
          <a:blip r:embed="rId17">
            <a:alphaModFix/>
          </a:blip>
          <a:stretch>
            <a:fillRect/>
          </a:stretch>
        </p:blipFill>
        <p:spPr>
          <a:xfrm>
            <a:off x="10903686" y="7933037"/>
            <a:ext cx="986125" cy="980038"/>
          </a:xfrm>
          <a:prstGeom prst="rect">
            <a:avLst/>
          </a:prstGeom>
          <a:noFill/>
          <a:ln>
            <a:noFill/>
          </a:ln>
        </p:spPr>
      </p:pic>
      <p:pic>
        <p:nvPicPr>
          <p:cNvPr id="493" name="Google Shape;493;p28"/>
          <p:cNvPicPr preferRelativeResize="0"/>
          <p:nvPr/>
        </p:nvPicPr>
        <p:blipFill>
          <a:blip r:embed="rId18">
            <a:alphaModFix/>
          </a:blip>
          <a:stretch>
            <a:fillRect/>
          </a:stretch>
        </p:blipFill>
        <p:spPr>
          <a:xfrm>
            <a:off x="12768963" y="7854674"/>
            <a:ext cx="1099500" cy="1094275"/>
          </a:xfrm>
          <a:prstGeom prst="rect">
            <a:avLst/>
          </a:prstGeom>
          <a:noFill/>
          <a:ln>
            <a:noFill/>
          </a:ln>
        </p:spPr>
      </p:pic>
      <p:pic>
        <p:nvPicPr>
          <p:cNvPr id="494" name="Google Shape;494;p28"/>
          <p:cNvPicPr preferRelativeResize="0"/>
          <p:nvPr/>
        </p:nvPicPr>
        <p:blipFill>
          <a:blip r:embed="rId19">
            <a:alphaModFix/>
          </a:blip>
          <a:stretch>
            <a:fillRect/>
          </a:stretch>
        </p:blipFill>
        <p:spPr>
          <a:xfrm>
            <a:off x="14747625" y="7782975"/>
            <a:ext cx="1280150" cy="1280150"/>
          </a:xfrm>
          <a:prstGeom prst="rect">
            <a:avLst/>
          </a:prstGeom>
          <a:noFill/>
          <a:ln>
            <a:noFill/>
          </a:ln>
        </p:spPr>
      </p:pic>
      <p:pic>
        <p:nvPicPr>
          <p:cNvPr id="495" name="Google Shape;495;p28"/>
          <p:cNvPicPr preferRelativeResize="0"/>
          <p:nvPr/>
        </p:nvPicPr>
        <p:blipFill>
          <a:blip r:embed="rId20">
            <a:alphaModFix/>
          </a:blip>
          <a:stretch>
            <a:fillRect/>
          </a:stretch>
        </p:blipFill>
        <p:spPr>
          <a:xfrm>
            <a:off x="14944562" y="6184825"/>
            <a:ext cx="1099500" cy="1099500"/>
          </a:xfrm>
          <a:prstGeom prst="rect">
            <a:avLst/>
          </a:prstGeom>
          <a:noFill/>
          <a:ln>
            <a:noFill/>
          </a:ln>
        </p:spPr>
      </p:pic>
      <p:pic>
        <p:nvPicPr>
          <p:cNvPr id="496" name="Google Shape;496;p28"/>
          <p:cNvPicPr preferRelativeResize="0"/>
          <p:nvPr/>
        </p:nvPicPr>
        <p:blipFill>
          <a:blip r:embed="rId21">
            <a:alphaModFix/>
          </a:blip>
          <a:stretch>
            <a:fillRect/>
          </a:stretch>
        </p:blipFill>
        <p:spPr>
          <a:xfrm>
            <a:off x="12939849" y="4514976"/>
            <a:ext cx="1099500" cy="1099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500" name="Shape 500"/>
        <p:cNvGrpSpPr/>
        <p:nvPr/>
      </p:nvGrpSpPr>
      <p:grpSpPr>
        <a:xfrm>
          <a:off x="0" y="0"/>
          <a:ext cx="0" cy="0"/>
          <a:chOff x="0" y="0"/>
          <a:chExt cx="0" cy="0"/>
        </a:xfrm>
      </p:grpSpPr>
      <p:sp>
        <p:nvSpPr>
          <p:cNvPr id="501" name="Google Shape;501;p29"/>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Credits</a:t>
            </a:r>
            <a:endParaRPr/>
          </a:p>
        </p:txBody>
      </p:sp>
      <p:sp>
        <p:nvSpPr>
          <p:cNvPr id="502" name="Google Shape;502;p29"/>
          <p:cNvSpPr/>
          <p:nvPr/>
        </p:nvSpPr>
        <p:spPr>
          <a:xfrm rot="1341875">
            <a:off x="-5064716" y="5692380"/>
            <a:ext cx="8544258" cy="9820986"/>
          </a:xfrm>
          <a:custGeom>
            <a:rect b="b" l="l" r="r" t="t"/>
            <a:pathLst>
              <a:path extrusionOk="0" h="9820986" w="8544258">
                <a:moveTo>
                  <a:pt x="0" y="0"/>
                </a:moveTo>
                <a:lnTo>
                  <a:pt x="8544258" y="0"/>
                </a:lnTo>
                <a:lnTo>
                  <a:pt x="8544258" y="9820987"/>
                </a:lnTo>
                <a:lnTo>
                  <a:pt x="0" y="9820987"/>
                </a:lnTo>
                <a:lnTo>
                  <a:pt x="0" y="0"/>
                </a:lnTo>
                <a:close/>
              </a:path>
            </a:pathLst>
          </a:custGeom>
          <a:blipFill rotWithShape="1">
            <a:blip r:embed="rId3">
              <a:alphaModFix amt="50000"/>
            </a:blip>
            <a:stretch>
              <a:fillRect b="0" l="0" r="0" t="0"/>
            </a:stretch>
          </a:blipFill>
          <a:ln>
            <a:noFill/>
          </a:ln>
        </p:spPr>
      </p:sp>
      <p:sp>
        <p:nvSpPr>
          <p:cNvPr id="503" name="Google Shape;503;p29"/>
          <p:cNvSpPr txBox="1"/>
          <p:nvPr/>
        </p:nvSpPr>
        <p:spPr>
          <a:xfrm>
            <a:off x="2818025" y="7071580"/>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Pexels for the photos</a:t>
            </a:r>
            <a:endParaRPr/>
          </a:p>
        </p:txBody>
      </p:sp>
      <p:grpSp>
        <p:nvGrpSpPr>
          <p:cNvPr id="504" name="Google Shape;504;p29"/>
          <p:cNvGrpSpPr/>
          <p:nvPr/>
        </p:nvGrpSpPr>
        <p:grpSpPr>
          <a:xfrm>
            <a:off x="5026636" y="8338683"/>
            <a:ext cx="8234729" cy="1126333"/>
            <a:chOff x="0" y="-47625"/>
            <a:chExt cx="2168817" cy="296648"/>
          </a:xfrm>
        </p:grpSpPr>
        <p:sp>
          <p:nvSpPr>
            <p:cNvPr id="505" name="Google Shape;505;p29"/>
            <p:cNvSpPr/>
            <p:nvPr/>
          </p:nvSpPr>
          <p:spPr>
            <a:xfrm>
              <a:off x="0" y="0"/>
              <a:ext cx="2168817" cy="249023"/>
            </a:xfrm>
            <a:custGeom>
              <a:rect b="b" l="l" r="r" t="t"/>
              <a:pathLst>
                <a:path extrusionOk="0" h="249023" w="2168817">
                  <a:moveTo>
                    <a:pt x="0" y="0"/>
                  </a:moveTo>
                  <a:lnTo>
                    <a:pt x="2168817" y="0"/>
                  </a:lnTo>
                  <a:lnTo>
                    <a:pt x="2168817" y="249023"/>
                  </a:lnTo>
                  <a:lnTo>
                    <a:pt x="0" y="249023"/>
                  </a:lnTo>
                  <a:close/>
                </a:path>
              </a:pathLst>
            </a:custGeom>
            <a:solidFill>
              <a:srgbClr val="545454"/>
            </a:solidFill>
            <a:ln>
              <a:noFill/>
            </a:ln>
          </p:spPr>
        </p:sp>
        <p:sp>
          <p:nvSpPr>
            <p:cNvPr id="506" name="Google Shape;506;p29"/>
            <p:cNvSpPr txBox="1"/>
            <p:nvPr/>
          </p:nvSpPr>
          <p:spPr>
            <a:xfrm>
              <a:off x="0" y="-47625"/>
              <a:ext cx="2168817" cy="29664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7" name="Google Shape;507;p29"/>
          <p:cNvSpPr txBox="1"/>
          <p:nvPr/>
        </p:nvSpPr>
        <p:spPr>
          <a:xfrm>
            <a:off x="2818025" y="8681113"/>
            <a:ext cx="12651949"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Play"/>
                <a:ea typeface="Play"/>
                <a:cs typeface="Play"/>
                <a:sym typeface="Play"/>
              </a:rPr>
              <a:t>Happy designing! </a:t>
            </a:r>
            <a:endParaRPr/>
          </a:p>
        </p:txBody>
      </p:sp>
      <p:grpSp>
        <p:nvGrpSpPr>
          <p:cNvPr id="508" name="Google Shape;508;p29"/>
          <p:cNvGrpSpPr/>
          <p:nvPr/>
        </p:nvGrpSpPr>
        <p:grpSpPr>
          <a:xfrm rot="5400000">
            <a:off x="-2651018" y="4728368"/>
            <a:ext cx="8502085" cy="557779"/>
            <a:chOff x="0" y="0"/>
            <a:chExt cx="11336113" cy="743705"/>
          </a:xfrm>
        </p:grpSpPr>
        <p:cxnSp>
          <p:nvCxnSpPr>
            <p:cNvPr id="509" name="Google Shape;509;p29"/>
            <p:cNvCxnSpPr/>
            <p:nvPr/>
          </p:nvCxnSpPr>
          <p:spPr>
            <a:xfrm>
              <a:off x="0" y="733604"/>
              <a:ext cx="11336113" cy="0"/>
            </a:xfrm>
            <a:prstGeom prst="straightConnector1">
              <a:avLst/>
            </a:prstGeom>
            <a:noFill/>
            <a:ln cap="flat" cmpd="sng" w="50800">
              <a:solidFill>
                <a:srgbClr val="FFFFFF"/>
              </a:solidFill>
              <a:prstDash val="solid"/>
              <a:round/>
              <a:headEnd len="sm" w="sm" type="none"/>
              <a:tailEnd len="sm" w="sm" type="none"/>
            </a:ln>
          </p:spPr>
        </p:cxnSp>
        <p:cxnSp>
          <p:nvCxnSpPr>
            <p:cNvPr id="510" name="Google Shape;510;p29"/>
            <p:cNvCxnSpPr/>
            <p:nvPr/>
          </p:nvCxnSpPr>
          <p:spPr>
            <a:xfrm>
              <a:off x="25896" y="10101"/>
              <a:ext cx="0" cy="733604"/>
            </a:xfrm>
            <a:prstGeom prst="straightConnector1">
              <a:avLst/>
            </a:prstGeom>
            <a:noFill/>
            <a:ln cap="flat" cmpd="sng" w="50800">
              <a:solidFill>
                <a:srgbClr val="FFFFFF"/>
              </a:solidFill>
              <a:prstDash val="solid"/>
              <a:round/>
              <a:headEnd len="sm" w="sm" type="none"/>
              <a:tailEnd len="sm" w="sm" type="none"/>
            </a:ln>
          </p:spPr>
        </p:cxnSp>
        <p:cxnSp>
          <p:nvCxnSpPr>
            <p:cNvPr id="511" name="Google Shape;511;p29"/>
            <p:cNvCxnSpPr/>
            <p:nvPr/>
          </p:nvCxnSpPr>
          <p:spPr>
            <a:xfrm>
              <a:off x="11310217" y="0"/>
              <a:ext cx="0" cy="733604"/>
            </a:xfrm>
            <a:prstGeom prst="straightConnector1">
              <a:avLst/>
            </a:prstGeom>
            <a:noFill/>
            <a:ln cap="flat" cmpd="sng" w="50800">
              <a:solidFill>
                <a:srgbClr val="FFFFFF"/>
              </a:solidFill>
              <a:prstDash val="solid"/>
              <a:round/>
              <a:headEnd len="sm" w="sm" type="none"/>
              <a:tailEnd len="sm" w="sm" type="none"/>
            </a:ln>
          </p:spPr>
        </p:cxnSp>
      </p:grpSp>
      <p:sp>
        <p:nvSpPr>
          <p:cNvPr id="512" name="Google Shape;512;p29"/>
          <p:cNvSpPr/>
          <p:nvPr/>
        </p:nvSpPr>
        <p:spPr>
          <a:xfrm rot="-8321364">
            <a:off x="14927785" y="-2775680"/>
            <a:ext cx="5923596" cy="6808731"/>
          </a:xfrm>
          <a:custGeom>
            <a:rect b="b" l="l" r="r" t="t"/>
            <a:pathLst>
              <a:path extrusionOk="0" h="6808731" w="5923596">
                <a:moveTo>
                  <a:pt x="0" y="0"/>
                </a:moveTo>
                <a:lnTo>
                  <a:pt x="5923596" y="0"/>
                </a:lnTo>
                <a:lnTo>
                  <a:pt x="5923596" y="6808731"/>
                </a:lnTo>
                <a:lnTo>
                  <a:pt x="0" y="6808731"/>
                </a:lnTo>
                <a:lnTo>
                  <a:pt x="0" y="0"/>
                </a:lnTo>
                <a:close/>
              </a:path>
            </a:pathLst>
          </a:custGeom>
          <a:blipFill rotWithShape="1">
            <a:blip r:embed="rId3">
              <a:alphaModFix amt="50000"/>
            </a:blip>
            <a:stretch>
              <a:fillRect b="0" l="0" r="0" t="0"/>
            </a:stretch>
          </a:blipFill>
          <a:ln>
            <a:noFill/>
          </a:ln>
        </p:spPr>
      </p:sp>
      <p:grpSp>
        <p:nvGrpSpPr>
          <p:cNvPr id="513" name="Google Shape;513;p29"/>
          <p:cNvGrpSpPr/>
          <p:nvPr/>
        </p:nvGrpSpPr>
        <p:grpSpPr>
          <a:xfrm rot="-5400000">
            <a:off x="12348096" y="4453708"/>
            <a:ext cx="8502085" cy="557779"/>
            <a:chOff x="0" y="0"/>
            <a:chExt cx="11336113" cy="743705"/>
          </a:xfrm>
        </p:grpSpPr>
        <p:cxnSp>
          <p:nvCxnSpPr>
            <p:cNvPr id="514" name="Google Shape;514;p29"/>
            <p:cNvCxnSpPr/>
            <p:nvPr/>
          </p:nvCxnSpPr>
          <p:spPr>
            <a:xfrm>
              <a:off x="0" y="733604"/>
              <a:ext cx="11336113" cy="0"/>
            </a:xfrm>
            <a:prstGeom prst="straightConnector1">
              <a:avLst/>
            </a:prstGeom>
            <a:noFill/>
            <a:ln cap="flat" cmpd="sng" w="50800">
              <a:solidFill>
                <a:srgbClr val="FFFFFF"/>
              </a:solidFill>
              <a:prstDash val="solid"/>
              <a:round/>
              <a:headEnd len="sm" w="sm" type="none"/>
              <a:tailEnd len="sm" w="sm" type="none"/>
            </a:ln>
          </p:spPr>
        </p:cxnSp>
        <p:cxnSp>
          <p:nvCxnSpPr>
            <p:cNvPr id="515" name="Google Shape;515;p29"/>
            <p:cNvCxnSpPr/>
            <p:nvPr/>
          </p:nvCxnSpPr>
          <p:spPr>
            <a:xfrm>
              <a:off x="25896" y="10101"/>
              <a:ext cx="0" cy="733604"/>
            </a:xfrm>
            <a:prstGeom prst="straightConnector1">
              <a:avLst/>
            </a:prstGeom>
            <a:noFill/>
            <a:ln cap="flat" cmpd="sng" w="50800">
              <a:solidFill>
                <a:srgbClr val="FFFFFF"/>
              </a:solidFill>
              <a:prstDash val="solid"/>
              <a:round/>
              <a:headEnd len="sm" w="sm" type="none"/>
              <a:tailEnd len="sm" w="sm" type="none"/>
            </a:ln>
          </p:spPr>
        </p:cxnSp>
        <p:cxnSp>
          <p:nvCxnSpPr>
            <p:cNvPr id="516" name="Google Shape;516;p29"/>
            <p:cNvCxnSpPr/>
            <p:nvPr/>
          </p:nvCxnSpPr>
          <p:spPr>
            <a:xfrm>
              <a:off x="11310217" y="0"/>
              <a:ext cx="0" cy="733604"/>
            </a:xfrm>
            <a:prstGeom prst="straightConnector1">
              <a:avLst/>
            </a:prstGeom>
            <a:noFill/>
            <a:ln cap="flat" cmpd="sng" w="50800">
              <a:solidFill>
                <a:srgbClr val="FFFFFF"/>
              </a:solidFill>
              <a:prstDash val="solid"/>
              <a:round/>
              <a:headEnd len="sm" w="sm" type="none"/>
              <a:tailEnd len="sm" w="sm" type="none"/>
            </a:ln>
          </p:spPr>
        </p:cxnSp>
      </p:grpSp>
      <p:sp>
        <p:nvSpPr>
          <p:cNvPr id="517" name="Google Shape;517;p29"/>
          <p:cNvSpPr txBox="1"/>
          <p:nvPr/>
        </p:nvSpPr>
        <p:spPr>
          <a:xfrm>
            <a:off x="3143698" y="5093425"/>
            <a:ext cx="11810379" cy="14027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Play"/>
                <a:ea typeface="Play"/>
                <a:cs typeface="Play"/>
                <a:sym typeface="Play"/>
              </a:rPr>
              <a:t>This presentation template is free for everyone to use thanks to the following:</a:t>
            </a:r>
            <a:endParaRPr/>
          </a:p>
        </p:txBody>
      </p:sp>
      <p:pic>
        <p:nvPicPr>
          <p:cNvPr id="518" name="Google Shape;518;p29"/>
          <p:cNvPicPr preferRelativeResize="0"/>
          <p:nvPr/>
        </p:nvPicPr>
        <p:blipFill>
          <a:blip r:embed="rId4">
            <a:alphaModFix/>
          </a:blip>
          <a:stretch>
            <a:fillRect/>
          </a:stretch>
        </p:blipFill>
        <p:spPr>
          <a:xfrm>
            <a:off x="6086863" y="3081675"/>
            <a:ext cx="6025461" cy="1506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87" name="Shape 87"/>
        <p:cNvGrpSpPr/>
        <p:nvPr/>
      </p:nvGrpSpPr>
      <p:grpSpPr>
        <a:xfrm>
          <a:off x="0" y="0"/>
          <a:ext cx="0" cy="0"/>
          <a:chOff x="0" y="0"/>
          <a:chExt cx="0" cy="0"/>
        </a:xfrm>
      </p:grpSpPr>
      <p:pic>
        <p:nvPicPr>
          <p:cNvPr id="88" name="Google Shape;88;p12"/>
          <p:cNvPicPr preferRelativeResize="0"/>
          <p:nvPr/>
        </p:nvPicPr>
        <p:blipFill>
          <a:blip r:embed="rId3">
            <a:alphaModFix/>
          </a:blip>
          <a:stretch>
            <a:fillRect/>
          </a:stretch>
        </p:blipFill>
        <p:spPr>
          <a:xfrm>
            <a:off x="-5320057" y="4631425"/>
            <a:ext cx="10208312" cy="10286999"/>
          </a:xfrm>
          <a:prstGeom prst="rect">
            <a:avLst/>
          </a:prstGeom>
          <a:noFill/>
          <a:ln>
            <a:noFill/>
          </a:ln>
        </p:spPr>
      </p:pic>
      <p:pic>
        <p:nvPicPr>
          <p:cNvPr id="89" name="Google Shape;89;p12"/>
          <p:cNvPicPr preferRelativeResize="0"/>
          <p:nvPr/>
        </p:nvPicPr>
        <p:blipFill>
          <a:blip r:embed="rId4">
            <a:alphaModFix/>
          </a:blip>
          <a:stretch>
            <a:fillRect/>
          </a:stretch>
        </p:blipFill>
        <p:spPr>
          <a:xfrm>
            <a:off x="12401820" y="-4295862"/>
            <a:ext cx="14916777" cy="14843926"/>
          </a:xfrm>
          <a:prstGeom prst="rect">
            <a:avLst/>
          </a:prstGeom>
          <a:noFill/>
          <a:ln>
            <a:noFill/>
          </a:ln>
        </p:spPr>
      </p:pic>
      <p:grpSp>
        <p:nvGrpSpPr>
          <p:cNvPr id="90" name="Google Shape;90;p12"/>
          <p:cNvGrpSpPr/>
          <p:nvPr/>
        </p:nvGrpSpPr>
        <p:grpSpPr>
          <a:xfrm>
            <a:off x="7547597" y="6448032"/>
            <a:ext cx="4600126" cy="2810268"/>
            <a:chOff x="0" y="-47625"/>
            <a:chExt cx="1211556" cy="740153"/>
          </a:xfrm>
        </p:grpSpPr>
        <p:sp>
          <p:nvSpPr>
            <p:cNvPr id="91" name="Google Shape;91;p12"/>
            <p:cNvSpPr/>
            <p:nvPr/>
          </p:nvSpPr>
          <p:spPr>
            <a:xfrm>
              <a:off x="0" y="0"/>
              <a:ext cx="1211556" cy="692528"/>
            </a:xfrm>
            <a:custGeom>
              <a:rect b="b" l="l" r="r" t="t"/>
              <a:pathLst>
                <a:path extrusionOk="0" h="692528" w="1211556">
                  <a:moveTo>
                    <a:pt x="0" y="0"/>
                  </a:moveTo>
                  <a:lnTo>
                    <a:pt x="1211556" y="0"/>
                  </a:lnTo>
                  <a:lnTo>
                    <a:pt x="1211556" y="692528"/>
                  </a:lnTo>
                  <a:lnTo>
                    <a:pt x="0" y="692528"/>
                  </a:lnTo>
                  <a:close/>
                </a:path>
              </a:pathLst>
            </a:custGeom>
            <a:solidFill>
              <a:srgbClr val="545454"/>
            </a:solidFill>
            <a:ln>
              <a:noFill/>
            </a:ln>
          </p:spPr>
        </p:sp>
        <p:sp>
          <p:nvSpPr>
            <p:cNvPr id="92" name="Google Shape;92;p12"/>
            <p:cNvSpPr txBox="1"/>
            <p:nvPr/>
          </p:nvSpPr>
          <p:spPr>
            <a:xfrm>
              <a:off x="0" y="-47625"/>
              <a:ext cx="1211556" cy="7401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12"/>
          <p:cNvGrpSpPr/>
          <p:nvPr/>
        </p:nvGrpSpPr>
        <p:grpSpPr>
          <a:xfrm>
            <a:off x="2483389" y="3151076"/>
            <a:ext cx="4600126" cy="2810268"/>
            <a:chOff x="0" y="-47625"/>
            <a:chExt cx="1211556" cy="740153"/>
          </a:xfrm>
        </p:grpSpPr>
        <p:sp>
          <p:nvSpPr>
            <p:cNvPr id="94" name="Google Shape;94;p12"/>
            <p:cNvSpPr/>
            <p:nvPr/>
          </p:nvSpPr>
          <p:spPr>
            <a:xfrm>
              <a:off x="0" y="0"/>
              <a:ext cx="1211556" cy="692528"/>
            </a:xfrm>
            <a:custGeom>
              <a:rect b="b" l="l" r="r" t="t"/>
              <a:pathLst>
                <a:path extrusionOk="0" h="692528" w="1211556">
                  <a:moveTo>
                    <a:pt x="0" y="0"/>
                  </a:moveTo>
                  <a:lnTo>
                    <a:pt x="1211556" y="0"/>
                  </a:lnTo>
                  <a:lnTo>
                    <a:pt x="1211556" y="692528"/>
                  </a:lnTo>
                  <a:lnTo>
                    <a:pt x="0" y="692528"/>
                  </a:lnTo>
                  <a:close/>
                </a:path>
              </a:pathLst>
            </a:custGeom>
            <a:solidFill>
              <a:srgbClr val="545454"/>
            </a:solidFill>
            <a:ln>
              <a:noFill/>
            </a:ln>
          </p:spPr>
        </p:sp>
        <p:sp>
          <p:nvSpPr>
            <p:cNvPr id="95" name="Google Shape;95;p12"/>
            <p:cNvSpPr txBox="1"/>
            <p:nvPr/>
          </p:nvSpPr>
          <p:spPr>
            <a:xfrm>
              <a:off x="0" y="-47625"/>
              <a:ext cx="1211556" cy="7401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12"/>
          <p:cNvGrpSpPr/>
          <p:nvPr/>
        </p:nvGrpSpPr>
        <p:grpSpPr>
          <a:xfrm>
            <a:off x="12659174" y="3151076"/>
            <a:ext cx="4600126" cy="2846763"/>
            <a:chOff x="0" y="-47625"/>
            <a:chExt cx="1211556" cy="749765"/>
          </a:xfrm>
        </p:grpSpPr>
        <p:sp>
          <p:nvSpPr>
            <p:cNvPr id="97" name="Google Shape;97;p12"/>
            <p:cNvSpPr/>
            <p:nvPr/>
          </p:nvSpPr>
          <p:spPr>
            <a:xfrm>
              <a:off x="0" y="0"/>
              <a:ext cx="1211556" cy="702140"/>
            </a:xfrm>
            <a:custGeom>
              <a:rect b="b" l="l" r="r" t="t"/>
              <a:pathLst>
                <a:path extrusionOk="0" h="702140" w="1211556">
                  <a:moveTo>
                    <a:pt x="0" y="0"/>
                  </a:moveTo>
                  <a:lnTo>
                    <a:pt x="1211556" y="0"/>
                  </a:lnTo>
                  <a:lnTo>
                    <a:pt x="1211556" y="702140"/>
                  </a:lnTo>
                  <a:lnTo>
                    <a:pt x="0" y="702140"/>
                  </a:lnTo>
                  <a:close/>
                </a:path>
              </a:pathLst>
            </a:custGeom>
            <a:solidFill>
              <a:srgbClr val="545454"/>
            </a:solidFill>
            <a:ln>
              <a:noFill/>
            </a:ln>
          </p:spPr>
        </p:sp>
        <p:sp>
          <p:nvSpPr>
            <p:cNvPr id="98" name="Google Shape;98;p12"/>
            <p:cNvSpPr txBox="1"/>
            <p:nvPr/>
          </p:nvSpPr>
          <p:spPr>
            <a:xfrm>
              <a:off x="0" y="-47625"/>
              <a:ext cx="1211556" cy="74976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2"/>
          <p:cNvSpPr txBox="1"/>
          <p:nvPr/>
        </p:nvSpPr>
        <p:spPr>
          <a:xfrm>
            <a:off x="1339292" y="3162366"/>
            <a:ext cx="1142048" cy="266371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15503" u="none" cap="none" strike="noStrike">
                <a:solidFill>
                  <a:srgbClr val="FF3131"/>
                </a:solidFill>
                <a:latin typeface="Play"/>
                <a:ea typeface="Play"/>
                <a:cs typeface="Play"/>
                <a:sym typeface="Play"/>
              </a:rPr>
              <a:t>1</a:t>
            </a:r>
            <a:endParaRPr/>
          </a:p>
        </p:txBody>
      </p:sp>
      <p:sp>
        <p:nvSpPr>
          <p:cNvPr id="100" name="Google Shape;100;p12"/>
          <p:cNvSpPr txBox="1"/>
          <p:nvPr/>
        </p:nvSpPr>
        <p:spPr>
          <a:xfrm>
            <a:off x="6405550" y="6459322"/>
            <a:ext cx="1142048" cy="266371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15503" u="none" cap="none" strike="noStrike">
                <a:solidFill>
                  <a:srgbClr val="FF3131"/>
                </a:solidFill>
                <a:latin typeface="Play"/>
                <a:ea typeface="Play"/>
                <a:cs typeface="Play"/>
                <a:sym typeface="Play"/>
              </a:rPr>
              <a:t>2</a:t>
            </a:r>
            <a:endParaRPr/>
          </a:p>
        </p:txBody>
      </p:sp>
      <p:sp>
        <p:nvSpPr>
          <p:cNvPr id="101" name="Google Shape;101;p12"/>
          <p:cNvSpPr txBox="1"/>
          <p:nvPr/>
        </p:nvSpPr>
        <p:spPr>
          <a:xfrm>
            <a:off x="11517126" y="3162366"/>
            <a:ext cx="1142048" cy="2663714"/>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15503" u="none" cap="none" strike="noStrike">
                <a:solidFill>
                  <a:srgbClr val="FF3131"/>
                </a:solidFill>
                <a:latin typeface="Play"/>
                <a:ea typeface="Play"/>
                <a:cs typeface="Play"/>
                <a:sym typeface="Play"/>
              </a:rPr>
              <a:t>3</a:t>
            </a:r>
            <a:endParaRPr/>
          </a:p>
        </p:txBody>
      </p:sp>
      <p:grpSp>
        <p:nvGrpSpPr>
          <p:cNvPr id="102" name="Google Shape;102;p12"/>
          <p:cNvGrpSpPr/>
          <p:nvPr/>
        </p:nvGrpSpPr>
        <p:grpSpPr>
          <a:xfrm rot="5400000">
            <a:off x="10089396" y="4387309"/>
            <a:ext cx="2629442" cy="518629"/>
            <a:chOff x="0" y="0"/>
            <a:chExt cx="3505922" cy="691505"/>
          </a:xfrm>
        </p:grpSpPr>
        <p:cxnSp>
          <p:nvCxnSpPr>
            <p:cNvPr id="103" name="Google Shape;103;p12"/>
            <p:cNvCxnSpPr/>
            <p:nvPr/>
          </p:nvCxnSpPr>
          <p:spPr>
            <a:xfrm>
              <a:off x="0" y="681995"/>
              <a:ext cx="3505922" cy="0"/>
            </a:xfrm>
            <a:prstGeom prst="straightConnector1">
              <a:avLst/>
            </a:prstGeom>
            <a:noFill/>
            <a:ln cap="flat" cmpd="sng" w="50800">
              <a:solidFill>
                <a:srgbClr val="FFFFFF"/>
              </a:solidFill>
              <a:prstDash val="solid"/>
              <a:round/>
              <a:headEnd len="sm" w="sm" type="none"/>
              <a:tailEnd len="sm" w="sm" type="none"/>
            </a:ln>
          </p:spPr>
        </p:cxnSp>
        <p:cxnSp>
          <p:nvCxnSpPr>
            <p:cNvPr id="104" name="Google Shape;104;p12"/>
            <p:cNvCxnSpPr/>
            <p:nvPr/>
          </p:nvCxnSpPr>
          <p:spPr>
            <a:xfrm>
              <a:off x="25400" y="0"/>
              <a:ext cx="0" cy="691505"/>
            </a:xfrm>
            <a:prstGeom prst="straightConnector1">
              <a:avLst/>
            </a:prstGeom>
            <a:noFill/>
            <a:ln cap="flat" cmpd="sng" w="50800">
              <a:solidFill>
                <a:srgbClr val="FFFFFF"/>
              </a:solidFill>
              <a:prstDash val="solid"/>
              <a:round/>
              <a:headEnd len="sm" w="sm" type="none"/>
              <a:tailEnd len="sm" w="sm" type="none"/>
            </a:ln>
          </p:spPr>
        </p:cxnSp>
        <p:cxnSp>
          <p:nvCxnSpPr>
            <p:cNvPr id="105" name="Google Shape;105;p12"/>
            <p:cNvCxnSpPr/>
            <p:nvPr/>
          </p:nvCxnSpPr>
          <p:spPr>
            <a:xfrm>
              <a:off x="3480522" y="0"/>
              <a:ext cx="0" cy="691505"/>
            </a:xfrm>
            <a:prstGeom prst="straightConnector1">
              <a:avLst/>
            </a:prstGeom>
            <a:noFill/>
            <a:ln cap="flat" cmpd="sng" w="50800">
              <a:solidFill>
                <a:srgbClr val="FFFFFF"/>
              </a:solidFill>
              <a:prstDash val="solid"/>
              <a:round/>
              <a:headEnd len="sm" w="sm" type="none"/>
              <a:tailEnd len="sm" w="sm" type="none"/>
            </a:ln>
          </p:spPr>
        </p:cxnSp>
      </p:grpSp>
      <p:grpSp>
        <p:nvGrpSpPr>
          <p:cNvPr id="106" name="Google Shape;106;p12"/>
          <p:cNvGrpSpPr/>
          <p:nvPr/>
        </p:nvGrpSpPr>
        <p:grpSpPr>
          <a:xfrm rot="5400000">
            <a:off x="5096788" y="7684265"/>
            <a:ext cx="2629442" cy="518629"/>
            <a:chOff x="0" y="0"/>
            <a:chExt cx="3505922" cy="691505"/>
          </a:xfrm>
        </p:grpSpPr>
        <p:cxnSp>
          <p:nvCxnSpPr>
            <p:cNvPr id="107" name="Google Shape;107;p12"/>
            <p:cNvCxnSpPr/>
            <p:nvPr/>
          </p:nvCxnSpPr>
          <p:spPr>
            <a:xfrm>
              <a:off x="0" y="681995"/>
              <a:ext cx="3505922" cy="0"/>
            </a:xfrm>
            <a:prstGeom prst="straightConnector1">
              <a:avLst/>
            </a:prstGeom>
            <a:noFill/>
            <a:ln cap="flat" cmpd="sng" w="50800">
              <a:solidFill>
                <a:srgbClr val="FFFFFF"/>
              </a:solidFill>
              <a:prstDash val="solid"/>
              <a:round/>
              <a:headEnd len="sm" w="sm" type="none"/>
              <a:tailEnd len="sm" w="sm" type="none"/>
            </a:ln>
          </p:spPr>
        </p:cxnSp>
        <p:cxnSp>
          <p:nvCxnSpPr>
            <p:cNvPr id="108" name="Google Shape;108;p12"/>
            <p:cNvCxnSpPr/>
            <p:nvPr/>
          </p:nvCxnSpPr>
          <p:spPr>
            <a:xfrm>
              <a:off x="25400" y="0"/>
              <a:ext cx="0" cy="691505"/>
            </a:xfrm>
            <a:prstGeom prst="straightConnector1">
              <a:avLst/>
            </a:prstGeom>
            <a:noFill/>
            <a:ln cap="flat" cmpd="sng" w="50800">
              <a:solidFill>
                <a:srgbClr val="FFFFFF"/>
              </a:solidFill>
              <a:prstDash val="solid"/>
              <a:round/>
              <a:headEnd len="sm" w="sm" type="none"/>
              <a:tailEnd len="sm" w="sm" type="none"/>
            </a:ln>
          </p:spPr>
        </p:cxnSp>
        <p:cxnSp>
          <p:nvCxnSpPr>
            <p:cNvPr id="109" name="Google Shape;109;p12"/>
            <p:cNvCxnSpPr/>
            <p:nvPr/>
          </p:nvCxnSpPr>
          <p:spPr>
            <a:xfrm>
              <a:off x="3480522" y="0"/>
              <a:ext cx="0" cy="691505"/>
            </a:xfrm>
            <a:prstGeom prst="straightConnector1">
              <a:avLst/>
            </a:prstGeom>
            <a:noFill/>
            <a:ln cap="flat" cmpd="sng" w="50800">
              <a:solidFill>
                <a:srgbClr val="FFFFFF"/>
              </a:solidFill>
              <a:prstDash val="solid"/>
              <a:round/>
              <a:headEnd len="sm" w="sm" type="none"/>
              <a:tailEnd len="sm" w="sm" type="none"/>
            </a:ln>
          </p:spPr>
        </p:cxnSp>
      </p:grpSp>
      <p:grpSp>
        <p:nvGrpSpPr>
          <p:cNvPr id="110" name="Google Shape;110;p12"/>
          <p:cNvGrpSpPr/>
          <p:nvPr/>
        </p:nvGrpSpPr>
        <p:grpSpPr>
          <a:xfrm rot="5400000">
            <a:off x="30530" y="4387309"/>
            <a:ext cx="2629442" cy="518629"/>
            <a:chOff x="0" y="0"/>
            <a:chExt cx="3505922" cy="691505"/>
          </a:xfrm>
        </p:grpSpPr>
        <p:cxnSp>
          <p:nvCxnSpPr>
            <p:cNvPr id="111" name="Google Shape;111;p12"/>
            <p:cNvCxnSpPr/>
            <p:nvPr/>
          </p:nvCxnSpPr>
          <p:spPr>
            <a:xfrm>
              <a:off x="0" y="681995"/>
              <a:ext cx="3505922" cy="0"/>
            </a:xfrm>
            <a:prstGeom prst="straightConnector1">
              <a:avLst/>
            </a:prstGeom>
            <a:noFill/>
            <a:ln cap="flat" cmpd="sng" w="50800">
              <a:solidFill>
                <a:srgbClr val="FFFFFF"/>
              </a:solidFill>
              <a:prstDash val="solid"/>
              <a:round/>
              <a:headEnd len="sm" w="sm" type="none"/>
              <a:tailEnd len="sm" w="sm" type="none"/>
            </a:ln>
          </p:spPr>
        </p:cxnSp>
        <p:cxnSp>
          <p:nvCxnSpPr>
            <p:cNvPr id="112" name="Google Shape;112;p12"/>
            <p:cNvCxnSpPr/>
            <p:nvPr/>
          </p:nvCxnSpPr>
          <p:spPr>
            <a:xfrm>
              <a:off x="25400" y="0"/>
              <a:ext cx="0" cy="691505"/>
            </a:xfrm>
            <a:prstGeom prst="straightConnector1">
              <a:avLst/>
            </a:prstGeom>
            <a:noFill/>
            <a:ln cap="flat" cmpd="sng" w="50800">
              <a:solidFill>
                <a:srgbClr val="FFFFFF"/>
              </a:solidFill>
              <a:prstDash val="solid"/>
              <a:round/>
              <a:headEnd len="sm" w="sm" type="none"/>
              <a:tailEnd len="sm" w="sm" type="none"/>
            </a:ln>
          </p:spPr>
        </p:cxnSp>
        <p:cxnSp>
          <p:nvCxnSpPr>
            <p:cNvPr id="113" name="Google Shape;113;p12"/>
            <p:cNvCxnSpPr/>
            <p:nvPr/>
          </p:nvCxnSpPr>
          <p:spPr>
            <a:xfrm>
              <a:off x="3480522" y="0"/>
              <a:ext cx="0" cy="691505"/>
            </a:xfrm>
            <a:prstGeom prst="straightConnector1">
              <a:avLst/>
            </a:prstGeom>
            <a:noFill/>
            <a:ln cap="flat" cmpd="sng" w="50800">
              <a:solidFill>
                <a:srgbClr val="FFFFFF"/>
              </a:solidFill>
              <a:prstDash val="solid"/>
              <a:round/>
              <a:headEnd len="sm" w="sm" type="none"/>
              <a:tailEnd len="sm" w="sm" type="none"/>
            </a:ln>
          </p:spPr>
        </p:cxnSp>
      </p:grpSp>
      <p:sp>
        <p:nvSpPr>
          <p:cNvPr id="114" name="Google Shape;114;p12"/>
          <p:cNvSpPr/>
          <p:nvPr/>
        </p:nvSpPr>
        <p:spPr>
          <a:xfrm rot="967032">
            <a:off x="13044345" y="7279270"/>
            <a:ext cx="8169200" cy="9389886"/>
          </a:xfrm>
          <a:custGeom>
            <a:rect b="b" l="l" r="r" t="t"/>
            <a:pathLst>
              <a:path extrusionOk="0" h="9389886" w="8169200">
                <a:moveTo>
                  <a:pt x="0" y="0"/>
                </a:moveTo>
                <a:lnTo>
                  <a:pt x="8169201" y="0"/>
                </a:lnTo>
                <a:lnTo>
                  <a:pt x="8169201" y="9389886"/>
                </a:lnTo>
                <a:lnTo>
                  <a:pt x="0" y="9389886"/>
                </a:lnTo>
                <a:lnTo>
                  <a:pt x="0" y="0"/>
                </a:lnTo>
                <a:close/>
              </a:path>
            </a:pathLst>
          </a:custGeom>
          <a:blipFill rotWithShape="1">
            <a:blip r:embed="rId5">
              <a:alphaModFix amt="50000"/>
            </a:blip>
            <a:stretch>
              <a:fillRect b="0" l="0" r="0" t="0"/>
            </a:stretch>
          </a:blipFill>
          <a:ln>
            <a:noFill/>
          </a:ln>
        </p:spPr>
      </p:sp>
      <p:sp>
        <p:nvSpPr>
          <p:cNvPr id="115" name="Google Shape;115;p12"/>
          <p:cNvSpPr txBox="1"/>
          <p:nvPr/>
        </p:nvSpPr>
        <p:spPr>
          <a:xfrm>
            <a:off x="7934778" y="7051477"/>
            <a:ext cx="3306074"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FFFF"/>
                </a:solidFill>
                <a:latin typeface="Play"/>
                <a:ea typeface="Play"/>
                <a:cs typeface="Play"/>
                <a:sym typeface="Play"/>
              </a:rPr>
              <a:t>Our Projects</a:t>
            </a:r>
            <a:endParaRPr/>
          </a:p>
        </p:txBody>
      </p:sp>
      <p:sp>
        <p:nvSpPr>
          <p:cNvPr id="116" name="Google Shape;116;p12"/>
          <p:cNvSpPr txBox="1"/>
          <p:nvPr/>
        </p:nvSpPr>
        <p:spPr>
          <a:xfrm>
            <a:off x="2861301" y="3773055"/>
            <a:ext cx="3306074"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FFFF"/>
                </a:solidFill>
                <a:latin typeface="Play"/>
                <a:ea typeface="Play"/>
                <a:cs typeface="Play"/>
                <a:sym typeface="Play"/>
              </a:rPr>
              <a:t>Introduction</a:t>
            </a:r>
            <a:endParaRPr/>
          </a:p>
        </p:txBody>
      </p:sp>
      <p:sp>
        <p:nvSpPr>
          <p:cNvPr id="117" name="Google Shape;117;p12"/>
          <p:cNvSpPr txBox="1"/>
          <p:nvPr/>
        </p:nvSpPr>
        <p:spPr>
          <a:xfrm>
            <a:off x="2861301" y="4476977"/>
            <a:ext cx="36015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Elaborate on what you want to discuss. </a:t>
            </a:r>
            <a:endParaRPr/>
          </a:p>
        </p:txBody>
      </p:sp>
      <p:sp>
        <p:nvSpPr>
          <p:cNvPr id="118" name="Google Shape;118;p12"/>
          <p:cNvSpPr txBox="1"/>
          <p:nvPr/>
        </p:nvSpPr>
        <p:spPr>
          <a:xfrm>
            <a:off x="7934778" y="7743807"/>
            <a:ext cx="36015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Elaborate on what you want to discuss. </a:t>
            </a:r>
            <a:endParaRPr/>
          </a:p>
        </p:txBody>
      </p:sp>
      <p:sp>
        <p:nvSpPr>
          <p:cNvPr id="119" name="Google Shape;119;p12"/>
          <p:cNvSpPr txBox="1"/>
          <p:nvPr/>
        </p:nvSpPr>
        <p:spPr>
          <a:xfrm>
            <a:off x="13061998" y="3773055"/>
            <a:ext cx="3794478"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FFFF"/>
                </a:solidFill>
                <a:latin typeface="Play"/>
                <a:ea typeface="Play"/>
                <a:cs typeface="Play"/>
                <a:sym typeface="Play"/>
              </a:rPr>
              <a:t>About Us</a:t>
            </a:r>
            <a:endParaRPr/>
          </a:p>
        </p:txBody>
      </p:sp>
      <p:sp>
        <p:nvSpPr>
          <p:cNvPr id="120" name="Google Shape;120;p12"/>
          <p:cNvSpPr txBox="1"/>
          <p:nvPr/>
        </p:nvSpPr>
        <p:spPr>
          <a:xfrm>
            <a:off x="890224" y="1019175"/>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Table Of Contents</a:t>
            </a:r>
            <a:endParaRPr/>
          </a:p>
        </p:txBody>
      </p:sp>
      <p:sp>
        <p:nvSpPr>
          <p:cNvPr id="121" name="Google Shape;121;p12"/>
          <p:cNvSpPr txBox="1"/>
          <p:nvPr/>
        </p:nvSpPr>
        <p:spPr>
          <a:xfrm>
            <a:off x="13061998" y="4476977"/>
            <a:ext cx="36015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Elaborate on what you want to discuss. </a:t>
            </a:r>
            <a:endParaRPr/>
          </a:p>
        </p:txBody>
      </p:sp>
      <p:sp>
        <p:nvSpPr>
          <p:cNvPr id="122" name="Google Shape;122;p12"/>
          <p:cNvSpPr/>
          <p:nvPr/>
        </p:nvSpPr>
        <p:spPr>
          <a:xfrm rot="967032">
            <a:off x="-5345987" y="-2754376"/>
            <a:ext cx="8169200" cy="9389886"/>
          </a:xfrm>
          <a:custGeom>
            <a:rect b="b" l="l" r="r" t="t"/>
            <a:pathLst>
              <a:path extrusionOk="0" h="9389886" w="8169200">
                <a:moveTo>
                  <a:pt x="0" y="0"/>
                </a:moveTo>
                <a:lnTo>
                  <a:pt x="8169200" y="0"/>
                </a:lnTo>
                <a:lnTo>
                  <a:pt x="8169200" y="9389886"/>
                </a:lnTo>
                <a:lnTo>
                  <a:pt x="0" y="9389886"/>
                </a:lnTo>
                <a:lnTo>
                  <a:pt x="0" y="0"/>
                </a:lnTo>
                <a:close/>
              </a:path>
            </a:pathLst>
          </a:custGeom>
          <a:blipFill rotWithShape="1">
            <a:blip r:embed="rId5">
              <a:alphaModFix amt="50000"/>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126" name="Shape 126"/>
        <p:cNvGrpSpPr/>
        <p:nvPr/>
      </p:nvGrpSpPr>
      <p:grpSpPr>
        <a:xfrm>
          <a:off x="0" y="0"/>
          <a:ext cx="0" cy="0"/>
          <a:chOff x="0" y="0"/>
          <a:chExt cx="0" cy="0"/>
        </a:xfrm>
      </p:grpSpPr>
      <p:grpSp>
        <p:nvGrpSpPr>
          <p:cNvPr id="127" name="Google Shape;127;p13"/>
          <p:cNvGrpSpPr/>
          <p:nvPr/>
        </p:nvGrpSpPr>
        <p:grpSpPr>
          <a:xfrm>
            <a:off x="16158942" y="-459801"/>
            <a:ext cx="3182307" cy="4367744"/>
            <a:chOff x="0" y="-47625"/>
            <a:chExt cx="838138" cy="1150352"/>
          </a:xfrm>
        </p:grpSpPr>
        <p:sp>
          <p:nvSpPr>
            <p:cNvPr id="128" name="Google Shape;128;p13"/>
            <p:cNvSpPr/>
            <p:nvPr/>
          </p:nvSpPr>
          <p:spPr>
            <a:xfrm>
              <a:off x="0" y="0"/>
              <a:ext cx="838138" cy="1102727"/>
            </a:xfrm>
            <a:custGeom>
              <a:rect b="b" l="l" r="r" t="t"/>
              <a:pathLst>
                <a:path extrusionOk="0" h="1102727" w="838138">
                  <a:moveTo>
                    <a:pt x="0" y="0"/>
                  </a:moveTo>
                  <a:lnTo>
                    <a:pt x="838138" y="0"/>
                  </a:lnTo>
                  <a:lnTo>
                    <a:pt x="838138" y="1102727"/>
                  </a:lnTo>
                  <a:lnTo>
                    <a:pt x="0" y="1102727"/>
                  </a:lnTo>
                  <a:close/>
                </a:path>
              </a:pathLst>
            </a:custGeom>
            <a:solidFill>
              <a:srgbClr val="545454"/>
            </a:solidFill>
            <a:ln>
              <a:noFill/>
            </a:ln>
          </p:spPr>
        </p:sp>
        <p:sp>
          <p:nvSpPr>
            <p:cNvPr id="129" name="Google Shape;129;p13"/>
            <p:cNvSpPr txBox="1"/>
            <p:nvPr/>
          </p:nvSpPr>
          <p:spPr>
            <a:xfrm>
              <a:off x="0" y="-47625"/>
              <a:ext cx="838137" cy="11503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0" name="Google Shape;130;p13"/>
          <p:cNvSpPr/>
          <p:nvPr/>
        </p:nvSpPr>
        <p:spPr>
          <a:xfrm rot="967032">
            <a:off x="6532387" y="6564100"/>
            <a:ext cx="8169200" cy="9389886"/>
          </a:xfrm>
          <a:custGeom>
            <a:rect b="b" l="l" r="r" t="t"/>
            <a:pathLst>
              <a:path extrusionOk="0" h="9389886" w="8169200">
                <a:moveTo>
                  <a:pt x="0" y="0"/>
                </a:moveTo>
                <a:lnTo>
                  <a:pt x="8169201" y="0"/>
                </a:lnTo>
                <a:lnTo>
                  <a:pt x="8169201" y="9389886"/>
                </a:lnTo>
                <a:lnTo>
                  <a:pt x="0" y="9389886"/>
                </a:lnTo>
                <a:lnTo>
                  <a:pt x="0" y="0"/>
                </a:lnTo>
                <a:close/>
              </a:path>
            </a:pathLst>
          </a:custGeom>
          <a:blipFill rotWithShape="1">
            <a:blip r:embed="rId3">
              <a:alphaModFix amt="50000"/>
            </a:blip>
            <a:stretch>
              <a:fillRect b="0" l="0" r="0" t="0"/>
            </a:stretch>
          </a:blipFill>
          <a:ln>
            <a:noFill/>
          </a:ln>
        </p:spPr>
      </p:sp>
      <p:sp>
        <p:nvSpPr>
          <p:cNvPr id="131" name="Google Shape;131;p13"/>
          <p:cNvSpPr txBox="1"/>
          <p:nvPr/>
        </p:nvSpPr>
        <p:spPr>
          <a:xfrm>
            <a:off x="1028700" y="4548159"/>
            <a:ext cx="905158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Introduction</a:t>
            </a:r>
            <a:endParaRPr/>
          </a:p>
        </p:txBody>
      </p:sp>
      <p:sp>
        <p:nvSpPr>
          <p:cNvPr id="132" name="Google Shape;132;p13"/>
          <p:cNvSpPr txBox="1"/>
          <p:nvPr/>
        </p:nvSpPr>
        <p:spPr>
          <a:xfrm>
            <a:off x="5114437" y="1481109"/>
            <a:ext cx="880110" cy="3076575"/>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1" i="0" lang="en-US" sz="18000" u="none" cap="none" strike="noStrike">
                <a:solidFill>
                  <a:srgbClr val="FF3131"/>
                </a:solidFill>
                <a:latin typeface="Bai Jamjuree"/>
                <a:ea typeface="Bai Jamjuree"/>
                <a:cs typeface="Bai Jamjuree"/>
                <a:sym typeface="Bai Jamjuree"/>
              </a:rPr>
              <a:t>1</a:t>
            </a:r>
            <a:endParaRPr/>
          </a:p>
        </p:txBody>
      </p:sp>
      <p:grpSp>
        <p:nvGrpSpPr>
          <p:cNvPr id="133" name="Google Shape;133;p13"/>
          <p:cNvGrpSpPr/>
          <p:nvPr/>
        </p:nvGrpSpPr>
        <p:grpSpPr>
          <a:xfrm rot="10800000">
            <a:off x="1285329" y="1770248"/>
            <a:ext cx="8339267" cy="525770"/>
            <a:chOff x="0" y="0"/>
            <a:chExt cx="11119023" cy="701027"/>
          </a:xfrm>
        </p:grpSpPr>
        <p:cxnSp>
          <p:nvCxnSpPr>
            <p:cNvPr id="134" name="Google Shape;134;p13"/>
            <p:cNvCxnSpPr/>
            <p:nvPr/>
          </p:nvCxnSpPr>
          <p:spPr>
            <a:xfrm>
              <a:off x="0" y="691505"/>
              <a:ext cx="11119023" cy="0"/>
            </a:xfrm>
            <a:prstGeom prst="straightConnector1">
              <a:avLst/>
            </a:prstGeom>
            <a:noFill/>
            <a:ln cap="flat" cmpd="sng" w="50800">
              <a:solidFill>
                <a:srgbClr val="FFFFFF"/>
              </a:solidFill>
              <a:prstDash val="solid"/>
              <a:round/>
              <a:headEnd len="sm" w="sm" type="none"/>
              <a:tailEnd len="sm" w="sm" type="none"/>
            </a:ln>
          </p:spPr>
        </p:cxnSp>
        <p:cxnSp>
          <p:nvCxnSpPr>
            <p:cNvPr id="135" name="Google Shape;135;p13"/>
            <p:cNvCxnSpPr/>
            <p:nvPr/>
          </p:nvCxnSpPr>
          <p:spPr>
            <a:xfrm>
              <a:off x="25400" y="9522"/>
              <a:ext cx="0" cy="691505"/>
            </a:xfrm>
            <a:prstGeom prst="straightConnector1">
              <a:avLst/>
            </a:prstGeom>
            <a:noFill/>
            <a:ln cap="flat" cmpd="sng" w="50800">
              <a:solidFill>
                <a:srgbClr val="FFFFFF"/>
              </a:solidFill>
              <a:prstDash val="solid"/>
              <a:round/>
              <a:headEnd len="sm" w="sm" type="none"/>
              <a:tailEnd len="sm" w="sm" type="none"/>
            </a:ln>
          </p:spPr>
        </p:cxnSp>
        <p:cxnSp>
          <p:nvCxnSpPr>
            <p:cNvPr id="136" name="Google Shape;136;p13"/>
            <p:cNvCxnSpPr/>
            <p:nvPr/>
          </p:nvCxnSpPr>
          <p:spPr>
            <a:xfrm>
              <a:off x="11093623" y="0"/>
              <a:ext cx="0" cy="691505"/>
            </a:xfrm>
            <a:prstGeom prst="straightConnector1">
              <a:avLst/>
            </a:prstGeom>
            <a:noFill/>
            <a:ln cap="flat" cmpd="sng" w="50800">
              <a:solidFill>
                <a:srgbClr val="FFFFFF"/>
              </a:solidFill>
              <a:prstDash val="solid"/>
              <a:round/>
              <a:headEnd len="sm" w="sm" type="none"/>
              <a:tailEnd len="sm" w="sm" type="none"/>
            </a:ln>
          </p:spPr>
        </p:cxnSp>
      </p:grpSp>
      <p:sp>
        <p:nvSpPr>
          <p:cNvPr id="137" name="Google Shape;137;p13"/>
          <p:cNvSpPr txBox="1"/>
          <p:nvPr/>
        </p:nvSpPr>
        <p:spPr>
          <a:xfrm>
            <a:off x="2254250" y="6195984"/>
            <a:ext cx="6600483"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a:t>
            </a:r>
            <a:endParaRPr/>
          </a:p>
        </p:txBody>
      </p:sp>
      <p:sp>
        <p:nvSpPr>
          <p:cNvPr id="138" name="Google Shape;138;p13"/>
          <p:cNvSpPr/>
          <p:nvPr/>
        </p:nvSpPr>
        <p:spPr>
          <a:xfrm rot="967356">
            <a:off x="-5358772" y="-1961230"/>
            <a:ext cx="8163505" cy="9383340"/>
          </a:xfrm>
          <a:custGeom>
            <a:rect b="b" l="l" r="r" t="t"/>
            <a:pathLst>
              <a:path extrusionOk="0" h="9389886" w="8169200">
                <a:moveTo>
                  <a:pt x="0" y="0"/>
                </a:moveTo>
                <a:lnTo>
                  <a:pt x="8169200" y="0"/>
                </a:lnTo>
                <a:lnTo>
                  <a:pt x="8169200" y="9389886"/>
                </a:lnTo>
                <a:lnTo>
                  <a:pt x="0" y="9389886"/>
                </a:lnTo>
                <a:lnTo>
                  <a:pt x="0" y="0"/>
                </a:lnTo>
                <a:close/>
              </a:path>
            </a:pathLst>
          </a:custGeom>
          <a:blipFill rotWithShape="1">
            <a:blip r:embed="rId3">
              <a:alphaModFix amt="50000"/>
            </a:blip>
            <a:stretch>
              <a:fillRect b="0" l="0" r="0" t="0"/>
            </a:stretch>
          </a:blipFill>
          <a:ln>
            <a:noFill/>
          </a:ln>
        </p:spPr>
      </p:sp>
      <p:pic>
        <p:nvPicPr>
          <p:cNvPr id="139" name="Google Shape;139;p13"/>
          <p:cNvPicPr preferRelativeResize="0"/>
          <p:nvPr/>
        </p:nvPicPr>
        <p:blipFill>
          <a:blip r:embed="rId4">
            <a:alphaModFix/>
          </a:blip>
          <a:stretch>
            <a:fillRect/>
          </a:stretch>
        </p:blipFill>
        <p:spPr>
          <a:xfrm>
            <a:off x="10453766" y="-12"/>
            <a:ext cx="6855969" cy="10287001"/>
          </a:xfrm>
          <a:prstGeom prst="rect">
            <a:avLst/>
          </a:prstGeom>
          <a:noFill/>
          <a:ln>
            <a:noFill/>
          </a:ln>
        </p:spPr>
      </p:pic>
      <p:pic>
        <p:nvPicPr>
          <p:cNvPr id="140" name="Google Shape;140;p13"/>
          <p:cNvPicPr preferRelativeResize="0"/>
          <p:nvPr/>
        </p:nvPicPr>
        <p:blipFill>
          <a:blip r:embed="rId5">
            <a:alphaModFix/>
          </a:blip>
          <a:stretch>
            <a:fillRect/>
          </a:stretch>
        </p:blipFill>
        <p:spPr>
          <a:xfrm>
            <a:off x="15453499" y="-875270"/>
            <a:ext cx="16793151" cy="17230648"/>
          </a:xfrm>
          <a:prstGeom prst="rect">
            <a:avLst/>
          </a:prstGeom>
          <a:noFill/>
          <a:ln>
            <a:noFill/>
          </a:ln>
        </p:spPr>
      </p:pic>
      <p:grpSp>
        <p:nvGrpSpPr>
          <p:cNvPr id="141" name="Google Shape;141;p13"/>
          <p:cNvGrpSpPr/>
          <p:nvPr/>
        </p:nvGrpSpPr>
        <p:grpSpPr>
          <a:xfrm>
            <a:off x="5994547" y="8661203"/>
            <a:ext cx="5884031" cy="1625797"/>
            <a:chOff x="0" y="-47625"/>
            <a:chExt cx="1549704" cy="428194"/>
          </a:xfrm>
        </p:grpSpPr>
        <p:sp>
          <p:nvSpPr>
            <p:cNvPr id="142" name="Google Shape;142;p13"/>
            <p:cNvSpPr/>
            <p:nvPr/>
          </p:nvSpPr>
          <p:spPr>
            <a:xfrm>
              <a:off x="0" y="0"/>
              <a:ext cx="1549704" cy="380569"/>
            </a:xfrm>
            <a:custGeom>
              <a:rect b="b" l="l" r="r" t="t"/>
              <a:pathLst>
                <a:path extrusionOk="0" h="380569" w="1549704">
                  <a:moveTo>
                    <a:pt x="0" y="0"/>
                  </a:moveTo>
                  <a:lnTo>
                    <a:pt x="1549704" y="0"/>
                  </a:lnTo>
                  <a:lnTo>
                    <a:pt x="1549704" y="380569"/>
                  </a:lnTo>
                  <a:lnTo>
                    <a:pt x="0" y="380569"/>
                  </a:lnTo>
                  <a:close/>
                </a:path>
              </a:pathLst>
            </a:custGeom>
            <a:solidFill>
              <a:srgbClr val="545454"/>
            </a:solidFill>
            <a:ln>
              <a:noFill/>
            </a:ln>
          </p:spPr>
        </p:sp>
        <p:sp>
          <p:nvSpPr>
            <p:cNvPr id="143" name="Google Shape;143;p13"/>
            <p:cNvSpPr txBox="1"/>
            <p:nvPr/>
          </p:nvSpPr>
          <p:spPr>
            <a:xfrm>
              <a:off x="0" y="-47625"/>
              <a:ext cx="1549704" cy="4281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4" name="Google Shape;144;p13"/>
          <p:cNvSpPr/>
          <p:nvPr/>
        </p:nvSpPr>
        <p:spPr>
          <a:xfrm rot="967032">
            <a:off x="9917939" y="8181671"/>
            <a:ext cx="8169200" cy="9389886"/>
          </a:xfrm>
          <a:custGeom>
            <a:rect b="b" l="l" r="r" t="t"/>
            <a:pathLst>
              <a:path extrusionOk="0" h="9389886" w="8169200">
                <a:moveTo>
                  <a:pt x="0" y="0"/>
                </a:moveTo>
                <a:lnTo>
                  <a:pt x="8169200" y="0"/>
                </a:lnTo>
                <a:lnTo>
                  <a:pt x="8169200" y="9389886"/>
                </a:lnTo>
                <a:lnTo>
                  <a:pt x="0" y="9389886"/>
                </a:lnTo>
                <a:lnTo>
                  <a:pt x="0" y="0"/>
                </a:lnTo>
                <a:close/>
              </a:path>
            </a:pathLst>
          </a:custGeom>
          <a:blipFill rotWithShape="1">
            <a:blip r:embed="rId3">
              <a:alphaModFix amt="50000"/>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148" name="Shape 148"/>
        <p:cNvGrpSpPr/>
        <p:nvPr/>
      </p:nvGrpSpPr>
      <p:grpSpPr>
        <a:xfrm>
          <a:off x="0" y="0"/>
          <a:ext cx="0" cy="0"/>
          <a:chOff x="0" y="0"/>
          <a:chExt cx="0" cy="0"/>
        </a:xfrm>
      </p:grpSpPr>
      <p:grpSp>
        <p:nvGrpSpPr>
          <p:cNvPr id="149" name="Google Shape;149;p14"/>
          <p:cNvGrpSpPr/>
          <p:nvPr/>
        </p:nvGrpSpPr>
        <p:grpSpPr>
          <a:xfrm>
            <a:off x="3599021" y="-180826"/>
            <a:ext cx="4021296" cy="5309590"/>
            <a:chOff x="0" y="-47625"/>
            <a:chExt cx="1059107" cy="1398411"/>
          </a:xfrm>
        </p:grpSpPr>
        <p:sp>
          <p:nvSpPr>
            <p:cNvPr id="150" name="Google Shape;150;p14"/>
            <p:cNvSpPr/>
            <p:nvPr/>
          </p:nvSpPr>
          <p:spPr>
            <a:xfrm>
              <a:off x="0" y="0"/>
              <a:ext cx="1059107" cy="1350786"/>
            </a:xfrm>
            <a:custGeom>
              <a:rect b="b" l="l" r="r" t="t"/>
              <a:pathLst>
                <a:path extrusionOk="0" h="1350786" w="1059107">
                  <a:moveTo>
                    <a:pt x="0" y="0"/>
                  </a:moveTo>
                  <a:lnTo>
                    <a:pt x="1059107" y="0"/>
                  </a:lnTo>
                  <a:lnTo>
                    <a:pt x="1059107" y="1350786"/>
                  </a:lnTo>
                  <a:lnTo>
                    <a:pt x="0" y="1350786"/>
                  </a:lnTo>
                  <a:close/>
                </a:path>
              </a:pathLst>
            </a:custGeom>
            <a:solidFill>
              <a:srgbClr val="545454"/>
            </a:solidFill>
            <a:ln>
              <a:noFill/>
            </a:ln>
          </p:spPr>
        </p:sp>
        <p:sp>
          <p:nvSpPr>
            <p:cNvPr id="151" name="Google Shape;151;p14"/>
            <p:cNvSpPr txBox="1"/>
            <p:nvPr/>
          </p:nvSpPr>
          <p:spPr>
            <a:xfrm>
              <a:off x="0" y="-47625"/>
              <a:ext cx="1059107" cy="13984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4"/>
          <p:cNvGrpSpPr/>
          <p:nvPr/>
        </p:nvGrpSpPr>
        <p:grpSpPr>
          <a:xfrm>
            <a:off x="9326508" y="8209125"/>
            <a:ext cx="6016077" cy="518629"/>
            <a:chOff x="0" y="0"/>
            <a:chExt cx="8021436" cy="691505"/>
          </a:xfrm>
        </p:grpSpPr>
        <p:cxnSp>
          <p:nvCxnSpPr>
            <p:cNvPr id="153" name="Google Shape;153;p14"/>
            <p:cNvCxnSpPr/>
            <p:nvPr/>
          </p:nvCxnSpPr>
          <p:spPr>
            <a:xfrm>
              <a:off x="0" y="681983"/>
              <a:ext cx="8021436" cy="0"/>
            </a:xfrm>
            <a:prstGeom prst="straightConnector1">
              <a:avLst/>
            </a:prstGeom>
            <a:noFill/>
            <a:ln cap="flat" cmpd="sng" w="50800">
              <a:solidFill>
                <a:srgbClr val="FFFFFF"/>
              </a:solidFill>
              <a:prstDash val="solid"/>
              <a:round/>
              <a:headEnd len="sm" w="sm" type="none"/>
              <a:tailEnd len="sm" w="sm" type="none"/>
            </a:ln>
          </p:spPr>
        </p:cxnSp>
        <p:cxnSp>
          <p:nvCxnSpPr>
            <p:cNvPr id="154" name="Google Shape;154;p14"/>
            <p:cNvCxnSpPr/>
            <p:nvPr/>
          </p:nvCxnSpPr>
          <p:spPr>
            <a:xfrm>
              <a:off x="25400" y="0"/>
              <a:ext cx="0" cy="691505"/>
            </a:xfrm>
            <a:prstGeom prst="straightConnector1">
              <a:avLst/>
            </a:prstGeom>
            <a:noFill/>
            <a:ln cap="flat" cmpd="sng" w="50800">
              <a:solidFill>
                <a:srgbClr val="FFFFFF"/>
              </a:solidFill>
              <a:prstDash val="solid"/>
              <a:round/>
              <a:headEnd len="sm" w="sm" type="none"/>
              <a:tailEnd len="sm" w="sm" type="none"/>
            </a:ln>
          </p:spPr>
        </p:cxnSp>
        <p:cxnSp>
          <p:nvCxnSpPr>
            <p:cNvPr id="155" name="Google Shape;155;p14"/>
            <p:cNvCxnSpPr/>
            <p:nvPr/>
          </p:nvCxnSpPr>
          <p:spPr>
            <a:xfrm>
              <a:off x="8021436" y="0"/>
              <a:ext cx="0" cy="691505"/>
            </a:xfrm>
            <a:prstGeom prst="straightConnector1">
              <a:avLst/>
            </a:prstGeom>
            <a:noFill/>
            <a:ln cap="flat" cmpd="sng" w="50800">
              <a:solidFill>
                <a:srgbClr val="FFFFFF"/>
              </a:solidFill>
              <a:prstDash val="solid"/>
              <a:round/>
              <a:headEnd len="sm" w="sm" type="none"/>
              <a:tailEnd len="sm" w="sm" type="none"/>
            </a:ln>
          </p:spPr>
        </p:cxnSp>
      </p:grpSp>
      <p:sp>
        <p:nvSpPr>
          <p:cNvPr id="156" name="Google Shape;156;p14"/>
          <p:cNvSpPr txBox="1"/>
          <p:nvPr/>
        </p:nvSpPr>
        <p:spPr>
          <a:xfrm>
            <a:off x="9081419" y="4855606"/>
            <a:ext cx="65253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I'm Rain, and I'll be sharing with you my beautiful ideas. Elaborate on what you want to discuss. Elaborate on what you want to discuss. Elaborate on what you want to discuss. Elaborate on what you want to discuss. Elaborate on what you want to discuss. </a:t>
            </a:r>
            <a:endParaRPr/>
          </a:p>
        </p:txBody>
      </p:sp>
      <p:sp>
        <p:nvSpPr>
          <p:cNvPr id="157" name="Google Shape;157;p14"/>
          <p:cNvSpPr/>
          <p:nvPr/>
        </p:nvSpPr>
        <p:spPr>
          <a:xfrm>
            <a:off x="13735022" y="7850985"/>
            <a:ext cx="7600141" cy="8735794"/>
          </a:xfrm>
          <a:custGeom>
            <a:rect b="b" l="l" r="r" t="t"/>
            <a:pathLst>
              <a:path extrusionOk="0" h="8735794" w="7600141">
                <a:moveTo>
                  <a:pt x="0" y="0"/>
                </a:moveTo>
                <a:lnTo>
                  <a:pt x="7600141" y="0"/>
                </a:lnTo>
                <a:lnTo>
                  <a:pt x="7600141" y="8735795"/>
                </a:lnTo>
                <a:lnTo>
                  <a:pt x="0" y="8735795"/>
                </a:lnTo>
                <a:lnTo>
                  <a:pt x="0" y="0"/>
                </a:lnTo>
                <a:close/>
              </a:path>
            </a:pathLst>
          </a:custGeom>
          <a:blipFill rotWithShape="1">
            <a:blip r:embed="rId3">
              <a:alphaModFix amt="50000"/>
            </a:blip>
            <a:stretch>
              <a:fillRect b="0" l="0" r="0" t="0"/>
            </a:stretch>
          </a:blipFill>
          <a:ln>
            <a:noFill/>
          </a:ln>
        </p:spPr>
      </p:sp>
      <p:sp>
        <p:nvSpPr>
          <p:cNvPr id="158" name="Google Shape;158;p14"/>
          <p:cNvSpPr txBox="1"/>
          <p:nvPr/>
        </p:nvSpPr>
        <p:spPr>
          <a:xfrm>
            <a:off x="8244665" y="1478458"/>
            <a:ext cx="8198812" cy="2752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Welcome To Presentation</a:t>
            </a:r>
            <a:endParaRPr/>
          </a:p>
        </p:txBody>
      </p:sp>
      <p:sp>
        <p:nvSpPr>
          <p:cNvPr id="159" name="Google Shape;159;p14"/>
          <p:cNvSpPr txBox="1"/>
          <p:nvPr/>
        </p:nvSpPr>
        <p:spPr>
          <a:xfrm>
            <a:off x="9772798" y="7803360"/>
            <a:ext cx="5142548"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Follow me at </a:t>
            </a:r>
            <a:r>
              <a:rPr b="0" i="0" lang="en-US" sz="2400" u="none" cap="none" strike="noStrike">
                <a:solidFill>
                  <a:srgbClr val="E90F0C"/>
                </a:solidFill>
                <a:latin typeface="Dosis"/>
                <a:ea typeface="Dosis"/>
                <a:cs typeface="Dosis"/>
                <a:sym typeface="Dosis"/>
              </a:rPr>
              <a:t>@reallygreatsite</a:t>
            </a:r>
            <a:r>
              <a:rPr b="0" i="0" lang="en-US" sz="2400" u="none" cap="none" strike="noStrike">
                <a:solidFill>
                  <a:srgbClr val="FFFFFF"/>
                </a:solidFill>
                <a:latin typeface="Dosis"/>
                <a:ea typeface="Dosis"/>
                <a:cs typeface="Dosis"/>
                <a:sym typeface="Dosis"/>
              </a:rPr>
              <a:t> to learn more. </a:t>
            </a:r>
            <a:endParaRPr/>
          </a:p>
        </p:txBody>
      </p:sp>
      <p:pic>
        <p:nvPicPr>
          <p:cNvPr id="160" name="Google Shape;160;p14"/>
          <p:cNvPicPr preferRelativeResize="0"/>
          <p:nvPr/>
        </p:nvPicPr>
        <p:blipFill>
          <a:blip r:embed="rId4">
            <a:alphaModFix/>
          </a:blip>
          <a:stretch>
            <a:fillRect/>
          </a:stretch>
        </p:blipFill>
        <p:spPr>
          <a:xfrm>
            <a:off x="763900" y="619851"/>
            <a:ext cx="5825976" cy="8735800"/>
          </a:xfrm>
          <a:prstGeom prst="rect">
            <a:avLst/>
          </a:prstGeom>
          <a:noFill/>
          <a:ln>
            <a:noFill/>
          </a:ln>
        </p:spPr>
      </p:pic>
      <p:pic>
        <p:nvPicPr>
          <p:cNvPr id="161" name="Google Shape;161;p14"/>
          <p:cNvPicPr preferRelativeResize="0"/>
          <p:nvPr/>
        </p:nvPicPr>
        <p:blipFill>
          <a:blip r:embed="rId5">
            <a:alphaModFix/>
          </a:blip>
          <a:stretch>
            <a:fillRect/>
          </a:stretch>
        </p:blipFill>
        <p:spPr>
          <a:xfrm>
            <a:off x="-4163553" y="6084693"/>
            <a:ext cx="12408224" cy="127314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165" name="Shape 165"/>
        <p:cNvGrpSpPr/>
        <p:nvPr/>
      </p:nvGrpSpPr>
      <p:grpSpPr>
        <a:xfrm>
          <a:off x="0" y="0"/>
          <a:ext cx="0" cy="0"/>
          <a:chOff x="0" y="0"/>
          <a:chExt cx="0" cy="0"/>
        </a:xfrm>
      </p:grpSpPr>
      <p:grpSp>
        <p:nvGrpSpPr>
          <p:cNvPr id="166" name="Google Shape;166;p15"/>
          <p:cNvGrpSpPr/>
          <p:nvPr/>
        </p:nvGrpSpPr>
        <p:grpSpPr>
          <a:xfrm>
            <a:off x="10654633" y="5818970"/>
            <a:ext cx="9019021" cy="5660558"/>
            <a:chOff x="0" y="-47625"/>
            <a:chExt cx="2375380" cy="1490847"/>
          </a:xfrm>
        </p:grpSpPr>
        <p:sp>
          <p:nvSpPr>
            <p:cNvPr id="167" name="Google Shape;167;p15"/>
            <p:cNvSpPr/>
            <p:nvPr/>
          </p:nvSpPr>
          <p:spPr>
            <a:xfrm>
              <a:off x="0" y="0"/>
              <a:ext cx="2375380" cy="1443222"/>
            </a:xfrm>
            <a:custGeom>
              <a:rect b="b" l="l" r="r" t="t"/>
              <a:pathLst>
                <a:path extrusionOk="0" h="1443222" w="2375380">
                  <a:moveTo>
                    <a:pt x="0" y="0"/>
                  </a:moveTo>
                  <a:lnTo>
                    <a:pt x="2375380" y="0"/>
                  </a:lnTo>
                  <a:lnTo>
                    <a:pt x="2375380" y="1443222"/>
                  </a:lnTo>
                  <a:lnTo>
                    <a:pt x="0" y="1443222"/>
                  </a:lnTo>
                  <a:close/>
                </a:path>
              </a:pathLst>
            </a:custGeom>
            <a:solidFill>
              <a:srgbClr val="545454"/>
            </a:solidFill>
            <a:ln>
              <a:noFill/>
            </a:ln>
          </p:spPr>
        </p:sp>
        <p:sp>
          <p:nvSpPr>
            <p:cNvPr id="168" name="Google Shape;168;p15"/>
            <p:cNvSpPr txBox="1"/>
            <p:nvPr/>
          </p:nvSpPr>
          <p:spPr>
            <a:xfrm>
              <a:off x="0" y="-47625"/>
              <a:ext cx="2375380" cy="14908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5"/>
          <p:cNvSpPr/>
          <p:nvPr/>
        </p:nvSpPr>
        <p:spPr>
          <a:xfrm rot="6434282">
            <a:off x="7206593" y="-4983163"/>
            <a:ext cx="8169200" cy="9389886"/>
          </a:xfrm>
          <a:custGeom>
            <a:rect b="b" l="l" r="r" t="t"/>
            <a:pathLst>
              <a:path extrusionOk="0" h="9389886" w="8169200">
                <a:moveTo>
                  <a:pt x="0" y="0"/>
                </a:moveTo>
                <a:lnTo>
                  <a:pt x="8169200" y="0"/>
                </a:lnTo>
                <a:lnTo>
                  <a:pt x="8169200" y="9389885"/>
                </a:lnTo>
                <a:lnTo>
                  <a:pt x="0" y="9389885"/>
                </a:lnTo>
                <a:lnTo>
                  <a:pt x="0" y="0"/>
                </a:lnTo>
                <a:close/>
              </a:path>
            </a:pathLst>
          </a:custGeom>
          <a:blipFill rotWithShape="1">
            <a:blip r:embed="rId3">
              <a:alphaModFix amt="50000"/>
            </a:blip>
            <a:stretch>
              <a:fillRect b="0" l="0" r="0" t="0"/>
            </a:stretch>
          </a:blipFill>
          <a:ln>
            <a:noFill/>
          </a:ln>
        </p:spPr>
      </p:sp>
      <p:sp>
        <p:nvSpPr>
          <p:cNvPr id="170" name="Google Shape;170;p15"/>
          <p:cNvSpPr txBox="1"/>
          <p:nvPr/>
        </p:nvSpPr>
        <p:spPr>
          <a:xfrm>
            <a:off x="3048099" y="1019175"/>
            <a:ext cx="62796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Company Descrition</a:t>
            </a:r>
            <a:endParaRPr/>
          </a:p>
        </p:txBody>
      </p:sp>
      <p:sp>
        <p:nvSpPr>
          <p:cNvPr id="171" name="Google Shape;171;p15"/>
          <p:cNvSpPr txBox="1"/>
          <p:nvPr/>
        </p:nvSpPr>
        <p:spPr>
          <a:xfrm>
            <a:off x="1663266" y="7563708"/>
            <a:ext cx="3668286"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3131"/>
                </a:solidFill>
                <a:latin typeface="Play"/>
                <a:ea typeface="Play"/>
                <a:cs typeface="Play"/>
                <a:sym typeface="Play"/>
              </a:rPr>
              <a:t>What we do? </a:t>
            </a:r>
            <a:endParaRPr/>
          </a:p>
        </p:txBody>
      </p:sp>
      <p:sp>
        <p:nvSpPr>
          <p:cNvPr id="172" name="Google Shape;172;p15"/>
          <p:cNvSpPr txBox="1"/>
          <p:nvPr/>
        </p:nvSpPr>
        <p:spPr>
          <a:xfrm>
            <a:off x="1663266" y="4807011"/>
            <a:ext cx="3668286"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3131"/>
                </a:solidFill>
                <a:latin typeface="Play"/>
                <a:ea typeface="Play"/>
                <a:cs typeface="Play"/>
                <a:sym typeface="Play"/>
              </a:rPr>
              <a:t>Who we are?</a:t>
            </a:r>
            <a:endParaRPr/>
          </a:p>
        </p:txBody>
      </p:sp>
      <p:sp>
        <p:nvSpPr>
          <p:cNvPr id="173" name="Google Shape;173;p15"/>
          <p:cNvSpPr txBox="1"/>
          <p:nvPr/>
        </p:nvSpPr>
        <p:spPr>
          <a:xfrm>
            <a:off x="5331551" y="4358422"/>
            <a:ext cx="4584000" cy="110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Dosis"/>
                <a:ea typeface="Dosis"/>
                <a:cs typeface="Dosis"/>
                <a:sym typeface="Dosis"/>
              </a:rPr>
              <a:t>Briefly elaborate on what you want to discuss.  Briefly elaborate on what you want to discuss. </a:t>
            </a:r>
            <a:endParaRPr/>
          </a:p>
        </p:txBody>
      </p:sp>
      <p:sp>
        <p:nvSpPr>
          <p:cNvPr id="174" name="Google Shape;174;p15"/>
          <p:cNvSpPr txBox="1"/>
          <p:nvPr/>
        </p:nvSpPr>
        <p:spPr>
          <a:xfrm>
            <a:off x="5331551" y="7115118"/>
            <a:ext cx="4584000" cy="110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Dosis"/>
                <a:ea typeface="Dosis"/>
                <a:cs typeface="Dosis"/>
                <a:sym typeface="Dosis"/>
              </a:rPr>
              <a:t>Briefly elaborate on what you want to discuss.  Briefly elaborate on what you want to discuss. </a:t>
            </a:r>
            <a:endParaRPr/>
          </a:p>
        </p:txBody>
      </p:sp>
      <p:grpSp>
        <p:nvGrpSpPr>
          <p:cNvPr id="175" name="Google Shape;175;p15"/>
          <p:cNvGrpSpPr/>
          <p:nvPr/>
        </p:nvGrpSpPr>
        <p:grpSpPr>
          <a:xfrm>
            <a:off x="1811862" y="8578104"/>
            <a:ext cx="8339267" cy="525770"/>
            <a:chOff x="0" y="0"/>
            <a:chExt cx="11119023" cy="701027"/>
          </a:xfrm>
        </p:grpSpPr>
        <p:cxnSp>
          <p:nvCxnSpPr>
            <p:cNvPr id="176" name="Google Shape;176;p15"/>
            <p:cNvCxnSpPr/>
            <p:nvPr/>
          </p:nvCxnSpPr>
          <p:spPr>
            <a:xfrm>
              <a:off x="0" y="691505"/>
              <a:ext cx="11119023" cy="0"/>
            </a:xfrm>
            <a:prstGeom prst="straightConnector1">
              <a:avLst/>
            </a:prstGeom>
            <a:noFill/>
            <a:ln cap="flat" cmpd="sng" w="50800">
              <a:solidFill>
                <a:srgbClr val="FFFFFF"/>
              </a:solidFill>
              <a:prstDash val="solid"/>
              <a:round/>
              <a:headEnd len="sm" w="sm" type="none"/>
              <a:tailEnd len="sm" w="sm" type="none"/>
            </a:ln>
          </p:spPr>
        </p:cxnSp>
        <p:cxnSp>
          <p:nvCxnSpPr>
            <p:cNvPr id="177" name="Google Shape;177;p15"/>
            <p:cNvCxnSpPr/>
            <p:nvPr/>
          </p:nvCxnSpPr>
          <p:spPr>
            <a:xfrm>
              <a:off x="25400" y="9522"/>
              <a:ext cx="0" cy="691505"/>
            </a:xfrm>
            <a:prstGeom prst="straightConnector1">
              <a:avLst/>
            </a:prstGeom>
            <a:noFill/>
            <a:ln cap="flat" cmpd="sng" w="50800">
              <a:solidFill>
                <a:srgbClr val="FFFFFF"/>
              </a:solidFill>
              <a:prstDash val="solid"/>
              <a:round/>
              <a:headEnd len="sm" w="sm" type="none"/>
              <a:tailEnd len="sm" w="sm" type="none"/>
            </a:ln>
          </p:spPr>
        </p:cxnSp>
        <p:cxnSp>
          <p:nvCxnSpPr>
            <p:cNvPr id="178" name="Google Shape;178;p15"/>
            <p:cNvCxnSpPr/>
            <p:nvPr/>
          </p:nvCxnSpPr>
          <p:spPr>
            <a:xfrm>
              <a:off x="11093623" y="0"/>
              <a:ext cx="0" cy="691505"/>
            </a:xfrm>
            <a:prstGeom prst="straightConnector1">
              <a:avLst/>
            </a:prstGeom>
            <a:noFill/>
            <a:ln cap="flat" cmpd="sng" w="50800">
              <a:solidFill>
                <a:srgbClr val="FFFFFF"/>
              </a:solidFill>
              <a:prstDash val="solid"/>
              <a:round/>
              <a:headEnd len="sm" w="sm" type="none"/>
              <a:tailEnd len="sm" w="sm" type="none"/>
            </a:ln>
          </p:spPr>
        </p:cxnSp>
      </p:grpSp>
      <p:grpSp>
        <p:nvGrpSpPr>
          <p:cNvPr id="179" name="Google Shape;179;p15"/>
          <p:cNvGrpSpPr/>
          <p:nvPr/>
        </p:nvGrpSpPr>
        <p:grpSpPr>
          <a:xfrm>
            <a:off x="1811862" y="5679249"/>
            <a:ext cx="8339267" cy="525770"/>
            <a:chOff x="0" y="0"/>
            <a:chExt cx="11119023" cy="701027"/>
          </a:xfrm>
        </p:grpSpPr>
        <p:cxnSp>
          <p:nvCxnSpPr>
            <p:cNvPr id="180" name="Google Shape;180;p15"/>
            <p:cNvCxnSpPr/>
            <p:nvPr/>
          </p:nvCxnSpPr>
          <p:spPr>
            <a:xfrm>
              <a:off x="0" y="691505"/>
              <a:ext cx="11119023" cy="0"/>
            </a:xfrm>
            <a:prstGeom prst="straightConnector1">
              <a:avLst/>
            </a:prstGeom>
            <a:noFill/>
            <a:ln cap="flat" cmpd="sng" w="50800">
              <a:solidFill>
                <a:srgbClr val="FFFFFF"/>
              </a:solidFill>
              <a:prstDash val="solid"/>
              <a:round/>
              <a:headEnd len="sm" w="sm" type="none"/>
              <a:tailEnd len="sm" w="sm" type="none"/>
            </a:ln>
          </p:spPr>
        </p:cxnSp>
        <p:cxnSp>
          <p:nvCxnSpPr>
            <p:cNvPr id="181" name="Google Shape;181;p15"/>
            <p:cNvCxnSpPr/>
            <p:nvPr/>
          </p:nvCxnSpPr>
          <p:spPr>
            <a:xfrm>
              <a:off x="25400" y="9522"/>
              <a:ext cx="0" cy="691505"/>
            </a:xfrm>
            <a:prstGeom prst="straightConnector1">
              <a:avLst/>
            </a:prstGeom>
            <a:noFill/>
            <a:ln cap="flat" cmpd="sng" w="50800">
              <a:solidFill>
                <a:srgbClr val="FFFFFF"/>
              </a:solidFill>
              <a:prstDash val="solid"/>
              <a:round/>
              <a:headEnd len="sm" w="sm" type="none"/>
              <a:tailEnd len="sm" w="sm" type="none"/>
            </a:ln>
          </p:spPr>
        </p:cxnSp>
        <p:cxnSp>
          <p:nvCxnSpPr>
            <p:cNvPr id="182" name="Google Shape;182;p15"/>
            <p:cNvCxnSpPr/>
            <p:nvPr/>
          </p:nvCxnSpPr>
          <p:spPr>
            <a:xfrm>
              <a:off x="11093623" y="0"/>
              <a:ext cx="0" cy="691505"/>
            </a:xfrm>
            <a:prstGeom prst="straightConnector1">
              <a:avLst/>
            </a:prstGeom>
            <a:noFill/>
            <a:ln cap="flat" cmpd="sng" w="50800">
              <a:solidFill>
                <a:srgbClr val="FFFFFF"/>
              </a:solidFill>
              <a:prstDash val="solid"/>
              <a:round/>
              <a:headEnd len="sm" w="sm" type="none"/>
              <a:tailEnd len="sm" w="sm" type="none"/>
            </a:ln>
          </p:spPr>
        </p:cxnSp>
      </p:grpSp>
      <p:sp>
        <p:nvSpPr>
          <p:cNvPr id="183" name="Google Shape;183;p15"/>
          <p:cNvSpPr/>
          <p:nvPr/>
        </p:nvSpPr>
        <p:spPr>
          <a:xfrm rot="-1309736">
            <a:off x="13625197" y="7852864"/>
            <a:ext cx="8169200" cy="9389886"/>
          </a:xfrm>
          <a:custGeom>
            <a:rect b="b" l="l" r="r" t="t"/>
            <a:pathLst>
              <a:path extrusionOk="0" h="9389886" w="8169200">
                <a:moveTo>
                  <a:pt x="0" y="0"/>
                </a:moveTo>
                <a:lnTo>
                  <a:pt x="8169201" y="0"/>
                </a:lnTo>
                <a:lnTo>
                  <a:pt x="8169201" y="9389886"/>
                </a:lnTo>
                <a:lnTo>
                  <a:pt x="0" y="9389886"/>
                </a:lnTo>
                <a:lnTo>
                  <a:pt x="0" y="0"/>
                </a:lnTo>
                <a:close/>
              </a:path>
            </a:pathLst>
          </a:custGeom>
          <a:blipFill rotWithShape="1">
            <a:blip r:embed="rId3">
              <a:alphaModFix amt="50000"/>
            </a:blip>
            <a:stretch>
              <a:fillRect b="0" l="0" r="0" t="0"/>
            </a:stretch>
          </a:blipFill>
          <a:ln>
            <a:noFill/>
          </a:ln>
        </p:spPr>
      </p:sp>
      <p:pic>
        <p:nvPicPr>
          <p:cNvPr id="184" name="Google Shape;184;p15"/>
          <p:cNvPicPr preferRelativeResize="0"/>
          <p:nvPr/>
        </p:nvPicPr>
        <p:blipFill>
          <a:blip r:embed="rId4">
            <a:alphaModFix/>
          </a:blip>
          <a:stretch>
            <a:fillRect/>
          </a:stretch>
        </p:blipFill>
        <p:spPr>
          <a:xfrm>
            <a:off x="12455500" y="5013488"/>
            <a:ext cx="7352700" cy="7271574"/>
          </a:xfrm>
          <a:prstGeom prst="rect">
            <a:avLst/>
          </a:prstGeom>
          <a:noFill/>
          <a:ln>
            <a:noFill/>
          </a:ln>
        </p:spPr>
      </p:pic>
      <p:pic>
        <p:nvPicPr>
          <p:cNvPr id="185" name="Google Shape;185;p15"/>
          <p:cNvPicPr preferRelativeResize="0"/>
          <p:nvPr/>
        </p:nvPicPr>
        <p:blipFill>
          <a:blip r:embed="rId5">
            <a:alphaModFix/>
          </a:blip>
          <a:stretch>
            <a:fillRect/>
          </a:stretch>
        </p:blipFill>
        <p:spPr>
          <a:xfrm>
            <a:off x="11226925" y="535775"/>
            <a:ext cx="6482876" cy="9308775"/>
          </a:xfrm>
          <a:prstGeom prst="rect">
            <a:avLst/>
          </a:prstGeom>
          <a:noFill/>
          <a:ln>
            <a:noFill/>
          </a:ln>
        </p:spPr>
      </p:pic>
      <p:pic>
        <p:nvPicPr>
          <p:cNvPr id="186" name="Google Shape;186;p15"/>
          <p:cNvPicPr preferRelativeResize="0"/>
          <p:nvPr/>
        </p:nvPicPr>
        <p:blipFill>
          <a:blip r:embed="rId6">
            <a:alphaModFix/>
          </a:blip>
          <a:stretch>
            <a:fillRect/>
          </a:stretch>
        </p:blipFill>
        <p:spPr>
          <a:xfrm>
            <a:off x="-5687671" y="-5282775"/>
            <a:ext cx="10429594" cy="102870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190" name="Shape 190"/>
        <p:cNvGrpSpPr/>
        <p:nvPr/>
      </p:nvGrpSpPr>
      <p:grpSpPr>
        <a:xfrm>
          <a:off x="0" y="0"/>
          <a:ext cx="0" cy="0"/>
          <a:chOff x="0" y="0"/>
          <a:chExt cx="0" cy="0"/>
        </a:xfrm>
      </p:grpSpPr>
      <p:grpSp>
        <p:nvGrpSpPr>
          <p:cNvPr id="191" name="Google Shape;191;p16"/>
          <p:cNvGrpSpPr/>
          <p:nvPr/>
        </p:nvGrpSpPr>
        <p:grpSpPr>
          <a:xfrm>
            <a:off x="-176634" y="4059340"/>
            <a:ext cx="19837626" cy="4251545"/>
            <a:chOff x="0" y="-47625"/>
            <a:chExt cx="5224725" cy="1119749"/>
          </a:xfrm>
        </p:grpSpPr>
        <p:sp>
          <p:nvSpPr>
            <p:cNvPr id="192" name="Google Shape;192;p16"/>
            <p:cNvSpPr/>
            <p:nvPr/>
          </p:nvSpPr>
          <p:spPr>
            <a:xfrm>
              <a:off x="0" y="0"/>
              <a:ext cx="5224724" cy="1072124"/>
            </a:xfrm>
            <a:custGeom>
              <a:rect b="b" l="l" r="r" t="t"/>
              <a:pathLst>
                <a:path extrusionOk="0" h="1072124" w="5224724">
                  <a:moveTo>
                    <a:pt x="0" y="0"/>
                  </a:moveTo>
                  <a:lnTo>
                    <a:pt x="5224724" y="0"/>
                  </a:lnTo>
                  <a:lnTo>
                    <a:pt x="5224724" y="1072124"/>
                  </a:lnTo>
                  <a:lnTo>
                    <a:pt x="0" y="1072124"/>
                  </a:lnTo>
                  <a:close/>
                </a:path>
              </a:pathLst>
            </a:custGeom>
            <a:solidFill>
              <a:srgbClr val="545454"/>
            </a:solidFill>
            <a:ln>
              <a:noFill/>
            </a:ln>
          </p:spPr>
        </p:sp>
        <p:sp>
          <p:nvSpPr>
            <p:cNvPr id="193" name="Google Shape;193;p16"/>
            <p:cNvSpPr txBox="1"/>
            <p:nvPr/>
          </p:nvSpPr>
          <p:spPr>
            <a:xfrm>
              <a:off x="0" y="-47625"/>
              <a:ext cx="5224725" cy="11197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4" name="Google Shape;194;p16"/>
          <p:cNvSpPr txBox="1"/>
          <p:nvPr/>
        </p:nvSpPr>
        <p:spPr>
          <a:xfrm>
            <a:off x="9144000" y="4978863"/>
            <a:ext cx="3202401"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
                <a:ea typeface="Play"/>
                <a:cs typeface="Play"/>
                <a:sym typeface="Play"/>
              </a:rPr>
              <a:t>Mission</a:t>
            </a:r>
            <a:endParaRPr/>
          </a:p>
        </p:txBody>
      </p:sp>
      <p:sp>
        <p:nvSpPr>
          <p:cNvPr id="195" name="Google Shape;195;p16"/>
          <p:cNvSpPr txBox="1"/>
          <p:nvPr/>
        </p:nvSpPr>
        <p:spPr>
          <a:xfrm>
            <a:off x="12329249" y="5023631"/>
            <a:ext cx="4584125" cy="4057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Dosis"/>
                <a:ea typeface="Dosis"/>
                <a:cs typeface="Dosis"/>
                <a:sym typeface="Dosis"/>
              </a:rPr>
              <a:t>Enter your grand vision statement!</a:t>
            </a:r>
            <a:endParaRPr/>
          </a:p>
        </p:txBody>
      </p:sp>
      <p:sp>
        <p:nvSpPr>
          <p:cNvPr id="196" name="Google Shape;196;p16"/>
          <p:cNvSpPr txBox="1"/>
          <p:nvPr/>
        </p:nvSpPr>
        <p:spPr>
          <a:xfrm>
            <a:off x="9235193" y="6700177"/>
            <a:ext cx="3202401"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Play"/>
                <a:ea typeface="Play"/>
                <a:cs typeface="Play"/>
                <a:sym typeface="Play"/>
              </a:rPr>
              <a:t>Vision</a:t>
            </a:r>
            <a:endParaRPr/>
          </a:p>
        </p:txBody>
      </p:sp>
      <p:sp>
        <p:nvSpPr>
          <p:cNvPr id="197" name="Google Shape;197;p16"/>
          <p:cNvSpPr txBox="1"/>
          <p:nvPr/>
        </p:nvSpPr>
        <p:spPr>
          <a:xfrm>
            <a:off x="12420441" y="6744944"/>
            <a:ext cx="4584125" cy="4057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Dosis"/>
                <a:ea typeface="Dosis"/>
                <a:cs typeface="Dosis"/>
                <a:sym typeface="Dosis"/>
              </a:rPr>
              <a:t>Enter your grand vision statement!</a:t>
            </a:r>
            <a:endParaRPr/>
          </a:p>
        </p:txBody>
      </p:sp>
      <p:sp>
        <p:nvSpPr>
          <p:cNvPr id="198" name="Google Shape;198;p16"/>
          <p:cNvSpPr txBox="1"/>
          <p:nvPr/>
        </p:nvSpPr>
        <p:spPr>
          <a:xfrm>
            <a:off x="7480235" y="1019175"/>
            <a:ext cx="85050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Business Overview</a:t>
            </a:r>
            <a:endParaRPr/>
          </a:p>
        </p:txBody>
      </p:sp>
      <p:grpSp>
        <p:nvGrpSpPr>
          <p:cNvPr id="199" name="Google Shape;199;p16"/>
          <p:cNvGrpSpPr/>
          <p:nvPr/>
        </p:nvGrpSpPr>
        <p:grpSpPr>
          <a:xfrm>
            <a:off x="518334" y="8720622"/>
            <a:ext cx="16740966" cy="525770"/>
            <a:chOff x="0" y="0"/>
            <a:chExt cx="22321289" cy="701027"/>
          </a:xfrm>
        </p:grpSpPr>
        <p:cxnSp>
          <p:nvCxnSpPr>
            <p:cNvPr id="200" name="Google Shape;200;p16"/>
            <p:cNvCxnSpPr/>
            <p:nvPr/>
          </p:nvCxnSpPr>
          <p:spPr>
            <a:xfrm>
              <a:off x="0" y="691505"/>
              <a:ext cx="22321289" cy="0"/>
            </a:xfrm>
            <a:prstGeom prst="straightConnector1">
              <a:avLst/>
            </a:prstGeom>
            <a:noFill/>
            <a:ln cap="flat" cmpd="sng" w="50800">
              <a:solidFill>
                <a:srgbClr val="FFFFFF"/>
              </a:solidFill>
              <a:prstDash val="solid"/>
              <a:round/>
              <a:headEnd len="sm" w="sm" type="none"/>
              <a:tailEnd len="sm" w="sm" type="none"/>
            </a:ln>
          </p:spPr>
        </p:cxnSp>
        <p:cxnSp>
          <p:nvCxnSpPr>
            <p:cNvPr id="201" name="Google Shape;201;p16"/>
            <p:cNvCxnSpPr/>
            <p:nvPr/>
          </p:nvCxnSpPr>
          <p:spPr>
            <a:xfrm>
              <a:off x="25400" y="9522"/>
              <a:ext cx="0" cy="691505"/>
            </a:xfrm>
            <a:prstGeom prst="straightConnector1">
              <a:avLst/>
            </a:prstGeom>
            <a:noFill/>
            <a:ln cap="flat" cmpd="sng" w="50800">
              <a:solidFill>
                <a:srgbClr val="FFFFFF"/>
              </a:solidFill>
              <a:prstDash val="solid"/>
              <a:round/>
              <a:headEnd len="sm" w="sm" type="none"/>
              <a:tailEnd len="sm" w="sm" type="none"/>
            </a:ln>
          </p:spPr>
        </p:cxnSp>
        <p:cxnSp>
          <p:nvCxnSpPr>
            <p:cNvPr id="202" name="Google Shape;202;p16"/>
            <p:cNvCxnSpPr/>
            <p:nvPr/>
          </p:nvCxnSpPr>
          <p:spPr>
            <a:xfrm>
              <a:off x="22295889" y="0"/>
              <a:ext cx="0" cy="691505"/>
            </a:xfrm>
            <a:prstGeom prst="straightConnector1">
              <a:avLst/>
            </a:prstGeom>
            <a:noFill/>
            <a:ln cap="flat" cmpd="sng" w="50800">
              <a:solidFill>
                <a:srgbClr val="FFFFFF"/>
              </a:solidFill>
              <a:prstDash val="solid"/>
              <a:round/>
              <a:headEnd len="sm" w="sm" type="none"/>
              <a:tailEnd len="sm" w="sm" type="none"/>
            </a:ln>
          </p:spPr>
        </p:cxnSp>
      </p:grpSp>
      <p:sp>
        <p:nvSpPr>
          <p:cNvPr id="203" name="Google Shape;203;p16"/>
          <p:cNvSpPr/>
          <p:nvPr/>
        </p:nvSpPr>
        <p:spPr>
          <a:xfrm rot="-5044762">
            <a:off x="16581350" y="-2532339"/>
            <a:ext cx="8169200" cy="9389886"/>
          </a:xfrm>
          <a:custGeom>
            <a:rect b="b" l="l" r="r" t="t"/>
            <a:pathLst>
              <a:path extrusionOk="0" h="9389886" w="8169200">
                <a:moveTo>
                  <a:pt x="0" y="0"/>
                </a:moveTo>
                <a:lnTo>
                  <a:pt x="8169201" y="0"/>
                </a:lnTo>
                <a:lnTo>
                  <a:pt x="8169201" y="9389886"/>
                </a:lnTo>
                <a:lnTo>
                  <a:pt x="0" y="9389886"/>
                </a:lnTo>
                <a:lnTo>
                  <a:pt x="0" y="0"/>
                </a:lnTo>
                <a:close/>
              </a:path>
            </a:pathLst>
          </a:custGeom>
          <a:blipFill rotWithShape="1">
            <a:blip r:embed="rId3">
              <a:alphaModFix amt="50000"/>
            </a:blip>
            <a:stretch>
              <a:fillRect b="0" l="0" r="0" t="0"/>
            </a:stretch>
          </a:blipFill>
          <a:ln>
            <a:noFill/>
          </a:ln>
        </p:spPr>
      </p:sp>
      <p:pic>
        <p:nvPicPr>
          <p:cNvPr id="204" name="Google Shape;204;p16"/>
          <p:cNvPicPr preferRelativeResize="0"/>
          <p:nvPr/>
        </p:nvPicPr>
        <p:blipFill>
          <a:blip r:embed="rId4">
            <a:alphaModFix/>
          </a:blip>
          <a:stretch>
            <a:fillRect/>
          </a:stretch>
        </p:blipFill>
        <p:spPr>
          <a:xfrm>
            <a:off x="856875" y="1328650"/>
            <a:ext cx="5736249" cy="7650324"/>
          </a:xfrm>
          <a:prstGeom prst="rect">
            <a:avLst/>
          </a:prstGeom>
          <a:noFill/>
          <a:ln>
            <a:noFill/>
          </a:ln>
        </p:spPr>
      </p:pic>
      <p:pic>
        <p:nvPicPr>
          <p:cNvPr id="205" name="Google Shape;205;p16"/>
          <p:cNvPicPr preferRelativeResize="0"/>
          <p:nvPr/>
        </p:nvPicPr>
        <p:blipFill>
          <a:blip r:embed="rId5">
            <a:alphaModFix/>
          </a:blip>
          <a:stretch>
            <a:fillRect/>
          </a:stretch>
        </p:blipFill>
        <p:spPr>
          <a:xfrm>
            <a:off x="-7771575" y="4873950"/>
            <a:ext cx="14699402" cy="14541499"/>
          </a:xfrm>
          <a:prstGeom prst="rect">
            <a:avLst/>
          </a:prstGeom>
          <a:noFill/>
          <a:ln>
            <a:noFill/>
          </a:ln>
        </p:spPr>
      </p:pic>
      <p:sp>
        <p:nvSpPr>
          <p:cNvPr id="206" name="Google Shape;206;p16"/>
          <p:cNvSpPr/>
          <p:nvPr/>
        </p:nvSpPr>
        <p:spPr>
          <a:xfrm rot="3010565">
            <a:off x="-3706234" y="6321862"/>
            <a:ext cx="8163709" cy="9383575"/>
          </a:xfrm>
          <a:custGeom>
            <a:rect b="b" l="l" r="r" t="t"/>
            <a:pathLst>
              <a:path extrusionOk="0" h="9389886" w="8169200">
                <a:moveTo>
                  <a:pt x="0" y="0"/>
                </a:moveTo>
                <a:lnTo>
                  <a:pt x="8169200" y="0"/>
                </a:lnTo>
                <a:lnTo>
                  <a:pt x="8169200" y="9389886"/>
                </a:lnTo>
                <a:lnTo>
                  <a:pt x="0" y="9389886"/>
                </a:lnTo>
                <a:lnTo>
                  <a:pt x="0" y="0"/>
                </a:lnTo>
                <a:close/>
              </a:path>
            </a:pathLst>
          </a:custGeom>
          <a:blipFill rotWithShape="1">
            <a:blip r:embed="rId3">
              <a:alphaModFix amt="50000"/>
            </a:blip>
            <a:stretch>
              <a:fillRect b="0" l="0" r="0" t="0"/>
            </a:stretch>
          </a:blipFill>
          <a:ln>
            <a:noFill/>
          </a:ln>
        </p:spPr>
      </p:sp>
      <p:pic>
        <p:nvPicPr>
          <p:cNvPr id="207" name="Google Shape;207;p16"/>
          <p:cNvPicPr preferRelativeResize="0"/>
          <p:nvPr/>
        </p:nvPicPr>
        <p:blipFill>
          <a:blip r:embed="rId6">
            <a:alphaModFix/>
          </a:blip>
          <a:stretch>
            <a:fillRect/>
          </a:stretch>
        </p:blipFill>
        <p:spPr>
          <a:xfrm>
            <a:off x="8071938" y="4740300"/>
            <a:ext cx="1010550" cy="1010550"/>
          </a:xfrm>
          <a:prstGeom prst="rect">
            <a:avLst/>
          </a:prstGeom>
          <a:noFill/>
          <a:ln>
            <a:noFill/>
          </a:ln>
        </p:spPr>
      </p:pic>
      <p:pic>
        <p:nvPicPr>
          <p:cNvPr id="208" name="Google Shape;208;p16"/>
          <p:cNvPicPr preferRelativeResize="0"/>
          <p:nvPr/>
        </p:nvPicPr>
        <p:blipFill>
          <a:blip r:embed="rId7">
            <a:alphaModFix/>
          </a:blip>
          <a:stretch>
            <a:fillRect/>
          </a:stretch>
        </p:blipFill>
        <p:spPr>
          <a:xfrm>
            <a:off x="7995600" y="6385250"/>
            <a:ext cx="1163250" cy="1163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212" name="Shape 212"/>
        <p:cNvGrpSpPr/>
        <p:nvPr/>
      </p:nvGrpSpPr>
      <p:grpSpPr>
        <a:xfrm>
          <a:off x="0" y="0"/>
          <a:ext cx="0" cy="0"/>
          <a:chOff x="0" y="0"/>
          <a:chExt cx="0" cy="0"/>
        </a:xfrm>
      </p:grpSpPr>
      <p:grpSp>
        <p:nvGrpSpPr>
          <p:cNvPr id="213" name="Google Shape;213;p17"/>
          <p:cNvGrpSpPr/>
          <p:nvPr/>
        </p:nvGrpSpPr>
        <p:grpSpPr>
          <a:xfrm>
            <a:off x="10471314" y="-180826"/>
            <a:ext cx="6455485" cy="10972999"/>
            <a:chOff x="0" y="-47625"/>
            <a:chExt cx="1700210" cy="2890008"/>
          </a:xfrm>
        </p:grpSpPr>
        <p:sp>
          <p:nvSpPr>
            <p:cNvPr id="214" name="Google Shape;214;p17"/>
            <p:cNvSpPr/>
            <p:nvPr/>
          </p:nvSpPr>
          <p:spPr>
            <a:xfrm>
              <a:off x="0" y="0"/>
              <a:ext cx="1700210" cy="2842383"/>
            </a:xfrm>
            <a:custGeom>
              <a:rect b="b" l="l" r="r" t="t"/>
              <a:pathLst>
                <a:path extrusionOk="0" h="2842383" w="1700210">
                  <a:moveTo>
                    <a:pt x="0" y="0"/>
                  </a:moveTo>
                  <a:lnTo>
                    <a:pt x="1700210" y="0"/>
                  </a:lnTo>
                  <a:lnTo>
                    <a:pt x="1700210" y="2842383"/>
                  </a:lnTo>
                  <a:lnTo>
                    <a:pt x="0" y="2842383"/>
                  </a:lnTo>
                  <a:close/>
                </a:path>
              </a:pathLst>
            </a:custGeom>
            <a:solidFill>
              <a:srgbClr val="545454"/>
            </a:solidFill>
            <a:ln>
              <a:noFill/>
            </a:ln>
          </p:spPr>
        </p:sp>
        <p:sp>
          <p:nvSpPr>
            <p:cNvPr id="215" name="Google Shape;215;p17"/>
            <p:cNvSpPr txBox="1"/>
            <p:nvPr/>
          </p:nvSpPr>
          <p:spPr>
            <a:xfrm>
              <a:off x="0" y="-47625"/>
              <a:ext cx="1700210" cy="289000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6" name="Google Shape;216;p17"/>
          <p:cNvSpPr txBox="1"/>
          <p:nvPr/>
        </p:nvSpPr>
        <p:spPr>
          <a:xfrm>
            <a:off x="1765925" y="4929710"/>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Our Projects</a:t>
            </a:r>
            <a:endParaRPr/>
          </a:p>
        </p:txBody>
      </p:sp>
      <p:sp>
        <p:nvSpPr>
          <p:cNvPr id="217" name="Google Shape;217;p17"/>
          <p:cNvSpPr txBox="1"/>
          <p:nvPr/>
        </p:nvSpPr>
        <p:spPr>
          <a:xfrm>
            <a:off x="2154721" y="6677518"/>
            <a:ext cx="6600483"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a:t>
            </a:r>
            <a:endParaRPr/>
          </a:p>
        </p:txBody>
      </p:sp>
      <p:sp>
        <p:nvSpPr>
          <p:cNvPr id="218" name="Google Shape;218;p17"/>
          <p:cNvSpPr txBox="1"/>
          <p:nvPr/>
        </p:nvSpPr>
        <p:spPr>
          <a:xfrm>
            <a:off x="4788570" y="1962643"/>
            <a:ext cx="1332786" cy="3076575"/>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1" i="0" lang="en-US" sz="18000" u="none" cap="none" strike="noStrike">
                <a:solidFill>
                  <a:srgbClr val="FF3131"/>
                </a:solidFill>
                <a:latin typeface="Bai Jamjuree"/>
                <a:ea typeface="Bai Jamjuree"/>
                <a:cs typeface="Bai Jamjuree"/>
                <a:sym typeface="Bai Jamjuree"/>
              </a:rPr>
              <a:t>2</a:t>
            </a:r>
            <a:endParaRPr/>
          </a:p>
        </p:txBody>
      </p:sp>
      <p:grpSp>
        <p:nvGrpSpPr>
          <p:cNvPr id="219" name="Google Shape;219;p17"/>
          <p:cNvGrpSpPr/>
          <p:nvPr/>
        </p:nvGrpSpPr>
        <p:grpSpPr>
          <a:xfrm rot="10800000">
            <a:off x="1285329" y="1770248"/>
            <a:ext cx="8339267" cy="525770"/>
            <a:chOff x="0" y="0"/>
            <a:chExt cx="11119023" cy="701027"/>
          </a:xfrm>
        </p:grpSpPr>
        <p:cxnSp>
          <p:nvCxnSpPr>
            <p:cNvPr id="220" name="Google Shape;220;p17"/>
            <p:cNvCxnSpPr/>
            <p:nvPr/>
          </p:nvCxnSpPr>
          <p:spPr>
            <a:xfrm>
              <a:off x="0" y="691505"/>
              <a:ext cx="11119023" cy="0"/>
            </a:xfrm>
            <a:prstGeom prst="straightConnector1">
              <a:avLst/>
            </a:prstGeom>
            <a:noFill/>
            <a:ln cap="flat" cmpd="sng" w="50800">
              <a:solidFill>
                <a:srgbClr val="FFFFFF"/>
              </a:solidFill>
              <a:prstDash val="solid"/>
              <a:round/>
              <a:headEnd len="sm" w="sm" type="none"/>
              <a:tailEnd len="sm" w="sm" type="none"/>
            </a:ln>
          </p:spPr>
        </p:cxnSp>
        <p:cxnSp>
          <p:nvCxnSpPr>
            <p:cNvPr id="221" name="Google Shape;221;p17"/>
            <p:cNvCxnSpPr/>
            <p:nvPr/>
          </p:nvCxnSpPr>
          <p:spPr>
            <a:xfrm>
              <a:off x="25400" y="9522"/>
              <a:ext cx="0" cy="691505"/>
            </a:xfrm>
            <a:prstGeom prst="straightConnector1">
              <a:avLst/>
            </a:prstGeom>
            <a:noFill/>
            <a:ln cap="flat" cmpd="sng" w="50800">
              <a:solidFill>
                <a:srgbClr val="FFFFFF"/>
              </a:solidFill>
              <a:prstDash val="solid"/>
              <a:round/>
              <a:headEnd len="sm" w="sm" type="none"/>
              <a:tailEnd len="sm" w="sm" type="none"/>
            </a:ln>
          </p:spPr>
        </p:cxnSp>
        <p:cxnSp>
          <p:nvCxnSpPr>
            <p:cNvPr id="222" name="Google Shape;222;p17"/>
            <p:cNvCxnSpPr/>
            <p:nvPr/>
          </p:nvCxnSpPr>
          <p:spPr>
            <a:xfrm>
              <a:off x="11093623" y="0"/>
              <a:ext cx="0" cy="691505"/>
            </a:xfrm>
            <a:prstGeom prst="straightConnector1">
              <a:avLst/>
            </a:prstGeom>
            <a:noFill/>
            <a:ln cap="flat" cmpd="sng" w="50800">
              <a:solidFill>
                <a:srgbClr val="FFFFFF"/>
              </a:solidFill>
              <a:prstDash val="solid"/>
              <a:round/>
              <a:headEnd len="sm" w="sm" type="none"/>
              <a:tailEnd len="sm" w="sm" type="none"/>
            </a:ln>
          </p:spPr>
        </p:cxnSp>
      </p:grpSp>
      <p:grpSp>
        <p:nvGrpSpPr>
          <p:cNvPr id="223" name="Google Shape;223;p17"/>
          <p:cNvGrpSpPr/>
          <p:nvPr/>
        </p:nvGrpSpPr>
        <p:grpSpPr>
          <a:xfrm>
            <a:off x="1285329" y="8479854"/>
            <a:ext cx="8339267" cy="525770"/>
            <a:chOff x="0" y="0"/>
            <a:chExt cx="11119023" cy="701027"/>
          </a:xfrm>
        </p:grpSpPr>
        <p:cxnSp>
          <p:nvCxnSpPr>
            <p:cNvPr id="224" name="Google Shape;224;p17"/>
            <p:cNvCxnSpPr/>
            <p:nvPr/>
          </p:nvCxnSpPr>
          <p:spPr>
            <a:xfrm>
              <a:off x="0" y="691505"/>
              <a:ext cx="11119023" cy="0"/>
            </a:xfrm>
            <a:prstGeom prst="straightConnector1">
              <a:avLst/>
            </a:prstGeom>
            <a:noFill/>
            <a:ln cap="flat" cmpd="sng" w="50800">
              <a:solidFill>
                <a:srgbClr val="FFFFFF"/>
              </a:solidFill>
              <a:prstDash val="solid"/>
              <a:round/>
              <a:headEnd len="sm" w="sm" type="none"/>
              <a:tailEnd len="sm" w="sm" type="none"/>
            </a:ln>
          </p:spPr>
        </p:cxnSp>
        <p:cxnSp>
          <p:nvCxnSpPr>
            <p:cNvPr id="225" name="Google Shape;225;p17"/>
            <p:cNvCxnSpPr/>
            <p:nvPr/>
          </p:nvCxnSpPr>
          <p:spPr>
            <a:xfrm>
              <a:off x="25400" y="9522"/>
              <a:ext cx="0" cy="691505"/>
            </a:xfrm>
            <a:prstGeom prst="straightConnector1">
              <a:avLst/>
            </a:prstGeom>
            <a:noFill/>
            <a:ln cap="flat" cmpd="sng" w="50800">
              <a:solidFill>
                <a:srgbClr val="FFFFFF"/>
              </a:solidFill>
              <a:prstDash val="solid"/>
              <a:round/>
              <a:headEnd len="sm" w="sm" type="none"/>
              <a:tailEnd len="sm" w="sm" type="none"/>
            </a:ln>
          </p:spPr>
        </p:cxnSp>
        <p:cxnSp>
          <p:nvCxnSpPr>
            <p:cNvPr id="226" name="Google Shape;226;p17"/>
            <p:cNvCxnSpPr/>
            <p:nvPr/>
          </p:nvCxnSpPr>
          <p:spPr>
            <a:xfrm>
              <a:off x="11093623" y="0"/>
              <a:ext cx="0" cy="691505"/>
            </a:xfrm>
            <a:prstGeom prst="straightConnector1">
              <a:avLst/>
            </a:prstGeom>
            <a:noFill/>
            <a:ln cap="flat" cmpd="sng" w="50800">
              <a:solidFill>
                <a:srgbClr val="FFFFFF"/>
              </a:solidFill>
              <a:prstDash val="solid"/>
              <a:round/>
              <a:headEnd len="sm" w="sm" type="none"/>
              <a:tailEnd len="sm" w="sm" type="none"/>
            </a:ln>
          </p:spPr>
        </p:cxnSp>
      </p:grpSp>
      <p:pic>
        <p:nvPicPr>
          <p:cNvPr id="227" name="Google Shape;227;p17"/>
          <p:cNvPicPr preferRelativeResize="0"/>
          <p:nvPr/>
        </p:nvPicPr>
        <p:blipFill>
          <a:blip r:embed="rId3">
            <a:alphaModFix/>
          </a:blip>
          <a:stretch>
            <a:fillRect/>
          </a:stretch>
        </p:blipFill>
        <p:spPr>
          <a:xfrm>
            <a:off x="11381375" y="648375"/>
            <a:ext cx="6084301" cy="9129524"/>
          </a:xfrm>
          <a:prstGeom prst="rect">
            <a:avLst/>
          </a:prstGeom>
          <a:noFill/>
          <a:ln>
            <a:noFill/>
          </a:ln>
        </p:spPr>
      </p:pic>
      <p:sp>
        <p:nvSpPr>
          <p:cNvPr id="228" name="Google Shape;228;p17"/>
          <p:cNvSpPr/>
          <p:nvPr/>
        </p:nvSpPr>
        <p:spPr>
          <a:xfrm>
            <a:off x="13946194" y="-782656"/>
            <a:ext cx="7600141" cy="8735794"/>
          </a:xfrm>
          <a:custGeom>
            <a:rect b="b" l="l" r="r" t="t"/>
            <a:pathLst>
              <a:path extrusionOk="0" h="8735794" w="7600141">
                <a:moveTo>
                  <a:pt x="0" y="0"/>
                </a:moveTo>
                <a:lnTo>
                  <a:pt x="7600141" y="0"/>
                </a:lnTo>
                <a:lnTo>
                  <a:pt x="7600141" y="8735794"/>
                </a:lnTo>
                <a:lnTo>
                  <a:pt x="0" y="8735794"/>
                </a:lnTo>
                <a:lnTo>
                  <a:pt x="0" y="0"/>
                </a:lnTo>
                <a:close/>
              </a:path>
            </a:pathLst>
          </a:custGeom>
          <a:blipFill rotWithShape="1">
            <a:blip r:embed="rId4">
              <a:alphaModFix amt="50000"/>
            </a:blip>
            <a:stretch>
              <a:fillRect b="0" l="0" r="0" t="0"/>
            </a:stretch>
          </a:blipFill>
          <a:ln>
            <a:noFill/>
          </a:ln>
        </p:spPr>
      </p:sp>
      <p:sp>
        <p:nvSpPr>
          <p:cNvPr id="229" name="Google Shape;229;p17"/>
          <p:cNvSpPr/>
          <p:nvPr/>
        </p:nvSpPr>
        <p:spPr>
          <a:xfrm rot="7812463">
            <a:off x="-5957656" y="4232072"/>
            <a:ext cx="7600141" cy="8735794"/>
          </a:xfrm>
          <a:custGeom>
            <a:rect b="b" l="l" r="r" t="t"/>
            <a:pathLst>
              <a:path extrusionOk="0" h="8735794" w="7600141">
                <a:moveTo>
                  <a:pt x="0" y="0"/>
                </a:moveTo>
                <a:lnTo>
                  <a:pt x="7600141" y="0"/>
                </a:lnTo>
                <a:lnTo>
                  <a:pt x="7600141" y="8735794"/>
                </a:lnTo>
                <a:lnTo>
                  <a:pt x="0" y="8735794"/>
                </a:lnTo>
                <a:lnTo>
                  <a:pt x="0" y="0"/>
                </a:lnTo>
                <a:close/>
              </a:path>
            </a:pathLst>
          </a:custGeom>
          <a:blipFill rotWithShape="1">
            <a:blip r:embed="rId4">
              <a:alphaModFix amt="50000"/>
            </a:blip>
            <a:stretch>
              <a:fillRect b="0" l="0" r="0" t="0"/>
            </a:stretch>
          </a:blipFill>
          <a:ln>
            <a:noFill/>
          </a:ln>
        </p:spPr>
      </p:sp>
      <p:pic>
        <p:nvPicPr>
          <p:cNvPr id="230" name="Google Shape;230;p17"/>
          <p:cNvPicPr preferRelativeResize="0"/>
          <p:nvPr/>
        </p:nvPicPr>
        <p:blipFill>
          <a:blip r:embed="rId5">
            <a:alphaModFix/>
          </a:blip>
          <a:stretch>
            <a:fillRect/>
          </a:stretch>
        </p:blipFill>
        <p:spPr>
          <a:xfrm>
            <a:off x="-5524190" y="-5357300"/>
            <a:ext cx="10441480" cy="10286999"/>
          </a:xfrm>
          <a:prstGeom prst="rect">
            <a:avLst/>
          </a:prstGeom>
          <a:noFill/>
          <a:ln>
            <a:noFill/>
          </a:ln>
        </p:spPr>
      </p:pic>
      <p:sp>
        <p:nvSpPr>
          <p:cNvPr id="231" name="Google Shape;231;p17"/>
          <p:cNvSpPr/>
          <p:nvPr/>
        </p:nvSpPr>
        <p:spPr>
          <a:xfrm rot="-6666441">
            <a:off x="9245150" y="-4523990"/>
            <a:ext cx="8375042" cy="11033668"/>
          </a:xfrm>
          <a:custGeom>
            <a:rect b="b" l="l" r="r" t="t"/>
            <a:pathLst>
              <a:path extrusionOk="0" h="11033668" w="8375042">
                <a:moveTo>
                  <a:pt x="0" y="0"/>
                </a:moveTo>
                <a:lnTo>
                  <a:pt x="8375042" y="0"/>
                </a:lnTo>
                <a:lnTo>
                  <a:pt x="8375042" y="11033668"/>
                </a:lnTo>
                <a:lnTo>
                  <a:pt x="0" y="11033668"/>
                </a:lnTo>
                <a:lnTo>
                  <a:pt x="0" y="0"/>
                </a:lnTo>
                <a:close/>
              </a:path>
            </a:pathLst>
          </a:custGeom>
          <a:blipFill rotWithShape="1">
            <a:blip r:embed="rId6">
              <a:alphaModFix amt="38000"/>
            </a:blip>
            <a:stretch>
              <a:fillRect b="0" l="-7307" r="-7306"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235" name="Shape 235"/>
        <p:cNvGrpSpPr/>
        <p:nvPr/>
      </p:nvGrpSpPr>
      <p:grpSpPr>
        <a:xfrm>
          <a:off x="0" y="0"/>
          <a:ext cx="0" cy="0"/>
          <a:chOff x="0" y="0"/>
          <a:chExt cx="0" cy="0"/>
        </a:xfrm>
      </p:grpSpPr>
      <p:grpSp>
        <p:nvGrpSpPr>
          <p:cNvPr id="236" name="Google Shape;236;p18"/>
          <p:cNvGrpSpPr/>
          <p:nvPr/>
        </p:nvGrpSpPr>
        <p:grpSpPr>
          <a:xfrm>
            <a:off x="10939028" y="5852199"/>
            <a:ext cx="7522856" cy="5660558"/>
            <a:chOff x="0" y="-47625"/>
            <a:chExt cx="1981328" cy="1490847"/>
          </a:xfrm>
        </p:grpSpPr>
        <p:sp>
          <p:nvSpPr>
            <p:cNvPr id="237" name="Google Shape;237;p18"/>
            <p:cNvSpPr/>
            <p:nvPr/>
          </p:nvSpPr>
          <p:spPr>
            <a:xfrm>
              <a:off x="0" y="0"/>
              <a:ext cx="1981328" cy="1443222"/>
            </a:xfrm>
            <a:custGeom>
              <a:rect b="b" l="l" r="r" t="t"/>
              <a:pathLst>
                <a:path extrusionOk="0" h="1443222" w="1981328">
                  <a:moveTo>
                    <a:pt x="0" y="0"/>
                  </a:moveTo>
                  <a:lnTo>
                    <a:pt x="1981328" y="0"/>
                  </a:lnTo>
                  <a:lnTo>
                    <a:pt x="1981328" y="1443222"/>
                  </a:lnTo>
                  <a:lnTo>
                    <a:pt x="0" y="1443222"/>
                  </a:lnTo>
                  <a:close/>
                </a:path>
              </a:pathLst>
            </a:custGeom>
            <a:solidFill>
              <a:srgbClr val="545454"/>
            </a:solidFill>
            <a:ln>
              <a:noFill/>
            </a:ln>
          </p:spPr>
        </p:sp>
        <p:sp>
          <p:nvSpPr>
            <p:cNvPr id="238" name="Google Shape;238;p18"/>
            <p:cNvSpPr txBox="1"/>
            <p:nvPr/>
          </p:nvSpPr>
          <p:spPr>
            <a:xfrm>
              <a:off x="0" y="-47625"/>
              <a:ext cx="1981328" cy="14908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18"/>
          <p:cNvSpPr/>
          <p:nvPr/>
        </p:nvSpPr>
        <p:spPr>
          <a:xfrm rot="7812463">
            <a:off x="7118849" y="-6521302"/>
            <a:ext cx="7600141" cy="8735794"/>
          </a:xfrm>
          <a:custGeom>
            <a:rect b="b" l="l" r="r" t="t"/>
            <a:pathLst>
              <a:path extrusionOk="0" h="8735794" w="7600141">
                <a:moveTo>
                  <a:pt x="0" y="0"/>
                </a:moveTo>
                <a:lnTo>
                  <a:pt x="7600141" y="0"/>
                </a:lnTo>
                <a:lnTo>
                  <a:pt x="7600141" y="8735795"/>
                </a:lnTo>
                <a:lnTo>
                  <a:pt x="0" y="8735795"/>
                </a:lnTo>
                <a:lnTo>
                  <a:pt x="0" y="0"/>
                </a:lnTo>
                <a:close/>
              </a:path>
            </a:pathLst>
          </a:custGeom>
          <a:blipFill rotWithShape="1">
            <a:blip r:embed="rId3">
              <a:alphaModFix amt="50000"/>
            </a:blip>
            <a:stretch>
              <a:fillRect b="0" l="0" r="0" t="0"/>
            </a:stretch>
          </a:blipFill>
          <a:ln>
            <a:noFill/>
          </a:ln>
        </p:spPr>
      </p:sp>
      <p:sp>
        <p:nvSpPr>
          <p:cNvPr id="240" name="Google Shape;240;p18"/>
          <p:cNvSpPr txBox="1"/>
          <p:nvPr/>
        </p:nvSpPr>
        <p:spPr>
          <a:xfrm>
            <a:off x="1041926" y="1019175"/>
            <a:ext cx="102615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Business Stretegy</a:t>
            </a:r>
            <a:endParaRPr/>
          </a:p>
        </p:txBody>
      </p:sp>
      <p:sp>
        <p:nvSpPr>
          <p:cNvPr id="241" name="Google Shape;241;p18"/>
          <p:cNvSpPr txBox="1"/>
          <p:nvPr/>
        </p:nvSpPr>
        <p:spPr>
          <a:xfrm>
            <a:off x="1522988" y="4104744"/>
            <a:ext cx="1996250"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3131"/>
                </a:solidFill>
                <a:latin typeface="Play"/>
                <a:ea typeface="Play"/>
                <a:cs typeface="Play"/>
                <a:sym typeface="Play"/>
              </a:rPr>
              <a:t>One</a:t>
            </a:r>
            <a:endParaRPr/>
          </a:p>
        </p:txBody>
      </p:sp>
      <p:sp>
        <p:nvSpPr>
          <p:cNvPr id="242" name="Google Shape;242;p18"/>
          <p:cNvSpPr txBox="1"/>
          <p:nvPr/>
        </p:nvSpPr>
        <p:spPr>
          <a:xfrm>
            <a:off x="6541681" y="4104744"/>
            <a:ext cx="2079798"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3131"/>
                </a:solidFill>
                <a:latin typeface="Play"/>
                <a:ea typeface="Play"/>
                <a:cs typeface="Play"/>
                <a:sym typeface="Play"/>
              </a:rPr>
              <a:t>Two</a:t>
            </a:r>
            <a:endParaRPr/>
          </a:p>
        </p:txBody>
      </p:sp>
      <p:sp>
        <p:nvSpPr>
          <p:cNvPr id="243" name="Google Shape;243;p18"/>
          <p:cNvSpPr txBox="1"/>
          <p:nvPr/>
        </p:nvSpPr>
        <p:spPr>
          <a:xfrm>
            <a:off x="1522988" y="7188609"/>
            <a:ext cx="1996250"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3131"/>
                </a:solidFill>
                <a:latin typeface="Play"/>
                <a:ea typeface="Play"/>
                <a:cs typeface="Play"/>
                <a:sym typeface="Play"/>
              </a:rPr>
              <a:t>Three</a:t>
            </a:r>
            <a:endParaRPr/>
          </a:p>
        </p:txBody>
      </p:sp>
      <p:sp>
        <p:nvSpPr>
          <p:cNvPr id="244" name="Google Shape;244;p18"/>
          <p:cNvSpPr txBox="1"/>
          <p:nvPr/>
        </p:nvSpPr>
        <p:spPr>
          <a:xfrm>
            <a:off x="6541681" y="7188609"/>
            <a:ext cx="2079798" cy="5334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FF3131"/>
                </a:solidFill>
                <a:latin typeface="Play"/>
                <a:ea typeface="Play"/>
                <a:cs typeface="Play"/>
                <a:sym typeface="Play"/>
              </a:rPr>
              <a:t>Four</a:t>
            </a:r>
            <a:endParaRPr/>
          </a:p>
        </p:txBody>
      </p:sp>
      <p:sp>
        <p:nvSpPr>
          <p:cNvPr id="245" name="Google Shape;245;p18"/>
          <p:cNvSpPr txBox="1"/>
          <p:nvPr/>
        </p:nvSpPr>
        <p:spPr>
          <a:xfrm>
            <a:off x="3339420" y="3520861"/>
            <a:ext cx="2363206" cy="16630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Elaborate on what you want to discuss. </a:t>
            </a:r>
            <a:endParaRPr/>
          </a:p>
        </p:txBody>
      </p:sp>
      <p:sp>
        <p:nvSpPr>
          <p:cNvPr id="246" name="Google Shape;246;p18"/>
          <p:cNvSpPr txBox="1"/>
          <p:nvPr/>
        </p:nvSpPr>
        <p:spPr>
          <a:xfrm>
            <a:off x="8257877" y="6604726"/>
            <a:ext cx="2363206" cy="16630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Elaborate on what you want to discuss. </a:t>
            </a:r>
            <a:endParaRPr/>
          </a:p>
        </p:txBody>
      </p:sp>
      <p:grpSp>
        <p:nvGrpSpPr>
          <p:cNvPr id="247" name="Google Shape;247;p18"/>
          <p:cNvGrpSpPr/>
          <p:nvPr/>
        </p:nvGrpSpPr>
        <p:grpSpPr>
          <a:xfrm rot="5400000">
            <a:off x="5129202" y="7200757"/>
            <a:ext cx="2629442" cy="518629"/>
            <a:chOff x="0" y="0"/>
            <a:chExt cx="3505922" cy="691505"/>
          </a:xfrm>
        </p:grpSpPr>
        <p:cxnSp>
          <p:nvCxnSpPr>
            <p:cNvPr id="248" name="Google Shape;248;p18"/>
            <p:cNvCxnSpPr/>
            <p:nvPr/>
          </p:nvCxnSpPr>
          <p:spPr>
            <a:xfrm>
              <a:off x="0" y="681995"/>
              <a:ext cx="3505922" cy="0"/>
            </a:xfrm>
            <a:prstGeom prst="straightConnector1">
              <a:avLst/>
            </a:prstGeom>
            <a:noFill/>
            <a:ln cap="flat" cmpd="sng" w="50800">
              <a:solidFill>
                <a:srgbClr val="FFFFFF"/>
              </a:solidFill>
              <a:prstDash val="solid"/>
              <a:round/>
              <a:headEnd len="sm" w="sm" type="none"/>
              <a:tailEnd len="sm" w="sm" type="none"/>
            </a:ln>
          </p:spPr>
        </p:cxnSp>
        <p:cxnSp>
          <p:nvCxnSpPr>
            <p:cNvPr id="249" name="Google Shape;249;p18"/>
            <p:cNvCxnSpPr/>
            <p:nvPr/>
          </p:nvCxnSpPr>
          <p:spPr>
            <a:xfrm>
              <a:off x="25400" y="0"/>
              <a:ext cx="0" cy="691505"/>
            </a:xfrm>
            <a:prstGeom prst="straightConnector1">
              <a:avLst/>
            </a:prstGeom>
            <a:noFill/>
            <a:ln cap="flat" cmpd="sng" w="50800">
              <a:solidFill>
                <a:srgbClr val="FFFFFF"/>
              </a:solidFill>
              <a:prstDash val="solid"/>
              <a:round/>
              <a:headEnd len="sm" w="sm" type="none"/>
              <a:tailEnd len="sm" w="sm" type="none"/>
            </a:ln>
          </p:spPr>
        </p:cxnSp>
        <p:cxnSp>
          <p:nvCxnSpPr>
            <p:cNvPr id="250" name="Google Shape;250;p18"/>
            <p:cNvCxnSpPr/>
            <p:nvPr/>
          </p:nvCxnSpPr>
          <p:spPr>
            <a:xfrm>
              <a:off x="3480522" y="0"/>
              <a:ext cx="0" cy="691505"/>
            </a:xfrm>
            <a:prstGeom prst="straightConnector1">
              <a:avLst/>
            </a:prstGeom>
            <a:noFill/>
            <a:ln cap="flat" cmpd="sng" w="50800">
              <a:solidFill>
                <a:srgbClr val="FFFFFF"/>
              </a:solidFill>
              <a:prstDash val="solid"/>
              <a:round/>
              <a:headEnd len="sm" w="sm" type="none"/>
              <a:tailEnd len="sm" w="sm" type="none"/>
            </a:ln>
          </p:spPr>
        </p:cxnSp>
      </p:grpSp>
      <p:grpSp>
        <p:nvGrpSpPr>
          <p:cNvPr id="251" name="Google Shape;251;p18"/>
          <p:cNvGrpSpPr/>
          <p:nvPr/>
        </p:nvGrpSpPr>
        <p:grpSpPr>
          <a:xfrm rot="5400000">
            <a:off x="243293" y="7200757"/>
            <a:ext cx="2629442" cy="518629"/>
            <a:chOff x="0" y="0"/>
            <a:chExt cx="3505922" cy="691505"/>
          </a:xfrm>
        </p:grpSpPr>
        <p:cxnSp>
          <p:nvCxnSpPr>
            <p:cNvPr id="252" name="Google Shape;252;p18"/>
            <p:cNvCxnSpPr/>
            <p:nvPr/>
          </p:nvCxnSpPr>
          <p:spPr>
            <a:xfrm>
              <a:off x="0" y="681995"/>
              <a:ext cx="3505922" cy="0"/>
            </a:xfrm>
            <a:prstGeom prst="straightConnector1">
              <a:avLst/>
            </a:prstGeom>
            <a:noFill/>
            <a:ln cap="flat" cmpd="sng" w="50800">
              <a:solidFill>
                <a:srgbClr val="FFFFFF"/>
              </a:solidFill>
              <a:prstDash val="solid"/>
              <a:round/>
              <a:headEnd len="sm" w="sm" type="none"/>
              <a:tailEnd len="sm" w="sm" type="none"/>
            </a:ln>
          </p:spPr>
        </p:cxnSp>
        <p:cxnSp>
          <p:nvCxnSpPr>
            <p:cNvPr id="253" name="Google Shape;253;p18"/>
            <p:cNvCxnSpPr/>
            <p:nvPr/>
          </p:nvCxnSpPr>
          <p:spPr>
            <a:xfrm>
              <a:off x="25400" y="0"/>
              <a:ext cx="0" cy="691505"/>
            </a:xfrm>
            <a:prstGeom prst="straightConnector1">
              <a:avLst/>
            </a:prstGeom>
            <a:noFill/>
            <a:ln cap="flat" cmpd="sng" w="50800">
              <a:solidFill>
                <a:srgbClr val="FFFFFF"/>
              </a:solidFill>
              <a:prstDash val="solid"/>
              <a:round/>
              <a:headEnd len="sm" w="sm" type="none"/>
              <a:tailEnd len="sm" w="sm" type="none"/>
            </a:ln>
          </p:spPr>
        </p:cxnSp>
        <p:cxnSp>
          <p:nvCxnSpPr>
            <p:cNvPr id="254" name="Google Shape;254;p18"/>
            <p:cNvCxnSpPr/>
            <p:nvPr/>
          </p:nvCxnSpPr>
          <p:spPr>
            <a:xfrm>
              <a:off x="3480522" y="0"/>
              <a:ext cx="0" cy="691505"/>
            </a:xfrm>
            <a:prstGeom prst="straightConnector1">
              <a:avLst/>
            </a:prstGeom>
            <a:noFill/>
            <a:ln cap="flat" cmpd="sng" w="50800">
              <a:solidFill>
                <a:srgbClr val="FFFFFF"/>
              </a:solidFill>
              <a:prstDash val="solid"/>
              <a:round/>
              <a:headEnd len="sm" w="sm" type="none"/>
              <a:tailEnd len="sm" w="sm" type="none"/>
            </a:ln>
          </p:spPr>
        </p:cxnSp>
      </p:grpSp>
      <p:sp>
        <p:nvSpPr>
          <p:cNvPr id="255" name="Google Shape;255;p18"/>
          <p:cNvSpPr txBox="1"/>
          <p:nvPr/>
        </p:nvSpPr>
        <p:spPr>
          <a:xfrm>
            <a:off x="3339420" y="6604726"/>
            <a:ext cx="2363206" cy="16630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Elaborate on what you want to discuss. </a:t>
            </a:r>
            <a:endParaRPr/>
          </a:p>
        </p:txBody>
      </p:sp>
      <p:grpSp>
        <p:nvGrpSpPr>
          <p:cNvPr id="256" name="Google Shape;256;p18"/>
          <p:cNvGrpSpPr/>
          <p:nvPr/>
        </p:nvGrpSpPr>
        <p:grpSpPr>
          <a:xfrm rot="5400000">
            <a:off x="5129202" y="4116892"/>
            <a:ext cx="2629442" cy="518629"/>
            <a:chOff x="0" y="0"/>
            <a:chExt cx="3505922" cy="691505"/>
          </a:xfrm>
        </p:grpSpPr>
        <p:cxnSp>
          <p:nvCxnSpPr>
            <p:cNvPr id="257" name="Google Shape;257;p18"/>
            <p:cNvCxnSpPr/>
            <p:nvPr/>
          </p:nvCxnSpPr>
          <p:spPr>
            <a:xfrm>
              <a:off x="0" y="681995"/>
              <a:ext cx="3505922" cy="0"/>
            </a:xfrm>
            <a:prstGeom prst="straightConnector1">
              <a:avLst/>
            </a:prstGeom>
            <a:noFill/>
            <a:ln cap="flat" cmpd="sng" w="50800">
              <a:solidFill>
                <a:srgbClr val="FFFFFF"/>
              </a:solidFill>
              <a:prstDash val="solid"/>
              <a:round/>
              <a:headEnd len="sm" w="sm" type="none"/>
              <a:tailEnd len="sm" w="sm" type="none"/>
            </a:ln>
          </p:spPr>
        </p:cxnSp>
        <p:cxnSp>
          <p:nvCxnSpPr>
            <p:cNvPr id="258" name="Google Shape;258;p18"/>
            <p:cNvCxnSpPr/>
            <p:nvPr/>
          </p:nvCxnSpPr>
          <p:spPr>
            <a:xfrm>
              <a:off x="25400" y="0"/>
              <a:ext cx="0" cy="691505"/>
            </a:xfrm>
            <a:prstGeom prst="straightConnector1">
              <a:avLst/>
            </a:prstGeom>
            <a:noFill/>
            <a:ln cap="flat" cmpd="sng" w="50800">
              <a:solidFill>
                <a:srgbClr val="FFFFFF"/>
              </a:solidFill>
              <a:prstDash val="solid"/>
              <a:round/>
              <a:headEnd len="sm" w="sm" type="none"/>
              <a:tailEnd len="sm" w="sm" type="none"/>
            </a:ln>
          </p:spPr>
        </p:cxnSp>
        <p:cxnSp>
          <p:nvCxnSpPr>
            <p:cNvPr id="259" name="Google Shape;259;p18"/>
            <p:cNvCxnSpPr/>
            <p:nvPr/>
          </p:nvCxnSpPr>
          <p:spPr>
            <a:xfrm>
              <a:off x="3480522" y="0"/>
              <a:ext cx="0" cy="691505"/>
            </a:xfrm>
            <a:prstGeom prst="straightConnector1">
              <a:avLst/>
            </a:prstGeom>
            <a:noFill/>
            <a:ln cap="flat" cmpd="sng" w="50800">
              <a:solidFill>
                <a:srgbClr val="FFFFFF"/>
              </a:solidFill>
              <a:prstDash val="solid"/>
              <a:round/>
              <a:headEnd len="sm" w="sm" type="none"/>
              <a:tailEnd len="sm" w="sm" type="none"/>
            </a:ln>
          </p:spPr>
        </p:cxnSp>
      </p:grpSp>
      <p:sp>
        <p:nvSpPr>
          <p:cNvPr id="260" name="Google Shape;260;p18"/>
          <p:cNvSpPr txBox="1"/>
          <p:nvPr/>
        </p:nvSpPr>
        <p:spPr>
          <a:xfrm>
            <a:off x="8257877" y="3520861"/>
            <a:ext cx="2363206" cy="16630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Elaborate on what you want to discuss. </a:t>
            </a:r>
            <a:endParaRPr/>
          </a:p>
        </p:txBody>
      </p:sp>
      <p:grpSp>
        <p:nvGrpSpPr>
          <p:cNvPr id="261" name="Google Shape;261;p18"/>
          <p:cNvGrpSpPr/>
          <p:nvPr/>
        </p:nvGrpSpPr>
        <p:grpSpPr>
          <a:xfrm rot="5400000">
            <a:off x="243293" y="4116892"/>
            <a:ext cx="2629442" cy="518629"/>
            <a:chOff x="0" y="0"/>
            <a:chExt cx="3505922" cy="691505"/>
          </a:xfrm>
        </p:grpSpPr>
        <p:cxnSp>
          <p:nvCxnSpPr>
            <p:cNvPr id="262" name="Google Shape;262;p18"/>
            <p:cNvCxnSpPr/>
            <p:nvPr/>
          </p:nvCxnSpPr>
          <p:spPr>
            <a:xfrm>
              <a:off x="0" y="681995"/>
              <a:ext cx="3505922" cy="0"/>
            </a:xfrm>
            <a:prstGeom prst="straightConnector1">
              <a:avLst/>
            </a:prstGeom>
            <a:noFill/>
            <a:ln cap="flat" cmpd="sng" w="50800">
              <a:solidFill>
                <a:srgbClr val="FFFFFF"/>
              </a:solidFill>
              <a:prstDash val="solid"/>
              <a:round/>
              <a:headEnd len="sm" w="sm" type="none"/>
              <a:tailEnd len="sm" w="sm" type="none"/>
            </a:ln>
          </p:spPr>
        </p:cxnSp>
        <p:cxnSp>
          <p:nvCxnSpPr>
            <p:cNvPr id="263" name="Google Shape;263;p18"/>
            <p:cNvCxnSpPr/>
            <p:nvPr/>
          </p:nvCxnSpPr>
          <p:spPr>
            <a:xfrm>
              <a:off x="25400" y="0"/>
              <a:ext cx="0" cy="691505"/>
            </a:xfrm>
            <a:prstGeom prst="straightConnector1">
              <a:avLst/>
            </a:prstGeom>
            <a:noFill/>
            <a:ln cap="flat" cmpd="sng" w="50800">
              <a:solidFill>
                <a:srgbClr val="FFFFFF"/>
              </a:solidFill>
              <a:prstDash val="solid"/>
              <a:round/>
              <a:headEnd len="sm" w="sm" type="none"/>
              <a:tailEnd len="sm" w="sm" type="none"/>
            </a:ln>
          </p:spPr>
        </p:cxnSp>
        <p:cxnSp>
          <p:nvCxnSpPr>
            <p:cNvPr id="264" name="Google Shape;264;p18"/>
            <p:cNvCxnSpPr/>
            <p:nvPr/>
          </p:nvCxnSpPr>
          <p:spPr>
            <a:xfrm>
              <a:off x="3480522" y="0"/>
              <a:ext cx="0" cy="691505"/>
            </a:xfrm>
            <a:prstGeom prst="straightConnector1">
              <a:avLst/>
            </a:prstGeom>
            <a:noFill/>
            <a:ln cap="flat" cmpd="sng" w="50800">
              <a:solidFill>
                <a:srgbClr val="FFFFFF"/>
              </a:solidFill>
              <a:prstDash val="solid"/>
              <a:round/>
              <a:headEnd len="sm" w="sm" type="none"/>
              <a:tailEnd len="sm" w="sm" type="none"/>
            </a:ln>
          </p:spPr>
        </p:cxnSp>
      </p:grpSp>
      <p:sp>
        <p:nvSpPr>
          <p:cNvPr id="265" name="Google Shape;265;p18"/>
          <p:cNvSpPr/>
          <p:nvPr/>
        </p:nvSpPr>
        <p:spPr>
          <a:xfrm rot="2539425">
            <a:off x="-6719368" y="6706139"/>
            <a:ext cx="8375042" cy="11033668"/>
          </a:xfrm>
          <a:custGeom>
            <a:rect b="b" l="l" r="r" t="t"/>
            <a:pathLst>
              <a:path extrusionOk="0" h="11033668" w="8375042">
                <a:moveTo>
                  <a:pt x="0" y="0"/>
                </a:moveTo>
                <a:lnTo>
                  <a:pt x="8375042" y="0"/>
                </a:lnTo>
                <a:lnTo>
                  <a:pt x="8375042" y="11033668"/>
                </a:lnTo>
                <a:lnTo>
                  <a:pt x="0" y="11033668"/>
                </a:lnTo>
                <a:lnTo>
                  <a:pt x="0" y="0"/>
                </a:lnTo>
                <a:close/>
              </a:path>
            </a:pathLst>
          </a:custGeom>
          <a:blipFill rotWithShape="1">
            <a:blip r:embed="rId4">
              <a:alphaModFix amt="38000"/>
            </a:blip>
            <a:stretch>
              <a:fillRect b="0" l="-7307" r="-7306" t="0"/>
            </a:stretch>
          </a:blipFill>
          <a:ln>
            <a:noFill/>
          </a:ln>
        </p:spPr>
      </p:sp>
      <p:pic>
        <p:nvPicPr>
          <p:cNvPr id="266" name="Google Shape;266;p18"/>
          <p:cNvPicPr preferRelativeResize="0"/>
          <p:nvPr/>
        </p:nvPicPr>
        <p:blipFill>
          <a:blip r:embed="rId5">
            <a:alphaModFix/>
          </a:blip>
          <a:stretch>
            <a:fillRect/>
          </a:stretch>
        </p:blipFill>
        <p:spPr>
          <a:xfrm>
            <a:off x="5800183" y="6304475"/>
            <a:ext cx="10237483" cy="10286999"/>
          </a:xfrm>
          <a:prstGeom prst="rect">
            <a:avLst/>
          </a:prstGeom>
          <a:noFill/>
          <a:ln>
            <a:noFill/>
          </a:ln>
        </p:spPr>
      </p:pic>
      <p:pic>
        <p:nvPicPr>
          <p:cNvPr id="267" name="Google Shape;267;p18"/>
          <p:cNvPicPr preferRelativeResize="0"/>
          <p:nvPr/>
        </p:nvPicPr>
        <p:blipFill>
          <a:blip r:embed="rId6">
            <a:alphaModFix/>
          </a:blip>
          <a:stretch>
            <a:fillRect/>
          </a:stretch>
        </p:blipFill>
        <p:spPr>
          <a:xfrm>
            <a:off x="11643900" y="465400"/>
            <a:ext cx="6155426" cy="92300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1E1E"/>
        </a:solidFill>
      </p:bgPr>
    </p:bg>
    <p:spTree>
      <p:nvGrpSpPr>
        <p:cNvPr id="271" name="Shape 271"/>
        <p:cNvGrpSpPr/>
        <p:nvPr/>
      </p:nvGrpSpPr>
      <p:grpSpPr>
        <a:xfrm>
          <a:off x="0" y="0"/>
          <a:ext cx="0" cy="0"/>
          <a:chOff x="0" y="0"/>
          <a:chExt cx="0" cy="0"/>
        </a:xfrm>
      </p:grpSpPr>
      <p:sp>
        <p:nvSpPr>
          <p:cNvPr id="272" name="Google Shape;272;p19"/>
          <p:cNvSpPr/>
          <p:nvPr/>
        </p:nvSpPr>
        <p:spPr>
          <a:xfrm rot="7668163">
            <a:off x="4648882" y="-6818325"/>
            <a:ext cx="7600141" cy="8735794"/>
          </a:xfrm>
          <a:custGeom>
            <a:rect b="b" l="l" r="r" t="t"/>
            <a:pathLst>
              <a:path extrusionOk="0" h="8735794" w="7600141">
                <a:moveTo>
                  <a:pt x="0" y="0"/>
                </a:moveTo>
                <a:lnTo>
                  <a:pt x="7600141" y="0"/>
                </a:lnTo>
                <a:lnTo>
                  <a:pt x="7600141" y="8735794"/>
                </a:lnTo>
                <a:lnTo>
                  <a:pt x="0" y="8735794"/>
                </a:lnTo>
                <a:lnTo>
                  <a:pt x="0" y="0"/>
                </a:lnTo>
                <a:close/>
              </a:path>
            </a:pathLst>
          </a:custGeom>
          <a:blipFill rotWithShape="1">
            <a:blip r:embed="rId3">
              <a:alphaModFix amt="50000"/>
            </a:blip>
            <a:stretch>
              <a:fillRect b="0" l="0" r="0" t="0"/>
            </a:stretch>
          </a:blipFill>
          <a:ln>
            <a:noFill/>
          </a:ln>
        </p:spPr>
      </p:sp>
      <p:sp>
        <p:nvSpPr>
          <p:cNvPr id="273" name="Google Shape;273;p19"/>
          <p:cNvSpPr/>
          <p:nvPr/>
        </p:nvSpPr>
        <p:spPr>
          <a:xfrm rot="7812463">
            <a:off x="-4732534" y="-4561741"/>
            <a:ext cx="7600141" cy="8735794"/>
          </a:xfrm>
          <a:custGeom>
            <a:rect b="b" l="l" r="r" t="t"/>
            <a:pathLst>
              <a:path extrusionOk="0" h="8735794" w="7600141">
                <a:moveTo>
                  <a:pt x="0" y="0"/>
                </a:moveTo>
                <a:lnTo>
                  <a:pt x="7600141" y="0"/>
                </a:lnTo>
                <a:lnTo>
                  <a:pt x="7600141" y="8735794"/>
                </a:lnTo>
                <a:lnTo>
                  <a:pt x="0" y="8735794"/>
                </a:lnTo>
                <a:lnTo>
                  <a:pt x="0" y="0"/>
                </a:lnTo>
                <a:close/>
              </a:path>
            </a:pathLst>
          </a:custGeom>
          <a:blipFill rotWithShape="1">
            <a:blip r:embed="rId3">
              <a:alphaModFix amt="50000"/>
            </a:blip>
            <a:stretch>
              <a:fillRect b="0" l="0" r="0" t="0"/>
            </a:stretch>
          </a:blipFill>
          <a:ln>
            <a:noFill/>
          </a:ln>
        </p:spPr>
      </p:sp>
      <p:grpSp>
        <p:nvGrpSpPr>
          <p:cNvPr id="274" name="Google Shape;274;p19"/>
          <p:cNvGrpSpPr/>
          <p:nvPr/>
        </p:nvGrpSpPr>
        <p:grpSpPr>
          <a:xfrm>
            <a:off x="0" y="4962674"/>
            <a:ext cx="9144000" cy="5324326"/>
            <a:chOff x="0" y="-47625"/>
            <a:chExt cx="2408296" cy="1402292"/>
          </a:xfrm>
        </p:grpSpPr>
        <p:sp>
          <p:nvSpPr>
            <p:cNvPr id="275" name="Google Shape;275;p19"/>
            <p:cNvSpPr/>
            <p:nvPr/>
          </p:nvSpPr>
          <p:spPr>
            <a:xfrm>
              <a:off x="0" y="0"/>
              <a:ext cx="2408296" cy="1354667"/>
            </a:xfrm>
            <a:custGeom>
              <a:rect b="b" l="l" r="r" t="t"/>
              <a:pathLst>
                <a:path extrusionOk="0" h="1354667" w="2408296">
                  <a:moveTo>
                    <a:pt x="0" y="0"/>
                  </a:moveTo>
                  <a:lnTo>
                    <a:pt x="2408296" y="0"/>
                  </a:lnTo>
                  <a:lnTo>
                    <a:pt x="2408296" y="1354667"/>
                  </a:lnTo>
                  <a:lnTo>
                    <a:pt x="0" y="1354667"/>
                  </a:lnTo>
                  <a:close/>
                </a:path>
              </a:pathLst>
            </a:custGeom>
            <a:solidFill>
              <a:srgbClr val="545454"/>
            </a:solidFill>
            <a:ln>
              <a:noFill/>
            </a:ln>
          </p:spPr>
        </p:sp>
        <p:sp>
          <p:nvSpPr>
            <p:cNvPr id="276" name="Google Shape;276;p19"/>
            <p:cNvSpPr txBox="1"/>
            <p:nvPr/>
          </p:nvSpPr>
          <p:spPr>
            <a:xfrm>
              <a:off x="0" y="-47625"/>
              <a:ext cx="2408296" cy="14022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9"/>
          <p:cNvGrpSpPr/>
          <p:nvPr/>
        </p:nvGrpSpPr>
        <p:grpSpPr>
          <a:xfrm>
            <a:off x="0" y="-180826"/>
            <a:ext cx="9144000" cy="5324326"/>
            <a:chOff x="0" y="-47625"/>
            <a:chExt cx="2408296" cy="1402292"/>
          </a:xfrm>
        </p:grpSpPr>
        <p:sp>
          <p:nvSpPr>
            <p:cNvPr id="278" name="Google Shape;278;p19"/>
            <p:cNvSpPr/>
            <p:nvPr/>
          </p:nvSpPr>
          <p:spPr>
            <a:xfrm>
              <a:off x="0" y="0"/>
              <a:ext cx="2408296" cy="1354667"/>
            </a:xfrm>
            <a:custGeom>
              <a:rect b="b" l="l" r="r" t="t"/>
              <a:pathLst>
                <a:path extrusionOk="0" h="1354667" w="2408296">
                  <a:moveTo>
                    <a:pt x="0" y="0"/>
                  </a:moveTo>
                  <a:lnTo>
                    <a:pt x="2408296" y="0"/>
                  </a:lnTo>
                  <a:lnTo>
                    <a:pt x="2408296" y="1354667"/>
                  </a:lnTo>
                  <a:lnTo>
                    <a:pt x="0" y="1354667"/>
                  </a:lnTo>
                  <a:close/>
                </a:path>
              </a:pathLst>
            </a:custGeom>
            <a:solidFill>
              <a:srgbClr val="545454"/>
            </a:solidFill>
            <a:ln>
              <a:noFill/>
            </a:ln>
          </p:spPr>
        </p:sp>
        <p:sp>
          <p:nvSpPr>
            <p:cNvPr id="279" name="Google Shape;279;p19"/>
            <p:cNvSpPr txBox="1"/>
            <p:nvPr/>
          </p:nvSpPr>
          <p:spPr>
            <a:xfrm>
              <a:off x="0" y="-47625"/>
              <a:ext cx="2408296" cy="14022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0" name="Google Shape;280;p19"/>
          <p:cNvSpPr/>
          <p:nvPr/>
        </p:nvSpPr>
        <p:spPr>
          <a:xfrm rot="61614">
            <a:off x="15246569" y="2353518"/>
            <a:ext cx="7600141" cy="8735794"/>
          </a:xfrm>
          <a:custGeom>
            <a:rect b="b" l="l" r="r" t="t"/>
            <a:pathLst>
              <a:path extrusionOk="0" h="8735794" w="7600141">
                <a:moveTo>
                  <a:pt x="0" y="0"/>
                </a:moveTo>
                <a:lnTo>
                  <a:pt x="7600141" y="0"/>
                </a:lnTo>
                <a:lnTo>
                  <a:pt x="7600141" y="8735794"/>
                </a:lnTo>
                <a:lnTo>
                  <a:pt x="0" y="8735794"/>
                </a:lnTo>
                <a:lnTo>
                  <a:pt x="0" y="0"/>
                </a:lnTo>
                <a:close/>
              </a:path>
            </a:pathLst>
          </a:custGeom>
          <a:blipFill rotWithShape="1">
            <a:blip r:embed="rId3">
              <a:alphaModFix amt="50000"/>
            </a:blip>
            <a:stretch>
              <a:fillRect b="0" l="0" r="0" t="0"/>
            </a:stretch>
          </a:blipFill>
          <a:ln>
            <a:noFill/>
          </a:ln>
        </p:spPr>
      </p:sp>
      <p:grpSp>
        <p:nvGrpSpPr>
          <p:cNvPr id="281" name="Google Shape;281;p19"/>
          <p:cNvGrpSpPr/>
          <p:nvPr/>
        </p:nvGrpSpPr>
        <p:grpSpPr>
          <a:xfrm>
            <a:off x="9144000" y="4962674"/>
            <a:ext cx="9144000" cy="5324326"/>
            <a:chOff x="0" y="-47625"/>
            <a:chExt cx="2408296" cy="1402292"/>
          </a:xfrm>
        </p:grpSpPr>
        <p:sp>
          <p:nvSpPr>
            <p:cNvPr id="282" name="Google Shape;282;p19"/>
            <p:cNvSpPr/>
            <p:nvPr/>
          </p:nvSpPr>
          <p:spPr>
            <a:xfrm>
              <a:off x="0" y="0"/>
              <a:ext cx="2408296" cy="1354667"/>
            </a:xfrm>
            <a:custGeom>
              <a:rect b="b" l="l" r="r" t="t"/>
              <a:pathLst>
                <a:path extrusionOk="0" h="1354667" w="2408296">
                  <a:moveTo>
                    <a:pt x="0" y="0"/>
                  </a:moveTo>
                  <a:lnTo>
                    <a:pt x="2408296" y="0"/>
                  </a:lnTo>
                  <a:lnTo>
                    <a:pt x="2408296" y="1354667"/>
                  </a:lnTo>
                  <a:lnTo>
                    <a:pt x="0" y="1354667"/>
                  </a:lnTo>
                  <a:close/>
                </a:path>
              </a:pathLst>
            </a:custGeom>
            <a:solidFill>
              <a:srgbClr val="545454"/>
            </a:solidFill>
            <a:ln>
              <a:noFill/>
            </a:ln>
          </p:spPr>
        </p:sp>
        <p:sp>
          <p:nvSpPr>
            <p:cNvPr id="283" name="Google Shape;283;p19"/>
            <p:cNvSpPr txBox="1"/>
            <p:nvPr/>
          </p:nvSpPr>
          <p:spPr>
            <a:xfrm>
              <a:off x="0" y="-47625"/>
              <a:ext cx="2408296" cy="14022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4" name="Google Shape;284;p19"/>
          <p:cNvSpPr txBox="1"/>
          <p:nvPr/>
        </p:nvSpPr>
        <p:spPr>
          <a:xfrm>
            <a:off x="9851484" y="1156185"/>
            <a:ext cx="7729031" cy="2073200"/>
          </a:xfrm>
          <a:prstGeom prst="rect">
            <a:avLst/>
          </a:prstGeom>
          <a:noFill/>
          <a:ln>
            <a:noFill/>
          </a:ln>
        </p:spPr>
        <p:txBody>
          <a:bodyPr anchorCtr="0" anchor="t" bIns="0" lIns="0" spcFirstLastPara="1" rIns="0" wrap="square" tIns="0">
            <a:spAutoFit/>
          </a:bodyPr>
          <a:lstStyle/>
          <a:p>
            <a:pPr indent="0" lvl="0" marL="0" marR="0" rtl="0" algn="ctr">
              <a:lnSpc>
                <a:spcPct val="87000"/>
              </a:lnSpc>
              <a:spcBef>
                <a:spcPts val="0"/>
              </a:spcBef>
              <a:spcAft>
                <a:spcPts val="0"/>
              </a:spcAft>
              <a:buNone/>
            </a:pPr>
            <a:r>
              <a:rPr b="1" i="0" lang="en-US" sz="9000" u="none" cap="none" strike="noStrike">
                <a:solidFill>
                  <a:srgbClr val="FF3131"/>
                </a:solidFill>
                <a:latin typeface="Bai Jamjuree"/>
                <a:ea typeface="Bai Jamjuree"/>
                <a:cs typeface="Bai Jamjuree"/>
                <a:sym typeface="Bai Jamjuree"/>
              </a:rPr>
              <a:t>Photo Showcase</a:t>
            </a:r>
            <a:endParaRPr/>
          </a:p>
        </p:txBody>
      </p:sp>
      <p:sp>
        <p:nvSpPr>
          <p:cNvPr id="285" name="Google Shape;285;p19"/>
          <p:cNvSpPr txBox="1"/>
          <p:nvPr/>
        </p:nvSpPr>
        <p:spPr>
          <a:xfrm>
            <a:off x="11306761" y="3539203"/>
            <a:ext cx="4818477"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Dosis"/>
                <a:ea typeface="Dosis"/>
                <a:cs typeface="Dosis"/>
                <a:sym typeface="Dosis"/>
              </a:rPr>
              <a:t>What can you say about your projects? Share it here!</a:t>
            </a:r>
            <a:endParaRPr/>
          </a:p>
        </p:txBody>
      </p:sp>
      <p:pic>
        <p:nvPicPr>
          <p:cNvPr id="286" name="Google Shape;286;p19"/>
          <p:cNvPicPr preferRelativeResize="0"/>
          <p:nvPr/>
        </p:nvPicPr>
        <p:blipFill>
          <a:blip r:embed="rId4">
            <a:alphaModFix/>
          </a:blip>
          <a:stretch>
            <a:fillRect/>
          </a:stretch>
        </p:blipFill>
        <p:spPr>
          <a:xfrm>
            <a:off x="0" y="0"/>
            <a:ext cx="9141289" cy="5143501"/>
          </a:xfrm>
          <a:prstGeom prst="rect">
            <a:avLst/>
          </a:prstGeom>
          <a:noFill/>
          <a:ln>
            <a:noFill/>
          </a:ln>
        </p:spPr>
      </p:pic>
      <p:pic>
        <p:nvPicPr>
          <p:cNvPr id="287" name="Google Shape;287;p19"/>
          <p:cNvPicPr preferRelativeResize="0"/>
          <p:nvPr/>
        </p:nvPicPr>
        <p:blipFill>
          <a:blip r:embed="rId5">
            <a:alphaModFix/>
          </a:blip>
          <a:stretch>
            <a:fillRect/>
          </a:stretch>
        </p:blipFill>
        <p:spPr>
          <a:xfrm>
            <a:off x="0" y="5181714"/>
            <a:ext cx="9141300" cy="5143511"/>
          </a:xfrm>
          <a:prstGeom prst="rect">
            <a:avLst/>
          </a:prstGeom>
          <a:noFill/>
          <a:ln>
            <a:noFill/>
          </a:ln>
        </p:spPr>
      </p:pic>
      <p:pic>
        <p:nvPicPr>
          <p:cNvPr id="288" name="Google Shape;288;p19"/>
          <p:cNvPicPr preferRelativeResize="0"/>
          <p:nvPr/>
        </p:nvPicPr>
        <p:blipFill>
          <a:blip r:embed="rId6">
            <a:alphaModFix/>
          </a:blip>
          <a:stretch>
            <a:fillRect/>
          </a:stretch>
        </p:blipFill>
        <p:spPr>
          <a:xfrm>
            <a:off x="9146695" y="5181725"/>
            <a:ext cx="9141304" cy="514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torcycle Shop Business Plan Presentation">
  <a:themeElements>
    <a:clrScheme name="Office">
      <a:dk1>
        <a:srgbClr val="000000"/>
      </a:dk1>
      <a:lt1>
        <a:srgbClr val="FFFFFF"/>
      </a:lt1>
      <a:dk2>
        <a:srgbClr val="E90F0C"/>
      </a:dk2>
      <a:lt2>
        <a:srgbClr val="FF3131"/>
      </a:lt2>
      <a:accent1>
        <a:srgbClr val="201E1E"/>
      </a:accent1>
      <a:accent2>
        <a:srgbClr val="888888"/>
      </a:accent2>
      <a:accent3>
        <a:srgbClr val="545454"/>
      </a:accent3>
      <a:accent4>
        <a:srgbClr val="FFFFFF"/>
      </a:accent4>
      <a:accent5>
        <a:srgbClr val="E90F0C"/>
      </a:accent5>
      <a:accent6>
        <a:srgbClr val="FF3131"/>
      </a:accent6>
      <a:hlink>
        <a:srgbClr val="201E1E"/>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