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Proxima Nova"/>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roximaNova-regular.fntdata"/><Relationship Id="rId25" Type="http://schemas.openxmlformats.org/officeDocument/2006/relationships/slide" Target="slides/slide20.xml"/><Relationship Id="rId28" Type="http://schemas.openxmlformats.org/officeDocument/2006/relationships/font" Target="fonts/ProximaNova-italic.fntdata"/><Relationship Id="rId27" Type="http://schemas.openxmlformats.org/officeDocument/2006/relationships/font" Target="fonts/ProximaNova-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roximaNova-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3"/>
          <p:cNvPicPr preferRelativeResize="0"/>
          <p:nvPr/>
        </p:nvPicPr>
        <p:blipFill>
          <a:blip r:embed="rId2">
            <a:alphaModFix/>
          </a:blip>
          <a:stretch>
            <a:fillRect/>
          </a:stretch>
        </p:blipFill>
        <p:spPr>
          <a:xfrm>
            <a:off x="-4395884" y="-3247950"/>
            <a:ext cx="10733166" cy="10286998"/>
          </a:xfrm>
          <a:prstGeom prst="rect">
            <a:avLst/>
          </a:prstGeom>
          <a:noFill/>
          <a:ln>
            <a:noFill/>
          </a:ln>
        </p:spPr>
      </p:pic>
      <p:pic>
        <p:nvPicPr>
          <p:cNvPr id="11" name="Google Shape;11;p3"/>
          <p:cNvPicPr preferRelativeResize="0"/>
          <p:nvPr/>
        </p:nvPicPr>
        <p:blipFill>
          <a:blip r:embed="rId3">
            <a:alphaModFix/>
          </a:blip>
          <a:stretch>
            <a:fillRect/>
          </a:stretch>
        </p:blipFill>
        <p:spPr>
          <a:xfrm>
            <a:off x="10068427" y="2078288"/>
            <a:ext cx="10732896" cy="10287000"/>
          </a:xfrm>
          <a:prstGeom prst="rect">
            <a:avLst/>
          </a:prstGeom>
          <a:noFill/>
          <a:ln>
            <a:noFill/>
          </a:ln>
        </p:spPr>
      </p:pic>
      <p:grpSp>
        <p:nvGrpSpPr>
          <p:cNvPr id="12" name="Google Shape;12;p3"/>
          <p:cNvGrpSpPr/>
          <p:nvPr/>
        </p:nvGrpSpPr>
        <p:grpSpPr>
          <a:xfrm>
            <a:off x="599292" y="321471"/>
            <a:ext cx="17089425" cy="9463331"/>
            <a:chOff x="0" y="-241102"/>
            <a:chExt cx="22785900" cy="12617775"/>
          </a:xfrm>
        </p:grpSpPr>
        <p:grpSp>
          <p:nvGrpSpPr>
            <p:cNvPr id="13" name="Google Shape;13;p3"/>
            <p:cNvGrpSpPr/>
            <p:nvPr/>
          </p:nvGrpSpPr>
          <p:grpSpPr>
            <a:xfrm>
              <a:off x="0" y="-241102"/>
              <a:ext cx="22785887" cy="12617775"/>
              <a:chOff x="0" y="-47625"/>
              <a:chExt cx="4500916" cy="2492400"/>
            </a:xfrm>
          </p:grpSpPr>
          <p:sp>
            <p:nvSpPr>
              <p:cNvPr id="14" name="Google Shape;14;p3"/>
              <p:cNvSpPr/>
              <p:nvPr/>
            </p:nvSpPr>
            <p:spPr>
              <a:xfrm>
                <a:off x="0" y="0"/>
                <a:ext cx="4500916" cy="2444749"/>
              </a:xfrm>
              <a:custGeom>
                <a:rect b="b" l="l" r="r" t="t"/>
                <a:pathLst>
                  <a:path extrusionOk="0" h="2444749" w="4500916">
                    <a:moveTo>
                      <a:pt x="0" y="0"/>
                    </a:moveTo>
                    <a:lnTo>
                      <a:pt x="4500916" y="0"/>
                    </a:lnTo>
                    <a:lnTo>
                      <a:pt x="4500916" y="2444749"/>
                    </a:lnTo>
                    <a:lnTo>
                      <a:pt x="0" y="2444749"/>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15" name="Google Shape;15;p3"/>
              <p:cNvSpPr txBox="1"/>
              <p:nvPr/>
            </p:nvSpPr>
            <p:spPr>
              <a:xfrm>
                <a:off x="0" y="-47625"/>
                <a:ext cx="4500900" cy="2492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6" name="Google Shape;16;p3"/>
            <p:cNvCxnSpPr/>
            <p:nvPr/>
          </p:nvCxnSpPr>
          <p:spPr>
            <a:xfrm>
              <a:off x="7352182" y="0"/>
              <a:ext cx="0" cy="794100"/>
            </a:xfrm>
            <a:prstGeom prst="straightConnector1">
              <a:avLst/>
            </a:prstGeom>
            <a:noFill/>
            <a:ln cap="flat" cmpd="sng" w="38100">
              <a:solidFill>
                <a:srgbClr val="000000"/>
              </a:solidFill>
              <a:prstDash val="solid"/>
              <a:round/>
              <a:headEnd len="sm" w="sm" type="none"/>
              <a:tailEnd len="sm" w="sm" type="none"/>
            </a:ln>
          </p:spPr>
        </p:cxnSp>
        <p:cxnSp>
          <p:nvCxnSpPr>
            <p:cNvPr id="17" name="Google Shape;17;p3"/>
            <p:cNvCxnSpPr/>
            <p:nvPr/>
          </p:nvCxnSpPr>
          <p:spPr>
            <a:xfrm>
              <a:off x="15433707" y="0"/>
              <a:ext cx="0" cy="794100"/>
            </a:xfrm>
            <a:prstGeom prst="straightConnector1">
              <a:avLst/>
            </a:prstGeom>
            <a:noFill/>
            <a:ln cap="flat" cmpd="sng" w="38100">
              <a:solidFill>
                <a:srgbClr val="000000"/>
              </a:solidFill>
              <a:prstDash val="solid"/>
              <a:round/>
              <a:headEnd len="sm" w="sm" type="none"/>
              <a:tailEnd len="sm" w="sm" type="none"/>
            </a:ln>
          </p:spPr>
        </p:cxnSp>
        <p:cxnSp>
          <p:nvCxnSpPr>
            <p:cNvPr id="18" name="Google Shape;18;p3"/>
            <p:cNvCxnSpPr/>
            <p:nvPr/>
          </p:nvCxnSpPr>
          <p:spPr>
            <a:xfrm>
              <a:off x="0" y="813022"/>
              <a:ext cx="22785900" cy="0"/>
            </a:xfrm>
            <a:prstGeom prst="straightConnector1">
              <a:avLst/>
            </a:prstGeom>
            <a:noFill/>
            <a:ln cap="flat" cmpd="sng" w="38100">
              <a:solidFill>
                <a:srgbClr val="000000"/>
              </a:solidFill>
              <a:prstDash val="solid"/>
              <a:round/>
              <a:headEnd len="sm" w="sm" type="none"/>
              <a:tailEnd len="sm" w="sm" type="none"/>
            </a:ln>
          </p:spPr>
        </p:cxnSp>
        <p:grpSp>
          <p:nvGrpSpPr>
            <p:cNvPr id="19" name="Google Shape;19;p3"/>
            <p:cNvGrpSpPr/>
            <p:nvPr/>
          </p:nvGrpSpPr>
          <p:grpSpPr>
            <a:xfrm rot="-5400000">
              <a:off x="21891605" y="145102"/>
              <a:ext cx="478739" cy="506790"/>
              <a:chOff x="0" y="-47625"/>
              <a:chExt cx="812800" cy="860425"/>
            </a:xfrm>
          </p:grpSpPr>
          <p:sp>
            <p:nvSpPr>
              <p:cNvPr id="20" name="Google Shape;20;p3"/>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21" name="Google Shape;21;p3"/>
              <p:cNvSpPr txBox="1"/>
              <p:nvPr/>
            </p:nvSpPr>
            <p:spPr>
              <a:xfrm>
                <a:off x="203200" y="-47625"/>
                <a:ext cx="406500" cy="758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 name="Google Shape;22;p3"/>
            <p:cNvGrpSpPr/>
            <p:nvPr/>
          </p:nvGrpSpPr>
          <p:grpSpPr>
            <a:xfrm rot="5400000">
              <a:off x="19512172" y="141499"/>
              <a:ext cx="478739" cy="506790"/>
              <a:chOff x="0" y="-47625"/>
              <a:chExt cx="812800" cy="860425"/>
            </a:xfrm>
          </p:grpSpPr>
          <p:sp>
            <p:nvSpPr>
              <p:cNvPr id="23" name="Google Shape;23;p3"/>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24" name="Google Shape;24;p3"/>
              <p:cNvSpPr txBox="1"/>
              <p:nvPr/>
            </p:nvSpPr>
            <p:spPr>
              <a:xfrm>
                <a:off x="203200" y="-47625"/>
                <a:ext cx="406500" cy="758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 name="Google Shape;25;p3"/>
            <p:cNvSpPr txBox="1"/>
            <p:nvPr/>
          </p:nvSpPr>
          <p:spPr>
            <a:xfrm>
              <a:off x="20114055" y="119845"/>
              <a:ext cx="17190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02/20</a:t>
              </a:r>
              <a:endParaRPr>
                <a:latin typeface="Impact"/>
                <a:ea typeface="Impact"/>
                <a:cs typeface="Impact"/>
                <a:sym typeface="Impact"/>
              </a:endParaRPr>
            </a:p>
          </p:txBody>
        </p:sp>
        <p:sp>
          <p:nvSpPr>
            <p:cNvPr id="26" name="Google Shape;26;p3"/>
            <p:cNvSpPr txBox="1"/>
            <p:nvPr/>
          </p:nvSpPr>
          <p:spPr>
            <a:xfrm>
              <a:off x="7994660" y="119845"/>
              <a:ext cx="67965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WWW.RAILROAD.COM</a:t>
              </a:r>
              <a:endParaRPr>
                <a:latin typeface="Impact"/>
                <a:ea typeface="Impact"/>
                <a:cs typeface="Impact"/>
                <a:sym typeface="Impact"/>
              </a:endParaRPr>
            </a:p>
          </p:txBody>
        </p:sp>
        <p:grpSp>
          <p:nvGrpSpPr>
            <p:cNvPr id="27" name="Google Shape;27;p3"/>
            <p:cNvGrpSpPr/>
            <p:nvPr/>
          </p:nvGrpSpPr>
          <p:grpSpPr>
            <a:xfrm>
              <a:off x="132942" y="103353"/>
              <a:ext cx="585460" cy="585460"/>
              <a:chOff x="0" y="0"/>
              <a:chExt cx="812800" cy="812800"/>
            </a:xfrm>
          </p:grpSpPr>
          <p:sp>
            <p:nvSpPr>
              <p:cNvPr id="28" name="Google Shape;28;p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DB647"/>
              </a:solidFill>
              <a:ln cap="sq" cmpd="sng" w="28575">
                <a:solidFill>
                  <a:srgbClr val="000000"/>
                </a:solidFill>
                <a:prstDash val="solid"/>
                <a:miter lim="8000"/>
                <a:headEnd len="sm" w="sm" type="none"/>
                <a:tailEnd len="sm" w="sm" type="none"/>
              </a:ln>
            </p:spPr>
          </p:sp>
          <p:sp>
            <p:nvSpPr>
              <p:cNvPr id="29" name="Google Shape;29;p3"/>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 name="Google Shape;30;p3"/>
            <p:cNvGrpSpPr/>
            <p:nvPr/>
          </p:nvGrpSpPr>
          <p:grpSpPr>
            <a:xfrm>
              <a:off x="819773" y="103353"/>
              <a:ext cx="585460" cy="585460"/>
              <a:chOff x="0" y="0"/>
              <a:chExt cx="812800" cy="812800"/>
            </a:xfrm>
          </p:grpSpPr>
          <p:sp>
            <p:nvSpPr>
              <p:cNvPr id="31" name="Google Shape;31;p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5B5B"/>
              </a:solidFill>
              <a:ln cap="sq" cmpd="sng" w="28575">
                <a:solidFill>
                  <a:srgbClr val="000000"/>
                </a:solidFill>
                <a:prstDash val="solid"/>
                <a:miter lim="8000"/>
                <a:headEnd len="sm" w="sm" type="none"/>
                <a:tailEnd len="sm" w="sm" type="none"/>
              </a:ln>
            </p:spPr>
          </p:sp>
          <p:sp>
            <p:nvSpPr>
              <p:cNvPr id="32" name="Google Shape;32;p3"/>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 name="Google Shape;33;p3"/>
            <p:cNvGrpSpPr/>
            <p:nvPr/>
          </p:nvGrpSpPr>
          <p:grpSpPr>
            <a:xfrm>
              <a:off x="1506605" y="103353"/>
              <a:ext cx="585460" cy="585460"/>
              <a:chOff x="0" y="0"/>
              <a:chExt cx="812800" cy="812800"/>
            </a:xfrm>
          </p:grpSpPr>
          <p:sp>
            <p:nvSpPr>
              <p:cNvPr id="34" name="Google Shape;34;p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28575">
                <a:solidFill>
                  <a:srgbClr val="000000"/>
                </a:solidFill>
                <a:prstDash val="solid"/>
                <a:miter lim="8000"/>
                <a:headEnd len="sm" w="sm" type="none"/>
                <a:tailEnd len="sm" w="sm" type="none"/>
              </a:ln>
            </p:spPr>
          </p:sp>
          <p:sp>
            <p:nvSpPr>
              <p:cNvPr id="35" name="Google Shape;35;p3"/>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6" name="Google Shape;36;p3"/>
          <p:cNvSpPr txBox="1"/>
          <p:nvPr>
            <p:ph type="ctrTitle"/>
          </p:nvPr>
        </p:nvSpPr>
        <p:spPr>
          <a:xfrm>
            <a:off x="1709850" y="3649925"/>
            <a:ext cx="148683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3"/>
          <p:cNvSpPr txBox="1"/>
          <p:nvPr>
            <p:ph idx="1" type="subTitle"/>
          </p:nvPr>
        </p:nvSpPr>
        <p:spPr>
          <a:xfrm>
            <a:off x="4458450" y="7234100"/>
            <a:ext cx="93711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grpSp>
        <p:nvGrpSpPr>
          <p:cNvPr id="38" name="Google Shape;38;p3"/>
          <p:cNvGrpSpPr/>
          <p:nvPr/>
        </p:nvGrpSpPr>
        <p:grpSpPr>
          <a:xfrm>
            <a:off x="16149612" y="1282007"/>
            <a:ext cx="564083" cy="564083"/>
            <a:chOff x="0" y="0"/>
            <a:chExt cx="812800" cy="812800"/>
          </a:xfrm>
        </p:grpSpPr>
        <p:sp>
          <p:nvSpPr>
            <p:cNvPr id="39" name="Google Shape;39;p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40" name="Google Shape;40;p3"/>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 name="Google Shape;41;p3"/>
          <p:cNvGrpSpPr/>
          <p:nvPr/>
        </p:nvGrpSpPr>
        <p:grpSpPr>
          <a:xfrm>
            <a:off x="16149608" y="4861454"/>
            <a:ext cx="564083" cy="564083"/>
            <a:chOff x="0" y="0"/>
            <a:chExt cx="812800" cy="812800"/>
          </a:xfrm>
        </p:grpSpPr>
        <p:sp>
          <p:nvSpPr>
            <p:cNvPr id="42" name="Google Shape;42;p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43" name="Google Shape;43;p3"/>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4" name="Shape 44"/>
        <p:cNvGrpSpPr/>
        <p:nvPr/>
      </p:nvGrpSpPr>
      <p:grpSpPr>
        <a:xfrm>
          <a:off x="0" y="0"/>
          <a:ext cx="0" cy="0"/>
          <a:chOff x="0" y="0"/>
          <a:chExt cx="0" cy="0"/>
        </a:xfrm>
      </p:grpSpPr>
      <p:pic>
        <p:nvPicPr>
          <p:cNvPr id="45" name="Google Shape;45;p4"/>
          <p:cNvPicPr preferRelativeResize="0"/>
          <p:nvPr/>
        </p:nvPicPr>
        <p:blipFill>
          <a:blip r:embed="rId2">
            <a:alphaModFix/>
          </a:blip>
          <a:stretch>
            <a:fillRect/>
          </a:stretch>
        </p:blipFill>
        <p:spPr>
          <a:xfrm>
            <a:off x="-8145250" y="-1807175"/>
            <a:ext cx="16884598" cy="16686726"/>
          </a:xfrm>
          <a:prstGeom prst="rect">
            <a:avLst/>
          </a:prstGeom>
          <a:noFill/>
          <a:ln>
            <a:noFill/>
          </a:ln>
        </p:spPr>
      </p:pic>
      <p:pic>
        <p:nvPicPr>
          <p:cNvPr id="46" name="Google Shape;46;p4"/>
          <p:cNvPicPr preferRelativeResize="0"/>
          <p:nvPr/>
        </p:nvPicPr>
        <p:blipFill>
          <a:blip r:embed="rId3">
            <a:alphaModFix/>
          </a:blip>
          <a:stretch>
            <a:fillRect/>
          </a:stretch>
        </p:blipFill>
        <p:spPr>
          <a:xfrm>
            <a:off x="7379718" y="-3398263"/>
            <a:ext cx="17643126" cy="17436350"/>
          </a:xfrm>
          <a:prstGeom prst="rect">
            <a:avLst/>
          </a:prstGeom>
          <a:noFill/>
          <a:ln>
            <a:noFill/>
          </a:ln>
        </p:spPr>
      </p:pic>
      <p:grpSp>
        <p:nvGrpSpPr>
          <p:cNvPr id="47" name="Google Shape;47;p4"/>
          <p:cNvGrpSpPr/>
          <p:nvPr/>
        </p:nvGrpSpPr>
        <p:grpSpPr>
          <a:xfrm>
            <a:off x="599292" y="321471"/>
            <a:ext cx="17089425" cy="9463331"/>
            <a:chOff x="0" y="-241102"/>
            <a:chExt cx="22785900" cy="12617775"/>
          </a:xfrm>
        </p:grpSpPr>
        <p:grpSp>
          <p:nvGrpSpPr>
            <p:cNvPr id="48" name="Google Shape;48;p4"/>
            <p:cNvGrpSpPr/>
            <p:nvPr/>
          </p:nvGrpSpPr>
          <p:grpSpPr>
            <a:xfrm>
              <a:off x="0" y="-241102"/>
              <a:ext cx="22785887" cy="12617775"/>
              <a:chOff x="0" y="-47625"/>
              <a:chExt cx="4500916" cy="2492400"/>
            </a:xfrm>
          </p:grpSpPr>
          <p:sp>
            <p:nvSpPr>
              <p:cNvPr id="49" name="Google Shape;49;p4"/>
              <p:cNvSpPr/>
              <p:nvPr/>
            </p:nvSpPr>
            <p:spPr>
              <a:xfrm>
                <a:off x="0" y="0"/>
                <a:ext cx="4500916" cy="2444749"/>
              </a:xfrm>
              <a:custGeom>
                <a:rect b="b" l="l" r="r" t="t"/>
                <a:pathLst>
                  <a:path extrusionOk="0" h="2444749" w="4500916">
                    <a:moveTo>
                      <a:pt x="0" y="0"/>
                    </a:moveTo>
                    <a:lnTo>
                      <a:pt x="4500916" y="0"/>
                    </a:lnTo>
                    <a:lnTo>
                      <a:pt x="4500916" y="2444749"/>
                    </a:lnTo>
                    <a:lnTo>
                      <a:pt x="0" y="2444749"/>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50" name="Google Shape;50;p4"/>
              <p:cNvSpPr txBox="1"/>
              <p:nvPr/>
            </p:nvSpPr>
            <p:spPr>
              <a:xfrm>
                <a:off x="0" y="-47625"/>
                <a:ext cx="4500900" cy="2492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1" name="Google Shape;51;p4"/>
            <p:cNvCxnSpPr/>
            <p:nvPr/>
          </p:nvCxnSpPr>
          <p:spPr>
            <a:xfrm>
              <a:off x="7352182" y="0"/>
              <a:ext cx="0" cy="794100"/>
            </a:xfrm>
            <a:prstGeom prst="straightConnector1">
              <a:avLst/>
            </a:prstGeom>
            <a:noFill/>
            <a:ln cap="flat" cmpd="sng" w="38100">
              <a:solidFill>
                <a:srgbClr val="000000"/>
              </a:solidFill>
              <a:prstDash val="solid"/>
              <a:round/>
              <a:headEnd len="sm" w="sm" type="none"/>
              <a:tailEnd len="sm" w="sm" type="none"/>
            </a:ln>
          </p:spPr>
        </p:cxnSp>
        <p:cxnSp>
          <p:nvCxnSpPr>
            <p:cNvPr id="52" name="Google Shape;52;p4"/>
            <p:cNvCxnSpPr/>
            <p:nvPr/>
          </p:nvCxnSpPr>
          <p:spPr>
            <a:xfrm>
              <a:off x="15433707" y="0"/>
              <a:ext cx="0" cy="794100"/>
            </a:xfrm>
            <a:prstGeom prst="straightConnector1">
              <a:avLst/>
            </a:prstGeom>
            <a:noFill/>
            <a:ln cap="flat" cmpd="sng" w="38100">
              <a:solidFill>
                <a:srgbClr val="000000"/>
              </a:solidFill>
              <a:prstDash val="solid"/>
              <a:round/>
              <a:headEnd len="sm" w="sm" type="none"/>
              <a:tailEnd len="sm" w="sm" type="none"/>
            </a:ln>
          </p:spPr>
        </p:cxnSp>
        <p:cxnSp>
          <p:nvCxnSpPr>
            <p:cNvPr id="53" name="Google Shape;53;p4"/>
            <p:cNvCxnSpPr/>
            <p:nvPr/>
          </p:nvCxnSpPr>
          <p:spPr>
            <a:xfrm>
              <a:off x="0" y="813022"/>
              <a:ext cx="22785900" cy="0"/>
            </a:xfrm>
            <a:prstGeom prst="straightConnector1">
              <a:avLst/>
            </a:prstGeom>
            <a:noFill/>
            <a:ln cap="flat" cmpd="sng" w="38100">
              <a:solidFill>
                <a:srgbClr val="000000"/>
              </a:solidFill>
              <a:prstDash val="solid"/>
              <a:round/>
              <a:headEnd len="sm" w="sm" type="none"/>
              <a:tailEnd len="sm" w="sm" type="none"/>
            </a:ln>
          </p:spPr>
        </p:cxnSp>
        <p:grpSp>
          <p:nvGrpSpPr>
            <p:cNvPr id="54" name="Google Shape;54;p4"/>
            <p:cNvGrpSpPr/>
            <p:nvPr/>
          </p:nvGrpSpPr>
          <p:grpSpPr>
            <a:xfrm rot="-5400000">
              <a:off x="21891605" y="145102"/>
              <a:ext cx="478739" cy="506790"/>
              <a:chOff x="0" y="-47625"/>
              <a:chExt cx="812800" cy="860425"/>
            </a:xfrm>
          </p:grpSpPr>
          <p:sp>
            <p:nvSpPr>
              <p:cNvPr id="55" name="Google Shape;55;p4"/>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56" name="Google Shape;56;p4"/>
              <p:cNvSpPr txBox="1"/>
              <p:nvPr/>
            </p:nvSpPr>
            <p:spPr>
              <a:xfrm>
                <a:off x="203200" y="-47625"/>
                <a:ext cx="406500" cy="758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 name="Google Shape;57;p4"/>
            <p:cNvGrpSpPr/>
            <p:nvPr/>
          </p:nvGrpSpPr>
          <p:grpSpPr>
            <a:xfrm rot="5400000">
              <a:off x="19512172" y="141499"/>
              <a:ext cx="478739" cy="506790"/>
              <a:chOff x="0" y="-47625"/>
              <a:chExt cx="812800" cy="860425"/>
            </a:xfrm>
          </p:grpSpPr>
          <p:sp>
            <p:nvSpPr>
              <p:cNvPr id="58" name="Google Shape;58;p4"/>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59" name="Google Shape;59;p4"/>
              <p:cNvSpPr txBox="1"/>
              <p:nvPr/>
            </p:nvSpPr>
            <p:spPr>
              <a:xfrm>
                <a:off x="203200" y="-47625"/>
                <a:ext cx="406500" cy="758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 name="Google Shape;60;p4"/>
            <p:cNvSpPr txBox="1"/>
            <p:nvPr/>
          </p:nvSpPr>
          <p:spPr>
            <a:xfrm>
              <a:off x="20114055" y="119845"/>
              <a:ext cx="17190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02/20</a:t>
              </a:r>
              <a:endParaRPr>
                <a:latin typeface="Impact"/>
                <a:ea typeface="Impact"/>
                <a:cs typeface="Impact"/>
                <a:sym typeface="Impact"/>
              </a:endParaRPr>
            </a:p>
          </p:txBody>
        </p:sp>
        <p:sp>
          <p:nvSpPr>
            <p:cNvPr id="61" name="Google Shape;61;p4"/>
            <p:cNvSpPr txBox="1"/>
            <p:nvPr/>
          </p:nvSpPr>
          <p:spPr>
            <a:xfrm>
              <a:off x="7994660" y="119845"/>
              <a:ext cx="67965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WWW.RAILROAD.COM</a:t>
              </a:r>
              <a:endParaRPr>
                <a:latin typeface="Impact"/>
                <a:ea typeface="Impact"/>
                <a:cs typeface="Impact"/>
                <a:sym typeface="Impact"/>
              </a:endParaRPr>
            </a:p>
          </p:txBody>
        </p:sp>
        <p:grpSp>
          <p:nvGrpSpPr>
            <p:cNvPr id="62" name="Google Shape;62;p4"/>
            <p:cNvGrpSpPr/>
            <p:nvPr/>
          </p:nvGrpSpPr>
          <p:grpSpPr>
            <a:xfrm>
              <a:off x="132942" y="103353"/>
              <a:ext cx="585460" cy="585460"/>
              <a:chOff x="0" y="0"/>
              <a:chExt cx="812800" cy="812800"/>
            </a:xfrm>
          </p:grpSpPr>
          <p:sp>
            <p:nvSpPr>
              <p:cNvPr id="63" name="Google Shape;63;p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DB647"/>
              </a:solidFill>
              <a:ln cap="sq" cmpd="sng" w="28575">
                <a:solidFill>
                  <a:srgbClr val="000000"/>
                </a:solidFill>
                <a:prstDash val="solid"/>
                <a:miter lim="8000"/>
                <a:headEnd len="sm" w="sm" type="none"/>
                <a:tailEnd len="sm" w="sm" type="none"/>
              </a:ln>
            </p:spPr>
          </p:sp>
          <p:sp>
            <p:nvSpPr>
              <p:cNvPr id="64" name="Google Shape;64;p4"/>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 name="Google Shape;65;p4"/>
            <p:cNvGrpSpPr/>
            <p:nvPr/>
          </p:nvGrpSpPr>
          <p:grpSpPr>
            <a:xfrm>
              <a:off x="819773" y="103353"/>
              <a:ext cx="585460" cy="585460"/>
              <a:chOff x="0" y="0"/>
              <a:chExt cx="812800" cy="812800"/>
            </a:xfrm>
          </p:grpSpPr>
          <p:sp>
            <p:nvSpPr>
              <p:cNvPr id="66" name="Google Shape;66;p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5B5B"/>
              </a:solidFill>
              <a:ln cap="sq" cmpd="sng" w="28575">
                <a:solidFill>
                  <a:srgbClr val="000000"/>
                </a:solidFill>
                <a:prstDash val="solid"/>
                <a:miter lim="8000"/>
                <a:headEnd len="sm" w="sm" type="none"/>
                <a:tailEnd len="sm" w="sm" type="none"/>
              </a:ln>
            </p:spPr>
          </p:sp>
          <p:sp>
            <p:nvSpPr>
              <p:cNvPr id="67" name="Google Shape;67;p4"/>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 name="Google Shape;68;p4"/>
            <p:cNvGrpSpPr/>
            <p:nvPr/>
          </p:nvGrpSpPr>
          <p:grpSpPr>
            <a:xfrm>
              <a:off x="1506605" y="103353"/>
              <a:ext cx="585460" cy="585460"/>
              <a:chOff x="0" y="0"/>
              <a:chExt cx="812800" cy="812800"/>
            </a:xfrm>
          </p:grpSpPr>
          <p:sp>
            <p:nvSpPr>
              <p:cNvPr id="69" name="Google Shape;69;p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28575">
                <a:solidFill>
                  <a:srgbClr val="000000"/>
                </a:solidFill>
                <a:prstDash val="solid"/>
                <a:miter lim="8000"/>
                <a:headEnd len="sm" w="sm" type="none"/>
                <a:tailEnd len="sm" w="sm" type="none"/>
              </a:ln>
            </p:spPr>
          </p:sp>
          <p:sp>
            <p:nvSpPr>
              <p:cNvPr id="70" name="Google Shape;70;p4"/>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1" name="Google Shape;71;p4"/>
          <p:cNvSpPr txBox="1"/>
          <p:nvPr>
            <p:ph type="title"/>
          </p:nvPr>
        </p:nvSpPr>
        <p:spPr>
          <a:xfrm>
            <a:off x="1552200" y="2417775"/>
            <a:ext cx="15183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4"/>
          <p:cNvSpPr txBox="1"/>
          <p:nvPr>
            <p:ph idx="1" type="body"/>
          </p:nvPr>
        </p:nvSpPr>
        <p:spPr>
          <a:xfrm>
            <a:off x="1888550" y="487345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3" name="Shape 73"/>
        <p:cNvGrpSpPr/>
        <p:nvPr/>
      </p:nvGrpSpPr>
      <p:grpSpPr>
        <a:xfrm>
          <a:off x="0" y="0"/>
          <a:ext cx="0" cy="0"/>
          <a:chOff x="0" y="0"/>
          <a:chExt cx="0" cy="0"/>
        </a:xfrm>
      </p:grpSpPr>
      <p:pic>
        <p:nvPicPr>
          <p:cNvPr id="74" name="Google Shape;74;p5"/>
          <p:cNvPicPr preferRelativeResize="0"/>
          <p:nvPr/>
        </p:nvPicPr>
        <p:blipFill>
          <a:blip r:embed="rId2">
            <a:alphaModFix/>
          </a:blip>
          <a:stretch>
            <a:fillRect/>
          </a:stretch>
        </p:blipFill>
        <p:spPr>
          <a:xfrm>
            <a:off x="5119174" y="321475"/>
            <a:ext cx="17515300" cy="17207424"/>
          </a:xfrm>
          <a:prstGeom prst="rect">
            <a:avLst/>
          </a:prstGeom>
          <a:noFill/>
          <a:ln>
            <a:noFill/>
          </a:ln>
        </p:spPr>
      </p:pic>
      <p:pic>
        <p:nvPicPr>
          <p:cNvPr id="75" name="Google Shape;75;p5"/>
          <p:cNvPicPr preferRelativeResize="0"/>
          <p:nvPr/>
        </p:nvPicPr>
        <p:blipFill>
          <a:blip r:embed="rId3">
            <a:alphaModFix/>
          </a:blip>
          <a:stretch>
            <a:fillRect/>
          </a:stretch>
        </p:blipFill>
        <p:spPr>
          <a:xfrm>
            <a:off x="-7756025" y="-7836251"/>
            <a:ext cx="17182049" cy="16880041"/>
          </a:xfrm>
          <a:prstGeom prst="rect">
            <a:avLst/>
          </a:prstGeom>
          <a:noFill/>
          <a:ln>
            <a:noFill/>
          </a:ln>
        </p:spPr>
      </p:pic>
      <p:grpSp>
        <p:nvGrpSpPr>
          <p:cNvPr id="76" name="Google Shape;76;p5"/>
          <p:cNvGrpSpPr/>
          <p:nvPr/>
        </p:nvGrpSpPr>
        <p:grpSpPr>
          <a:xfrm>
            <a:off x="599292" y="321471"/>
            <a:ext cx="17089425" cy="9463331"/>
            <a:chOff x="0" y="-241102"/>
            <a:chExt cx="22785900" cy="12617775"/>
          </a:xfrm>
        </p:grpSpPr>
        <p:grpSp>
          <p:nvGrpSpPr>
            <p:cNvPr id="77" name="Google Shape;77;p5"/>
            <p:cNvGrpSpPr/>
            <p:nvPr/>
          </p:nvGrpSpPr>
          <p:grpSpPr>
            <a:xfrm>
              <a:off x="0" y="-241102"/>
              <a:ext cx="22785887" cy="12617775"/>
              <a:chOff x="0" y="-47625"/>
              <a:chExt cx="4500916" cy="2492400"/>
            </a:xfrm>
          </p:grpSpPr>
          <p:sp>
            <p:nvSpPr>
              <p:cNvPr id="78" name="Google Shape;78;p5"/>
              <p:cNvSpPr/>
              <p:nvPr/>
            </p:nvSpPr>
            <p:spPr>
              <a:xfrm>
                <a:off x="0" y="0"/>
                <a:ext cx="4500916" cy="2444749"/>
              </a:xfrm>
              <a:custGeom>
                <a:rect b="b" l="l" r="r" t="t"/>
                <a:pathLst>
                  <a:path extrusionOk="0" h="2444749" w="4500916">
                    <a:moveTo>
                      <a:pt x="0" y="0"/>
                    </a:moveTo>
                    <a:lnTo>
                      <a:pt x="4500916" y="0"/>
                    </a:lnTo>
                    <a:lnTo>
                      <a:pt x="4500916" y="2444749"/>
                    </a:lnTo>
                    <a:lnTo>
                      <a:pt x="0" y="2444749"/>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79" name="Google Shape;79;p5"/>
              <p:cNvSpPr txBox="1"/>
              <p:nvPr/>
            </p:nvSpPr>
            <p:spPr>
              <a:xfrm>
                <a:off x="0" y="-47625"/>
                <a:ext cx="4500900" cy="2492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0" name="Google Shape;80;p5"/>
            <p:cNvCxnSpPr/>
            <p:nvPr/>
          </p:nvCxnSpPr>
          <p:spPr>
            <a:xfrm>
              <a:off x="7352182" y="0"/>
              <a:ext cx="0" cy="794100"/>
            </a:xfrm>
            <a:prstGeom prst="straightConnector1">
              <a:avLst/>
            </a:prstGeom>
            <a:noFill/>
            <a:ln cap="flat" cmpd="sng" w="38100">
              <a:solidFill>
                <a:srgbClr val="000000"/>
              </a:solidFill>
              <a:prstDash val="solid"/>
              <a:round/>
              <a:headEnd len="sm" w="sm" type="none"/>
              <a:tailEnd len="sm" w="sm" type="none"/>
            </a:ln>
          </p:spPr>
        </p:cxnSp>
        <p:cxnSp>
          <p:nvCxnSpPr>
            <p:cNvPr id="81" name="Google Shape;81;p5"/>
            <p:cNvCxnSpPr/>
            <p:nvPr/>
          </p:nvCxnSpPr>
          <p:spPr>
            <a:xfrm>
              <a:off x="15433707" y="0"/>
              <a:ext cx="0" cy="794100"/>
            </a:xfrm>
            <a:prstGeom prst="straightConnector1">
              <a:avLst/>
            </a:prstGeom>
            <a:noFill/>
            <a:ln cap="flat" cmpd="sng" w="38100">
              <a:solidFill>
                <a:srgbClr val="000000"/>
              </a:solidFill>
              <a:prstDash val="solid"/>
              <a:round/>
              <a:headEnd len="sm" w="sm" type="none"/>
              <a:tailEnd len="sm" w="sm" type="none"/>
            </a:ln>
          </p:spPr>
        </p:cxnSp>
        <p:cxnSp>
          <p:nvCxnSpPr>
            <p:cNvPr id="82" name="Google Shape;82;p5"/>
            <p:cNvCxnSpPr/>
            <p:nvPr/>
          </p:nvCxnSpPr>
          <p:spPr>
            <a:xfrm>
              <a:off x="0" y="813022"/>
              <a:ext cx="22785900" cy="0"/>
            </a:xfrm>
            <a:prstGeom prst="straightConnector1">
              <a:avLst/>
            </a:prstGeom>
            <a:noFill/>
            <a:ln cap="flat" cmpd="sng" w="38100">
              <a:solidFill>
                <a:srgbClr val="000000"/>
              </a:solidFill>
              <a:prstDash val="solid"/>
              <a:round/>
              <a:headEnd len="sm" w="sm" type="none"/>
              <a:tailEnd len="sm" w="sm" type="none"/>
            </a:ln>
          </p:spPr>
        </p:cxnSp>
        <p:grpSp>
          <p:nvGrpSpPr>
            <p:cNvPr id="83" name="Google Shape;83;p5"/>
            <p:cNvGrpSpPr/>
            <p:nvPr/>
          </p:nvGrpSpPr>
          <p:grpSpPr>
            <a:xfrm rot="-5400000">
              <a:off x="21891605" y="145102"/>
              <a:ext cx="478739" cy="506790"/>
              <a:chOff x="0" y="-47625"/>
              <a:chExt cx="812800" cy="860425"/>
            </a:xfrm>
          </p:grpSpPr>
          <p:sp>
            <p:nvSpPr>
              <p:cNvPr id="84" name="Google Shape;84;p5"/>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85" name="Google Shape;85;p5"/>
              <p:cNvSpPr txBox="1"/>
              <p:nvPr/>
            </p:nvSpPr>
            <p:spPr>
              <a:xfrm>
                <a:off x="203200" y="-47625"/>
                <a:ext cx="406500" cy="758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 name="Google Shape;86;p5"/>
            <p:cNvGrpSpPr/>
            <p:nvPr/>
          </p:nvGrpSpPr>
          <p:grpSpPr>
            <a:xfrm rot="5400000">
              <a:off x="19512172" y="141499"/>
              <a:ext cx="478739" cy="506790"/>
              <a:chOff x="0" y="-47625"/>
              <a:chExt cx="812800" cy="860425"/>
            </a:xfrm>
          </p:grpSpPr>
          <p:sp>
            <p:nvSpPr>
              <p:cNvPr id="87" name="Google Shape;87;p5"/>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88" name="Google Shape;88;p5"/>
              <p:cNvSpPr txBox="1"/>
              <p:nvPr/>
            </p:nvSpPr>
            <p:spPr>
              <a:xfrm>
                <a:off x="203200" y="-47625"/>
                <a:ext cx="406500" cy="758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9" name="Google Shape;89;p5"/>
            <p:cNvSpPr txBox="1"/>
            <p:nvPr/>
          </p:nvSpPr>
          <p:spPr>
            <a:xfrm>
              <a:off x="20114055" y="119845"/>
              <a:ext cx="17190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02/20</a:t>
              </a:r>
              <a:endParaRPr>
                <a:latin typeface="Impact"/>
                <a:ea typeface="Impact"/>
                <a:cs typeface="Impact"/>
                <a:sym typeface="Impact"/>
              </a:endParaRPr>
            </a:p>
          </p:txBody>
        </p:sp>
        <p:sp>
          <p:nvSpPr>
            <p:cNvPr id="90" name="Google Shape;90;p5"/>
            <p:cNvSpPr txBox="1"/>
            <p:nvPr/>
          </p:nvSpPr>
          <p:spPr>
            <a:xfrm>
              <a:off x="7994660" y="119845"/>
              <a:ext cx="67965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WWW.RAILROAD.COM</a:t>
              </a:r>
              <a:endParaRPr>
                <a:latin typeface="Impact"/>
                <a:ea typeface="Impact"/>
                <a:cs typeface="Impact"/>
                <a:sym typeface="Impact"/>
              </a:endParaRPr>
            </a:p>
          </p:txBody>
        </p:sp>
        <p:grpSp>
          <p:nvGrpSpPr>
            <p:cNvPr id="91" name="Google Shape;91;p5"/>
            <p:cNvGrpSpPr/>
            <p:nvPr/>
          </p:nvGrpSpPr>
          <p:grpSpPr>
            <a:xfrm>
              <a:off x="132942" y="103353"/>
              <a:ext cx="585460" cy="585460"/>
              <a:chOff x="0" y="0"/>
              <a:chExt cx="812800" cy="812800"/>
            </a:xfrm>
          </p:grpSpPr>
          <p:sp>
            <p:nvSpPr>
              <p:cNvPr id="92" name="Google Shape;92;p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DB647"/>
              </a:solidFill>
              <a:ln cap="sq" cmpd="sng" w="28575">
                <a:solidFill>
                  <a:srgbClr val="000000"/>
                </a:solidFill>
                <a:prstDash val="solid"/>
                <a:miter lim="8000"/>
                <a:headEnd len="sm" w="sm" type="none"/>
                <a:tailEnd len="sm" w="sm" type="none"/>
              </a:ln>
            </p:spPr>
          </p:sp>
          <p:sp>
            <p:nvSpPr>
              <p:cNvPr id="93" name="Google Shape;93;p5"/>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 name="Google Shape;94;p5"/>
            <p:cNvGrpSpPr/>
            <p:nvPr/>
          </p:nvGrpSpPr>
          <p:grpSpPr>
            <a:xfrm>
              <a:off x="819773" y="103353"/>
              <a:ext cx="585460" cy="585460"/>
              <a:chOff x="0" y="0"/>
              <a:chExt cx="812800" cy="812800"/>
            </a:xfrm>
          </p:grpSpPr>
          <p:sp>
            <p:nvSpPr>
              <p:cNvPr id="95" name="Google Shape;95;p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5B5B"/>
              </a:solidFill>
              <a:ln cap="sq" cmpd="sng" w="28575">
                <a:solidFill>
                  <a:srgbClr val="000000"/>
                </a:solidFill>
                <a:prstDash val="solid"/>
                <a:miter lim="8000"/>
                <a:headEnd len="sm" w="sm" type="none"/>
                <a:tailEnd len="sm" w="sm" type="none"/>
              </a:ln>
            </p:spPr>
          </p:sp>
          <p:sp>
            <p:nvSpPr>
              <p:cNvPr id="96" name="Google Shape;96;p5"/>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 name="Google Shape;97;p5"/>
            <p:cNvGrpSpPr/>
            <p:nvPr/>
          </p:nvGrpSpPr>
          <p:grpSpPr>
            <a:xfrm>
              <a:off x="1506605" y="103353"/>
              <a:ext cx="585460" cy="585460"/>
              <a:chOff x="0" y="0"/>
              <a:chExt cx="812800" cy="812800"/>
            </a:xfrm>
          </p:grpSpPr>
          <p:sp>
            <p:nvSpPr>
              <p:cNvPr id="98" name="Google Shape;98;p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28575">
                <a:solidFill>
                  <a:srgbClr val="000000"/>
                </a:solidFill>
                <a:prstDash val="solid"/>
                <a:miter lim="8000"/>
                <a:headEnd len="sm" w="sm" type="none"/>
                <a:tailEnd len="sm" w="sm" type="none"/>
              </a:ln>
            </p:spPr>
          </p:sp>
          <p:sp>
            <p:nvSpPr>
              <p:cNvPr id="99" name="Google Shape;99;p5"/>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00" name="Google Shape;100;p5"/>
          <p:cNvSpPr txBox="1"/>
          <p:nvPr>
            <p:ph type="title"/>
          </p:nvPr>
        </p:nvSpPr>
        <p:spPr>
          <a:xfrm>
            <a:off x="1443324" y="1501775"/>
            <a:ext cx="15401400" cy="1362000"/>
          </a:xfrm>
          <a:prstGeom prst="rect">
            <a:avLst/>
          </a:prstGeom>
          <a:noFill/>
          <a:ln>
            <a:noFill/>
          </a:ln>
        </p:spPr>
        <p:txBody>
          <a:bodyPr anchorCtr="0" anchor="t" bIns="45700" lIns="91425" spcFirstLastPara="1" rIns="91425" wrap="square" tIns="45700">
            <a:normAutofit/>
          </a:bodyPr>
          <a:lstStyle>
            <a:lvl1pPr lvl="0">
              <a:spcBef>
                <a:spcPts val="0"/>
              </a:spcBef>
              <a:spcAft>
                <a:spcPts val="0"/>
              </a:spcAft>
              <a:buClr>
                <a:schemeClr val="dk1"/>
              </a:buClr>
              <a:buSzPts val="11500"/>
              <a:buNone/>
              <a:defRPr b="1" cap="none"/>
            </a:lvl1pPr>
            <a:lvl2pPr lvl="1" algn="ctr">
              <a:spcBef>
                <a:spcPts val="0"/>
              </a:spcBef>
              <a:spcAft>
                <a:spcPts val="0"/>
              </a:spcAft>
              <a:buSzPts val="11500"/>
              <a:buFont typeface="Impact"/>
              <a:buNone/>
              <a:defRPr sz="11500">
                <a:latin typeface="Impact"/>
                <a:ea typeface="Impact"/>
                <a:cs typeface="Impact"/>
                <a:sym typeface="Impact"/>
              </a:defRPr>
            </a:lvl2pPr>
            <a:lvl3pPr lvl="2" algn="ctr">
              <a:spcBef>
                <a:spcPts val="0"/>
              </a:spcBef>
              <a:spcAft>
                <a:spcPts val="0"/>
              </a:spcAft>
              <a:buSzPts val="11500"/>
              <a:buFont typeface="Impact"/>
              <a:buNone/>
              <a:defRPr sz="11500">
                <a:latin typeface="Impact"/>
                <a:ea typeface="Impact"/>
                <a:cs typeface="Impact"/>
                <a:sym typeface="Impact"/>
              </a:defRPr>
            </a:lvl3pPr>
            <a:lvl4pPr lvl="3" algn="ctr">
              <a:spcBef>
                <a:spcPts val="0"/>
              </a:spcBef>
              <a:spcAft>
                <a:spcPts val="0"/>
              </a:spcAft>
              <a:buSzPts val="11500"/>
              <a:buFont typeface="Impact"/>
              <a:buNone/>
              <a:defRPr sz="11500">
                <a:latin typeface="Impact"/>
                <a:ea typeface="Impact"/>
                <a:cs typeface="Impact"/>
                <a:sym typeface="Impact"/>
              </a:defRPr>
            </a:lvl4pPr>
            <a:lvl5pPr lvl="4" algn="ctr">
              <a:spcBef>
                <a:spcPts val="0"/>
              </a:spcBef>
              <a:spcAft>
                <a:spcPts val="0"/>
              </a:spcAft>
              <a:buSzPts val="11500"/>
              <a:buFont typeface="Impact"/>
              <a:buNone/>
              <a:defRPr sz="11500">
                <a:latin typeface="Impact"/>
                <a:ea typeface="Impact"/>
                <a:cs typeface="Impact"/>
                <a:sym typeface="Impact"/>
              </a:defRPr>
            </a:lvl5pPr>
            <a:lvl6pPr lvl="5" algn="ctr">
              <a:spcBef>
                <a:spcPts val="0"/>
              </a:spcBef>
              <a:spcAft>
                <a:spcPts val="0"/>
              </a:spcAft>
              <a:buSzPts val="11500"/>
              <a:buFont typeface="Impact"/>
              <a:buNone/>
              <a:defRPr sz="11500">
                <a:latin typeface="Impact"/>
                <a:ea typeface="Impact"/>
                <a:cs typeface="Impact"/>
                <a:sym typeface="Impact"/>
              </a:defRPr>
            </a:lvl6pPr>
            <a:lvl7pPr lvl="6" algn="ctr">
              <a:spcBef>
                <a:spcPts val="0"/>
              </a:spcBef>
              <a:spcAft>
                <a:spcPts val="0"/>
              </a:spcAft>
              <a:buSzPts val="11500"/>
              <a:buFont typeface="Impact"/>
              <a:buNone/>
              <a:defRPr sz="11500">
                <a:latin typeface="Impact"/>
                <a:ea typeface="Impact"/>
                <a:cs typeface="Impact"/>
                <a:sym typeface="Impact"/>
              </a:defRPr>
            </a:lvl7pPr>
            <a:lvl8pPr lvl="7" algn="ctr">
              <a:spcBef>
                <a:spcPts val="0"/>
              </a:spcBef>
              <a:spcAft>
                <a:spcPts val="0"/>
              </a:spcAft>
              <a:buSzPts val="11500"/>
              <a:buFont typeface="Impact"/>
              <a:buNone/>
              <a:defRPr sz="11500">
                <a:latin typeface="Impact"/>
                <a:ea typeface="Impact"/>
                <a:cs typeface="Impact"/>
                <a:sym typeface="Impact"/>
              </a:defRPr>
            </a:lvl8pPr>
            <a:lvl9pPr lvl="8" algn="ctr">
              <a:spcBef>
                <a:spcPts val="0"/>
              </a:spcBef>
              <a:spcAft>
                <a:spcPts val="0"/>
              </a:spcAft>
              <a:buSzPts val="11500"/>
              <a:buFont typeface="Impact"/>
              <a:buNone/>
              <a:defRPr sz="11500">
                <a:latin typeface="Impact"/>
                <a:ea typeface="Impact"/>
                <a:cs typeface="Impact"/>
                <a:sym typeface="Impact"/>
              </a:defRPr>
            </a:lvl9pPr>
          </a:lstStyle>
          <a:p/>
        </p:txBody>
      </p:sp>
      <p:sp>
        <p:nvSpPr>
          <p:cNvPr id="101" name="Google Shape;101;p5"/>
          <p:cNvSpPr txBox="1"/>
          <p:nvPr>
            <p:ph idx="1" type="body"/>
          </p:nvPr>
        </p:nvSpPr>
        <p:spPr>
          <a:xfrm>
            <a:off x="1443313" y="769303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2" name="Shape 102"/>
        <p:cNvGrpSpPr/>
        <p:nvPr/>
      </p:nvGrpSpPr>
      <p:grpSpPr>
        <a:xfrm>
          <a:off x="0" y="0"/>
          <a:ext cx="0" cy="0"/>
          <a:chOff x="0" y="0"/>
          <a:chExt cx="0" cy="0"/>
        </a:xfrm>
      </p:grpSpPr>
      <p:pic>
        <p:nvPicPr>
          <p:cNvPr id="103" name="Google Shape;103;p6"/>
          <p:cNvPicPr preferRelativeResize="0"/>
          <p:nvPr/>
        </p:nvPicPr>
        <p:blipFill>
          <a:blip r:embed="rId2">
            <a:alphaModFix/>
          </a:blip>
          <a:stretch>
            <a:fillRect/>
          </a:stretch>
        </p:blipFill>
        <p:spPr>
          <a:xfrm>
            <a:off x="-6189825" y="-3603087"/>
            <a:ext cx="30258473" cy="17493174"/>
          </a:xfrm>
          <a:prstGeom prst="rect">
            <a:avLst/>
          </a:prstGeom>
          <a:noFill/>
          <a:ln>
            <a:noFill/>
          </a:ln>
        </p:spPr>
      </p:pic>
      <p:grpSp>
        <p:nvGrpSpPr>
          <p:cNvPr id="104" name="Google Shape;104;p6"/>
          <p:cNvGrpSpPr/>
          <p:nvPr/>
        </p:nvGrpSpPr>
        <p:grpSpPr>
          <a:xfrm>
            <a:off x="599292" y="321471"/>
            <a:ext cx="17089425" cy="9463331"/>
            <a:chOff x="0" y="-241102"/>
            <a:chExt cx="22785900" cy="12617775"/>
          </a:xfrm>
        </p:grpSpPr>
        <p:grpSp>
          <p:nvGrpSpPr>
            <p:cNvPr id="105" name="Google Shape;105;p6"/>
            <p:cNvGrpSpPr/>
            <p:nvPr/>
          </p:nvGrpSpPr>
          <p:grpSpPr>
            <a:xfrm>
              <a:off x="0" y="-241102"/>
              <a:ext cx="22785887" cy="12617775"/>
              <a:chOff x="0" y="-47625"/>
              <a:chExt cx="4500916" cy="2492400"/>
            </a:xfrm>
          </p:grpSpPr>
          <p:sp>
            <p:nvSpPr>
              <p:cNvPr id="106" name="Google Shape;106;p6"/>
              <p:cNvSpPr/>
              <p:nvPr/>
            </p:nvSpPr>
            <p:spPr>
              <a:xfrm>
                <a:off x="0" y="0"/>
                <a:ext cx="4500916" cy="2444749"/>
              </a:xfrm>
              <a:custGeom>
                <a:rect b="b" l="l" r="r" t="t"/>
                <a:pathLst>
                  <a:path extrusionOk="0" h="2444749" w="4500916">
                    <a:moveTo>
                      <a:pt x="0" y="0"/>
                    </a:moveTo>
                    <a:lnTo>
                      <a:pt x="4500916" y="0"/>
                    </a:lnTo>
                    <a:lnTo>
                      <a:pt x="4500916" y="2444749"/>
                    </a:lnTo>
                    <a:lnTo>
                      <a:pt x="0" y="2444749"/>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107" name="Google Shape;107;p6"/>
              <p:cNvSpPr txBox="1"/>
              <p:nvPr/>
            </p:nvSpPr>
            <p:spPr>
              <a:xfrm>
                <a:off x="0" y="-47625"/>
                <a:ext cx="4500900" cy="2492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08" name="Google Shape;108;p6"/>
            <p:cNvCxnSpPr/>
            <p:nvPr/>
          </p:nvCxnSpPr>
          <p:spPr>
            <a:xfrm>
              <a:off x="7352182" y="0"/>
              <a:ext cx="0" cy="794100"/>
            </a:xfrm>
            <a:prstGeom prst="straightConnector1">
              <a:avLst/>
            </a:prstGeom>
            <a:noFill/>
            <a:ln cap="flat" cmpd="sng" w="38100">
              <a:solidFill>
                <a:srgbClr val="000000"/>
              </a:solidFill>
              <a:prstDash val="solid"/>
              <a:round/>
              <a:headEnd len="sm" w="sm" type="none"/>
              <a:tailEnd len="sm" w="sm" type="none"/>
            </a:ln>
          </p:spPr>
        </p:cxnSp>
        <p:cxnSp>
          <p:nvCxnSpPr>
            <p:cNvPr id="109" name="Google Shape;109;p6"/>
            <p:cNvCxnSpPr/>
            <p:nvPr/>
          </p:nvCxnSpPr>
          <p:spPr>
            <a:xfrm>
              <a:off x="15433707" y="0"/>
              <a:ext cx="0" cy="794100"/>
            </a:xfrm>
            <a:prstGeom prst="straightConnector1">
              <a:avLst/>
            </a:prstGeom>
            <a:noFill/>
            <a:ln cap="flat" cmpd="sng" w="38100">
              <a:solidFill>
                <a:srgbClr val="000000"/>
              </a:solidFill>
              <a:prstDash val="solid"/>
              <a:round/>
              <a:headEnd len="sm" w="sm" type="none"/>
              <a:tailEnd len="sm" w="sm" type="none"/>
            </a:ln>
          </p:spPr>
        </p:cxnSp>
        <p:cxnSp>
          <p:nvCxnSpPr>
            <p:cNvPr id="110" name="Google Shape;110;p6"/>
            <p:cNvCxnSpPr/>
            <p:nvPr/>
          </p:nvCxnSpPr>
          <p:spPr>
            <a:xfrm>
              <a:off x="0" y="813022"/>
              <a:ext cx="22785900" cy="0"/>
            </a:xfrm>
            <a:prstGeom prst="straightConnector1">
              <a:avLst/>
            </a:prstGeom>
            <a:noFill/>
            <a:ln cap="flat" cmpd="sng" w="38100">
              <a:solidFill>
                <a:srgbClr val="000000"/>
              </a:solidFill>
              <a:prstDash val="solid"/>
              <a:round/>
              <a:headEnd len="sm" w="sm" type="none"/>
              <a:tailEnd len="sm" w="sm" type="none"/>
            </a:ln>
          </p:spPr>
        </p:cxnSp>
        <p:grpSp>
          <p:nvGrpSpPr>
            <p:cNvPr id="111" name="Google Shape;111;p6"/>
            <p:cNvGrpSpPr/>
            <p:nvPr/>
          </p:nvGrpSpPr>
          <p:grpSpPr>
            <a:xfrm rot="-5400000">
              <a:off x="21891605" y="145102"/>
              <a:ext cx="478739" cy="506790"/>
              <a:chOff x="0" y="-47625"/>
              <a:chExt cx="812800" cy="860425"/>
            </a:xfrm>
          </p:grpSpPr>
          <p:sp>
            <p:nvSpPr>
              <p:cNvPr id="112" name="Google Shape;112;p6"/>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113" name="Google Shape;113;p6"/>
              <p:cNvSpPr txBox="1"/>
              <p:nvPr/>
            </p:nvSpPr>
            <p:spPr>
              <a:xfrm>
                <a:off x="203200" y="-47625"/>
                <a:ext cx="406500" cy="758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 name="Google Shape;114;p6"/>
            <p:cNvGrpSpPr/>
            <p:nvPr/>
          </p:nvGrpSpPr>
          <p:grpSpPr>
            <a:xfrm rot="5400000">
              <a:off x="19512172" y="141499"/>
              <a:ext cx="478739" cy="506790"/>
              <a:chOff x="0" y="-47625"/>
              <a:chExt cx="812800" cy="860425"/>
            </a:xfrm>
          </p:grpSpPr>
          <p:sp>
            <p:nvSpPr>
              <p:cNvPr id="115" name="Google Shape;115;p6"/>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116" name="Google Shape;116;p6"/>
              <p:cNvSpPr txBox="1"/>
              <p:nvPr/>
            </p:nvSpPr>
            <p:spPr>
              <a:xfrm>
                <a:off x="203200" y="-47625"/>
                <a:ext cx="406500" cy="758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7" name="Google Shape;117;p6"/>
            <p:cNvSpPr txBox="1"/>
            <p:nvPr/>
          </p:nvSpPr>
          <p:spPr>
            <a:xfrm>
              <a:off x="20114055" y="119845"/>
              <a:ext cx="17190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02/20</a:t>
              </a:r>
              <a:endParaRPr>
                <a:latin typeface="Impact"/>
                <a:ea typeface="Impact"/>
                <a:cs typeface="Impact"/>
                <a:sym typeface="Impact"/>
              </a:endParaRPr>
            </a:p>
          </p:txBody>
        </p:sp>
        <p:sp>
          <p:nvSpPr>
            <p:cNvPr id="118" name="Google Shape;118;p6"/>
            <p:cNvSpPr txBox="1"/>
            <p:nvPr/>
          </p:nvSpPr>
          <p:spPr>
            <a:xfrm>
              <a:off x="7994660" y="119845"/>
              <a:ext cx="67965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WWW.RAILROAD.COM</a:t>
              </a:r>
              <a:endParaRPr>
                <a:latin typeface="Impact"/>
                <a:ea typeface="Impact"/>
                <a:cs typeface="Impact"/>
                <a:sym typeface="Impact"/>
              </a:endParaRPr>
            </a:p>
          </p:txBody>
        </p:sp>
        <p:grpSp>
          <p:nvGrpSpPr>
            <p:cNvPr id="119" name="Google Shape;119;p6"/>
            <p:cNvGrpSpPr/>
            <p:nvPr/>
          </p:nvGrpSpPr>
          <p:grpSpPr>
            <a:xfrm>
              <a:off x="132942" y="103353"/>
              <a:ext cx="585460" cy="585460"/>
              <a:chOff x="0" y="0"/>
              <a:chExt cx="812800" cy="812800"/>
            </a:xfrm>
          </p:grpSpPr>
          <p:sp>
            <p:nvSpPr>
              <p:cNvPr id="120" name="Google Shape;120;p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DB647"/>
              </a:solidFill>
              <a:ln cap="sq" cmpd="sng" w="28575">
                <a:solidFill>
                  <a:srgbClr val="000000"/>
                </a:solidFill>
                <a:prstDash val="solid"/>
                <a:miter lim="8000"/>
                <a:headEnd len="sm" w="sm" type="none"/>
                <a:tailEnd len="sm" w="sm" type="none"/>
              </a:ln>
            </p:spPr>
          </p:sp>
          <p:sp>
            <p:nvSpPr>
              <p:cNvPr id="121" name="Google Shape;121;p6"/>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 name="Google Shape;122;p6"/>
            <p:cNvGrpSpPr/>
            <p:nvPr/>
          </p:nvGrpSpPr>
          <p:grpSpPr>
            <a:xfrm>
              <a:off x="819773" y="103353"/>
              <a:ext cx="585460" cy="585460"/>
              <a:chOff x="0" y="0"/>
              <a:chExt cx="812800" cy="812800"/>
            </a:xfrm>
          </p:grpSpPr>
          <p:sp>
            <p:nvSpPr>
              <p:cNvPr id="123" name="Google Shape;123;p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5B5B"/>
              </a:solidFill>
              <a:ln cap="sq" cmpd="sng" w="28575">
                <a:solidFill>
                  <a:srgbClr val="000000"/>
                </a:solidFill>
                <a:prstDash val="solid"/>
                <a:miter lim="8000"/>
                <a:headEnd len="sm" w="sm" type="none"/>
                <a:tailEnd len="sm" w="sm" type="none"/>
              </a:ln>
            </p:spPr>
          </p:sp>
          <p:sp>
            <p:nvSpPr>
              <p:cNvPr id="124" name="Google Shape;124;p6"/>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 name="Google Shape;125;p6"/>
            <p:cNvGrpSpPr/>
            <p:nvPr/>
          </p:nvGrpSpPr>
          <p:grpSpPr>
            <a:xfrm>
              <a:off x="1506605" y="103353"/>
              <a:ext cx="585460" cy="585460"/>
              <a:chOff x="0" y="0"/>
              <a:chExt cx="812800" cy="812800"/>
            </a:xfrm>
          </p:grpSpPr>
          <p:sp>
            <p:nvSpPr>
              <p:cNvPr id="126" name="Google Shape;126;p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28575">
                <a:solidFill>
                  <a:srgbClr val="000000"/>
                </a:solidFill>
                <a:prstDash val="solid"/>
                <a:miter lim="8000"/>
                <a:headEnd len="sm" w="sm" type="none"/>
                <a:tailEnd len="sm" w="sm" type="none"/>
              </a:ln>
            </p:spPr>
          </p:sp>
          <p:sp>
            <p:nvSpPr>
              <p:cNvPr id="127" name="Google Shape;127;p6"/>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28" name="Google Shape;128;p6"/>
          <p:cNvSpPr txBox="1"/>
          <p:nvPr>
            <p:ph type="title"/>
          </p:nvPr>
        </p:nvSpPr>
        <p:spPr>
          <a:xfrm>
            <a:off x="1552200" y="2322525"/>
            <a:ext cx="15183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 name="Google Shape;129;p6"/>
          <p:cNvSpPr txBox="1"/>
          <p:nvPr>
            <p:ph idx="1" type="body"/>
          </p:nvPr>
        </p:nvSpPr>
        <p:spPr>
          <a:xfrm>
            <a:off x="2266950" y="4767250"/>
            <a:ext cx="66249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130" name="Google Shape;130;p6"/>
          <p:cNvSpPr txBox="1"/>
          <p:nvPr>
            <p:ph idx="2" type="body"/>
          </p:nvPr>
        </p:nvSpPr>
        <p:spPr>
          <a:xfrm>
            <a:off x="9141734" y="4767250"/>
            <a:ext cx="66249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1" name="Shape 131"/>
        <p:cNvGrpSpPr/>
        <p:nvPr/>
      </p:nvGrpSpPr>
      <p:grpSpPr>
        <a:xfrm>
          <a:off x="0" y="0"/>
          <a:ext cx="0" cy="0"/>
          <a:chOff x="0" y="0"/>
          <a:chExt cx="0" cy="0"/>
        </a:xfrm>
      </p:grpSpPr>
      <p:pic>
        <p:nvPicPr>
          <p:cNvPr id="132" name="Google Shape;132;p7"/>
          <p:cNvPicPr preferRelativeResize="0"/>
          <p:nvPr/>
        </p:nvPicPr>
        <p:blipFill>
          <a:blip r:embed="rId2">
            <a:alphaModFix/>
          </a:blip>
          <a:stretch>
            <a:fillRect/>
          </a:stretch>
        </p:blipFill>
        <p:spPr>
          <a:xfrm>
            <a:off x="-3065250" y="-9643625"/>
            <a:ext cx="24024174" cy="29957898"/>
          </a:xfrm>
          <a:prstGeom prst="rect">
            <a:avLst/>
          </a:prstGeom>
          <a:noFill/>
          <a:ln>
            <a:noFill/>
          </a:ln>
        </p:spPr>
      </p:pic>
      <p:sp>
        <p:nvSpPr>
          <p:cNvPr id="133" name="Google Shape;133;p7"/>
          <p:cNvSpPr txBox="1"/>
          <p:nvPr>
            <p:ph type="title"/>
          </p:nvPr>
        </p:nvSpPr>
        <p:spPr>
          <a:xfrm>
            <a:off x="1552200" y="2393950"/>
            <a:ext cx="15183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4" name="Google Shape;134;p7"/>
          <p:cNvSpPr txBox="1"/>
          <p:nvPr>
            <p:ph idx="1" type="body"/>
          </p:nvPr>
        </p:nvSpPr>
        <p:spPr>
          <a:xfrm>
            <a:off x="2560938" y="5437200"/>
            <a:ext cx="64638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35" name="Google Shape;135;p7"/>
          <p:cNvSpPr txBox="1"/>
          <p:nvPr>
            <p:ph idx="2" type="body"/>
          </p:nvPr>
        </p:nvSpPr>
        <p:spPr>
          <a:xfrm>
            <a:off x="9260867" y="5437200"/>
            <a:ext cx="64662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grpSp>
        <p:nvGrpSpPr>
          <p:cNvPr id="136" name="Google Shape;136;p7"/>
          <p:cNvGrpSpPr/>
          <p:nvPr/>
        </p:nvGrpSpPr>
        <p:grpSpPr>
          <a:xfrm>
            <a:off x="599292" y="321471"/>
            <a:ext cx="17089425" cy="9463331"/>
            <a:chOff x="0" y="-241102"/>
            <a:chExt cx="22785900" cy="12617775"/>
          </a:xfrm>
        </p:grpSpPr>
        <p:grpSp>
          <p:nvGrpSpPr>
            <p:cNvPr id="137" name="Google Shape;137;p7"/>
            <p:cNvGrpSpPr/>
            <p:nvPr/>
          </p:nvGrpSpPr>
          <p:grpSpPr>
            <a:xfrm>
              <a:off x="0" y="-241102"/>
              <a:ext cx="22785887" cy="12617775"/>
              <a:chOff x="0" y="-47625"/>
              <a:chExt cx="4500916" cy="2492400"/>
            </a:xfrm>
          </p:grpSpPr>
          <p:sp>
            <p:nvSpPr>
              <p:cNvPr id="138" name="Google Shape;138;p7"/>
              <p:cNvSpPr/>
              <p:nvPr/>
            </p:nvSpPr>
            <p:spPr>
              <a:xfrm>
                <a:off x="0" y="0"/>
                <a:ext cx="4500916" cy="2444749"/>
              </a:xfrm>
              <a:custGeom>
                <a:rect b="b" l="l" r="r" t="t"/>
                <a:pathLst>
                  <a:path extrusionOk="0" h="2444749" w="4500916">
                    <a:moveTo>
                      <a:pt x="0" y="0"/>
                    </a:moveTo>
                    <a:lnTo>
                      <a:pt x="4500916" y="0"/>
                    </a:lnTo>
                    <a:lnTo>
                      <a:pt x="4500916" y="2444749"/>
                    </a:lnTo>
                    <a:lnTo>
                      <a:pt x="0" y="2444749"/>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139" name="Google Shape;139;p7"/>
              <p:cNvSpPr txBox="1"/>
              <p:nvPr/>
            </p:nvSpPr>
            <p:spPr>
              <a:xfrm>
                <a:off x="0" y="-47625"/>
                <a:ext cx="4500900" cy="2492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40" name="Google Shape;140;p7"/>
            <p:cNvCxnSpPr/>
            <p:nvPr/>
          </p:nvCxnSpPr>
          <p:spPr>
            <a:xfrm>
              <a:off x="7352182" y="0"/>
              <a:ext cx="0" cy="794100"/>
            </a:xfrm>
            <a:prstGeom prst="straightConnector1">
              <a:avLst/>
            </a:prstGeom>
            <a:noFill/>
            <a:ln cap="flat" cmpd="sng" w="38100">
              <a:solidFill>
                <a:srgbClr val="000000"/>
              </a:solidFill>
              <a:prstDash val="solid"/>
              <a:round/>
              <a:headEnd len="sm" w="sm" type="none"/>
              <a:tailEnd len="sm" w="sm" type="none"/>
            </a:ln>
          </p:spPr>
        </p:cxnSp>
        <p:cxnSp>
          <p:nvCxnSpPr>
            <p:cNvPr id="141" name="Google Shape;141;p7"/>
            <p:cNvCxnSpPr/>
            <p:nvPr/>
          </p:nvCxnSpPr>
          <p:spPr>
            <a:xfrm>
              <a:off x="15433707" y="0"/>
              <a:ext cx="0" cy="794100"/>
            </a:xfrm>
            <a:prstGeom prst="straightConnector1">
              <a:avLst/>
            </a:prstGeom>
            <a:noFill/>
            <a:ln cap="flat" cmpd="sng" w="38100">
              <a:solidFill>
                <a:srgbClr val="000000"/>
              </a:solidFill>
              <a:prstDash val="solid"/>
              <a:round/>
              <a:headEnd len="sm" w="sm" type="none"/>
              <a:tailEnd len="sm" w="sm" type="none"/>
            </a:ln>
          </p:spPr>
        </p:cxnSp>
        <p:cxnSp>
          <p:nvCxnSpPr>
            <p:cNvPr id="142" name="Google Shape;142;p7"/>
            <p:cNvCxnSpPr/>
            <p:nvPr/>
          </p:nvCxnSpPr>
          <p:spPr>
            <a:xfrm>
              <a:off x="0" y="813022"/>
              <a:ext cx="22785900" cy="0"/>
            </a:xfrm>
            <a:prstGeom prst="straightConnector1">
              <a:avLst/>
            </a:prstGeom>
            <a:noFill/>
            <a:ln cap="flat" cmpd="sng" w="38100">
              <a:solidFill>
                <a:srgbClr val="000000"/>
              </a:solidFill>
              <a:prstDash val="solid"/>
              <a:round/>
              <a:headEnd len="sm" w="sm" type="none"/>
              <a:tailEnd len="sm" w="sm" type="none"/>
            </a:ln>
          </p:spPr>
        </p:cxnSp>
        <p:grpSp>
          <p:nvGrpSpPr>
            <p:cNvPr id="143" name="Google Shape;143;p7"/>
            <p:cNvGrpSpPr/>
            <p:nvPr/>
          </p:nvGrpSpPr>
          <p:grpSpPr>
            <a:xfrm rot="-5400000">
              <a:off x="21891605" y="145102"/>
              <a:ext cx="478739" cy="506790"/>
              <a:chOff x="0" y="-47625"/>
              <a:chExt cx="812800" cy="860425"/>
            </a:xfrm>
          </p:grpSpPr>
          <p:sp>
            <p:nvSpPr>
              <p:cNvPr id="144" name="Google Shape;144;p7"/>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145" name="Google Shape;145;p7"/>
              <p:cNvSpPr txBox="1"/>
              <p:nvPr/>
            </p:nvSpPr>
            <p:spPr>
              <a:xfrm>
                <a:off x="203200" y="-47625"/>
                <a:ext cx="406500" cy="758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 name="Google Shape;146;p7"/>
            <p:cNvGrpSpPr/>
            <p:nvPr/>
          </p:nvGrpSpPr>
          <p:grpSpPr>
            <a:xfrm rot="5400000">
              <a:off x="19512172" y="141499"/>
              <a:ext cx="478739" cy="506790"/>
              <a:chOff x="0" y="-47625"/>
              <a:chExt cx="812800" cy="860425"/>
            </a:xfrm>
          </p:grpSpPr>
          <p:sp>
            <p:nvSpPr>
              <p:cNvPr id="147" name="Google Shape;147;p7"/>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148" name="Google Shape;148;p7"/>
              <p:cNvSpPr txBox="1"/>
              <p:nvPr/>
            </p:nvSpPr>
            <p:spPr>
              <a:xfrm>
                <a:off x="203200" y="-47625"/>
                <a:ext cx="406500" cy="758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9" name="Google Shape;149;p7"/>
            <p:cNvSpPr txBox="1"/>
            <p:nvPr/>
          </p:nvSpPr>
          <p:spPr>
            <a:xfrm>
              <a:off x="20114055" y="119845"/>
              <a:ext cx="17190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02/20</a:t>
              </a:r>
              <a:endParaRPr>
                <a:latin typeface="Impact"/>
                <a:ea typeface="Impact"/>
                <a:cs typeface="Impact"/>
                <a:sym typeface="Impact"/>
              </a:endParaRPr>
            </a:p>
          </p:txBody>
        </p:sp>
        <p:sp>
          <p:nvSpPr>
            <p:cNvPr id="150" name="Google Shape;150;p7"/>
            <p:cNvSpPr txBox="1"/>
            <p:nvPr/>
          </p:nvSpPr>
          <p:spPr>
            <a:xfrm>
              <a:off x="7994660" y="119845"/>
              <a:ext cx="67965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WWW.RAILROAD.COM</a:t>
              </a:r>
              <a:endParaRPr>
                <a:latin typeface="Impact"/>
                <a:ea typeface="Impact"/>
                <a:cs typeface="Impact"/>
                <a:sym typeface="Impact"/>
              </a:endParaRPr>
            </a:p>
          </p:txBody>
        </p:sp>
        <p:grpSp>
          <p:nvGrpSpPr>
            <p:cNvPr id="151" name="Google Shape;151;p7"/>
            <p:cNvGrpSpPr/>
            <p:nvPr/>
          </p:nvGrpSpPr>
          <p:grpSpPr>
            <a:xfrm>
              <a:off x="132942" y="103353"/>
              <a:ext cx="585460" cy="585460"/>
              <a:chOff x="0" y="0"/>
              <a:chExt cx="812800" cy="812800"/>
            </a:xfrm>
          </p:grpSpPr>
          <p:sp>
            <p:nvSpPr>
              <p:cNvPr id="152" name="Google Shape;152;p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DB647"/>
              </a:solidFill>
              <a:ln cap="sq" cmpd="sng" w="28575">
                <a:solidFill>
                  <a:srgbClr val="000000"/>
                </a:solidFill>
                <a:prstDash val="solid"/>
                <a:miter lim="8000"/>
                <a:headEnd len="sm" w="sm" type="none"/>
                <a:tailEnd len="sm" w="sm" type="none"/>
              </a:ln>
            </p:spPr>
          </p:sp>
          <p:sp>
            <p:nvSpPr>
              <p:cNvPr id="153" name="Google Shape;153;p7"/>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 name="Google Shape;154;p7"/>
            <p:cNvGrpSpPr/>
            <p:nvPr/>
          </p:nvGrpSpPr>
          <p:grpSpPr>
            <a:xfrm>
              <a:off x="819773" y="103353"/>
              <a:ext cx="585460" cy="585460"/>
              <a:chOff x="0" y="0"/>
              <a:chExt cx="812800" cy="812800"/>
            </a:xfrm>
          </p:grpSpPr>
          <p:sp>
            <p:nvSpPr>
              <p:cNvPr id="155" name="Google Shape;155;p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5B5B"/>
              </a:solidFill>
              <a:ln cap="sq" cmpd="sng" w="28575">
                <a:solidFill>
                  <a:srgbClr val="000000"/>
                </a:solidFill>
                <a:prstDash val="solid"/>
                <a:miter lim="8000"/>
                <a:headEnd len="sm" w="sm" type="none"/>
                <a:tailEnd len="sm" w="sm" type="none"/>
              </a:ln>
            </p:spPr>
          </p:sp>
          <p:sp>
            <p:nvSpPr>
              <p:cNvPr id="156" name="Google Shape;156;p7"/>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 name="Google Shape;157;p7"/>
            <p:cNvGrpSpPr/>
            <p:nvPr/>
          </p:nvGrpSpPr>
          <p:grpSpPr>
            <a:xfrm>
              <a:off x="1506605" y="103353"/>
              <a:ext cx="585460" cy="585460"/>
              <a:chOff x="0" y="0"/>
              <a:chExt cx="812800" cy="812800"/>
            </a:xfrm>
          </p:grpSpPr>
          <p:sp>
            <p:nvSpPr>
              <p:cNvPr id="158" name="Google Shape;158;p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28575">
                <a:solidFill>
                  <a:srgbClr val="000000"/>
                </a:solidFill>
                <a:prstDash val="solid"/>
                <a:miter lim="8000"/>
                <a:headEnd len="sm" w="sm" type="none"/>
                <a:tailEnd len="sm" w="sm" type="none"/>
              </a:ln>
            </p:spPr>
          </p:sp>
          <p:sp>
            <p:nvSpPr>
              <p:cNvPr id="159" name="Google Shape;159;p7"/>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0" name="Shape 160"/>
        <p:cNvGrpSpPr/>
        <p:nvPr/>
      </p:nvGrpSpPr>
      <p:grpSpPr>
        <a:xfrm>
          <a:off x="0" y="0"/>
          <a:ext cx="0" cy="0"/>
          <a:chOff x="0" y="0"/>
          <a:chExt cx="0" cy="0"/>
        </a:xfrm>
      </p:grpSpPr>
      <p:pic>
        <p:nvPicPr>
          <p:cNvPr id="161" name="Google Shape;161;p8"/>
          <p:cNvPicPr preferRelativeResize="0"/>
          <p:nvPr/>
        </p:nvPicPr>
        <p:blipFill>
          <a:blip r:embed="rId2">
            <a:alphaModFix/>
          </a:blip>
          <a:stretch>
            <a:fillRect/>
          </a:stretch>
        </p:blipFill>
        <p:spPr>
          <a:xfrm>
            <a:off x="-6626128" y="-5626212"/>
            <a:ext cx="29625779" cy="21539424"/>
          </a:xfrm>
          <a:prstGeom prst="rect">
            <a:avLst/>
          </a:prstGeom>
          <a:noFill/>
          <a:ln>
            <a:noFill/>
          </a:ln>
        </p:spPr>
      </p:pic>
      <p:grpSp>
        <p:nvGrpSpPr>
          <p:cNvPr id="162" name="Google Shape;162;p8"/>
          <p:cNvGrpSpPr/>
          <p:nvPr/>
        </p:nvGrpSpPr>
        <p:grpSpPr>
          <a:xfrm>
            <a:off x="599292" y="321471"/>
            <a:ext cx="17089425" cy="9463331"/>
            <a:chOff x="0" y="-241102"/>
            <a:chExt cx="22785900" cy="12617775"/>
          </a:xfrm>
        </p:grpSpPr>
        <p:grpSp>
          <p:nvGrpSpPr>
            <p:cNvPr id="163" name="Google Shape;163;p8"/>
            <p:cNvGrpSpPr/>
            <p:nvPr/>
          </p:nvGrpSpPr>
          <p:grpSpPr>
            <a:xfrm>
              <a:off x="0" y="-241102"/>
              <a:ext cx="22785887" cy="12617775"/>
              <a:chOff x="0" y="-47625"/>
              <a:chExt cx="4500916" cy="2492400"/>
            </a:xfrm>
          </p:grpSpPr>
          <p:sp>
            <p:nvSpPr>
              <p:cNvPr id="164" name="Google Shape;164;p8"/>
              <p:cNvSpPr/>
              <p:nvPr/>
            </p:nvSpPr>
            <p:spPr>
              <a:xfrm>
                <a:off x="0" y="0"/>
                <a:ext cx="4500916" cy="2444749"/>
              </a:xfrm>
              <a:custGeom>
                <a:rect b="b" l="l" r="r" t="t"/>
                <a:pathLst>
                  <a:path extrusionOk="0" h="2444749" w="4500916">
                    <a:moveTo>
                      <a:pt x="0" y="0"/>
                    </a:moveTo>
                    <a:lnTo>
                      <a:pt x="4500916" y="0"/>
                    </a:lnTo>
                    <a:lnTo>
                      <a:pt x="4500916" y="2444749"/>
                    </a:lnTo>
                    <a:lnTo>
                      <a:pt x="0" y="2444749"/>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165" name="Google Shape;165;p8"/>
              <p:cNvSpPr txBox="1"/>
              <p:nvPr/>
            </p:nvSpPr>
            <p:spPr>
              <a:xfrm>
                <a:off x="0" y="-47625"/>
                <a:ext cx="4500900" cy="2492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66" name="Google Shape;166;p8"/>
            <p:cNvCxnSpPr/>
            <p:nvPr/>
          </p:nvCxnSpPr>
          <p:spPr>
            <a:xfrm>
              <a:off x="7352182" y="0"/>
              <a:ext cx="0" cy="794100"/>
            </a:xfrm>
            <a:prstGeom prst="straightConnector1">
              <a:avLst/>
            </a:prstGeom>
            <a:noFill/>
            <a:ln cap="flat" cmpd="sng" w="38100">
              <a:solidFill>
                <a:srgbClr val="000000"/>
              </a:solidFill>
              <a:prstDash val="solid"/>
              <a:round/>
              <a:headEnd len="sm" w="sm" type="none"/>
              <a:tailEnd len="sm" w="sm" type="none"/>
            </a:ln>
          </p:spPr>
        </p:cxnSp>
        <p:cxnSp>
          <p:nvCxnSpPr>
            <p:cNvPr id="167" name="Google Shape;167;p8"/>
            <p:cNvCxnSpPr/>
            <p:nvPr/>
          </p:nvCxnSpPr>
          <p:spPr>
            <a:xfrm>
              <a:off x="15433707" y="0"/>
              <a:ext cx="0" cy="794100"/>
            </a:xfrm>
            <a:prstGeom prst="straightConnector1">
              <a:avLst/>
            </a:prstGeom>
            <a:noFill/>
            <a:ln cap="flat" cmpd="sng" w="38100">
              <a:solidFill>
                <a:srgbClr val="000000"/>
              </a:solidFill>
              <a:prstDash val="solid"/>
              <a:round/>
              <a:headEnd len="sm" w="sm" type="none"/>
              <a:tailEnd len="sm" w="sm" type="none"/>
            </a:ln>
          </p:spPr>
        </p:cxnSp>
        <p:cxnSp>
          <p:nvCxnSpPr>
            <p:cNvPr id="168" name="Google Shape;168;p8"/>
            <p:cNvCxnSpPr/>
            <p:nvPr/>
          </p:nvCxnSpPr>
          <p:spPr>
            <a:xfrm>
              <a:off x="0" y="813022"/>
              <a:ext cx="22785900" cy="0"/>
            </a:xfrm>
            <a:prstGeom prst="straightConnector1">
              <a:avLst/>
            </a:prstGeom>
            <a:noFill/>
            <a:ln cap="flat" cmpd="sng" w="38100">
              <a:solidFill>
                <a:srgbClr val="000000"/>
              </a:solidFill>
              <a:prstDash val="solid"/>
              <a:round/>
              <a:headEnd len="sm" w="sm" type="none"/>
              <a:tailEnd len="sm" w="sm" type="none"/>
            </a:ln>
          </p:spPr>
        </p:cxnSp>
        <p:grpSp>
          <p:nvGrpSpPr>
            <p:cNvPr id="169" name="Google Shape;169;p8"/>
            <p:cNvGrpSpPr/>
            <p:nvPr/>
          </p:nvGrpSpPr>
          <p:grpSpPr>
            <a:xfrm rot="-5400000">
              <a:off x="21891605" y="145102"/>
              <a:ext cx="478739" cy="506790"/>
              <a:chOff x="0" y="-47625"/>
              <a:chExt cx="812800" cy="860425"/>
            </a:xfrm>
          </p:grpSpPr>
          <p:sp>
            <p:nvSpPr>
              <p:cNvPr id="170" name="Google Shape;170;p8"/>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171" name="Google Shape;171;p8"/>
              <p:cNvSpPr txBox="1"/>
              <p:nvPr/>
            </p:nvSpPr>
            <p:spPr>
              <a:xfrm>
                <a:off x="203200" y="-47625"/>
                <a:ext cx="406500" cy="758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 name="Google Shape;172;p8"/>
            <p:cNvGrpSpPr/>
            <p:nvPr/>
          </p:nvGrpSpPr>
          <p:grpSpPr>
            <a:xfrm rot="5400000">
              <a:off x="19512172" y="141499"/>
              <a:ext cx="478739" cy="506790"/>
              <a:chOff x="0" y="-47625"/>
              <a:chExt cx="812800" cy="860425"/>
            </a:xfrm>
          </p:grpSpPr>
          <p:sp>
            <p:nvSpPr>
              <p:cNvPr id="173" name="Google Shape;173;p8"/>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174" name="Google Shape;174;p8"/>
              <p:cNvSpPr txBox="1"/>
              <p:nvPr/>
            </p:nvSpPr>
            <p:spPr>
              <a:xfrm>
                <a:off x="203200" y="-47625"/>
                <a:ext cx="406500" cy="758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5" name="Google Shape;175;p8"/>
            <p:cNvSpPr txBox="1"/>
            <p:nvPr/>
          </p:nvSpPr>
          <p:spPr>
            <a:xfrm>
              <a:off x="20114055" y="119845"/>
              <a:ext cx="17190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02/20</a:t>
              </a:r>
              <a:endParaRPr>
                <a:latin typeface="Impact"/>
                <a:ea typeface="Impact"/>
                <a:cs typeface="Impact"/>
                <a:sym typeface="Impact"/>
              </a:endParaRPr>
            </a:p>
          </p:txBody>
        </p:sp>
        <p:sp>
          <p:nvSpPr>
            <p:cNvPr id="176" name="Google Shape;176;p8"/>
            <p:cNvSpPr txBox="1"/>
            <p:nvPr/>
          </p:nvSpPr>
          <p:spPr>
            <a:xfrm>
              <a:off x="7994660" y="119845"/>
              <a:ext cx="67965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WWW.RAILROAD.COM</a:t>
              </a:r>
              <a:endParaRPr>
                <a:latin typeface="Impact"/>
                <a:ea typeface="Impact"/>
                <a:cs typeface="Impact"/>
                <a:sym typeface="Impact"/>
              </a:endParaRPr>
            </a:p>
          </p:txBody>
        </p:sp>
        <p:grpSp>
          <p:nvGrpSpPr>
            <p:cNvPr id="177" name="Google Shape;177;p8"/>
            <p:cNvGrpSpPr/>
            <p:nvPr/>
          </p:nvGrpSpPr>
          <p:grpSpPr>
            <a:xfrm>
              <a:off x="132942" y="103353"/>
              <a:ext cx="585460" cy="585460"/>
              <a:chOff x="0" y="0"/>
              <a:chExt cx="812800" cy="812800"/>
            </a:xfrm>
          </p:grpSpPr>
          <p:sp>
            <p:nvSpPr>
              <p:cNvPr id="178" name="Google Shape;178;p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DB647"/>
              </a:solidFill>
              <a:ln cap="sq" cmpd="sng" w="28575">
                <a:solidFill>
                  <a:srgbClr val="000000"/>
                </a:solidFill>
                <a:prstDash val="solid"/>
                <a:miter lim="8000"/>
                <a:headEnd len="sm" w="sm" type="none"/>
                <a:tailEnd len="sm" w="sm" type="none"/>
              </a:ln>
            </p:spPr>
          </p:sp>
          <p:sp>
            <p:nvSpPr>
              <p:cNvPr id="179" name="Google Shape;179;p8"/>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 name="Google Shape;180;p8"/>
            <p:cNvGrpSpPr/>
            <p:nvPr/>
          </p:nvGrpSpPr>
          <p:grpSpPr>
            <a:xfrm>
              <a:off x="819773" y="103353"/>
              <a:ext cx="585460" cy="585460"/>
              <a:chOff x="0" y="0"/>
              <a:chExt cx="812800" cy="812800"/>
            </a:xfrm>
          </p:grpSpPr>
          <p:sp>
            <p:nvSpPr>
              <p:cNvPr id="181" name="Google Shape;181;p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5B5B"/>
              </a:solidFill>
              <a:ln cap="sq" cmpd="sng" w="28575">
                <a:solidFill>
                  <a:srgbClr val="000000"/>
                </a:solidFill>
                <a:prstDash val="solid"/>
                <a:miter lim="8000"/>
                <a:headEnd len="sm" w="sm" type="none"/>
                <a:tailEnd len="sm" w="sm" type="none"/>
              </a:ln>
            </p:spPr>
          </p:sp>
          <p:sp>
            <p:nvSpPr>
              <p:cNvPr id="182" name="Google Shape;182;p8"/>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 name="Google Shape;183;p8"/>
            <p:cNvGrpSpPr/>
            <p:nvPr/>
          </p:nvGrpSpPr>
          <p:grpSpPr>
            <a:xfrm>
              <a:off x="1506605" y="103353"/>
              <a:ext cx="585460" cy="585460"/>
              <a:chOff x="0" y="0"/>
              <a:chExt cx="812800" cy="812800"/>
            </a:xfrm>
          </p:grpSpPr>
          <p:sp>
            <p:nvSpPr>
              <p:cNvPr id="184" name="Google Shape;184;p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28575">
                <a:solidFill>
                  <a:srgbClr val="000000"/>
                </a:solidFill>
                <a:prstDash val="solid"/>
                <a:miter lim="8000"/>
                <a:headEnd len="sm" w="sm" type="none"/>
                <a:tailEnd len="sm" w="sm" type="none"/>
              </a:ln>
            </p:spPr>
          </p:sp>
          <p:sp>
            <p:nvSpPr>
              <p:cNvPr id="185" name="Google Shape;185;p8"/>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86" name="Google Shape;186;p8"/>
          <p:cNvSpPr txBox="1"/>
          <p:nvPr>
            <p:ph type="title"/>
          </p:nvPr>
        </p:nvSpPr>
        <p:spPr>
          <a:xfrm>
            <a:off x="1552213" y="2274900"/>
            <a:ext cx="15183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87" name="Shape 187"/>
        <p:cNvGrpSpPr/>
        <p:nvPr/>
      </p:nvGrpSpPr>
      <p:grpSpPr>
        <a:xfrm>
          <a:off x="0" y="0"/>
          <a:ext cx="0" cy="0"/>
          <a:chOff x="0" y="0"/>
          <a:chExt cx="0" cy="0"/>
        </a:xfrm>
      </p:grpSpPr>
      <p:pic>
        <p:nvPicPr>
          <p:cNvPr id="188" name="Google Shape;188;p9"/>
          <p:cNvPicPr preferRelativeResize="0"/>
          <p:nvPr/>
        </p:nvPicPr>
        <p:blipFill>
          <a:blip r:embed="rId2">
            <a:alphaModFix/>
          </a:blip>
          <a:stretch>
            <a:fillRect/>
          </a:stretch>
        </p:blipFill>
        <p:spPr>
          <a:xfrm>
            <a:off x="-3977862" y="-3904350"/>
            <a:ext cx="26114401" cy="16984565"/>
          </a:xfrm>
          <a:prstGeom prst="rect">
            <a:avLst/>
          </a:prstGeom>
          <a:noFill/>
          <a:ln>
            <a:noFill/>
          </a:ln>
        </p:spPr>
      </p:pic>
      <p:grpSp>
        <p:nvGrpSpPr>
          <p:cNvPr id="189" name="Google Shape;189;p9"/>
          <p:cNvGrpSpPr/>
          <p:nvPr/>
        </p:nvGrpSpPr>
        <p:grpSpPr>
          <a:xfrm>
            <a:off x="599292" y="321471"/>
            <a:ext cx="17089425" cy="9463331"/>
            <a:chOff x="0" y="-241102"/>
            <a:chExt cx="22785900" cy="12617775"/>
          </a:xfrm>
        </p:grpSpPr>
        <p:grpSp>
          <p:nvGrpSpPr>
            <p:cNvPr id="190" name="Google Shape;190;p9"/>
            <p:cNvGrpSpPr/>
            <p:nvPr/>
          </p:nvGrpSpPr>
          <p:grpSpPr>
            <a:xfrm>
              <a:off x="0" y="-241102"/>
              <a:ext cx="22785887" cy="12617775"/>
              <a:chOff x="0" y="-47625"/>
              <a:chExt cx="4500916" cy="2492400"/>
            </a:xfrm>
          </p:grpSpPr>
          <p:sp>
            <p:nvSpPr>
              <p:cNvPr id="191" name="Google Shape;191;p9"/>
              <p:cNvSpPr/>
              <p:nvPr/>
            </p:nvSpPr>
            <p:spPr>
              <a:xfrm>
                <a:off x="0" y="0"/>
                <a:ext cx="4500916" cy="2444749"/>
              </a:xfrm>
              <a:custGeom>
                <a:rect b="b" l="l" r="r" t="t"/>
                <a:pathLst>
                  <a:path extrusionOk="0" h="2444749" w="4500916">
                    <a:moveTo>
                      <a:pt x="0" y="0"/>
                    </a:moveTo>
                    <a:lnTo>
                      <a:pt x="4500916" y="0"/>
                    </a:lnTo>
                    <a:lnTo>
                      <a:pt x="4500916" y="2444749"/>
                    </a:lnTo>
                    <a:lnTo>
                      <a:pt x="0" y="2444749"/>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192" name="Google Shape;192;p9"/>
              <p:cNvSpPr txBox="1"/>
              <p:nvPr/>
            </p:nvSpPr>
            <p:spPr>
              <a:xfrm>
                <a:off x="0" y="-47625"/>
                <a:ext cx="4500900" cy="2492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93" name="Google Shape;193;p9"/>
            <p:cNvCxnSpPr/>
            <p:nvPr/>
          </p:nvCxnSpPr>
          <p:spPr>
            <a:xfrm>
              <a:off x="7352182" y="0"/>
              <a:ext cx="0" cy="794100"/>
            </a:xfrm>
            <a:prstGeom prst="straightConnector1">
              <a:avLst/>
            </a:prstGeom>
            <a:noFill/>
            <a:ln cap="flat" cmpd="sng" w="38100">
              <a:solidFill>
                <a:srgbClr val="000000"/>
              </a:solidFill>
              <a:prstDash val="solid"/>
              <a:round/>
              <a:headEnd len="sm" w="sm" type="none"/>
              <a:tailEnd len="sm" w="sm" type="none"/>
            </a:ln>
          </p:spPr>
        </p:cxnSp>
        <p:cxnSp>
          <p:nvCxnSpPr>
            <p:cNvPr id="194" name="Google Shape;194;p9"/>
            <p:cNvCxnSpPr/>
            <p:nvPr/>
          </p:nvCxnSpPr>
          <p:spPr>
            <a:xfrm>
              <a:off x="15433707" y="0"/>
              <a:ext cx="0" cy="794100"/>
            </a:xfrm>
            <a:prstGeom prst="straightConnector1">
              <a:avLst/>
            </a:prstGeom>
            <a:noFill/>
            <a:ln cap="flat" cmpd="sng" w="38100">
              <a:solidFill>
                <a:srgbClr val="000000"/>
              </a:solidFill>
              <a:prstDash val="solid"/>
              <a:round/>
              <a:headEnd len="sm" w="sm" type="none"/>
              <a:tailEnd len="sm" w="sm" type="none"/>
            </a:ln>
          </p:spPr>
        </p:cxnSp>
        <p:cxnSp>
          <p:nvCxnSpPr>
            <p:cNvPr id="195" name="Google Shape;195;p9"/>
            <p:cNvCxnSpPr/>
            <p:nvPr/>
          </p:nvCxnSpPr>
          <p:spPr>
            <a:xfrm>
              <a:off x="0" y="813022"/>
              <a:ext cx="22785900" cy="0"/>
            </a:xfrm>
            <a:prstGeom prst="straightConnector1">
              <a:avLst/>
            </a:prstGeom>
            <a:noFill/>
            <a:ln cap="flat" cmpd="sng" w="38100">
              <a:solidFill>
                <a:srgbClr val="000000"/>
              </a:solidFill>
              <a:prstDash val="solid"/>
              <a:round/>
              <a:headEnd len="sm" w="sm" type="none"/>
              <a:tailEnd len="sm" w="sm" type="none"/>
            </a:ln>
          </p:spPr>
        </p:cxnSp>
        <p:grpSp>
          <p:nvGrpSpPr>
            <p:cNvPr id="196" name="Google Shape;196;p9"/>
            <p:cNvGrpSpPr/>
            <p:nvPr/>
          </p:nvGrpSpPr>
          <p:grpSpPr>
            <a:xfrm rot="-5400000">
              <a:off x="21891605" y="145102"/>
              <a:ext cx="478739" cy="506790"/>
              <a:chOff x="0" y="-47625"/>
              <a:chExt cx="812800" cy="860425"/>
            </a:xfrm>
          </p:grpSpPr>
          <p:sp>
            <p:nvSpPr>
              <p:cNvPr id="197" name="Google Shape;197;p9"/>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198" name="Google Shape;198;p9"/>
              <p:cNvSpPr txBox="1"/>
              <p:nvPr/>
            </p:nvSpPr>
            <p:spPr>
              <a:xfrm>
                <a:off x="203200" y="-47625"/>
                <a:ext cx="406500" cy="758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 name="Google Shape;199;p9"/>
            <p:cNvGrpSpPr/>
            <p:nvPr/>
          </p:nvGrpSpPr>
          <p:grpSpPr>
            <a:xfrm rot="5400000">
              <a:off x="19512172" y="141499"/>
              <a:ext cx="478739" cy="506790"/>
              <a:chOff x="0" y="-47625"/>
              <a:chExt cx="812800" cy="860425"/>
            </a:xfrm>
          </p:grpSpPr>
          <p:sp>
            <p:nvSpPr>
              <p:cNvPr id="200" name="Google Shape;200;p9"/>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201" name="Google Shape;201;p9"/>
              <p:cNvSpPr txBox="1"/>
              <p:nvPr/>
            </p:nvSpPr>
            <p:spPr>
              <a:xfrm>
                <a:off x="203200" y="-47625"/>
                <a:ext cx="406500" cy="758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2" name="Google Shape;202;p9"/>
            <p:cNvSpPr txBox="1"/>
            <p:nvPr/>
          </p:nvSpPr>
          <p:spPr>
            <a:xfrm>
              <a:off x="20114055" y="119845"/>
              <a:ext cx="17190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02/20</a:t>
              </a:r>
              <a:endParaRPr>
                <a:latin typeface="Impact"/>
                <a:ea typeface="Impact"/>
                <a:cs typeface="Impact"/>
                <a:sym typeface="Impact"/>
              </a:endParaRPr>
            </a:p>
          </p:txBody>
        </p:sp>
        <p:sp>
          <p:nvSpPr>
            <p:cNvPr id="203" name="Google Shape;203;p9"/>
            <p:cNvSpPr txBox="1"/>
            <p:nvPr/>
          </p:nvSpPr>
          <p:spPr>
            <a:xfrm>
              <a:off x="7994660" y="119845"/>
              <a:ext cx="67965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WWW.RAILROAD.COM</a:t>
              </a:r>
              <a:endParaRPr>
                <a:latin typeface="Impact"/>
                <a:ea typeface="Impact"/>
                <a:cs typeface="Impact"/>
                <a:sym typeface="Impact"/>
              </a:endParaRPr>
            </a:p>
          </p:txBody>
        </p:sp>
        <p:grpSp>
          <p:nvGrpSpPr>
            <p:cNvPr id="204" name="Google Shape;204;p9"/>
            <p:cNvGrpSpPr/>
            <p:nvPr/>
          </p:nvGrpSpPr>
          <p:grpSpPr>
            <a:xfrm>
              <a:off x="132942" y="103353"/>
              <a:ext cx="585460" cy="585460"/>
              <a:chOff x="0" y="0"/>
              <a:chExt cx="812800" cy="812800"/>
            </a:xfrm>
          </p:grpSpPr>
          <p:sp>
            <p:nvSpPr>
              <p:cNvPr id="205" name="Google Shape;205;p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DB647"/>
              </a:solidFill>
              <a:ln cap="sq" cmpd="sng" w="28575">
                <a:solidFill>
                  <a:srgbClr val="000000"/>
                </a:solidFill>
                <a:prstDash val="solid"/>
                <a:miter lim="8000"/>
                <a:headEnd len="sm" w="sm" type="none"/>
                <a:tailEnd len="sm" w="sm" type="none"/>
              </a:ln>
            </p:spPr>
          </p:sp>
          <p:sp>
            <p:nvSpPr>
              <p:cNvPr id="206" name="Google Shape;206;p9"/>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 name="Google Shape;207;p9"/>
            <p:cNvGrpSpPr/>
            <p:nvPr/>
          </p:nvGrpSpPr>
          <p:grpSpPr>
            <a:xfrm>
              <a:off x="819773" y="103353"/>
              <a:ext cx="585460" cy="585460"/>
              <a:chOff x="0" y="0"/>
              <a:chExt cx="812800" cy="812800"/>
            </a:xfrm>
          </p:grpSpPr>
          <p:sp>
            <p:nvSpPr>
              <p:cNvPr id="208" name="Google Shape;208;p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5B5B"/>
              </a:solidFill>
              <a:ln cap="sq" cmpd="sng" w="28575">
                <a:solidFill>
                  <a:srgbClr val="000000"/>
                </a:solidFill>
                <a:prstDash val="solid"/>
                <a:miter lim="8000"/>
                <a:headEnd len="sm" w="sm" type="none"/>
                <a:tailEnd len="sm" w="sm" type="none"/>
              </a:ln>
            </p:spPr>
          </p:sp>
          <p:sp>
            <p:nvSpPr>
              <p:cNvPr id="209" name="Google Shape;209;p9"/>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 name="Google Shape;210;p9"/>
            <p:cNvGrpSpPr/>
            <p:nvPr/>
          </p:nvGrpSpPr>
          <p:grpSpPr>
            <a:xfrm>
              <a:off x="1506605" y="103353"/>
              <a:ext cx="585460" cy="585460"/>
              <a:chOff x="0" y="0"/>
              <a:chExt cx="812800" cy="812800"/>
            </a:xfrm>
          </p:grpSpPr>
          <p:sp>
            <p:nvSpPr>
              <p:cNvPr id="211" name="Google Shape;211;p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28575">
                <a:solidFill>
                  <a:srgbClr val="000000"/>
                </a:solidFill>
                <a:prstDash val="solid"/>
                <a:miter lim="8000"/>
                <a:headEnd len="sm" w="sm" type="none"/>
                <a:tailEnd len="sm" w="sm" type="none"/>
              </a:ln>
            </p:spPr>
          </p:sp>
          <p:sp>
            <p:nvSpPr>
              <p:cNvPr id="212" name="Google Shape;212;p9"/>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13" name="Google Shape;213;p9"/>
          <p:cNvSpPr txBox="1"/>
          <p:nvPr>
            <p:ph type="title"/>
          </p:nvPr>
        </p:nvSpPr>
        <p:spPr>
          <a:xfrm>
            <a:off x="1410600" y="1150950"/>
            <a:ext cx="15466800" cy="37887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11500"/>
              <a:buNone/>
              <a:defRPr b="1"/>
            </a:lvl1pPr>
            <a:lvl2pPr lvl="1" algn="ctr">
              <a:spcBef>
                <a:spcPts val="0"/>
              </a:spcBef>
              <a:spcAft>
                <a:spcPts val="0"/>
              </a:spcAft>
              <a:buSzPts val="11500"/>
              <a:buFont typeface="Impact"/>
              <a:buNone/>
              <a:defRPr sz="11500">
                <a:latin typeface="Impact"/>
                <a:ea typeface="Impact"/>
                <a:cs typeface="Impact"/>
                <a:sym typeface="Impact"/>
              </a:defRPr>
            </a:lvl2pPr>
            <a:lvl3pPr lvl="2" algn="ctr">
              <a:spcBef>
                <a:spcPts val="0"/>
              </a:spcBef>
              <a:spcAft>
                <a:spcPts val="0"/>
              </a:spcAft>
              <a:buSzPts val="11500"/>
              <a:buFont typeface="Impact"/>
              <a:buNone/>
              <a:defRPr sz="11500">
                <a:latin typeface="Impact"/>
                <a:ea typeface="Impact"/>
                <a:cs typeface="Impact"/>
                <a:sym typeface="Impact"/>
              </a:defRPr>
            </a:lvl3pPr>
            <a:lvl4pPr lvl="3" algn="ctr">
              <a:spcBef>
                <a:spcPts val="0"/>
              </a:spcBef>
              <a:spcAft>
                <a:spcPts val="0"/>
              </a:spcAft>
              <a:buSzPts val="11500"/>
              <a:buFont typeface="Impact"/>
              <a:buNone/>
              <a:defRPr sz="11500">
                <a:latin typeface="Impact"/>
                <a:ea typeface="Impact"/>
                <a:cs typeface="Impact"/>
                <a:sym typeface="Impact"/>
              </a:defRPr>
            </a:lvl4pPr>
            <a:lvl5pPr lvl="4" algn="ctr">
              <a:spcBef>
                <a:spcPts val="0"/>
              </a:spcBef>
              <a:spcAft>
                <a:spcPts val="0"/>
              </a:spcAft>
              <a:buSzPts val="11500"/>
              <a:buFont typeface="Impact"/>
              <a:buNone/>
              <a:defRPr sz="11500">
                <a:latin typeface="Impact"/>
                <a:ea typeface="Impact"/>
                <a:cs typeface="Impact"/>
                <a:sym typeface="Impact"/>
              </a:defRPr>
            </a:lvl5pPr>
            <a:lvl6pPr lvl="5" algn="ctr">
              <a:spcBef>
                <a:spcPts val="0"/>
              </a:spcBef>
              <a:spcAft>
                <a:spcPts val="0"/>
              </a:spcAft>
              <a:buSzPts val="11500"/>
              <a:buFont typeface="Impact"/>
              <a:buNone/>
              <a:defRPr sz="11500">
                <a:latin typeface="Impact"/>
                <a:ea typeface="Impact"/>
                <a:cs typeface="Impact"/>
                <a:sym typeface="Impact"/>
              </a:defRPr>
            </a:lvl6pPr>
            <a:lvl7pPr lvl="6" algn="ctr">
              <a:spcBef>
                <a:spcPts val="0"/>
              </a:spcBef>
              <a:spcAft>
                <a:spcPts val="0"/>
              </a:spcAft>
              <a:buSzPts val="11500"/>
              <a:buFont typeface="Impact"/>
              <a:buNone/>
              <a:defRPr sz="11500">
                <a:latin typeface="Impact"/>
                <a:ea typeface="Impact"/>
                <a:cs typeface="Impact"/>
                <a:sym typeface="Impact"/>
              </a:defRPr>
            </a:lvl7pPr>
            <a:lvl8pPr lvl="7" algn="ctr">
              <a:spcBef>
                <a:spcPts val="0"/>
              </a:spcBef>
              <a:spcAft>
                <a:spcPts val="0"/>
              </a:spcAft>
              <a:buSzPts val="11500"/>
              <a:buFont typeface="Impact"/>
              <a:buNone/>
              <a:defRPr sz="11500">
                <a:latin typeface="Impact"/>
                <a:ea typeface="Impact"/>
                <a:cs typeface="Impact"/>
                <a:sym typeface="Impact"/>
              </a:defRPr>
            </a:lvl8pPr>
            <a:lvl9pPr lvl="8" algn="ctr">
              <a:spcBef>
                <a:spcPts val="0"/>
              </a:spcBef>
              <a:spcAft>
                <a:spcPts val="0"/>
              </a:spcAft>
              <a:buSzPts val="11500"/>
              <a:buFont typeface="Impact"/>
              <a:buNone/>
              <a:defRPr sz="11500">
                <a:latin typeface="Impact"/>
                <a:ea typeface="Impact"/>
                <a:cs typeface="Impact"/>
                <a:sym typeface="Impact"/>
              </a:defRPr>
            </a:lvl9pPr>
          </a:lstStyle>
          <a:p/>
        </p:txBody>
      </p:sp>
      <p:sp>
        <p:nvSpPr>
          <p:cNvPr id="214" name="Google Shape;214;p9"/>
          <p:cNvSpPr txBox="1"/>
          <p:nvPr>
            <p:ph idx="1" type="body"/>
          </p:nvPr>
        </p:nvSpPr>
        <p:spPr>
          <a:xfrm>
            <a:off x="8155163" y="4939650"/>
            <a:ext cx="8488800" cy="40926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215" name="Google Shape;215;p9"/>
          <p:cNvSpPr txBox="1"/>
          <p:nvPr>
            <p:ph idx="2" type="body"/>
          </p:nvPr>
        </p:nvSpPr>
        <p:spPr>
          <a:xfrm>
            <a:off x="1644063" y="4939650"/>
            <a:ext cx="59034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6" name="Shape 216"/>
        <p:cNvGrpSpPr/>
        <p:nvPr/>
      </p:nvGrpSpPr>
      <p:grpSpPr>
        <a:xfrm>
          <a:off x="0" y="0"/>
          <a:ext cx="0" cy="0"/>
          <a:chOff x="0" y="0"/>
          <a:chExt cx="0" cy="0"/>
        </a:xfrm>
      </p:grpSpPr>
      <p:pic>
        <p:nvPicPr>
          <p:cNvPr id="217" name="Google Shape;217;p10"/>
          <p:cNvPicPr preferRelativeResize="0"/>
          <p:nvPr/>
        </p:nvPicPr>
        <p:blipFill>
          <a:blip r:embed="rId2">
            <a:alphaModFix/>
          </a:blip>
          <a:stretch>
            <a:fillRect/>
          </a:stretch>
        </p:blipFill>
        <p:spPr>
          <a:xfrm>
            <a:off x="-8909825" y="-3093375"/>
            <a:ext cx="14729825" cy="14305475"/>
          </a:xfrm>
          <a:prstGeom prst="rect">
            <a:avLst/>
          </a:prstGeom>
          <a:noFill/>
          <a:ln>
            <a:noFill/>
          </a:ln>
        </p:spPr>
      </p:pic>
      <p:grpSp>
        <p:nvGrpSpPr>
          <p:cNvPr id="218" name="Google Shape;218;p10"/>
          <p:cNvGrpSpPr/>
          <p:nvPr/>
        </p:nvGrpSpPr>
        <p:grpSpPr>
          <a:xfrm>
            <a:off x="599292" y="321471"/>
            <a:ext cx="17089425" cy="9463331"/>
            <a:chOff x="0" y="-241102"/>
            <a:chExt cx="22785900" cy="12617775"/>
          </a:xfrm>
        </p:grpSpPr>
        <p:grpSp>
          <p:nvGrpSpPr>
            <p:cNvPr id="219" name="Google Shape;219;p10"/>
            <p:cNvGrpSpPr/>
            <p:nvPr/>
          </p:nvGrpSpPr>
          <p:grpSpPr>
            <a:xfrm>
              <a:off x="0" y="-241102"/>
              <a:ext cx="22785887" cy="12617775"/>
              <a:chOff x="0" y="-47625"/>
              <a:chExt cx="4500916" cy="2492400"/>
            </a:xfrm>
          </p:grpSpPr>
          <p:sp>
            <p:nvSpPr>
              <p:cNvPr id="220" name="Google Shape;220;p10"/>
              <p:cNvSpPr/>
              <p:nvPr/>
            </p:nvSpPr>
            <p:spPr>
              <a:xfrm>
                <a:off x="0" y="0"/>
                <a:ext cx="4500916" cy="2444749"/>
              </a:xfrm>
              <a:custGeom>
                <a:rect b="b" l="l" r="r" t="t"/>
                <a:pathLst>
                  <a:path extrusionOk="0" h="2444749" w="4500916">
                    <a:moveTo>
                      <a:pt x="0" y="0"/>
                    </a:moveTo>
                    <a:lnTo>
                      <a:pt x="4500916" y="0"/>
                    </a:lnTo>
                    <a:lnTo>
                      <a:pt x="4500916" y="2444749"/>
                    </a:lnTo>
                    <a:lnTo>
                      <a:pt x="0" y="2444749"/>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221" name="Google Shape;221;p10"/>
              <p:cNvSpPr txBox="1"/>
              <p:nvPr/>
            </p:nvSpPr>
            <p:spPr>
              <a:xfrm>
                <a:off x="0" y="-47625"/>
                <a:ext cx="4500900" cy="2492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22" name="Google Shape;222;p10"/>
            <p:cNvCxnSpPr/>
            <p:nvPr/>
          </p:nvCxnSpPr>
          <p:spPr>
            <a:xfrm>
              <a:off x="7352182" y="0"/>
              <a:ext cx="0" cy="794100"/>
            </a:xfrm>
            <a:prstGeom prst="straightConnector1">
              <a:avLst/>
            </a:prstGeom>
            <a:noFill/>
            <a:ln cap="flat" cmpd="sng" w="38100">
              <a:solidFill>
                <a:srgbClr val="000000"/>
              </a:solidFill>
              <a:prstDash val="solid"/>
              <a:round/>
              <a:headEnd len="sm" w="sm" type="none"/>
              <a:tailEnd len="sm" w="sm" type="none"/>
            </a:ln>
          </p:spPr>
        </p:cxnSp>
        <p:cxnSp>
          <p:nvCxnSpPr>
            <p:cNvPr id="223" name="Google Shape;223;p10"/>
            <p:cNvCxnSpPr/>
            <p:nvPr/>
          </p:nvCxnSpPr>
          <p:spPr>
            <a:xfrm>
              <a:off x="15433707" y="0"/>
              <a:ext cx="0" cy="794100"/>
            </a:xfrm>
            <a:prstGeom prst="straightConnector1">
              <a:avLst/>
            </a:prstGeom>
            <a:noFill/>
            <a:ln cap="flat" cmpd="sng" w="38100">
              <a:solidFill>
                <a:srgbClr val="000000"/>
              </a:solidFill>
              <a:prstDash val="solid"/>
              <a:round/>
              <a:headEnd len="sm" w="sm" type="none"/>
              <a:tailEnd len="sm" w="sm" type="none"/>
            </a:ln>
          </p:spPr>
        </p:cxnSp>
        <p:cxnSp>
          <p:nvCxnSpPr>
            <p:cNvPr id="224" name="Google Shape;224;p10"/>
            <p:cNvCxnSpPr/>
            <p:nvPr/>
          </p:nvCxnSpPr>
          <p:spPr>
            <a:xfrm>
              <a:off x="0" y="813022"/>
              <a:ext cx="22785900" cy="0"/>
            </a:xfrm>
            <a:prstGeom prst="straightConnector1">
              <a:avLst/>
            </a:prstGeom>
            <a:noFill/>
            <a:ln cap="flat" cmpd="sng" w="38100">
              <a:solidFill>
                <a:srgbClr val="000000"/>
              </a:solidFill>
              <a:prstDash val="solid"/>
              <a:round/>
              <a:headEnd len="sm" w="sm" type="none"/>
              <a:tailEnd len="sm" w="sm" type="none"/>
            </a:ln>
          </p:spPr>
        </p:cxnSp>
        <p:grpSp>
          <p:nvGrpSpPr>
            <p:cNvPr id="225" name="Google Shape;225;p10"/>
            <p:cNvGrpSpPr/>
            <p:nvPr/>
          </p:nvGrpSpPr>
          <p:grpSpPr>
            <a:xfrm rot="-5400000">
              <a:off x="21891605" y="145102"/>
              <a:ext cx="478739" cy="506790"/>
              <a:chOff x="0" y="-47625"/>
              <a:chExt cx="812800" cy="860425"/>
            </a:xfrm>
          </p:grpSpPr>
          <p:sp>
            <p:nvSpPr>
              <p:cNvPr id="226" name="Google Shape;226;p10"/>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227" name="Google Shape;227;p10"/>
              <p:cNvSpPr txBox="1"/>
              <p:nvPr/>
            </p:nvSpPr>
            <p:spPr>
              <a:xfrm>
                <a:off x="203200" y="-47625"/>
                <a:ext cx="406500" cy="758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 name="Google Shape;228;p10"/>
            <p:cNvGrpSpPr/>
            <p:nvPr/>
          </p:nvGrpSpPr>
          <p:grpSpPr>
            <a:xfrm rot="5400000">
              <a:off x="19512172" y="141499"/>
              <a:ext cx="478739" cy="506790"/>
              <a:chOff x="0" y="-47625"/>
              <a:chExt cx="812800" cy="860425"/>
            </a:xfrm>
          </p:grpSpPr>
          <p:sp>
            <p:nvSpPr>
              <p:cNvPr id="229" name="Google Shape;229;p10"/>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230" name="Google Shape;230;p10"/>
              <p:cNvSpPr txBox="1"/>
              <p:nvPr/>
            </p:nvSpPr>
            <p:spPr>
              <a:xfrm>
                <a:off x="203200" y="-47625"/>
                <a:ext cx="406500" cy="758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1" name="Google Shape;231;p10"/>
            <p:cNvSpPr txBox="1"/>
            <p:nvPr/>
          </p:nvSpPr>
          <p:spPr>
            <a:xfrm>
              <a:off x="20114055" y="119845"/>
              <a:ext cx="17190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02/20</a:t>
              </a:r>
              <a:endParaRPr>
                <a:latin typeface="Impact"/>
                <a:ea typeface="Impact"/>
                <a:cs typeface="Impact"/>
                <a:sym typeface="Impact"/>
              </a:endParaRPr>
            </a:p>
          </p:txBody>
        </p:sp>
        <p:sp>
          <p:nvSpPr>
            <p:cNvPr id="232" name="Google Shape;232;p10"/>
            <p:cNvSpPr txBox="1"/>
            <p:nvPr/>
          </p:nvSpPr>
          <p:spPr>
            <a:xfrm>
              <a:off x="7994660" y="119845"/>
              <a:ext cx="67965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WWW.RAILROAD.COM</a:t>
              </a:r>
              <a:endParaRPr>
                <a:latin typeface="Impact"/>
                <a:ea typeface="Impact"/>
                <a:cs typeface="Impact"/>
                <a:sym typeface="Impact"/>
              </a:endParaRPr>
            </a:p>
          </p:txBody>
        </p:sp>
        <p:grpSp>
          <p:nvGrpSpPr>
            <p:cNvPr id="233" name="Google Shape;233;p10"/>
            <p:cNvGrpSpPr/>
            <p:nvPr/>
          </p:nvGrpSpPr>
          <p:grpSpPr>
            <a:xfrm>
              <a:off x="132942" y="103353"/>
              <a:ext cx="585460" cy="585460"/>
              <a:chOff x="0" y="0"/>
              <a:chExt cx="812800" cy="812800"/>
            </a:xfrm>
          </p:grpSpPr>
          <p:sp>
            <p:nvSpPr>
              <p:cNvPr id="234" name="Google Shape;234;p1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DB647"/>
              </a:solidFill>
              <a:ln cap="sq" cmpd="sng" w="28575">
                <a:solidFill>
                  <a:srgbClr val="000000"/>
                </a:solidFill>
                <a:prstDash val="solid"/>
                <a:miter lim="8000"/>
                <a:headEnd len="sm" w="sm" type="none"/>
                <a:tailEnd len="sm" w="sm" type="none"/>
              </a:ln>
            </p:spPr>
          </p:sp>
          <p:sp>
            <p:nvSpPr>
              <p:cNvPr id="235" name="Google Shape;235;p10"/>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10"/>
            <p:cNvGrpSpPr/>
            <p:nvPr/>
          </p:nvGrpSpPr>
          <p:grpSpPr>
            <a:xfrm>
              <a:off x="819773" y="103353"/>
              <a:ext cx="585460" cy="585460"/>
              <a:chOff x="0" y="0"/>
              <a:chExt cx="812800" cy="812800"/>
            </a:xfrm>
          </p:grpSpPr>
          <p:sp>
            <p:nvSpPr>
              <p:cNvPr id="237" name="Google Shape;237;p1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5B5B"/>
              </a:solidFill>
              <a:ln cap="sq" cmpd="sng" w="28575">
                <a:solidFill>
                  <a:srgbClr val="000000"/>
                </a:solidFill>
                <a:prstDash val="solid"/>
                <a:miter lim="8000"/>
                <a:headEnd len="sm" w="sm" type="none"/>
                <a:tailEnd len="sm" w="sm" type="none"/>
              </a:ln>
            </p:spPr>
          </p:sp>
          <p:sp>
            <p:nvSpPr>
              <p:cNvPr id="238" name="Google Shape;238;p10"/>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10"/>
            <p:cNvGrpSpPr/>
            <p:nvPr/>
          </p:nvGrpSpPr>
          <p:grpSpPr>
            <a:xfrm>
              <a:off x="1506605" y="103353"/>
              <a:ext cx="585460" cy="585460"/>
              <a:chOff x="0" y="0"/>
              <a:chExt cx="812800" cy="812800"/>
            </a:xfrm>
          </p:grpSpPr>
          <p:sp>
            <p:nvSpPr>
              <p:cNvPr id="240" name="Google Shape;240;p1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28575">
                <a:solidFill>
                  <a:srgbClr val="000000"/>
                </a:solidFill>
                <a:prstDash val="solid"/>
                <a:miter lim="8000"/>
                <a:headEnd len="sm" w="sm" type="none"/>
                <a:tailEnd len="sm" w="sm" type="none"/>
              </a:ln>
            </p:spPr>
          </p:sp>
          <p:sp>
            <p:nvSpPr>
              <p:cNvPr id="241" name="Google Shape;241;p10"/>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42" name="Google Shape;242;p10"/>
          <p:cNvSpPr txBox="1"/>
          <p:nvPr>
            <p:ph type="title"/>
          </p:nvPr>
        </p:nvSpPr>
        <p:spPr>
          <a:xfrm>
            <a:off x="1538250" y="4260250"/>
            <a:ext cx="15211500" cy="5667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11500"/>
              <a:buNone/>
              <a:defRPr b="1"/>
            </a:lvl1pPr>
            <a:lvl2pPr lvl="1">
              <a:spcBef>
                <a:spcPts val="0"/>
              </a:spcBef>
              <a:spcAft>
                <a:spcPts val="0"/>
              </a:spcAft>
              <a:buSzPts val="11500"/>
              <a:buFont typeface="Impact"/>
              <a:buNone/>
              <a:defRPr sz="11500">
                <a:latin typeface="Impact"/>
                <a:ea typeface="Impact"/>
                <a:cs typeface="Impact"/>
                <a:sym typeface="Impact"/>
              </a:defRPr>
            </a:lvl2pPr>
            <a:lvl3pPr lvl="2">
              <a:spcBef>
                <a:spcPts val="0"/>
              </a:spcBef>
              <a:spcAft>
                <a:spcPts val="0"/>
              </a:spcAft>
              <a:buSzPts val="11500"/>
              <a:buFont typeface="Impact"/>
              <a:buNone/>
              <a:defRPr sz="11500">
                <a:latin typeface="Impact"/>
                <a:ea typeface="Impact"/>
                <a:cs typeface="Impact"/>
                <a:sym typeface="Impact"/>
              </a:defRPr>
            </a:lvl3pPr>
            <a:lvl4pPr lvl="3">
              <a:spcBef>
                <a:spcPts val="0"/>
              </a:spcBef>
              <a:spcAft>
                <a:spcPts val="0"/>
              </a:spcAft>
              <a:buSzPts val="11500"/>
              <a:buFont typeface="Impact"/>
              <a:buNone/>
              <a:defRPr sz="11500">
                <a:latin typeface="Impact"/>
                <a:ea typeface="Impact"/>
                <a:cs typeface="Impact"/>
                <a:sym typeface="Impact"/>
              </a:defRPr>
            </a:lvl4pPr>
            <a:lvl5pPr lvl="4">
              <a:spcBef>
                <a:spcPts val="0"/>
              </a:spcBef>
              <a:spcAft>
                <a:spcPts val="0"/>
              </a:spcAft>
              <a:buSzPts val="11500"/>
              <a:buFont typeface="Impact"/>
              <a:buNone/>
              <a:defRPr sz="11500">
                <a:latin typeface="Impact"/>
                <a:ea typeface="Impact"/>
                <a:cs typeface="Impact"/>
                <a:sym typeface="Impact"/>
              </a:defRPr>
            </a:lvl5pPr>
            <a:lvl6pPr lvl="5">
              <a:spcBef>
                <a:spcPts val="0"/>
              </a:spcBef>
              <a:spcAft>
                <a:spcPts val="0"/>
              </a:spcAft>
              <a:buSzPts val="11500"/>
              <a:buFont typeface="Impact"/>
              <a:buNone/>
              <a:defRPr sz="11500">
                <a:latin typeface="Impact"/>
                <a:ea typeface="Impact"/>
                <a:cs typeface="Impact"/>
                <a:sym typeface="Impact"/>
              </a:defRPr>
            </a:lvl6pPr>
            <a:lvl7pPr lvl="6">
              <a:spcBef>
                <a:spcPts val="0"/>
              </a:spcBef>
              <a:spcAft>
                <a:spcPts val="0"/>
              </a:spcAft>
              <a:buSzPts val="11500"/>
              <a:buFont typeface="Impact"/>
              <a:buNone/>
              <a:defRPr sz="11500">
                <a:latin typeface="Impact"/>
                <a:ea typeface="Impact"/>
                <a:cs typeface="Impact"/>
                <a:sym typeface="Impact"/>
              </a:defRPr>
            </a:lvl7pPr>
            <a:lvl8pPr lvl="7">
              <a:spcBef>
                <a:spcPts val="0"/>
              </a:spcBef>
              <a:spcAft>
                <a:spcPts val="0"/>
              </a:spcAft>
              <a:buSzPts val="11500"/>
              <a:buFont typeface="Impact"/>
              <a:buNone/>
              <a:defRPr sz="11500">
                <a:latin typeface="Impact"/>
                <a:ea typeface="Impact"/>
                <a:cs typeface="Impact"/>
                <a:sym typeface="Impact"/>
              </a:defRPr>
            </a:lvl8pPr>
            <a:lvl9pPr lvl="8">
              <a:spcBef>
                <a:spcPts val="0"/>
              </a:spcBef>
              <a:spcAft>
                <a:spcPts val="0"/>
              </a:spcAft>
              <a:buSzPts val="11500"/>
              <a:buFont typeface="Impact"/>
              <a:buNone/>
              <a:defRPr sz="11500">
                <a:latin typeface="Impact"/>
                <a:ea typeface="Impact"/>
                <a:cs typeface="Impact"/>
                <a:sym typeface="Impact"/>
              </a:defRPr>
            </a:lvl9pPr>
          </a:lstStyle>
          <a:p/>
        </p:txBody>
      </p:sp>
      <p:sp>
        <p:nvSpPr>
          <p:cNvPr id="243" name="Google Shape;243;p10"/>
          <p:cNvSpPr/>
          <p:nvPr>
            <p:ph idx="2" type="pic"/>
          </p:nvPr>
        </p:nvSpPr>
        <p:spPr>
          <a:xfrm>
            <a:off x="11526463" y="4826950"/>
            <a:ext cx="5486400" cy="4114800"/>
          </a:xfrm>
          <a:prstGeom prst="rect">
            <a:avLst/>
          </a:prstGeom>
          <a:noFill/>
          <a:ln>
            <a:noFill/>
          </a:ln>
        </p:spPr>
      </p:sp>
      <p:sp>
        <p:nvSpPr>
          <p:cNvPr id="244" name="Google Shape;244;p10"/>
          <p:cNvSpPr txBox="1"/>
          <p:nvPr>
            <p:ph idx="1" type="body"/>
          </p:nvPr>
        </p:nvSpPr>
        <p:spPr>
          <a:xfrm>
            <a:off x="1943488" y="583641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552200" y="1608150"/>
            <a:ext cx="15183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11500"/>
              <a:buFont typeface="Impact"/>
              <a:buNone/>
              <a:defRPr i="0" sz="11500" u="none" cap="none" strike="noStrike">
                <a:solidFill>
                  <a:schemeClr val="dk1"/>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1134875" y="458900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1pPr>
            <a:lvl2pPr indent="-381000" lvl="1" marL="914400" marR="0" rtl="0" algn="l">
              <a:spcBef>
                <a:spcPts val="56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2pPr>
            <a:lvl3pPr indent="-381000" lvl="2" marL="1371600" marR="0" rtl="0" algn="l">
              <a:spcBef>
                <a:spcPts val="48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3pPr>
            <a:lvl4pPr indent="-381000" lvl="3" marL="1828800" marR="0" rtl="0" algn="l">
              <a:spcBef>
                <a:spcPts val="40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4pPr>
            <a:lvl5pPr indent="-381000" lvl="4" marL="2286000" marR="0" rtl="0" algn="l">
              <a:spcBef>
                <a:spcPts val="40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5pPr>
            <a:lvl6pPr indent="-381000" lvl="5" marL="2743200" marR="0" rtl="0" algn="l">
              <a:spcBef>
                <a:spcPts val="40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6pPr>
            <a:lvl7pPr indent="-381000" lvl="6" marL="3200400" marR="0" rtl="0" algn="l">
              <a:spcBef>
                <a:spcPts val="40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7pPr>
            <a:lvl8pPr indent="-381000" lvl="7" marL="3657600" marR="0" rtl="0" algn="l">
              <a:spcBef>
                <a:spcPts val="40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8pPr>
            <a:lvl9pPr indent="-381000" lvl="8" marL="4114800" marR="0" rtl="0" algn="l">
              <a:spcBef>
                <a:spcPts val="400"/>
              </a:spcBef>
              <a:spcAft>
                <a:spcPts val="0"/>
              </a:spcAft>
              <a:buClr>
                <a:schemeClr val="dk1"/>
              </a:buClr>
              <a:buSzPts val="2400"/>
              <a:buFont typeface="Impact"/>
              <a:buChar char="•"/>
              <a:defRPr i="0" sz="2400" u="none" cap="none" strike="noStrike">
                <a:solidFill>
                  <a:schemeClr val="dk1"/>
                </a:solidFill>
                <a:latin typeface="Impact"/>
                <a:ea typeface="Impact"/>
                <a:cs typeface="Impact"/>
                <a:sym typeface="Impac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1.png"/><Relationship Id="rId4" Type="http://schemas.openxmlformats.org/officeDocument/2006/relationships/image" Target="../media/image25.png"/><Relationship Id="rId5" Type="http://schemas.openxmlformats.org/officeDocument/2006/relationships/image" Target="../media/image37.png"/><Relationship Id="rId6"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44.png"/><Relationship Id="rId5" Type="http://schemas.openxmlformats.org/officeDocument/2006/relationships/image" Target="../media/image50.png"/><Relationship Id="rId6" Type="http://schemas.openxmlformats.org/officeDocument/2006/relationships/image" Target="../media/image6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3.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2.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2.png"/><Relationship Id="rId4" Type="http://schemas.openxmlformats.org/officeDocument/2006/relationships/image" Target="../media/image34.png"/><Relationship Id="rId5"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47.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9.png"/></Relationships>
</file>

<file path=ppt/slides/_rels/slide19.xml.rels><?xml version="1.0" encoding="UTF-8" standalone="yes"?><Relationships xmlns="http://schemas.openxmlformats.org/package/2006/relationships"><Relationship Id="rId20" Type="http://schemas.openxmlformats.org/officeDocument/2006/relationships/image" Target="../media/image29.png"/><Relationship Id="rId22" Type="http://schemas.openxmlformats.org/officeDocument/2006/relationships/image" Target="../media/image80.png"/><Relationship Id="rId21" Type="http://schemas.openxmlformats.org/officeDocument/2006/relationships/image" Target="../media/image82.png"/><Relationship Id="rId24" Type="http://schemas.openxmlformats.org/officeDocument/2006/relationships/image" Target="../media/image73.png"/><Relationship Id="rId23"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image" Target="../media/image53.png"/><Relationship Id="rId9" Type="http://schemas.openxmlformats.org/officeDocument/2006/relationships/image" Target="../media/image48.png"/><Relationship Id="rId26" Type="http://schemas.openxmlformats.org/officeDocument/2006/relationships/image" Target="../media/image76.png"/><Relationship Id="rId25" Type="http://schemas.openxmlformats.org/officeDocument/2006/relationships/image" Target="../media/image81.png"/><Relationship Id="rId5" Type="http://schemas.openxmlformats.org/officeDocument/2006/relationships/image" Target="../media/image66.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74.png"/><Relationship Id="rId11" Type="http://schemas.openxmlformats.org/officeDocument/2006/relationships/image" Target="../media/image77.png"/><Relationship Id="rId10" Type="http://schemas.openxmlformats.org/officeDocument/2006/relationships/image" Target="../media/image67.png"/><Relationship Id="rId13" Type="http://schemas.openxmlformats.org/officeDocument/2006/relationships/image" Target="../media/image41.png"/><Relationship Id="rId12" Type="http://schemas.openxmlformats.org/officeDocument/2006/relationships/image" Target="../media/image70.png"/><Relationship Id="rId15" Type="http://schemas.openxmlformats.org/officeDocument/2006/relationships/image" Target="../media/image47.png"/><Relationship Id="rId14" Type="http://schemas.openxmlformats.org/officeDocument/2006/relationships/image" Target="../media/image40.png"/><Relationship Id="rId17" Type="http://schemas.openxmlformats.org/officeDocument/2006/relationships/image" Target="../media/image39.png"/><Relationship Id="rId16" Type="http://schemas.openxmlformats.org/officeDocument/2006/relationships/image" Target="../media/image34.png"/><Relationship Id="rId19" Type="http://schemas.openxmlformats.org/officeDocument/2006/relationships/image" Target="../media/image30.png"/><Relationship Id="rId18"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5.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13.png"/><Relationship Id="rId6" Type="http://schemas.openxmlformats.org/officeDocument/2006/relationships/image" Target="../media/image8.png"/><Relationship Id="rId7"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28.png"/><Relationship Id="rId5" Type="http://schemas.openxmlformats.org/officeDocument/2006/relationships/image" Target="../media/image36.png"/><Relationship Id="rId6" Type="http://schemas.openxmlformats.org/officeDocument/2006/relationships/image" Target="../media/image32.png"/><Relationship Id="rId7"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39.png"/><Relationship Id="rId5" Type="http://schemas.openxmlformats.org/officeDocument/2006/relationships/image" Target="../media/image17.png"/><Relationship Id="rId6" Type="http://schemas.openxmlformats.org/officeDocument/2006/relationships/image" Target="../media/image30.png"/><Relationship Id="rId7"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FEF"/>
        </a:solidFill>
      </p:bgPr>
    </p:bg>
    <p:spTree>
      <p:nvGrpSpPr>
        <p:cNvPr id="248" name="Shape 248"/>
        <p:cNvGrpSpPr/>
        <p:nvPr/>
      </p:nvGrpSpPr>
      <p:grpSpPr>
        <a:xfrm>
          <a:off x="0" y="0"/>
          <a:ext cx="0" cy="0"/>
          <a:chOff x="0" y="0"/>
          <a:chExt cx="0" cy="0"/>
        </a:xfrm>
      </p:grpSpPr>
      <p:pic>
        <p:nvPicPr>
          <p:cNvPr id="249" name="Google Shape;249;p11"/>
          <p:cNvPicPr preferRelativeResize="0"/>
          <p:nvPr/>
        </p:nvPicPr>
        <p:blipFill>
          <a:blip r:embed="rId3">
            <a:alphaModFix/>
          </a:blip>
          <a:stretch>
            <a:fillRect/>
          </a:stretch>
        </p:blipFill>
        <p:spPr>
          <a:xfrm>
            <a:off x="-1633609" y="-1985875"/>
            <a:ext cx="10733166" cy="10286998"/>
          </a:xfrm>
          <a:prstGeom prst="rect">
            <a:avLst/>
          </a:prstGeom>
          <a:noFill/>
          <a:ln>
            <a:noFill/>
          </a:ln>
        </p:spPr>
      </p:pic>
      <p:grpSp>
        <p:nvGrpSpPr>
          <p:cNvPr id="250" name="Google Shape;250;p11"/>
          <p:cNvGrpSpPr/>
          <p:nvPr/>
        </p:nvGrpSpPr>
        <p:grpSpPr>
          <a:xfrm>
            <a:off x="599292" y="308755"/>
            <a:ext cx="17089417" cy="9463233"/>
            <a:chOff x="0" y="-241102"/>
            <a:chExt cx="22785889" cy="12617644"/>
          </a:xfrm>
        </p:grpSpPr>
        <p:grpSp>
          <p:nvGrpSpPr>
            <p:cNvPr id="251" name="Google Shape;251;p11"/>
            <p:cNvGrpSpPr/>
            <p:nvPr/>
          </p:nvGrpSpPr>
          <p:grpSpPr>
            <a:xfrm>
              <a:off x="0" y="-241102"/>
              <a:ext cx="22785889" cy="12617644"/>
              <a:chOff x="0" y="-47625"/>
              <a:chExt cx="4500916" cy="2492374"/>
            </a:xfrm>
          </p:grpSpPr>
          <p:sp>
            <p:nvSpPr>
              <p:cNvPr id="252" name="Google Shape;252;p11"/>
              <p:cNvSpPr/>
              <p:nvPr/>
            </p:nvSpPr>
            <p:spPr>
              <a:xfrm>
                <a:off x="0" y="0"/>
                <a:ext cx="4500916" cy="2444749"/>
              </a:xfrm>
              <a:custGeom>
                <a:rect b="b" l="l" r="r" t="t"/>
                <a:pathLst>
                  <a:path extrusionOk="0" h="2444749" w="4500916">
                    <a:moveTo>
                      <a:pt x="0" y="0"/>
                    </a:moveTo>
                    <a:lnTo>
                      <a:pt x="4500916" y="0"/>
                    </a:lnTo>
                    <a:lnTo>
                      <a:pt x="4500916" y="2444749"/>
                    </a:lnTo>
                    <a:lnTo>
                      <a:pt x="0" y="2444749"/>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253" name="Google Shape;253;p11"/>
              <p:cNvSpPr txBox="1"/>
              <p:nvPr/>
            </p:nvSpPr>
            <p:spPr>
              <a:xfrm>
                <a:off x="0" y="-47625"/>
                <a:ext cx="4500916" cy="24923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54" name="Google Shape;254;p11"/>
            <p:cNvCxnSpPr/>
            <p:nvPr/>
          </p:nvCxnSpPr>
          <p:spPr>
            <a:xfrm>
              <a:off x="7352182"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255" name="Google Shape;255;p11"/>
            <p:cNvCxnSpPr/>
            <p:nvPr/>
          </p:nvCxnSpPr>
          <p:spPr>
            <a:xfrm>
              <a:off x="15433707"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256" name="Google Shape;256;p11"/>
            <p:cNvCxnSpPr/>
            <p:nvPr/>
          </p:nvCxnSpPr>
          <p:spPr>
            <a:xfrm>
              <a:off x="0" y="813022"/>
              <a:ext cx="22785889" cy="0"/>
            </a:xfrm>
            <a:prstGeom prst="straightConnector1">
              <a:avLst/>
            </a:prstGeom>
            <a:noFill/>
            <a:ln cap="flat" cmpd="sng" w="38100">
              <a:solidFill>
                <a:srgbClr val="000000"/>
              </a:solidFill>
              <a:prstDash val="solid"/>
              <a:round/>
              <a:headEnd len="sm" w="sm" type="none"/>
              <a:tailEnd len="sm" w="sm" type="none"/>
            </a:ln>
          </p:spPr>
        </p:cxnSp>
        <p:grpSp>
          <p:nvGrpSpPr>
            <p:cNvPr id="257" name="Google Shape;257;p11"/>
            <p:cNvGrpSpPr/>
            <p:nvPr/>
          </p:nvGrpSpPr>
          <p:grpSpPr>
            <a:xfrm rot="-5400000">
              <a:off x="21959963" y="141500"/>
              <a:ext cx="478712" cy="506762"/>
              <a:chOff x="0" y="-47625"/>
              <a:chExt cx="812800" cy="860425"/>
            </a:xfrm>
          </p:grpSpPr>
          <p:sp>
            <p:nvSpPr>
              <p:cNvPr id="258" name="Google Shape;258;p11"/>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259" name="Google Shape;259;p11"/>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 name="Google Shape;260;p11"/>
            <p:cNvGrpSpPr/>
            <p:nvPr/>
          </p:nvGrpSpPr>
          <p:grpSpPr>
            <a:xfrm rot="5400000">
              <a:off x="19717075" y="140289"/>
              <a:ext cx="478712" cy="506762"/>
              <a:chOff x="0" y="-47625"/>
              <a:chExt cx="812800" cy="860425"/>
            </a:xfrm>
          </p:grpSpPr>
          <p:sp>
            <p:nvSpPr>
              <p:cNvPr id="261" name="Google Shape;261;p11"/>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262" name="Google Shape;262;p11"/>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3" name="Google Shape;263;p11"/>
            <p:cNvSpPr txBox="1"/>
            <p:nvPr/>
          </p:nvSpPr>
          <p:spPr>
            <a:xfrm>
              <a:off x="20318931" y="118635"/>
              <a:ext cx="17190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01/20</a:t>
              </a:r>
              <a:endParaRPr>
                <a:latin typeface="Impact"/>
                <a:ea typeface="Impact"/>
                <a:cs typeface="Impact"/>
                <a:sym typeface="Impact"/>
              </a:endParaRPr>
            </a:p>
          </p:txBody>
        </p:sp>
        <p:sp>
          <p:nvSpPr>
            <p:cNvPr id="264" name="Google Shape;264;p11"/>
            <p:cNvSpPr txBox="1"/>
            <p:nvPr/>
          </p:nvSpPr>
          <p:spPr>
            <a:xfrm>
              <a:off x="7994660" y="119845"/>
              <a:ext cx="67965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WWW.RAILROAD.COM</a:t>
              </a:r>
              <a:endParaRPr>
                <a:latin typeface="Impact"/>
                <a:ea typeface="Impact"/>
                <a:cs typeface="Impact"/>
                <a:sym typeface="Impact"/>
              </a:endParaRPr>
            </a:p>
          </p:txBody>
        </p:sp>
        <p:grpSp>
          <p:nvGrpSpPr>
            <p:cNvPr id="265" name="Google Shape;265;p11"/>
            <p:cNvGrpSpPr/>
            <p:nvPr/>
          </p:nvGrpSpPr>
          <p:grpSpPr>
            <a:xfrm>
              <a:off x="132942" y="103353"/>
              <a:ext cx="585476" cy="585476"/>
              <a:chOff x="0" y="0"/>
              <a:chExt cx="812800" cy="812800"/>
            </a:xfrm>
          </p:grpSpPr>
          <p:sp>
            <p:nvSpPr>
              <p:cNvPr id="266" name="Google Shape;266;p1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DB647"/>
              </a:solidFill>
              <a:ln cap="sq" cmpd="sng" w="28575">
                <a:solidFill>
                  <a:srgbClr val="000000"/>
                </a:solidFill>
                <a:prstDash val="solid"/>
                <a:miter lim="8000"/>
                <a:headEnd len="sm" w="sm" type="none"/>
                <a:tailEnd len="sm" w="sm" type="none"/>
              </a:ln>
            </p:spPr>
          </p:sp>
          <p:sp>
            <p:nvSpPr>
              <p:cNvPr id="267" name="Google Shape;267;p1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 name="Google Shape;268;p11"/>
            <p:cNvGrpSpPr/>
            <p:nvPr/>
          </p:nvGrpSpPr>
          <p:grpSpPr>
            <a:xfrm>
              <a:off x="819773" y="103353"/>
              <a:ext cx="585476" cy="585476"/>
              <a:chOff x="0" y="0"/>
              <a:chExt cx="812800" cy="812800"/>
            </a:xfrm>
          </p:grpSpPr>
          <p:sp>
            <p:nvSpPr>
              <p:cNvPr id="269" name="Google Shape;269;p1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5B5B"/>
              </a:solidFill>
              <a:ln cap="sq" cmpd="sng" w="28575">
                <a:solidFill>
                  <a:srgbClr val="000000"/>
                </a:solidFill>
                <a:prstDash val="solid"/>
                <a:miter lim="8000"/>
                <a:headEnd len="sm" w="sm" type="none"/>
                <a:tailEnd len="sm" w="sm" type="none"/>
              </a:ln>
            </p:spPr>
          </p:sp>
          <p:sp>
            <p:nvSpPr>
              <p:cNvPr id="270" name="Google Shape;270;p1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 name="Google Shape;271;p11"/>
            <p:cNvGrpSpPr/>
            <p:nvPr/>
          </p:nvGrpSpPr>
          <p:grpSpPr>
            <a:xfrm>
              <a:off x="1506605" y="103353"/>
              <a:ext cx="585476" cy="585476"/>
              <a:chOff x="0" y="0"/>
              <a:chExt cx="812800" cy="812800"/>
            </a:xfrm>
          </p:grpSpPr>
          <p:sp>
            <p:nvSpPr>
              <p:cNvPr id="272" name="Google Shape;272;p1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28575">
                <a:solidFill>
                  <a:srgbClr val="000000"/>
                </a:solidFill>
                <a:prstDash val="solid"/>
                <a:miter lim="8000"/>
                <a:headEnd len="sm" w="sm" type="none"/>
                <a:tailEnd len="sm" w="sm" type="none"/>
              </a:ln>
            </p:spPr>
          </p:sp>
          <p:sp>
            <p:nvSpPr>
              <p:cNvPr id="273" name="Google Shape;273;p1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274" name="Google Shape;274;p11"/>
          <p:cNvPicPr preferRelativeResize="0"/>
          <p:nvPr/>
        </p:nvPicPr>
        <p:blipFill>
          <a:blip r:embed="rId4">
            <a:alphaModFix/>
          </a:blip>
          <a:stretch>
            <a:fillRect/>
          </a:stretch>
        </p:blipFill>
        <p:spPr>
          <a:xfrm>
            <a:off x="8758727" y="2526738"/>
            <a:ext cx="10732896" cy="10287000"/>
          </a:xfrm>
          <a:prstGeom prst="rect">
            <a:avLst/>
          </a:prstGeom>
          <a:noFill/>
          <a:ln>
            <a:noFill/>
          </a:ln>
        </p:spPr>
      </p:pic>
      <p:pic>
        <p:nvPicPr>
          <p:cNvPr id="275" name="Google Shape;275;p11"/>
          <p:cNvPicPr preferRelativeResize="0"/>
          <p:nvPr/>
        </p:nvPicPr>
        <p:blipFill>
          <a:blip r:embed="rId5">
            <a:alphaModFix/>
          </a:blip>
          <a:stretch>
            <a:fillRect/>
          </a:stretch>
        </p:blipFill>
        <p:spPr>
          <a:xfrm>
            <a:off x="8996575" y="2526738"/>
            <a:ext cx="8150549" cy="6772713"/>
          </a:xfrm>
          <a:prstGeom prst="rect">
            <a:avLst/>
          </a:prstGeom>
          <a:noFill/>
          <a:ln>
            <a:noFill/>
          </a:ln>
        </p:spPr>
      </p:pic>
      <p:grpSp>
        <p:nvGrpSpPr>
          <p:cNvPr id="276" name="Google Shape;276;p11"/>
          <p:cNvGrpSpPr/>
          <p:nvPr/>
        </p:nvGrpSpPr>
        <p:grpSpPr>
          <a:xfrm>
            <a:off x="1185132" y="5347219"/>
            <a:ext cx="5548998" cy="1131761"/>
            <a:chOff x="0" y="-47625"/>
            <a:chExt cx="1461455" cy="298075"/>
          </a:xfrm>
        </p:grpSpPr>
        <p:sp>
          <p:nvSpPr>
            <p:cNvPr id="277" name="Google Shape;277;p11"/>
            <p:cNvSpPr/>
            <p:nvPr/>
          </p:nvSpPr>
          <p:spPr>
            <a:xfrm>
              <a:off x="0" y="0"/>
              <a:ext cx="1461455" cy="250450"/>
            </a:xfrm>
            <a:custGeom>
              <a:rect b="b" l="l" r="r" t="t"/>
              <a:pathLst>
                <a:path extrusionOk="0" h="250450" w="1461455">
                  <a:moveTo>
                    <a:pt x="0" y="0"/>
                  </a:moveTo>
                  <a:lnTo>
                    <a:pt x="1461455" y="0"/>
                  </a:lnTo>
                  <a:lnTo>
                    <a:pt x="1461455" y="250450"/>
                  </a:lnTo>
                  <a:lnTo>
                    <a:pt x="0" y="250450"/>
                  </a:lnTo>
                  <a:close/>
                </a:path>
              </a:pathLst>
            </a:custGeom>
            <a:solidFill>
              <a:srgbClr val="5DB647"/>
            </a:solidFill>
            <a:ln cap="sq" cmpd="sng" w="28575">
              <a:solidFill>
                <a:srgbClr val="000000"/>
              </a:solidFill>
              <a:prstDash val="solid"/>
              <a:miter lim="8000"/>
              <a:headEnd len="sm" w="sm" type="none"/>
              <a:tailEnd len="sm" w="sm" type="none"/>
            </a:ln>
          </p:spPr>
        </p:sp>
        <p:sp>
          <p:nvSpPr>
            <p:cNvPr id="278" name="Google Shape;278;p11"/>
            <p:cNvSpPr txBox="1"/>
            <p:nvPr/>
          </p:nvSpPr>
          <p:spPr>
            <a:xfrm>
              <a:off x="0" y="-47625"/>
              <a:ext cx="1461455" cy="298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 name="Google Shape;279;p11"/>
          <p:cNvGrpSpPr/>
          <p:nvPr/>
        </p:nvGrpSpPr>
        <p:grpSpPr>
          <a:xfrm>
            <a:off x="10415812" y="1805882"/>
            <a:ext cx="564092" cy="564092"/>
            <a:chOff x="0" y="0"/>
            <a:chExt cx="812800" cy="812800"/>
          </a:xfrm>
        </p:grpSpPr>
        <p:sp>
          <p:nvSpPr>
            <p:cNvPr id="280" name="Google Shape;280;p1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281" name="Google Shape;281;p1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 name="Google Shape;282;p11"/>
          <p:cNvGrpSpPr/>
          <p:nvPr/>
        </p:nvGrpSpPr>
        <p:grpSpPr>
          <a:xfrm>
            <a:off x="16149608" y="4861454"/>
            <a:ext cx="564092" cy="564092"/>
            <a:chOff x="0" y="0"/>
            <a:chExt cx="812800" cy="812800"/>
          </a:xfrm>
        </p:grpSpPr>
        <p:sp>
          <p:nvSpPr>
            <p:cNvPr id="283" name="Google Shape;283;p1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284" name="Google Shape;284;p1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5" name="Google Shape;285;p11"/>
          <p:cNvSpPr txBox="1"/>
          <p:nvPr/>
        </p:nvSpPr>
        <p:spPr>
          <a:xfrm>
            <a:off x="1259407" y="1710632"/>
            <a:ext cx="9156300" cy="3540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11500" u="none" cap="none" strike="noStrike">
                <a:solidFill>
                  <a:srgbClr val="000000"/>
                </a:solidFill>
                <a:latin typeface="Impact"/>
                <a:ea typeface="Impact"/>
                <a:cs typeface="Impact"/>
                <a:sym typeface="Impact"/>
              </a:rPr>
              <a:t>Railroad </a:t>
            </a:r>
            <a:endParaRPr sz="11500">
              <a:latin typeface="Impact"/>
              <a:ea typeface="Impact"/>
              <a:cs typeface="Impact"/>
              <a:sym typeface="Impact"/>
            </a:endParaRPr>
          </a:p>
          <a:p>
            <a:pPr indent="0" lvl="0" marL="0" marR="0" rtl="0" algn="l">
              <a:lnSpc>
                <a:spcPct val="100000"/>
              </a:lnSpc>
              <a:spcBef>
                <a:spcPts val="0"/>
              </a:spcBef>
              <a:spcAft>
                <a:spcPts val="0"/>
              </a:spcAft>
              <a:buNone/>
            </a:pPr>
            <a:r>
              <a:rPr i="0" lang="en-US" sz="11500" u="none" cap="none" strike="noStrike">
                <a:solidFill>
                  <a:srgbClr val="000000"/>
                </a:solidFill>
                <a:latin typeface="Impact"/>
                <a:ea typeface="Impact"/>
                <a:cs typeface="Impact"/>
                <a:sym typeface="Impact"/>
              </a:rPr>
              <a:t>Minitheme</a:t>
            </a:r>
            <a:endParaRPr sz="11500">
              <a:latin typeface="Impact"/>
              <a:ea typeface="Impact"/>
              <a:cs typeface="Impact"/>
              <a:sym typeface="Impact"/>
            </a:endParaRPr>
          </a:p>
        </p:txBody>
      </p:sp>
      <p:sp>
        <p:nvSpPr>
          <p:cNvPr id="286" name="Google Shape;286;p11"/>
          <p:cNvSpPr txBox="1"/>
          <p:nvPr/>
        </p:nvSpPr>
        <p:spPr>
          <a:xfrm>
            <a:off x="1546700" y="5663266"/>
            <a:ext cx="5374800" cy="661800"/>
          </a:xfrm>
          <a:prstGeom prst="rect">
            <a:avLst/>
          </a:prstGeom>
          <a:noFill/>
          <a:ln>
            <a:noFill/>
          </a:ln>
        </p:spPr>
        <p:txBody>
          <a:bodyPr anchorCtr="0" anchor="t" bIns="0" lIns="0" spcFirstLastPara="1" rIns="0" wrap="square" tIns="0">
            <a:spAutoFit/>
          </a:bodyPr>
          <a:lstStyle/>
          <a:p>
            <a:pPr indent="0" lvl="0" marL="0" marR="0" rtl="0" algn="l">
              <a:lnSpc>
                <a:spcPct val="120024"/>
              </a:lnSpc>
              <a:spcBef>
                <a:spcPts val="0"/>
              </a:spcBef>
              <a:spcAft>
                <a:spcPts val="0"/>
              </a:spcAft>
              <a:buNone/>
            </a:pPr>
            <a:r>
              <a:rPr i="0" lang="en-US" sz="4300" u="none" cap="none" strike="noStrike">
                <a:solidFill>
                  <a:srgbClr val="EEFFEF"/>
                </a:solidFill>
                <a:latin typeface="Impact"/>
                <a:ea typeface="Impact"/>
                <a:cs typeface="Impact"/>
                <a:sym typeface="Impact"/>
              </a:rPr>
              <a:t>HERE YOUR TEXT</a:t>
            </a:r>
            <a:endParaRPr sz="4300">
              <a:latin typeface="Impact"/>
              <a:ea typeface="Impact"/>
              <a:cs typeface="Impact"/>
              <a:sym typeface="Impact"/>
            </a:endParaRPr>
          </a:p>
        </p:txBody>
      </p:sp>
      <p:sp>
        <p:nvSpPr>
          <p:cNvPr id="287" name="Google Shape;287;p11"/>
          <p:cNvSpPr txBox="1"/>
          <p:nvPr/>
        </p:nvSpPr>
        <p:spPr>
          <a:xfrm>
            <a:off x="1259407" y="7736165"/>
            <a:ext cx="6984600" cy="9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99" u="none" cap="none" strike="noStrike">
                <a:solidFill>
                  <a:srgbClr val="000000"/>
                </a:solidFill>
                <a:latin typeface="Proxima Nova"/>
                <a:ea typeface="Proxima Nova"/>
                <a:cs typeface="Proxima Nova"/>
                <a:sym typeface="Proxima Nova"/>
              </a:rPr>
              <a:t>Chugging along the tracks, the distant whistle of the locomotive fills the air, a familiar sound interwoven with memories of bygone eras.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FEF"/>
        </a:solidFill>
      </p:bgPr>
    </p:bg>
    <p:spTree>
      <p:nvGrpSpPr>
        <p:cNvPr id="662" name="Shape 662"/>
        <p:cNvGrpSpPr/>
        <p:nvPr/>
      </p:nvGrpSpPr>
      <p:grpSpPr>
        <a:xfrm>
          <a:off x="0" y="0"/>
          <a:ext cx="0" cy="0"/>
          <a:chOff x="0" y="0"/>
          <a:chExt cx="0" cy="0"/>
        </a:xfrm>
      </p:grpSpPr>
      <p:pic>
        <p:nvPicPr>
          <p:cNvPr id="663" name="Google Shape;663;p20"/>
          <p:cNvPicPr preferRelativeResize="0"/>
          <p:nvPr/>
        </p:nvPicPr>
        <p:blipFill>
          <a:blip r:embed="rId3">
            <a:alphaModFix/>
          </a:blip>
          <a:stretch>
            <a:fillRect/>
          </a:stretch>
        </p:blipFill>
        <p:spPr>
          <a:xfrm>
            <a:off x="-3386674" y="-8385075"/>
            <a:ext cx="27354626" cy="28803149"/>
          </a:xfrm>
          <a:prstGeom prst="rect">
            <a:avLst/>
          </a:prstGeom>
          <a:noFill/>
          <a:ln>
            <a:noFill/>
          </a:ln>
        </p:spPr>
      </p:pic>
      <p:grpSp>
        <p:nvGrpSpPr>
          <p:cNvPr id="664" name="Google Shape;664;p20"/>
          <p:cNvGrpSpPr/>
          <p:nvPr/>
        </p:nvGrpSpPr>
        <p:grpSpPr>
          <a:xfrm>
            <a:off x="599292" y="321471"/>
            <a:ext cx="17089416" cy="9463232"/>
            <a:chOff x="0" y="-241102"/>
            <a:chExt cx="22785889" cy="12617644"/>
          </a:xfrm>
        </p:grpSpPr>
        <p:grpSp>
          <p:nvGrpSpPr>
            <p:cNvPr id="665" name="Google Shape;665;p20"/>
            <p:cNvGrpSpPr/>
            <p:nvPr/>
          </p:nvGrpSpPr>
          <p:grpSpPr>
            <a:xfrm>
              <a:off x="0" y="-241102"/>
              <a:ext cx="22785889" cy="12617644"/>
              <a:chOff x="0" y="-47625"/>
              <a:chExt cx="4500916" cy="2492374"/>
            </a:xfrm>
          </p:grpSpPr>
          <p:sp>
            <p:nvSpPr>
              <p:cNvPr id="666" name="Google Shape;666;p20"/>
              <p:cNvSpPr/>
              <p:nvPr/>
            </p:nvSpPr>
            <p:spPr>
              <a:xfrm>
                <a:off x="0" y="0"/>
                <a:ext cx="4500916" cy="2444749"/>
              </a:xfrm>
              <a:custGeom>
                <a:rect b="b" l="l" r="r" t="t"/>
                <a:pathLst>
                  <a:path extrusionOk="0" h="2444749" w="4500916">
                    <a:moveTo>
                      <a:pt x="0" y="0"/>
                    </a:moveTo>
                    <a:lnTo>
                      <a:pt x="4500916" y="0"/>
                    </a:lnTo>
                    <a:lnTo>
                      <a:pt x="4500916" y="2444749"/>
                    </a:lnTo>
                    <a:lnTo>
                      <a:pt x="0" y="2444749"/>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667" name="Google Shape;667;p20"/>
              <p:cNvSpPr txBox="1"/>
              <p:nvPr/>
            </p:nvSpPr>
            <p:spPr>
              <a:xfrm>
                <a:off x="0" y="-47625"/>
                <a:ext cx="4500916" cy="24923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68" name="Google Shape;668;p20"/>
            <p:cNvCxnSpPr/>
            <p:nvPr/>
          </p:nvCxnSpPr>
          <p:spPr>
            <a:xfrm>
              <a:off x="7352182"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669" name="Google Shape;669;p20"/>
            <p:cNvCxnSpPr/>
            <p:nvPr/>
          </p:nvCxnSpPr>
          <p:spPr>
            <a:xfrm>
              <a:off x="15433707"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670" name="Google Shape;670;p20"/>
            <p:cNvCxnSpPr/>
            <p:nvPr/>
          </p:nvCxnSpPr>
          <p:spPr>
            <a:xfrm>
              <a:off x="0" y="813022"/>
              <a:ext cx="22785889" cy="0"/>
            </a:xfrm>
            <a:prstGeom prst="straightConnector1">
              <a:avLst/>
            </a:prstGeom>
            <a:noFill/>
            <a:ln cap="flat" cmpd="sng" w="38100">
              <a:solidFill>
                <a:srgbClr val="000000"/>
              </a:solidFill>
              <a:prstDash val="solid"/>
              <a:round/>
              <a:headEnd len="sm" w="sm" type="none"/>
              <a:tailEnd len="sm" w="sm" type="none"/>
            </a:ln>
          </p:spPr>
        </p:cxnSp>
        <p:grpSp>
          <p:nvGrpSpPr>
            <p:cNvPr id="671" name="Google Shape;671;p20"/>
            <p:cNvGrpSpPr/>
            <p:nvPr/>
          </p:nvGrpSpPr>
          <p:grpSpPr>
            <a:xfrm rot="-5400000">
              <a:off x="21891606" y="145130"/>
              <a:ext cx="478712" cy="506762"/>
              <a:chOff x="0" y="-47625"/>
              <a:chExt cx="812800" cy="860425"/>
            </a:xfrm>
          </p:grpSpPr>
          <p:sp>
            <p:nvSpPr>
              <p:cNvPr id="672" name="Google Shape;672;p20"/>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673" name="Google Shape;673;p20"/>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4" name="Google Shape;674;p20"/>
            <p:cNvGrpSpPr/>
            <p:nvPr/>
          </p:nvGrpSpPr>
          <p:grpSpPr>
            <a:xfrm rot="5400000">
              <a:off x="19512199" y="141500"/>
              <a:ext cx="478712" cy="506762"/>
              <a:chOff x="0" y="-47625"/>
              <a:chExt cx="812800" cy="860425"/>
            </a:xfrm>
          </p:grpSpPr>
          <p:sp>
            <p:nvSpPr>
              <p:cNvPr id="675" name="Google Shape;675;p20"/>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676" name="Google Shape;676;p20"/>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7" name="Google Shape;677;p20"/>
            <p:cNvSpPr txBox="1"/>
            <p:nvPr/>
          </p:nvSpPr>
          <p:spPr>
            <a:xfrm>
              <a:off x="20114055" y="119845"/>
              <a:ext cx="17190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10/20</a:t>
              </a:r>
              <a:endParaRPr>
                <a:latin typeface="Impact"/>
                <a:ea typeface="Impact"/>
                <a:cs typeface="Impact"/>
                <a:sym typeface="Impact"/>
              </a:endParaRPr>
            </a:p>
          </p:txBody>
        </p:sp>
        <p:sp>
          <p:nvSpPr>
            <p:cNvPr id="678" name="Google Shape;678;p20"/>
            <p:cNvSpPr txBox="1"/>
            <p:nvPr/>
          </p:nvSpPr>
          <p:spPr>
            <a:xfrm>
              <a:off x="7994660" y="119845"/>
              <a:ext cx="67965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WWW.RAILROAD.COM</a:t>
              </a:r>
              <a:endParaRPr>
                <a:latin typeface="Impact"/>
                <a:ea typeface="Impact"/>
                <a:cs typeface="Impact"/>
                <a:sym typeface="Impact"/>
              </a:endParaRPr>
            </a:p>
          </p:txBody>
        </p:sp>
        <p:grpSp>
          <p:nvGrpSpPr>
            <p:cNvPr id="679" name="Google Shape;679;p20"/>
            <p:cNvGrpSpPr/>
            <p:nvPr/>
          </p:nvGrpSpPr>
          <p:grpSpPr>
            <a:xfrm>
              <a:off x="132942" y="103353"/>
              <a:ext cx="585476" cy="585476"/>
              <a:chOff x="0" y="0"/>
              <a:chExt cx="812800" cy="812800"/>
            </a:xfrm>
          </p:grpSpPr>
          <p:sp>
            <p:nvSpPr>
              <p:cNvPr id="680" name="Google Shape;680;p2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DB647"/>
              </a:solidFill>
              <a:ln cap="sq" cmpd="sng" w="28575">
                <a:solidFill>
                  <a:srgbClr val="000000"/>
                </a:solidFill>
                <a:prstDash val="solid"/>
                <a:miter lim="8000"/>
                <a:headEnd len="sm" w="sm" type="none"/>
                <a:tailEnd len="sm" w="sm" type="none"/>
              </a:ln>
            </p:spPr>
          </p:sp>
          <p:sp>
            <p:nvSpPr>
              <p:cNvPr id="681" name="Google Shape;681;p2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2" name="Google Shape;682;p20"/>
            <p:cNvGrpSpPr/>
            <p:nvPr/>
          </p:nvGrpSpPr>
          <p:grpSpPr>
            <a:xfrm>
              <a:off x="819773" y="103353"/>
              <a:ext cx="585476" cy="585476"/>
              <a:chOff x="0" y="0"/>
              <a:chExt cx="812800" cy="812800"/>
            </a:xfrm>
          </p:grpSpPr>
          <p:sp>
            <p:nvSpPr>
              <p:cNvPr id="683" name="Google Shape;683;p2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5B5B"/>
              </a:solidFill>
              <a:ln cap="sq" cmpd="sng" w="28575">
                <a:solidFill>
                  <a:srgbClr val="000000"/>
                </a:solidFill>
                <a:prstDash val="solid"/>
                <a:miter lim="8000"/>
                <a:headEnd len="sm" w="sm" type="none"/>
                <a:tailEnd len="sm" w="sm" type="none"/>
              </a:ln>
            </p:spPr>
          </p:sp>
          <p:sp>
            <p:nvSpPr>
              <p:cNvPr id="684" name="Google Shape;684;p2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5" name="Google Shape;685;p20"/>
            <p:cNvGrpSpPr/>
            <p:nvPr/>
          </p:nvGrpSpPr>
          <p:grpSpPr>
            <a:xfrm>
              <a:off x="1506605" y="103353"/>
              <a:ext cx="585476" cy="585476"/>
              <a:chOff x="0" y="0"/>
              <a:chExt cx="812800" cy="812800"/>
            </a:xfrm>
          </p:grpSpPr>
          <p:sp>
            <p:nvSpPr>
              <p:cNvPr id="686" name="Google Shape;686;p2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28575">
                <a:solidFill>
                  <a:srgbClr val="000000"/>
                </a:solidFill>
                <a:prstDash val="solid"/>
                <a:miter lim="8000"/>
                <a:headEnd len="sm" w="sm" type="none"/>
                <a:tailEnd len="sm" w="sm" type="none"/>
              </a:ln>
            </p:spPr>
          </p:sp>
          <p:sp>
            <p:nvSpPr>
              <p:cNvPr id="687" name="Google Shape;687;p2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88" name="Google Shape;688;p20"/>
          <p:cNvGrpSpPr/>
          <p:nvPr/>
        </p:nvGrpSpPr>
        <p:grpSpPr>
          <a:xfrm>
            <a:off x="1195355" y="3357460"/>
            <a:ext cx="13071154" cy="3048723"/>
            <a:chOff x="0" y="-47625"/>
            <a:chExt cx="3442608" cy="802956"/>
          </a:xfrm>
        </p:grpSpPr>
        <p:sp>
          <p:nvSpPr>
            <p:cNvPr id="689" name="Google Shape;689;p20"/>
            <p:cNvSpPr/>
            <p:nvPr/>
          </p:nvSpPr>
          <p:spPr>
            <a:xfrm>
              <a:off x="0" y="0"/>
              <a:ext cx="3442608" cy="755331"/>
            </a:xfrm>
            <a:custGeom>
              <a:rect b="b" l="l" r="r" t="t"/>
              <a:pathLst>
                <a:path extrusionOk="0" h="755331" w="3442608">
                  <a:moveTo>
                    <a:pt x="0" y="0"/>
                  </a:moveTo>
                  <a:lnTo>
                    <a:pt x="3442608" y="0"/>
                  </a:lnTo>
                  <a:lnTo>
                    <a:pt x="3442608" y="755331"/>
                  </a:lnTo>
                  <a:lnTo>
                    <a:pt x="0" y="755331"/>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690" name="Google Shape;690;p20"/>
            <p:cNvSpPr txBox="1"/>
            <p:nvPr/>
          </p:nvSpPr>
          <p:spPr>
            <a:xfrm>
              <a:off x="0" y="-47625"/>
              <a:ext cx="3442608" cy="80295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91" name="Google Shape;691;p20"/>
          <p:cNvPicPr preferRelativeResize="0"/>
          <p:nvPr/>
        </p:nvPicPr>
        <p:blipFill rotWithShape="1">
          <a:blip r:embed="rId4">
            <a:alphaModFix/>
          </a:blip>
          <a:srcRect b="0" l="0" r="0" t="0"/>
          <a:stretch/>
        </p:blipFill>
        <p:spPr>
          <a:xfrm>
            <a:off x="1977457" y="3706719"/>
            <a:ext cx="2531030" cy="2531030"/>
          </a:xfrm>
          <a:prstGeom prst="rect">
            <a:avLst/>
          </a:prstGeom>
          <a:noFill/>
          <a:ln>
            <a:noFill/>
          </a:ln>
        </p:spPr>
      </p:pic>
      <p:sp>
        <p:nvSpPr>
          <p:cNvPr id="692" name="Google Shape;692;p20"/>
          <p:cNvSpPr txBox="1"/>
          <p:nvPr/>
        </p:nvSpPr>
        <p:spPr>
          <a:xfrm>
            <a:off x="1397209" y="8217515"/>
            <a:ext cx="2522180"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Elaborate on the featured statistic.</a:t>
            </a:r>
            <a:endParaRPr/>
          </a:p>
        </p:txBody>
      </p:sp>
      <p:sp>
        <p:nvSpPr>
          <p:cNvPr id="693" name="Google Shape;693;p20"/>
          <p:cNvSpPr txBox="1"/>
          <p:nvPr/>
        </p:nvSpPr>
        <p:spPr>
          <a:xfrm>
            <a:off x="5434597" y="8217515"/>
            <a:ext cx="2522100" cy="8865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Elaborate on the featured statistic.</a:t>
            </a:r>
            <a:endParaRPr/>
          </a:p>
        </p:txBody>
      </p:sp>
      <p:pic>
        <p:nvPicPr>
          <p:cNvPr id="694" name="Google Shape;694;p20"/>
          <p:cNvPicPr preferRelativeResize="0"/>
          <p:nvPr/>
        </p:nvPicPr>
        <p:blipFill rotWithShape="1">
          <a:blip r:embed="rId5">
            <a:alphaModFix/>
          </a:blip>
          <a:srcRect b="0" l="0" r="0" t="0"/>
          <a:stretch/>
        </p:blipFill>
        <p:spPr>
          <a:xfrm>
            <a:off x="10942283" y="3706719"/>
            <a:ext cx="2531030" cy="2531030"/>
          </a:xfrm>
          <a:prstGeom prst="rect">
            <a:avLst/>
          </a:prstGeom>
          <a:noFill/>
          <a:ln>
            <a:noFill/>
          </a:ln>
        </p:spPr>
      </p:pic>
      <p:pic>
        <p:nvPicPr>
          <p:cNvPr id="695" name="Google Shape;695;p20"/>
          <p:cNvPicPr preferRelativeResize="0"/>
          <p:nvPr/>
        </p:nvPicPr>
        <p:blipFill rotWithShape="1">
          <a:blip r:embed="rId6">
            <a:alphaModFix/>
          </a:blip>
          <a:srcRect b="0" l="0" r="0" t="0"/>
          <a:stretch/>
        </p:blipFill>
        <p:spPr>
          <a:xfrm>
            <a:off x="6462158" y="3706719"/>
            <a:ext cx="2531030" cy="2531030"/>
          </a:xfrm>
          <a:prstGeom prst="rect">
            <a:avLst/>
          </a:prstGeom>
          <a:noFill/>
          <a:ln>
            <a:noFill/>
          </a:ln>
        </p:spPr>
      </p:pic>
      <p:sp>
        <p:nvSpPr>
          <p:cNvPr id="696" name="Google Shape;696;p20"/>
          <p:cNvSpPr txBox="1"/>
          <p:nvPr/>
        </p:nvSpPr>
        <p:spPr>
          <a:xfrm>
            <a:off x="1397209" y="1705791"/>
            <a:ext cx="16291500" cy="177000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i="0" lang="en-US" sz="11500" u="none" cap="none" strike="noStrike">
                <a:solidFill>
                  <a:srgbClr val="000000"/>
                </a:solidFill>
                <a:latin typeface="Impact"/>
                <a:ea typeface="Impact"/>
                <a:cs typeface="Impact"/>
                <a:sym typeface="Impact"/>
              </a:rPr>
              <a:t>Market Research</a:t>
            </a:r>
            <a:endParaRPr sz="11500">
              <a:latin typeface="Impact"/>
              <a:ea typeface="Impact"/>
              <a:cs typeface="Impact"/>
              <a:sym typeface="Impact"/>
            </a:endParaRPr>
          </a:p>
        </p:txBody>
      </p:sp>
      <p:sp>
        <p:nvSpPr>
          <p:cNvPr id="697" name="Google Shape;697;p20"/>
          <p:cNvSpPr txBox="1"/>
          <p:nvPr/>
        </p:nvSpPr>
        <p:spPr>
          <a:xfrm>
            <a:off x="1397198" y="7069975"/>
            <a:ext cx="3562500" cy="877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700" u="none" cap="none" strike="noStrike">
                <a:solidFill>
                  <a:srgbClr val="000000"/>
                </a:solidFill>
                <a:latin typeface="Impact"/>
                <a:ea typeface="Impact"/>
                <a:cs typeface="Impact"/>
                <a:sym typeface="Impact"/>
              </a:rPr>
              <a:t>Market Size </a:t>
            </a:r>
            <a:endParaRPr sz="5700">
              <a:latin typeface="Impact"/>
              <a:ea typeface="Impact"/>
              <a:cs typeface="Impact"/>
              <a:sym typeface="Impact"/>
            </a:endParaRPr>
          </a:p>
        </p:txBody>
      </p:sp>
      <p:sp>
        <p:nvSpPr>
          <p:cNvPr id="698" name="Google Shape;698;p20"/>
          <p:cNvSpPr txBox="1"/>
          <p:nvPr/>
        </p:nvSpPr>
        <p:spPr>
          <a:xfrm>
            <a:off x="5364575" y="7069975"/>
            <a:ext cx="4732800" cy="154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700" u="none" cap="none" strike="noStrike">
                <a:solidFill>
                  <a:srgbClr val="000000"/>
                </a:solidFill>
                <a:latin typeface="Impact"/>
                <a:ea typeface="Impact"/>
                <a:cs typeface="Impact"/>
                <a:sym typeface="Impact"/>
              </a:rPr>
              <a:t>Industry Trends</a:t>
            </a:r>
            <a:endParaRPr sz="5700">
              <a:latin typeface="Impact"/>
              <a:ea typeface="Impact"/>
              <a:cs typeface="Impact"/>
              <a:sym typeface="Impact"/>
            </a:endParaRPr>
          </a:p>
          <a:p>
            <a:pPr indent="0" lvl="0" marL="0" marR="0" rtl="0" algn="l">
              <a:lnSpc>
                <a:spcPct val="120000"/>
              </a:lnSpc>
              <a:spcBef>
                <a:spcPts val="0"/>
              </a:spcBef>
              <a:spcAft>
                <a:spcPts val="0"/>
              </a:spcAft>
              <a:buNone/>
            </a:pPr>
            <a:r>
              <a:t/>
            </a:r>
            <a:endParaRPr b="0" i="0" sz="3200" u="none" cap="none" strike="noStrike">
              <a:solidFill>
                <a:srgbClr val="000000"/>
              </a:solidFill>
              <a:latin typeface="Arial"/>
              <a:ea typeface="Arial"/>
              <a:cs typeface="Arial"/>
              <a:sym typeface="Arial"/>
            </a:endParaRPr>
          </a:p>
        </p:txBody>
      </p:sp>
      <p:cxnSp>
        <p:nvCxnSpPr>
          <p:cNvPr id="699" name="Google Shape;699;p20"/>
          <p:cNvCxnSpPr/>
          <p:nvPr/>
        </p:nvCxnSpPr>
        <p:spPr>
          <a:xfrm>
            <a:off x="5440381" y="3538286"/>
            <a:ext cx="0" cy="2867897"/>
          </a:xfrm>
          <a:prstGeom prst="straightConnector1">
            <a:avLst/>
          </a:prstGeom>
          <a:noFill/>
          <a:ln cap="flat" cmpd="sng" w="28575">
            <a:solidFill>
              <a:srgbClr val="000000"/>
            </a:solidFill>
            <a:prstDash val="solid"/>
            <a:round/>
            <a:headEnd len="sm" w="sm" type="none"/>
            <a:tailEnd len="sm" w="sm" type="none"/>
          </a:ln>
        </p:spPr>
      </p:cxnSp>
      <p:cxnSp>
        <p:nvCxnSpPr>
          <p:cNvPr id="700" name="Google Shape;700;p20"/>
          <p:cNvCxnSpPr/>
          <p:nvPr/>
        </p:nvCxnSpPr>
        <p:spPr>
          <a:xfrm>
            <a:off x="10014965" y="3538286"/>
            <a:ext cx="0" cy="2867897"/>
          </a:xfrm>
          <a:prstGeom prst="straightConnector1">
            <a:avLst/>
          </a:prstGeom>
          <a:noFill/>
          <a:ln cap="flat" cmpd="sng" w="28575">
            <a:solidFill>
              <a:srgbClr val="000000"/>
            </a:solidFill>
            <a:prstDash val="solid"/>
            <a:round/>
            <a:headEnd len="sm" w="sm" type="none"/>
            <a:tailEnd len="sm" w="sm" type="none"/>
          </a:ln>
        </p:spPr>
      </p:cxnSp>
      <p:sp>
        <p:nvSpPr>
          <p:cNvPr id="701" name="Google Shape;701;p20"/>
          <p:cNvSpPr txBox="1"/>
          <p:nvPr/>
        </p:nvSpPr>
        <p:spPr>
          <a:xfrm>
            <a:off x="10359855" y="8217515"/>
            <a:ext cx="2522180"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Elaborate on the featured statistic.</a:t>
            </a:r>
            <a:endParaRPr/>
          </a:p>
        </p:txBody>
      </p:sp>
      <p:sp>
        <p:nvSpPr>
          <p:cNvPr id="702" name="Google Shape;702;p20"/>
          <p:cNvSpPr txBox="1"/>
          <p:nvPr/>
        </p:nvSpPr>
        <p:spPr>
          <a:xfrm>
            <a:off x="10359850" y="7069975"/>
            <a:ext cx="7041900" cy="154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700" u="none" cap="none" strike="noStrike">
                <a:solidFill>
                  <a:srgbClr val="000000"/>
                </a:solidFill>
                <a:latin typeface="Impact"/>
                <a:ea typeface="Impact"/>
                <a:cs typeface="Impact"/>
                <a:sym typeface="Impact"/>
              </a:rPr>
              <a:t>Competitive Landscape</a:t>
            </a:r>
            <a:endParaRPr sz="5700">
              <a:latin typeface="Impact"/>
              <a:ea typeface="Impact"/>
              <a:cs typeface="Impact"/>
              <a:sym typeface="Impact"/>
            </a:endParaRPr>
          </a:p>
          <a:p>
            <a:pPr indent="0" lvl="0" marL="0" marR="0" rtl="0" algn="l">
              <a:lnSpc>
                <a:spcPct val="120000"/>
              </a:lnSpc>
              <a:spcBef>
                <a:spcPts val="0"/>
              </a:spcBef>
              <a:spcAft>
                <a:spcPts val="0"/>
              </a:spcAft>
              <a:buNone/>
            </a:pPr>
            <a:r>
              <a:t/>
            </a:r>
            <a:endParaRPr b="0" i="0" sz="3200" u="none" cap="none" strike="noStrike">
              <a:solidFill>
                <a:srgbClr val="000000"/>
              </a:solidFill>
              <a:latin typeface="Arial"/>
              <a:ea typeface="Arial"/>
              <a:cs typeface="Arial"/>
              <a:sym typeface="Arial"/>
            </a:endParaRPr>
          </a:p>
        </p:txBody>
      </p:sp>
      <p:grpSp>
        <p:nvGrpSpPr>
          <p:cNvPr id="703" name="Google Shape;703;p20"/>
          <p:cNvGrpSpPr/>
          <p:nvPr/>
        </p:nvGrpSpPr>
        <p:grpSpPr>
          <a:xfrm>
            <a:off x="15024181" y="3666196"/>
            <a:ext cx="564092" cy="564092"/>
            <a:chOff x="0" y="0"/>
            <a:chExt cx="812800" cy="812800"/>
          </a:xfrm>
        </p:grpSpPr>
        <p:sp>
          <p:nvSpPr>
            <p:cNvPr id="704" name="Google Shape;704;p2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705" name="Google Shape;705;p2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FEF"/>
        </a:solidFill>
      </p:bgPr>
    </p:bg>
    <p:spTree>
      <p:nvGrpSpPr>
        <p:cNvPr id="709" name="Shape 709"/>
        <p:cNvGrpSpPr/>
        <p:nvPr/>
      </p:nvGrpSpPr>
      <p:grpSpPr>
        <a:xfrm>
          <a:off x="0" y="0"/>
          <a:ext cx="0" cy="0"/>
          <a:chOff x="0" y="0"/>
          <a:chExt cx="0" cy="0"/>
        </a:xfrm>
      </p:grpSpPr>
      <p:pic>
        <p:nvPicPr>
          <p:cNvPr id="710" name="Google Shape;710;p21"/>
          <p:cNvPicPr preferRelativeResize="0"/>
          <p:nvPr/>
        </p:nvPicPr>
        <p:blipFill>
          <a:blip r:embed="rId3">
            <a:alphaModFix/>
          </a:blip>
          <a:stretch>
            <a:fillRect/>
          </a:stretch>
        </p:blipFill>
        <p:spPr>
          <a:xfrm>
            <a:off x="-8523000" y="-7083725"/>
            <a:ext cx="33635123" cy="24454450"/>
          </a:xfrm>
          <a:prstGeom prst="rect">
            <a:avLst/>
          </a:prstGeom>
          <a:noFill/>
          <a:ln>
            <a:noFill/>
          </a:ln>
        </p:spPr>
      </p:pic>
      <p:grpSp>
        <p:nvGrpSpPr>
          <p:cNvPr id="711" name="Google Shape;711;p21"/>
          <p:cNvGrpSpPr/>
          <p:nvPr/>
        </p:nvGrpSpPr>
        <p:grpSpPr>
          <a:xfrm>
            <a:off x="11151785" y="3852268"/>
            <a:ext cx="6107515" cy="5541246"/>
            <a:chOff x="0" y="-47625"/>
            <a:chExt cx="1608564" cy="1459423"/>
          </a:xfrm>
        </p:grpSpPr>
        <p:sp>
          <p:nvSpPr>
            <p:cNvPr id="712" name="Google Shape;712;p21"/>
            <p:cNvSpPr/>
            <p:nvPr/>
          </p:nvSpPr>
          <p:spPr>
            <a:xfrm>
              <a:off x="0" y="0"/>
              <a:ext cx="1608564" cy="1411798"/>
            </a:xfrm>
            <a:custGeom>
              <a:rect b="b" l="l" r="r" t="t"/>
              <a:pathLst>
                <a:path extrusionOk="0" h="1411798" w="1608564">
                  <a:moveTo>
                    <a:pt x="0" y="0"/>
                  </a:moveTo>
                  <a:lnTo>
                    <a:pt x="1608564" y="0"/>
                  </a:lnTo>
                  <a:lnTo>
                    <a:pt x="1608564" y="1411798"/>
                  </a:lnTo>
                  <a:lnTo>
                    <a:pt x="0" y="1411798"/>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713" name="Google Shape;713;p21"/>
            <p:cNvSpPr txBox="1"/>
            <p:nvPr/>
          </p:nvSpPr>
          <p:spPr>
            <a:xfrm>
              <a:off x="0" y="-47625"/>
              <a:ext cx="1608564" cy="145942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4" name="Google Shape;714;p21"/>
          <p:cNvGrpSpPr/>
          <p:nvPr/>
        </p:nvGrpSpPr>
        <p:grpSpPr>
          <a:xfrm>
            <a:off x="534625" y="321471"/>
            <a:ext cx="17089416" cy="9463232"/>
            <a:chOff x="0" y="-241102"/>
            <a:chExt cx="22785889" cy="12617644"/>
          </a:xfrm>
        </p:grpSpPr>
        <p:grpSp>
          <p:nvGrpSpPr>
            <p:cNvPr id="715" name="Google Shape;715;p21"/>
            <p:cNvGrpSpPr/>
            <p:nvPr/>
          </p:nvGrpSpPr>
          <p:grpSpPr>
            <a:xfrm>
              <a:off x="0" y="-241102"/>
              <a:ext cx="22785889" cy="12617644"/>
              <a:chOff x="0" y="-47625"/>
              <a:chExt cx="4500916" cy="2492374"/>
            </a:xfrm>
          </p:grpSpPr>
          <p:sp>
            <p:nvSpPr>
              <p:cNvPr id="716" name="Google Shape;716;p21"/>
              <p:cNvSpPr/>
              <p:nvPr/>
            </p:nvSpPr>
            <p:spPr>
              <a:xfrm>
                <a:off x="0" y="0"/>
                <a:ext cx="4500916" cy="2444749"/>
              </a:xfrm>
              <a:custGeom>
                <a:rect b="b" l="l" r="r" t="t"/>
                <a:pathLst>
                  <a:path extrusionOk="0" h="2444749" w="4500916">
                    <a:moveTo>
                      <a:pt x="0" y="0"/>
                    </a:moveTo>
                    <a:lnTo>
                      <a:pt x="4500916" y="0"/>
                    </a:lnTo>
                    <a:lnTo>
                      <a:pt x="4500916" y="2444749"/>
                    </a:lnTo>
                    <a:lnTo>
                      <a:pt x="0" y="2444749"/>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717" name="Google Shape;717;p21"/>
              <p:cNvSpPr txBox="1"/>
              <p:nvPr/>
            </p:nvSpPr>
            <p:spPr>
              <a:xfrm>
                <a:off x="0" y="-47625"/>
                <a:ext cx="4500916" cy="24923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18" name="Google Shape;718;p21"/>
            <p:cNvCxnSpPr/>
            <p:nvPr/>
          </p:nvCxnSpPr>
          <p:spPr>
            <a:xfrm>
              <a:off x="7352182"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719" name="Google Shape;719;p21"/>
            <p:cNvCxnSpPr/>
            <p:nvPr/>
          </p:nvCxnSpPr>
          <p:spPr>
            <a:xfrm>
              <a:off x="15433707"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720" name="Google Shape;720;p21"/>
            <p:cNvCxnSpPr/>
            <p:nvPr/>
          </p:nvCxnSpPr>
          <p:spPr>
            <a:xfrm>
              <a:off x="0" y="813022"/>
              <a:ext cx="22785889" cy="0"/>
            </a:xfrm>
            <a:prstGeom prst="straightConnector1">
              <a:avLst/>
            </a:prstGeom>
            <a:noFill/>
            <a:ln cap="flat" cmpd="sng" w="38100">
              <a:solidFill>
                <a:srgbClr val="000000"/>
              </a:solidFill>
              <a:prstDash val="solid"/>
              <a:round/>
              <a:headEnd len="sm" w="sm" type="none"/>
              <a:tailEnd len="sm" w="sm" type="none"/>
            </a:ln>
          </p:spPr>
        </p:cxnSp>
        <p:grpSp>
          <p:nvGrpSpPr>
            <p:cNvPr id="721" name="Google Shape;721;p21"/>
            <p:cNvGrpSpPr/>
            <p:nvPr/>
          </p:nvGrpSpPr>
          <p:grpSpPr>
            <a:xfrm rot="-5400000">
              <a:off x="21891606" y="145130"/>
              <a:ext cx="478712" cy="506762"/>
              <a:chOff x="0" y="-47625"/>
              <a:chExt cx="812800" cy="860425"/>
            </a:xfrm>
          </p:grpSpPr>
          <p:sp>
            <p:nvSpPr>
              <p:cNvPr id="722" name="Google Shape;722;p21"/>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723" name="Google Shape;723;p21"/>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4" name="Google Shape;724;p21"/>
            <p:cNvGrpSpPr/>
            <p:nvPr/>
          </p:nvGrpSpPr>
          <p:grpSpPr>
            <a:xfrm rot="5400000">
              <a:off x="19512199" y="141500"/>
              <a:ext cx="478712" cy="506762"/>
              <a:chOff x="0" y="-47625"/>
              <a:chExt cx="812800" cy="860425"/>
            </a:xfrm>
          </p:grpSpPr>
          <p:sp>
            <p:nvSpPr>
              <p:cNvPr id="725" name="Google Shape;725;p21"/>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726" name="Google Shape;726;p21"/>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7" name="Google Shape;727;p21"/>
            <p:cNvSpPr txBox="1"/>
            <p:nvPr/>
          </p:nvSpPr>
          <p:spPr>
            <a:xfrm>
              <a:off x="20114055" y="119845"/>
              <a:ext cx="17190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11/20</a:t>
              </a:r>
              <a:endParaRPr>
                <a:latin typeface="Impact"/>
                <a:ea typeface="Impact"/>
                <a:cs typeface="Impact"/>
                <a:sym typeface="Impact"/>
              </a:endParaRPr>
            </a:p>
          </p:txBody>
        </p:sp>
        <p:sp>
          <p:nvSpPr>
            <p:cNvPr id="728" name="Google Shape;728;p21"/>
            <p:cNvSpPr txBox="1"/>
            <p:nvPr/>
          </p:nvSpPr>
          <p:spPr>
            <a:xfrm>
              <a:off x="7994660" y="119845"/>
              <a:ext cx="67965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WWW.RAILROAD.COM</a:t>
              </a:r>
              <a:endParaRPr>
                <a:latin typeface="Impact"/>
                <a:ea typeface="Impact"/>
                <a:cs typeface="Impact"/>
                <a:sym typeface="Impact"/>
              </a:endParaRPr>
            </a:p>
          </p:txBody>
        </p:sp>
        <p:grpSp>
          <p:nvGrpSpPr>
            <p:cNvPr id="729" name="Google Shape;729;p21"/>
            <p:cNvGrpSpPr/>
            <p:nvPr/>
          </p:nvGrpSpPr>
          <p:grpSpPr>
            <a:xfrm>
              <a:off x="132942" y="103353"/>
              <a:ext cx="585476" cy="585476"/>
              <a:chOff x="0" y="0"/>
              <a:chExt cx="812800" cy="812800"/>
            </a:xfrm>
          </p:grpSpPr>
          <p:sp>
            <p:nvSpPr>
              <p:cNvPr id="730" name="Google Shape;730;p2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DB647"/>
              </a:solidFill>
              <a:ln cap="sq" cmpd="sng" w="28575">
                <a:solidFill>
                  <a:srgbClr val="000000"/>
                </a:solidFill>
                <a:prstDash val="solid"/>
                <a:miter lim="8000"/>
                <a:headEnd len="sm" w="sm" type="none"/>
                <a:tailEnd len="sm" w="sm" type="none"/>
              </a:ln>
            </p:spPr>
          </p:sp>
          <p:sp>
            <p:nvSpPr>
              <p:cNvPr id="731" name="Google Shape;731;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2" name="Google Shape;732;p21"/>
            <p:cNvGrpSpPr/>
            <p:nvPr/>
          </p:nvGrpSpPr>
          <p:grpSpPr>
            <a:xfrm>
              <a:off x="819773" y="103353"/>
              <a:ext cx="585476" cy="585476"/>
              <a:chOff x="0" y="0"/>
              <a:chExt cx="812800" cy="812800"/>
            </a:xfrm>
          </p:grpSpPr>
          <p:sp>
            <p:nvSpPr>
              <p:cNvPr id="733" name="Google Shape;733;p2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5B5B"/>
              </a:solidFill>
              <a:ln cap="sq" cmpd="sng" w="28575">
                <a:solidFill>
                  <a:srgbClr val="000000"/>
                </a:solidFill>
                <a:prstDash val="solid"/>
                <a:miter lim="8000"/>
                <a:headEnd len="sm" w="sm" type="none"/>
                <a:tailEnd len="sm" w="sm" type="none"/>
              </a:ln>
            </p:spPr>
          </p:sp>
          <p:sp>
            <p:nvSpPr>
              <p:cNvPr id="734" name="Google Shape;734;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5" name="Google Shape;735;p21"/>
            <p:cNvGrpSpPr/>
            <p:nvPr/>
          </p:nvGrpSpPr>
          <p:grpSpPr>
            <a:xfrm>
              <a:off x="1506605" y="103353"/>
              <a:ext cx="585476" cy="585476"/>
              <a:chOff x="0" y="0"/>
              <a:chExt cx="812800" cy="812800"/>
            </a:xfrm>
          </p:grpSpPr>
          <p:sp>
            <p:nvSpPr>
              <p:cNvPr id="736" name="Google Shape;736;p2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28575">
                <a:solidFill>
                  <a:srgbClr val="000000"/>
                </a:solidFill>
                <a:prstDash val="solid"/>
                <a:miter lim="8000"/>
                <a:headEnd len="sm" w="sm" type="none"/>
                <a:tailEnd len="sm" w="sm" type="none"/>
              </a:ln>
            </p:spPr>
          </p:sp>
          <p:sp>
            <p:nvSpPr>
              <p:cNvPr id="737" name="Google Shape;737;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738" name="Google Shape;738;p21"/>
          <p:cNvPicPr preferRelativeResize="0"/>
          <p:nvPr/>
        </p:nvPicPr>
        <p:blipFill rotWithShape="1">
          <a:blip r:embed="rId4">
            <a:alphaModFix/>
          </a:blip>
          <a:srcRect b="0" l="0" r="0" t="0"/>
          <a:stretch/>
        </p:blipFill>
        <p:spPr>
          <a:xfrm>
            <a:off x="10725936" y="3588373"/>
            <a:ext cx="6959214" cy="6249862"/>
          </a:xfrm>
          <a:prstGeom prst="rect">
            <a:avLst/>
          </a:prstGeom>
          <a:noFill/>
          <a:ln>
            <a:noFill/>
          </a:ln>
        </p:spPr>
      </p:pic>
      <p:sp>
        <p:nvSpPr>
          <p:cNvPr id="739" name="Google Shape;739;p21"/>
          <p:cNvSpPr txBox="1"/>
          <p:nvPr/>
        </p:nvSpPr>
        <p:spPr>
          <a:xfrm>
            <a:off x="1374800" y="1402425"/>
            <a:ext cx="15068400" cy="177000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i="0" lang="en-US" sz="11500" u="none" cap="none" strike="noStrike">
                <a:solidFill>
                  <a:srgbClr val="000000"/>
                </a:solidFill>
                <a:latin typeface="Impact"/>
                <a:ea typeface="Impact"/>
                <a:cs typeface="Impact"/>
                <a:sym typeface="Impact"/>
              </a:rPr>
              <a:t>Regulatory Environment</a:t>
            </a:r>
            <a:endParaRPr sz="11500">
              <a:latin typeface="Impact"/>
              <a:ea typeface="Impact"/>
              <a:cs typeface="Impact"/>
              <a:sym typeface="Impact"/>
            </a:endParaRPr>
          </a:p>
        </p:txBody>
      </p:sp>
      <p:sp>
        <p:nvSpPr>
          <p:cNvPr id="740" name="Google Shape;740;p21"/>
          <p:cNvSpPr txBox="1"/>
          <p:nvPr/>
        </p:nvSpPr>
        <p:spPr>
          <a:xfrm>
            <a:off x="1374794" y="3852283"/>
            <a:ext cx="9190800" cy="4063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In today's complex business landscape, navigating the regulatory environment is essential for companies aiming to maintain compliance and uphold ethical standards. Understanding the laws and regulations that govern their industry is crucial for organizations to avoid legal pitfalls and ensure sustainable operations. By staying informed about changes in regulations and proactively adapting their practices, businesses can not only protect themselves from potential penalties but also build a reputation for integrity and accountability. Embracing a culture of compliance and actively engaging with regulatory bodies can help companies thrive in a rapidly evolving regulatory environment.</a:t>
            </a:r>
            <a:endParaRPr/>
          </a:p>
        </p:txBody>
      </p:sp>
      <p:grpSp>
        <p:nvGrpSpPr>
          <p:cNvPr id="741" name="Google Shape;741;p21"/>
          <p:cNvGrpSpPr/>
          <p:nvPr/>
        </p:nvGrpSpPr>
        <p:grpSpPr>
          <a:xfrm>
            <a:off x="12303152" y="3429008"/>
            <a:ext cx="564083" cy="564083"/>
            <a:chOff x="0" y="0"/>
            <a:chExt cx="812800" cy="812800"/>
          </a:xfrm>
        </p:grpSpPr>
        <p:sp>
          <p:nvSpPr>
            <p:cNvPr id="742" name="Google Shape;742;p2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743" name="Google Shape;743;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4" name="Google Shape;744;p21"/>
          <p:cNvGrpSpPr/>
          <p:nvPr/>
        </p:nvGrpSpPr>
        <p:grpSpPr>
          <a:xfrm>
            <a:off x="16026406" y="3082647"/>
            <a:ext cx="564092" cy="564092"/>
            <a:chOff x="0" y="0"/>
            <a:chExt cx="812800" cy="812800"/>
          </a:xfrm>
        </p:grpSpPr>
        <p:sp>
          <p:nvSpPr>
            <p:cNvPr id="745" name="Google Shape;745;p2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746" name="Google Shape;746;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FEF"/>
        </a:solidFill>
      </p:bgPr>
    </p:bg>
    <p:spTree>
      <p:nvGrpSpPr>
        <p:cNvPr id="750" name="Shape 750"/>
        <p:cNvGrpSpPr/>
        <p:nvPr/>
      </p:nvGrpSpPr>
      <p:grpSpPr>
        <a:xfrm>
          <a:off x="0" y="0"/>
          <a:ext cx="0" cy="0"/>
          <a:chOff x="0" y="0"/>
          <a:chExt cx="0" cy="0"/>
        </a:xfrm>
      </p:grpSpPr>
      <p:pic>
        <p:nvPicPr>
          <p:cNvPr id="751" name="Google Shape;751;p22"/>
          <p:cNvPicPr preferRelativeResize="0"/>
          <p:nvPr/>
        </p:nvPicPr>
        <p:blipFill>
          <a:blip r:embed="rId3">
            <a:alphaModFix/>
          </a:blip>
          <a:stretch>
            <a:fillRect/>
          </a:stretch>
        </p:blipFill>
        <p:spPr>
          <a:xfrm>
            <a:off x="-6626128" y="-5626212"/>
            <a:ext cx="29625779" cy="21539424"/>
          </a:xfrm>
          <a:prstGeom prst="rect">
            <a:avLst/>
          </a:prstGeom>
          <a:noFill/>
          <a:ln>
            <a:noFill/>
          </a:ln>
        </p:spPr>
      </p:pic>
      <p:grpSp>
        <p:nvGrpSpPr>
          <p:cNvPr id="752" name="Google Shape;752;p22"/>
          <p:cNvGrpSpPr/>
          <p:nvPr/>
        </p:nvGrpSpPr>
        <p:grpSpPr>
          <a:xfrm>
            <a:off x="534625" y="321471"/>
            <a:ext cx="17089416" cy="9463232"/>
            <a:chOff x="0" y="-241102"/>
            <a:chExt cx="22785889" cy="12617644"/>
          </a:xfrm>
        </p:grpSpPr>
        <p:grpSp>
          <p:nvGrpSpPr>
            <p:cNvPr id="753" name="Google Shape;753;p22"/>
            <p:cNvGrpSpPr/>
            <p:nvPr/>
          </p:nvGrpSpPr>
          <p:grpSpPr>
            <a:xfrm>
              <a:off x="0" y="-241102"/>
              <a:ext cx="22785889" cy="12617644"/>
              <a:chOff x="0" y="-47625"/>
              <a:chExt cx="4500916" cy="2492374"/>
            </a:xfrm>
          </p:grpSpPr>
          <p:sp>
            <p:nvSpPr>
              <p:cNvPr id="754" name="Google Shape;754;p22"/>
              <p:cNvSpPr/>
              <p:nvPr/>
            </p:nvSpPr>
            <p:spPr>
              <a:xfrm>
                <a:off x="0" y="0"/>
                <a:ext cx="4500916" cy="2444749"/>
              </a:xfrm>
              <a:custGeom>
                <a:rect b="b" l="l" r="r" t="t"/>
                <a:pathLst>
                  <a:path extrusionOk="0" h="2444749" w="4500916">
                    <a:moveTo>
                      <a:pt x="0" y="0"/>
                    </a:moveTo>
                    <a:lnTo>
                      <a:pt x="4500916" y="0"/>
                    </a:lnTo>
                    <a:lnTo>
                      <a:pt x="4500916" y="2444749"/>
                    </a:lnTo>
                    <a:lnTo>
                      <a:pt x="0" y="2444749"/>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755" name="Google Shape;755;p22"/>
              <p:cNvSpPr txBox="1"/>
              <p:nvPr/>
            </p:nvSpPr>
            <p:spPr>
              <a:xfrm>
                <a:off x="0" y="-47625"/>
                <a:ext cx="4500916" cy="24923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56" name="Google Shape;756;p22"/>
            <p:cNvCxnSpPr/>
            <p:nvPr/>
          </p:nvCxnSpPr>
          <p:spPr>
            <a:xfrm>
              <a:off x="7352182"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757" name="Google Shape;757;p22"/>
            <p:cNvCxnSpPr/>
            <p:nvPr/>
          </p:nvCxnSpPr>
          <p:spPr>
            <a:xfrm>
              <a:off x="15433707"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758" name="Google Shape;758;p22"/>
            <p:cNvCxnSpPr/>
            <p:nvPr/>
          </p:nvCxnSpPr>
          <p:spPr>
            <a:xfrm>
              <a:off x="0" y="813022"/>
              <a:ext cx="22785889" cy="0"/>
            </a:xfrm>
            <a:prstGeom prst="straightConnector1">
              <a:avLst/>
            </a:prstGeom>
            <a:noFill/>
            <a:ln cap="flat" cmpd="sng" w="38100">
              <a:solidFill>
                <a:srgbClr val="000000"/>
              </a:solidFill>
              <a:prstDash val="solid"/>
              <a:round/>
              <a:headEnd len="sm" w="sm" type="none"/>
              <a:tailEnd len="sm" w="sm" type="none"/>
            </a:ln>
          </p:spPr>
        </p:cxnSp>
        <p:grpSp>
          <p:nvGrpSpPr>
            <p:cNvPr id="759" name="Google Shape;759;p22"/>
            <p:cNvGrpSpPr/>
            <p:nvPr/>
          </p:nvGrpSpPr>
          <p:grpSpPr>
            <a:xfrm rot="-5400000">
              <a:off x="21891606" y="145130"/>
              <a:ext cx="478712" cy="506762"/>
              <a:chOff x="0" y="-47625"/>
              <a:chExt cx="812800" cy="860425"/>
            </a:xfrm>
          </p:grpSpPr>
          <p:sp>
            <p:nvSpPr>
              <p:cNvPr id="760" name="Google Shape;760;p22"/>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761" name="Google Shape;761;p22"/>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2" name="Google Shape;762;p22"/>
            <p:cNvGrpSpPr/>
            <p:nvPr/>
          </p:nvGrpSpPr>
          <p:grpSpPr>
            <a:xfrm rot="5400000">
              <a:off x="19512199" y="141500"/>
              <a:ext cx="478712" cy="506762"/>
              <a:chOff x="0" y="-47625"/>
              <a:chExt cx="812800" cy="860425"/>
            </a:xfrm>
          </p:grpSpPr>
          <p:sp>
            <p:nvSpPr>
              <p:cNvPr id="763" name="Google Shape;763;p22"/>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764" name="Google Shape;764;p22"/>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65" name="Google Shape;765;p22"/>
            <p:cNvSpPr txBox="1"/>
            <p:nvPr/>
          </p:nvSpPr>
          <p:spPr>
            <a:xfrm>
              <a:off x="20114055" y="119845"/>
              <a:ext cx="17190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12/20</a:t>
              </a:r>
              <a:endParaRPr>
                <a:latin typeface="Impact"/>
                <a:ea typeface="Impact"/>
                <a:cs typeface="Impact"/>
                <a:sym typeface="Impact"/>
              </a:endParaRPr>
            </a:p>
          </p:txBody>
        </p:sp>
        <p:sp>
          <p:nvSpPr>
            <p:cNvPr id="766" name="Google Shape;766;p22"/>
            <p:cNvSpPr txBox="1"/>
            <p:nvPr/>
          </p:nvSpPr>
          <p:spPr>
            <a:xfrm>
              <a:off x="7994660" y="119845"/>
              <a:ext cx="67965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WWW.RAILROAD.COM</a:t>
              </a:r>
              <a:endParaRPr>
                <a:latin typeface="Impact"/>
                <a:ea typeface="Impact"/>
                <a:cs typeface="Impact"/>
                <a:sym typeface="Impact"/>
              </a:endParaRPr>
            </a:p>
          </p:txBody>
        </p:sp>
        <p:grpSp>
          <p:nvGrpSpPr>
            <p:cNvPr id="767" name="Google Shape;767;p22"/>
            <p:cNvGrpSpPr/>
            <p:nvPr/>
          </p:nvGrpSpPr>
          <p:grpSpPr>
            <a:xfrm>
              <a:off x="132942" y="103353"/>
              <a:ext cx="585476" cy="585476"/>
              <a:chOff x="0" y="0"/>
              <a:chExt cx="812800" cy="812800"/>
            </a:xfrm>
          </p:grpSpPr>
          <p:sp>
            <p:nvSpPr>
              <p:cNvPr id="768" name="Google Shape;768;p2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DB647"/>
              </a:solidFill>
              <a:ln cap="sq" cmpd="sng" w="28575">
                <a:solidFill>
                  <a:srgbClr val="000000"/>
                </a:solidFill>
                <a:prstDash val="solid"/>
                <a:miter lim="8000"/>
                <a:headEnd len="sm" w="sm" type="none"/>
                <a:tailEnd len="sm" w="sm" type="none"/>
              </a:ln>
            </p:spPr>
          </p:sp>
          <p:sp>
            <p:nvSpPr>
              <p:cNvPr id="769" name="Google Shape;769;p2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0" name="Google Shape;770;p22"/>
            <p:cNvGrpSpPr/>
            <p:nvPr/>
          </p:nvGrpSpPr>
          <p:grpSpPr>
            <a:xfrm>
              <a:off x="819773" y="103353"/>
              <a:ext cx="585476" cy="585476"/>
              <a:chOff x="0" y="0"/>
              <a:chExt cx="812800" cy="812800"/>
            </a:xfrm>
          </p:grpSpPr>
          <p:sp>
            <p:nvSpPr>
              <p:cNvPr id="771" name="Google Shape;771;p2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5B5B"/>
              </a:solidFill>
              <a:ln cap="sq" cmpd="sng" w="28575">
                <a:solidFill>
                  <a:srgbClr val="000000"/>
                </a:solidFill>
                <a:prstDash val="solid"/>
                <a:miter lim="8000"/>
                <a:headEnd len="sm" w="sm" type="none"/>
                <a:tailEnd len="sm" w="sm" type="none"/>
              </a:ln>
            </p:spPr>
          </p:sp>
          <p:sp>
            <p:nvSpPr>
              <p:cNvPr id="772" name="Google Shape;772;p2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3" name="Google Shape;773;p22"/>
            <p:cNvGrpSpPr/>
            <p:nvPr/>
          </p:nvGrpSpPr>
          <p:grpSpPr>
            <a:xfrm>
              <a:off x="1506605" y="103353"/>
              <a:ext cx="585476" cy="585476"/>
              <a:chOff x="0" y="0"/>
              <a:chExt cx="812800" cy="812800"/>
            </a:xfrm>
          </p:grpSpPr>
          <p:sp>
            <p:nvSpPr>
              <p:cNvPr id="774" name="Google Shape;774;p2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28575">
                <a:solidFill>
                  <a:srgbClr val="000000"/>
                </a:solidFill>
                <a:prstDash val="solid"/>
                <a:miter lim="8000"/>
                <a:headEnd len="sm" w="sm" type="none"/>
                <a:tailEnd len="sm" w="sm" type="none"/>
              </a:ln>
            </p:spPr>
          </p:sp>
          <p:sp>
            <p:nvSpPr>
              <p:cNvPr id="775" name="Google Shape;775;p2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76" name="Google Shape;776;p22"/>
          <p:cNvGrpSpPr/>
          <p:nvPr/>
        </p:nvGrpSpPr>
        <p:grpSpPr>
          <a:xfrm>
            <a:off x="1425661" y="3447574"/>
            <a:ext cx="3086100" cy="3086100"/>
            <a:chOff x="0" y="0"/>
            <a:chExt cx="812800" cy="812800"/>
          </a:xfrm>
        </p:grpSpPr>
        <p:sp>
          <p:nvSpPr>
            <p:cNvPr id="777" name="Google Shape;77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B647"/>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9" name="Google Shape;779;p22"/>
          <p:cNvGrpSpPr/>
          <p:nvPr/>
        </p:nvGrpSpPr>
        <p:grpSpPr>
          <a:xfrm>
            <a:off x="7075815" y="3447574"/>
            <a:ext cx="3086100" cy="3086100"/>
            <a:chOff x="0" y="0"/>
            <a:chExt cx="812800" cy="812800"/>
          </a:xfrm>
        </p:grpSpPr>
        <p:sp>
          <p:nvSpPr>
            <p:cNvPr id="780" name="Google Shape;78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B647"/>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2" name="Google Shape;782;p22"/>
          <p:cNvGrpSpPr/>
          <p:nvPr/>
        </p:nvGrpSpPr>
        <p:grpSpPr>
          <a:xfrm>
            <a:off x="12724140" y="3447574"/>
            <a:ext cx="3086100" cy="3086100"/>
            <a:chOff x="0" y="0"/>
            <a:chExt cx="812800" cy="812800"/>
          </a:xfrm>
        </p:grpSpPr>
        <p:sp>
          <p:nvSpPr>
            <p:cNvPr id="783" name="Google Shape;78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B647"/>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5" name="Google Shape;785;p22"/>
          <p:cNvGrpSpPr/>
          <p:nvPr/>
        </p:nvGrpSpPr>
        <p:grpSpPr>
          <a:xfrm>
            <a:off x="13641450" y="2305968"/>
            <a:ext cx="564092" cy="564092"/>
            <a:chOff x="0" y="0"/>
            <a:chExt cx="812800" cy="812800"/>
          </a:xfrm>
        </p:grpSpPr>
        <p:sp>
          <p:nvSpPr>
            <p:cNvPr id="786" name="Google Shape;786;p2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787" name="Google Shape;787;p2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8" name="Google Shape;788;p22"/>
          <p:cNvGrpSpPr/>
          <p:nvPr/>
        </p:nvGrpSpPr>
        <p:grpSpPr>
          <a:xfrm>
            <a:off x="5137435" y="5433333"/>
            <a:ext cx="564092" cy="564092"/>
            <a:chOff x="0" y="0"/>
            <a:chExt cx="812800" cy="812800"/>
          </a:xfrm>
        </p:grpSpPr>
        <p:sp>
          <p:nvSpPr>
            <p:cNvPr id="789" name="Google Shape;789;p2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790" name="Google Shape;790;p2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91" name="Google Shape;791;p22"/>
          <p:cNvSpPr txBox="1"/>
          <p:nvPr/>
        </p:nvSpPr>
        <p:spPr>
          <a:xfrm>
            <a:off x="7265008" y="6951453"/>
            <a:ext cx="3761100" cy="661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4300" u="none" cap="none" strike="noStrike">
                <a:solidFill>
                  <a:srgbClr val="000000"/>
                </a:solidFill>
                <a:latin typeface="Impact"/>
                <a:ea typeface="Impact"/>
                <a:cs typeface="Impact"/>
                <a:sym typeface="Impact"/>
              </a:rPr>
              <a:t>SARA GEITS</a:t>
            </a:r>
            <a:endParaRPr sz="4300">
              <a:latin typeface="Impact"/>
              <a:ea typeface="Impact"/>
              <a:cs typeface="Impact"/>
              <a:sym typeface="Impact"/>
            </a:endParaRPr>
          </a:p>
        </p:txBody>
      </p:sp>
      <p:sp>
        <p:nvSpPr>
          <p:cNvPr id="792" name="Google Shape;792;p22"/>
          <p:cNvSpPr txBox="1"/>
          <p:nvPr/>
        </p:nvSpPr>
        <p:spPr>
          <a:xfrm>
            <a:off x="7492552" y="7684036"/>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Elaborate on what you want to discuss. </a:t>
            </a:r>
            <a:endParaRPr/>
          </a:p>
        </p:txBody>
      </p:sp>
      <p:sp>
        <p:nvSpPr>
          <p:cNvPr id="793" name="Google Shape;793;p22"/>
          <p:cNvSpPr txBox="1"/>
          <p:nvPr/>
        </p:nvSpPr>
        <p:spPr>
          <a:xfrm>
            <a:off x="1614854" y="6951453"/>
            <a:ext cx="3761100" cy="661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4300" u="none" cap="none" strike="noStrike">
                <a:solidFill>
                  <a:srgbClr val="000000"/>
                </a:solidFill>
                <a:latin typeface="Impact"/>
                <a:ea typeface="Impact"/>
                <a:cs typeface="Impact"/>
                <a:sym typeface="Impact"/>
              </a:rPr>
              <a:t>ERIC BRANZ</a:t>
            </a:r>
            <a:endParaRPr sz="4300">
              <a:latin typeface="Impact"/>
              <a:ea typeface="Impact"/>
              <a:cs typeface="Impact"/>
              <a:sym typeface="Impact"/>
            </a:endParaRPr>
          </a:p>
        </p:txBody>
      </p:sp>
      <p:sp>
        <p:nvSpPr>
          <p:cNvPr id="794" name="Google Shape;794;p22"/>
          <p:cNvSpPr txBox="1"/>
          <p:nvPr/>
        </p:nvSpPr>
        <p:spPr>
          <a:xfrm>
            <a:off x="1840154" y="7684036"/>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Elaborate on what you want to discuss. </a:t>
            </a:r>
            <a:endParaRPr/>
          </a:p>
        </p:txBody>
      </p:sp>
      <p:sp>
        <p:nvSpPr>
          <p:cNvPr id="795" name="Google Shape;795;p22"/>
          <p:cNvSpPr txBox="1"/>
          <p:nvPr/>
        </p:nvSpPr>
        <p:spPr>
          <a:xfrm>
            <a:off x="12912052" y="6951453"/>
            <a:ext cx="3761100" cy="661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4300" u="none" cap="none" strike="noStrike">
                <a:solidFill>
                  <a:srgbClr val="000000"/>
                </a:solidFill>
                <a:latin typeface="Impact"/>
                <a:ea typeface="Impact"/>
                <a:cs typeface="Impact"/>
                <a:sym typeface="Impact"/>
              </a:rPr>
              <a:t>VIOLA FREG</a:t>
            </a:r>
            <a:endParaRPr sz="4300">
              <a:latin typeface="Impact"/>
              <a:ea typeface="Impact"/>
              <a:cs typeface="Impact"/>
              <a:sym typeface="Impact"/>
            </a:endParaRPr>
          </a:p>
        </p:txBody>
      </p:sp>
      <p:sp>
        <p:nvSpPr>
          <p:cNvPr id="796" name="Google Shape;796;p22"/>
          <p:cNvSpPr txBox="1"/>
          <p:nvPr/>
        </p:nvSpPr>
        <p:spPr>
          <a:xfrm>
            <a:off x="13139611" y="7684036"/>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Elaborate on what you want to discuss. </a:t>
            </a:r>
            <a:endParaRPr/>
          </a:p>
        </p:txBody>
      </p:sp>
      <p:sp>
        <p:nvSpPr>
          <p:cNvPr id="797" name="Google Shape;797;p22"/>
          <p:cNvSpPr txBox="1"/>
          <p:nvPr/>
        </p:nvSpPr>
        <p:spPr>
          <a:xfrm>
            <a:off x="1425661" y="1596356"/>
            <a:ext cx="8176500" cy="177000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i="0" lang="en-US" sz="11500" u="none" cap="none" strike="noStrike">
                <a:solidFill>
                  <a:srgbClr val="000000"/>
                </a:solidFill>
                <a:latin typeface="Impact"/>
                <a:ea typeface="Impact"/>
                <a:cs typeface="Impact"/>
                <a:sym typeface="Impact"/>
              </a:rPr>
              <a:t>OUR TEAM</a:t>
            </a:r>
            <a:endParaRPr sz="11500">
              <a:latin typeface="Impact"/>
              <a:ea typeface="Impact"/>
              <a:cs typeface="Impact"/>
              <a:sym typeface="Impact"/>
            </a:endParaRPr>
          </a:p>
        </p:txBody>
      </p:sp>
      <p:pic>
        <p:nvPicPr>
          <p:cNvPr id="798" name="Google Shape;798;p22"/>
          <p:cNvPicPr preferRelativeResize="0"/>
          <p:nvPr/>
        </p:nvPicPr>
        <p:blipFill>
          <a:blip r:embed="rId4">
            <a:alphaModFix/>
          </a:blip>
          <a:stretch>
            <a:fillRect/>
          </a:stretch>
        </p:blipFill>
        <p:spPr>
          <a:xfrm>
            <a:off x="1584125" y="3560575"/>
            <a:ext cx="2814675" cy="2814675"/>
          </a:xfrm>
          <a:prstGeom prst="rect">
            <a:avLst/>
          </a:prstGeom>
          <a:noFill/>
          <a:ln>
            <a:noFill/>
          </a:ln>
        </p:spPr>
      </p:pic>
      <p:pic>
        <p:nvPicPr>
          <p:cNvPr id="799" name="Google Shape;799;p22"/>
          <p:cNvPicPr preferRelativeResize="0"/>
          <p:nvPr/>
        </p:nvPicPr>
        <p:blipFill>
          <a:blip r:embed="rId5">
            <a:alphaModFix/>
          </a:blip>
          <a:stretch>
            <a:fillRect/>
          </a:stretch>
        </p:blipFill>
        <p:spPr>
          <a:xfrm>
            <a:off x="7210621" y="3583308"/>
            <a:ext cx="2814675" cy="2814675"/>
          </a:xfrm>
          <a:prstGeom prst="rect">
            <a:avLst/>
          </a:prstGeom>
          <a:noFill/>
          <a:ln>
            <a:noFill/>
          </a:ln>
        </p:spPr>
      </p:pic>
      <p:pic>
        <p:nvPicPr>
          <p:cNvPr id="800" name="Google Shape;800;p22"/>
          <p:cNvPicPr preferRelativeResize="0"/>
          <p:nvPr/>
        </p:nvPicPr>
        <p:blipFill>
          <a:blip r:embed="rId6">
            <a:alphaModFix/>
          </a:blip>
          <a:stretch>
            <a:fillRect/>
          </a:stretch>
        </p:blipFill>
        <p:spPr>
          <a:xfrm>
            <a:off x="12859871" y="3569546"/>
            <a:ext cx="2814675" cy="2814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FEF"/>
        </a:solidFill>
      </p:bgPr>
    </p:bg>
    <p:spTree>
      <p:nvGrpSpPr>
        <p:cNvPr id="804" name="Shape 804"/>
        <p:cNvGrpSpPr/>
        <p:nvPr/>
      </p:nvGrpSpPr>
      <p:grpSpPr>
        <a:xfrm>
          <a:off x="0" y="0"/>
          <a:ext cx="0" cy="0"/>
          <a:chOff x="0" y="0"/>
          <a:chExt cx="0" cy="0"/>
        </a:xfrm>
      </p:grpSpPr>
      <p:pic>
        <p:nvPicPr>
          <p:cNvPr id="805" name="Google Shape;805;p23"/>
          <p:cNvPicPr preferRelativeResize="0"/>
          <p:nvPr/>
        </p:nvPicPr>
        <p:blipFill>
          <a:blip r:embed="rId3">
            <a:alphaModFix/>
          </a:blip>
          <a:stretch>
            <a:fillRect/>
          </a:stretch>
        </p:blipFill>
        <p:spPr>
          <a:xfrm>
            <a:off x="-7972875" y="1"/>
            <a:ext cx="32881551" cy="17420150"/>
          </a:xfrm>
          <a:prstGeom prst="rect">
            <a:avLst/>
          </a:prstGeom>
          <a:noFill/>
          <a:ln>
            <a:noFill/>
          </a:ln>
        </p:spPr>
      </p:pic>
      <p:grpSp>
        <p:nvGrpSpPr>
          <p:cNvPr id="806" name="Google Shape;806;p23"/>
          <p:cNvGrpSpPr/>
          <p:nvPr/>
        </p:nvGrpSpPr>
        <p:grpSpPr>
          <a:xfrm>
            <a:off x="534625" y="321471"/>
            <a:ext cx="17089417" cy="9463233"/>
            <a:chOff x="0" y="-241102"/>
            <a:chExt cx="22785889" cy="12617644"/>
          </a:xfrm>
        </p:grpSpPr>
        <p:grpSp>
          <p:nvGrpSpPr>
            <p:cNvPr id="807" name="Google Shape;807;p23"/>
            <p:cNvGrpSpPr/>
            <p:nvPr/>
          </p:nvGrpSpPr>
          <p:grpSpPr>
            <a:xfrm>
              <a:off x="0" y="-241102"/>
              <a:ext cx="22785889" cy="12617644"/>
              <a:chOff x="0" y="-47625"/>
              <a:chExt cx="4500916" cy="2492374"/>
            </a:xfrm>
          </p:grpSpPr>
          <p:sp>
            <p:nvSpPr>
              <p:cNvPr id="808" name="Google Shape;808;p23"/>
              <p:cNvSpPr/>
              <p:nvPr/>
            </p:nvSpPr>
            <p:spPr>
              <a:xfrm>
                <a:off x="0" y="0"/>
                <a:ext cx="4500916" cy="2444749"/>
              </a:xfrm>
              <a:custGeom>
                <a:rect b="b" l="l" r="r" t="t"/>
                <a:pathLst>
                  <a:path extrusionOk="0" h="2444749" w="4500916">
                    <a:moveTo>
                      <a:pt x="0" y="0"/>
                    </a:moveTo>
                    <a:lnTo>
                      <a:pt x="4500916" y="0"/>
                    </a:lnTo>
                    <a:lnTo>
                      <a:pt x="4500916" y="2444749"/>
                    </a:lnTo>
                    <a:lnTo>
                      <a:pt x="0" y="2444749"/>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809" name="Google Shape;809;p23"/>
              <p:cNvSpPr txBox="1"/>
              <p:nvPr/>
            </p:nvSpPr>
            <p:spPr>
              <a:xfrm>
                <a:off x="0" y="-47625"/>
                <a:ext cx="4500916" cy="24923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10" name="Google Shape;810;p23"/>
            <p:cNvCxnSpPr/>
            <p:nvPr/>
          </p:nvCxnSpPr>
          <p:spPr>
            <a:xfrm>
              <a:off x="7352182"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811" name="Google Shape;811;p23"/>
            <p:cNvCxnSpPr/>
            <p:nvPr/>
          </p:nvCxnSpPr>
          <p:spPr>
            <a:xfrm>
              <a:off x="15433707"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812" name="Google Shape;812;p23"/>
            <p:cNvCxnSpPr/>
            <p:nvPr/>
          </p:nvCxnSpPr>
          <p:spPr>
            <a:xfrm>
              <a:off x="0" y="813022"/>
              <a:ext cx="22785889" cy="0"/>
            </a:xfrm>
            <a:prstGeom prst="straightConnector1">
              <a:avLst/>
            </a:prstGeom>
            <a:noFill/>
            <a:ln cap="flat" cmpd="sng" w="38100">
              <a:solidFill>
                <a:srgbClr val="000000"/>
              </a:solidFill>
              <a:prstDash val="solid"/>
              <a:round/>
              <a:headEnd len="sm" w="sm" type="none"/>
              <a:tailEnd len="sm" w="sm" type="none"/>
            </a:ln>
          </p:spPr>
        </p:cxnSp>
        <p:grpSp>
          <p:nvGrpSpPr>
            <p:cNvPr id="813" name="Google Shape;813;p23"/>
            <p:cNvGrpSpPr/>
            <p:nvPr/>
          </p:nvGrpSpPr>
          <p:grpSpPr>
            <a:xfrm rot="-5400000">
              <a:off x="21891606" y="145130"/>
              <a:ext cx="478712" cy="506762"/>
              <a:chOff x="0" y="-47625"/>
              <a:chExt cx="812800" cy="860425"/>
            </a:xfrm>
          </p:grpSpPr>
          <p:sp>
            <p:nvSpPr>
              <p:cNvPr id="814" name="Google Shape;814;p23"/>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815" name="Google Shape;815;p23"/>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6" name="Google Shape;816;p23"/>
            <p:cNvGrpSpPr/>
            <p:nvPr/>
          </p:nvGrpSpPr>
          <p:grpSpPr>
            <a:xfrm rot="5400000">
              <a:off x="19512199" y="141500"/>
              <a:ext cx="478712" cy="506762"/>
              <a:chOff x="0" y="-47625"/>
              <a:chExt cx="812800" cy="860425"/>
            </a:xfrm>
          </p:grpSpPr>
          <p:sp>
            <p:nvSpPr>
              <p:cNvPr id="817" name="Google Shape;817;p23"/>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818" name="Google Shape;818;p23"/>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19" name="Google Shape;819;p23"/>
            <p:cNvSpPr txBox="1"/>
            <p:nvPr/>
          </p:nvSpPr>
          <p:spPr>
            <a:xfrm>
              <a:off x="20114055" y="119845"/>
              <a:ext cx="17190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13/20</a:t>
              </a:r>
              <a:endParaRPr>
                <a:latin typeface="Impact"/>
                <a:ea typeface="Impact"/>
                <a:cs typeface="Impact"/>
                <a:sym typeface="Impact"/>
              </a:endParaRPr>
            </a:p>
          </p:txBody>
        </p:sp>
        <p:sp>
          <p:nvSpPr>
            <p:cNvPr id="820" name="Google Shape;820;p23"/>
            <p:cNvSpPr txBox="1"/>
            <p:nvPr/>
          </p:nvSpPr>
          <p:spPr>
            <a:xfrm>
              <a:off x="7994660" y="119845"/>
              <a:ext cx="67965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WWW.RAILROAD.COM</a:t>
              </a:r>
              <a:endParaRPr>
                <a:latin typeface="Impact"/>
                <a:ea typeface="Impact"/>
                <a:cs typeface="Impact"/>
                <a:sym typeface="Impact"/>
              </a:endParaRPr>
            </a:p>
          </p:txBody>
        </p:sp>
        <p:grpSp>
          <p:nvGrpSpPr>
            <p:cNvPr id="821" name="Google Shape;821;p23"/>
            <p:cNvGrpSpPr/>
            <p:nvPr/>
          </p:nvGrpSpPr>
          <p:grpSpPr>
            <a:xfrm>
              <a:off x="132942" y="103353"/>
              <a:ext cx="585476" cy="585476"/>
              <a:chOff x="0" y="0"/>
              <a:chExt cx="812800" cy="812800"/>
            </a:xfrm>
          </p:grpSpPr>
          <p:sp>
            <p:nvSpPr>
              <p:cNvPr id="822" name="Google Shape;822;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DB647"/>
              </a:solidFill>
              <a:ln cap="sq" cmpd="sng" w="28575">
                <a:solidFill>
                  <a:srgbClr val="000000"/>
                </a:solidFill>
                <a:prstDash val="solid"/>
                <a:miter lim="8000"/>
                <a:headEnd len="sm" w="sm" type="none"/>
                <a:tailEnd len="sm" w="sm" type="none"/>
              </a:ln>
            </p:spPr>
          </p:sp>
          <p:sp>
            <p:nvSpPr>
              <p:cNvPr id="823" name="Google Shape;823;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4" name="Google Shape;824;p23"/>
            <p:cNvGrpSpPr/>
            <p:nvPr/>
          </p:nvGrpSpPr>
          <p:grpSpPr>
            <a:xfrm>
              <a:off x="819773" y="103353"/>
              <a:ext cx="585476" cy="585476"/>
              <a:chOff x="0" y="0"/>
              <a:chExt cx="812800" cy="812800"/>
            </a:xfrm>
          </p:grpSpPr>
          <p:sp>
            <p:nvSpPr>
              <p:cNvPr id="825" name="Google Shape;825;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5B5B"/>
              </a:solidFill>
              <a:ln cap="sq" cmpd="sng" w="28575">
                <a:solidFill>
                  <a:srgbClr val="000000"/>
                </a:solidFill>
                <a:prstDash val="solid"/>
                <a:miter lim="8000"/>
                <a:headEnd len="sm" w="sm" type="none"/>
                <a:tailEnd len="sm" w="sm" type="none"/>
              </a:ln>
            </p:spPr>
          </p:sp>
          <p:sp>
            <p:nvSpPr>
              <p:cNvPr id="826" name="Google Shape;826;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7" name="Google Shape;827;p23"/>
            <p:cNvGrpSpPr/>
            <p:nvPr/>
          </p:nvGrpSpPr>
          <p:grpSpPr>
            <a:xfrm>
              <a:off x="1506605" y="103353"/>
              <a:ext cx="585476" cy="585476"/>
              <a:chOff x="0" y="0"/>
              <a:chExt cx="812800" cy="812800"/>
            </a:xfrm>
          </p:grpSpPr>
          <p:sp>
            <p:nvSpPr>
              <p:cNvPr id="828" name="Google Shape;828;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28575">
                <a:solidFill>
                  <a:srgbClr val="000000"/>
                </a:solidFill>
                <a:prstDash val="solid"/>
                <a:miter lim="8000"/>
                <a:headEnd len="sm" w="sm" type="none"/>
                <a:tailEnd len="sm" w="sm" type="none"/>
              </a:ln>
            </p:spPr>
          </p:sp>
          <p:sp>
            <p:nvSpPr>
              <p:cNvPr id="829" name="Google Shape;829;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830" name="Google Shape;830;p23"/>
          <p:cNvSpPr txBox="1"/>
          <p:nvPr/>
        </p:nvSpPr>
        <p:spPr>
          <a:xfrm>
            <a:off x="1331203" y="1544939"/>
            <a:ext cx="14273400" cy="177000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i="0" lang="en-US" sz="11500" u="none" cap="none" strike="noStrike">
                <a:solidFill>
                  <a:srgbClr val="000000"/>
                </a:solidFill>
                <a:latin typeface="Impact"/>
                <a:ea typeface="Impact"/>
                <a:cs typeface="Impact"/>
                <a:sym typeface="Impact"/>
              </a:rPr>
              <a:t>Infrastructure</a:t>
            </a:r>
            <a:endParaRPr sz="11500">
              <a:latin typeface="Impact"/>
              <a:ea typeface="Impact"/>
              <a:cs typeface="Impact"/>
              <a:sym typeface="Impact"/>
            </a:endParaRPr>
          </a:p>
        </p:txBody>
      </p:sp>
      <p:sp>
        <p:nvSpPr>
          <p:cNvPr id="831" name="Google Shape;831;p23"/>
          <p:cNvSpPr txBox="1"/>
          <p:nvPr/>
        </p:nvSpPr>
        <p:spPr>
          <a:xfrm>
            <a:off x="1331253" y="3267314"/>
            <a:ext cx="9456900" cy="661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4300" u="none" cap="none" strike="noStrike">
                <a:solidFill>
                  <a:srgbClr val="000000"/>
                </a:solidFill>
                <a:latin typeface="Impact"/>
                <a:ea typeface="Impact"/>
                <a:cs typeface="Impact"/>
                <a:sym typeface="Impact"/>
              </a:rPr>
              <a:t>Railroad Network </a:t>
            </a:r>
            <a:r>
              <a:rPr i="0" lang="en-US" sz="4300" u="none" cap="none" strike="noStrike">
                <a:solidFill>
                  <a:srgbClr val="000000"/>
                </a:solidFill>
                <a:latin typeface="Impact"/>
                <a:ea typeface="Impact"/>
                <a:cs typeface="Impact"/>
                <a:sym typeface="Impact"/>
              </a:rPr>
              <a:t>Overview</a:t>
            </a:r>
            <a:endParaRPr sz="4300">
              <a:latin typeface="Impact"/>
              <a:ea typeface="Impact"/>
              <a:cs typeface="Impact"/>
              <a:sym typeface="Impact"/>
            </a:endParaRPr>
          </a:p>
        </p:txBody>
      </p:sp>
      <p:sp>
        <p:nvSpPr>
          <p:cNvPr id="832" name="Google Shape;832;p23"/>
          <p:cNvSpPr txBox="1"/>
          <p:nvPr/>
        </p:nvSpPr>
        <p:spPr>
          <a:xfrm>
            <a:off x="1331250" y="4256450"/>
            <a:ext cx="10865100" cy="4063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The intricate web of railroad networks plays a crucial role in connecting regions, transporting goods, and facilitating travel across vast distances. These networks encompass a diverse array of tracks, stations, and junctions that form the backbone of transportation infrastructure. From bustling urban centers to remote rural areas, the railroad network weaves together communities and economies, enabling the seamless flow of commerce and passengers.</a:t>
            </a:r>
            <a:endParaRPr/>
          </a:p>
          <a:p>
            <a:pPr indent="0" lvl="0" marL="0" marR="0" rtl="0" algn="l">
              <a:lnSpc>
                <a:spcPct val="10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As trains traverse the expansive network of rails, they carry not just cargo and passengers, but also a sense of history and adventure. The rhythmic chug of the locomotive, the clickety-clack of wheels on tracks, and the vast landscapes passing by create a unique and mesmerizing experience for travelers. </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Proxima Nova"/>
              <a:ea typeface="Proxima Nova"/>
              <a:cs typeface="Proxima Nova"/>
              <a:sym typeface="Proxima Nova"/>
            </a:endParaRPr>
          </a:p>
        </p:txBody>
      </p:sp>
      <p:grpSp>
        <p:nvGrpSpPr>
          <p:cNvPr id="833" name="Google Shape;833;p23"/>
          <p:cNvGrpSpPr/>
          <p:nvPr/>
        </p:nvGrpSpPr>
        <p:grpSpPr>
          <a:xfrm>
            <a:off x="12756547" y="2539064"/>
            <a:ext cx="564083" cy="564083"/>
            <a:chOff x="0" y="0"/>
            <a:chExt cx="812800" cy="812800"/>
          </a:xfrm>
        </p:grpSpPr>
        <p:sp>
          <p:nvSpPr>
            <p:cNvPr id="834" name="Google Shape;834;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835" name="Google Shape;835;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6" name="Google Shape;836;p23"/>
          <p:cNvGrpSpPr/>
          <p:nvPr/>
        </p:nvGrpSpPr>
        <p:grpSpPr>
          <a:xfrm>
            <a:off x="8185858" y="8922808"/>
            <a:ext cx="564083" cy="564083"/>
            <a:chOff x="0" y="0"/>
            <a:chExt cx="812800" cy="812800"/>
          </a:xfrm>
        </p:grpSpPr>
        <p:sp>
          <p:nvSpPr>
            <p:cNvPr id="837" name="Google Shape;837;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838" name="Google Shape;838;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39" name="Google Shape;839;p23"/>
          <p:cNvPicPr preferRelativeResize="0"/>
          <p:nvPr/>
        </p:nvPicPr>
        <p:blipFill>
          <a:blip r:embed="rId4">
            <a:alphaModFix/>
          </a:blip>
          <a:stretch>
            <a:fillRect/>
          </a:stretch>
        </p:blipFill>
        <p:spPr>
          <a:xfrm>
            <a:off x="12386850" y="2539075"/>
            <a:ext cx="4830243" cy="67675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FEF"/>
        </a:solidFill>
      </p:bgPr>
    </p:bg>
    <p:spTree>
      <p:nvGrpSpPr>
        <p:cNvPr id="843" name="Shape 843"/>
        <p:cNvGrpSpPr/>
        <p:nvPr/>
      </p:nvGrpSpPr>
      <p:grpSpPr>
        <a:xfrm>
          <a:off x="0" y="0"/>
          <a:ext cx="0" cy="0"/>
          <a:chOff x="0" y="0"/>
          <a:chExt cx="0" cy="0"/>
        </a:xfrm>
      </p:grpSpPr>
      <p:pic>
        <p:nvPicPr>
          <p:cNvPr id="844" name="Google Shape;844;p24"/>
          <p:cNvPicPr preferRelativeResize="0"/>
          <p:nvPr/>
        </p:nvPicPr>
        <p:blipFill>
          <a:blip r:embed="rId3">
            <a:alphaModFix/>
          </a:blip>
          <a:stretch>
            <a:fillRect/>
          </a:stretch>
        </p:blipFill>
        <p:spPr>
          <a:xfrm>
            <a:off x="-5061055" y="-3895437"/>
            <a:ext cx="28280776" cy="17482175"/>
          </a:xfrm>
          <a:prstGeom prst="rect">
            <a:avLst/>
          </a:prstGeom>
          <a:noFill/>
          <a:ln>
            <a:noFill/>
          </a:ln>
        </p:spPr>
      </p:pic>
      <p:grpSp>
        <p:nvGrpSpPr>
          <p:cNvPr id="845" name="Google Shape;845;p24"/>
          <p:cNvGrpSpPr/>
          <p:nvPr/>
        </p:nvGrpSpPr>
        <p:grpSpPr>
          <a:xfrm>
            <a:off x="534625" y="321471"/>
            <a:ext cx="17089416" cy="9463232"/>
            <a:chOff x="0" y="-241102"/>
            <a:chExt cx="22785889" cy="12617644"/>
          </a:xfrm>
        </p:grpSpPr>
        <p:grpSp>
          <p:nvGrpSpPr>
            <p:cNvPr id="846" name="Google Shape;846;p24"/>
            <p:cNvGrpSpPr/>
            <p:nvPr/>
          </p:nvGrpSpPr>
          <p:grpSpPr>
            <a:xfrm>
              <a:off x="0" y="-241102"/>
              <a:ext cx="22785889" cy="12617644"/>
              <a:chOff x="0" y="-47625"/>
              <a:chExt cx="4500916" cy="2492374"/>
            </a:xfrm>
          </p:grpSpPr>
          <p:sp>
            <p:nvSpPr>
              <p:cNvPr id="847" name="Google Shape;847;p24"/>
              <p:cNvSpPr/>
              <p:nvPr/>
            </p:nvSpPr>
            <p:spPr>
              <a:xfrm>
                <a:off x="0" y="0"/>
                <a:ext cx="4500916" cy="2444749"/>
              </a:xfrm>
              <a:custGeom>
                <a:rect b="b" l="l" r="r" t="t"/>
                <a:pathLst>
                  <a:path extrusionOk="0" h="2444749" w="4500916">
                    <a:moveTo>
                      <a:pt x="0" y="0"/>
                    </a:moveTo>
                    <a:lnTo>
                      <a:pt x="4500916" y="0"/>
                    </a:lnTo>
                    <a:lnTo>
                      <a:pt x="4500916" y="2444749"/>
                    </a:lnTo>
                    <a:lnTo>
                      <a:pt x="0" y="2444749"/>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848" name="Google Shape;848;p24"/>
              <p:cNvSpPr txBox="1"/>
              <p:nvPr/>
            </p:nvSpPr>
            <p:spPr>
              <a:xfrm>
                <a:off x="0" y="-47625"/>
                <a:ext cx="4500916" cy="24923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49" name="Google Shape;849;p24"/>
            <p:cNvCxnSpPr/>
            <p:nvPr/>
          </p:nvCxnSpPr>
          <p:spPr>
            <a:xfrm>
              <a:off x="7352182"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850" name="Google Shape;850;p24"/>
            <p:cNvCxnSpPr/>
            <p:nvPr/>
          </p:nvCxnSpPr>
          <p:spPr>
            <a:xfrm>
              <a:off x="15433707"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851" name="Google Shape;851;p24"/>
            <p:cNvCxnSpPr/>
            <p:nvPr/>
          </p:nvCxnSpPr>
          <p:spPr>
            <a:xfrm>
              <a:off x="0" y="813022"/>
              <a:ext cx="22785889" cy="0"/>
            </a:xfrm>
            <a:prstGeom prst="straightConnector1">
              <a:avLst/>
            </a:prstGeom>
            <a:noFill/>
            <a:ln cap="flat" cmpd="sng" w="38100">
              <a:solidFill>
                <a:srgbClr val="000000"/>
              </a:solidFill>
              <a:prstDash val="solid"/>
              <a:round/>
              <a:headEnd len="sm" w="sm" type="none"/>
              <a:tailEnd len="sm" w="sm" type="none"/>
            </a:ln>
          </p:spPr>
        </p:cxnSp>
        <p:grpSp>
          <p:nvGrpSpPr>
            <p:cNvPr id="852" name="Google Shape;852;p24"/>
            <p:cNvGrpSpPr/>
            <p:nvPr/>
          </p:nvGrpSpPr>
          <p:grpSpPr>
            <a:xfrm rot="-5400000">
              <a:off x="21891606" y="145130"/>
              <a:ext cx="478712" cy="506762"/>
              <a:chOff x="0" y="-47625"/>
              <a:chExt cx="812800" cy="860425"/>
            </a:xfrm>
          </p:grpSpPr>
          <p:sp>
            <p:nvSpPr>
              <p:cNvPr id="853" name="Google Shape;853;p24"/>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854" name="Google Shape;854;p24"/>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5" name="Google Shape;855;p24"/>
            <p:cNvGrpSpPr/>
            <p:nvPr/>
          </p:nvGrpSpPr>
          <p:grpSpPr>
            <a:xfrm rot="5400000">
              <a:off x="19512199" y="141500"/>
              <a:ext cx="478712" cy="506762"/>
              <a:chOff x="0" y="-47625"/>
              <a:chExt cx="812800" cy="860425"/>
            </a:xfrm>
          </p:grpSpPr>
          <p:sp>
            <p:nvSpPr>
              <p:cNvPr id="856" name="Google Shape;856;p24"/>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857" name="Google Shape;857;p24"/>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58" name="Google Shape;858;p24"/>
            <p:cNvSpPr txBox="1"/>
            <p:nvPr/>
          </p:nvSpPr>
          <p:spPr>
            <a:xfrm>
              <a:off x="20114055" y="119845"/>
              <a:ext cx="17190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14/20</a:t>
              </a:r>
              <a:endParaRPr>
                <a:latin typeface="Impact"/>
                <a:ea typeface="Impact"/>
                <a:cs typeface="Impact"/>
                <a:sym typeface="Impact"/>
              </a:endParaRPr>
            </a:p>
          </p:txBody>
        </p:sp>
        <p:sp>
          <p:nvSpPr>
            <p:cNvPr id="859" name="Google Shape;859;p24"/>
            <p:cNvSpPr txBox="1"/>
            <p:nvPr/>
          </p:nvSpPr>
          <p:spPr>
            <a:xfrm>
              <a:off x="7994660" y="119845"/>
              <a:ext cx="67965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WWW.RAILROAD.COM</a:t>
              </a:r>
              <a:endParaRPr>
                <a:latin typeface="Impact"/>
                <a:ea typeface="Impact"/>
                <a:cs typeface="Impact"/>
                <a:sym typeface="Impact"/>
              </a:endParaRPr>
            </a:p>
          </p:txBody>
        </p:sp>
        <p:grpSp>
          <p:nvGrpSpPr>
            <p:cNvPr id="860" name="Google Shape;860;p24"/>
            <p:cNvGrpSpPr/>
            <p:nvPr/>
          </p:nvGrpSpPr>
          <p:grpSpPr>
            <a:xfrm>
              <a:off x="132942" y="103353"/>
              <a:ext cx="585476" cy="585476"/>
              <a:chOff x="0" y="0"/>
              <a:chExt cx="812800" cy="812800"/>
            </a:xfrm>
          </p:grpSpPr>
          <p:sp>
            <p:nvSpPr>
              <p:cNvPr id="861" name="Google Shape;861;p2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DB647"/>
              </a:solidFill>
              <a:ln cap="sq" cmpd="sng" w="28575">
                <a:solidFill>
                  <a:srgbClr val="000000"/>
                </a:solidFill>
                <a:prstDash val="solid"/>
                <a:miter lim="8000"/>
                <a:headEnd len="sm" w="sm" type="none"/>
                <a:tailEnd len="sm" w="sm" type="none"/>
              </a:ln>
            </p:spPr>
          </p:sp>
          <p:sp>
            <p:nvSpPr>
              <p:cNvPr id="862" name="Google Shape;862;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3" name="Google Shape;863;p24"/>
            <p:cNvGrpSpPr/>
            <p:nvPr/>
          </p:nvGrpSpPr>
          <p:grpSpPr>
            <a:xfrm>
              <a:off x="819773" y="103353"/>
              <a:ext cx="585476" cy="585476"/>
              <a:chOff x="0" y="0"/>
              <a:chExt cx="812800" cy="812800"/>
            </a:xfrm>
          </p:grpSpPr>
          <p:sp>
            <p:nvSpPr>
              <p:cNvPr id="864" name="Google Shape;864;p2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5B5B"/>
              </a:solidFill>
              <a:ln cap="sq" cmpd="sng" w="28575">
                <a:solidFill>
                  <a:srgbClr val="000000"/>
                </a:solidFill>
                <a:prstDash val="solid"/>
                <a:miter lim="8000"/>
                <a:headEnd len="sm" w="sm" type="none"/>
                <a:tailEnd len="sm" w="sm" type="none"/>
              </a:ln>
            </p:spPr>
          </p:sp>
          <p:sp>
            <p:nvSpPr>
              <p:cNvPr id="865" name="Google Shape;865;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6" name="Google Shape;866;p24"/>
            <p:cNvGrpSpPr/>
            <p:nvPr/>
          </p:nvGrpSpPr>
          <p:grpSpPr>
            <a:xfrm>
              <a:off x="1506605" y="103353"/>
              <a:ext cx="585476" cy="585476"/>
              <a:chOff x="0" y="0"/>
              <a:chExt cx="812800" cy="812800"/>
            </a:xfrm>
          </p:grpSpPr>
          <p:sp>
            <p:nvSpPr>
              <p:cNvPr id="867" name="Google Shape;867;p2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28575">
                <a:solidFill>
                  <a:srgbClr val="000000"/>
                </a:solidFill>
                <a:prstDash val="solid"/>
                <a:miter lim="8000"/>
                <a:headEnd len="sm" w="sm" type="none"/>
                <a:tailEnd len="sm" w="sm" type="none"/>
              </a:ln>
            </p:spPr>
          </p:sp>
          <p:sp>
            <p:nvSpPr>
              <p:cNvPr id="868" name="Google Shape;868;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869" name="Google Shape;869;p24"/>
          <p:cNvSpPr txBox="1"/>
          <p:nvPr/>
        </p:nvSpPr>
        <p:spPr>
          <a:xfrm>
            <a:off x="1277975" y="1652188"/>
            <a:ext cx="12032100" cy="3201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10400" u="none" cap="none" strike="noStrike">
                <a:solidFill>
                  <a:srgbClr val="000000"/>
                </a:solidFill>
                <a:latin typeface="Impact"/>
                <a:ea typeface="Impact"/>
                <a:cs typeface="Impact"/>
                <a:sym typeface="Impact"/>
              </a:rPr>
              <a:t>Safety and Compliance</a:t>
            </a:r>
            <a:endParaRPr sz="10400">
              <a:latin typeface="Impact"/>
              <a:ea typeface="Impact"/>
              <a:cs typeface="Impact"/>
              <a:sym typeface="Impact"/>
            </a:endParaRPr>
          </a:p>
        </p:txBody>
      </p:sp>
      <p:sp>
        <p:nvSpPr>
          <p:cNvPr id="870" name="Google Shape;870;p24"/>
          <p:cNvSpPr txBox="1"/>
          <p:nvPr/>
        </p:nvSpPr>
        <p:spPr>
          <a:xfrm>
            <a:off x="1277972" y="4822877"/>
            <a:ext cx="7170600" cy="661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4300" u="none" cap="none" strike="noStrike">
                <a:solidFill>
                  <a:srgbClr val="000000"/>
                </a:solidFill>
                <a:latin typeface="Impact"/>
                <a:ea typeface="Impact"/>
                <a:cs typeface="Impact"/>
                <a:sym typeface="Impact"/>
              </a:rPr>
              <a:t>Safety Standards</a:t>
            </a:r>
            <a:endParaRPr sz="4300">
              <a:latin typeface="Impact"/>
              <a:ea typeface="Impact"/>
              <a:cs typeface="Impact"/>
              <a:sym typeface="Impact"/>
            </a:endParaRPr>
          </a:p>
        </p:txBody>
      </p:sp>
      <p:sp>
        <p:nvSpPr>
          <p:cNvPr id="871" name="Google Shape;871;p24"/>
          <p:cNvSpPr txBox="1"/>
          <p:nvPr/>
        </p:nvSpPr>
        <p:spPr>
          <a:xfrm>
            <a:off x="1277975" y="5680988"/>
            <a:ext cx="10183200" cy="332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Safety standards are essential in any workplace or environment to ensure the well-being and protection of individuals. These standards are put in place to minimize hazards, prevent accidents, and promote a safe and healthy environment for everyone. By adhering to safety standards, organizations can create a culture of safety consciousness and responsibility among their employees. It is important to regularly review and update safety standards to stay current with best practices and regulations. Remember, safety is everyone's responsibility, and by prioritizing safety standards, we can all contribute to a safe and secure environment for all.</a:t>
            </a:r>
            <a:endParaRPr/>
          </a:p>
        </p:txBody>
      </p:sp>
      <p:grpSp>
        <p:nvGrpSpPr>
          <p:cNvPr id="872" name="Google Shape;872;p24"/>
          <p:cNvGrpSpPr/>
          <p:nvPr/>
        </p:nvGrpSpPr>
        <p:grpSpPr>
          <a:xfrm>
            <a:off x="9377817" y="4201346"/>
            <a:ext cx="564092" cy="564092"/>
            <a:chOff x="0" y="0"/>
            <a:chExt cx="812800" cy="812800"/>
          </a:xfrm>
        </p:grpSpPr>
        <p:sp>
          <p:nvSpPr>
            <p:cNvPr id="873" name="Google Shape;873;p2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874" name="Google Shape;874;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5" name="Google Shape;875;p24"/>
          <p:cNvGrpSpPr/>
          <p:nvPr/>
        </p:nvGrpSpPr>
        <p:grpSpPr>
          <a:xfrm>
            <a:off x="11461186" y="8454332"/>
            <a:ext cx="564083" cy="564083"/>
            <a:chOff x="0" y="0"/>
            <a:chExt cx="812800" cy="812800"/>
          </a:xfrm>
        </p:grpSpPr>
        <p:sp>
          <p:nvSpPr>
            <p:cNvPr id="876" name="Google Shape;876;p2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877" name="Google Shape;877;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78" name="Google Shape;878;p24"/>
          <p:cNvPicPr preferRelativeResize="0"/>
          <p:nvPr/>
        </p:nvPicPr>
        <p:blipFill>
          <a:blip r:embed="rId4">
            <a:alphaModFix/>
          </a:blip>
          <a:stretch>
            <a:fillRect/>
          </a:stretch>
        </p:blipFill>
        <p:spPr>
          <a:xfrm>
            <a:off x="12020000" y="1652200"/>
            <a:ext cx="4648200" cy="7606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FEF"/>
        </a:solidFill>
      </p:bgPr>
    </p:bg>
    <p:spTree>
      <p:nvGrpSpPr>
        <p:cNvPr id="882" name="Shape 882"/>
        <p:cNvGrpSpPr/>
        <p:nvPr/>
      </p:nvGrpSpPr>
      <p:grpSpPr>
        <a:xfrm>
          <a:off x="0" y="0"/>
          <a:ext cx="0" cy="0"/>
          <a:chOff x="0" y="0"/>
          <a:chExt cx="0" cy="0"/>
        </a:xfrm>
      </p:grpSpPr>
      <p:pic>
        <p:nvPicPr>
          <p:cNvPr id="883" name="Google Shape;883;p25"/>
          <p:cNvPicPr preferRelativeResize="0"/>
          <p:nvPr/>
        </p:nvPicPr>
        <p:blipFill>
          <a:blip r:embed="rId3">
            <a:alphaModFix/>
          </a:blip>
          <a:stretch>
            <a:fillRect/>
          </a:stretch>
        </p:blipFill>
        <p:spPr>
          <a:xfrm>
            <a:off x="-4682075" y="-3064775"/>
            <a:ext cx="26245975" cy="16416550"/>
          </a:xfrm>
          <a:prstGeom prst="rect">
            <a:avLst/>
          </a:prstGeom>
          <a:noFill/>
          <a:ln>
            <a:noFill/>
          </a:ln>
        </p:spPr>
      </p:pic>
      <p:grpSp>
        <p:nvGrpSpPr>
          <p:cNvPr id="884" name="Google Shape;884;p25"/>
          <p:cNvGrpSpPr/>
          <p:nvPr/>
        </p:nvGrpSpPr>
        <p:grpSpPr>
          <a:xfrm>
            <a:off x="534625" y="321471"/>
            <a:ext cx="17089416" cy="9463232"/>
            <a:chOff x="0" y="-241102"/>
            <a:chExt cx="22785889" cy="12617644"/>
          </a:xfrm>
        </p:grpSpPr>
        <p:grpSp>
          <p:nvGrpSpPr>
            <p:cNvPr id="885" name="Google Shape;885;p25"/>
            <p:cNvGrpSpPr/>
            <p:nvPr/>
          </p:nvGrpSpPr>
          <p:grpSpPr>
            <a:xfrm>
              <a:off x="0" y="-241102"/>
              <a:ext cx="22785889" cy="12617644"/>
              <a:chOff x="0" y="-47625"/>
              <a:chExt cx="4500916" cy="2492374"/>
            </a:xfrm>
          </p:grpSpPr>
          <p:sp>
            <p:nvSpPr>
              <p:cNvPr id="886" name="Google Shape;886;p25"/>
              <p:cNvSpPr/>
              <p:nvPr/>
            </p:nvSpPr>
            <p:spPr>
              <a:xfrm>
                <a:off x="0" y="0"/>
                <a:ext cx="4500916" cy="2444749"/>
              </a:xfrm>
              <a:custGeom>
                <a:rect b="b" l="l" r="r" t="t"/>
                <a:pathLst>
                  <a:path extrusionOk="0" h="2444749" w="4500916">
                    <a:moveTo>
                      <a:pt x="0" y="0"/>
                    </a:moveTo>
                    <a:lnTo>
                      <a:pt x="4500916" y="0"/>
                    </a:lnTo>
                    <a:lnTo>
                      <a:pt x="4500916" y="2444749"/>
                    </a:lnTo>
                    <a:lnTo>
                      <a:pt x="0" y="2444749"/>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887" name="Google Shape;887;p25"/>
              <p:cNvSpPr txBox="1"/>
              <p:nvPr/>
            </p:nvSpPr>
            <p:spPr>
              <a:xfrm>
                <a:off x="0" y="-47625"/>
                <a:ext cx="4500916" cy="24923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88" name="Google Shape;888;p25"/>
            <p:cNvCxnSpPr/>
            <p:nvPr/>
          </p:nvCxnSpPr>
          <p:spPr>
            <a:xfrm>
              <a:off x="7352182"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889" name="Google Shape;889;p25"/>
            <p:cNvCxnSpPr/>
            <p:nvPr/>
          </p:nvCxnSpPr>
          <p:spPr>
            <a:xfrm>
              <a:off x="15433707"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890" name="Google Shape;890;p25"/>
            <p:cNvCxnSpPr/>
            <p:nvPr/>
          </p:nvCxnSpPr>
          <p:spPr>
            <a:xfrm>
              <a:off x="0" y="813022"/>
              <a:ext cx="22785889" cy="0"/>
            </a:xfrm>
            <a:prstGeom prst="straightConnector1">
              <a:avLst/>
            </a:prstGeom>
            <a:noFill/>
            <a:ln cap="flat" cmpd="sng" w="38100">
              <a:solidFill>
                <a:srgbClr val="000000"/>
              </a:solidFill>
              <a:prstDash val="solid"/>
              <a:round/>
              <a:headEnd len="sm" w="sm" type="none"/>
              <a:tailEnd len="sm" w="sm" type="none"/>
            </a:ln>
          </p:spPr>
        </p:cxnSp>
        <p:grpSp>
          <p:nvGrpSpPr>
            <p:cNvPr id="891" name="Google Shape;891;p25"/>
            <p:cNvGrpSpPr/>
            <p:nvPr/>
          </p:nvGrpSpPr>
          <p:grpSpPr>
            <a:xfrm rot="-5400000">
              <a:off x="21891606" y="145130"/>
              <a:ext cx="478712" cy="506762"/>
              <a:chOff x="0" y="-47625"/>
              <a:chExt cx="812800" cy="860425"/>
            </a:xfrm>
          </p:grpSpPr>
          <p:sp>
            <p:nvSpPr>
              <p:cNvPr id="892" name="Google Shape;892;p25"/>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893" name="Google Shape;893;p25"/>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4" name="Google Shape;894;p25"/>
            <p:cNvGrpSpPr/>
            <p:nvPr/>
          </p:nvGrpSpPr>
          <p:grpSpPr>
            <a:xfrm rot="5400000">
              <a:off x="19512199" y="141500"/>
              <a:ext cx="478712" cy="506762"/>
              <a:chOff x="0" y="-47625"/>
              <a:chExt cx="812800" cy="860425"/>
            </a:xfrm>
          </p:grpSpPr>
          <p:sp>
            <p:nvSpPr>
              <p:cNvPr id="895" name="Google Shape;895;p25"/>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896" name="Google Shape;896;p25"/>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97" name="Google Shape;897;p25"/>
            <p:cNvSpPr txBox="1"/>
            <p:nvPr/>
          </p:nvSpPr>
          <p:spPr>
            <a:xfrm>
              <a:off x="20114055" y="119845"/>
              <a:ext cx="17190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15/20</a:t>
              </a:r>
              <a:endParaRPr>
                <a:latin typeface="Impact"/>
                <a:ea typeface="Impact"/>
                <a:cs typeface="Impact"/>
                <a:sym typeface="Impact"/>
              </a:endParaRPr>
            </a:p>
          </p:txBody>
        </p:sp>
        <p:sp>
          <p:nvSpPr>
            <p:cNvPr id="898" name="Google Shape;898;p25"/>
            <p:cNvSpPr txBox="1"/>
            <p:nvPr/>
          </p:nvSpPr>
          <p:spPr>
            <a:xfrm>
              <a:off x="7994660" y="119845"/>
              <a:ext cx="67965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WWW.RAILROAD.COM</a:t>
              </a:r>
              <a:endParaRPr>
                <a:latin typeface="Impact"/>
                <a:ea typeface="Impact"/>
                <a:cs typeface="Impact"/>
                <a:sym typeface="Impact"/>
              </a:endParaRPr>
            </a:p>
          </p:txBody>
        </p:sp>
        <p:grpSp>
          <p:nvGrpSpPr>
            <p:cNvPr id="899" name="Google Shape;899;p25"/>
            <p:cNvGrpSpPr/>
            <p:nvPr/>
          </p:nvGrpSpPr>
          <p:grpSpPr>
            <a:xfrm>
              <a:off x="132942" y="103353"/>
              <a:ext cx="585476" cy="585476"/>
              <a:chOff x="0" y="0"/>
              <a:chExt cx="812800" cy="812800"/>
            </a:xfrm>
          </p:grpSpPr>
          <p:sp>
            <p:nvSpPr>
              <p:cNvPr id="900" name="Google Shape;900;p2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DB647"/>
              </a:solidFill>
              <a:ln cap="sq" cmpd="sng" w="28575">
                <a:solidFill>
                  <a:srgbClr val="000000"/>
                </a:solidFill>
                <a:prstDash val="solid"/>
                <a:miter lim="8000"/>
                <a:headEnd len="sm" w="sm" type="none"/>
                <a:tailEnd len="sm" w="sm" type="none"/>
              </a:ln>
            </p:spPr>
          </p:sp>
          <p:sp>
            <p:nvSpPr>
              <p:cNvPr id="901" name="Google Shape;901;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2" name="Google Shape;902;p25"/>
            <p:cNvGrpSpPr/>
            <p:nvPr/>
          </p:nvGrpSpPr>
          <p:grpSpPr>
            <a:xfrm>
              <a:off x="819773" y="103353"/>
              <a:ext cx="585476" cy="585476"/>
              <a:chOff x="0" y="0"/>
              <a:chExt cx="812800" cy="812800"/>
            </a:xfrm>
          </p:grpSpPr>
          <p:sp>
            <p:nvSpPr>
              <p:cNvPr id="903" name="Google Shape;903;p2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5B5B"/>
              </a:solidFill>
              <a:ln cap="sq" cmpd="sng" w="28575">
                <a:solidFill>
                  <a:srgbClr val="000000"/>
                </a:solidFill>
                <a:prstDash val="solid"/>
                <a:miter lim="8000"/>
                <a:headEnd len="sm" w="sm" type="none"/>
                <a:tailEnd len="sm" w="sm" type="none"/>
              </a:ln>
            </p:spPr>
          </p:sp>
          <p:sp>
            <p:nvSpPr>
              <p:cNvPr id="904" name="Google Shape;904;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5" name="Google Shape;905;p25"/>
            <p:cNvGrpSpPr/>
            <p:nvPr/>
          </p:nvGrpSpPr>
          <p:grpSpPr>
            <a:xfrm>
              <a:off x="1506605" y="103353"/>
              <a:ext cx="585476" cy="585476"/>
              <a:chOff x="0" y="0"/>
              <a:chExt cx="812800" cy="812800"/>
            </a:xfrm>
          </p:grpSpPr>
          <p:sp>
            <p:nvSpPr>
              <p:cNvPr id="906" name="Google Shape;906;p2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28575">
                <a:solidFill>
                  <a:srgbClr val="000000"/>
                </a:solidFill>
                <a:prstDash val="solid"/>
                <a:miter lim="8000"/>
                <a:headEnd len="sm" w="sm" type="none"/>
                <a:tailEnd len="sm" w="sm" type="none"/>
              </a:ln>
            </p:spPr>
          </p:sp>
          <p:sp>
            <p:nvSpPr>
              <p:cNvPr id="907" name="Google Shape;907;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908" name="Google Shape;908;p25"/>
          <p:cNvSpPr txBox="1"/>
          <p:nvPr/>
        </p:nvSpPr>
        <p:spPr>
          <a:xfrm>
            <a:off x="1256427" y="1584075"/>
            <a:ext cx="14025900" cy="177000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i="0" lang="en-US" sz="11500" u="none" cap="none" strike="noStrike">
                <a:solidFill>
                  <a:srgbClr val="000000"/>
                </a:solidFill>
                <a:latin typeface="Impact"/>
                <a:ea typeface="Impact"/>
                <a:cs typeface="Impact"/>
                <a:sym typeface="Impact"/>
              </a:rPr>
              <a:t>Technology Integration</a:t>
            </a:r>
            <a:endParaRPr sz="11500">
              <a:latin typeface="Impact"/>
              <a:ea typeface="Impact"/>
              <a:cs typeface="Impact"/>
              <a:sym typeface="Impact"/>
            </a:endParaRPr>
          </a:p>
        </p:txBody>
      </p:sp>
      <p:grpSp>
        <p:nvGrpSpPr>
          <p:cNvPr id="909" name="Google Shape;909;p25"/>
          <p:cNvGrpSpPr/>
          <p:nvPr/>
        </p:nvGrpSpPr>
        <p:grpSpPr>
          <a:xfrm>
            <a:off x="1256417" y="4020712"/>
            <a:ext cx="1554185" cy="1603098"/>
            <a:chOff x="0" y="-47625"/>
            <a:chExt cx="409333" cy="422215"/>
          </a:xfrm>
        </p:grpSpPr>
        <p:sp>
          <p:nvSpPr>
            <p:cNvPr id="910" name="Google Shape;910;p25"/>
            <p:cNvSpPr/>
            <p:nvPr/>
          </p:nvSpPr>
          <p:spPr>
            <a:xfrm>
              <a:off x="0" y="0"/>
              <a:ext cx="409333" cy="374590"/>
            </a:xfrm>
            <a:custGeom>
              <a:rect b="b" l="l" r="r" t="t"/>
              <a:pathLst>
                <a:path extrusionOk="0" h="374590" w="409333">
                  <a:moveTo>
                    <a:pt x="0" y="0"/>
                  </a:moveTo>
                  <a:lnTo>
                    <a:pt x="409333" y="0"/>
                  </a:lnTo>
                  <a:lnTo>
                    <a:pt x="409333" y="374590"/>
                  </a:lnTo>
                  <a:lnTo>
                    <a:pt x="0" y="374590"/>
                  </a:lnTo>
                  <a:close/>
                </a:path>
              </a:pathLst>
            </a:custGeom>
            <a:solidFill>
              <a:srgbClr val="5DB647"/>
            </a:solidFill>
            <a:ln cap="sq" cmpd="sng" w="28575">
              <a:solidFill>
                <a:srgbClr val="000000"/>
              </a:solidFill>
              <a:prstDash val="solid"/>
              <a:miter lim="8000"/>
              <a:headEnd len="sm" w="sm" type="none"/>
              <a:tailEnd len="sm" w="sm" type="none"/>
            </a:ln>
          </p:spPr>
        </p:sp>
        <p:sp>
          <p:nvSpPr>
            <p:cNvPr id="911" name="Google Shape;911;p25"/>
            <p:cNvSpPr txBox="1"/>
            <p:nvPr/>
          </p:nvSpPr>
          <p:spPr>
            <a:xfrm>
              <a:off x="0" y="-47625"/>
              <a:ext cx="409333" cy="4222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2" name="Google Shape;912;p25"/>
          <p:cNvGrpSpPr/>
          <p:nvPr/>
        </p:nvGrpSpPr>
        <p:grpSpPr>
          <a:xfrm>
            <a:off x="7238038" y="4020712"/>
            <a:ext cx="1554185" cy="1603098"/>
            <a:chOff x="0" y="-47625"/>
            <a:chExt cx="409333" cy="422215"/>
          </a:xfrm>
        </p:grpSpPr>
        <p:sp>
          <p:nvSpPr>
            <p:cNvPr id="913" name="Google Shape;913;p25"/>
            <p:cNvSpPr/>
            <p:nvPr/>
          </p:nvSpPr>
          <p:spPr>
            <a:xfrm>
              <a:off x="0" y="0"/>
              <a:ext cx="409333" cy="374590"/>
            </a:xfrm>
            <a:custGeom>
              <a:rect b="b" l="l" r="r" t="t"/>
              <a:pathLst>
                <a:path extrusionOk="0" h="374590" w="409333">
                  <a:moveTo>
                    <a:pt x="0" y="0"/>
                  </a:moveTo>
                  <a:lnTo>
                    <a:pt x="409333" y="0"/>
                  </a:lnTo>
                  <a:lnTo>
                    <a:pt x="409333" y="374590"/>
                  </a:lnTo>
                  <a:lnTo>
                    <a:pt x="0" y="374590"/>
                  </a:lnTo>
                  <a:close/>
                </a:path>
              </a:pathLst>
            </a:custGeom>
            <a:solidFill>
              <a:srgbClr val="5DB647"/>
            </a:solidFill>
            <a:ln cap="sq" cmpd="sng" w="28575">
              <a:solidFill>
                <a:srgbClr val="000000"/>
              </a:solidFill>
              <a:prstDash val="solid"/>
              <a:miter lim="8000"/>
              <a:headEnd len="sm" w="sm" type="none"/>
              <a:tailEnd len="sm" w="sm" type="none"/>
            </a:ln>
          </p:spPr>
        </p:sp>
        <p:sp>
          <p:nvSpPr>
            <p:cNvPr id="914" name="Google Shape;914;p25"/>
            <p:cNvSpPr txBox="1"/>
            <p:nvPr/>
          </p:nvSpPr>
          <p:spPr>
            <a:xfrm>
              <a:off x="0" y="-47625"/>
              <a:ext cx="409333" cy="4222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5" name="Google Shape;915;p25"/>
          <p:cNvSpPr/>
          <p:nvPr/>
        </p:nvSpPr>
        <p:spPr>
          <a:xfrm>
            <a:off x="1454452" y="4301788"/>
            <a:ext cx="1158115" cy="1113896"/>
          </a:xfrm>
          <a:custGeom>
            <a:rect b="b" l="l" r="r" t="t"/>
            <a:pathLst>
              <a:path extrusionOk="0" h="1113896" w="1158115">
                <a:moveTo>
                  <a:pt x="0" y="0"/>
                </a:moveTo>
                <a:lnTo>
                  <a:pt x="1158114" y="0"/>
                </a:lnTo>
                <a:lnTo>
                  <a:pt x="1158114" y="1113896"/>
                </a:lnTo>
                <a:lnTo>
                  <a:pt x="0" y="1113896"/>
                </a:lnTo>
                <a:lnTo>
                  <a:pt x="0" y="0"/>
                </a:lnTo>
                <a:close/>
              </a:path>
            </a:pathLst>
          </a:custGeom>
          <a:blipFill rotWithShape="1">
            <a:blip r:embed="rId4">
              <a:alphaModFix/>
            </a:blip>
            <a:stretch>
              <a:fillRect b="0" l="0" r="0" t="0"/>
            </a:stretch>
          </a:blipFill>
          <a:ln>
            <a:noFill/>
          </a:ln>
        </p:spPr>
      </p:sp>
      <p:sp>
        <p:nvSpPr>
          <p:cNvPr id="916" name="Google Shape;916;p25"/>
          <p:cNvSpPr txBox="1"/>
          <p:nvPr/>
        </p:nvSpPr>
        <p:spPr>
          <a:xfrm>
            <a:off x="1256426" y="6290450"/>
            <a:ext cx="5186700" cy="661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4300" u="none" cap="none" strike="noStrike">
                <a:solidFill>
                  <a:srgbClr val="000000"/>
                </a:solidFill>
                <a:latin typeface="Impact"/>
                <a:ea typeface="Impact"/>
                <a:cs typeface="Impact"/>
                <a:sym typeface="Impact"/>
              </a:rPr>
              <a:t>GPS Tracking Systems</a:t>
            </a:r>
            <a:endParaRPr sz="4300">
              <a:latin typeface="Impact"/>
              <a:ea typeface="Impact"/>
              <a:cs typeface="Impact"/>
              <a:sym typeface="Impact"/>
            </a:endParaRPr>
          </a:p>
        </p:txBody>
      </p:sp>
      <p:sp>
        <p:nvSpPr>
          <p:cNvPr id="917" name="Google Shape;917;p25"/>
          <p:cNvSpPr txBox="1"/>
          <p:nvPr/>
        </p:nvSpPr>
        <p:spPr>
          <a:xfrm>
            <a:off x="7238052" y="6290450"/>
            <a:ext cx="5643900" cy="661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4300" u="none" cap="none" strike="noStrike">
                <a:solidFill>
                  <a:srgbClr val="000000"/>
                </a:solidFill>
                <a:latin typeface="Impact"/>
                <a:ea typeface="Impact"/>
                <a:cs typeface="Impact"/>
                <a:sym typeface="Impact"/>
              </a:rPr>
              <a:t>Digitalization Initiatives</a:t>
            </a:r>
            <a:endParaRPr sz="4300">
              <a:latin typeface="Impact"/>
              <a:ea typeface="Impact"/>
              <a:cs typeface="Impact"/>
              <a:sym typeface="Impact"/>
            </a:endParaRPr>
          </a:p>
        </p:txBody>
      </p:sp>
      <p:sp>
        <p:nvSpPr>
          <p:cNvPr id="918" name="Google Shape;918;p25"/>
          <p:cNvSpPr txBox="1"/>
          <p:nvPr/>
        </p:nvSpPr>
        <p:spPr>
          <a:xfrm>
            <a:off x="1256417" y="7226560"/>
            <a:ext cx="47082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GPS tracking systems have revolutionized the way we navigate and keep track of our vehicles and belongings. </a:t>
            </a:r>
            <a:endParaRPr/>
          </a:p>
        </p:txBody>
      </p:sp>
      <p:sp>
        <p:nvSpPr>
          <p:cNvPr id="919" name="Google Shape;919;p25"/>
          <p:cNvSpPr txBox="1"/>
          <p:nvPr/>
        </p:nvSpPr>
        <p:spPr>
          <a:xfrm>
            <a:off x="7238038" y="7226560"/>
            <a:ext cx="70080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Digitalization initiatives have become increasingly prevalent in today's fast-paced world. Organizations across industries are embracing digital transformation as a means to enhance efficiency.</a:t>
            </a:r>
            <a:endParaRPr/>
          </a:p>
        </p:txBody>
      </p:sp>
      <p:grpSp>
        <p:nvGrpSpPr>
          <p:cNvPr id="920" name="Google Shape;920;p25"/>
          <p:cNvGrpSpPr/>
          <p:nvPr/>
        </p:nvGrpSpPr>
        <p:grpSpPr>
          <a:xfrm>
            <a:off x="13219657" y="4301804"/>
            <a:ext cx="564083" cy="564083"/>
            <a:chOff x="0" y="0"/>
            <a:chExt cx="812800" cy="812800"/>
          </a:xfrm>
        </p:grpSpPr>
        <p:sp>
          <p:nvSpPr>
            <p:cNvPr id="921" name="Google Shape;921;p2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922" name="Google Shape;922;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3" name="Google Shape;923;p25"/>
          <p:cNvGrpSpPr/>
          <p:nvPr/>
        </p:nvGrpSpPr>
        <p:grpSpPr>
          <a:xfrm>
            <a:off x="15522373" y="7078768"/>
            <a:ext cx="564092" cy="564092"/>
            <a:chOff x="0" y="0"/>
            <a:chExt cx="812800" cy="812800"/>
          </a:xfrm>
        </p:grpSpPr>
        <p:sp>
          <p:nvSpPr>
            <p:cNvPr id="924" name="Google Shape;924;p2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925" name="Google Shape;925;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926" name="Google Shape;926;p25"/>
          <p:cNvPicPr preferRelativeResize="0"/>
          <p:nvPr/>
        </p:nvPicPr>
        <p:blipFill>
          <a:blip r:embed="rId5">
            <a:alphaModFix/>
          </a:blip>
          <a:stretch>
            <a:fillRect/>
          </a:stretch>
        </p:blipFill>
        <p:spPr>
          <a:xfrm>
            <a:off x="7452008" y="4249957"/>
            <a:ext cx="1126250" cy="121756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pic>
        <p:nvPicPr>
          <p:cNvPr id="931" name="Google Shape;931;p26"/>
          <p:cNvPicPr preferRelativeResize="0"/>
          <p:nvPr/>
        </p:nvPicPr>
        <p:blipFill>
          <a:blip r:embed="rId3">
            <a:alphaModFix/>
          </a:blip>
          <a:stretch>
            <a:fillRect/>
          </a:stretch>
        </p:blipFill>
        <p:spPr>
          <a:xfrm>
            <a:off x="0" y="0"/>
            <a:ext cx="18288000" cy="10287006"/>
          </a:xfrm>
          <a:prstGeom prst="rect">
            <a:avLst/>
          </a:prstGeom>
          <a:noFill/>
          <a:ln>
            <a:noFill/>
          </a:ln>
        </p:spPr>
      </p:pic>
      <p:grpSp>
        <p:nvGrpSpPr>
          <p:cNvPr id="932" name="Google Shape;932;p26"/>
          <p:cNvGrpSpPr/>
          <p:nvPr/>
        </p:nvGrpSpPr>
        <p:grpSpPr>
          <a:xfrm>
            <a:off x="2827270" y="1418266"/>
            <a:ext cx="12334063" cy="6990287"/>
            <a:chOff x="0" y="-47625"/>
            <a:chExt cx="3248477" cy="1841063"/>
          </a:xfrm>
        </p:grpSpPr>
        <p:sp>
          <p:nvSpPr>
            <p:cNvPr id="933" name="Google Shape;933;p26"/>
            <p:cNvSpPr/>
            <p:nvPr/>
          </p:nvSpPr>
          <p:spPr>
            <a:xfrm>
              <a:off x="0" y="0"/>
              <a:ext cx="3248477" cy="1793438"/>
            </a:xfrm>
            <a:custGeom>
              <a:rect b="b" l="l" r="r" t="t"/>
              <a:pathLst>
                <a:path extrusionOk="0" h="1793438" w="3248477">
                  <a:moveTo>
                    <a:pt x="0" y="0"/>
                  </a:moveTo>
                  <a:lnTo>
                    <a:pt x="3248477" y="0"/>
                  </a:lnTo>
                  <a:lnTo>
                    <a:pt x="3248477" y="1793438"/>
                  </a:lnTo>
                  <a:lnTo>
                    <a:pt x="0" y="1793438"/>
                  </a:lnTo>
                  <a:close/>
                </a:path>
              </a:pathLst>
            </a:custGeom>
            <a:solidFill>
              <a:srgbClr val="000000">
                <a:alpha val="0"/>
              </a:srgbClr>
            </a:solidFill>
            <a:ln cap="sq" cmpd="sng" w="28575">
              <a:solidFill>
                <a:srgbClr val="EEFFEF"/>
              </a:solidFill>
              <a:prstDash val="solid"/>
              <a:miter lim="8000"/>
              <a:headEnd len="sm" w="sm" type="none"/>
              <a:tailEnd len="sm" w="sm" type="none"/>
            </a:ln>
          </p:spPr>
        </p:sp>
        <p:sp>
          <p:nvSpPr>
            <p:cNvPr id="934" name="Google Shape;934;p26"/>
            <p:cNvSpPr txBox="1"/>
            <p:nvPr/>
          </p:nvSpPr>
          <p:spPr>
            <a:xfrm>
              <a:off x="0" y="-47625"/>
              <a:ext cx="3248476" cy="184106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35" name="Google Shape;935;p26"/>
          <p:cNvSpPr txBox="1"/>
          <p:nvPr/>
        </p:nvSpPr>
        <p:spPr>
          <a:xfrm>
            <a:off x="3695700" y="2679975"/>
            <a:ext cx="10896600" cy="3894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11500" u="none" cap="none" strike="noStrike">
                <a:solidFill>
                  <a:srgbClr val="EEFFEF"/>
                </a:solidFill>
                <a:latin typeface="Impact"/>
                <a:ea typeface="Impact"/>
                <a:cs typeface="Impact"/>
                <a:sym typeface="Impact"/>
              </a:rPr>
              <a:t>A picture is worth a thousand words</a:t>
            </a:r>
            <a:endParaRPr sz="11500">
              <a:latin typeface="Impact"/>
              <a:ea typeface="Impact"/>
              <a:cs typeface="Impact"/>
              <a:sym typeface="Impact"/>
            </a:endParaRPr>
          </a:p>
        </p:txBody>
      </p:sp>
      <p:grpSp>
        <p:nvGrpSpPr>
          <p:cNvPr id="936" name="Google Shape;936;p26"/>
          <p:cNvGrpSpPr/>
          <p:nvPr/>
        </p:nvGrpSpPr>
        <p:grpSpPr>
          <a:xfrm>
            <a:off x="15522373" y="1242518"/>
            <a:ext cx="564092" cy="564092"/>
            <a:chOff x="0" y="0"/>
            <a:chExt cx="812800" cy="812800"/>
          </a:xfrm>
        </p:grpSpPr>
        <p:sp>
          <p:nvSpPr>
            <p:cNvPr id="937" name="Google Shape;937;p2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EFFEF"/>
            </a:solidFill>
            <a:ln>
              <a:noFill/>
            </a:ln>
          </p:spPr>
        </p:sp>
        <p:sp>
          <p:nvSpPr>
            <p:cNvPr id="938" name="Google Shape;938;p2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9" name="Google Shape;939;p26"/>
          <p:cNvGrpSpPr/>
          <p:nvPr/>
        </p:nvGrpSpPr>
        <p:grpSpPr>
          <a:xfrm>
            <a:off x="974371" y="2115886"/>
            <a:ext cx="564092" cy="564092"/>
            <a:chOff x="0" y="0"/>
            <a:chExt cx="812800" cy="812800"/>
          </a:xfrm>
        </p:grpSpPr>
        <p:sp>
          <p:nvSpPr>
            <p:cNvPr id="940" name="Google Shape;940;p2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EFFEF"/>
            </a:solidFill>
            <a:ln>
              <a:noFill/>
            </a:ln>
          </p:spPr>
        </p:sp>
        <p:sp>
          <p:nvSpPr>
            <p:cNvPr id="941" name="Google Shape;941;p2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FEF"/>
        </a:solidFill>
      </p:bgPr>
    </p:bg>
    <p:spTree>
      <p:nvGrpSpPr>
        <p:cNvPr id="945" name="Shape 945"/>
        <p:cNvGrpSpPr/>
        <p:nvPr/>
      </p:nvGrpSpPr>
      <p:grpSpPr>
        <a:xfrm>
          <a:off x="0" y="0"/>
          <a:ext cx="0" cy="0"/>
          <a:chOff x="0" y="0"/>
          <a:chExt cx="0" cy="0"/>
        </a:xfrm>
      </p:grpSpPr>
      <p:pic>
        <p:nvPicPr>
          <p:cNvPr id="946" name="Google Shape;946;p27"/>
          <p:cNvPicPr preferRelativeResize="0"/>
          <p:nvPr/>
        </p:nvPicPr>
        <p:blipFill>
          <a:blip r:embed="rId3">
            <a:alphaModFix/>
          </a:blip>
          <a:stretch>
            <a:fillRect/>
          </a:stretch>
        </p:blipFill>
        <p:spPr>
          <a:xfrm>
            <a:off x="7551325" y="-1828800"/>
            <a:ext cx="14207098" cy="14732247"/>
          </a:xfrm>
          <a:prstGeom prst="rect">
            <a:avLst/>
          </a:prstGeom>
          <a:noFill/>
          <a:ln>
            <a:noFill/>
          </a:ln>
        </p:spPr>
      </p:pic>
      <p:grpSp>
        <p:nvGrpSpPr>
          <p:cNvPr id="947" name="Google Shape;947;p27"/>
          <p:cNvGrpSpPr/>
          <p:nvPr/>
        </p:nvGrpSpPr>
        <p:grpSpPr>
          <a:xfrm>
            <a:off x="534625" y="321471"/>
            <a:ext cx="17089416" cy="9463232"/>
            <a:chOff x="0" y="-241102"/>
            <a:chExt cx="22785889" cy="12617644"/>
          </a:xfrm>
        </p:grpSpPr>
        <p:grpSp>
          <p:nvGrpSpPr>
            <p:cNvPr id="948" name="Google Shape;948;p27"/>
            <p:cNvGrpSpPr/>
            <p:nvPr/>
          </p:nvGrpSpPr>
          <p:grpSpPr>
            <a:xfrm>
              <a:off x="0" y="-241102"/>
              <a:ext cx="22785889" cy="12617644"/>
              <a:chOff x="0" y="-47625"/>
              <a:chExt cx="4500916" cy="2492374"/>
            </a:xfrm>
          </p:grpSpPr>
          <p:sp>
            <p:nvSpPr>
              <p:cNvPr id="949" name="Google Shape;949;p27"/>
              <p:cNvSpPr/>
              <p:nvPr/>
            </p:nvSpPr>
            <p:spPr>
              <a:xfrm>
                <a:off x="0" y="0"/>
                <a:ext cx="4500916" cy="2444749"/>
              </a:xfrm>
              <a:custGeom>
                <a:rect b="b" l="l" r="r" t="t"/>
                <a:pathLst>
                  <a:path extrusionOk="0" h="2444749" w="4500916">
                    <a:moveTo>
                      <a:pt x="0" y="0"/>
                    </a:moveTo>
                    <a:lnTo>
                      <a:pt x="4500916" y="0"/>
                    </a:lnTo>
                    <a:lnTo>
                      <a:pt x="4500916" y="2444749"/>
                    </a:lnTo>
                    <a:lnTo>
                      <a:pt x="0" y="2444749"/>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950" name="Google Shape;950;p27"/>
              <p:cNvSpPr txBox="1"/>
              <p:nvPr/>
            </p:nvSpPr>
            <p:spPr>
              <a:xfrm>
                <a:off x="0" y="-47625"/>
                <a:ext cx="4500916" cy="24923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951" name="Google Shape;951;p27"/>
            <p:cNvCxnSpPr/>
            <p:nvPr/>
          </p:nvCxnSpPr>
          <p:spPr>
            <a:xfrm>
              <a:off x="7352182"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952" name="Google Shape;952;p27"/>
            <p:cNvCxnSpPr/>
            <p:nvPr/>
          </p:nvCxnSpPr>
          <p:spPr>
            <a:xfrm>
              <a:off x="15433707"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953" name="Google Shape;953;p27"/>
            <p:cNvCxnSpPr/>
            <p:nvPr/>
          </p:nvCxnSpPr>
          <p:spPr>
            <a:xfrm>
              <a:off x="0" y="813022"/>
              <a:ext cx="22785889" cy="0"/>
            </a:xfrm>
            <a:prstGeom prst="straightConnector1">
              <a:avLst/>
            </a:prstGeom>
            <a:noFill/>
            <a:ln cap="flat" cmpd="sng" w="38100">
              <a:solidFill>
                <a:srgbClr val="000000"/>
              </a:solidFill>
              <a:prstDash val="solid"/>
              <a:round/>
              <a:headEnd len="sm" w="sm" type="none"/>
              <a:tailEnd len="sm" w="sm" type="none"/>
            </a:ln>
          </p:spPr>
        </p:cxnSp>
        <p:grpSp>
          <p:nvGrpSpPr>
            <p:cNvPr id="954" name="Google Shape;954;p27"/>
            <p:cNvGrpSpPr/>
            <p:nvPr/>
          </p:nvGrpSpPr>
          <p:grpSpPr>
            <a:xfrm rot="-5400000">
              <a:off x="21891606" y="145130"/>
              <a:ext cx="478712" cy="506762"/>
              <a:chOff x="0" y="-47625"/>
              <a:chExt cx="812800" cy="860425"/>
            </a:xfrm>
          </p:grpSpPr>
          <p:sp>
            <p:nvSpPr>
              <p:cNvPr id="955" name="Google Shape;955;p27"/>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956" name="Google Shape;956;p27"/>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7" name="Google Shape;957;p27"/>
            <p:cNvGrpSpPr/>
            <p:nvPr/>
          </p:nvGrpSpPr>
          <p:grpSpPr>
            <a:xfrm rot="5400000">
              <a:off x="19512199" y="141500"/>
              <a:ext cx="478712" cy="506762"/>
              <a:chOff x="0" y="-47625"/>
              <a:chExt cx="812800" cy="860425"/>
            </a:xfrm>
          </p:grpSpPr>
          <p:sp>
            <p:nvSpPr>
              <p:cNvPr id="958" name="Google Shape;958;p27"/>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959" name="Google Shape;959;p27"/>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60" name="Google Shape;960;p27"/>
            <p:cNvSpPr txBox="1"/>
            <p:nvPr/>
          </p:nvSpPr>
          <p:spPr>
            <a:xfrm>
              <a:off x="20114055" y="119845"/>
              <a:ext cx="17190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17/20</a:t>
              </a:r>
              <a:endParaRPr>
                <a:latin typeface="Impact"/>
                <a:ea typeface="Impact"/>
                <a:cs typeface="Impact"/>
                <a:sym typeface="Impact"/>
              </a:endParaRPr>
            </a:p>
          </p:txBody>
        </p:sp>
        <p:sp>
          <p:nvSpPr>
            <p:cNvPr id="961" name="Google Shape;961;p27"/>
            <p:cNvSpPr txBox="1"/>
            <p:nvPr/>
          </p:nvSpPr>
          <p:spPr>
            <a:xfrm>
              <a:off x="7994660" y="119845"/>
              <a:ext cx="67965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WWW.RAILROAD.COM</a:t>
              </a:r>
              <a:endParaRPr>
                <a:latin typeface="Impact"/>
                <a:ea typeface="Impact"/>
                <a:cs typeface="Impact"/>
                <a:sym typeface="Impact"/>
              </a:endParaRPr>
            </a:p>
          </p:txBody>
        </p:sp>
        <p:grpSp>
          <p:nvGrpSpPr>
            <p:cNvPr id="962" name="Google Shape;962;p27"/>
            <p:cNvGrpSpPr/>
            <p:nvPr/>
          </p:nvGrpSpPr>
          <p:grpSpPr>
            <a:xfrm>
              <a:off x="132942" y="103353"/>
              <a:ext cx="585476" cy="585476"/>
              <a:chOff x="0" y="0"/>
              <a:chExt cx="812800" cy="812800"/>
            </a:xfrm>
          </p:grpSpPr>
          <p:sp>
            <p:nvSpPr>
              <p:cNvPr id="963" name="Google Shape;963;p2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DB647"/>
              </a:solidFill>
              <a:ln cap="sq" cmpd="sng" w="28575">
                <a:solidFill>
                  <a:srgbClr val="000000"/>
                </a:solidFill>
                <a:prstDash val="solid"/>
                <a:miter lim="8000"/>
                <a:headEnd len="sm" w="sm" type="none"/>
                <a:tailEnd len="sm" w="sm" type="none"/>
              </a:ln>
            </p:spPr>
          </p:sp>
          <p:sp>
            <p:nvSpPr>
              <p:cNvPr id="964" name="Google Shape;964;p2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5" name="Google Shape;965;p27"/>
            <p:cNvGrpSpPr/>
            <p:nvPr/>
          </p:nvGrpSpPr>
          <p:grpSpPr>
            <a:xfrm>
              <a:off x="819773" y="103353"/>
              <a:ext cx="585476" cy="585476"/>
              <a:chOff x="0" y="0"/>
              <a:chExt cx="812800" cy="812800"/>
            </a:xfrm>
          </p:grpSpPr>
          <p:sp>
            <p:nvSpPr>
              <p:cNvPr id="966" name="Google Shape;966;p2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5B5B"/>
              </a:solidFill>
              <a:ln cap="sq" cmpd="sng" w="28575">
                <a:solidFill>
                  <a:srgbClr val="000000"/>
                </a:solidFill>
                <a:prstDash val="solid"/>
                <a:miter lim="8000"/>
                <a:headEnd len="sm" w="sm" type="none"/>
                <a:tailEnd len="sm" w="sm" type="none"/>
              </a:ln>
            </p:spPr>
          </p:sp>
          <p:sp>
            <p:nvSpPr>
              <p:cNvPr id="967" name="Google Shape;967;p2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8" name="Google Shape;968;p27"/>
            <p:cNvGrpSpPr/>
            <p:nvPr/>
          </p:nvGrpSpPr>
          <p:grpSpPr>
            <a:xfrm>
              <a:off x="1506605" y="103353"/>
              <a:ext cx="585476" cy="585476"/>
              <a:chOff x="0" y="0"/>
              <a:chExt cx="812800" cy="812800"/>
            </a:xfrm>
          </p:grpSpPr>
          <p:sp>
            <p:nvSpPr>
              <p:cNvPr id="969" name="Google Shape;969;p2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28575">
                <a:solidFill>
                  <a:srgbClr val="000000"/>
                </a:solidFill>
                <a:prstDash val="solid"/>
                <a:miter lim="8000"/>
                <a:headEnd len="sm" w="sm" type="none"/>
                <a:tailEnd len="sm" w="sm" type="none"/>
              </a:ln>
            </p:spPr>
          </p:sp>
          <p:sp>
            <p:nvSpPr>
              <p:cNvPr id="970" name="Google Shape;970;p2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971" name="Google Shape;971;p27"/>
          <p:cNvSpPr txBox="1"/>
          <p:nvPr/>
        </p:nvSpPr>
        <p:spPr>
          <a:xfrm>
            <a:off x="1339349" y="2076425"/>
            <a:ext cx="12409500" cy="5310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11500" u="none" cap="none" strike="noStrike">
                <a:solidFill>
                  <a:srgbClr val="000000"/>
                </a:solidFill>
                <a:latin typeface="Impact"/>
                <a:ea typeface="Impact"/>
                <a:cs typeface="Impact"/>
                <a:sym typeface="Impact"/>
              </a:rPr>
              <a:t>Write an original statement or inspiring quote</a:t>
            </a:r>
            <a:endParaRPr sz="11500">
              <a:latin typeface="Impact"/>
              <a:ea typeface="Impact"/>
              <a:cs typeface="Impact"/>
              <a:sym typeface="Impact"/>
            </a:endParaRPr>
          </a:p>
        </p:txBody>
      </p:sp>
      <p:sp>
        <p:nvSpPr>
          <p:cNvPr id="972" name="Google Shape;972;p27"/>
          <p:cNvSpPr txBox="1"/>
          <p:nvPr/>
        </p:nvSpPr>
        <p:spPr>
          <a:xfrm>
            <a:off x="1577468" y="8210794"/>
            <a:ext cx="128049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 Include a credit, citation, or supporting message</a:t>
            </a:r>
            <a:endParaRPr/>
          </a:p>
        </p:txBody>
      </p:sp>
      <p:grpSp>
        <p:nvGrpSpPr>
          <p:cNvPr id="973" name="Google Shape;973;p27"/>
          <p:cNvGrpSpPr/>
          <p:nvPr/>
        </p:nvGrpSpPr>
        <p:grpSpPr>
          <a:xfrm>
            <a:off x="15949152" y="7743834"/>
            <a:ext cx="564092" cy="564092"/>
            <a:chOff x="0" y="0"/>
            <a:chExt cx="812800" cy="812800"/>
          </a:xfrm>
        </p:grpSpPr>
        <p:sp>
          <p:nvSpPr>
            <p:cNvPr id="974" name="Google Shape;974;p2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975" name="Google Shape;975;p2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6" name="Google Shape;976;p27"/>
          <p:cNvGrpSpPr/>
          <p:nvPr/>
        </p:nvGrpSpPr>
        <p:grpSpPr>
          <a:xfrm>
            <a:off x="10804933" y="6783507"/>
            <a:ext cx="564083" cy="564083"/>
            <a:chOff x="0" y="0"/>
            <a:chExt cx="812800" cy="812800"/>
          </a:xfrm>
        </p:grpSpPr>
        <p:sp>
          <p:nvSpPr>
            <p:cNvPr id="977" name="Google Shape;977;p2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978" name="Google Shape;978;p2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FEF"/>
        </a:solidFill>
      </p:bgPr>
    </p:bg>
    <p:spTree>
      <p:nvGrpSpPr>
        <p:cNvPr id="982" name="Shape 982"/>
        <p:cNvGrpSpPr/>
        <p:nvPr/>
      </p:nvGrpSpPr>
      <p:grpSpPr>
        <a:xfrm>
          <a:off x="0" y="0"/>
          <a:ext cx="0" cy="0"/>
          <a:chOff x="0" y="0"/>
          <a:chExt cx="0" cy="0"/>
        </a:xfrm>
      </p:grpSpPr>
      <p:pic>
        <p:nvPicPr>
          <p:cNvPr id="983" name="Google Shape;983;p28"/>
          <p:cNvPicPr preferRelativeResize="0"/>
          <p:nvPr/>
        </p:nvPicPr>
        <p:blipFill>
          <a:blip r:embed="rId3">
            <a:alphaModFix/>
          </a:blip>
          <a:stretch>
            <a:fillRect/>
          </a:stretch>
        </p:blipFill>
        <p:spPr>
          <a:xfrm>
            <a:off x="-8909825" y="-3093375"/>
            <a:ext cx="14729825" cy="14305475"/>
          </a:xfrm>
          <a:prstGeom prst="rect">
            <a:avLst/>
          </a:prstGeom>
          <a:noFill/>
          <a:ln>
            <a:noFill/>
          </a:ln>
        </p:spPr>
      </p:pic>
      <p:grpSp>
        <p:nvGrpSpPr>
          <p:cNvPr id="984" name="Google Shape;984;p28"/>
          <p:cNvGrpSpPr/>
          <p:nvPr/>
        </p:nvGrpSpPr>
        <p:grpSpPr>
          <a:xfrm>
            <a:off x="534625" y="321471"/>
            <a:ext cx="17089416" cy="9463232"/>
            <a:chOff x="0" y="-241102"/>
            <a:chExt cx="22785889" cy="12617644"/>
          </a:xfrm>
        </p:grpSpPr>
        <p:grpSp>
          <p:nvGrpSpPr>
            <p:cNvPr id="985" name="Google Shape;985;p28"/>
            <p:cNvGrpSpPr/>
            <p:nvPr/>
          </p:nvGrpSpPr>
          <p:grpSpPr>
            <a:xfrm>
              <a:off x="0" y="-241102"/>
              <a:ext cx="22785889" cy="12617644"/>
              <a:chOff x="0" y="-47625"/>
              <a:chExt cx="4500916" cy="2492374"/>
            </a:xfrm>
          </p:grpSpPr>
          <p:sp>
            <p:nvSpPr>
              <p:cNvPr id="986" name="Google Shape;986;p28"/>
              <p:cNvSpPr/>
              <p:nvPr/>
            </p:nvSpPr>
            <p:spPr>
              <a:xfrm>
                <a:off x="0" y="0"/>
                <a:ext cx="4500916" cy="2444749"/>
              </a:xfrm>
              <a:custGeom>
                <a:rect b="b" l="l" r="r" t="t"/>
                <a:pathLst>
                  <a:path extrusionOk="0" h="2444749" w="4500916">
                    <a:moveTo>
                      <a:pt x="0" y="0"/>
                    </a:moveTo>
                    <a:lnTo>
                      <a:pt x="4500916" y="0"/>
                    </a:lnTo>
                    <a:lnTo>
                      <a:pt x="4500916" y="2444749"/>
                    </a:lnTo>
                    <a:lnTo>
                      <a:pt x="0" y="2444749"/>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987" name="Google Shape;987;p28"/>
              <p:cNvSpPr txBox="1"/>
              <p:nvPr/>
            </p:nvSpPr>
            <p:spPr>
              <a:xfrm>
                <a:off x="0" y="-47625"/>
                <a:ext cx="4500916" cy="24923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988" name="Google Shape;988;p28"/>
            <p:cNvCxnSpPr/>
            <p:nvPr/>
          </p:nvCxnSpPr>
          <p:spPr>
            <a:xfrm>
              <a:off x="7352182"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989" name="Google Shape;989;p28"/>
            <p:cNvCxnSpPr/>
            <p:nvPr/>
          </p:nvCxnSpPr>
          <p:spPr>
            <a:xfrm>
              <a:off x="15433707"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990" name="Google Shape;990;p28"/>
            <p:cNvCxnSpPr/>
            <p:nvPr/>
          </p:nvCxnSpPr>
          <p:spPr>
            <a:xfrm>
              <a:off x="0" y="813022"/>
              <a:ext cx="22785889" cy="0"/>
            </a:xfrm>
            <a:prstGeom prst="straightConnector1">
              <a:avLst/>
            </a:prstGeom>
            <a:noFill/>
            <a:ln cap="flat" cmpd="sng" w="38100">
              <a:solidFill>
                <a:srgbClr val="000000"/>
              </a:solidFill>
              <a:prstDash val="solid"/>
              <a:round/>
              <a:headEnd len="sm" w="sm" type="none"/>
              <a:tailEnd len="sm" w="sm" type="none"/>
            </a:ln>
          </p:spPr>
        </p:cxnSp>
        <p:grpSp>
          <p:nvGrpSpPr>
            <p:cNvPr id="991" name="Google Shape;991;p28"/>
            <p:cNvGrpSpPr/>
            <p:nvPr/>
          </p:nvGrpSpPr>
          <p:grpSpPr>
            <a:xfrm rot="-5400000">
              <a:off x="21891606" y="145130"/>
              <a:ext cx="478712" cy="506762"/>
              <a:chOff x="0" y="-47625"/>
              <a:chExt cx="812800" cy="860425"/>
            </a:xfrm>
          </p:grpSpPr>
          <p:sp>
            <p:nvSpPr>
              <p:cNvPr id="992" name="Google Shape;992;p28"/>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993" name="Google Shape;993;p28"/>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4" name="Google Shape;994;p28"/>
            <p:cNvGrpSpPr/>
            <p:nvPr/>
          </p:nvGrpSpPr>
          <p:grpSpPr>
            <a:xfrm rot="5400000">
              <a:off x="19512199" y="141500"/>
              <a:ext cx="478712" cy="506762"/>
              <a:chOff x="0" y="-47625"/>
              <a:chExt cx="812800" cy="860425"/>
            </a:xfrm>
          </p:grpSpPr>
          <p:sp>
            <p:nvSpPr>
              <p:cNvPr id="995" name="Google Shape;995;p28"/>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996" name="Google Shape;996;p28"/>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97" name="Google Shape;997;p28"/>
            <p:cNvSpPr txBox="1"/>
            <p:nvPr/>
          </p:nvSpPr>
          <p:spPr>
            <a:xfrm>
              <a:off x="20114055" y="119845"/>
              <a:ext cx="17190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18/20</a:t>
              </a:r>
              <a:endParaRPr>
                <a:latin typeface="Impact"/>
                <a:ea typeface="Impact"/>
                <a:cs typeface="Impact"/>
                <a:sym typeface="Impact"/>
              </a:endParaRPr>
            </a:p>
          </p:txBody>
        </p:sp>
        <p:sp>
          <p:nvSpPr>
            <p:cNvPr id="998" name="Google Shape;998;p28"/>
            <p:cNvSpPr txBox="1"/>
            <p:nvPr/>
          </p:nvSpPr>
          <p:spPr>
            <a:xfrm>
              <a:off x="7994660" y="119845"/>
              <a:ext cx="67965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WWW.RAILROAD.COM</a:t>
              </a:r>
              <a:endParaRPr>
                <a:latin typeface="Impact"/>
                <a:ea typeface="Impact"/>
                <a:cs typeface="Impact"/>
                <a:sym typeface="Impact"/>
              </a:endParaRPr>
            </a:p>
          </p:txBody>
        </p:sp>
        <p:grpSp>
          <p:nvGrpSpPr>
            <p:cNvPr id="999" name="Google Shape;999;p28"/>
            <p:cNvGrpSpPr/>
            <p:nvPr/>
          </p:nvGrpSpPr>
          <p:grpSpPr>
            <a:xfrm>
              <a:off x="132942" y="103353"/>
              <a:ext cx="585476" cy="585476"/>
              <a:chOff x="0" y="0"/>
              <a:chExt cx="812800" cy="812800"/>
            </a:xfrm>
          </p:grpSpPr>
          <p:sp>
            <p:nvSpPr>
              <p:cNvPr id="1000" name="Google Shape;1000;p2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DB647"/>
              </a:solidFill>
              <a:ln cap="sq" cmpd="sng" w="28575">
                <a:solidFill>
                  <a:srgbClr val="000000"/>
                </a:solidFill>
                <a:prstDash val="solid"/>
                <a:miter lim="8000"/>
                <a:headEnd len="sm" w="sm" type="none"/>
                <a:tailEnd len="sm" w="sm" type="none"/>
              </a:ln>
            </p:spPr>
          </p:sp>
          <p:sp>
            <p:nvSpPr>
              <p:cNvPr id="1001" name="Google Shape;1001;p2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2" name="Google Shape;1002;p28"/>
            <p:cNvGrpSpPr/>
            <p:nvPr/>
          </p:nvGrpSpPr>
          <p:grpSpPr>
            <a:xfrm>
              <a:off x="819773" y="103353"/>
              <a:ext cx="585476" cy="585476"/>
              <a:chOff x="0" y="0"/>
              <a:chExt cx="812800" cy="812800"/>
            </a:xfrm>
          </p:grpSpPr>
          <p:sp>
            <p:nvSpPr>
              <p:cNvPr id="1003" name="Google Shape;1003;p2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5B5B"/>
              </a:solidFill>
              <a:ln cap="sq" cmpd="sng" w="28575">
                <a:solidFill>
                  <a:srgbClr val="000000"/>
                </a:solidFill>
                <a:prstDash val="solid"/>
                <a:miter lim="8000"/>
                <a:headEnd len="sm" w="sm" type="none"/>
                <a:tailEnd len="sm" w="sm" type="none"/>
              </a:ln>
            </p:spPr>
          </p:sp>
          <p:sp>
            <p:nvSpPr>
              <p:cNvPr id="1004" name="Google Shape;1004;p2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5" name="Google Shape;1005;p28"/>
            <p:cNvGrpSpPr/>
            <p:nvPr/>
          </p:nvGrpSpPr>
          <p:grpSpPr>
            <a:xfrm>
              <a:off x="1506605" y="103353"/>
              <a:ext cx="585476" cy="585476"/>
              <a:chOff x="0" y="0"/>
              <a:chExt cx="812800" cy="812800"/>
            </a:xfrm>
          </p:grpSpPr>
          <p:sp>
            <p:nvSpPr>
              <p:cNvPr id="1006" name="Google Shape;1006;p2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28575">
                <a:solidFill>
                  <a:srgbClr val="000000"/>
                </a:solidFill>
                <a:prstDash val="solid"/>
                <a:miter lim="8000"/>
                <a:headEnd len="sm" w="sm" type="none"/>
                <a:tailEnd len="sm" w="sm" type="none"/>
              </a:ln>
            </p:spPr>
          </p:sp>
          <p:sp>
            <p:nvSpPr>
              <p:cNvPr id="1007" name="Google Shape;1007;p2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08" name="Google Shape;1008;p28"/>
          <p:cNvGrpSpPr/>
          <p:nvPr/>
        </p:nvGrpSpPr>
        <p:grpSpPr>
          <a:xfrm>
            <a:off x="1367993" y="7344550"/>
            <a:ext cx="1066739" cy="1157026"/>
            <a:chOff x="0" y="-47625"/>
            <a:chExt cx="280950" cy="304729"/>
          </a:xfrm>
        </p:grpSpPr>
        <p:sp>
          <p:nvSpPr>
            <p:cNvPr id="1009" name="Google Shape;1009;p28"/>
            <p:cNvSpPr/>
            <p:nvPr/>
          </p:nvSpPr>
          <p:spPr>
            <a:xfrm>
              <a:off x="0" y="0"/>
              <a:ext cx="280950" cy="257104"/>
            </a:xfrm>
            <a:custGeom>
              <a:rect b="b" l="l" r="r" t="t"/>
              <a:pathLst>
                <a:path extrusionOk="0" h="257104" w="280950">
                  <a:moveTo>
                    <a:pt x="0" y="0"/>
                  </a:moveTo>
                  <a:lnTo>
                    <a:pt x="280950" y="0"/>
                  </a:lnTo>
                  <a:lnTo>
                    <a:pt x="280950" y="257104"/>
                  </a:lnTo>
                  <a:lnTo>
                    <a:pt x="0" y="257104"/>
                  </a:lnTo>
                  <a:close/>
                </a:path>
              </a:pathLst>
            </a:custGeom>
            <a:solidFill>
              <a:srgbClr val="5DB647"/>
            </a:solidFill>
            <a:ln cap="sq" cmpd="sng" w="28575">
              <a:solidFill>
                <a:srgbClr val="000000"/>
              </a:solidFill>
              <a:prstDash val="solid"/>
              <a:miter lim="8000"/>
              <a:headEnd len="sm" w="sm" type="none"/>
              <a:tailEnd len="sm" w="sm" type="none"/>
            </a:ln>
          </p:spPr>
        </p:sp>
        <p:sp>
          <p:nvSpPr>
            <p:cNvPr id="1010" name="Google Shape;1010;p28"/>
            <p:cNvSpPr txBox="1"/>
            <p:nvPr/>
          </p:nvSpPr>
          <p:spPr>
            <a:xfrm>
              <a:off x="0" y="-47625"/>
              <a:ext cx="280950" cy="30472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1" name="Google Shape;1011;p28"/>
          <p:cNvGrpSpPr/>
          <p:nvPr/>
        </p:nvGrpSpPr>
        <p:grpSpPr>
          <a:xfrm>
            <a:off x="1367993" y="4486808"/>
            <a:ext cx="1066739" cy="1157026"/>
            <a:chOff x="0" y="-47625"/>
            <a:chExt cx="280950" cy="304729"/>
          </a:xfrm>
        </p:grpSpPr>
        <p:sp>
          <p:nvSpPr>
            <p:cNvPr id="1012" name="Google Shape;1012;p28"/>
            <p:cNvSpPr/>
            <p:nvPr/>
          </p:nvSpPr>
          <p:spPr>
            <a:xfrm>
              <a:off x="0" y="0"/>
              <a:ext cx="280950" cy="257104"/>
            </a:xfrm>
            <a:custGeom>
              <a:rect b="b" l="l" r="r" t="t"/>
              <a:pathLst>
                <a:path extrusionOk="0" h="257104" w="280950">
                  <a:moveTo>
                    <a:pt x="0" y="0"/>
                  </a:moveTo>
                  <a:lnTo>
                    <a:pt x="280950" y="0"/>
                  </a:lnTo>
                  <a:lnTo>
                    <a:pt x="280950" y="257104"/>
                  </a:lnTo>
                  <a:lnTo>
                    <a:pt x="0" y="257104"/>
                  </a:lnTo>
                  <a:close/>
                </a:path>
              </a:pathLst>
            </a:custGeom>
            <a:solidFill>
              <a:srgbClr val="5DB647"/>
            </a:solidFill>
            <a:ln cap="sq" cmpd="sng" w="28575">
              <a:solidFill>
                <a:srgbClr val="000000"/>
              </a:solidFill>
              <a:prstDash val="solid"/>
              <a:miter lim="8000"/>
              <a:headEnd len="sm" w="sm" type="none"/>
              <a:tailEnd len="sm" w="sm" type="none"/>
            </a:ln>
          </p:spPr>
        </p:sp>
        <p:sp>
          <p:nvSpPr>
            <p:cNvPr id="1013" name="Google Shape;1013;p28"/>
            <p:cNvSpPr txBox="1"/>
            <p:nvPr/>
          </p:nvSpPr>
          <p:spPr>
            <a:xfrm>
              <a:off x="0" y="-47625"/>
              <a:ext cx="280950" cy="30472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4" name="Google Shape;1014;p28"/>
          <p:cNvGrpSpPr/>
          <p:nvPr/>
        </p:nvGrpSpPr>
        <p:grpSpPr>
          <a:xfrm>
            <a:off x="1363505" y="5915668"/>
            <a:ext cx="1066732" cy="1157018"/>
            <a:chOff x="0" y="-47625"/>
            <a:chExt cx="280950" cy="304729"/>
          </a:xfrm>
        </p:grpSpPr>
        <p:sp>
          <p:nvSpPr>
            <p:cNvPr id="1015" name="Google Shape;1015;p28"/>
            <p:cNvSpPr/>
            <p:nvPr/>
          </p:nvSpPr>
          <p:spPr>
            <a:xfrm>
              <a:off x="0" y="0"/>
              <a:ext cx="280950" cy="257104"/>
            </a:xfrm>
            <a:custGeom>
              <a:rect b="b" l="l" r="r" t="t"/>
              <a:pathLst>
                <a:path extrusionOk="0" h="257104" w="280950">
                  <a:moveTo>
                    <a:pt x="0" y="0"/>
                  </a:moveTo>
                  <a:lnTo>
                    <a:pt x="280950" y="0"/>
                  </a:lnTo>
                  <a:lnTo>
                    <a:pt x="280950" y="257104"/>
                  </a:lnTo>
                  <a:lnTo>
                    <a:pt x="0" y="257104"/>
                  </a:lnTo>
                  <a:close/>
                </a:path>
              </a:pathLst>
            </a:custGeom>
            <a:solidFill>
              <a:srgbClr val="5DB647"/>
            </a:solidFill>
            <a:ln cap="sq" cmpd="sng" w="28575">
              <a:solidFill>
                <a:srgbClr val="000000"/>
              </a:solidFill>
              <a:prstDash val="solid"/>
              <a:miter lim="8000"/>
              <a:headEnd len="sm" w="sm" type="none"/>
              <a:tailEnd len="sm" w="sm" type="none"/>
            </a:ln>
          </p:spPr>
        </p:sp>
        <p:sp>
          <p:nvSpPr>
            <p:cNvPr id="1016" name="Google Shape;1016;p28"/>
            <p:cNvSpPr txBox="1"/>
            <p:nvPr/>
          </p:nvSpPr>
          <p:spPr>
            <a:xfrm>
              <a:off x="0" y="-47625"/>
              <a:ext cx="280950" cy="30472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7" name="Google Shape;1017;p28"/>
          <p:cNvGrpSpPr/>
          <p:nvPr/>
        </p:nvGrpSpPr>
        <p:grpSpPr>
          <a:xfrm>
            <a:off x="16375932" y="8140129"/>
            <a:ext cx="564092" cy="564092"/>
            <a:chOff x="0" y="0"/>
            <a:chExt cx="812800" cy="812800"/>
          </a:xfrm>
        </p:grpSpPr>
        <p:sp>
          <p:nvSpPr>
            <p:cNvPr id="1018" name="Google Shape;1018;p2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1019" name="Google Shape;1019;p2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0" name="Google Shape;1020;p28"/>
          <p:cNvGrpSpPr/>
          <p:nvPr/>
        </p:nvGrpSpPr>
        <p:grpSpPr>
          <a:xfrm>
            <a:off x="8515241" y="4479281"/>
            <a:ext cx="564092" cy="564092"/>
            <a:chOff x="0" y="0"/>
            <a:chExt cx="812800" cy="812800"/>
          </a:xfrm>
        </p:grpSpPr>
        <p:sp>
          <p:nvSpPr>
            <p:cNvPr id="1021" name="Google Shape;1021;p2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1022" name="Google Shape;1022;p2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23" name="Google Shape;1023;p28"/>
          <p:cNvSpPr/>
          <p:nvPr/>
        </p:nvSpPr>
        <p:spPr>
          <a:xfrm>
            <a:off x="1501098" y="4787018"/>
            <a:ext cx="809514" cy="778605"/>
          </a:xfrm>
          <a:custGeom>
            <a:rect b="b" l="l" r="r" t="t"/>
            <a:pathLst>
              <a:path extrusionOk="0" h="778605" w="809514">
                <a:moveTo>
                  <a:pt x="0" y="0"/>
                </a:moveTo>
                <a:lnTo>
                  <a:pt x="809514" y="0"/>
                </a:lnTo>
                <a:lnTo>
                  <a:pt x="809514" y="778605"/>
                </a:lnTo>
                <a:lnTo>
                  <a:pt x="0" y="778605"/>
                </a:lnTo>
                <a:lnTo>
                  <a:pt x="0" y="0"/>
                </a:lnTo>
                <a:close/>
              </a:path>
            </a:pathLst>
          </a:custGeom>
          <a:blipFill rotWithShape="1">
            <a:blip r:embed="rId4">
              <a:alphaModFix/>
            </a:blip>
            <a:stretch>
              <a:fillRect b="0" l="0" r="0" t="0"/>
            </a:stretch>
          </a:blipFill>
          <a:ln>
            <a:noFill/>
          </a:ln>
        </p:spPr>
      </p:sp>
      <p:sp>
        <p:nvSpPr>
          <p:cNvPr id="1024" name="Google Shape;1024;p28"/>
          <p:cNvSpPr/>
          <p:nvPr/>
        </p:nvSpPr>
        <p:spPr>
          <a:xfrm>
            <a:off x="1502044" y="6189762"/>
            <a:ext cx="789654" cy="789654"/>
          </a:xfrm>
          <a:custGeom>
            <a:rect b="b" l="l" r="r" t="t"/>
            <a:pathLst>
              <a:path extrusionOk="0" h="789654" w="789654">
                <a:moveTo>
                  <a:pt x="0" y="0"/>
                </a:moveTo>
                <a:lnTo>
                  <a:pt x="789654" y="0"/>
                </a:lnTo>
                <a:lnTo>
                  <a:pt x="789654" y="789655"/>
                </a:lnTo>
                <a:lnTo>
                  <a:pt x="0" y="789655"/>
                </a:lnTo>
                <a:lnTo>
                  <a:pt x="0" y="0"/>
                </a:lnTo>
                <a:close/>
              </a:path>
            </a:pathLst>
          </a:custGeom>
          <a:blipFill rotWithShape="1">
            <a:blip r:embed="rId5">
              <a:alphaModFix/>
            </a:blip>
            <a:stretch>
              <a:fillRect b="0" l="0" r="0" t="0"/>
            </a:stretch>
          </a:blipFill>
          <a:ln>
            <a:noFill/>
          </a:ln>
        </p:spPr>
      </p:sp>
      <p:sp>
        <p:nvSpPr>
          <p:cNvPr id="1025" name="Google Shape;1025;p28"/>
          <p:cNvSpPr/>
          <p:nvPr/>
        </p:nvSpPr>
        <p:spPr>
          <a:xfrm>
            <a:off x="1501098" y="7645593"/>
            <a:ext cx="762085" cy="735758"/>
          </a:xfrm>
          <a:custGeom>
            <a:rect b="b" l="l" r="r" t="t"/>
            <a:pathLst>
              <a:path extrusionOk="0" h="735758" w="762085">
                <a:moveTo>
                  <a:pt x="0" y="0"/>
                </a:moveTo>
                <a:lnTo>
                  <a:pt x="762084" y="0"/>
                </a:lnTo>
                <a:lnTo>
                  <a:pt x="762084" y="735758"/>
                </a:lnTo>
                <a:lnTo>
                  <a:pt x="0" y="735758"/>
                </a:lnTo>
                <a:lnTo>
                  <a:pt x="0" y="0"/>
                </a:lnTo>
                <a:close/>
              </a:path>
            </a:pathLst>
          </a:custGeom>
          <a:blipFill rotWithShape="1">
            <a:blip r:embed="rId6">
              <a:alphaModFix/>
            </a:blip>
            <a:stretch>
              <a:fillRect b="0" l="0" r="0" t="0"/>
            </a:stretch>
          </a:blipFill>
          <a:ln>
            <a:noFill/>
          </a:ln>
        </p:spPr>
      </p:sp>
      <p:sp>
        <p:nvSpPr>
          <p:cNvPr id="1026" name="Google Shape;1026;p28"/>
          <p:cNvSpPr txBox="1"/>
          <p:nvPr/>
        </p:nvSpPr>
        <p:spPr>
          <a:xfrm>
            <a:off x="1394511" y="1848340"/>
            <a:ext cx="7435500" cy="177000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i="0" lang="en-US" sz="11500" u="none" cap="none" strike="noStrike">
                <a:solidFill>
                  <a:srgbClr val="000000"/>
                </a:solidFill>
                <a:latin typeface="Impact"/>
                <a:ea typeface="Impact"/>
                <a:cs typeface="Impact"/>
                <a:sym typeface="Impact"/>
              </a:rPr>
              <a:t>Contact Info</a:t>
            </a:r>
            <a:endParaRPr sz="11500">
              <a:latin typeface="Impact"/>
              <a:ea typeface="Impact"/>
              <a:cs typeface="Impact"/>
              <a:sym typeface="Impact"/>
            </a:endParaRPr>
          </a:p>
        </p:txBody>
      </p:sp>
      <p:sp>
        <p:nvSpPr>
          <p:cNvPr id="1027" name="Google Shape;1027;p28"/>
          <p:cNvSpPr txBox="1"/>
          <p:nvPr/>
        </p:nvSpPr>
        <p:spPr>
          <a:xfrm>
            <a:off x="2943135" y="4607436"/>
            <a:ext cx="6136200" cy="3954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5700" u="none" cap="none" strike="noStrike">
                <a:solidFill>
                  <a:srgbClr val="000000"/>
                </a:solidFill>
                <a:latin typeface="Impact"/>
                <a:ea typeface="Impact"/>
                <a:cs typeface="Impact"/>
                <a:sym typeface="Impact"/>
              </a:rPr>
              <a:t>Office Locations</a:t>
            </a:r>
            <a:endParaRPr sz="5700">
              <a:latin typeface="Impact"/>
              <a:ea typeface="Impact"/>
              <a:cs typeface="Impact"/>
              <a:sym typeface="Impact"/>
            </a:endParaRPr>
          </a:p>
          <a:p>
            <a:pPr indent="0" lvl="0" marL="0" marR="0" rtl="0" algn="l">
              <a:lnSpc>
                <a:spcPct val="100000"/>
              </a:lnSpc>
              <a:spcBef>
                <a:spcPts val="0"/>
              </a:spcBef>
              <a:spcAft>
                <a:spcPts val="0"/>
              </a:spcAft>
              <a:buNone/>
            </a:pPr>
            <a:r>
              <a:t/>
            </a:r>
            <a:endParaRPr i="0" sz="3200" u="none" cap="none" strike="noStrike">
              <a:solidFill>
                <a:srgbClr val="000000"/>
              </a:solidFill>
              <a:latin typeface="Impact"/>
              <a:ea typeface="Impact"/>
              <a:cs typeface="Impact"/>
              <a:sym typeface="Impact"/>
            </a:endParaRPr>
          </a:p>
          <a:p>
            <a:pPr indent="0" lvl="0" marL="0" marR="0" rtl="0" algn="l">
              <a:lnSpc>
                <a:spcPct val="115000"/>
              </a:lnSpc>
              <a:spcBef>
                <a:spcPts val="0"/>
              </a:spcBef>
              <a:spcAft>
                <a:spcPts val="0"/>
              </a:spcAft>
              <a:buNone/>
            </a:pPr>
            <a:r>
              <a:rPr i="0" lang="en-US" sz="5700" u="none" cap="none" strike="noStrike">
                <a:solidFill>
                  <a:srgbClr val="000000"/>
                </a:solidFill>
                <a:latin typeface="Impact"/>
                <a:ea typeface="Impact"/>
                <a:cs typeface="Impact"/>
                <a:sym typeface="Impact"/>
              </a:rPr>
              <a:t>Phone Numbers</a:t>
            </a:r>
            <a:endParaRPr sz="5700">
              <a:latin typeface="Impact"/>
              <a:ea typeface="Impact"/>
              <a:cs typeface="Impact"/>
              <a:sym typeface="Impact"/>
            </a:endParaRPr>
          </a:p>
          <a:p>
            <a:pPr indent="0" lvl="0" marL="0" marR="0" rtl="0" algn="l">
              <a:lnSpc>
                <a:spcPct val="115000"/>
              </a:lnSpc>
              <a:spcBef>
                <a:spcPts val="0"/>
              </a:spcBef>
              <a:spcAft>
                <a:spcPts val="0"/>
              </a:spcAft>
              <a:buNone/>
            </a:pPr>
            <a:r>
              <a:t/>
            </a:r>
            <a:endParaRPr b="0" i="0" sz="3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rPr i="0" lang="en-US" sz="5700" u="none" cap="none" strike="noStrike">
                <a:solidFill>
                  <a:srgbClr val="000000"/>
                </a:solidFill>
                <a:latin typeface="Impact"/>
                <a:ea typeface="Impact"/>
                <a:cs typeface="Impact"/>
                <a:sym typeface="Impact"/>
              </a:rPr>
              <a:t>Email Addresses</a:t>
            </a:r>
            <a:endParaRPr sz="5700">
              <a:latin typeface="Impact"/>
              <a:ea typeface="Impact"/>
              <a:cs typeface="Impact"/>
              <a:sym typeface="Impact"/>
            </a:endParaRPr>
          </a:p>
        </p:txBody>
      </p:sp>
      <p:pic>
        <p:nvPicPr>
          <p:cNvPr id="1028" name="Google Shape;1028;p28"/>
          <p:cNvPicPr preferRelativeResize="0"/>
          <p:nvPr/>
        </p:nvPicPr>
        <p:blipFill>
          <a:blip r:embed="rId7">
            <a:alphaModFix/>
          </a:blip>
          <a:stretch>
            <a:fillRect/>
          </a:stretch>
        </p:blipFill>
        <p:spPr>
          <a:xfrm>
            <a:off x="10694875" y="1467587"/>
            <a:ext cx="4737851" cy="771344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FEF"/>
        </a:solidFill>
      </p:bgPr>
    </p:bg>
    <p:spTree>
      <p:nvGrpSpPr>
        <p:cNvPr id="1032" name="Shape 1032"/>
        <p:cNvGrpSpPr/>
        <p:nvPr/>
      </p:nvGrpSpPr>
      <p:grpSpPr>
        <a:xfrm>
          <a:off x="0" y="0"/>
          <a:ext cx="0" cy="0"/>
          <a:chOff x="0" y="0"/>
          <a:chExt cx="0" cy="0"/>
        </a:xfrm>
      </p:grpSpPr>
      <p:pic>
        <p:nvPicPr>
          <p:cNvPr id="1033" name="Google Shape;1033;p29"/>
          <p:cNvPicPr preferRelativeResize="0"/>
          <p:nvPr/>
        </p:nvPicPr>
        <p:blipFill>
          <a:blip r:embed="rId3">
            <a:alphaModFix/>
          </a:blip>
          <a:stretch>
            <a:fillRect/>
          </a:stretch>
        </p:blipFill>
        <p:spPr>
          <a:xfrm>
            <a:off x="-3977862" y="-3904350"/>
            <a:ext cx="26114401" cy="16984565"/>
          </a:xfrm>
          <a:prstGeom prst="rect">
            <a:avLst/>
          </a:prstGeom>
          <a:noFill/>
          <a:ln>
            <a:noFill/>
          </a:ln>
        </p:spPr>
      </p:pic>
      <p:grpSp>
        <p:nvGrpSpPr>
          <p:cNvPr id="1034" name="Google Shape;1034;p29"/>
          <p:cNvGrpSpPr/>
          <p:nvPr/>
        </p:nvGrpSpPr>
        <p:grpSpPr>
          <a:xfrm>
            <a:off x="534625" y="321471"/>
            <a:ext cx="17089416" cy="9463232"/>
            <a:chOff x="0" y="-241102"/>
            <a:chExt cx="22785889" cy="12617644"/>
          </a:xfrm>
        </p:grpSpPr>
        <p:grpSp>
          <p:nvGrpSpPr>
            <p:cNvPr id="1035" name="Google Shape;1035;p29"/>
            <p:cNvGrpSpPr/>
            <p:nvPr/>
          </p:nvGrpSpPr>
          <p:grpSpPr>
            <a:xfrm>
              <a:off x="0" y="-241102"/>
              <a:ext cx="22785889" cy="12617644"/>
              <a:chOff x="0" y="-47625"/>
              <a:chExt cx="4500916" cy="2492374"/>
            </a:xfrm>
          </p:grpSpPr>
          <p:sp>
            <p:nvSpPr>
              <p:cNvPr id="1036" name="Google Shape;1036;p29"/>
              <p:cNvSpPr/>
              <p:nvPr/>
            </p:nvSpPr>
            <p:spPr>
              <a:xfrm>
                <a:off x="0" y="0"/>
                <a:ext cx="4500916" cy="2444749"/>
              </a:xfrm>
              <a:custGeom>
                <a:rect b="b" l="l" r="r" t="t"/>
                <a:pathLst>
                  <a:path extrusionOk="0" h="2444749" w="4500916">
                    <a:moveTo>
                      <a:pt x="0" y="0"/>
                    </a:moveTo>
                    <a:lnTo>
                      <a:pt x="4500916" y="0"/>
                    </a:lnTo>
                    <a:lnTo>
                      <a:pt x="4500916" y="2444749"/>
                    </a:lnTo>
                    <a:lnTo>
                      <a:pt x="0" y="2444749"/>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1037" name="Google Shape;1037;p29"/>
              <p:cNvSpPr txBox="1"/>
              <p:nvPr/>
            </p:nvSpPr>
            <p:spPr>
              <a:xfrm>
                <a:off x="0" y="-47625"/>
                <a:ext cx="4500916" cy="24923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038" name="Google Shape;1038;p29"/>
            <p:cNvCxnSpPr/>
            <p:nvPr/>
          </p:nvCxnSpPr>
          <p:spPr>
            <a:xfrm>
              <a:off x="7352182"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1039" name="Google Shape;1039;p29"/>
            <p:cNvCxnSpPr/>
            <p:nvPr/>
          </p:nvCxnSpPr>
          <p:spPr>
            <a:xfrm>
              <a:off x="15433707"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1040" name="Google Shape;1040;p29"/>
            <p:cNvCxnSpPr/>
            <p:nvPr/>
          </p:nvCxnSpPr>
          <p:spPr>
            <a:xfrm>
              <a:off x="0" y="813022"/>
              <a:ext cx="22785889" cy="0"/>
            </a:xfrm>
            <a:prstGeom prst="straightConnector1">
              <a:avLst/>
            </a:prstGeom>
            <a:noFill/>
            <a:ln cap="flat" cmpd="sng" w="38100">
              <a:solidFill>
                <a:srgbClr val="000000"/>
              </a:solidFill>
              <a:prstDash val="solid"/>
              <a:round/>
              <a:headEnd len="sm" w="sm" type="none"/>
              <a:tailEnd len="sm" w="sm" type="none"/>
            </a:ln>
          </p:spPr>
        </p:cxnSp>
        <p:grpSp>
          <p:nvGrpSpPr>
            <p:cNvPr id="1041" name="Google Shape;1041;p29"/>
            <p:cNvGrpSpPr/>
            <p:nvPr/>
          </p:nvGrpSpPr>
          <p:grpSpPr>
            <a:xfrm rot="-5400000">
              <a:off x="21891606" y="145130"/>
              <a:ext cx="478712" cy="506762"/>
              <a:chOff x="0" y="-47625"/>
              <a:chExt cx="812800" cy="860425"/>
            </a:xfrm>
          </p:grpSpPr>
          <p:sp>
            <p:nvSpPr>
              <p:cNvPr id="1042" name="Google Shape;1042;p29"/>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1043" name="Google Shape;1043;p29"/>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4" name="Google Shape;1044;p29"/>
            <p:cNvGrpSpPr/>
            <p:nvPr/>
          </p:nvGrpSpPr>
          <p:grpSpPr>
            <a:xfrm rot="5400000">
              <a:off x="19512199" y="141500"/>
              <a:ext cx="478712" cy="506762"/>
              <a:chOff x="0" y="-47625"/>
              <a:chExt cx="812800" cy="860425"/>
            </a:xfrm>
          </p:grpSpPr>
          <p:sp>
            <p:nvSpPr>
              <p:cNvPr id="1045" name="Google Shape;1045;p29"/>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1046" name="Google Shape;1046;p29"/>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47" name="Google Shape;1047;p29"/>
            <p:cNvSpPr txBox="1"/>
            <p:nvPr/>
          </p:nvSpPr>
          <p:spPr>
            <a:xfrm>
              <a:off x="20114055" y="119845"/>
              <a:ext cx="17190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19/20</a:t>
              </a:r>
              <a:endParaRPr>
                <a:latin typeface="Impact"/>
                <a:ea typeface="Impact"/>
                <a:cs typeface="Impact"/>
                <a:sym typeface="Impact"/>
              </a:endParaRPr>
            </a:p>
          </p:txBody>
        </p:sp>
        <p:sp>
          <p:nvSpPr>
            <p:cNvPr id="1048" name="Google Shape;1048;p29"/>
            <p:cNvSpPr txBox="1"/>
            <p:nvPr/>
          </p:nvSpPr>
          <p:spPr>
            <a:xfrm>
              <a:off x="7994660" y="119845"/>
              <a:ext cx="67965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WWW.RAILROAD.COM</a:t>
              </a:r>
              <a:endParaRPr>
                <a:latin typeface="Impact"/>
                <a:ea typeface="Impact"/>
                <a:cs typeface="Impact"/>
                <a:sym typeface="Impact"/>
              </a:endParaRPr>
            </a:p>
          </p:txBody>
        </p:sp>
        <p:grpSp>
          <p:nvGrpSpPr>
            <p:cNvPr id="1049" name="Google Shape;1049;p29"/>
            <p:cNvGrpSpPr/>
            <p:nvPr/>
          </p:nvGrpSpPr>
          <p:grpSpPr>
            <a:xfrm>
              <a:off x="132942" y="103353"/>
              <a:ext cx="585476" cy="585476"/>
              <a:chOff x="0" y="0"/>
              <a:chExt cx="812800" cy="812800"/>
            </a:xfrm>
          </p:grpSpPr>
          <p:sp>
            <p:nvSpPr>
              <p:cNvPr id="1050" name="Google Shape;1050;p2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DB647"/>
              </a:solidFill>
              <a:ln cap="sq" cmpd="sng" w="28575">
                <a:solidFill>
                  <a:srgbClr val="000000"/>
                </a:solidFill>
                <a:prstDash val="solid"/>
                <a:miter lim="8000"/>
                <a:headEnd len="sm" w="sm" type="none"/>
                <a:tailEnd len="sm" w="sm" type="none"/>
              </a:ln>
            </p:spPr>
          </p:sp>
          <p:sp>
            <p:nvSpPr>
              <p:cNvPr id="1051" name="Google Shape;1051;p2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2" name="Google Shape;1052;p29"/>
            <p:cNvGrpSpPr/>
            <p:nvPr/>
          </p:nvGrpSpPr>
          <p:grpSpPr>
            <a:xfrm>
              <a:off x="819773" y="103353"/>
              <a:ext cx="585476" cy="585476"/>
              <a:chOff x="0" y="0"/>
              <a:chExt cx="812800" cy="812800"/>
            </a:xfrm>
          </p:grpSpPr>
          <p:sp>
            <p:nvSpPr>
              <p:cNvPr id="1053" name="Google Shape;1053;p2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5B5B"/>
              </a:solidFill>
              <a:ln cap="sq" cmpd="sng" w="28575">
                <a:solidFill>
                  <a:srgbClr val="000000"/>
                </a:solidFill>
                <a:prstDash val="solid"/>
                <a:miter lim="8000"/>
                <a:headEnd len="sm" w="sm" type="none"/>
                <a:tailEnd len="sm" w="sm" type="none"/>
              </a:ln>
            </p:spPr>
          </p:sp>
          <p:sp>
            <p:nvSpPr>
              <p:cNvPr id="1054" name="Google Shape;1054;p2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5" name="Google Shape;1055;p29"/>
            <p:cNvGrpSpPr/>
            <p:nvPr/>
          </p:nvGrpSpPr>
          <p:grpSpPr>
            <a:xfrm>
              <a:off x="1506605" y="103353"/>
              <a:ext cx="585476" cy="585476"/>
              <a:chOff x="0" y="0"/>
              <a:chExt cx="812800" cy="812800"/>
            </a:xfrm>
          </p:grpSpPr>
          <p:sp>
            <p:nvSpPr>
              <p:cNvPr id="1056" name="Google Shape;1056;p2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28575">
                <a:solidFill>
                  <a:srgbClr val="000000"/>
                </a:solidFill>
                <a:prstDash val="solid"/>
                <a:miter lim="8000"/>
                <a:headEnd len="sm" w="sm" type="none"/>
                <a:tailEnd len="sm" w="sm" type="none"/>
              </a:ln>
            </p:spPr>
          </p:sp>
          <p:sp>
            <p:nvSpPr>
              <p:cNvPr id="1057" name="Google Shape;1057;p2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058" name="Google Shape;1058;p29"/>
          <p:cNvSpPr txBox="1"/>
          <p:nvPr/>
        </p:nvSpPr>
        <p:spPr>
          <a:xfrm>
            <a:off x="1028700" y="1557859"/>
            <a:ext cx="8686200" cy="124800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i="0" lang="en-US" sz="8107" u="none" cap="none" strike="noStrike">
                <a:solidFill>
                  <a:srgbClr val="000000"/>
                </a:solidFill>
                <a:latin typeface="Impact"/>
                <a:ea typeface="Impact"/>
                <a:cs typeface="Impact"/>
                <a:sym typeface="Impact"/>
              </a:rPr>
              <a:t>Resource Page</a:t>
            </a:r>
            <a:endParaRPr>
              <a:latin typeface="Impact"/>
              <a:ea typeface="Impact"/>
              <a:cs typeface="Impact"/>
              <a:sym typeface="Impact"/>
            </a:endParaRPr>
          </a:p>
        </p:txBody>
      </p:sp>
      <p:sp>
        <p:nvSpPr>
          <p:cNvPr id="1059" name="Google Shape;1059;p29"/>
          <p:cNvSpPr txBox="1"/>
          <p:nvPr/>
        </p:nvSpPr>
        <p:spPr>
          <a:xfrm>
            <a:off x="942600" y="3429010"/>
            <a:ext cx="7677300" cy="5650200"/>
          </a:xfrm>
          <a:prstGeom prst="rect">
            <a:avLst/>
          </a:prstGeom>
          <a:noFill/>
          <a:ln>
            <a:noFill/>
          </a:ln>
        </p:spPr>
        <p:txBody>
          <a:bodyPr anchorCtr="0" anchor="t" bIns="0" lIns="0" spcFirstLastPara="1" rIns="0" wrap="square" tIns="0">
            <a:spAutoFit/>
          </a:bodyPr>
          <a:lstStyle/>
          <a:p>
            <a:pPr indent="0" lvl="0" marL="0" marR="0" rtl="0" algn="l">
              <a:lnSpc>
                <a:spcPct val="130012"/>
              </a:lnSpc>
              <a:spcBef>
                <a:spcPts val="0"/>
              </a:spcBef>
              <a:spcAft>
                <a:spcPts val="0"/>
              </a:spcAft>
              <a:buNone/>
            </a:pPr>
            <a:r>
              <a:rPr b="0" i="0" lang="en-US" sz="2399" u="none" cap="none" strike="noStrike">
                <a:solidFill>
                  <a:srgbClr val="000000"/>
                </a:solidFill>
                <a:latin typeface="Proxima Nova"/>
                <a:ea typeface="Proxima Nova"/>
                <a:cs typeface="Proxima Nova"/>
                <a:sym typeface="Proxima Nova"/>
              </a:rPr>
              <a:t>Use these design resources in your Canva Presentation.</a:t>
            </a:r>
            <a:endParaRPr/>
          </a:p>
          <a:p>
            <a:pPr indent="0" lvl="0" marL="0" marR="0" rtl="0" algn="l">
              <a:lnSpc>
                <a:spcPct val="130012"/>
              </a:lnSpc>
              <a:spcBef>
                <a:spcPts val="0"/>
              </a:spcBef>
              <a:spcAft>
                <a:spcPts val="0"/>
              </a:spcAft>
              <a:buNone/>
            </a:pPr>
            <a:r>
              <a:t/>
            </a:r>
            <a:endParaRPr b="0" i="0" sz="2399" u="none" cap="none" strike="noStrike">
              <a:solidFill>
                <a:srgbClr val="000000"/>
              </a:solidFill>
              <a:latin typeface="Proxima Nova"/>
              <a:ea typeface="Proxima Nova"/>
              <a:cs typeface="Proxima Nova"/>
              <a:sym typeface="Proxima Nova"/>
            </a:endParaRPr>
          </a:p>
          <a:p>
            <a:pPr indent="0" lvl="0" marL="0" marR="0" rtl="0" algn="l">
              <a:lnSpc>
                <a:spcPct val="130012"/>
              </a:lnSpc>
              <a:spcBef>
                <a:spcPts val="0"/>
              </a:spcBef>
              <a:spcAft>
                <a:spcPts val="0"/>
              </a:spcAft>
              <a:buNone/>
            </a:pPr>
            <a:r>
              <a:t/>
            </a:r>
            <a:endParaRPr b="0" i="0" sz="2399" u="none" cap="none" strike="noStrike">
              <a:solidFill>
                <a:srgbClr val="000000"/>
              </a:solidFill>
              <a:latin typeface="Proxima Nova"/>
              <a:ea typeface="Proxima Nova"/>
              <a:cs typeface="Proxima Nova"/>
              <a:sym typeface="Proxima Nova"/>
            </a:endParaRPr>
          </a:p>
          <a:p>
            <a:pPr indent="0" lvl="0" marL="0" marR="0" rtl="0" algn="l">
              <a:lnSpc>
                <a:spcPct val="130012"/>
              </a:lnSpc>
              <a:spcBef>
                <a:spcPts val="0"/>
              </a:spcBef>
              <a:spcAft>
                <a:spcPts val="0"/>
              </a:spcAft>
              <a:buNone/>
            </a:pPr>
            <a:r>
              <a:t/>
            </a:r>
            <a:endParaRPr b="0" i="0" sz="2399" u="none" cap="none" strike="noStrike">
              <a:solidFill>
                <a:srgbClr val="000000"/>
              </a:solidFill>
              <a:latin typeface="Proxima Nova"/>
              <a:ea typeface="Proxima Nova"/>
              <a:cs typeface="Proxima Nova"/>
              <a:sym typeface="Proxima Nova"/>
            </a:endParaRPr>
          </a:p>
          <a:p>
            <a:pPr indent="0" lvl="0" marL="0" marR="0" rtl="0" algn="l">
              <a:lnSpc>
                <a:spcPct val="130012"/>
              </a:lnSpc>
              <a:spcBef>
                <a:spcPts val="0"/>
              </a:spcBef>
              <a:spcAft>
                <a:spcPts val="0"/>
              </a:spcAft>
              <a:buNone/>
            </a:pPr>
            <a:r>
              <a:t/>
            </a:r>
            <a:endParaRPr b="0" i="0" sz="2399" u="none" cap="none" strike="noStrike">
              <a:solidFill>
                <a:srgbClr val="000000"/>
              </a:solidFill>
              <a:latin typeface="Proxima Nova"/>
              <a:ea typeface="Proxima Nova"/>
              <a:cs typeface="Proxima Nova"/>
              <a:sym typeface="Proxima Nova"/>
            </a:endParaRPr>
          </a:p>
          <a:p>
            <a:pPr indent="0" lvl="0" marL="0" marR="0" rtl="0" algn="l">
              <a:lnSpc>
                <a:spcPct val="130012"/>
              </a:lnSpc>
              <a:spcBef>
                <a:spcPts val="0"/>
              </a:spcBef>
              <a:spcAft>
                <a:spcPts val="0"/>
              </a:spcAft>
              <a:buNone/>
            </a:pPr>
            <a:r>
              <a:t/>
            </a:r>
            <a:endParaRPr b="0" i="0" sz="2399" u="none" cap="none" strike="noStrike">
              <a:solidFill>
                <a:srgbClr val="000000"/>
              </a:solidFill>
              <a:latin typeface="Proxima Nova"/>
              <a:ea typeface="Proxima Nova"/>
              <a:cs typeface="Proxima Nova"/>
              <a:sym typeface="Proxima Nova"/>
            </a:endParaRPr>
          </a:p>
          <a:p>
            <a:pPr indent="0" lvl="0" marL="0" marR="0" rtl="0" algn="l">
              <a:lnSpc>
                <a:spcPct val="130012"/>
              </a:lnSpc>
              <a:spcBef>
                <a:spcPts val="0"/>
              </a:spcBef>
              <a:spcAft>
                <a:spcPts val="0"/>
              </a:spcAft>
              <a:buNone/>
            </a:pPr>
            <a:r>
              <a:t/>
            </a:r>
            <a:endParaRPr b="0" i="0" sz="2399" u="none" cap="none" strike="noStrike">
              <a:solidFill>
                <a:srgbClr val="000000"/>
              </a:solidFill>
              <a:latin typeface="Proxima Nova"/>
              <a:ea typeface="Proxima Nova"/>
              <a:cs typeface="Proxima Nova"/>
              <a:sym typeface="Proxima Nova"/>
            </a:endParaRPr>
          </a:p>
          <a:p>
            <a:pPr indent="0" lvl="0" marL="0" marR="0" rtl="0" algn="l">
              <a:lnSpc>
                <a:spcPct val="130012"/>
              </a:lnSpc>
              <a:spcBef>
                <a:spcPts val="0"/>
              </a:spcBef>
              <a:spcAft>
                <a:spcPts val="0"/>
              </a:spcAft>
              <a:buNone/>
            </a:pPr>
            <a:r>
              <a:t/>
            </a:r>
            <a:endParaRPr b="0" i="0" sz="2399" u="none" cap="none" strike="noStrike">
              <a:solidFill>
                <a:srgbClr val="000000"/>
              </a:solidFill>
              <a:latin typeface="Proxima Nova"/>
              <a:ea typeface="Proxima Nova"/>
              <a:cs typeface="Proxima Nova"/>
              <a:sym typeface="Proxima Nova"/>
            </a:endParaRPr>
          </a:p>
          <a:p>
            <a:pPr indent="0" lvl="0" marL="0" marR="0" rtl="0" algn="l">
              <a:lnSpc>
                <a:spcPct val="130012"/>
              </a:lnSpc>
              <a:spcBef>
                <a:spcPts val="0"/>
              </a:spcBef>
              <a:spcAft>
                <a:spcPts val="0"/>
              </a:spcAft>
              <a:buNone/>
            </a:pPr>
            <a:r>
              <a:t/>
            </a:r>
            <a:endParaRPr b="0" i="0" sz="2399" u="none" cap="none" strike="noStrike">
              <a:solidFill>
                <a:srgbClr val="000000"/>
              </a:solidFill>
              <a:latin typeface="Proxima Nova"/>
              <a:ea typeface="Proxima Nova"/>
              <a:cs typeface="Proxima Nova"/>
              <a:sym typeface="Proxima Nova"/>
            </a:endParaRPr>
          </a:p>
          <a:p>
            <a:pPr indent="0" lvl="0" marL="0" marR="0" rtl="0" algn="l">
              <a:lnSpc>
                <a:spcPct val="130012"/>
              </a:lnSpc>
              <a:spcBef>
                <a:spcPts val="0"/>
              </a:spcBef>
              <a:spcAft>
                <a:spcPts val="0"/>
              </a:spcAft>
              <a:buNone/>
            </a:pPr>
            <a:r>
              <a:rPr b="0" i="0" lang="en-US" sz="2399" u="none" cap="none" strike="noStrike">
                <a:solidFill>
                  <a:srgbClr val="000000"/>
                </a:solidFill>
                <a:latin typeface="Proxima Nova"/>
                <a:ea typeface="Proxima Nova"/>
                <a:cs typeface="Proxima Nova"/>
                <a:sym typeface="Proxima Nova"/>
              </a:rPr>
              <a:t>You can find these fonts online too. Happy designing! </a:t>
            </a:r>
            <a:endParaRPr/>
          </a:p>
          <a:p>
            <a:pPr indent="0" lvl="0" marL="0" marR="0" rtl="0" algn="l">
              <a:lnSpc>
                <a:spcPct val="130012"/>
              </a:lnSpc>
              <a:spcBef>
                <a:spcPts val="0"/>
              </a:spcBef>
              <a:spcAft>
                <a:spcPts val="0"/>
              </a:spcAft>
              <a:buNone/>
            </a:pPr>
            <a:r>
              <a:t/>
            </a:r>
            <a:endParaRPr b="0" i="0" sz="2399" u="none" cap="none" strike="noStrike">
              <a:solidFill>
                <a:srgbClr val="000000"/>
              </a:solidFill>
              <a:latin typeface="Proxima Nova"/>
              <a:ea typeface="Proxima Nova"/>
              <a:cs typeface="Proxima Nova"/>
              <a:sym typeface="Proxima Nova"/>
            </a:endParaRPr>
          </a:p>
          <a:p>
            <a:pPr indent="0" lvl="0" marL="0" marR="0" rtl="0" algn="l">
              <a:lnSpc>
                <a:spcPct val="130012"/>
              </a:lnSpc>
              <a:spcBef>
                <a:spcPts val="0"/>
              </a:spcBef>
              <a:spcAft>
                <a:spcPts val="0"/>
              </a:spcAft>
              <a:buNone/>
            </a:pPr>
            <a:r>
              <a:rPr b="0" i="0" lang="en-US" sz="2399" u="none" cap="none" strike="noStrike">
                <a:solidFill>
                  <a:srgbClr val="000000"/>
                </a:solidFill>
                <a:latin typeface="Proxima Nova"/>
                <a:ea typeface="Proxima Nova"/>
                <a:cs typeface="Proxima Nova"/>
                <a:sym typeface="Proxima Nova"/>
              </a:rPr>
              <a:t>Don't forget to delete this page before presenting. </a:t>
            </a:r>
            <a:endParaRPr/>
          </a:p>
        </p:txBody>
      </p:sp>
      <p:sp>
        <p:nvSpPr>
          <p:cNvPr id="1060" name="Google Shape;1060;p29"/>
          <p:cNvSpPr txBox="1"/>
          <p:nvPr/>
        </p:nvSpPr>
        <p:spPr>
          <a:xfrm>
            <a:off x="1028700" y="4476390"/>
            <a:ext cx="7097100" cy="849300"/>
          </a:xfrm>
          <a:prstGeom prst="rect">
            <a:avLst/>
          </a:prstGeom>
          <a:noFill/>
          <a:ln>
            <a:noFill/>
          </a:ln>
        </p:spPr>
        <p:txBody>
          <a:bodyPr anchorCtr="0" anchor="t" bIns="0" lIns="0" spcFirstLastPara="1" rIns="0" wrap="square" tIns="0">
            <a:spAutoFit/>
          </a:bodyPr>
          <a:lstStyle/>
          <a:p>
            <a:pPr indent="0" lvl="0" marL="0" marR="0" rtl="0" algn="l">
              <a:lnSpc>
                <a:spcPct val="130012"/>
              </a:lnSpc>
              <a:spcBef>
                <a:spcPts val="0"/>
              </a:spcBef>
              <a:spcAft>
                <a:spcPts val="0"/>
              </a:spcAft>
              <a:buNone/>
            </a:pPr>
            <a:r>
              <a:rPr b="0" i="0" lang="en-US" sz="2399" u="none" cap="none" strike="noStrike">
                <a:solidFill>
                  <a:srgbClr val="000000"/>
                </a:solidFill>
                <a:latin typeface="Proxima Nova"/>
                <a:ea typeface="Proxima Nova"/>
                <a:cs typeface="Proxima Nova"/>
                <a:sym typeface="Proxima Nova"/>
              </a:rPr>
              <a:t>This presentation template uses the following free fonts:</a:t>
            </a:r>
            <a:endParaRPr/>
          </a:p>
        </p:txBody>
      </p:sp>
      <p:sp>
        <p:nvSpPr>
          <p:cNvPr id="1061" name="Google Shape;1061;p29"/>
          <p:cNvSpPr txBox="1"/>
          <p:nvPr/>
        </p:nvSpPr>
        <p:spPr>
          <a:xfrm>
            <a:off x="1028700" y="5614600"/>
            <a:ext cx="7677300" cy="1403400"/>
          </a:xfrm>
          <a:prstGeom prst="rect">
            <a:avLst/>
          </a:prstGeom>
          <a:noFill/>
          <a:ln>
            <a:noFill/>
          </a:ln>
        </p:spPr>
        <p:txBody>
          <a:bodyPr anchorCtr="0" anchor="t" bIns="0" lIns="0" spcFirstLastPara="1" rIns="0" wrap="square" tIns="0">
            <a:spAutoFit/>
          </a:bodyPr>
          <a:lstStyle/>
          <a:p>
            <a:pPr indent="-259079" lvl="1" marL="518158" marR="0" rtl="0" algn="l">
              <a:lnSpc>
                <a:spcPct val="140016"/>
              </a:lnSpc>
              <a:spcBef>
                <a:spcPts val="0"/>
              </a:spcBef>
              <a:spcAft>
                <a:spcPts val="0"/>
              </a:spcAft>
              <a:buClr>
                <a:srgbClr val="000000"/>
              </a:buClr>
              <a:buSzPts val="2399"/>
              <a:buFont typeface="Proxima Nova"/>
              <a:buAutoNum type="arabicPeriod"/>
            </a:pPr>
            <a:r>
              <a:rPr b="0" i="0" lang="en-US" sz="2399" u="none" cap="none" strike="noStrike">
                <a:solidFill>
                  <a:srgbClr val="000000"/>
                </a:solidFill>
                <a:latin typeface="Proxima Nova"/>
                <a:ea typeface="Proxima Nova"/>
                <a:cs typeface="Proxima Nova"/>
                <a:sym typeface="Proxima Nova"/>
              </a:rPr>
              <a:t>Titles: </a:t>
            </a:r>
            <a:r>
              <a:rPr lang="en-US" sz="2399">
                <a:latin typeface="Proxima Nova"/>
                <a:ea typeface="Proxima Nova"/>
                <a:cs typeface="Proxima Nova"/>
                <a:sym typeface="Proxima Nova"/>
              </a:rPr>
              <a:t>IMPACT</a:t>
            </a:r>
            <a:endParaRPr/>
          </a:p>
          <a:p>
            <a:pPr indent="-259079" lvl="1" marL="518158" marR="0" rtl="0" algn="l">
              <a:lnSpc>
                <a:spcPct val="140016"/>
              </a:lnSpc>
              <a:spcBef>
                <a:spcPts val="0"/>
              </a:spcBef>
              <a:spcAft>
                <a:spcPts val="0"/>
              </a:spcAft>
              <a:buClr>
                <a:srgbClr val="000000"/>
              </a:buClr>
              <a:buSzPts val="2399"/>
              <a:buFont typeface="Proxima Nova"/>
              <a:buAutoNum type="arabicPeriod"/>
            </a:pPr>
            <a:r>
              <a:rPr b="0" i="0" lang="en-US" sz="2399" u="none" cap="none" strike="noStrike">
                <a:solidFill>
                  <a:srgbClr val="000000"/>
                </a:solidFill>
                <a:latin typeface="Proxima Nova"/>
                <a:ea typeface="Proxima Nova"/>
                <a:cs typeface="Proxima Nova"/>
                <a:sym typeface="Proxima Nova"/>
              </a:rPr>
              <a:t>Headers: </a:t>
            </a:r>
            <a:r>
              <a:rPr lang="en-US" sz="2399">
                <a:solidFill>
                  <a:schemeClr val="dk1"/>
                </a:solidFill>
                <a:latin typeface="Proxima Nova"/>
                <a:ea typeface="Proxima Nova"/>
                <a:cs typeface="Proxima Nova"/>
                <a:sym typeface="Proxima Nova"/>
              </a:rPr>
              <a:t>IMPACT</a:t>
            </a:r>
            <a:endParaRPr/>
          </a:p>
          <a:p>
            <a:pPr indent="-259079" lvl="1" marL="518158" marR="0" rtl="0" algn="l">
              <a:lnSpc>
                <a:spcPct val="140016"/>
              </a:lnSpc>
              <a:spcBef>
                <a:spcPts val="0"/>
              </a:spcBef>
              <a:spcAft>
                <a:spcPts val="0"/>
              </a:spcAft>
              <a:buClr>
                <a:srgbClr val="000000"/>
              </a:buClr>
              <a:buSzPts val="2399"/>
              <a:buFont typeface="Proxima Nova"/>
              <a:buAutoNum type="arabicPeriod"/>
            </a:pPr>
            <a:r>
              <a:rPr b="0" i="0" lang="en-US" sz="2399" u="none" cap="none" strike="noStrike">
                <a:solidFill>
                  <a:srgbClr val="000000"/>
                </a:solidFill>
                <a:latin typeface="Proxima Nova"/>
                <a:ea typeface="Proxima Nova"/>
                <a:cs typeface="Proxima Nova"/>
                <a:sym typeface="Proxima Nova"/>
              </a:rPr>
              <a:t>Body Copy: Proxima Nova</a:t>
            </a:r>
            <a:endParaRPr/>
          </a:p>
        </p:txBody>
      </p:sp>
      <p:grpSp>
        <p:nvGrpSpPr>
          <p:cNvPr id="1062" name="Google Shape;1062;p29"/>
          <p:cNvGrpSpPr/>
          <p:nvPr/>
        </p:nvGrpSpPr>
        <p:grpSpPr>
          <a:xfrm>
            <a:off x="9571150" y="3487795"/>
            <a:ext cx="564092" cy="564092"/>
            <a:chOff x="0" y="0"/>
            <a:chExt cx="812800" cy="812800"/>
          </a:xfrm>
        </p:grpSpPr>
        <p:sp>
          <p:nvSpPr>
            <p:cNvPr id="1063" name="Google Shape;1063;p2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1064" name="Google Shape;1064;p2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5" name="Google Shape;1065;p29"/>
          <p:cNvGrpSpPr/>
          <p:nvPr/>
        </p:nvGrpSpPr>
        <p:grpSpPr>
          <a:xfrm>
            <a:off x="8125859" y="6241599"/>
            <a:ext cx="564092" cy="564092"/>
            <a:chOff x="0" y="0"/>
            <a:chExt cx="812800" cy="812800"/>
          </a:xfrm>
        </p:grpSpPr>
        <p:sp>
          <p:nvSpPr>
            <p:cNvPr id="1066" name="Google Shape;1066;p2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1067" name="Google Shape;1067;p2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068" name="Google Shape;1068;p29"/>
          <p:cNvPicPr preferRelativeResize="0"/>
          <p:nvPr/>
        </p:nvPicPr>
        <p:blipFill>
          <a:blip r:embed="rId4">
            <a:alphaModFix/>
          </a:blip>
          <a:stretch>
            <a:fillRect/>
          </a:stretch>
        </p:blipFill>
        <p:spPr>
          <a:xfrm>
            <a:off x="11055925" y="3304400"/>
            <a:ext cx="807600" cy="873675"/>
          </a:xfrm>
          <a:prstGeom prst="rect">
            <a:avLst/>
          </a:prstGeom>
          <a:noFill/>
          <a:ln>
            <a:noFill/>
          </a:ln>
        </p:spPr>
      </p:pic>
      <p:pic>
        <p:nvPicPr>
          <p:cNvPr id="1069" name="Google Shape;1069;p29"/>
          <p:cNvPicPr preferRelativeResize="0"/>
          <p:nvPr/>
        </p:nvPicPr>
        <p:blipFill>
          <a:blip r:embed="rId5">
            <a:alphaModFix/>
          </a:blip>
          <a:stretch>
            <a:fillRect/>
          </a:stretch>
        </p:blipFill>
        <p:spPr>
          <a:xfrm>
            <a:off x="11131810" y="4611098"/>
            <a:ext cx="655827" cy="769600"/>
          </a:xfrm>
          <a:prstGeom prst="rect">
            <a:avLst/>
          </a:prstGeom>
          <a:noFill/>
          <a:ln>
            <a:noFill/>
          </a:ln>
        </p:spPr>
      </p:pic>
      <p:pic>
        <p:nvPicPr>
          <p:cNvPr id="1070" name="Google Shape;1070;p29"/>
          <p:cNvPicPr preferRelativeResize="0"/>
          <p:nvPr/>
        </p:nvPicPr>
        <p:blipFill>
          <a:blip r:embed="rId6">
            <a:alphaModFix/>
          </a:blip>
          <a:stretch>
            <a:fillRect/>
          </a:stretch>
        </p:blipFill>
        <p:spPr>
          <a:xfrm>
            <a:off x="12296250" y="4631488"/>
            <a:ext cx="716250" cy="728825"/>
          </a:xfrm>
          <a:prstGeom prst="rect">
            <a:avLst/>
          </a:prstGeom>
          <a:noFill/>
          <a:ln>
            <a:noFill/>
          </a:ln>
        </p:spPr>
      </p:pic>
      <p:pic>
        <p:nvPicPr>
          <p:cNvPr id="1071" name="Google Shape;1071;p29"/>
          <p:cNvPicPr preferRelativeResize="0"/>
          <p:nvPr/>
        </p:nvPicPr>
        <p:blipFill>
          <a:blip r:embed="rId7">
            <a:alphaModFix/>
          </a:blip>
          <a:stretch>
            <a:fillRect/>
          </a:stretch>
        </p:blipFill>
        <p:spPr>
          <a:xfrm>
            <a:off x="14601650" y="4582526"/>
            <a:ext cx="615100" cy="826750"/>
          </a:xfrm>
          <a:prstGeom prst="rect">
            <a:avLst/>
          </a:prstGeom>
          <a:noFill/>
          <a:ln>
            <a:noFill/>
          </a:ln>
        </p:spPr>
      </p:pic>
      <p:pic>
        <p:nvPicPr>
          <p:cNvPr id="1072" name="Google Shape;1072;p29"/>
          <p:cNvPicPr preferRelativeResize="0"/>
          <p:nvPr/>
        </p:nvPicPr>
        <p:blipFill>
          <a:blip r:embed="rId8">
            <a:alphaModFix/>
          </a:blip>
          <a:stretch>
            <a:fillRect/>
          </a:stretch>
        </p:blipFill>
        <p:spPr>
          <a:xfrm>
            <a:off x="15702525" y="4582526"/>
            <a:ext cx="755583" cy="728825"/>
          </a:xfrm>
          <a:prstGeom prst="rect">
            <a:avLst/>
          </a:prstGeom>
          <a:noFill/>
          <a:ln>
            <a:noFill/>
          </a:ln>
        </p:spPr>
      </p:pic>
      <p:pic>
        <p:nvPicPr>
          <p:cNvPr id="1073" name="Google Shape;1073;p29"/>
          <p:cNvPicPr preferRelativeResize="0"/>
          <p:nvPr/>
        </p:nvPicPr>
        <p:blipFill>
          <a:blip r:embed="rId9">
            <a:alphaModFix/>
          </a:blip>
          <a:stretch>
            <a:fillRect/>
          </a:stretch>
        </p:blipFill>
        <p:spPr>
          <a:xfrm>
            <a:off x="11205775" y="5887379"/>
            <a:ext cx="807600" cy="1130622"/>
          </a:xfrm>
          <a:prstGeom prst="rect">
            <a:avLst/>
          </a:prstGeom>
          <a:noFill/>
          <a:ln>
            <a:noFill/>
          </a:ln>
        </p:spPr>
      </p:pic>
      <p:pic>
        <p:nvPicPr>
          <p:cNvPr id="1074" name="Google Shape;1074;p29"/>
          <p:cNvPicPr preferRelativeResize="0"/>
          <p:nvPr/>
        </p:nvPicPr>
        <p:blipFill>
          <a:blip r:embed="rId10">
            <a:alphaModFix/>
          </a:blip>
          <a:stretch>
            <a:fillRect/>
          </a:stretch>
        </p:blipFill>
        <p:spPr>
          <a:xfrm>
            <a:off x="12760925" y="5792362"/>
            <a:ext cx="716250" cy="1170913"/>
          </a:xfrm>
          <a:prstGeom prst="rect">
            <a:avLst/>
          </a:prstGeom>
          <a:noFill/>
          <a:ln>
            <a:noFill/>
          </a:ln>
        </p:spPr>
      </p:pic>
      <p:pic>
        <p:nvPicPr>
          <p:cNvPr id="1075" name="Google Shape;1075;p29"/>
          <p:cNvPicPr preferRelativeResize="0"/>
          <p:nvPr/>
        </p:nvPicPr>
        <p:blipFill>
          <a:blip r:embed="rId11">
            <a:alphaModFix/>
          </a:blip>
          <a:stretch>
            <a:fillRect/>
          </a:stretch>
        </p:blipFill>
        <p:spPr>
          <a:xfrm>
            <a:off x="13926089" y="5951601"/>
            <a:ext cx="1021937" cy="1002150"/>
          </a:xfrm>
          <a:prstGeom prst="rect">
            <a:avLst/>
          </a:prstGeom>
          <a:noFill/>
          <a:ln>
            <a:noFill/>
          </a:ln>
        </p:spPr>
      </p:pic>
      <p:pic>
        <p:nvPicPr>
          <p:cNvPr id="1076" name="Google Shape;1076;p29"/>
          <p:cNvPicPr preferRelativeResize="0"/>
          <p:nvPr/>
        </p:nvPicPr>
        <p:blipFill>
          <a:blip r:embed="rId12">
            <a:alphaModFix/>
          </a:blip>
          <a:stretch>
            <a:fillRect/>
          </a:stretch>
        </p:blipFill>
        <p:spPr>
          <a:xfrm>
            <a:off x="15254200" y="5951600"/>
            <a:ext cx="1203888" cy="1002150"/>
          </a:xfrm>
          <a:prstGeom prst="rect">
            <a:avLst/>
          </a:prstGeom>
          <a:noFill/>
          <a:ln>
            <a:noFill/>
          </a:ln>
        </p:spPr>
      </p:pic>
      <p:grpSp>
        <p:nvGrpSpPr>
          <p:cNvPr id="1077" name="Google Shape;1077;p29"/>
          <p:cNvGrpSpPr/>
          <p:nvPr/>
        </p:nvGrpSpPr>
        <p:grpSpPr>
          <a:xfrm>
            <a:off x="11086361" y="1962497"/>
            <a:ext cx="5295675" cy="3379152"/>
            <a:chOff x="0" y="0"/>
            <a:chExt cx="7060900" cy="4505536"/>
          </a:xfrm>
        </p:grpSpPr>
        <p:sp>
          <p:nvSpPr>
            <p:cNvPr id="1078" name="Google Shape;1078;p29"/>
            <p:cNvSpPr/>
            <p:nvPr/>
          </p:nvSpPr>
          <p:spPr>
            <a:xfrm>
              <a:off x="0" y="0"/>
              <a:ext cx="1061934" cy="1025249"/>
            </a:xfrm>
            <a:custGeom>
              <a:rect b="b" l="l" r="r" t="t"/>
              <a:pathLst>
                <a:path extrusionOk="0" h="1025249" w="1061934">
                  <a:moveTo>
                    <a:pt x="0" y="0"/>
                  </a:moveTo>
                  <a:lnTo>
                    <a:pt x="1061934" y="0"/>
                  </a:lnTo>
                  <a:lnTo>
                    <a:pt x="1061934" y="1025249"/>
                  </a:lnTo>
                  <a:lnTo>
                    <a:pt x="0" y="1025249"/>
                  </a:lnTo>
                  <a:lnTo>
                    <a:pt x="0" y="0"/>
                  </a:lnTo>
                  <a:close/>
                </a:path>
              </a:pathLst>
            </a:custGeom>
            <a:blipFill rotWithShape="1">
              <a:blip r:embed="rId13">
                <a:alphaModFix/>
              </a:blip>
              <a:stretch>
                <a:fillRect b="0" l="0" r="0" t="0"/>
              </a:stretch>
            </a:blipFill>
            <a:ln>
              <a:noFill/>
            </a:ln>
          </p:spPr>
        </p:sp>
        <p:sp>
          <p:nvSpPr>
            <p:cNvPr id="1079" name="Google Shape;1079;p29"/>
            <p:cNvSpPr/>
            <p:nvPr/>
          </p:nvSpPr>
          <p:spPr>
            <a:xfrm>
              <a:off x="1639067" y="0"/>
              <a:ext cx="950647" cy="950647"/>
            </a:xfrm>
            <a:custGeom>
              <a:rect b="b" l="l" r="r" t="t"/>
              <a:pathLst>
                <a:path extrusionOk="0" h="950647" w="950647">
                  <a:moveTo>
                    <a:pt x="0" y="0"/>
                  </a:moveTo>
                  <a:lnTo>
                    <a:pt x="950647" y="0"/>
                  </a:lnTo>
                  <a:lnTo>
                    <a:pt x="950647" y="950647"/>
                  </a:lnTo>
                  <a:lnTo>
                    <a:pt x="0" y="950647"/>
                  </a:lnTo>
                  <a:lnTo>
                    <a:pt x="0" y="0"/>
                  </a:lnTo>
                  <a:close/>
                </a:path>
              </a:pathLst>
            </a:custGeom>
            <a:blipFill rotWithShape="1">
              <a:blip r:embed="rId14">
                <a:alphaModFix/>
              </a:blip>
              <a:stretch>
                <a:fillRect b="0" l="0" r="0" t="0"/>
              </a:stretch>
            </a:blipFill>
            <a:ln>
              <a:noFill/>
            </a:ln>
          </p:spPr>
        </p:sp>
        <p:sp>
          <p:nvSpPr>
            <p:cNvPr id="1080" name="Google Shape;1080;p29"/>
            <p:cNvSpPr/>
            <p:nvPr/>
          </p:nvSpPr>
          <p:spPr>
            <a:xfrm>
              <a:off x="2996368" y="97903"/>
              <a:ext cx="974556" cy="937346"/>
            </a:xfrm>
            <a:custGeom>
              <a:rect b="b" l="l" r="r" t="t"/>
              <a:pathLst>
                <a:path extrusionOk="0" h="937346" w="974556">
                  <a:moveTo>
                    <a:pt x="0" y="0"/>
                  </a:moveTo>
                  <a:lnTo>
                    <a:pt x="974556" y="0"/>
                  </a:lnTo>
                  <a:lnTo>
                    <a:pt x="974556" y="937346"/>
                  </a:lnTo>
                  <a:lnTo>
                    <a:pt x="0" y="937346"/>
                  </a:lnTo>
                  <a:lnTo>
                    <a:pt x="0" y="0"/>
                  </a:lnTo>
                  <a:close/>
                </a:path>
              </a:pathLst>
            </a:custGeom>
            <a:blipFill rotWithShape="1">
              <a:blip r:embed="rId15">
                <a:alphaModFix/>
              </a:blip>
              <a:stretch>
                <a:fillRect b="0" l="0" r="0" t="0"/>
              </a:stretch>
            </a:blipFill>
            <a:ln>
              <a:noFill/>
            </a:ln>
          </p:spPr>
        </p:sp>
        <p:sp>
          <p:nvSpPr>
            <p:cNvPr id="1081" name="Google Shape;1081;p29"/>
            <p:cNvSpPr/>
            <p:nvPr/>
          </p:nvSpPr>
          <p:spPr>
            <a:xfrm>
              <a:off x="1534990" y="1985335"/>
              <a:ext cx="940015" cy="904123"/>
            </a:xfrm>
            <a:custGeom>
              <a:rect b="b" l="l" r="r" t="t"/>
              <a:pathLst>
                <a:path extrusionOk="0" h="904123" w="940015">
                  <a:moveTo>
                    <a:pt x="0" y="0"/>
                  </a:moveTo>
                  <a:lnTo>
                    <a:pt x="940015" y="0"/>
                  </a:lnTo>
                  <a:lnTo>
                    <a:pt x="940015" y="904124"/>
                  </a:lnTo>
                  <a:lnTo>
                    <a:pt x="0" y="904124"/>
                  </a:lnTo>
                  <a:lnTo>
                    <a:pt x="0" y="0"/>
                  </a:lnTo>
                  <a:close/>
                </a:path>
              </a:pathLst>
            </a:custGeom>
            <a:blipFill rotWithShape="1">
              <a:blip r:embed="rId16">
                <a:alphaModFix/>
              </a:blip>
              <a:stretch>
                <a:fillRect b="0" l="0" r="0" t="0"/>
              </a:stretch>
            </a:blipFill>
            <a:ln>
              <a:noFill/>
            </a:ln>
          </p:spPr>
        </p:sp>
        <p:sp>
          <p:nvSpPr>
            <p:cNvPr id="1082" name="Google Shape;1082;p29"/>
            <p:cNvSpPr/>
            <p:nvPr/>
          </p:nvSpPr>
          <p:spPr>
            <a:xfrm>
              <a:off x="4510765" y="1869936"/>
              <a:ext cx="988414" cy="1134922"/>
            </a:xfrm>
            <a:custGeom>
              <a:rect b="b" l="l" r="r" t="t"/>
              <a:pathLst>
                <a:path extrusionOk="0" h="1134922" w="988414">
                  <a:moveTo>
                    <a:pt x="0" y="0"/>
                  </a:moveTo>
                  <a:lnTo>
                    <a:pt x="988414" y="0"/>
                  </a:lnTo>
                  <a:lnTo>
                    <a:pt x="988414" y="1134922"/>
                  </a:lnTo>
                  <a:lnTo>
                    <a:pt x="0" y="1134922"/>
                  </a:lnTo>
                  <a:lnTo>
                    <a:pt x="0" y="0"/>
                  </a:lnTo>
                  <a:close/>
                </a:path>
              </a:pathLst>
            </a:custGeom>
            <a:blipFill rotWithShape="1">
              <a:blip r:embed="rId17">
                <a:alphaModFix/>
              </a:blip>
              <a:stretch>
                <a:fillRect b="0" l="0" r="0" t="0"/>
              </a:stretch>
            </a:blipFill>
            <a:ln>
              <a:noFill/>
            </a:ln>
          </p:spPr>
        </p:sp>
        <p:sp>
          <p:nvSpPr>
            <p:cNvPr id="1083" name="Google Shape;1083;p29"/>
            <p:cNvSpPr/>
            <p:nvPr/>
          </p:nvSpPr>
          <p:spPr>
            <a:xfrm>
              <a:off x="2972215" y="1947133"/>
              <a:ext cx="1045472" cy="1045472"/>
            </a:xfrm>
            <a:custGeom>
              <a:rect b="b" l="l" r="r" t="t"/>
              <a:pathLst>
                <a:path extrusionOk="0" h="1045472" w="1045472">
                  <a:moveTo>
                    <a:pt x="0" y="0"/>
                  </a:moveTo>
                  <a:lnTo>
                    <a:pt x="1045471" y="0"/>
                  </a:lnTo>
                  <a:lnTo>
                    <a:pt x="1045471" y="1045471"/>
                  </a:lnTo>
                  <a:lnTo>
                    <a:pt x="0" y="1045471"/>
                  </a:lnTo>
                  <a:lnTo>
                    <a:pt x="0" y="0"/>
                  </a:lnTo>
                  <a:close/>
                </a:path>
              </a:pathLst>
            </a:custGeom>
            <a:blipFill rotWithShape="1">
              <a:blip r:embed="rId18">
                <a:alphaModFix/>
              </a:blip>
              <a:stretch>
                <a:fillRect b="0" l="0" r="0" t="0"/>
              </a:stretch>
            </a:blipFill>
            <a:ln>
              <a:noFill/>
            </a:ln>
          </p:spPr>
        </p:sp>
        <p:sp>
          <p:nvSpPr>
            <p:cNvPr id="1084" name="Google Shape;1084;p29"/>
            <p:cNvSpPr/>
            <p:nvPr/>
          </p:nvSpPr>
          <p:spPr>
            <a:xfrm>
              <a:off x="4372267" y="51027"/>
              <a:ext cx="1031099" cy="1031099"/>
            </a:xfrm>
            <a:custGeom>
              <a:rect b="b" l="l" r="r" t="t"/>
              <a:pathLst>
                <a:path extrusionOk="0" h="1031099" w="1031099">
                  <a:moveTo>
                    <a:pt x="0" y="0"/>
                  </a:moveTo>
                  <a:lnTo>
                    <a:pt x="1031099" y="0"/>
                  </a:lnTo>
                  <a:lnTo>
                    <a:pt x="1031099" y="1031099"/>
                  </a:lnTo>
                  <a:lnTo>
                    <a:pt x="0" y="1031099"/>
                  </a:lnTo>
                  <a:lnTo>
                    <a:pt x="0" y="0"/>
                  </a:lnTo>
                  <a:close/>
                </a:path>
              </a:pathLst>
            </a:custGeom>
            <a:blipFill rotWithShape="1">
              <a:blip r:embed="rId19">
                <a:alphaModFix/>
              </a:blip>
              <a:stretch>
                <a:fillRect b="0" l="0" r="0" t="0"/>
              </a:stretch>
            </a:blipFill>
            <a:ln>
              <a:noFill/>
            </a:ln>
          </p:spPr>
        </p:sp>
        <p:sp>
          <p:nvSpPr>
            <p:cNvPr id="1085" name="Google Shape;1085;p29"/>
            <p:cNvSpPr/>
            <p:nvPr/>
          </p:nvSpPr>
          <p:spPr>
            <a:xfrm>
              <a:off x="6142636" y="44547"/>
              <a:ext cx="783635" cy="1031099"/>
            </a:xfrm>
            <a:custGeom>
              <a:rect b="b" l="l" r="r" t="t"/>
              <a:pathLst>
                <a:path extrusionOk="0" h="1031099" w="783635">
                  <a:moveTo>
                    <a:pt x="0" y="0"/>
                  </a:moveTo>
                  <a:lnTo>
                    <a:pt x="783635" y="0"/>
                  </a:lnTo>
                  <a:lnTo>
                    <a:pt x="783635" y="1031099"/>
                  </a:lnTo>
                  <a:lnTo>
                    <a:pt x="0" y="1031099"/>
                  </a:lnTo>
                  <a:lnTo>
                    <a:pt x="0" y="0"/>
                  </a:lnTo>
                  <a:close/>
                </a:path>
              </a:pathLst>
            </a:custGeom>
            <a:blipFill rotWithShape="1">
              <a:blip r:embed="rId20">
                <a:alphaModFix/>
              </a:blip>
              <a:stretch>
                <a:fillRect b="0" l="0" r="0" t="0"/>
              </a:stretch>
            </a:blipFill>
            <a:ln>
              <a:noFill/>
            </a:ln>
          </p:spPr>
        </p:sp>
        <p:sp>
          <p:nvSpPr>
            <p:cNvPr id="1086" name="Google Shape;1086;p29"/>
            <p:cNvSpPr/>
            <p:nvPr/>
          </p:nvSpPr>
          <p:spPr>
            <a:xfrm>
              <a:off x="3202552" y="3484218"/>
              <a:ext cx="1021318" cy="1021318"/>
            </a:xfrm>
            <a:custGeom>
              <a:rect b="b" l="l" r="r" t="t"/>
              <a:pathLst>
                <a:path extrusionOk="0" h="1021318" w="1021318">
                  <a:moveTo>
                    <a:pt x="0" y="0"/>
                  </a:moveTo>
                  <a:lnTo>
                    <a:pt x="1021318" y="0"/>
                  </a:lnTo>
                  <a:lnTo>
                    <a:pt x="1021318" y="1021318"/>
                  </a:lnTo>
                  <a:lnTo>
                    <a:pt x="0" y="1021318"/>
                  </a:lnTo>
                  <a:lnTo>
                    <a:pt x="0" y="0"/>
                  </a:lnTo>
                  <a:close/>
                </a:path>
              </a:pathLst>
            </a:custGeom>
            <a:blipFill rotWithShape="1">
              <a:blip r:embed="rId21">
                <a:alphaModFix/>
              </a:blip>
              <a:stretch>
                <a:fillRect b="0" l="0" r="0" t="0"/>
              </a:stretch>
            </a:blipFill>
            <a:ln>
              <a:noFill/>
            </a:ln>
          </p:spPr>
        </p:sp>
        <p:sp>
          <p:nvSpPr>
            <p:cNvPr id="1087" name="Google Shape;1087;p29"/>
            <p:cNvSpPr/>
            <p:nvPr/>
          </p:nvSpPr>
          <p:spPr>
            <a:xfrm>
              <a:off x="6142636" y="1947133"/>
              <a:ext cx="918264" cy="899899"/>
            </a:xfrm>
            <a:custGeom>
              <a:rect b="b" l="l" r="r" t="t"/>
              <a:pathLst>
                <a:path extrusionOk="0" h="899899" w="918264">
                  <a:moveTo>
                    <a:pt x="0" y="0"/>
                  </a:moveTo>
                  <a:lnTo>
                    <a:pt x="918264" y="0"/>
                  </a:lnTo>
                  <a:lnTo>
                    <a:pt x="918264" y="899899"/>
                  </a:lnTo>
                  <a:lnTo>
                    <a:pt x="0" y="899899"/>
                  </a:lnTo>
                  <a:lnTo>
                    <a:pt x="0" y="0"/>
                  </a:lnTo>
                  <a:close/>
                </a:path>
              </a:pathLst>
            </a:custGeom>
            <a:blipFill rotWithShape="1">
              <a:blip r:embed="rId22">
                <a:alphaModFix/>
              </a:blip>
              <a:stretch>
                <a:fillRect b="0" l="0" r="0" t="0"/>
              </a:stretch>
            </a:blipFill>
            <a:ln>
              <a:noFill/>
            </a:ln>
          </p:spPr>
        </p:sp>
      </p:grpSp>
      <p:pic>
        <p:nvPicPr>
          <p:cNvPr id="1088" name="Google Shape;1088;p29"/>
          <p:cNvPicPr preferRelativeResize="0"/>
          <p:nvPr/>
        </p:nvPicPr>
        <p:blipFill>
          <a:blip r:embed="rId23">
            <a:alphaModFix/>
          </a:blip>
          <a:stretch>
            <a:fillRect/>
          </a:stretch>
        </p:blipFill>
        <p:spPr>
          <a:xfrm>
            <a:off x="11205776" y="7436890"/>
            <a:ext cx="927025" cy="1297835"/>
          </a:xfrm>
          <a:prstGeom prst="rect">
            <a:avLst/>
          </a:prstGeom>
          <a:noFill/>
          <a:ln>
            <a:noFill/>
          </a:ln>
        </p:spPr>
      </p:pic>
      <p:pic>
        <p:nvPicPr>
          <p:cNvPr id="1089" name="Google Shape;1089;p29"/>
          <p:cNvPicPr preferRelativeResize="0"/>
          <p:nvPr/>
        </p:nvPicPr>
        <p:blipFill>
          <a:blip r:embed="rId24">
            <a:alphaModFix/>
          </a:blip>
          <a:stretch>
            <a:fillRect/>
          </a:stretch>
        </p:blipFill>
        <p:spPr>
          <a:xfrm>
            <a:off x="12808175" y="7497889"/>
            <a:ext cx="716250" cy="1175844"/>
          </a:xfrm>
          <a:prstGeom prst="rect">
            <a:avLst/>
          </a:prstGeom>
          <a:noFill/>
          <a:ln>
            <a:noFill/>
          </a:ln>
        </p:spPr>
      </p:pic>
      <p:pic>
        <p:nvPicPr>
          <p:cNvPr id="1090" name="Google Shape;1090;p29"/>
          <p:cNvPicPr preferRelativeResize="0"/>
          <p:nvPr/>
        </p:nvPicPr>
        <p:blipFill>
          <a:blip r:embed="rId25">
            <a:alphaModFix/>
          </a:blip>
          <a:stretch>
            <a:fillRect/>
          </a:stretch>
        </p:blipFill>
        <p:spPr>
          <a:xfrm>
            <a:off x="13877326" y="7617051"/>
            <a:ext cx="1070700" cy="1070700"/>
          </a:xfrm>
          <a:prstGeom prst="rect">
            <a:avLst/>
          </a:prstGeom>
          <a:noFill/>
          <a:ln>
            <a:noFill/>
          </a:ln>
        </p:spPr>
      </p:pic>
      <p:pic>
        <p:nvPicPr>
          <p:cNvPr id="1091" name="Google Shape;1091;p29"/>
          <p:cNvPicPr preferRelativeResize="0"/>
          <p:nvPr/>
        </p:nvPicPr>
        <p:blipFill>
          <a:blip r:embed="rId26">
            <a:alphaModFix/>
          </a:blip>
          <a:stretch>
            <a:fillRect/>
          </a:stretch>
        </p:blipFill>
        <p:spPr>
          <a:xfrm>
            <a:off x="15392638" y="7563711"/>
            <a:ext cx="927025" cy="107341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FEF"/>
        </a:solidFill>
      </p:bgPr>
    </p:bg>
    <p:spTree>
      <p:nvGrpSpPr>
        <p:cNvPr id="291" name="Shape 291"/>
        <p:cNvGrpSpPr/>
        <p:nvPr/>
      </p:nvGrpSpPr>
      <p:grpSpPr>
        <a:xfrm>
          <a:off x="0" y="0"/>
          <a:ext cx="0" cy="0"/>
          <a:chOff x="0" y="0"/>
          <a:chExt cx="0" cy="0"/>
        </a:xfrm>
      </p:grpSpPr>
      <p:pic>
        <p:nvPicPr>
          <p:cNvPr id="292" name="Google Shape;292;p12"/>
          <p:cNvPicPr preferRelativeResize="0"/>
          <p:nvPr/>
        </p:nvPicPr>
        <p:blipFill>
          <a:blip r:embed="rId3">
            <a:alphaModFix/>
          </a:blip>
          <a:stretch>
            <a:fillRect/>
          </a:stretch>
        </p:blipFill>
        <p:spPr>
          <a:xfrm>
            <a:off x="9383555" y="4778475"/>
            <a:ext cx="10403840" cy="10287000"/>
          </a:xfrm>
          <a:prstGeom prst="rect">
            <a:avLst/>
          </a:prstGeom>
          <a:noFill/>
          <a:ln>
            <a:noFill/>
          </a:ln>
        </p:spPr>
      </p:pic>
      <p:pic>
        <p:nvPicPr>
          <p:cNvPr id="293" name="Google Shape;293;p12"/>
          <p:cNvPicPr preferRelativeResize="0"/>
          <p:nvPr/>
        </p:nvPicPr>
        <p:blipFill>
          <a:blip r:embed="rId4">
            <a:alphaModFix/>
          </a:blip>
          <a:stretch>
            <a:fillRect/>
          </a:stretch>
        </p:blipFill>
        <p:spPr>
          <a:xfrm>
            <a:off x="-2545225" y="-6282150"/>
            <a:ext cx="14904852" cy="14737474"/>
          </a:xfrm>
          <a:prstGeom prst="rect">
            <a:avLst/>
          </a:prstGeom>
          <a:noFill/>
          <a:ln>
            <a:noFill/>
          </a:ln>
        </p:spPr>
      </p:pic>
      <p:grpSp>
        <p:nvGrpSpPr>
          <p:cNvPr id="294" name="Google Shape;294;p12"/>
          <p:cNvGrpSpPr/>
          <p:nvPr/>
        </p:nvGrpSpPr>
        <p:grpSpPr>
          <a:xfrm>
            <a:off x="599292" y="321471"/>
            <a:ext cx="17089416" cy="9463232"/>
            <a:chOff x="0" y="-241102"/>
            <a:chExt cx="22785889" cy="12617644"/>
          </a:xfrm>
        </p:grpSpPr>
        <p:grpSp>
          <p:nvGrpSpPr>
            <p:cNvPr id="295" name="Google Shape;295;p12"/>
            <p:cNvGrpSpPr/>
            <p:nvPr/>
          </p:nvGrpSpPr>
          <p:grpSpPr>
            <a:xfrm>
              <a:off x="0" y="-241102"/>
              <a:ext cx="22785889" cy="12617644"/>
              <a:chOff x="0" y="-47625"/>
              <a:chExt cx="4500916" cy="2492374"/>
            </a:xfrm>
          </p:grpSpPr>
          <p:sp>
            <p:nvSpPr>
              <p:cNvPr id="296" name="Google Shape;296;p12"/>
              <p:cNvSpPr/>
              <p:nvPr/>
            </p:nvSpPr>
            <p:spPr>
              <a:xfrm>
                <a:off x="0" y="0"/>
                <a:ext cx="4500916" cy="2444749"/>
              </a:xfrm>
              <a:custGeom>
                <a:rect b="b" l="l" r="r" t="t"/>
                <a:pathLst>
                  <a:path extrusionOk="0" h="2444749" w="4500916">
                    <a:moveTo>
                      <a:pt x="0" y="0"/>
                    </a:moveTo>
                    <a:lnTo>
                      <a:pt x="4500916" y="0"/>
                    </a:lnTo>
                    <a:lnTo>
                      <a:pt x="4500916" y="2444749"/>
                    </a:lnTo>
                    <a:lnTo>
                      <a:pt x="0" y="2444749"/>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297" name="Google Shape;297;p12"/>
              <p:cNvSpPr txBox="1"/>
              <p:nvPr/>
            </p:nvSpPr>
            <p:spPr>
              <a:xfrm>
                <a:off x="0" y="-47625"/>
                <a:ext cx="4500916" cy="24923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98" name="Google Shape;298;p12"/>
            <p:cNvCxnSpPr/>
            <p:nvPr/>
          </p:nvCxnSpPr>
          <p:spPr>
            <a:xfrm>
              <a:off x="7352182"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299" name="Google Shape;299;p12"/>
            <p:cNvCxnSpPr/>
            <p:nvPr/>
          </p:nvCxnSpPr>
          <p:spPr>
            <a:xfrm>
              <a:off x="15433707"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300" name="Google Shape;300;p12"/>
            <p:cNvCxnSpPr/>
            <p:nvPr/>
          </p:nvCxnSpPr>
          <p:spPr>
            <a:xfrm>
              <a:off x="0" y="813022"/>
              <a:ext cx="22785889" cy="0"/>
            </a:xfrm>
            <a:prstGeom prst="straightConnector1">
              <a:avLst/>
            </a:prstGeom>
            <a:noFill/>
            <a:ln cap="flat" cmpd="sng" w="38100">
              <a:solidFill>
                <a:srgbClr val="000000"/>
              </a:solidFill>
              <a:prstDash val="solid"/>
              <a:round/>
              <a:headEnd len="sm" w="sm" type="none"/>
              <a:tailEnd len="sm" w="sm" type="none"/>
            </a:ln>
          </p:spPr>
        </p:cxnSp>
        <p:grpSp>
          <p:nvGrpSpPr>
            <p:cNvPr id="301" name="Google Shape;301;p12"/>
            <p:cNvGrpSpPr/>
            <p:nvPr/>
          </p:nvGrpSpPr>
          <p:grpSpPr>
            <a:xfrm rot="-5400000">
              <a:off x="21891606" y="145130"/>
              <a:ext cx="478712" cy="506762"/>
              <a:chOff x="0" y="-47625"/>
              <a:chExt cx="812800" cy="860425"/>
            </a:xfrm>
          </p:grpSpPr>
          <p:sp>
            <p:nvSpPr>
              <p:cNvPr id="302" name="Google Shape;302;p12"/>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303" name="Google Shape;303;p12"/>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4" name="Google Shape;304;p12"/>
            <p:cNvGrpSpPr/>
            <p:nvPr/>
          </p:nvGrpSpPr>
          <p:grpSpPr>
            <a:xfrm rot="5400000">
              <a:off x="19512199" y="141500"/>
              <a:ext cx="478712" cy="506762"/>
              <a:chOff x="0" y="-47625"/>
              <a:chExt cx="812800" cy="860425"/>
            </a:xfrm>
          </p:grpSpPr>
          <p:sp>
            <p:nvSpPr>
              <p:cNvPr id="305" name="Google Shape;305;p12"/>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306" name="Google Shape;306;p12"/>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7" name="Google Shape;307;p12"/>
            <p:cNvSpPr txBox="1"/>
            <p:nvPr/>
          </p:nvSpPr>
          <p:spPr>
            <a:xfrm>
              <a:off x="20114055" y="119845"/>
              <a:ext cx="17190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02/20</a:t>
              </a:r>
              <a:endParaRPr>
                <a:latin typeface="Impact"/>
                <a:ea typeface="Impact"/>
                <a:cs typeface="Impact"/>
                <a:sym typeface="Impact"/>
              </a:endParaRPr>
            </a:p>
          </p:txBody>
        </p:sp>
        <p:sp>
          <p:nvSpPr>
            <p:cNvPr id="308" name="Google Shape;308;p12"/>
            <p:cNvSpPr txBox="1"/>
            <p:nvPr/>
          </p:nvSpPr>
          <p:spPr>
            <a:xfrm>
              <a:off x="7994660" y="119845"/>
              <a:ext cx="67965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WWW.RAILROAD.COM</a:t>
              </a:r>
              <a:endParaRPr>
                <a:latin typeface="Impact"/>
                <a:ea typeface="Impact"/>
                <a:cs typeface="Impact"/>
                <a:sym typeface="Impact"/>
              </a:endParaRPr>
            </a:p>
          </p:txBody>
        </p:sp>
        <p:grpSp>
          <p:nvGrpSpPr>
            <p:cNvPr id="309" name="Google Shape;309;p12"/>
            <p:cNvGrpSpPr/>
            <p:nvPr/>
          </p:nvGrpSpPr>
          <p:grpSpPr>
            <a:xfrm>
              <a:off x="132942" y="103353"/>
              <a:ext cx="585476" cy="585476"/>
              <a:chOff x="0" y="0"/>
              <a:chExt cx="812800" cy="812800"/>
            </a:xfrm>
          </p:grpSpPr>
          <p:sp>
            <p:nvSpPr>
              <p:cNvPr id="310" name="Google Shape;310;p1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DB647"/>
              </a:solidFill>
              <a:ln cap="sq" cmpd="sng" w="28575">
                <a:solidFill>
                  <a:srgbClr val="000000"/>
                </a:solidFill>
                <a:prstDash val="solid"/>
                <a:miter lim="8000"/>
                <a:headEnd len="sm" w="sm" type="none"/>
                <a:tailEnd len="sm" w="sm" type="none"/>
              </a:ln>
            </p:spPr>
          </p:sp>
          <p:sp>
            <p:nvSpPr>
              <p:cNvPr id="311" name="Google Shape;311;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12"/>
            <p:cNvGrpSpPr/>
            <p:nvPr/>
          </p:nvGrpSpPr>
          <p:grpSpPr>
            <a:xfrm>
              <a:off x="819773" y="103353"/>
              <a:ext cx="585476" cy="585476"/>
              <a:chOff x="0" y="0"/>
              <a:chExt cx="812800" cy="812800"/>
            </a:xfrm>
          </p:grpSpPr>
          <p:sp>
            <p:nvSpPr>
              <p:cNvPr id="313" name="Google Shape;313;p1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5B5B"/>
              </a:solidFill>
              <a:ln cap="sq" cmpd="sng" w="28575">
                <a:solidFill>
                  <a:srgbClr val="000000"/>
                </a:solidFill>
                <a:prstDash val="solid"/>
                <a:miter lim="8000"/>
                <a:headEnd len="sm" w="sm" type="none"/>
                <a:tailEnd len="sm" w="sm" type="none"/>
              </a:ln>
            </p:spPr>
          </p:sp>
          <p:sp>
            <p:nvSpPr>
              <p:cNvPr id="314" name="Google Shape;314;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12"/>
            <p:cNvGrpSpPr/>
            <p:nvPr/>
          </p:nvGrpSpPr>
          <p:grpSpPr>
            <a:xfrm>
              <a:off x="1506605" y="103353"/>
              <a:ext cx="585476" cy="585476"/>
              <a:chOff x="0" y="0"/>
              <a:chExt cx="812800" cy="812800"/>
            </a:xfrm>
          </p:grpSpPr>
          <p:sp>
            <p:nvSpPr>
              <p:cNvPr id="316" name="Google Shape;316;p1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28575">
                <a:solidFill>
                  <a:srgbClr val="000000"/>
                </a:solidFill>
                <a:prstDash val="solid"/>
                <a:miter lim="8000"/>
                <a:headEnd len="sm" w="sm" type="none"/>
                <a:tailEnd len="sm" w="sm" type="none"/>
              </a:ln>
            </p:spPr>
          </p:sp>
          <p:sp>
            <p:nvSpPr>
              <p:cNvPr id="317" name="Google Shape;317;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18" name="Google Shape;318;p12"/>
          <p:cNvGrpSpPr/>
          <p:nvPr/>
        </p:nvGrpSpPr>
        <p:grpSpPr>
          <a:xfrm>
            <a:off x="9345921" y="3169972"/>
            <a:ext cx="6172546" cy="1131753"/>
            <a:chOff x="0" y="-47625"/>
            <a:chExt cx="1625691" cy="298075"/>
          </a:xfrm>
        </p:grpSpPr>
        <p:sp>
          <p:nvSpPr>
            <p:cNvPr id="319" name="Google Shape;319;p12"/>
            <p:cNvSpPr/>
            <p:nvPr/>
          </p:nvSpPr>
          <p:spPr>
            <a:xfrm>
              <a:off x="0" y="0"/>
              <a:ext cx="1625691" cy="250450"/>
            </a:xfrm>
            <a:custGeom>
              <a:rect b="b" l="l" r="r" t="t"/>
              <a:pathLst>
                <a:path extrusionOk="0" h="250450" w="1625691">
                  <a:moveTo>
                    <a:pt x="0" y="0"/>
                  </a:moveTo>
                  <a:lnTo>
                    <a:pt x="1625691" y="0"/>
                  </a:lnTo>
                  <a:lnTo>
                    <a:pt x="1625691" y="250450"/>
                  </a:lnTo>
                  <a:lnTo>
                    <a:pt x="0" y="250450"/>
                  </a:lnTo>
                  <a:close/>
                </a:path>
              </a:pathLst>
            </a:custGeom>
            <a:solidFill>
              <a:srgbClr val="5DB647"/>
            </a:solidFill>
            <a:ln cap="sq" cmpd="sng" w="28575">
              <a:solidFill>
                <a:srgbClr val="000000"/>
              </a:solidFill>
              <a:prstDash val="solid"/>
              <a:miter lim="8000"/>
              <a:headEnd len="sm" w="sm" type="none"/>
              <a:tailEnd len="sm" w="sm" type="none"/>
            </a:ln>
          </p:spPr>
        </p:sp>
        <p:sp>
          <p:nvSpPr>
            <p:cNvPr id="320" name="Google Shape;320;p12"/>
            <p:cNvSpPr txBox="1"/>
            <p:nvPr/>
          </p:nvSpPr>
          <p:spPr>
            <a:xfrm>
              <a:off x="0" y="-47625"/>
              <a:ext cx="1625691" cy="298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1" name="Google Shape;321;p12"/>
          <p:cNvGrpSpPr/>
          <p:nvPr/>
        </p:nvGrpSpPr>
        <p:grpSpPr>
          <a:xfrm>
            <a:off x="1230621" y="3169972"/>
            <a:ext cx="6324967" cy="1131753"/>
            <a:chOff x="0" y="-47625"/>
            <a:chExt cx="1665835" cy="298075"/>
          </a:xfrm>
        </p:grpSpPr>
        <p:sp>
          <p:nvSpPr>
            <p:cNvPr id="322" name="Google Shape;322;p12"/>
            <p:cNvSpPr/>
            <p:nvPr/>
          </p:nvSpPr>
          <p:spPr>
            <a:xfrm>
              <a:off x="0" y="0"/>
              <a:ext cx="1665835" cy="250450"/>
            </a:xfrm>
            <a:custGeom>
              <a:rect b="b" l="l" r="r" t="t"/>
              <a:pathLst>
                <a:path extrusionOk="0" h="250450" w="1665835">
                  <a:moveTo>
                    <a:pt x="0" y="0"/>
                  </a:moveTo>
                  <a:lnTo>
                    <a:pt x="1665835" y="0"/>
                  </a:lnTo>
                  <a:lnTo>
                    <a:pt x="1665835" y="250450"/>
                  </a:lnTo>
                  <a:lnTo>
                    <a:pt x="0" y="250450"/>
                  </a:lnTo>
                  <a:close/>
                </a:path>
              </a:pathLst>
            </a:custGeom>
            <a:solidFill>
              <a:srgbClr val="5DB647"/>
            </a:solidFill>
            <a:ln cap="sq" cmpd="sng" w="28575">
              <a:solidFill>
                <a:srgbClr val="000000"/>
              </a:solidFill>
              <a:prstDash val="solid"/>
              <a:miter lim="8000"/>
              <a:headEnd len="sm" w="sm" type="none"/>
              <a:tailEnd len="sm" w="sm" type="none"/>
            </a:ln>
          </p:spPr>
        </p:sp>
        <p:sp>
          <p:nvSpPr>
            <p:cNvPr id="323" name="Google Shape;323;p12"/>
            <p:cNvSpPr txBox="1"/>
            <p:nvPr/>
          </p:nvSpPr>
          <p:spPr>
            <a:xfrm>
              <a:off x="0" y="-47625"/>
              <a:ext cx="1665835" cy="298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4" name="Google Shape;324;p12"/>
          <p:cNvGrpSpPr/>
          <p:nvPr/>
        </p:nvGrpSpPr>
        <p:grpSpPr>
          <a:xfrm>
            <a:off x="9345921" y="6284505"/>
            <a:ext cx="6172546" cy="1131753"/>
            <a:chOff x="0" y="-47625"/>
            <a:chExt cx="1625691" cy="298075"/>
          </a:xfrm>
        </p:grpSpPr>
        <p:sp>
          <p:nvSpPr>
            <p:cNvPr id="325" name="Google Shape;325;p12"/>
            <p:cNvSpPr/>
            <p:nvPr/>
          </p:nvSpPr>
          <p:spPr>
            <a:xfrm>
              <a:off x="0" y="0"/>
              <a:ext cx="1625691" cy="250450"/>
            </a:xfrm>
            <a:custGeom>
              <a:rect b="b" l="l" r="r" t="t"/>
              <a:pathLst>
                <a:path extrusionOk="0" h="250450" w="1625691">
                  <a:moveTo>
                    <a:pt x="0" y="0"/>
                  </a:moveTo>
                  <a:lnTo>
                    <a:pt x="1625691" y="0"/>
                  </a:lnTo>
                  <a:lnTo>
                    <a:pt x="1625691" y="250450"/>
                  </a:lnTo>
                  <a:lnTo>
                    <a:pt x="0" y="250450"/>
                  </a:lnTo>
                  <a:close/>
                </a:path>
              </a:pathLst>
            </a:custGeom>
            <a:solidFill>
              <a:srgbClr val="5DB647"/>
            </a:solidFill>
            <a:ln cap="sq" cmpd="sng" w="28575">
              <a:solidFill>
                <a:srgbClr val="000000"/>
              </a:solidFill>
              <a:prstDash val="solid"/>
              <a:miter lim="8000"/>
              <a:headEnd len="sm" w="sm" type="none"/>
              <a:tailEnd len="sm" w="sm" type="none"/>
            </a:ln>
          </p:spPr>
        </p:sp>
        <p:sp>
          <p:nvSpPr>
            <p:cNvPr id="326" name="Google Shape;326;p12"/>
            <p:cNvSpPr txBox="1"/>
            <p:nvPr/>
          </p:nvSpPr>
          <p:spPr>
            <a:xfrm>
              <a:off x="0" y="-47625"/>
              <a:ext cx="1625691" cy="298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 name="Google Shape;327;p12"/>
          <p:cNvGrpSpPr/>
          <p:nvPr/>
        </p:nvGrpSpPr>
        <p:grpSpPr>
          <a:xfrm>
            <a:off x="1230621" y="6284505"/>
            <a:ext cx="6324967" cy="1131753"/>
            <a:chOff x="0" y="-47625"/>
            <a:chExt cx="1665835" cy="298075"/>
          </a:xfrm>
        </p:grpSpPr>
        <p:sp>
          <p:nvSpPr>
            <p:cNvPr id="328" name="Google Shape;328;p12"/>
            <p:cNvSpPr/>
            <p:nvPr/>
          </p:nvSpPr>
          <p:spPr>
            <a:xfrm>
              <a:off x="0" y="0"/>
              <a:ext cx="1665835" cy="250450"/>
            </a:xfrm>
            <a:custGeom>
              <a:rect b="b" l="l" r="r" t="t"/>
              <a:pathLst>
                <a:path extrusionOk="0" h="250450" w="1665835">
                  <a:moveTo>
                    <a:pt x="0" y="0"/>
                  </a:moveTo>
                  <a:lnTo>
                    <a:pt x="1665835" y="0"/>
                  </a:lnTo>
                  <a:lnTo>
                    <a:pt x="1665835" y="250450"/>
                  </a:lnTo>
                  <a:lnTo>
                    <a:pt x="0" y="250450"/>
                  </a:lnTo>
                  <a:close/>
                </a:path>
              </a:pathLst>
            </a:custGeom>
            <a:solidFill>
              <a:srgbClr val="5DB647"/>
            </a:solidFill>
            <a:ln cap="sq" cmpd="sng" w="28575">
              <a:solidFill>
                <a:srgbClr val="000000"/>
              </a:solidFill>
              <a:prstDash val="solid"/>
              <a:miter lim="8000"/>
              <a:headEnd len="sm" w="sm" type="none"/>
              <a:tailEnd len="sm" w="sm" type="none"/>
            </a:ln>
          </p:spPr>
        </p:sp>
        <p:sp>
          <p:nvSpPr>
            <p:cNvPr id="329" name="Google Shape;329;p12"/>
            <p:cNvSpPr txBox="1"/>
            <p:nvPr/>
          </p:nvSpPr>
          <p:spPr>
            <a:xfrm>
              <a:off x="0" y="-47625"/>
              <a:ext cx="1665835" cy="298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0" name="Google Shape;330;p12"/>
          <p:cNvSpPr txBox="1"/>
          <p:nvPr/>
        </p:nvSpPr>
        <p:spPr>
          <a:xfrm>
            <a:off x="9672128" y="3413012"/>
            <a:ext cx="3537000" cy="877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700" u="none" cap="none" strike="noStrike">
                <a:solidFill>
                  <a:srgbClr val="EEFFEF"/>
                </a:solidFill>
                <a:latin typeface="Impact"/>
                <a:ea typeface="Impact"/>
                <a:cs typeface="Impact"/>
                <a:sym typeface="Impact"/>
              </a:rPr>
              <a:t>Overview</a:t>
            </a:r>
            <a:endParaRPr sz="5700">
              <a:latin typeface="Impact"/>
              <a:ea typeface="Impact"/>
              <a:cs typeface="Impact"/>
              <a:sym typeface="Impact"/>
            </a:endParaRPr>
          </a:p>
        </p:txBody>
      </p:sp>
      <p:sp>
        <p:nvSpPr>
          <p:cNvPr id="331" name="Google Shape;331;p12"/>
          <p:cNvSpPr txBox="1"/>
          <p:nvPr/>
        </p:nvSpPr>
        <p:spPr>
          <a:xfrm>
            <a:off x="9541378" y="4493313"/>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Elaborate on what you want to discuss. </a:t>
            </a:r>
            <a:endParaRPr/>
          </a:p>
        </p:txBody>
      </p:sp>
      <p:sp>
        <p:nvSpPr>
          <p:cNvPr id="332" name="Google Shape;332;p12"/>
          <p:cNvSpPr txBox="1"/>
          <p:nvPr/>
        </p:nvSpPr>
        <p:spPr>
          <a:xfrm>
            <a:off x="1421625" y="3413012"/>
            <a:ext cx="5943000" cy="877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700" u="none" cap="none" strike="noStrike">
                <a:solidFill>
                  <a:srgbClr val="EEFFEF"/>
                </a:solidFill>
                <a:latin typeface="Impact"/>
                <a:ea typeface="Impact"/>
                <a:cs typeface="Impact"/>
                <a:sym typeface="Impact"/>
              </a:rPr>
              <a:t>Int</a:t>
            </a:r>
            <a:r>
              <a:rPr lang="en-US" sz="5700">
                <a:solidFill>
                  <a:srgbClr val="EEFFEF"/>
                </a:solidFill>
                <a:latin typeface="Impact"/>
                <a:ea typeface="Impact"/>
                <a:cs typeface="Impact"/>
                <a:sym typeface="Impact"/>
              </a:rPr>
              <a:t>ro</a:t>
            </a:r>
            <a:r>
              <a:rPr i="0" lang="en-US" sz="5700" u="none" cap="none" strike="noStrike">
                <a:solidFill>
                  <a:srgbClr val="EEFFEF"/>
                </a:solidFill>
                <a:latin typeface="Impact"/>
                <a:ea typeface="Impact"/>
                <a:cs typeface="Impact"/>
                <a:sym typeface="Impact"/>
              </a:rPr>
              <a:t>duction</a:t>
            </a:r>
            <a:endParaRPr sz="5700">
              <a:latin typeface="Impact"/>
              <a:ea typeface="Impact"/>
              <a:cs typeface="Impact"/>
              <a:sym typeface="Impact"/>
            </a:endParaRPr>
          </a:p>
        </p:txBody>
      </p:sp>
      <p:sp>
        <p:nvSpPr>
          <p:cNvPr id="333" name="Google Shape;333;p12"/>
          <p:cNvSpPr txBox="1"/>
          <p:nvPr/>
        </p:nvSpPr>
        <p:spPr>
          <a:xfrm>
            <a:off x="1367800" y="4493313"/>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Elaborate on what you want to discuss. </a:t>
            </a:r>
            <a:endParaRPr/>
          </a:p>
        </p:txBody>
      </p:sp>
      <p:sp>
        <p:nvSpPr>
          <p:cNvPr id="334" name="Google Shape;334;p12"/>
          <p:cNvSpPr txBox="1"/>
          <p:nvPr/>
        </p:nvSpPr>
        <p:spPr>
          <a:xfrm>
            <a:off x="1375425" y="6519033"/>
            <a:ext cx="6035400" cy="877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700" u="none" cap="none" strike="noStrike">
                <a:solidFill>
                  <a:srgbClr val="EEFFEF"/>
                </a:solidFill>
                <a:latin typeface="Impact"/>
                <a:ea typeface="Impact"/>
                <a:cs typeface="Impact"/>
                <a:sym typeface="Impact"/>
              </a:rPr>
              <a:t>Services Offered</a:t>
            </a:r>
            <a:endParaRPr b="0" i="0" sz="3200" u="none" cap="none" strike="noStrike">
              <a:solidFill>
                <a:srgbClr val="EEFFEF"/>
              </a:solidFill>
              <a:latin typeface="Arial"/>
              <a:ea typeface="Arial"/>
              <a:cs typeface="Arial"/>
              <a:sym typeface="Arial"/>
            </a:endParaRPr>
          </a:p>
        </p:txBody>
      </p:sp>
      <p:sp>
        <p:nvSpPr>
          <p:cNvPr id="335" name="Google Shape;335;p12"/>
          <p:cNvSpPr txBox="1"/>
          <p:nvPr/>
        </p:nvSpPr>
        <p:spPr>
          <a:xfrm>
            <a:off x="9541378" y="6519033"/>
            <a:ext cx="5640000" cy="877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700" u="none" cap="none" strike="noStrike">
                <a:solidFill>
                  <a:srgbClr val="EEFFEF"/>
                </a:solidFill>
                <a:latin typeface="Impact"/>
                <a:ea typeface="Impact"/>
                <a:cs typeface="Impact"/>
                <a:sym typeface="Impact"/>
              </a:rPr>
              <a:t>Infrastructure</a:t>
            </a:r>
            <a:endParaRPr sz="5700">
              <a:latin typeface="Impact"/>
              <a:ea typeface="Impact"/>
              <a:cs typeface="Impact"/>
              <a:sym typeface="Impact"/>
            </a:endParaRPr>
          </a:p>
        </p:txBody>
      </p:sp>
      <p:sp>
        <p:nvSpPr>
          <p:cNvPr id="336" name="Google Shape;336;p12"/>
          <p:cNvSpPr txBox="1"/>
          <p:nvPr/>
        </p:nvSpPr>
        <p:spPr>
          <a:xfrm>
            <a:off x="1367800" y="7611808"/>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Elaborate on what you want to discuss. </a:t>
            </a:r>
            <a:endParaRPr/>
          </a:p>
        </p:txBody>
      </p:sp>
      <p:sp>
        <p:nvSpPr>
          <p:cNvPr id="337" name="Google Shape;337;p12"/>
          <p:cNvSpPr txBox="1"/>
          <p:nvPr/>
        </p:nvSpPr>
        <p:spPr>
          <a:xfrm>
            <a:off x="9541378" y="7611808"/>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Elaborate on what you want to discuss. </a:t>
            </a:r>
            <a:endParaRPr/>
          </a:p>
        </p:txBody>
      </p:sp>
      <p:sp>
        <p:nvSpPr>
          <p:cNvPr id="338" name="Google Shape;338;p12"/>
          <p:cNvSpPr txBox="1"/>
          <p:nvPr/>
        </p:nvSpPr>
        <p:spPr>
          <a:xfrm>
            <a:off x="1230621" y="1330198"/>
            <a:ext cx="16028700" cy="177120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i="0" lang="en-US" sz="11507" u="none" cap="none" strike="noStrike">
                <a:solidFill>
                  <a:srgbClr val="000000"/>
                </a:solidFill>
                <a:latin typeface="Impact"/>
                <a:ea typeface="Impact"/>
                <a:cs typeface="Impact"/>
                <a:sym typeface="Impact"/>
              </a:rPr>
              <a:t>Table Of Contents</a:t>
            </a:r>
            <a:endParaRPr sz="4800">
              <a:latin typeface="Impact"/>
              <a:ea typeface="Impact"/>
              <a:cs typeface="Impact"/>
              <a:sym typeface="Impact"/>
            </a:endParaRPr>
          </a:p>
        </p:txBody>
      </p:sp>
      <p:grpSp>
        <p:nvGrpSpPr>
          <p:cNvPr id="339" name="Google Shape;339;p12"/>
          <p:cNvGrpSpPr/>
          <p:nvPr/>
        </p:nvGrpSpPr>
        <p:grpSpPr>
          <a:xfrm>
            <a:off x="16695208" y="3569724"/>
            <a:ext cx="564092" cy="564092"/>
            <a:chOff x="0" y="0"/>
            <a:chExt cx="812800" cy="812800"/>
          </a:xfrm>
        </p:grpSpPr>
        <p:sp>
          <p:nvSpPr>
            <p:cNvPr id="340" name="Google Shape;340;p1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341" name="Google Shape;341;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2" name="Google Shape;342;p12"/>
          <p:cNvGrpSpPr/>
          <p:nvPr/>
        </p:nvGrpSpPr>
        <p:grpSpPr>
          <a:xfrm>
            <a:off x="6746668" y="5217878"/>
            <a:ext cx="564092" cy="564092"/>
            <a:chOff x="0" y="0"/>
            <a:chExt cx="812800" cy="812800"/>
          </a:xfrm>
        </p:grpSpPr>
        <p:sp>
          <p:nvSpPr>
            <p:cNvPr id="343" name="Google Shape;343;p1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344" name="Google Shape;344;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FEF"/>
        </a:solidFill>
      </p:bgPr>
    </p:bg>
    <p:spTree>
      <p:nvGrpSpPr>
        <p:cNvPr id="1095" name="Shape 1095"/>
        <p:cNvGrpSpPr/>
        <p:nvPr/>
      </p:nvGrpSpPr>
      <p:grpSpPr>
        <a:xfrm>
          <a:off x="0" y="0"/>
          <a:ext cx="0" cy="0"/>
          <a:chOff x="0" y="0"/>
          <a:chExt cx="0" cy="0"/>
        </a:xfrm>
      </p:grpSpPr>
      <p:sp>
        <p:nvSpPr>
          <p:cNvPr id="1096" name="Google Shape;1096;p30"/>
          <p:cNvSpPr/>
          <p:nvPr/>
        </p:nvSpPr>
        <p:spPr>
          <a:xfrm rot="-3989652">
            <a:off x="-4075552" y="548128"/>
            <a:ext cx="13966011" cy="13381977"/>
          </a:xfrm>
          <a:custGeom>
            <a:rect b="b" l="l" r="r" t="t"/>
            <a:pathLst>
              <a:path extrusionOk="0" h="13381977" w="13966011">
                <a:moveTo>
                  <a:pt x="0" y="0"/>
                </a:moveTo>
                <a:lnTo>
                  <a:pt x="13966010" y="0"/>
                </a:lnTo>
                <a:lnTo>
                  <a:pt x="13966010" y="13381977"/>
                </a:lnTo>
                <a:lnTo>
                  <a:pt x="0" y="13381977"/>
                </a:lnTo>
                <a:lnTo>
                  <a:pt x="0" y="0"/>
                </a:lnTo>
                <a:close/>
              </a:path>
            </a:pathLst>
          </a:custGeom>
          <a:blipFill rotWithShape="1">
            <a:blip r:embed="rId3">
              <a:alphaModFix amt="67000"/>
            </a:blip>
            <a:stretch>
              <a:fillRect b="0" l="0" r="0" t="0"/>
            </a:stretch>
          </a:blipFill>
          <a:ln>
            <a:noFill/>
          </a:ln>
        </p:spPr>
      </p:sp>
      <p:sp>
        <p:nvSpPr>
          <p:cNvPr id="1097" name="Google Shape;1097;p30"/>
          <p:cNvSpPr/>
          <p:nvPr/>
        </p:nvSpPr>
        <p:spPr>
          <a:xfrm rot="5156060">
            <a:off x="8042771" y="-2963276"/>
            <a:ext cx="13966011" cy="13381977"/>
          </a:xfrm>
          <a:custGeom>
            <a:rect b="b" l="l" r="r" t="t"/>
            <a:pathLst>
              <a:path extrusionOk="0" h="13381977" w="13966011">
                <a:moveTo>
                  <a:pt x="0" y="0"/>
                </a:moveTo>
                <a:lnTo>
                  <a:pt x="13966011" y="0"/>
                </a:lnTo>
                <a:lnTo>
                  <a:pt x="13966011" y="13381978"/>
                </a:lnTo>
                <a:lnTo>
                  <a:pt x="0" y="13381978"/>
                </a:lnTo>
                <a:lnTo>
                  <a:pt x="0" y="0"/>
                </a:lnTo>
                <a:close/>
              </a:path>
            </a:pathLst>
          </a:custGeom>
          <a:blipFill rotWithShape="1">
            <a:blip r:embed="rId3">
              <a:alphaModFix amt="67000"/>
            </a:blip>
            <a:stretch>
              <a:fillRect b="0" l="0" r="0" t="0"/>
            </a:stretch>
          </a:blipFill>
          <a:ln>
            <a:noFill/>
          </a:ln>
        </p:spPr>
      </p:sp>
      <p:grpSp>
        <p:nvGrpSpPr>
          <p:cNvPr id="1098" name="Google Shape;1098;p30"/>
          <p:cNvGrpSpPr/>
          <p:nvPr/>
        </p:nvGrpSpPr>
        <p:grpSpPr>
          <a:xfrm>
            <a:off x="534625" y="321471"/>
            <a:ext cx="17089416" cy="9463232"/>
            <a:chOff x="0" y="-241102"/>
            <a:chExt cx="22785889" cy="12617644"/>
          </a:xfrm>
        </p:grpSpPr>
        <p:grpSp>
          <p:nvGrpSpPr>
            <p:cNvPr id="1099" name="Google Shape;1099;p30"/>
            <p:cNvGrpSpPr/>
            <p:nvPr/>
          </p:nvGrpSpPr>
          <p:grpSpPr>
            <a:xfrm>
              <a:off x="0" y="-241102"/>
              <a:ext cx="22785889" cy="12617644"/>
              <a:chOff x="0" y="-47625"/>
              <a:chExt cx="4500916" cy="2492374"/>
            </a:xfrm>
          </p:grpSpPr>
          <p:sp>
            <p:nvSpPr>
              <p:cNvPr id="1100" name="Google Shape;1100;p30"/>
              <p:cNvSpPr/>
              <p:nvPr/>
            </p:nvSpPr>
            <p:spPr>
              <a:xfrm>
                <a:off x="0" y="0"/>
                <a:ext cx="4500916" cy="2444749"/>
              </a:xfrm>
              <a:custGeom>
                <a:rect b="b" l="l" r="r" t="t"/>
                <a:pathLst>
                  <a:path extrusionOk="0" h="2444749" w="4500916">
                    <a:moveTo>
                      <a:pt x="0" y="0"/>
                    </a:moveTo>
                    <a:lnTo>
                      <a:pt x="4500916" y="0"/>
                    </a:lnTo>
                    <a:lnTo>
                      <a:pt x="4500916" y="2444749"/>
                    </a:lnTo>
                    <a:lnTo>
                      <a:pt x="0" y="2444749"/>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1101" name="Google Shape;1101;p30"/>
              <p:cNvSpPr txBox="1"/>
              <p:nvPr/>
            </p:nvSpPr>
            <p:spPr>
              <a:xfrm>
                <a:off x="0" y="-47625"/>
                <a:ext cx="4500916" cy="24923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102" name="Google Shape;1102;p30"/>
            <p:cNvCxnSpPr/>
            <p:nvPr/>
          </p:nvCxnSpPr>
          <p:spPr>
            <a:xfrm>
              <a:off x="7352182"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1103" name="Google Shape;1103;p30"/>
            <p:cNvCxnSpPr/>
            <p:nvPr/>
          </p:nvCxnSpPr>
          <p:spPr>
            <a:xfrm>
              <a:off x="15433707"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1104" name="Google Shape;1104;p30"/>
            <p:cNvCxnSpPr/>
            <p:nvPr/>
          </p:nvCxnSpPr>
          <p:spPr>
            <a:xfrm>
              <a:off x="0" y="813022"/>
              <a:ext cx="22785889" cy="0"/>
            </a:xfrm>
            <a:prstGeom prst="straightConnector1">
              <a:avLst/>
            </a:prstGeom>
            <a:noFill/>
            <a:ln cap="flat" cmpd="sng" w="38100">
              <a:solidFill>
                <a:srgbClr val="000000"/>
              </a:solidFill>
              <a:prstDash val="solid"/>
              <a:round/>
              <a:headEnd len="sm" w="sm" type="none"/>
              <a:tailEnd len="sm" w="sm" type="none"/>
            </a:ln>
          </p:spPr>
        </p:cxnSp>
        <p:grpSp>
          <p:nvGrpSpPr>
            <p:cNvPr id="1105" name="Google Shape;1105;p30"/>
            <p:cNvGrpSpPr/>
            <p:nvPr/>
          </p:nvGrpSpPr>
          <p:grpSpPr>
            <a:xfrm rot="-5400000">
              <a:off x="21891606" y="145130"/>
              <a:ext cx="478712" cy="506762"/>
              <a:chOff x="0" y="-47625"/>
              <a:chExt cx="812800" cy="860425"/>
            </a:xfrm>
          </p:grpSpPr>
          <p:sp>
            <p:nvSpPr>
              <p:cNvPr id="1106" name="Google Shape;1106;p30"/>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1107" name="Google Shape;1107;p30"/>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8" name="Google Shape;1108;p30"/>
            <p:cNvGrpSpPr/>
            <p:nvPr/>
          </p:nvGrpSpPr>
          <p:grpSpPr>
            <a:xfrm rot="5400000">
              <a:off x="19512199" y="141500"/>
              <a:ext cx="478712" cy="506762"/>
              <a:chOff x="0" y="-47625"/>
              <a:chExt cx="812800" cy="860425"/>
            </a:xfrm>
          </p:grpSpPr>
          <p:sp>
            <p:nvSpPr>
              <p:cNvPr id="1109" name="Google Shape;1109;p30"/>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1110" name="Google Shape;1110;p30"/>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11" name="Google Shape;1111;p30"/>
            <p:cNvSpPr txBox="1"/>
            <p:nvPr/>
          </p:nvSpPr>
          <p:spPr>
            <a:xfrm>
              <a:off x="20114055" y="119845"/>
              <a:ext cx="17190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20/20</a:t>
              </a:r>
              <a:endParaRPr>
                <a:latin typeface="Impact"/>
                <a:ea typeface="Impact"/>
                <a:cs typeface="Impact"/>
                <a:sym typeface="Impact"/>
              </a:endParaRPr>
            </a:p>
          </p:txBody>
        </p:sp>
        <p:sp>
          <p:nvSpPr>
            <p:cNvPr id="1112" name="Google Shape;1112;p30"/>
            <p:cNvSpPr txBox="1"/>
            <p:nvPr/>
          </p:nvSpPr>
          <p:spPr>
            <a:xfrm>
              <a:off x="7994660" y="119845"/>
              <a:ext cx="67965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WWW.RAILROAD.COM</a:t>
              </a:r>
              <a:endParaRPr>
                <a:latin typeface="Impact"/>
                <a:ea typeface="Impact"/>
                <a:cs typeface="Impact"/>
                <a:sym typeface="Impact"/>
              </a:endParaRPr>
            </a:p>
          </p:txBody>
        </p:sp>
        <p:grpSp>
          <p:nvGrpSpPr>
            <p:cNvPr id="1113" name="Google Shape;1113;p30"/>
            <p:cNvGrpSpPr/>
            <p:nvPr/>
          </p:nvGrpSpPr>
          <p:grpSpPr>
            <a:xfrm>
              <a:off x="132942" y="103353"/>
              <a:ext cx="585476" cy="585476"/>
              <a:chOff x="0" y="0"/>
              <a:chExt cx="812800" cy="812800"/>
            </a:xfrm>
          </p:grpSpPr>
          <p:sp>
            <p:nvSpPr>
              <p:cNvPr id="1114" name="Google Shape;1114;p3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DB647"/>
              </a:solidFill>
              <a:ln cap="sq" cmpd="sng" w="28575">
                <a:solidFill>
                  <a:srgbClr val="000000"/>
                </a:solidFill>
                <a:prstDash val="solid"/>
                <a:miter lim="8000"/>
                <a:headEnd len="sm" w="sm" type="none"/>
                <a:tailEnd len="sm" w="sm" type="none"/>
              </a:ln>
            </p:spPr>
          </p:sp>
          <p:sp>
            <p:nvSpPr>
              <p:cNvPr id="1115" name="Google Shape;1115;p3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6" name="Google Shape;1116;p30"/>
            <p:cNvGrpSpPr/>
            <p:nvPr/>
          </p:nvGrpSpPr>
          <p:grpSpPr>
            <a:xfrm>
              <a:off x="819773" y="103353"/>
              <a:ext cx="585476" cy="585476"/>
              <a:chOff x="0" y="0"/>
              <a:chExt cx="812800" cy="812800"/>
            </a:xfrm>
          </p:grpSpPr>
          <p:sp>
            <p:nvSpPr>
              <p:cNvPr id="1117" name="Google Shape;1117;p3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5B5B"/>
              </a:solidFill>
              <a:ln cap="sq" cmpd="sng" w="28575">
                <a:solidFill>
                  <a:srgbClr val="000000"/>
                </a:solidFill>
                <a:prstDash val="solid"/>
                <a:miter lim="8000"/>
                <a:headEnd len="sm" w="sm" type="none"/>
                <a:tailEnd len="sm" w="sm" type="none"/>
              </a:ln>
            </p:spPr>
          </p:sp>
          <p:sp>
            <p:nvSpPr>
              <p:cNvPr id="1118" name="Google Shape;1118;p3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9" name="Google Shape;1119;p30"/>
            <p:cNvGrpSpPr/>
            <p:nvPr/>
          </p:nvGrpSpPr>
          <p:grpSpPr>
            <a:xfrm>
              <a:off x="1506605" y="103353"/>
              <a:ext cx="585476" cy="585476"/>
              <a:chOff x="0" y="0"/>
              <a:chExt cx="812800" cy="812800"/>
            </a:xfrm>
          </p:grpSpPr>
          <p:sp>
            <p:nvSpPr>
              <p:cNvPr id="1120" name="Google Shape;1120;p3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28575">
                <a:solidFill>
                  <a:srgbClr val="000000"/>
                </a:solidFill>
                <a:prstDash val="solid"/>
                <a:miter lim="8000"/>
                <a:headEnd len="sm" w="sm" type="none"/>
                <a:tailEnd len="sm" w="sm" type="none"/>
              </a:ln>
            </p:spPr>
          </p:sp>
          <p:sp>
            <p:nvSpPr>
              <p:cNvPr id="1121" name="Google Shape;1121;p3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122" name="Google Shape;1122;p30"/>
          <p:cNvSpPr txBox="1"/>
          <p:nvPr/>
        </p:nvSpPr>
        <p:spPr>
          <a:xfrm>
            <a:off x="5233380" y="1469631"/>
            <a:ext cx="7726200" cy="1770000"/>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None/>
            </a:pPr>
            <a:r>
              <a:rPr i="0" lang="en-US" sz="11500" u="none" cap="none" strike="noStrike">
                <a:solidFill>
                  <a:srgbClr val="000000"/>
                </a:solidFill>
                <a:latin typeface="Impact"/>
                <a:ea typeface="Impact"/>
                <a:cs typeface="Impact"/>
                <a:sym typeface="Impact"/>
              </a:rPr>
              <a:t>Credits</a:t>
            </a:r>
            <a:endParaRPr sz="11500">
              <a:latin typeface="Impact"/>
              <a:ea typeface="Impact"/>
              <a:cs typeface="Impact"/>
              <a:sym typeface="Impact"/>
            </a:endParaRPr>
          </a:p>
        </p:txBody>
      </p:sp>
      <p:sp>
        <p:nvSpPr>
          <p:cNvPr id="1123" name="Google Shape;1123;p30"/>
          <p:cNvSpPr txBox="1"/>
          <p:nvPr/>
        </p:nvSpPr>
        <p:spPr>
          <a:xfrm>
            <a:off x="3191254" y="5482175"/>
            <a:ext cx="11810379" cy="379095"/>
          </a:xfrm>
          <a:prstGeom prst="rect">
            <a:avLst/>
          </a:prstGeom>
          <a:noFill/>
          <a:ln>
            <a:noFill/>
          </a:ln>
        </p:spPr>
        <p:txBody>
          <a:bodyPr anchorCtr="0" anchor="t" bIns="0" lIns="0" spcFirstLastPara="1" rIns="0" wrap="square" tIns="0">
            <a:spAutoFit/>
          </a:bodyPr>
          <a:lstStyle/>
          <a:p>
            <a:pPr indent="0" lvl="0" marL="0" marR="0" rtl="0" algn="ctr">
              <a:lnSpc>
                <a:spcPct val="130012"/>
              </a:lnSpc>
              <a:spcBef>
                <a:spcPts val="0"/>
              </a:spcBef>
              <a:spcAft>
                <a:spcPts val="0"/>
              </a:spcAft>
              <a:buNone/>
            </a:pPr>
            <a:r>
              <a:rPr b="0" i="0" lang="en-US" sz="2399" u="none" cap="none" strike="noStrike">
                <a:solidFill>
                  <a:srgbClr val="000000"/>
                </a:solidFill>
                <a:latin typeface="Proxima Nova"/>
                <a:ea typeface="Proxima Nova"/>
                <a:cs typeface="Proxima Nova"/>
                <a:sym typeface="Proxima Nova"/>
              </a:rPr>
              <a:t>This presentation template is free for everyone to use thanks to the following:</a:t>
            </a:r>
            <a:endParaRPr/>
          </a:p>
        </p:txBody>
      </p:sp>
      <p:sp>
        <p:nvSpPr>
          <p:cNvPr id="1124" name="Google Shape;1124;p30"/>
          <p:cNvSpPr txBox="1"/>
          <p:nvPr/>
        </p:nvSpPr>
        <p:spPr>
          <a:xfrm>
            <a:off x="2770469" y="6228474"/>
            <a:ext cx="12651949" cy="769620"/>
          </a:xfrm>
          <a:prstGeom prst="rect">
            <a:avLst/>
          </a:prstGeom>
          <a:noFill/>
          <a:ln>
            <a:noFill/>
          </a:ln>
        </p:spPr>
        <p:txBody>
          <a:bodyPr anchorCtr="0" anchor="t" bIns="0" lIns="0" spcFirstLastPara="1" rIns="0" wrap="square" tIns="0">
            <a:spAutoFit/>
          </a:bodyPr>
          <a:lstStyle/>
          <a:p>
            <a:pPr indent="0" lvl="0" marL="0" marR="0" rtl="0" algn="ctr">
              <a:lnSpc>
                <a:spcPct val="130012"/>
              </a:lnSpc>
              <a:spcBef>
                <a:spcPts val="0"/>
              </a:spcBef>
              <a:spcAft>
                <a:spcPts val="0"/>
              </a:spcAft>
              <a:buNone/>
            </a:pPr>
            <a:r>
              <a:rPr b="0" i="0" lang="en-US" sz="2399" u="none" cap="none" strike="noStrike">
                <a:solidFill>
                  <a:srgbClr val="000000"/>
                </a:solidFill>
                <a:latin typeface="Proxima Nova"/>
                <a:ea typeface="Proxima Nova"/>
                <a:cs typeface="Proxima Nova"/>
                <a:sym typeface="Proxima Nova"/>
              </a:rPr>
              <a:t>SlidesCarnival for the presentation template</a:t>
            </a:r>
            <a:endParaRPr/>
          </a:p>
          <a:p>
            <a:pPr indent="0" lvl="0" marL="0" marR="0" rtl="0" algn="ctr">
              <a:lnSpc>
                <a:spcPct val="130012"/>
              </a:lnSpc>
              <a:spcBef>
                <a:spcPts val="0"/>
              </a:spcBef>
              <a:spcAft>
                <a:spcPts val="0"/>
              </a:spcAft>
              <a:buNone/>
            </a:pPr>
            <a:r>
              <a:rPr b="0" i="0" lang="en-US" sz="2399" u="none" cap="none" strike="noStrike">
                <a:solidFill>
                  <a:srgbClr val="000000"/>
                </a:solidFill>
                <a:latin typeface="Proxima Nova"/>
                <a:ea typeface="Proxima Nova"/>
                <a:cs typeface="Proxima Nova"/>
                <a:sym typeface="Proxima Nova"/>
              </a:rPr>
              <a:t>Pexels for the photos</a:t>
            </a:r>
            <a:endParaRPr/>
          </a:p>
        </p:txBody>
      </p:sp>
      <p:sp>
        <p:nvSpPr>
          <p:cNvPr id="1125" name="Google Shape;1125;p30"/>
          <p:cNvSpPr txBox="1"/>
          <p:nvPr/>
        </p:nvSpPr>
        <p:spPr>
          <a:xfrm>
            <a:off x="1168285" y="7398144"/>
            <a:ext cx="15640200" cy="1770000"/>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None/>
            </a:pPr>
            <a:r>
              <a:rPr i="0" lang="en-US" sz="11500" u="none" cap="none" strike="noStrike">
                <a:solidFill>
                  <a:srgbClr val="000000"/>
                </a:solidFill>
                <a:latin typeface="Impact"/>
                <a:ea typeface="Impact"/>
                <a:cs typeface="Impact"/>
                <a:sym typeface="Impact"/>
              </a:rPr>
              <a:t>Happy designing! </a:t>
            </a:r>
            <a:endParaRPr sz="11500">
              <a:latin typeface="Impact"/>
              <a:ea typeface="Impact"/>
              <a:cs typeface="Impact"/>
              <a:sym typeface="Impact"/>
            </a:endParaRPr>
          </a:p>
        </p:txBody>
      </p:sp>
      <p:grpSp>
        <p:nvGrpSpPr>
          <p:cNvPr id="1126" name="Google Shape;1126;p30"/>
          <p:cNvGrpSpPr/>
          <p:nvPr/>
        </p:nvGrpSpPr>
        <p:grpSpPr>
          <a:xfrm>
            <a:off x="15025777" y="1733793"/>
            <a:ext cx="564092" cy="564092"/>
            <a:chOff x="0" y="0"/>
            <a:chExt cx="812800" cy="812800"/>
          </a:xfrm>
        </p:grpSpPr>
        <p:sp>
          <p:nvSpPr>
            <p:cNvPr id="1127" name="Google Shape;1127;p3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1128" name="Google Shape;1128;p3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9" name="Google Shape;1129;p30"/>
          <p:cNvGrpSpPr/>
          <p:nvPr/>
        </p:nvGrpSpPr>
        <p:grpSpPr>
          <a:xfrm>
            <a:off x="1884268" y="4380097"/>
            <a:ext cx="564092" cy="564092"/>
            <a:chOff x="0" y="0"/>
            <a:chExt cx="812800" cy="812800"/>
          </a:xfrm>
        </p:grpSpPr>
        <p:sp>
          <p:nvSpPr>
            <p:cNvPr id="1130" name="Google Shape;1130;p3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1131" name="Google Shape;1131;p3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132" name="Google Shape;1132;p30"/>
          <p:cNvPicPr preferRelativeResize="0"/>
          <p:nvPr/>
        </p:nvPicPr>
        <p:blipFill>
          <a:blip r:embed="rId4">
            <a:alphaModFix/>
          </a:blip>
          <a:stretch>
            <a:fillRect/>
          </a:stretch>
        </p:blipFill>
        <p:spPr>
          <a:xfrm>
            <a:off x="5584449" y="3248000"/>
            <a:ext cx="7119101" cy="1779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FEF"/>
        </a:solidFill>
      </p:bgPr>
    </p:bg>
    <p:spTree>
      <p:nvGrpSpPr>
        <p:cNvPr id="348" name="Shape 348"/>
        <p:cNvGrpSpPr/>
        <p:nvPr/>
      </p:nvGrpSpPr>
      <p:grpSpPr>
        <a:xfrm>
          <a:off x="0" y="0"/>
          <a:ext cx="0" cy="0"/>
          <a:chOff x="0" y="0"/>
          <a:chExt cx="0" cy="0"/>
        </a:xfrm>
      </p:grpSpPr>
      <p:pic>
        <p:nvPicPr>
          <p:cNvPr id="349" name="Google Shape;349;p13"/>
          <p:cNvPicPr preferRelativeResize="0"/>
          <p:nvPr/>
        </p:nvPicPr>
        <p:blipFill>
          <a:blip r:embed="rId3">
            <a:alphaModFix/>
          </a:blip>
          <a:stretch>
            <a:fillRect/>
          </a:stretch>
        </p:blipFill>
        <p:spPr>
          <a:xfrm>
            <a:off x="-8109975" y="-2094500"/>
            <a:ext cx="16534999" cy="16341224"/>
          </a:xfrm>
          <a:prstGeom prst="rect">
            <a:avLst/>
          </a:prstGeom>
          <a:noFill/>
          <a:ln>
            <a:noFill/>
          </a:ln>
        </p:spPr>
      </p:pic>
      <p:pic>
        <p:nvPicPr>
          <p:cNvPr id="350" name="Google Shape;350;p13"/>
          <p:cNvPicPr preferRelativeResize="0"/>
          <p:nvPr/>
        </p:nvPicPr>
        <p:blipFill>
          <a:blip r:embed="rId4">
            <a:alphaModFix/>
          </a:blip>
          <a:stretch>
            <a:fillRect/>
          </a:stretch>
        </p:blipFill>
        <p:spPr>
          <a:xfrm>
            <a:off x="6555300" y="-3377737"/>
            <a:ext cx="18560748" cy="18343249"/>
          </a:xfrm>
          <a:prstGeom prst="rect">
            <a:avLst/>
          </a:prstGeom>
          <a:noFill/>
          <a:ln>
            <a:noFill/>
          </a:ln>
        </p:spPr>
      </p:pic>
      <p:grpSp>
        <p:nvGrpSpPr>
          <p:cNvPr id="351" name="Google Shape;351;p13"/>
          <p:cNvGrpSpPr/>
          <p:nvPr/>
        </p:nvGrpSpPr>
        <p:grpSpPr>
          <a:xfrm>
            <a:off x="599292" y="321471"/>
            <a:ext cx="17089416" cy="9463232"/>
            <a:chOff x="0" y="-241102"/>
            <a:chExt cx="22785889" cy="12617644"/>
          </a:xfrm>
        </p:grpSpPr>
        <p:grpSp>
          <p:nvGrpSpPr>
            <p:cNvPr id="352" name="Google Shape;352;p13"/>
            <p:cNvGrpSpPr/>
            <p:nvPr/>
          </p:nvGrpSpPr>
          <p:grpSpPr>
            <a:xfrm>
              <a:off x="0" y="-241102"/>
              <a:ext cx="22785889" cy="12617644"/>
              <a:chOff x="0" y="-47625"/>
              <a:chExt cx="4500916" cy="2492374"/>
            </a:xfrm>
          </p:grpSpPr>
          <p:sp>
            <p:nvSpPr>
              <p:cNvPr id="353" name="Google Shape;353;p13"/>
              <p:cNvSpPr/>
              <p:nvPr/>
            </p:nvSpPr>
            <p:spPr>
              <a:xfrm>
                <a:off x="0" y="0"/>
                <a:ext cx="4500916" cy="2444749"/>
              </a:xfrm>
              <a:custGeom>
                <a:rect b="b" l="l" r="r" t="t"/>
                <a:pathLst>
                  <a:path extrusionOk="0" h="2444749" w="4500916">
                    <a:moveTo>
                      <a:pt x="0" y="0"/>
                    </a:moveTo>
                    <a:lnTo>
                      <a:pt x="4500916" y="0"/>
                    </a:lnTo>
                    <a:lnTo>
                      <a:pt x="4500916" y="2444749"/>
                    </a:lnTo>
                    <a:lnTo>
                      <a:pt x="0" y="2444749"/>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354" name="Google Shape;354;p13"/>
              <p:cNvSpPr txBox="1"/>
              <p:nvPr/>
            </p:nvSpPr>
            <p:spPr>
              <a:xfrm>
                <a:off x="0" y="-47625"/>
                <a:ext cx="4500916" cy="24923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55" name="Google Shape;355;p13"/>
            <p:cNvCxnSpPr/>
            <p:nvPr/>
          </p:nvCxnSpPr>
          <p:spPr>
            <a:xfrm>
              <a:off x="7352182"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356" name="Google Shape;356;p13"/>
            <p:cNvCxnSpPr/>
            <p:nvPr/>
          </p:nvCxnSpPr>
          <p:spPr>
            <a:xfrm>
              <a:off x="15433707"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357" name="Google Shape;357;p13"/>
            <p:cNvCxnSpPr/>
            <p:nvPr/>
          </p:nvCxnSpPr>
          <p:spPr>
            <a:xfrm>
              <a:off x="0" y="813022"/>
              <a:ext cx="22785889" cy="0"/>
            </a:xfrm>
            <a:prstGeom prst="straightConnector1">
              <a:avLst/>
            </a:prstGeom>
            <a:noFill/>
            <a:ln cap="flat" cmpd="sng" w="38100">
              <a:solidFill>
                <a:srgbClr val="000000"/>
              </a:solidFill>
              <a:prstDash val="solid"/>
              <a:round/>
              <a:headEnd len="sm" w="sm" type="none"/>
              <a:tailEnd len="sm" w="sm" type="none"/>
            </a:ln>
          </p:spPr>
        </p:cxnSp>
        <p:grpSp>
          <p:nvGrpSpPr>
            <p:cNvPr id="358" name="Google Shape;358;p13"/>
            <p:cNvGrpSpPr/>
            <p:nvPr/>
          </p:nvGrpSpPr>
          <p:grpSpPr>
            <a:xfrm rot="-5400000">
              <a:off x="21891606" y="145130"/>
              <a:ext cx="478712" cy="506762"/>
              <a:chOff x="0" y="-47625"/>
              <a:chExt cx="812800" cy="860425"/>
            </a:xfrm>
          </p:grpSpPr>
          <p:sp>
            <p:nvSpPr>
              <p:cNvPr id="359" name="Google Shape;359;p13"/>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360" name="Google Shape;360;p13"/>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p13"/>
            <p:cNvGrpSpPr/>
            <p:nvPr/>
          </p:nvGrpSpPr>
          <p:grpSpPr>
            <a:xfrm rot="5400000">
              <a:off x="19512199" y="141500"/>
              <a:ext cx="478712" cy="506762"/>
              <a:chOff x="0" y="-47625"/>
              <a:chExt cx="812800" cy="860425"/>
            </a:xfrm>
          </p:grpSpPr>
          <p:sp>
            <p:nvSpPr>
              <p:cNvPr id="362" name="Google Shape;362;p13"/>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363" name="Google Shape;363;p13"/>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4" name="Google Shape;364;p13"/>
            <p:cNvSpPr txBox="1"/>
            <p:nvPr/>
          </p:nvSpPr>
          <p:spPr>
            <a:xfrm>
              <a:off x="20114055" y="119845"/>
              <a:ext cx="17190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03/20</a:t>
              </a:r>
              <a:endParaRPr>
                <a:latin typeface="Impact"/>
                <a:ea typeface="Impact"/>
                <a:cs typeface="Impact"/>
                <a:sym typeface="Impact"/>
              </a:endParaRPr>
            </a:p>
          </p:txBody>
        </p:sp>
        <p:sp>
          <p:nvSpPr>
            <p:cNvPr id="365" name="Google Shape;365;p13"/>
            <p:cNvSpPr txBox="1"/>
            <p:nvPr/>
          </p:nvSpPr>
          <p:spPr>
            <a:xfrm>
              <a:off x="7994660" y="119845"/>
              <a:ext cx="67965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WWW.RAILROAD.COM</a:t>
              </a:r>
              <a:endParaRPr>
                <a:latin typeface="Impact"/>
                <a:ea typeface="Impact"/>
                <a:cs typeface="Impact"/>
                <a:sym typeface="Impact"/>
              </a:endParaRPr>
            </a:p>
          </p:txBody>
        </p:sp>
        <p:grpSp>
          <p:nvGrpSpPr>
            <p:cNvPr id="366" name="Google Shape;366;p13"/>
            <p:cNvGrpSpPr/>
            <p:nvPr/>
          </p:nvGrpSpPr>
          <p:grpSpPr>
            <a:xfrm>
              <a:off x="132942" y="103353"/>
              <a:ext cx="585476" cy="585476"/>
              <a:chOff x="0" y="0"/>
              <a:chExt cx="812800" cy="812800"/>
            </a:xfrm>
          </p:grpSpPr>
          <p:sp>
            <p:nvSpPr>
              <p:cNvPr id="367" name="Google Shape;367;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DB647"/>
              </a:solidFill>
              <a:ln cap="sq" cmpd="sng" w="28575">
                <a:solidFill>
                  <a:srgbClr val="000000"/>
                </a:solidFill>
                <a:prstDash val="solid"/>
                <a:miter lim="8000"/>
                <a:headEnd len="sm" w="sm" type="none"/>
                <a:tailEnd len="sm" w="sm" type="none"/>
              </a:ln>
            </p:spPr>
          </p:sp>
          <p:sp>
            <p:nvSpPr>
              <p:cNvPr id="368" name="Google Shape;368;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9" name="Google Shape;369;p13"/>
            <p:cNvGrpSpPr/>
            <p:nvPr/>
          </p:nvGrpSpPr>
          <p:grpSpPr>
            <a:xfrm>
              <a:off x="819773" y="103353"/>
              <a:ext cx="585476" cy="585476"/>
              <a:chOff x="0" y="0"/>
              <a:chExt cx="812800" cy="812800"/>
            </a:xfrm>
          </p:grpSpPr>
          <p:sp>
            <p:nvSpPr>
              <p:cNvPr id="370" name="Google Shape;370;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5B5B"/>
              </a:solidFill>
              <a:ln cap="sq" cmpd="sng" w="28575">
                <a:solidFill>
                  <a:srgbClr val="000000"/>
                </a:solidFill>
                <a:prstDash val="solid"/>
                <a:miter lim="8000"/>
                <a:headEnd len="sm" w="sm" type="none"/>
                <a:tailEnd len="sm" w="sm" type="none"/>
              </a:ln>
            </p:spPr>
          </p:sp>
          <p:sp>
            <p:nvSpPr>
              <p:cNvPr id="371" name="Google Shape;371;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2" name="Google Shape;372;p13"/>
            <p:cNvGrpSpPr/>
            <p:nvPr/>
          </p:nvGrpSpPr>
          <p:grpSpPr>
            <a:xfrm>
              <a:off x="1506605" y="103353"/>
              <a:ext cx="585476" cy="585476"/>
              <a:chOff x="0" y="0"/>
              <a:chExt cx="812800" cy="812800"/>
            </a:xfrm>
          </p:grpSpPr>
          <p:sp>
            <p:nvSpPr>
              <p:cNvPr id="373" name="Google Shape;373;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28575">
                <a:solidFill>
                  <a:srgbClr val="000000"/>
                </a:solidFill>
                <a:prstDash val="solid"/>
                <a:miter lim="8000"/>
                <a:headEnd len="sm" w="sm" type="none"/>
                <a:tailEnd len="sm" w="sm" type="none"/>
              </a:ln>
            </p:spPr>
          </p:sp>
          <p:sp>
            <p:nvSpPr>
              <p:cNvPr id="374" name="Google Shape;374;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75" name="Google Shape;375;p13"/>
          <p:cNvGrpSpPr/>
          <p:nvPr/>
        </p:nvGrpSpPr>
        <p:grpSpPr>
          <a:xfrm>
            <a:off x="16340930" y="2200040"/>
            <a:ext cx="564092" cy="564092"/>
            <a:chOff x="0" y="0"/>
            <a:chExt cx="812800" cy="812800"/>
          </a:xfrm>
        </p:grpSpPr>
        <p:sp>
          <p:nvSpPr>
            <p:cNvPr id="376" name="Google Shape;376;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377" name="Google Shape;377;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13"/>
          <p:cNvGrpSpPr/>
          <p:nvPr/>
        </p:nvGrpSpPr>
        <p:grpSpPr>
          <a:xfrm>
            <a:off x="9870155" y="5143500"/>
            <a:ext cx="564092" cy="564092"/>
            <a:chOff x="0" y="0"/>
            <a:chExt cx="812800" cy="812800"/>
          </a:xfrm>
        </p:grpSpPr>
        <p:sp>
          <p:nvSpPr>
            <p:cNvPr id="379" name="Google Shape;379;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380" name="Google Shape;380;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1" name="Google Shape;381;p13"/>
          <p:cNvGrpSpPr/>
          <p:nvPr/>
        </p:nvGrpSpPr>
        <p:grpSpPr>
          <a:xfrm>
            <a:off x="1028700" y="1425674"/>
            <a:ext cx="8279417" cy="1770010"/>
            <a:chOff x="0" y="-47625"/>
            <a:chExt cx="3126550" cy="419971"/>
          </a:xfrm>
        </p:grpSpPr>
        <p:sp>
          <p:nvSpPr>
            <p:cNvPr id="382" name="Google Shape;382;p13"/>
            <p:cNvSpPr/>
            <p:nvPr/>
          </p:nvSpPr>
          <p:spPr>
            <a:xfrm>
              <a:off x="0" y="0"/>
              <a:ext cx="3126550" cy="372346"/>
            </a:xfrm>
            <a:custGeom>
              <a:rect b="b" l="l" r="r" t="t"/>
              <a:pathLst>
                <a:path extrusionOk="0" h="372346" w="3126550">
                  <a:moveTo>
                    <a:pt x="0" y="0"/>
                  </a:moveTo>
                  <a:lnTo>
                    <a:pt x="3126550" y="0"/>
                  </a:lnTo>
                  <a:lnTo>
                    <a:pt x="3126550" y="372346"/>
                  </a:lnTo>
                  <a:lnTo>
                    <a:pt x="0" y="372346"/>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383" name="Google Shape;383;p13"/>
            <p:cNvSpPr txBox="1"/>
            <p:nvPr/>
          </p:nvSpPr>
          <p:spPr>
            <a:xfrm>
              <a:off x="0" y="-47625"/>
              <a:ext cx="3126550" cy="41997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4" name="Google Shape;384;p13"/>
          <p:cNvSpPr txBox="1"/>
          <p:nvPr/>
        </p:nvSpPr>
        <p:spPr>
          <a:xfrm>
            <a:off x="1364027" y="1578086"/>
            <a:ext cx="12250800" cy="177000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i="0" lang="en-US" sz="11500" u="none" cap="none" strike="noStrike">
                <a:solidFill>
                  <a:srgbClr val="000000"/>
                </a:solidFill>
                <a:latin typeface="Impact"/>
                <a:ea typeface="Impact"/>
                <a:cs typeface="Impact"/>
                <a:sym typeface="Impact"/>
              </a:rPr>
              <a:t>Int</a:t>
            </a:r>
            <a:r>
              <a:rPr lang="en-US" sz="11500">
                <a:latin typeface="Impact"/>
                <a:ea typeface="Impact"/>
                <a:cs typeface="Impact"/>
                <a:sym typeface="Impact"/>
              </a:rPr>
              <a:t>ro</a:t>
            </a:r>
            <a:r>
              <a:rPr i="0" lang="en-US" sz="11500" u="none" cap="none" strike="noStrike">
                <a:solidFill>
                  <a:srgbClr val="000000"/>
                </a:solidFill>
                <a:latin typeface="Impact"/>
                <a:ea typeface="Impact"/>
                <a:cs typeface="Impact"/>
                <a:sym typeface="Impact"/>
              </a:rPr>
              <a:t>duction</a:t>
            </a:r>
            <a:endParaRPr sz="11500">
              <a:latin typeface="Impact"/>
              <a:ea typeface="Impact"/>
              <a:cs typeface="Impact"/>
              <a:sym typeface="Impact"/>
            </a:endParaRPr>
          </a:p>
        </p:txBody>
      </p:sp>
      <p:sp>
        <p:nvSpPr>
          <p:cNvPr id="385" name="Google Shape;385;p13"/>
          <p:cNvSpPr txBox="1"/>
          <p:nvPr/>
        </p:nvSpPr>
        <p:spPr>
          <a:xfrm>
            <a:off x="1364027" y="3716714"/>
            <a:ext cx="8010900" cy="546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Welcome to [Company Name]'s presentation on the dynamic world of railroad transportation. As one of the leading players in the industry, we are excited to share with you our journey, expertise, and commitment to excellence.</a:t>
            </a:r>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Proxima Nova"/>
              <a:ea typeface="Proxima Nova"/>
              <a:cs typeface="Proxima Nova"/>
              <a:sym typeface="Proxima Nova"/>
            </a:endParaRPr>
          </a:p>
          <a:p>
            <a:pPr indent="0" lvl="0" marL="0" marR="0" rtl="0" algn="l">
              <a:lnSpc>
                <a:spcPct val="139958"/>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Railroads have been a cornerstone of transportation for centuries, connecting people, communities, and economies across vast distances. In today's fast-paced global economy, the railroad industry continues to play a vital role in facilitating trade, transporting goods, and providing efficient passenger services.</a:t>
            </a:r>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Proxima Nova"/>
              <a:ea typeface="Proxima Nova"/>
              <a:cs typeface="Proxima Nova"/>
              <a:sym typeface="Proxima Nova"/>
            </a:endParaRPr>
          </a:p>
        </p:txBody>
      </p:sp>
      <p:pic>
        <p:nvPicPr>
          <p:cNvPr id="386" name="Google Shape;386;p13"/>
          <p:cNvPicPr preferRelativeResize="0"/>
          <p:nvPr/>
        </p:nvPicPr>
        <p:blipFill>
          <a:blip r:embed="rId5">
            <a:alphaModFix/>
          </a:blip>
          <a:stretch>
            <a:fillRect/>
          </a:stretch>
        </p:blipFill>
        <p:spPr>
          <a:xfrm>
            <a:off x="10929550" y="3591083"/>
            <a:ext cx="5367250" cy="525760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FEF"/>
        </a:solidFill>
      </p:bgPr>
    </p:bg>
    <p:spTree>
      <p:nvGrpSpPr>
        <p:cNvPr id="390" name="Shape 390"/>
        <p:cNvGrpSpPr/>
        <p:nvPr/>
      </p:nvGrpSpPr>
      <p:grpSpPr>
        <a:xfrm>
          <a:off x="0" y="0"/>
          <a:ext cx="0" cy="0"/>
          <a:chOff x="0" y="0"/>
          <a:chExt cx="0" cy="0"/>
        </a:xfrm>
      </p:grpSpPr>
      <p:pic>
        <p:nvPicPr>
          <p:cNvPr id="391" name="Google Shape;391;p14"/>
          <p:cNvPicPr preferRelativeResize="0"/>
          <p:nvPr/>
        </p:nvPicPr>
        <p:blipFill>
          <a:blip r:embed="rId3">
            <a:alphaModFix/>
          </a:blip>
          <a:stretch>
            <a:fillRect/>
          </a:stretch>
        </p:blipFill>
        <p:spPr>
          <a:xfrm>
            <a:off x="7379718" y="-3398263"/>
            <a:ext cx="17643126" cy="17436350"/>
          </a:xfrm>
          <a:prstGeom prst="rect">
            <a:avLst/>
          </a:prstGeom>
          <a:noFill/>
          <a:ln>
            <a:noFill/>
          </a:ln>
        </p:spPr>
      </p:pic>
      <p:pic>
        <p:nvPicPr>
          <p:cNvPr id="392" name="Google Shape;392;p14"/>
          <p:cNvPicPr preferRelativeResize="0"/>
          <p:nvPr/>
        </p:nvPicPr>
        <p:blipFill>
          <a:blip r:embed="rId4">
            <a:alphaModFix/>
          </a:blip>
          <a:stretch>
            <a:fillRect/>
          </a:stretch>
        </p:blipFill>
        <p:spPr>
          <a:xfrm>
            <a:off x="-8145250" y="-1807175"/>
            <a:ext cx="16884598" cy="16686726"/>
          </a:xfrm>
          <a:prstGeom prst="rect">
            <a:avLst/>
          </a:prstGeom>
          <a:noFill/>
          <a:ln>
            <a:noFill/>
          </a:ln>
        </p:spPr>
      </p:pic>
      <p:pic>
        <p:nvPicPr>
          <p:cNvPr id="393" name="Google Shape;393;p14"/>
          <p:cNvPicPr preferRelativeResize="0"/>
          <p:nvPr/>
        </p:nvPicPr>
        <p:blipFill>
          <a:blip r:embed="rId5">
            <a:alphaModFix/>
          </a:blip>
          <a:stretch>
            <a:fillRect/>
          </a:stretch>
        </p:blipFill>
        <p:spPr>
          <a:xfrm>
            <a:off x="599300" y="1111850"/>
            <a:ext cx="17089398" cy="4948229"/>
          </a:xfrm>
          <a:prstGeom prst="rect">
            <a:avLst/>
          </a:prstGeom>
          <a:noFill/>
          <a:ln>
            <a:noFill/>
          </a:ln>
        </p:spPr>
      </p:pic>
      <p:grpSp>
        <p:nvGrpSpPr>
          <p:cNvPr id="394" name="Google Shape;394;p14"/>
          <p:cNvGrpSpPr/>
          <p:nvPr/>
        </p:nvGrpSpPr>
        <p:grpSpPr>
          <a:xfrm>
            <a:off x="599300" y="502300"/>
            <a:ext cx="17520070" cy="9282409"/>
            <a:chOff x="0" y="0"/>
            <a:chExt cx="22785889" cy="12376546"/>
          </a:xfrm>
        </p:grpSpPr>
        <p:sp>
          <p:nvSpPr>
            <p:cNvPr id="395" name="Google Shape;395;p14"/>
            <p:cNvSpPr/>
            <p:nvPr/>
          </p:nvSpPr>
          <p:spPr>
            <a:xfrm>
              <a:off x="10" y="4"/>
              <a:ext cx="22216242" cy="12376542"/>
            </a:xfrm>
            <a:custGeom>
              <a:rect b="b" l="l" r="r" t="t"/>
              <a:pathLst>
                <a:path extrusionOk="0" h="2444749" w="4500916">
                  <a:moveTo>
                    <a:pt x="0" y="0"/>
                  </a:moveTo>
                  <a:lnTo>
                    <a:pt x="4500916" y="0"/>
                  </a:lnTo>
                  <a:lnTo>
                    <a:pt x="4500916" y="2444749"/>
                  </a:lnTo>
                  <a:lnTo>
                    <a:pt x="0" y="2444749"/>
                  </a:lnTo>
                  <a:close/>
                </a:path>
              </a:pathLst>
            </a:custGeom>
            <a:solidFill>
              <a:srgbClr val="000000">
                <a:alpha val="0"/>
              </a:srgbClr>
            </a:solidFill>
            <a:ln cap="sq" cmpd="sng" w="28575">
              <a:solidFill>
                <a:srgbClr val="000000"/>
              </a:solidFill>
              <a:prstDash val="solid"/>
              <a:miter lim="8000"/>
              <a:headEnd len="sm" w="sm" type="none"/>
              <a:tailEnd len="sm" w="sm" type="none"/>
            </a:ln>
          </p:spPr>
        </p:sp>
        <p:cxnSp>
          <p:nvCxnSpPr>
            <p:cNvPr id="396" name="Google Shape;396;p14"/>
            <p:cNvCxnSpPr/>
            <p:nvPr/>
          </p:nvCxnSpPr>
          <p:spPr>
            <a:xfrm>
              <a:off x="7352182"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397" name="Google Shape;397;p14"/>
            <p:cNvCxnSpPr/>
            <p:nvPr/>
          </p:nvCxnSpPr>
          <p:spPr>
            <a:xfrm>
              <a:off x="15433707"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398" name="Google Shape;398;p14"/>
            <p:cNvCxnSpPr/>
            <p:nvPr/>
          </p:nvCxnSpPr>
          <p:spPr>
            <a:xfrm>
              <a:off x="0" y="813022"/>
              <a:ext cx="22785889" cy="0"/>
            </a:xfrm>
            <a:prstGeom prst="straightConnector1">
              <a:avLst/>
            </a:prstGeom>
            <a:noFill/>
            <a:ln cap="flat" cmpd="sng" w="38100">
              <a:solidFill>
                <a:srgbClr val="000000"/>
              </a:solidFill>
              <a:prstDash val="solid"/>
              <a:round/>
              <a:headEnd len="sm" w="sm" type="none"/>
              <a:tailEnd len="sm" w="sm" type="none"/>
            </a:ln>
          </p:spPr>
        </p:cxnSp>
        <p:grpSp>
          <p:nvGrpSpPr>
            <p:cNvPr id="399" name="Google Shape;399;p14"/>
            <p:cNvGrpSpPr/>
            <p:nvPr/>
          </p:nvGrpSpPr>
          <p:grpSpPr>
            <a:xfrm rot="-5400000">
              <a:off x="21891606" y="145130"/>
              <a:ext cx="478712" cy="506762"/>
              <a:chOff x="0" y="-47625"/>
              <a:chExt cx="812800" cy="860425"/>
            </a:xfrm>
          </p:grpSpPr>
          <p:sp>
            <p:nvSpPr>
              <p:cNvPr id="400" name="Google Shape;400;p14"/>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401" name="Google Shape;401;p14"/>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2" name="Google Shape;402;p14"/>
            <p:cNvGrpSpPr/>
            <p:nvPr/>
          </p:nvGrpSpPr>
          <p:grpSpPr>
            <a:xfrm rot="5400000">
              <a:off x="19512199" y="141500"/>
              <a:ext cx="478712" cy="506762"/>
              <a:chOff x="0" y="-47625"/>
              <a:chExt cx="812800" cy="860425"/>
            </a:xfrm>
          </p:grpSpPr>
          <p:sp>
            <p:nvSpPr>
              <p:cNvPr id="403" name="Google Shape;403;p14"/>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404" name="Google Shape;404;p14"/>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5" name="Google Shape;405;p14"/>
            <p:cNvSpPr txBox="1"/>
            <p:nvPr/>
          </p:nvSpPr>
          <p:spPr>
            <a:xfrm>
              <a:off x="20114055" y="119845"/>
              <a:ext cx="17190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04/20</a:t>
              </a:r>
              <a:endParaRPr>
                <a:latin typeface="Impact"/>
                <a:ea typeface="Impact"/>
                <a:cs typeface="Impact"/>
                <a:sym typeface="Impact"/>
              </a:endParaRPr>
            </a:p>
          </p:txBody>
        </p:sp>
        <p:sp>
          <p:nvSpPr>
            <p:cNvPr id="406" name="Google Shape;406;p14"/>
            <p:cNvSpPr txBox="1"/>
            <p:nvPr/>
          </p:nvSpPr>
          <p:spPr>
            <a:xfrm>
              <a:off x="7994660" y="119845"/>
              <a:ext cx="67965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WWW.RAILROAD.COM</a:t>
              </a:r>
              <a:endParaRPr>
                <a:latin typeface="Impact"/>
                <a:ea typeface="Impact"/>
                <a:cs typeface="Impact"/>
                <a:sym typeface="Impact"/>
              </a:endParaRPr>
            </a:p>
          </p:txBody>
        </p:sp>
        <p:grpSp>
          <p:nvGrpSpPr>
            <p:cNvPr id="407" name="Google Shape;407;p14"/>
            <p:cNvGrpSpPr/>
            <p:nvPr/>
          </p:nvGrpSpPr>
          <p:grpSpPr>
            <a:xfrm>
              <a:off x="132942" y="103353"/>
              <a:ext cx="585476" cy="585476"/>
              <a:chOff x="0" y="0"/>
              <a:chExt cx="812800" cy="812800"/>
            </a:xfrm>
          </p:grpSpPr>
          <p:sp>
            <p:nvSpPr>
              <p:cNvPr id="408" name="Google Shape;408;p1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DB647"/>
              </a:solidFill>
              <a:ln cap="sq" cmpd="sng" w="28575">
                <a:solidFill>
                  <a:srgbClr val="000000"/>
                </a:solidFill>
                <a:prstDash val="solid"/>
                <a:miter lim="8000"/>
                <a:headEnd len="sm" w="sm" type="none"/>
                <a:tailEnd len="sm" w="sm" type="none"/>
              </a:ln>
            </p:spPr>
          </p:sp>
          <p:sp>
            <p:nvSpPr>
              <p:cNvPr id="409" name="Google Shape;409;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0" name="Google Shape;410;p14"/>
            <p:cNvGrpSpPr/>
            <p:nvPr/>
          </p:nvGrpSpPr>
          <p:grpSpPr>
            <a:xfrm>
              <a:off x="819773" y="103353"/>
              <a:ext cx="585476" cy="585476"/>
              <a:chOff x="0" y="0"/>
              <a:chExt cx="812800" cy="812800"/>
            </a:xfrm>
          </p:grpSpPr>
          <p:sp>
            <p:nvSpPr>
              <p:cNvPr id="411" name="Google Shape;411;p1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5B5B"/>
              </a:solidFill>
              <a:ln cap="sq" cmpd="sng" w="28575">
                <a:solidFill>
                  <a:srgbClr val="000000"/>
                </a:solidFill>
                <a:prstDash val="solid"/>
                <a:miter lim="8000"/>
                <a:headEnd len="sm" w="sm" type="none"/>
                <a:tailEnd len="sm" w="sm" type="none"/>
              </a:ln>
            </p:spPr>
          </p:sp>
          <p:sp>
            <p:nvSpPr>
              <p:cNvPr id="412" name="Google Shape;412;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3" name="Google Shape;413;p14"/>
            <p:cNvGrpSpPr/>
            <p:nvPr/>
          </p:nvGrpSpPr>
          <p:grpSpPr>
            <a:xfrm>
              <a:off x="1506605" y="103353"/>
              <a:ext cx="585476" cy="585476"/>
              <a:chOff x="0" y="0"/>
              <a:chExt cx="812800" cy="812800"/>
            </a:xfrm>
          </p:grpSpPr>
          <p:sp>
            <p:nvSpPr>
              <p:cNvPr id="414" name="Google Shape;414;p1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28575">
                <a:solidFill>
                  <a:srgbClr val="000000"/>
                </a:solidFill>
                <a:prstDash val="solid"/>
                <a:miter lim="8000"/>
                <a:headEnd len="sm" w="sm" type="none"/>
                <a:tailEnd len="sm" w="sm" type="none"/>
              </a:ln>
            </p:spPr>
          </p:sp>
          <p:sp>
            <p:nvSpPr>
              <p:cNvPr id="415" name="Google Shape;415;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16" name="Google Shape;416;p14"/>
          <p:cNvSpPr txBox="1"/>
          <p:nvPr/>
        </p:nvSpPr>
        <p:spPr>
          <a:xfrm>
            <a:off x="926334" y="6369359"/>
            <a:ext cx="15557400" cy="177000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i="0" lang="en-US" sz="11500" u="none" cap="none" strike="noStrike">
                <a:solidFill>
                  <a:srgbClr val="000000"/>
                </a:solidFill>
                <a:latin typeface="Impact"/>
                <a:ea typeface="Impact"/>
                <a:cs typeface="Impact"/>
                <a:sym typeface="Impact"/>
              </a:rPr>
              <a:t>Welcome To Presentation</a:t>
            </a:r>
            <a:endParaRPr sz="11500">
              <a:latin typeface="Impact"/>
              <a:ea typeface="Impact"/>
              <a:cs typeface="Impact"/>
              <a:sym typeface="Impact"/>
            </a:endParaRPr>
          </a:p>
        </p:txBody>
      </p:sp>
      <p:sp>
        <p:nvSpPr>
          <p:cNvPr id="417" name="Google Shape;417;p14"/>
          <p:cNvSpPr txBox="1"/>
          <p:nvPr/>
        </p:nvSpPr>
        <p:spPr>
          <a:xfrm>
            <a:off x="1157959" y="8316060"/>
            <a:ext cx="155574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I'm Rain, and I'll be sharing with you my beautiful ideas. Follow me at @reallygreatsite to learn more. </a:t>
            </a:r>
            <a:endParaRPr/>
          </a:p>
        </p:txBody>
      </p:sp>
      <p:grpSp>
        <p:nvGrpSpPr>
          <p:cNvPr id="418" name="Google Shape;418;p14"/>
          <p:cNvGrpSpPr/>
          <p:nvPr/>
        </p:nvGrpSpPr>
        <p:grpSpPr>
          <a:xfrm>
            <a:off x="15377230" y="8218655"/>
            <a:ext cx="564083" cy="564083"/>
            <a:chOff x="0" y="0"/>
            <a:chExt cx="812800" cy="812800"/>
          </a:xfrm>
        </p:grpSpPr>
        <p:sp>
          <p:nvSpPr>
            <p:cNvPr id="419" name="Google Shape;419;p1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420" name="Google Shape;420;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1" name="Google Shape;421;p14"/>
          <p:cNvGrpSpPr/>
          <p:nvPr/>
        </p:nvGrpSpPr>
        <p:grpSpPr>
          <a:xfrm>
            <a:off x="16715347" y="6369345"/>
            <a:ext cx="564083" cy="564083"/>
            <a:chOff x="0" y="0"/>
            <a:chExt cx="812800" cy="812800"/>
          </a:xfrm>
        </p:grpSpPr>
        <p:sp>
          <p:nvSpPr>
            <p:cNvPr id="422" name="Google Shape;422;p1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423" name="Google Shape;423;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24" name="Google Shape;424;p14"/>
          <p:cNvCxnSpPr/>
          <p:nvPr/>
        </p:nvCxnSpPr>
        <p:spPr>
          <a:xfrm>
            <a:off x="599292" y="6026184"/>
            <a:ext cx="17089416" cy="0"/>
          </a:xfrm>
          <a:prstGeom prst="straightConnector1">
            <a:avLst/>
          </a:prstGeom>
          <a:noFill/>
          <a:ln cap="flat" cmpd="sng" w="28575">
            <a:solidFill>
              <a:srgbClr val="000000"/>
            </a:solidFill>
            <a:prstDash val="solid"/>
            <a:round/>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FEF"/>
        </a:solidFill>
      </p:bgPr>
    </p:bg>
    <p:spTree>
      <p:nvGrpSpPr>
        <p:cNvPr id="428" name="Shape 428"/>
        <p:cNvGrpSpPr/>
        <p:nvPr/>
      </p:nvGrpSpPr>
      <p:grpSpPr>
        <a:xfrm>
          <a:off x="0" y="0"/>
          <a:ext cx="0" cy="0"/>
          <a:chOff x="0" y="0"/>
          <a:chExt cx="0" cy="0"/>
        </a:xfrm>
      </p:grpSpPr>
      <p:pic>
        <p:nvPicPr>
          <p:cNvPr id="429" name="Google Shape;429;p15"/>
          <p:cNvPicPr preferRelativeResize="0"/>
          <p:nvPr/>
        </p:nvPicPr>
        <p:blipFill>
          <a:blip r:embed="rId3">
            <a:alphaModFix/>
          </a:blip>
          <a:stretch>
            <a:fillRect/>
          </a:stretch>
        </p:blipFill>
        <p:spPr>
          <a:xfrm>
            <a:off x="-7756025" y="-7836251"/>
            <a:ext cx="17182049" cy="16880041"/>
          </a:xfrm>
          <a:prstGeom prst="rect">
            <a:avLst/>
          </a:prstGeom>
          <a:noFill/>
          <a:ln>
            <a:noFill/>
          </a:ln>
        </p:spPr>
      </p:pic>
      <p:pic>
        <p:nvPicPr>
          <p:cNvPr id="430" name="Google Shape;430;p15"/>
          <p:cNvPicPr preferRelativeResize="0"/>
          <p:nvPr/>
        </p:nvPicPr>
        <p:blipFill>
          <a:blip r:embed="rId4">
            <a:alphaModFix/>
          </a:blip>
          <a:stretch>
            <a:fillRect/>
          </a:stretch>
        </p:blipFill>
        <p:spPr>
          <a:xfrm>
            <a:off x="5119174" y="321475"/>
            <a:ext cx="17515300" cy="17207424"/>
          </a:xfrm>
          <a:prstGeom prst="rect">
            <a:avLst/>
          </a:prstGeom>
          <a:noFill/>
          <a:ln>
            <a:noFill/>
          </a:ln>
        </p:spPr>
      </p:pic>
      <p:grpSp>
        <p:nvGrpSpPr>
          <p:cNvPr id="431" name="Google Shape;431;p15"/>
          <p:cNvGrpSpPr/>
          <p:nvPr/>
        </p:nvGrpSpPr>
        <p:grpSpPr>
          <a:xfrm>
            <a:off x="599292" y="321471"/>
            <a:ext cx="17089416" cy="9463232"/>
            <a:chOff x="0" y="-241102"/>
            <a:chExt cx="22785889" cy="12617644"/>
          </a:xfrm>
        </p:grpSpPr>
        <p:grpSp>
          <p:nvGrpSpPr>
            <p:cNvPr id="432" name="Google Shape;432;p15"/>
            <p:cNvGrpSpPr/>
            <p:nvPr/>
          </p:nvGrpSpPr>
          <p:grpSpPr>
            <a:xfrm>
              <a:off x="0" y="-241102"/>
              <a:ext cx="22785889" cy="12617644"/>
              <a:chOff x="0" y="-47625"/>
              <a:chExt cx="4500916" cy="2492374"/>
            </a:xfrm>
          </p:grpSpPr>
          <p:sp>
            <p:nvSpPr>
              <p:cNvPr id="433" name="Google Shape;433;p15"/>
              <p:cNvSpPr/>
              <p:nvPr/>
            </p:nvSpPr>
            <p:spPr>
              <a:xfrm>
                <a:off x="0" y="0"/>
                <a:ext cx="4500916" cy="2444749"/>
              </a:xfrm>
              <a:custGeom>
                <a:rect b="b" l="l" r="r" t="t"/>
                <a:pathLst>
                  <a:path extrusionOk="0" h="2444749" w="4500916">
                    <a:moveTo>
                      <a:pt x="0" y="0"/>
                    </a:moveTo>
                    <a:lnTo>
                      <a:pt x="4500916" y="0"/>
                    </a:lnTo>
                    <a:lnTo>
                      <a:pt x="4500916" y="2444749"/>
                    </a:lnTo>
                    <a:lnTo>
                      <a:pt x="0" y="2444749"/>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434" name="Google Shape;434;p15"/>
              <p:cNvSpPr txBox="1"/>
              <p:nvPr/>
            </p:nvSpPr>
            <p:spPr>
              <a:xfrm>
                <a:off x="0" y="-47625"/>
                <a:ext cx="4500916" cy="24923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35" name="Google Shape;435;p15"/>
            <p:cNvCxnSpPr/>
            <p:nvPr/>
          </p:nvCxnSpPr>
          <p:spPr>
            <a:xfrm>
              <a:off x="7352182"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436" name="Google Shape;436;p15"/>
            <p:cNvCxnSpPr/>
            <p:nvPr/>
          </p:nvCxnSpPr>
          <p:spPr>
            <a:xfrm>
              <a:off x="15433707"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437" name="Google Shape;437;p15"/>
            <p:cNvCxnSpPr/>
            <p:nvPr/>
          </p:nvCxnSpPr>
          <p:spPr>
            <a:xfrm>
              <a:off x="0" y="813022"/>
              <a:ext cx="22785889" cy="0"/>
            </a:xfrm>
            <a:prstGeom prst="straightConnector1">
              <a:avLst/>
            </a:prstGeom>
            <a:noFill/>
            <a:ln cap="flat" cmpd="sng" w="38100">
              <a:solidFill>
                <a:srgbClr val="000000"/>
              </a:solidFill>
              <a:prstDash val="solid"/>
              <a:round/>
              <a:headEnd len="sm" w="sm" type="none"/>
              <a:tailEnd len="sm" w="sm" type="none"/>
            </a:ln>
          </p:spPr>
        </p:cxnSp>
        <p:grpSp>
          <p:nvGrpSpPr>
            <p:cNvPr id="438" name="Google Shape;438;p15"/>
            <p:cNvGrpSpPr/>
            <p:nvPr/>
          </p:nvGrpSpPr>
          <p:grpSpPr>
            <a:xfrm rot="-5400000">
              <a:off x="21891606" y="145130"/>
              <a:ext cx="478712" cy="506762"/>
              <a:chOff x="0" y="-47625"/>
              <a:chExt cx="812800" cy="860425"/>
            </a:xfrm>
          </p:grpSpPr>
          <p:sp>
            <p:nvSpPr>
              <p:cNvPr id="439" name="Google Shape;439;p15"/>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440" name="Google Shape;440;p15"/>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1" name="Google Shape;441;p15"/>
            <p:cNvGrpSpPr/>
            <p:nvPr/>
          </p:nvGrpSpPr>
          <p:grpSpPr>
            <a:xfrm rot="5400000">
              <a:off x="19512199" y="141500"/>
              <a:ext cx="478712" cy="506762"/>
              <a:chOff x="0" y="-47625"/>
              <a:chExt cx="812800" cy="860425"/>
            </a:xfrm>
          </p:grpSpPr>
          <p:sp>
            <p:nvSpPr>
              <p:cNvPr id="442" name="Google Shape;442;p15"/>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443" name="Google Shape;443;p15"/>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4" name="Google Shape;444;p15"/>
            <p:cNvSpPr txBox="1"/>
            <p:nvPr/>
          </p:nvSpPr>
          <p:spPr>
            <a:xfrm>
              <a:off x="20114055" y="119845"/>
              <a:ext cx="17190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05/20</a:t>
              </a:r>
              <a:endParaRPr>
                <a:latin typeface="Impact"/>
                <a:ea typeface="Impact"/>
                <a:cs typeface="Impact"/>
                <a:sym typeface="Impact"/>
              </a:endParaRPr>
            </a:p>
          </p:txBody>
        </p:sp>
        <p:sp>
          <p:nvSpPr>
            <p:cNvPr id="445" name="Google Shape;445;p15"/>
            <p:cNvSpPr txBox="1"/>
            <p:nvPr/>
          </p:nvSpPr>
          <p:spPr>
            <a:xfrm>
              <a:off x="7994660" y="119845"/>
              <a:ext cx="67965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WWW.RAILROAD.COM</a:t>
              </a:r>
              <a:endParaRPr>
                <a:latin typeface="Impact"/>
                <a:ea typeface="Impact"/>
                <a:cs typeface="Impact"/>
                <a:sym typeface="Impact"/>
              </a:endParaRPr>
            </a:p>
          </p:txBody>
        </p:sp>
        <p:grpSp>
          <p:nvGrpSpPr>
            <p:cNvPr id="446" name="Google Shape;446;p15"/>
            <p:cNvGrpSpPr/>
            <p:nvPr/>
          </p:nvGrpSpPr>
          <p:grpSpPr>
            <a:xfrm>
              <a:off x="132942" y="103353"/>
              <a:ext cx="585476" cy="585476"/>
              <a:chOff x="0" y="0"/>
              <a:chExt cx="812800" cy="812800"/>
            </a:xfrm>
          </p:grpSpPr>
          <p:sp>
            <p:nvSpPr>
              <p:cNvPr id="447" name="Google Shape;447;p1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DB647"/>
              </a:solidFill>
              <a:ln cap="sq" cmpd="sng" w="28575">
                <a:solidFill>
                  <a:srgbClr val="000000"/>
                </a:solidFill>
                <a:prstDash val="solid"/>
                <a:miter lim="8000"/>
                <a:headEnd len="sm" w="sm" type="none"/>
                <a:tailEnd len="sm" w="sm" type="none"/>
              </a:ln>
            </p:spPr>
          </p:sp>
          <p:sp>
            <p:nvSpPr>
              <p:cNvPr id="448" name="Google Shape;448;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9" name="Google Shape;449;p15"/>
            <p:cNvGrpSpPr/>
            <p:nvPr/>
          </p:nvGrpSpPr>
          <p:grpSpPr>
            <a:xfrm>
              <a:off x="819773" y="103353"/>
              <a:ext cx="585476" cy="585476"/>
              <a:chOff x="0" y="0"/>
              <a:chExt cx="812800" cy="812800"/>
            </a:xfrm>
          </p:grpSpPr>
          <p:sp>
            <p:nvSpPr>
              <p:cNvPr id="450" name="Google Shape;450;p1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5B5B"/>
              </a:solidFill>
              <a:ln cap="sq" cmpd="sng" w="28575">
                <a:solidFill>
                  <a:srgbClr val="000000"/>
                </a:solidFill>
                <a:prstDash val="solid"/>
                <a:miter lim="8000"/>
                <a:headEnd len="sm" w="sm" type="none"/>
                <a:tailEnd len="sm" w="sm" type="none"/>
              </a:ln>
            </p:spPr>
          </p:sp>
          <p:sp>
            <p:nvSpPr>
              <p:cNvPr id="451" name="Google Shape;451;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2" name="Google Shape;452;p15"/>
            <p:cNvGrpSpPr/>
            <p:nvPr/>
          </p:nvGrpSpPr>
          <p:grpSpPr>
            <a:xfrm>
              <a:off x="1506605" y="103353"/>
              <a:ext cx="585476" cy="585476"/>
              <a:chOff x="0" y="0"/>
              <a:chExt cx="812800" cy="812800"/>
            </a:xfrm>
          </p:grpSpPr>
          <p:sp>
            <p:nvSpPr>
              <p:cNvPr id="453" name="Google Shape;453;p1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28575">
                <a:solidFill>
                  <a:srgbClr val="000000"/>
                </a:solidFill>
                <a:prstDash val="solid"/>
                <a:miter lim="8000"/>
                <a:headEnd len="sm" w="sm" type="none"/>
                <a:tailEnd len="sm" w="sm" type="none"/>
              </a:ln>
            </p:spPr>
          </p:sp>
          <p:sp>
            <p:nvSpPr>
              <p:cNvPr id="454" name="Google Shape;454;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55" name="Google Shape;455;p15"/>
          <p:cNvGrpSpPr/>
          <p:nvPr/>
        </p:nvGrpSpPr>
        <p:grpSpPr>
          <a:xfrm>
            <a:off x="1350074" y="4251528"/>
            <a:ext cx="1554196" cy="1603108"/>
            <a:chOff x="0" y="-47625"/>
            <a:chExt cx="409333" cy="422215"/>
          </a:xfrm>
        </p:grpSpPr>
        <p:sp>
          <p:nvSpPr>
            <p:cNvPr id="456" name="Google Shape;456;p15"/>
            <p:cNvSpPr/>
            <p:nvPr/>
          </p:nvSpPr>
          <p:spPr>
            <a:xfrm>
              <a:off x="0" y="0"/>
              <a:ext cx="409333" cy="374590"/>
            </a:xfrm>
            <a:custGeom>
              <a:rect b="b" l="l" r="r" t="t"/>
              <a:pathLst>
                <a:path extrusionOk="0" h="374590" w="409333">
                  <a:moveTo>
                    <a:pt x="0" y="0"/>
                  </a:moveTo>
                  <a:lnTo>
                    <a:pt x="409333" y="0"/>
                  </a:lnTo>
                  <a:lnTo>
                    <a:pt x="409333" y="374590"/>
                  </a:lnTo>
                  <a:lnTo>
                    <a:pt x="0" y="374590"/>
                  </a:lnTo>
                  <a:close/>
                </a:path>
              </a:pathLst>
            </a:custGeom>
            <a:solidFill>
              <a:srgbClr val="5DB647"/>
            </a:solidFill>
            <a:ln cap="sq" cmpd="sng" w="28575">
              <a:solidFill>
                <a:srgbClr val="000000"/>
              </a:solidFill>
              <a:prstDash val="solid"/>
              <a:miter lim="8000"/>
              <a:headEnd len="sm" w="sm" type="none"/>
              <a:tailEnd len="sm" w="sm" type="none"/>
            </a:ln>
          </p:spPr>
        </p:sp>
        <p:sp>
          <p:nvSpPr>
            <p:cNvPr id="457" name="Google Shape;457;p15"/>
            <p:cNvSpPr txBox="1"/>
            <p:nvPr/>
          </p:nvSpPr>
          <p:spPr>
            <a:xfrm>
              <a:off x="0" y="-47625"/>
              <a:ext cx="409333" cy="4222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8" name="Google Shape;458;p15"/>
          <p:cNvGrpSpPr/>
          <p:nvPr/>
        </p:nvGrpSpPr>
        <p:grpSpPr>
          <a:xfrm>
            <a:off x="1350074" y="6670487"/>
            <a:ext cx="1554185" cy="1603098"/>
            <a:chOff x="0" y="-47625"/>
            <a:chExt cx="409333" cy="422215"/>
          </a:xfrm>
        </p:grpSpPr>
        <p:sp>
          <p:nvSpPr>
            <p:cNvPr id="459" name="Google Shape;459;p15"/>
            <p:cNvSpPr/>
            <p:nvPr/>
          </p:nvSpPr>
          <p:spPr>
            <a:xfrm>
              <a:off x="0" y="0"/>
              <a:ext cx="409333" cy="374590"/>
            </a:xfrm>
            <a:custGeom>
              <a:rect b="b" l="l" r="r" t="t"/>
              <a:pathLst>
                <a:path extrusionOk="0" h="374590" w="409333">
                  <a:moveTo>
                    <a:pt x="0" y="0"/>
                  </a:moveTo>
                  <a:lnTo>
                    <a:pt x="409333" y="0"/>
                  </a:lnTo>
                  <a:lnTo>
                    <a:pt x="409333" y="374590"/>
                  </a:lnTo>
                  <a:lnTo>
                    <a:pt x="0" y="374590"/>
                  </a:lnTo>
                  <a:close/>
                </a:path>
              </a:pathLst>
            </a:custGeom>
            <a:solidFill>
              <a:srgbClr val="5DB647"/>
            </a:solidFill>
            <a:ln cap="sq" cmpd="sng" w="28575">
              <a:solidFill>
                <a:srgbClr val="000000"/>
              </a:solidFill>
              <a:prstDash val="solid"/>
              <a:miter lim="8000"/>
              <a:headEnd len="sm" w="sm" type="none"/>
              <a:tailEnd len="sm" w="sm" type="none"/>
            </a:ln>
          </p:spPr>
        </p:sp>
        <p:sp>
          <p:nvSpPr>
            <p:cNvPr id="460" name="Google Shape;460;p15"/>
            <p:cNvSpPr txBox="1"/>
            <p:nvPr/>
          </p:nvSpPr>
          <p:spPr>
            <a:xfrm>
              <a:off x="0" y="-47625"/>
              <a:ext cx="409333" cy="4222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1" name="Google Shape;461;p15"/>
          <p:cNvGrpSpPr/>
          <p:nvPr/>
        </p:nvGrpSpPr>
        <p:grpSpPr>
          <a:xfrm>
            <a:off x="8861954" y="6473570"/>
            <a:ext cx="564092" cy="564092"/>
            <a:chOff x="0" y="0"/>
            <a:chExt cx="812800" cy="812800"/>
          </a:xfrm>
        </p:grpSpPr>
        <p:sp>
          <p:nvSpPr>
            <p:cNvPr id="462" name="Google Shape;462;p1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463" name="Google Shape;463;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4" name="Google Shape;464;p15"/>
          <p:cNvGrpSpPr/>
          <p:nvPr/>
        </p:nvGrpSpPr>
        <p:grpSpPr>
          <a:xfrm>
            <a:off x="16253426" y="1883426"/>
            <a:ext cx="564092" cy="564092"/>
            <a:chOff x="0" y="0"/>
            <a:chExt cx="812800" cy="812800"/>
          </a:xfrm>
        </p:grpSpPr>
        <p:sp>
          <p:nvSpPr>
            <p:cNvPr id="465" name="Google Shape;465;p1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466" name="Google Shape;466;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7" name="Google Shape;467;p15"/>
          <p:cNvSpPr txBox="1"/>
          <p:nvPr/>
        </p:nvSpPr>
        <p:spPr>
          <a:xfrm>
            <a:off x="1350074" y="1598586"/>
            <a:ext cx="9795900" cy="177000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i="0" lang="en-US" sz="11500" u="none" cap="none" strike="noStrike">
                <a:solidFill>
                  <a:srgbClr val="000000"/>
                </a:solidFill>
                <a:latin typeface="Impact"/>
                <a:ea typeface="Impact"/>
                <a:cs typeface="Impact"/>
                <a:sym typeface="Impact"/>
              </a:rPr>
              <a:t>Our Company</a:t>
            </a:r>
            <a:endParaRPr sz="11500">
              <a:latin typeface="Impact"/>
              <a:ea typeface="Impact"/>
              <a:cs typeface="Impact"/>
              <a:sym typeface="Impact"/>
            </a:endParaRPr>
          </a:p>
        </p:txBody>
      </p:sp>
      <p:sp>
        <p:nvSpPr>
          <p:cNvPr id="468" name="Google Shape;468;p15"/>
          <p:cNvSpPr txBox="1"/>
          <p:nvPr/>
        </p:nvSpPr>
        <p:spPr>
          <a:xfrm>
            <a:off x="3292871" y="6860976"/>
            <a:ext cx="4584000" cy="877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700" u="none" cap="none" strike="noStrike">
                <a:solidFill>
                  <a:srgbClr val="000000"/>
                </a:solidFill>
                <a:latin typeface="Impact"/>
                <a:ea typeface="Impact"/>
                <a:cs typeface="Impact"/>
                <a:sym typeface="Impact"/>
              </a:rPr>
              <a:t>What we do? </a:t>
            </a:r>
            <a:endParaRPr sz="5700">
              <a:latin typeface="Impact"/>
              <a:ea typeface="Impact"/>
              <a:cs typeface="Impact"/>
              <a:sym typeface="Impact"/>
            </a:endParaRPr>
          </a:p>
        </p:txBody>
      </p:sp>
      <p:sp>
        <p:nvSpPr>
          <p:cNvPr id="469" name="Google Shape;469;p15"/>
          <p:cNvSpPr txBox="1"/>
          <p:nvPr/>
        </p:nvSpPr>
        <p:spPr>
          <a:xfrm>
            <a:off x="3374521" y="4402980"/>
            <a:ext cx="4584000" cy="877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700" u="none" cap="none" strike="noStrike">
                <a:solidFill>
                  <a:srgbClr val="000000"/>
                </a:solidFill>
                <a:latin typeface="Impact"/>
                <a:ea typeface="Impact"/>
                <a:cs typeface="Impact"/>
                <a:sym typeface="Impact"/>
              </a:rPr>
              <a:t>Who we are?</a:t>
            </a:r>
            <a:endParaRPr sz="5700">
              <a:latin typeface="Impact"/>
              <a:ea typeface="Impact"/>
              <a:cs typeface="Impact"/>
              <a:sym typeface="Impact"/>
            </a:endParaRPr>
          </a:p>
        </p:txBody>
      </p:sp>
      <p:sp>
        <p:nvSpPr>
          <p:cNvPr id="470" name="Google Shape;470;p15"/>
          <p:cNvSpPr txBox="1"/>
          <p:nvPr/>
        </p:nvSpPr>
        <p:spPr>
          <a:xfrm>
            <a:off x="3292871" y="5280487"/>
            <a:ext cx="4584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Briefly elaborate on what you want to discuss. </a:t>
            </a:r>
            <a:endParaRPr/>
          </a:p>
        </p:txBody>
      </p:sp>
      <p:sp>
        <p:nvSpPr>
          <p:cNvPr id="471" name="Google Shape;471;p15"/>
          <p:cNvSpPr txBox="1"/>
          <p:nvPr/>
        </p:nvSpPr>
        <p:spPr>
          <a:xfrm>
            <a:off x="3292871" y="7980920"/>
            <a:ext cx="4584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Briefly elaborate on what you want to discuss. </a:t>
            </a:r>
            <a:endParaRPr/>
          </a:p>
        </p:txBody>
      </p:sp>
      <p:pic>
        <p:nvPicPr>
          <p:cNvPr id="472" name="Google Shape;472;p15"/>
          <p:cNvPicPr preferRelativeResize="0"/>
          <p:nvPr/>
        </p:nvPicPr>
        <p:blipFill>
          <a:blip r:embed="rId5">
            <a:alphaModFix/>
          </a:blip>
          <a:stretch>
            <a:fillRect/>
          </a:stretch>
        </p:blipFill>
        <p:spPr>
          <a:xfrm>
            <a:off x="10717450" y="1952850"/>
            <a:ext cx="5337876" cy="7470599"/>
          </a:xfrm>
          <a:prstGeom prst="rect">
            <a:avLst/>
          </a:prstGeom>
          <a:noFill/>
          <a:ln>
            <a:noFill/>
          </a:ln>
        </p:spPr>
      </p:pic>
      <p:pic>
        <p:nvPicPr>
          <p:cNvPr id="473" name="Google Shape;473;p15"/>
          <p:cNvPicPr preferRelativeResize="0"/>
          <p:nvPr/>
        </p:nvPicPr>
        <p:blipFill>
          <a:blip r:embed="rId6">
            <a:alphaModFix/>
          </a:blip>
          <a:stretch>
            <a:fillRect/>
          </a:stretch>
        </p:blipFill>
        <p:spPr>
          <a:xfrm>
            <a:off x="1576762" y="7037653"/>
            <a:ext cx="1100825" cy="1056548"/>
          </a:xfrm>
          <a:prstGeom prst="rect">
            <a:avLst/>
          </a:prstGeom>
          <a:noFill/>
          <a:ln>
            <a:noFill/>
          </a:ln>
        </p:spPr>
      </p:pic>
      <p:pic>
        <p:nvPicPr>
          <p:cNvPr id="474" name="Google Shape;474;p15"/>
          <p:cNvPicPr preferRelativeResize="0"/>
          <p:nvPr/>
        </p:nvPicPr>
        <p:blipFill>
          <a:blip r:embed="rId7">
            <a:alphaModFix/>
          </a:blip>
          <a:stretch>
            <a:fillRect/>
          </a:stretch>
        </p:blipFill>
        <p:spPr>
          <a:xfrm>
            <a:off x="1576750" y="4664923"/>
            <a:ext cx="1100850" cy="107638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FEF"/>
        </a:solidFill>
      </p:bgPr>
    </p:bg>
    <p:spTree>
      <p:nvGrpSpPr>
        <p:cNvPr id="478" name="Shape 478"/>
        <p:cNvGrpSpPr/>
        <p:nvPr/>
      </p:nvGrpSpPr>
      <p:grpSpPr>
        <a:xfrm>
          <a:off x="0" y="0"/>
          <a:ext cx="0" cy="0"/>
          <a:chOff x="0" y="0"/>
          <a:chExt cx="0" cy="0"/>
        </a:xfrm>
      </p:grpSpPr>
      <p:pic>
        <p:nvPicPr>
          <p:cNvPr id="479" name="Google Shape;479;p16"/>
          <p:cNvPicPr preferRelativeResize="0"/>
          <p:nvPr/>
        </p:nvPicPr>
        <p:blipFill>
          <a:blip r:embed="rId3">
            <a:alphaModFix/>
          </a:blip>
          <a:stretch>
            <a:fillRect/>
          </a:stretch>
        </p:blipFill>
        <p:spPr>
          <a:xfrm>
            <a:off x="-5665950" y="-3354225"/>
            <a:ext cx="30258473" cy="17493174"/>
          </a:xfrm>
          <a:prstGeom prst="rect">
            <a:avLst/>
          </a:prstGeom>
          <a:noFill/>
          <a:ln>
            <a:noFill/>
          </a:ln>
        </p:spPr>
      </p:pic>
      <p:grpSp>
        <p:nvGrpSpPr>
          <p:cNvPr id="480" name="Google Shape;480;p16"/>
          <p:cNvGrpSpPr/>
          <p:nvPr/>
        </p:nvGrpSpPr>
        <p:grpSpPr>
          <a:xfrm>
            <a:off x="599292" y="321471"/>
            <a:ext cx="17089416" cy="9463232"/>
            <a:chOff x="0" y="-241102"/>
            <a:chExt cx="22785889" cy="12617644"/>
          </a:xfrm>
        </p:grpSpPr>
        <p:grpSp>
          <p:nvGrpSpPr>
            <p:cNvPr id="481" name="Google Shape;481;p16"/>
            <p:cNvGrpSpPr/>
            <p:nvPr/>
          </p:nvGrpSpPr>
          <p:grpSpPr>
            <a:xfrm>
              <a:off x="0" y="-241102"/>
              <a:ext cx="22785889" cy="12617644"/>
              <a:chOff x="0" y="-47625"/>
              <a:chExt cx="4500916" cy="2492374"/>
            </a:xfrm>
          </p:grpSpPr>
          <p:sp>
            <p:nvSpPr>
              <p:cNvPr id="482" name="Google Shape;482;p16"/>
              <p:cNvSpPr/>
              <p:nvPr/>
            </p:nvSpPr>
            <p:spPr>
              <a:xfrm>
                <a:off x="0" y="0"/>
                <a:ext cx="4500916" cy="2444749"/>
              </a:xfrm>
              <a:custGeom>
                <a:rect b="b" l="l" r="r" t="t"/>
                <a:pathLst>
                  <a:path extrusionOk="0" h="2444749" w="4500916">
                    <a:moveTo>
                      <a:pt x="0" y="0"/>
                    </a:moveTo>
                    <a:lnTo>
                      <a:pt x="4500916" y="0"/>
                    </a:lnTo>
                    <a:lnTo>
                      <a:pt x="4500916" y="2444749"/>
                    </a:lnTo>
                    <a:lnTo>
                      <a:pt x="0" y="2444749"/>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483" name="Google Shape;483;p16"/>
              <p:cNvSpPr txBox="1"/>
              <p:nvPr/>
            </p:nvSpPr>
            <p:spPr>
              <a:xfrm>
                <a:off x="0" y="-47625"/>
                <a:ext cx="4500916" cy="24923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84" name="Google Shape;484;p16"/>
            <p:cNvCxnSpPr/>
            <p:nvPr/>
          </p:nvCxnSpPr>
          <p:spPr>
            <a:xfrm>
              <a:off x="7352182"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485" name="Google Shape;485;p16"/>
            <p:cNvCxnSpPr/>
            <p:nvPr/>
          </p:nvCxnSpPr>
          <p:spPr>
            <a:xfrm>
              <a:off x="15433707"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486" name="Google Shape;486;p16"/>
            <p:cNvCxnSpPr/>
            <p:nvPr/>
          </p:nvCxnSpPr>
          <p:spPr>
            <a:xfrm>
              <a:off x="0" y="813022"/>
              <a:ext cx="22785889" cy="0"/>
            </a:xfrm>
            <a:prstGeom prst="straightConnector1">
              <a:avLst/>
            </a:prstGeom>
            <a:noFill/>
            <a:ln cap="flat" cmpd="sng" w="38100">
              <a:solidFill>
                <a:srgbClr val="000000"/>
              </a:solidFill>
              <a:prstDash val="solid"/>
              <a:round/>
              <a:headEnd len="sm" w="sm" type="none"/>
              <a:tailEnd len="sm" w="sm" type="none"/>
            </a:ln>
          </p:spPr>
        </p:cxnSp>
        <p:grpSp>
          <p:nvGrpSpPr>
            <p:cNvPr id="487" name="Google Shape;487;p16"/>
            <p:cNvGrpSpPr/>
            <p:nvPr/>
          </p:nvGrpSpPr>
          <p:grpSpPr>
            <a:xfrm rot="-5400000">
              <a:off x="21891606" y="145130"/>
              <a:ext cx="478712" cy="506762"/>
              <a:chOff x="0" y="-47625"/>
              <a:chExt cx="812800" cy="860425"/>
            </a:xfrm>
          </p:grpSpPr>
          <p:sp>
            <p:nvSpPr>
              <p:cNvPr id="488" name="Google Shape;488;p16"/>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489" name="Google Shape;489;p16"/>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0" name="Google Shape;490;p16"/>
            <p:cNvGrpSpPr/>
            <p:nvPr/>
          </p:nvGrpSpPr>
          <p:grpSpPr>
            <a:xfrm rot="5400000">
              <a:off x="19512199" y="141500"/>
              <a:ext cx="478712" cy="506762"/>
              <a:chOff x="0" y="-47625"/>
              <a:chExt cx="812800" cy="860425"/>
            </a:xfrm>
          </p:grpSpPr>
          <p:sp>
            <p:nvSpPr>
              <p:cNvPr id="491" name="Google Shape;491;p16"/>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492" name="Google Shape;492;p16"/>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3" name="Google Shape;493;p16"/>
            <p:cNvSpPr txBox="1"/>
            <p:nvPr/>
          </p:nvSpPr>
          <p:spPr>
            <a:xfrm>
              <a:off x="20114055" y="119845"/>
              <a:ext cx="17190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06/20</a:t>
              </a:r>
              <a:endParaRPr>
                <a:latin typeface="Impact"/>
                <a:ea typeface="Impact"/>
                <a:cs typeface="Impact"/>
                <a:sym typeface="Impact"/>
              </a:endParaRPr>
            </a:p>
          </p:txBody>
        </p:sp>
        <p:sp>
          <p:nvSpPr>
            <p:cNvPr id="494" name="Google Shape;494;p16"/>
            <p:cNvSpPr txBox="1"/>
            <p:nvPr/>
          </p:nvSpPr>
          <p:spPr>
            <a:xfrm>
              <a:off x="7994660" y="119845"/>
              <a:ext cx="67965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WWW.RAILROAD.COM</a:t>
              </a:r>
              <a:endParaRPr>
                <a:latin typeface="Impact"/>
                <a:ea typeface="Impact"/>
                <a:cs typeface="Impact"/>
                <a:sym typeface="Impact"/>
              </a:endParaRPr>
            </a:p>
          </p:txBody>
        </p:sp>
        <p:grpSp>
          <p:nvGrpSpPr>
            <p:cNvPr id="495" name="Google Shape;495;p16"/>
            <p:cNvGrpSpPr/>
            <p:nvPr/>
          </p:nvGrpSpPr>
          <p:grpSpPr>
            <a:xfrm>
              <a:off x="132942" y="103353"/>
              <a:ext cx="585476" cy="585476"/>
              <a:chOff x="0" y="0"/>
              <a:chExt cx="812800" cy="812800"/>
            </a:xfrm>
          </p:grpSpPr>
          <p:sp>
            <p:nvSpPr>
              <p:cNvPr id="496" name="Google Shape;496;p1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DB647"/>
              </a:solidFill>
              <a:ln cap="sq" cmpd="sng" w="28575">
                <a:solidFill>
                  <a:srgbClr val="000000"/>
                </a:solidFill>
                <a:prstDash val="solid"/>
                <a:miter lim="8000"/>
                <a:headEnd len="sm" w="sm" type="none"/>
                <a:tailEnd len="sm" w="sm" type="none"/>
              </a:ln>
            </p:spPr>
          </p:sp>
          <p:sp>
            <p:nvSpPr>
              <p:cNvPr id="497" name="Google Shape;497;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8" name="Google Shape;498;p16"/>
            <p:cNvGrpSpPr/>
            <p:nvPr/>
          </p:nvGrpSpPr>
          <p:grpSpPr>
            <a:xfrm>
              <a:off x="819773" y="103353"/>
              <a:ext cx="585476" cy="585476"/>
              <a:chOff x="0" y="0"/>
              <a:chExt cx="812800" cy="812800"/>
            </a:xfrm>
          </p:grpSpPr>
          <p:sp>
            <p:nvSpPr>
              <p:cNvPr id="499" name="Google Shape;499;p1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5B5B"/>
              </a:solidFill>
              <a:ln cap="sq" cmpd="sng" w="28575">
                <a:solidFill>
                  <a:srgbClr val="000000"/>
                </a:solidFill>
                <a:prstDash val="solid"/>
                <a:miter lim="8000"/>
                <a:headEnd len="sm" w="sm" type="none"/>
                <a:tailEnd len="sm" w="sm" type="none"/>
              </a:ln>
            </p:spPr>
          </p:sp>
          <p:sp>
            <p:nvSpPr>
              <p:cNvPr id="500" name="Google Shape;500;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1" name="Google Shape;501;p16"/>
            <p:cNvGrpSpPr/>
            <p:nvPr/>
          </p:nvGrpSpPr>
          <p:grpSpPr>
            <a:xfrm>
              <a:off x="1506605" y="103353"/>
              <a:ext cx="585476" cy="585476"/>
              <a:chOff x="0" y="0"/>
              <a:chExt cx="812800" cy="812800"/>
            </a:xfrm>
          </p:grpSpPr>
          <p:sp>
            <p:nvSpPr>
              <p:cNvPr id="502" name="Google Shape;502;p1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28575">
                <a:solidFill>
                  <a:srgbClr val="000000"/>
                </a:solidFill>
                <a:prstDash val="solid"/>
                <a:miter lim="8000"/>
                <a:headEnd len="sm" w="sm" type="none"/>
                <a:tailEnd len="sm" w="sm" type="none"/>
              </a:ln>
            </p:spPr>
          </p:sp>
          <p:sp>
            <p:nvSpPr>
              <p:cNvPr id="503" name="Google Shape;503;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04" name="Google Shape;504;p16"/>
          <p:cNvGrpSpPr/>
          <p:nvPr/>
        </p:nvGrpSpPr>
        <p:grpSpPr>
          <a:xfrm>
            <a:off x="1319590" y="4220487"/>
            <a:ext cx="1554185" cy="1603098"/>
            <a:chOff x="0" y="-47625"/>
            <a:chExt cx="409333" cy="422215"/>
          </a:xfrm>
        </p:grpSpPr>
        <p:sp>
          <p:nvSpPr>
            <p:cNvPr id="505" name="Google Shape;505;p16"/>
            <p:cNvSpPr/>
            <p:nvPr/>
          </p:nvSpPr>
          <p:spPr>
            <a:xfrm>
              <a:off x="0" y="0"/>
              <a:ext cx="409333" cy="374590"/>
            </a:xfrm>
            <a:custGeom>
              <a:rect b="b" l="l" r="r" t="t"/>
              <a:pathLst>
                <a:path extrusionOk="0" h="374590" w="409333">
                  <a:moveTo>
                    <a:pt x="0" y="0"/>
                  </a:moveTo>
                  <a:lnTo>
                    <a:pt x="409333" y="0"/>
                  </a:lnTo>
                  <a:lnTo>
                    <a:pt x="409333" y="374590"/>
                  </a:lnTo>
                  <a:lnTo>
                    <a:pt x="0" y="374590"/>
                  </a:lnTo>
                  <a:close/>
                </a:path>
              </a:pathLst>
            </a:custGeom>
            <a:solidFill>
              <a:srgbClr val="5DB647"/>
            </a:solidFill>
            <a:ln cap="sq" cmpd="sng" w="28575">
              <a:solidFill>
                <a:srgbClr val="000000"/>
              </a:solidFill>
              <a:prstDash val="solid"/>
              <a:miter lim="8000"/>
              <a:headEnd len="sm" w="sm" type="none"/>
              <a:tailEnd len="sm" w="sm" type="none"/>
            </a:ln>
          </p:spPr>
        </p:sp>
        <p:sp>
          <p:nvSpPr>
            <p:cNvPr id="506" name="Google Shape;506;p16"/>
            <p:cNvSpPr txBox="1"/>
            <p:nvPr/>
          </p:nvSpPr>
          <p:spPr>
            <a:xfrm>
              <a:off x="0" y="-47625"/>
              <a:ext cx="409333" cy="4222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7" name="Google Shape;507;p16"/>
          <p:cNvGrpSpPr/>
          <p:nvPr/>
        </p:nvGrpSpPr>
        <p:grpSpPr>
          <a:xfrm>
            <a:off x="4032687" y="4220487"/>
            <a:ext cx="1554185" cy="1603098"/>
            <a:chOff x="0" y="-47625"/>
            <a:chExt cx="409333" cy="422215"/>
          </a:xfrm>
        </p:grpSpPr>
        <p:sp>
          <p:nvSpPr>
            <p:cNvPr id="508" name="Google Shape;508;p16"/>
            <p:cNvSpPr/>
            <p:nvPr/>
          </p:nvSpPr>
          <p:spPr>
            <a:xfrm>
              <a:off x="0" y="0"/>
              <a:ext cx="409333" cy="374590"/>
            </a:xfrm>
            <a:custGeom>
              <a:rect b="b" l="l" r="r" t="t"/>
              <a:pathLst>
                <a:path extrusionOk="0" h="374590" w="409333">
                  <a:moveTo>
                    <a:pt x="0" y="0"/>
                  </a:moveTo>
                  <a:lnTo>
                    <a:pt x="409333" y="0"/>
                  </a:lnTo>
                  <a:lnTo>
                    <a:pt x="409333" y="374590"/>
                  </a:lnTo>
                  <a:lnTo>
                    <a:pt x="0" y="374590"/>
                  </a:lnTo>
                  <a:close/>
                </a:path>
              </a:pathLst>
            </a:custGeom>
            <a:solidFill>
              <a:srgbClr val="5DB647"/>
            </a:solidFill>
            <a:ln cap="sq" cmpd="sng" w="28575">
              <a:solidFill>
                <a:srgbClr val="000000"/>
              </a:solidFill>
              <a:prstDash val="solid"/>
              <a:miter lim="8000"/>
              <a:headEnd len="sm" w="sm" type="none"/>
              <a:tailEnd len="sm" w="sm" type="none"/>
            </a:ln>
          </p:spPr>
        </p:sp>
        <p:sp>
          <p:nvSpPr>
            <p:cNvPr id="509" name="Google Shape;509;p16"/>
            <p:cNvSpPr txBox="1"/>
            <p:nvPr/>
          </p:nvSpPr>
          <p:spPr>
            <a:xfrm>
              <a:off x="0" y="-47625"/>
              <a:ext cx="409333" cy="4222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0" name="Google Shape;510;p16"/>
          <p:cNvGrpSpPr/>
          <p:nvPr/>
        </p:nvGrpSpPr>
        <p:grpSpPr>
          <a:xfrm>
            <a:off x="6745783" y="4220487"/>
            <a:ext cx="1554185" cy="1603098"/>
            <a:chOff x="0" y="-47625"/>
            <a:chExt cx="409333" cy="422215"/>
          </a:xfrm>
        </p:grpSpPr>
        <p:sp>
          <p:nvSpPr>
            <p:cNvPr id="511" name="Google Shape;511;p16"/>
            <p:cNvSpPr/>
            <p:nvPr/>
          </p:nvSpPr>
          <p:spPr>
            <a:xfrm>
              <a:off x="0" y="0"/>
              <a:ext cx="409333" cy="374590"/>
            </a:xfrm>
            <a:custGeom>
              <a:rect b="b" l="l" r="r" t="t"/>
              <a:pathLst>
                <a:path extrusionOk="0" h="374590" w="409333">
                  <a:moveTo>
                    <a:pt x="0" y="0"/>
                  </a:moveTo>
                  <a:lnTo>
                    <a:pt x="409333" y="0"/>
                  </a:lnTo>
                  <a:lnTo>
                    <a:pt x="409333" y="374590"/>
                  </a:lnTo>
                  <a:lnTo>
                    <a:pt x="0" y="374590"/>
                  </a:lnTo>
                  <a:close/>
                </a:path>
              </a:pathLst>
            </a:custGeom>
            <a:solidFill>
              <a:srgbClr val="5DB647"/>
            </a:solidFill>
            <a:ln cap="sq" cmpd="sng" w="28575">
              <a:solidFill>
                <a:srgbClr val="000000"/>
              </a:solidFill>
              <a:prstDash val="solid"/>
              <a:miter lim="8000"/>
              <a:headEnd len="sm" w="sm" type="none"/>
              <a:tailEnd len="sm" w="sm" type="none"/>
            </a:ln>
          </p:spPr>
        </p:sp>
        <p:sp>
          <p:nvSpPr>
            <p:cNvPr id="512" name="Google Shape;512;p16"/>
            <p:cNvSpPr txBox="1"/>
            <p:nvPr/>
          </p:nvSpPr>
          <p:spPr>
            <a:xfrm>
              <a:off x="0" y="-47625"/>
              <a:ext cx="409333" cy="4222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3" name="Google Shape;513;p16"/>
          <p:cNvGrpSpPr/>
          <p:nvPr/>
        </p:nvGrpSpPr>
        <p:grpSpPr>
          <a:xfrm>
            <a:off x="9458880" y="4220487"/>
            <a:ext cx="1554185" cy="1603098"/>
            <a:chOff x="0" y="-47625"/>
            <a:chExt cx="409333" cy="422215"/>
          </a:xfrm>
        </p:grpSpPr>
        <p:sp>
          <p:nvSpPr>
            <p:cNvPr id="514" name="Google Shape;514;p16"/>
            <p:cNvSpPr/>
            <p:nvPr/>
          </p:nvSpPr>
          <p:spPr>
            <a:xfrm>
              <a:off x="0" y="0"/>
              <a:ext cx="409333" cy="374590"/>
            </a:xfrm>
            <a:custGeom>
              <a:rect b="b" l="l" r="r" t="t"/>
              <a:pathLst>
                <a:path extrusionOk="0" h="374590" w="409333">
                  <a:moveTo>
                    <a:pt x="0" y="0"/>
                  </a:moveTo>
                  <a:lnTo>
                    <a:pt x="409333" y="0"/>
                  </a:lnTo>
                  <a:lnTo>
                    <a:pt x="409333" y="374590"/>
                  </a:lnTo>
                  <a:lnTo>
                    <a:pt x="0" y="374590"/>
                  </a:lnTo>
                  <a:close/>
                </a:path>
              </a:pathLst>
            </a:custGeom>
            <a:solidFill>
              <a:srgbClr val="5DB647"/>
            </a:solidFill>
            <a:ln cap="sq" cmpd="sng" w="28575">
              <a:solidFill>
                <a:srgbClr val="000000"/>
              </a:solidFill>
              <a:prstDash val="solid"/>
              <a:miter lim="8000"/>
              <a:headEnd len="sm" w="sm" type="none"/>
              <a:tailEnd len="sm" w="sm" type="none"/>
            </a:ln>
          </p:spPr>
        </p:sp>
        <p:sp>
          <p:nvSpPr>
            <p:cNvPr id="515" name="Google Shape;515;p16"/>
            <p:cNvSpPr txBox="1"/>
            <p:nvPr/>
          </p:nvSpPr>
          <p:spPr>
            <a:xfrm>
              <a:off x="0" y="-47625"/>
              <a:ext cx="409333" cy="4222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6" name="Google Shape;516;p16"/>
          <p:cNvSpPr txBox="1"/>
          <p:nvPr/>
        </p:nvSpPr>
        <p:spPr>
          <a:xfrm>
            <a:off x="1319600" y="1483450"/>
            <a:ext cx="11940900" cy="177000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i="0" lang="en-US" sz="11500" u="none" cap="none" strike="noStrike">
                <a:solidFill>
                  <a:srgbClr val="000000"/>
                </a:solidFill>
                <a:latin typeface="Impact"/>
                <a:ea typeface="Impact"/>
                <a:cs typeface="Impact"/>
                <a:sym typeface="Impact"/>
              </a:rPr>
              <a:t>Company Overview</a:t>
            </a:r>
            <a:endParaRPr sz="11500">
              <a:latin typeface="Impact"/>
              <a:ea typeface="Impact"/>
              <a:cs typeface="Impact"/>
              <a:sym typeface="Impact"/>
            </a:endParaRPr>
          </a:p>
        </p:txBody>
      </p:sp>
      <p:sp>
        <p:nvSpPr>
          <p:cNvPr id="517" name="Google Shape;517;p16"/>
          <p:cNvSpPr txBox="1"/>
          <p:nvPr/>
        </p:nvSpPr>
        <p:spPr>
          <a:xfrm>
            <a:off x="1319590" y="6347460"/>
            <a:ext cx="14128200" cy="25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Founded in 20XX, our company is a leading provider of innovative solutions in the field of technology and digital services. With a strong commitment to excellence and customer satisfaction, we strive to deliver cutting-edge products that meet the evolving needs of our clients.</a:t>
            </a:r>
            <a:endParaRPr/>
          </a:p>
          <a:p>
            <a:pPr indent="0" lvl="0" marL="0" marR="0" rtl="0" algn="l">
              <a:lnSpc>
                <a:spcPct val="10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Our team of dedicated professionals is driven by a passion for creativity and a desire to make a positive impact in the world. By fostering a culture of collaboration and continuous improvement, we are able to stay ahead of industry trends and anticipate the needs of our customers.</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Proxima Nova"/>
              <a:ea typeface="Proxima Nova"/>
              <a:cs typeface="Proxima Nova"/>
              <a:sym typeface="Proxima Nova"/>
            </a:endParaRPr>
          </a:p>
        </p:txBody>
      </p:sp>
      <p:grpSp>
        <p:nvGrpSpPr>
          <p:cNvPr id="518" name="Google Shape;518;p16"/>
          <p:cNvGrpSpPr/>
          <p:nvPr/>
        </p:nvGrpSpPr>
        <p:grpSpPr>
          <a:xfrm>
            <a:off x="13905373" y="1483453"/>
            <a:ext cx="564083" cy="564083"/>
            <a:chOff x="0" y="0"/>
            <a:chExt cx="812800" cy="812800"/>
          </a:xfrm>
        </p:grpSpPr>
        <p:sp>
          <p:nvSpPr>
            <p:cNvPr id="519" name="Google Shape;519;p1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520" name="Google Shape;520;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1" name="Google Shape;521;p16"/>
          <p:cNvGrpSpPr/>
          <p:nvPr/>
        </p:nvGrpSpPr>
        <p:grpSpPr>
          <a:xfrm>
            <a:off x="15299315" y="4240040"/>
            <a:ext cx="564092" cy="564092"/>
            <a:chOff x="0" y="0"/>
            <a:chExt cx="812800" cy="812800"/>
          </a:xfrm>
        </p:grpSpPr>
        <p:sp>
          <p:nvSpPr>
            <p:cNvPr id="522" name="Google Shape;522;p1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523" name="Google Shape;523;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24" name="Google Shape;524;p16"/>
          <p:cNvPicPr preferRelativeResize="0"/>
          <p:nvPr/>
        </p:nvPicPr>
        <p:blipFill>
          <a:blip r:embed="rId4">
            <a:alphaModFix/>
          </a:blip>
          <a:stretch>
            <a:fillRect/>
          </a:stretch>
        </p:blipFill>
        <p:spPr>
          <a:xfrm>
            <a:off x="1533825" y="4550810"/>
            <a:ext cx="1082500" cy="1082500"/>
          </a:xfrm>
          <a:prstGeom prst="rect">
            <a:avLst/>
          </a:prstGeom>
          <a:noFill/>
          <a:ln>
            <a:noFill/>
          </a:ln>
        </p:spPr>
      </p:pic>
      <p:pic>
        <p:nvPicPr>
          <p:cNvPr id="525" name="Google Shape;525;p16"/>
          <p:cNvPicPr preferRelativeResize="0"/>
          <p:nvPr/>
        </p:nvPicPr>
        <p:blipFill>
          <a:blip r:embed="rId5">
            <a:alphaModFix/>
          </a:blip>
          <a:stretch>
            <a:fillRect/>
          </a:stretch>
        </p:blipFill>
        <p:spPr>
          <a:xfrm>
            <a:off x="4514575" y="4565729"/>
            <a:ext cx="726500" cy="974721"/>
          </a:xfrm>
          <a:prstGeom prst="rect">
            <a:avLst/>
          </a:prstGeom>
          <a:noFill/>
          <a:ln>
            <a:noFill/>
          </a:ln>
        </p:spPr>
      </p:pic>
      <p:pic>
        <p:nvPicPr>
          <p:cNvPr id="526" name="Google Shape;526;p16"/>
          <p:cNvPicPr preferRelativeResize="0"/>
          <p:nvPr/>
        </p:nvPicPr>
        <p:blipFill>
          <a:blip r:embed="rId6">
            <a:alphaModFix/>
          </a:blip>
          <a:stretch>
            <a:fillRect/>
          </a:stretch>
        </p:blipFill>
        <p:spPr>
          <a:xfrm>
            <a:off x="6981625" y="4569902"/>
            <a:ext cx="1082500" cy="1044294"/>
          </a:xfrm>
          <a:prstGeom prst="rect">
            <a:avLst/>
          </a:prstGeom>
          <a:noFill/>
          <a:ln>
            <a:noFill/>
          </a:ln>
        </p:spPr>
      </p:pic>
      <p:pic>
        <p:nvPicPr>
          <p:cNvPr id="527" name="Google Shape;527;p16"/>
          <p:cNvPicPr preferRelativeResize="0"/>
          <p:nvPr/>
        </p:nvPicPr>
        <p:blipFill>
          <a:blip r:embed="rId7">
            <a:alphaModFix/>
          </a:blip>
          <a:stretch>
            <a:fillRect/>
          </a:stretch>
        </p:blipFill>
        <p:spPr>
          <a:xfrm>
            <a:off x="9728950" y="4562963"/>
            <a:ext cx="1082500" cy="10581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FEF"/>
        </a:solidFill>
      </p:bgPr>
    </p:bg>
    <p:spTree>
      <p:nvGrpSpPr>
        <p:cNvPr id="531" name="Shape 531"/>
        <p:cNvGrpSpPr/>
        <p:nvPr/>
      </p:nvGrpSpPr>
      <p:grpSpPr>
        <a:xfrm>
          <a:off x="0" y="0"/>
          <a:ext cx="0" cy="0"/>
          <a:chOff x="0" y="0"/>
          <a:chExt cx="0" cy="0"/>
        </a:xfrm>
      </p:grpSpPr>
      <p:pic>
        <p:nvPicPr>
          <p:cNvPr id="532" name="Google Shape;532;p17"/>
          <p:cNvPicPr preferRelativeResize="0"/>
          <p:nvPr/>
        </p:nvPicPr>
        <p:blipFill>
          <a:blip r:embed="rId3">
            <a:alphaModFix/>
          </a:blip>
          <a:stretch>
            <a:fillRect/>
          </a:stretch>
        </p:blipFill>
        <p:spPr>
          <a:xfrm>
            <a:off x="-3065250" y="-9643625"/>
            <a:ext cx="24024174" cy="29957898"/>
          </a:xfrm>
          <a:prstGeom prst="rect">
            <a:avLst/>
          </a:prstGeom>
          <a:noFill/>
          <a:ln>
            <a:noFill/>
          </a:ln>
        </p:spPr>
      </p:pic>
      <p:grpSp>
        <p:nvGrpSpPr>
          <p:cNvPr id="533" name="Google Shape;533;p17"/>
          <p:cNvGrpSpPr/>
          <p:nvPr/>
        </p:nvGrpSpPr>
        <p:grpSpPr>
          <a:xfrm>
            <a:off x="599292" y="321471"/>
            <a:ext cx="17089416" cy="9463232"/>
            <a:chOff x="0" y="-241102"/>
            <a:chExt cx="22785889" cy="12617644"/>
          </a:xfrm>
        </p:grpSpPr>
        <p:grpSp>
          <p:nvGrpSpPr>
            <p:cNvPr id="534" name="Google Shape;534;p17"/>
            <p:cNvGrpSpPr/>
            <p:nvPr/>
          </p:nvGrpSpPr>
          <p:grpSpPr>
            <a:xfrm>
              <a:off x="0" y="-241102"/>
              <a:ext cx="22785889" cy="12617644"/>
              <a:chOff x="0" y="-47625"/>
              <a:chExt cx="4500916" cy="2492374"/>
            </a:xfrm>
          </p:grpSpPr>
          <p:sp>
            <p:nvSpPr>
              <p:cNvPr id="535" name="Google Shape;535;p17"/>
              <p:cNvSpPr/>
              <p:nvPr/>
            </p:nvSpPr>
            <p:spPr>
              <a:xfrm>
                <a:off x="0" y="0"/>
                <a:ext cx="4500916" cy="2444749"/>
              </a:xfrm>
              <a:custGeom>
                <a:rect b="b" l="l" r="r" t="t"/>
                <a:pathLst>
                  <a:path extrusionOk="0" h="2444749" w="4500916">
                    <a:moveTo>
                      <a:pt x="0" y="0"/>
                    </a:moveTo>
                    <a:lnTo>
                      <a:pt x="4500916" y="0"/>
                    </a:lnTo>
                    <a:lnTo>
                      <a:pt x="4500916" y="2444749"/>
                    </a:lnTo>
                    <a:lnTo>
                      <a:pt x="0" y="2444749"/>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536" name="Google Shape;536;p17"/>
              <p:cNvSpPr txBox="1"/>
              <p:nvPr/>
            </p:nvSpPr>
            <p:spPr>
              <a:xfrm>
                <a:off x="0" y="-47625"/>
                <a:ext cx="4500916" cy="24923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37" name="Google Shape;537;p17"/>
            <p:cNvCxnSpPr/>
            <p:nvPr/>
          </p:nvCxnSpPr>
          <p:spPr>
            <a:xfrm>
              <a:off x="7352182"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538" name="Google Shape;538;p17"/>
            <p:cNvCxnSpPr/>
            <p:nvPr/>
          </p:nvCxnSpPr>
          <p:spPr>
            <a:xfrm>
              <a:off x="15433707"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539" name="Google Shape;539;p17"/>
            <p:cNvCxnSpPr/>
            <p:nvPr/>
          </p:nvCxnSpPr>
          <p:spPr>
            <a:xfrm>
              <a:off x="0" y="813022"/>
              <a:ext cx="22785889" cy="0"/>
            </a:xfrm>
            <a:prstGeom prst="straightConnector1">
              <a:avLst/>
            </a:prstGeom>
            <a:noFill/>
            <a:ln cap="flat" cmpd="sng" w="38100">
              <a:solidFill>
                <a:srgbClr val="000000"/>
              </a:solidFill>
              <a:prstDash val="solid"/>
              <a:round/>
              <a:headEnd len="sm" w="sm" type="none"/>
              <a:tailEnd len="sm" w="sm" type="none"/>
            </a:ln>
          </p:spPr>
        </p:cxnSp>
        <p:grpSp>
          <p:nvGrpSpPr>
            <p:cNvPr id="540" name="Google Shape;540;p17"/>
            <p:cNvGrpSpPr/>
            <p:nvPr/>
          </p:nvGrpSpPr>
          <p:grpSpPr>
            <a:xfrm rot="-5400000">
              <a:off x="21891606" y="145130"/>
              <a:ext cx="478712" cy="506762"/>
              <a:chOff x="0" y="-47625"/>
              <a:chExt cx="812800" cy="860425"/>
            </a:xfrm>
          </p:grpSpPr>
          <p:sp>
            <p:nvSpPr>
              <p:cNvPr id="541" name="Google Shape;541;p17"/>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542" name="Google Shape;542;p17"/>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3" name="Google Shape;543;p17"/>
            <p:cNvGrpSpPr/>
            <p:nvPr/>
          </p:nvGrpSpPr>
          <p:grpSpPr>
            <a:xfrm rot="5400000">
              <a:off x="19512199" y="141500"/>
              <a:ext cx="478712" cy="506762"/>
              <a:chOff x="0" y="-47625"/>
              <a:chExt cx="812800" cy="860425"/>
            </a:xfrm>
          </p:grpSpPr>
          <p:sp>
            <p:nvSpPr>
              <p:cNvPr id="544" name="Google Shape;544;p17"/>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545" name="Google Shape;545;p17"/>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6" name="Google Shape;546;p17"/>
            <p:cNvSpPr txBox="1"/>
            <p:nvPr/>
          </p:nvSpPr>
          <p:spPr>
            <a:xfrm>
              <a:off x="20114055" y="119845"/>
              <a:ext cx="17190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07/20</a:t>
              </a:r>
              <a:endParaRPr>
                <a:latin typeface="Impact"/>
                <a:ea typeface="Impact"/>
                <a:cs typeface="Impact"/>
                <a:sym typeface="Impact"/>
              </a:endParaRPr>
            </a:p>
          </p:txBody>
        </p:sp>
        <p:sp>
          <p:nvSpPr>
            <p:cNvPr id="547" name="Google Shape;547;p17"/>
            <p:cNvSpPr txBox="1"/>
            <p:nvPr/>
          </p:nvSpPr>
          <p:spPr>
            <a:xfrm>
              <a:off x="7994660" y="119845"/>
              <a:ext cx="67965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WWW.RAILROAD.COM</a:t>
              </a:r>
              <a:endParaRPr>
                <a:latin typeface="Impact"/>
                <a:ea typeface="Impact"/>
                <a:cs typeface="Impact"/>
                <a:sym typeface="Impact"/>
              </a:endParaRPr>
            </a:p>
          </p:txBody>
        </p:sp>
        <p:grpSp>
          <p:nvGrpSpPr>
            <p:cNvPr id="548" name="Google Shape;548;p17"/>
            <p:cNvGrpSpPr/>
            <p:nvPr/>
          </p:nvGrpSpPr>
          <p:grpSpPr>
            <a:xfrm>
              <a:off x="132942" y="103353"/>
              <a:ext cx="585476" cy="585476"/>
              <a:chOff x="0" y="0"/>
              <a:chExt cx="812800" cy="812800"/>
            </a:xfrm>
          </p:grpSpPr>
          <p:sp>
            <p:nvSpPr>
              <p:cNvPr id="549" name="Google Shape;549;p1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DB647"/>
              </a:solidFill>
              <a:ln cap="sq" cmpd="sng" w="28575">
                <a:solidFill>
                  <a:srgbClr val="000000"/>
                </a:solidFill>
                <a:prstDash val="solid"/>
                <a:miter lim="8000"/>
                <a:headEnd len="sm" w="sm" type="none"/>
                <a:tailEnd len="sm" w="sm" type="none"/>
              </a:ln>
            </p:spPr>
          </p:sp>
          <p:sp>
            <p:nvSpPr>
              <p:cNvPr id="550" name="Google Shape;550;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1" name="Google Shape;551;p17"/>
            <p:cNvGrpSpPr/>
            <p:nvPr/>
          </p:nvGrpSpPr>
          <p:grpSpPr>
            <a:xfrm>
              <a:off x="819773" y="103353"/>
              <a:ext cx="585476" cy="585476"/>
              <a:chOff x="0" y="0"/>
              <a:chExt cx="812800" cy="812800"/>
            </a:xfrm>
          </p:grpSpPr>
          <p:sp>
            <p:nvSpPr>
              <p:cNvPr id="552" name="Google Shape;552;p1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5B5B"/>
              </a:solidFill>
              <a:ln cap="sq" cmpd="sng" w="28575">
                <a:solidFill>
                  <a:srgbClr val="000000"/>
                </a:solidFill>
                <a:prstDash val="solid"/>
                <a:miter lim="8000"/>
                <a:headEnd len="sm" w="sm" type="none"/>
                <a:tailEnd len="sm" w="sm" type="none"/>
              </a:ln>
            </p:spPr>
          </p:sp>
          <p:sp>
            <p:nvSpPr>
              <p:cNvPr id="553" name="Google Shape;553;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4" name="Google Shape;554;p17"/>
            <p:cNvGrpSpPr/>
            <p:nvPr/>
          </p:nvGrpSpPr>
          <p:grpSpPr>
            <a:xfrm>
              <a:off x="1506605" y="103353"/>
              <a:ext cx="585476" cy="585476"/>
              <a:chOff x="0" y="0"/>
              <a:chExt cx="812800" cy="812800"/>
            </a:xfrm>
          </p:grpSpPr>
          <p:sp>
            <p:nvSpPr>
              <p:cNvPr id="555" name="Google Shape;555;p1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28575">
                <a:solidFill>
                  <a:srgbClr val="000000"/>
                </a:solidFill>
                <a:prstDash val="solid"/>
                <a:miter lim="8000"/>
                <a:headEnd len="sm" w="sm" type="none"/>
                <a:tailEnd len="sm" w="sm" type="none"/>
              </a:ln>
            </p:spPr>
          </p:sp>
          <p:sp>
            <p:nvSpPr>
              <p:cNvPr id="556" name="Google Shape;556;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57" name="Google Shape;557;p17"/>
          <p:cNvSpPr txBox="1"/>
          <p:nvPr/>
        </p:nvSpPr>
        <p:spPr>
          <a:xfrm>
            <a:off x="1287367" y="1743688"/>
            <a:ext cx="14589300" cy="177000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i="0" lang="en-US" sz="11500" u="none" cap="none" strike="noStrike">
                <a:solidFill>
                  <a:srgbClr val="000000"/>
                </a:solidFill>
                <a:latin typeface="Impact"/>
                <a:ea typeface="Impact"/>
                <a:cs typeface="Impact"/>
                <a:sym typeface="Impact"/>
              </a:rPr>
              <a:t>Founding History</a:t>
            </a:r>
            <a:endParaRPr sz="11500">
              <a:latin typeface="Impact"/>
              <a:ea typeface="Impact"/>
              <a:cs typeface="Impact"/>
              <a:sym typeface="Impact"/>
            </a:endParaRPr>
          </a:p>
        </p:txBody>
      </p:sp>
      <p:sp>
        <p:nvSpPr>
          <p:cNvPr id="558" name="Google Shape;558;p17"/>
          <p:cNvSpPr txBox="1"/>
          <p:nvPr/>
        </p:nvSpPr>
        <p:spPr>
          <a:xfrm>
            <a:off x="1287367" y="3645049"/>
            <a:ext cx="8424300" cy="4802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The origins of our organization trace back to a humble beginning, driven by a shared vision and unwavering dedication. It all started with a small group of individuals who believed in making a positive impact on their community. Through collaboration, hard work, and a deep sense of purpose, they laid the foundation for what would grow into the thriving entity we are today.</a:t>
            </a:r>
            <a:endParaRPr b="0" i="0" sz="2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sz="2400">
              <a:latin typeface="Proxima Nova"/>
              <a:ea typeface="Proxima Nova"/>
              <a:cs typeface="Proxima Nova"/>
              <a:sym typeface="Proxima Nova"/>
            </a:endParaRPr>
          </a:p>
          <a:p>
            <a:pPr indent="0" lvl="0" marL="0" marR="0" rtl="0" algn="l">
              <a:lnSpc>
                <a:spcPct val="10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As the years passed, our commitment to our core values remained steadfast, guiding us through challenges and triumphs alike. Each milestone achieved, each obstacle overcome, only served to strengthen our resolve and deepen our connection to the community we serve.</a:t>
            </a:r>
            <a:endParaRPr/>
          </a:p>
        </p:txBody>
      </p:sp>
      <p:grpSp>
        <p:nvGrpSpPr>
          <p:cNvPr id="559" name="Google Shape;559;p17"/>
          <p:cNvGrpSpPr/>
          <p:nvPr/>
        </p:nvGrpSpPr>
        <p:grpSpPr>
          <a:xfrm>
            <a:off x="10674658" y="3401102"/>
            <a:ext cx="564092" cy="564092"/>
            <a:chOff x="0" y="0"/>
            <a:chExt cx="812800" cy="812800"/>
          </a:xfrm>
        </p:grpSpPr>
        <p:sp>
          <p:nvSpPr>
            <p:cNvPr id="560" name="Google Shape;560;p1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561" name="Google Shape;561;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2" name="Google Shape;562;p17"/>
          <p:cNvGrpSpPr/>
          <p:nvPr/>
        </p:nvGrpSpPr>
        <p:grpSpPr>
          <a:xfrm>
            <a:off x="16513808" y="8413985"/>
            <a:ext cx="564092" cy="564092"/>
            <a:chOff x="0" y="0"/>
            <a:chExt cx="812800" cy="812800"/>
          </a:xfrm>
        </p:grpSpPr>
        <p:sp>
          <p:nvSpPr>
            <p:cNvPr id="563" name="Google Shape;563;p1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564" name="Google Shape;564;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65" name="Google Shape;565;p17"/>
          <p:cNvPicPr preferRelativeResize="0"/>
          <p:nvPr/>
        </p:nvPicPr>
        <p:blipFill>
          <a:blip r:embed="rId4">
            <a:alphaModFix/>
          </a:blip>
          <a:stretch>
            <a:fillRect/>
          </a:stretch>
        </p:blipFill>
        <p:spPr>
          <a:xfrm>
            <a:off x="11238749" y="3458013"/>
            <a:ext cx="5386475" cy="53804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FEF"/>
        </a:solidFill>
      </p:bgPr>
    </p:bg>
    <p:spTree>
      <p:nvGrpSpPr>
        <p:cNvPr id="569" name="Shape 569"/>
        <p:cNvGrpSpPr/>
        <p:nvPr/>
      </p:nvGrpSpPr>
      <p:grpSpPr>
        <a:xfrm>
          <a:off x="0" y="0"/>
          <a:ext cx="0" cy="0"/>
          <a:chOff x="0" y="0"/>
          <a:chExt cx="0" cy="0"/>
        </a:xfrm>
      </p:grpSpPr>
      <p:pic>
        <p:nvPicPr>
          <p:cNvPr id="570" name="Google Shape;570;p18"/>
          <p:cNvPicPr preferRelativeResize="0"/>
          <p:nvPr/>
        </p:nvPicPr>
        <p:blipFill>
          <a:blip r:embed="rId3">
            <a:alphaModFix/>
          </a:blip>
          <a:stretch>
            <a:fillRect/>
          </a:stretch>
        </p:blipFill>
        <p:spPr>
          <a:xfrm>
            <a:off x="-8133775" y="-3177048"/>
            <a:ext cx="36715402" cy="20706176"/>
          </a:xfrm>
          <a:prstGeom prst="rect">
            <a:avLst/>
          </a:prstGeom>
          <a:noFill/>
          <a:ln>
            <a:noFill/>
          </a:ln>
        </p:spPr>
      </p:pic>
      <p:grpSp>
        <p:nvGrpSpPr>
          <p:cNvPr id="571" name="Google Shape;571;p18"/>
          <p:cNvGrpSpPr/>
          <p:nvPr/>
        </p:nvGrpSpPr>
        <p:grpSpPr>
          <a:xfrm>
            <a:off x="599292" y="321471"/>
            <a:ext cx="17089416" cy="9463232"/>
            <a:chOff x="0" y="-241102"/>
            <a:chExt cx="22785889" cy="12617644"/>
          </a:xfrm>
        </p:grpSpPr>
        <p:grpSp>
          <p:nvGrpSpPr>
            <p:cNvPr id="572" name="Google Shape;572;p18"/>
            <p:cNvGrpSpPr/>
            <p:nvPr/>
          </p:nvGrpSpPr>
          <p:grpSpPr>
            <a:xfrm>
              <a:off x="0" y="-241102"/>
              <a:ext cx="22785889" cy="12617644"/>
              <a:chOff x="0" y="-47625"/>
              <a:chExt cx="4500916" cy="2492374"/>
            </a:xfrm>
          </p:grpSpPr>
          <p:sp>
            <p:nvSpPr>
              <p:cNvPr id="573" name="Google Shape;573;p18"/>
              <p:cNvSpPr/>
              <p:nvPr/>
            </p:nvSpPr>
            <p:spPr>
              <a:xfrm>
                <a:off x="0" y="0"/>
                <a:ext cx="4500916" cy="2444749"/>
              </a:xfrm>
              <a:custGeom>
                <a:rect b="b" l="l" r="r" t="t"/>
                <a:pathLst>
                  <a:path extrusionOk="0" h="2444749" w="4500916">
                    <a:moveTo>
                      <a:pt x="0" y="0"/>
                    </a:moveTo>
                    <a:lnTo>
                      <a:pt x="4500916" y="0"/>
                    </a:lnTo>
                    <a:lnTo>
                      <a:pt x="4500916" y="2444749"/>
                    </a:lnTo>
                    <a:lnTo>
                      <a:pt x="0" y="2444749"/>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574" name="Google Shape;574;p18"/>
              <p:cNvSpPr txBox="1"/>
              <p:nvPr/>
            </p:nvSpPr>
            <p:spPr>
              <a:xfrm>
                <a:off x="0" y="-47625"/>
                <a:ext cx="4500916" cy="24923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75" name="Google Shape;575;p18"/>
            <p:cNvCxnSpPr/>
            <p:nvPr/>
          </p:nvCxnSpPr>
          <p:spPr>
            <a:xfrm>
              <a:off x="7352182"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576" name="Google Shape;576;p18"/>
            <p:cNvCxnSpPr/>
            <p:nvPr/>
          </p:nvCxnSpPr>
          <p:spPr>
            <a:xfrm>
              <a:off x="15433707"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577" name="Google Shape;577;p18"/>
            <p:cNvCxnSpPr/>
            <p:nvPr/>
          </p:nvCxnSpPr>
          <p:spPr>
            <a:xfrm>
              <a:off x="0" y="813022"/>
              <a:ext cx="22785889" cy="0"/>
            </a:xfrm>
            <a:prstGeom prst="straightConnector1">
              <a:avLst/>
            </a:prstGeom>
            <a:noFill/>
            <a:ln cap="flat" cmpd="sng" w="38100">
              <a:solidFill>
                <a:srgbClr val="000000"/>
              </a:solidFill>
              <a:prstDash val="solid"/>
              <a:round/>
              <a:headEnd len="sm" w="sm" type="none"/>
              <a:tailEnd len="sm" w="sm" type="none"/>
            </a:ln>
          </p:spPr>
        </p:cxnSp>
        <p:grpSp>
          <p:nvGrpSpPr>
            <p:cNvPr id="578" name="Google Shape;578;p18"/>
            <p:cNvGrpSpPr/>
            <p:nvPr/>
          </p:nvGrpSpPr>
          <p:grpSpPr>
            <a:xfrm rot="-5400000">
              <a:off x="21891606" y="145130"/>
              <a:ext cx="478712" cy="506762"/>
              <a:chOff x="0" y="-47625"/>
              <a:chExt cx="812800" cy="860425"/>
            </a:xfrm>
          </p:grpSpPr>
          <p:sp>
            <p:nvSpPr>
              <p:cNvPr id="579" name="Google Shape;579;p18"/>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580" name="Google Shape;580;p18"/>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1" name="Google Shape;581;p18"/>
            <p:cNvGrpSpPr/>
            <p:nvPr/>
          </p:nvGrpSpPr>
          <p:grpSpPr>
            <a:xfrm rot="5400000">
              <a:off x="19512199" y="141500"/>
              <a:ext cx="478712" cy="506762"/>
              <a:chOff x="0" y="-47625"/>
              <a:chExt cx="812800" cy="860425"/>
            </a:xfrm>
          </p:grpSpPr>
          <p:sp>
            <p:nvSpPr>
              <p:cNvPr id="582" name="Google Shape;582;p18"/>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583" name="Google Shape;583;p18"/>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4" name="Google Shape;584;p18"/>
            <p:cNvSpPr txBox="1"/>
            <p:nvPr/>
          </p:nvSpPr>
          <p:spPr>
            <a:xfrm>
              <a:off x="20114055" y="119845"/>
              <a:ext cx="17190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08/20</a:t>
              </a:r>
              <a:endParaRPr>
                <a:latin typeface="Impact"/>
                <a:ea typeface="Impact"/>
                <a:cs typeface="Impact"/>
                <a:sym typeface="Impact"/>
              </a:endParaRPr>
            </a:p>
          </p:txBody>
        </p:sp>
        <p:sp>
          <p:nvSpPr>
            <p:cNvPr id="585" name="Google Shape;585;p18"/>
            <p:cNvSpPr txBox="1"/>
            <p:nvPr/>
          </p:nvSpPr>
          <p:spPr>
            <a:xfrm>
              <a:off x="7994660" y="119845"/>
              <a:ext cx="67965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WWW.RAILROAD.COM</a:t>
              </a:r>
              <a:endParaRPr>
                <a:latin typeface="Impact"/>
                <a:ea typeface="Impact"/>
                <a:cs typeface="Impact"/>
                <a:sym typeface="Impact"/>
              </a:endParaRPr>
            </a:p>
          </p:txBody>
        </p:sp>
        <p:grpSp>
          <p:nvGrpSpPr>
            <p:cNvPr id="586" name="Google Shape;586;p18"/>
            <p:cNvGrpSpPr/>
            <p:nvPr/>
          </p:nvGrpSpPr>
          <p:grpSpPr>
            <a:xfrm>
              <a:off x="132942" y="103353"/>
              <a:ext cx="585476" cy="585476"/>
              <a:chOff x="0" y="0"/>
              <a:chExt cx="812800" cy="812800"/>
            </a:xfrm>
          </p:grpSpPr>
          <p:sp>
            <p:nvSpPr>
              <p:cNvPr id="587" name="Google Shape;587;p1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DB647"/>
              </a:solidFill>
              <a:ln cap="sq" cmpd="sng" w="28575">
                <a:solidFill>
                  <a:srgbClr val="000000"/>
                </a:solidFill>
                <a:prstDash val="solid"/>
                <a:miter lim="8000"/>
                <a:headEnd len="sm" w="sm" type="none"/>
                <a:tailEnd len="sm" w="sm" type="none"/>
              </a:ln>
            </p:spPr>
          </p:sp>
          <p:sp>
            <p:nvSpPr>
              <p:cNvPr id="588" name="Google Shape;588;p1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9" name="Google Shape;589;p18"/>
            <p:cNvGrpSpPr/>
            <p:nvPr/>
          </p:nvGrpSpPr>
          <p:grpSpPr>
            <a:xfrm>
              <a:off x="819773" y="103353"/>
              <a:ext cx="585476" cy="585476"/>
              <a:chOff x="0" y="0"/>
              <a:chExt cx="812800" cy="812800"/>
            </a:xfrm>
          </p:grpSpPr>
          <p:sp>
            <p:nvSpPr>
              <p:cNvPr id="590" name="Google Shape;590;p1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5B5B"/>
              </a:solidFill>
              <a:ln cap="sq" cmpd="sng" w="28575">
                <a:solidFill>
                  <a:srgbClr val="000000"/>
                </a:solidFill>
                <a:prstDash val="solid"/>
                <a:miter lim="8000"/>
                <a:headEnd len="sm" w="sm" type="none"/>
                <a:tailEnd len="sm" w="sm" type="none"/>
              </a:ln>
            </p:spPr>
          </p:sp>
          <p:sp>
            <p:nvSpPr>
              <p:cNvPr id="591" name="Google Shape;591;p1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2" name="Google Shape;592;p18"/>
            <p:cNvGrpSpPr/>
            <p:nvPr/>
          </p:nvGrpSpPr>
          <p:grpSpPr>
            <a:xfrm>
              <a:off x="1506605" y="103353"/>
              <a:ext cx="585476" cy="585476"/>
              <a:chOff x="0" y="0"/>
              <a:chExt cx="812800" cy="812800"/>
            </a:xfrm>
          </p:grpSpPr>
          <p:sp>
            <p:nvSpPr>
              <p:cNvPr id="593" name="Google Shape;593;p1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28575">
                <a:solidFill>
                  <a:srgbClr val="000000"/>
                </a:solidFill>
                <a:prstDash val="solid"/>
                <a:miter lim="8000"/>
                <a:headEnd len="sm" w="sm" type="none"/>
                <a:tailEnd len="sm" w="sm" type="none"/>
              </a:ln>
            </p:spPr>
          </p:sp>
          <p:sp>
            <p:nvSpPr>
              <p:cNvPr id="594" name="Google Shape;594;p1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95" name="Google Shape;595;p18"/>
          <p:cNvGrpSpPr/>
          <p:nvPr/>
        </p:nvGrpSpPr>
        <p:grpSpPr>
          <a:xfrm>
            <a:off x="1470273" y="3835027"/>
            <a:ext cx="1512902" cy="1603098"/>
            <a:chOff x="0" y="-47625"/>
            <a:chExt cx="398460" cy="422215"/>
          </a:xfrm>
        </p:grpSpPr>
        <p:sp>
          <p:nvSpPr>
            <p:cNvPr id="596" name="Google Shape;596;p18"/>
            <p:cNvSpPr/>
            <p:nvPr/>
          </p:nvSpPr>
          <p:spPr>
            <a:xfrm>
              <a:off x="0" y="0"/>
              <a:ext cx="398460" cy="374590"/>
            </a:xfrm>
            <a:custGeom>
              <a:rect b="b" l="l" r="r" t="t"/>
              <a:pathLst>
                <a:path extrusionOk="0" h="374590" w="398460">
                  <a:moveTo>
                    <a:pt x="0" y="0"/>
                  </a:moveTo>
                  <a:lnTo>
                    <a:pt x="398460" y="0"/>
                  </a:lnTo>
                  <a:lnTo>
                    <a:pt x="398460" y="374590"/>
                  </a:lnTo>
                  <a:lnTo>
                    <a:pt x="0" y="374590"/>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597" name="Google Shape;597;p18"/>
            <p:cNvSpPr txBox="1"/>
            <p:nvPr/>
          </p:nvSpPr>
          <p:spPr>
            <a:xfrm>
              <a:off x="0" y="-47625"/>
              <a:ext cx="398460" cy="4222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8" name="Google Shape;598;p18"/>
          <p:cNvGrpSpPr/>
          <p:nvPr/>
        </p:nvGrpSpPr>
        <p:grpSpPr>
          <a:xfrm>
            <a:off x="1470273" y="6245784"/>
            <a:ext cx="1512902" cy="1603098"/>
            <a:chOff x="0" y="-47625"/>
            <a:chExt cx="398460" cy="422215"/>
          </a:xfrm>
        </p:grpSpPr>
        <p:sp>
          <p:nvSpPr>
            <p:cNvPr id="599" name="Google Shape;599;p18"/>
            <p:cNvSpPr/>
            <p:nvPr/>
          </p:nvSpPr>
          <p:spPr>
            <a:xfrm>
              <a:off x="0" y="0"/>
              <a:ext cx="398460" cy="374590"/>
            </a:xfrm>
            <a:custGeom>
              <a:rect b="b" l="l" r="r" t="t"/>
              <a:pathLst>
                <a:path extrusionOk="0" h="374590" w="398460">
                  <a:moveTo>
                    <a:pt x="0" y="0"/>
                  </a:moveTo>
                  <a:lnTo>
                    <a:pt x="398460" y="0"/>
                  </a:lnTo>
                  <a:lnTo>
                    <a:pt x="398460" y="374590"/>
                  </a:lnTo>
                  <a:lnTo>
                    <a:pt x="0" y="374590"/>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600" name="Google Shape;600;p18"/>
            <p:cNvSpPr txBox="1"/>
            <p:nvPr/>
          </p:nvSpPr>
          <p:spPr>
            <a:xfrm>
              <a:off x="0" y="-47625"/>
              <a:ext cx="398460" cy="4222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1" name="Google Shape;601;p18"/>
          <p:cNvGrpSpPr/>
          <p:nvPr/>
        </p:nvGrpSpPr>
        <p:grpSpPr>
          <a:xfrm>
            <a:off x="8097167" y="3835027"/>
            <a:ext cx="1512902" cy="1603098"/>
            <a:chOff x="0" y="-47625"/>
            <a:chExt cx="398460" cy="422215"/>
          </a:xfrm>
        </p:grpSpPr>
        <p:sp>
          <p:nvSpPr>
            <p:cNvPr id="602" name="Google Shape;602;p18"/>
            <p:cNvSpPr/>
            <p:nvPr/>
          </p:nvSpPr>
          <p:spPr>
            <a:xfrm>
              <a:off x="0" y="0"/>
              <a:ext cx="398460" cy="374590"/>
            </a:xfrm>
            <a:custGeom>
              <a:rect b="b" l="l" r="r" t="t"/>
              <a:pathLst>
                <a:path extrusionOk="0" h="374590" w="398460">
                  <a:moveTo>
                    <a:pt x="0" y="0"/>
                  </a:moveTo>
                  <a:lnTo>
                    <a:pt x="398460" y="0"/>
                  </a:lnTo>
                  <a:lnTo>
                    <a:pt x="398460" y="374590"/>
                  </a:lnTo>
                  <a:lnTo>
                    <a:pt x="0" y="374590"/>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603" name="Google Shape;603;p18"/>
            <p:cNvSpPr txBox="1"/>
            <p:nvPr/>
          </p:nvSpPr>
          <p:spPr>
            <a:xfrm>
              <a:off x="0" y="-47625"/>
              <a:ext cx="398460" cy="4222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4" name="Google Shape;604;p18"/>
          <p:cNvGrpSpPr/>
          <p:nvPr/>
        </p:nvGrpSpPr>
        <p:grpSpPr>
          <a:xfrm>
            <a:off x="8097167" y="6245784"/>
            <a:ext cx="1512902" cy="1603098"/>
            <a:chOff x="0" y="-47625"/>
            <a:chExt cx="398460" cy="422215"/>
          </a:xfrm>
        </p:grpSpPr>
        <p:sp>
          <p:nvSpPr>
            <p:cNvPr id="605" name="Google Shape;605;p18"/>
            <p:cNvSpPr/>
            <p:nvPr/>
          </p:nvSpPr>
          <p:spPr>
            <a:xfrm>
              <a:off x="0" y="0"/>
              <a:ext cx="398460" cy="374590"/>
            </a:xfrm>
            <a:custGeom>
              <a:rect b="b" l="l" r="r" t="t"/>
              <a:pathLst>
                <a:path extrusionOk="0" h="374590" w="398460">
                  <a:moveTo>
                    <a:pt x="0" y="0"/>
                  </a:moveTo>
                  <a:lnTo>
                    <a:pt x="398460" y="0"/>
                  </a:lnTo>
                  <a:lnTo>
                    <a:pt x="398460" y="374590"/>
                  </a:lnTo>
                  <a:lnTo>
                    <a:pt x="0" y="374590"/>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606" name="Google Shape;606;p18"/>
            <p:cNvSpPr txBox="1"/>
            <p:nvPr/>
          </p:nvSpPr>
          <p:spPr>
            <a:xfrm>
              <a:off x="0" y="-47625"/>
              <a:ext cx="398460" cy="4222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7" name="Google Shape;607;p18"/>
          <p:cNvSpPr/>
          <p:nvPr/>
        </p:nvSpPr>
        <p:spPr>
          <a:xfrm>
            <a:off x="1756220" y="6595974"/>
            <a:ext cx="941009" cy="1080490"/>
          </a:xfrm>
          <a:custGeom>
            <a:rect b="b" l="l" r="r" t="t"/>
            <a:pathLst>
              <a:path extrusionOk="0" h="1080490" w="941009">
                <a:moveTo>
                  <a:pt x="0" y="0"/>
                </a:moveTo>
                <a:lnTo>
                  <a:pt x="941008" y="0"/>
                </a:lnTo>
                <a:lnTo>
                  <a:pt x="941008" y="1080490"/>
                </a:lnTo>
                <a:lnTo>
                  <a:pt x="0" y="1080490"/>
                </a:lnTo>
                <a:lnTo>
                  <a:pt x="0" y="0"/>
                </a:lnTo>
                <a:close/>
              </a:path>
            </a:pathLst>
          </a:custGeom>
          <a:blipFill rotWithShape="1">
            <a:blip r:embed="rId4">
              <a:alphaModFix/>
            </a:blip>
            <a:stretch>
              <a:fillRect b="0" l="0" r="0" t="0"/>
            </a:stretch>
          </a:blipFill>
          <a:ln>
            <a:noFill/>
          </a:ln>
        </p:spPr>
      </p:sp>
      <p:sp>
        <p:nvSpPr>
          <p:cNvPr id="608" name="Google Shape;608;p18"/>
          <p:cNvSpPr/>
          <p:nvPr/>
        </p:nvSpPr>
        <p:spPr>
          <a:xfrm>
            <a:off x="8301905" y="6638976"/>
            <a:ext cx="1103426" cy="1103426"/>
          </a:xfrm>
          <a:custGeom>
            <a:rect b="b" l="l" r="r" t="t"/>
            <a:pathLst>
              <a:path extrusionOk="0" h="1103426" w="1103426">
                <a:moveTo>
                  <a:pt x="0" y="0"/>
                </a:moveTo>
                <a:lnTo>
                  <a:pt x="1103426" y="0"/>
                </a:lnTo>
                <a:lnTo>
                  <a:pt x="1103426" y="1103426"/>
                </a:lnTo>
                <a:lnTo>
                  <a:pt x="0" y="1103426"/>
                </a:lnTo>
                <a:lnTo>
                  <a:pt x="0" y="0"/>
                </a:lnTo>
                <a:close/>
              </a:path>
            </a:pathLst>
          </a:custGeom>
          <a:blipFill rotWithShape="1">
            <a:blip r:embed="rId5">
              <a:alphaModFix/>
            </a:blip>
            <a:stretch>
              <a:fillRect b="0" l="0" r="0" t="0"/>
            </a:stretch>
          </a:blipFill>
          <a:ln>
            <a:noFill/>
          </a:ln>
        </p:spPr>
      </p:sp>
      <p:sp>
        <p:nvSpPr>
          <p:cNvPr id="609" name="Google Shape;609;p18"/>
          <p:cNvSpPr/>
          <p:nvPr/>
        </p:nvSpPr>
        <p:spPr>
          <a:xfrm>
            <a:off x="1683746" y="4170041"/>
            <a:ext cx="1085955" cy="1085955"/>
          </a:xfrm>
          <a:custGeom>
            <a:rect b="b" l="l" r="r" t="t"/>
            <a:pathLst>
              <a:path extrusionOk="0" h="1085955" w="1085955">
                <a:moveTo>
                  <a:pt x="0" y="0"/>
                </a:moveTo>
                <a:lnTo>
                  <a:pt x="1085955" y="0"/>
                </a:lnTo>
                <a:lnTo>
                  <a:pt x="1085955" y="1085955"/>
                </a:lnTo>
                <a:lnTo>
                  <a:pt x="0" y="1085955"/>
                </a:lnTo>
                <a:lnTo>
                  <a:pt x="0" y="0"/>
                </a:lnTo>
                <a:close/>
              </a:path>
            </a:pathLst>
          </a:custGeom>
          <a:blipFill rotWithShape="1">
            <a:blip r:embed="rId6">
              <a:alphaModFix/>
            </a:blip>
            <a:stretch>
              <a:fillRect b="0" l="0" r="0" t="0"/>
            </a:stretch>
          </a:blipFill>
          <a:ln>
            <a:noFill/>
          </a:ln>
        </p:spPr>
      </p:sp>
      <p:grpSp>
        <p:nvGrpSpPr>
          <p:cNvPr id="610" name="Google Shape;610;p18"/>
          <p:cNvGrpSpPr/>
          <p:nvPr/>
        </p:nvGrpSpPr>
        <p:grpSpPr>
          <a:xfrm>
            <a:off x="15903785" y="3377658"/>
            <a:ext cx="564092" cy="564092"/>
            <a:chOff x="0" y="0"/>
            <a:chExt cx="812800" cy="812800"/>
          </a:xfrm>
        </p:grpSpPr>
        <p:sp>
          <p:nvSpPr>
            <p:cNvPr id="611" name="Google Shape;611;p1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612" name="Google Shape;612;p1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3" name="Google Shape;613;p18"/>
          <p:cNvGrpSpPr/>
          <p:nvPr/>
        </p:nvGrpSpPr>
        <p:grpSpPr>
          <a:xfrm>
            <a:off x="4624619" y="8438041"/>
            <a:ext cx="564092" cy="564092"/>
            <a:chOff x="0" y="0"/>
            <a:chExt cx="812800" cy="812800"/>
          </a:xfrm>
        </p:grpSpPr>
        <p:sp>
          <p:nvSpPr>
            <p:cNvPr id="614" name="Google Shape;614;p1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615" name="Google Shape;615;p1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6" name="Google Shape;616;p18"/>
          <p:cNvSpPr/>
          <p:nvPr/>
        </p:nvSpPr>
        <p:spPr>
          <a:xfrm>
            <a:off x="8472240" y="4211206"/>
            <a:ext cx="762755" cy="1003625"/>
          </a:xfrm>
          <a:custGeom>
            <a:rect b="b" l="l" r="r" t="t"/>
            <a:pathLst>
              <a:path extrusionOk="0" h="1003625" w="762755">
                <a:moveTo>
                  <a:pt x="0" y="0"/>
                </a:moveTo>
                <a:lnTo>
                  <a:pt x="762756" y="0"/>
                </a:lnTo>
                <a:lnTo>
                  <a:pt x="762756" y="1003625"/>
                </a:lnTo>
                <a:lnTo>
                  <a:pt x="0" y="1003625"/>
                </a:lnTo>
                <a:lnTo>
                  <a:pt x="0" y="0"/>
                </a:lnTo>
                <a:close/>
              </a:path>
            </a:pathLst>
          </a:custGeom>
          <a:blipFill rotWithShape="1">
            <a:blip r:embed="rId7">
              <a:alphaModFix/>
            </a:blip>
            <a:stretch>
              <a:fillRect b="0" l="0" r="0" t="0"/>
            </a:stretch>
          </a:blipFill>
          <a:ln>
            <a:noFill/>
          </a:ln>
        </p:spPr>
      </p:sp>
      <p:sp>
        <p:nvSpPr>
          <p:cNvPr id="617" name="Google Shape;617;p18"/>
          <p:cNvSpPr txBox="1"/>
          <p:nvPr/>
        </p:nvSpPr>
        <p:spPr>
          <a:xfrm>
            <a:off x="1470273" y="1712728"/>
            <a:ext cx="14433600" cy="177000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i="0" lang="en-US" sz="11500" u="none" cap="none" strike="noStrike">
                <a:solidFill>
                  <a:srgbClr val="000000"/>
                </a:solidFill>
                <a:latin typeface="Impact"/>
                <a:ea typeface="Impact"/>
                <a:cs typeface="Impact"/>
                <a:sym typeface="Impact"/>
              </a:rPr>
              <a:t>Services Offered</a:t>
            </a:r>
            <a:endParaRPr sz="11500">
              <a:latin typeface="Impact"/>
              <a:ea typeface="Impact"/>
              <a:cs typeface="Impact"/>
              <a:sym typeface="Impact"/>
            </a:endParaRPr>
          </a:p>
        </p:txBody>
      </p:sp>
      <p:sp>
        <p:nvSpPr>
          <p:cNvPr id="618" name="Google Shape;618;p18"/>
          <p:cNvSpPr txBox="1"/>
          <p:nvPr/>
        </p:nvSpPr>
        <p:spPr>
          <a:xfrm>
            <a:off x="3248109" y="4246531"/>
            <a:ext cx="4584000" cy="661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4300" u="none" cap="none" strike="noStrike">
                <a:solidFill>
                  <a:srgbClr val="000000"/>
                </a:solidFill>
                <a:latin typeface="Impact"/>
                <a:ea typeface="Impact"/>
                <a:cs typeface="Impact"/>
                <a:sym typeface="Impact"/>
              </a:rPr>
              <a:t>Railroad Operations</a:t>
            </a:r>
            <a:endParaRPr sz="2500">
              <a:latin typeface="Impact"/>
              <a:ea typeface="Impact"/>
              <a:cs typeface="Impact"/>
              <a:sym typeface="Impact"/>
            </a:endParaRPr>
          </a:p>
        </p:txBody>
      </p:sp>
      <p:sp>
        <p:nvSpPr>
          <p:cNvPr id="619" name="Google Shape;619;p18"/>
          <p:cNvSpPr txBox="1"/>
          <p:nvPr/>
        </p:nvSpPr>
        <p:spPr>
          <a:xfrm>
            <a:off x="3246342" y="6847234"/>
            <a:ext cx="4584000" cy="661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4300" u="none" cap="none" strike="noStrike">
                <a:solidFill>
                  <a:srgbClr val="000000"/>
                </a:solidFill>
                <a:latin typeface="Impact"/>
                <a:ea typeface="Impact"/>
                <a:cs typeface="Impact"/>
                <a:sym typeface="Impact"/>
              </a:rPr>
              <a:t>Logistics </a:t>
            </a:r>
            <a:endParaRPr sz="4300">
              <a:latin typeface="Impact"/>
              <a:ea typeface="Impact"/>
              <a:cs typeface="Impact"/>
              <a:sym typeface="Impact"/>
            </a:endParaRPr>
          </a:p>
        </p:txBody>
      </p:sp>
      <p:sp>
        <p:nvSpPr>
          <p:cNvPr id="620" name="Google Shape;620;p18"/>
          <p:cNvSpPr txBox="1"/>
          <p:nvPr/>
        </p:nvSpPr>
        <p:spPr>
          <a:xfrm>
            <a:off x="9876769" y="4246531"/>
            <a:ext cx="6027000" cy="661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4300" u="none" cap="none" strike="noStrike">
                <a:solidFill>
                  <a:srgbClr val="000000"/>
                </a:solidFill>
                <a:latin typeface="Impact"/>
                <a:ea typeface="Impact"/>
                <a:cs typeface="Impact"/>
                <a:sym typeface="Impact"/>
              </a:rPr>
              <a:t>Freight Transportation</a:t>
            </a:r>
            <a:endParaRPr sz="4300">
              <a:latin typeface="Impact"/>
              <a:ea typeface="Impact"/>
              <a:cs typeface="Impact"/>
              <a:sym typeface="Impact"/>
            </a:endParaRPr>
          </a:p>
        </p:txBody>
      </p:sp>
      <p:sp>
        <p:nvSpPr>
          <p:cNvPr id="621" name="Google Shape;621;p18"/>
          <p:cNvSpPr txBox="1"/>
          <p:nvPr/>
        </p:nvSpPr>
        <p:spPr>
          <a:xfrm>
            <a:off x="9876769" y="6657289"/>
            <a:ext cx="6027000" cy="661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4300" u="none" cap="none" strike="noStrike">
                <a:solidFill>
                  <a:srgbClr val="000000"/>
                </a:solidFill>
                <a:latin typeface="Impact"/>
                <a:ea typeface="Impact"/>
                <a:cs typeface="Impact"/>
                <a:sym typeface="Impact"/>
              </a:rPr>
              <a:t>Passenger Transportation</a:t>
            </a:r>
            <a:endParaRPr sz="4300">
              <a:latin typeface="Impact"/>
              <a:ea typeface="Impact"/>
              <a:cs typeface="Impact"/>
              <a:sym typeface="Impac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FEF"/>
        </a:solidFill>
      </p:bgPr>
    </p:bg>
    <p:spTree>
      <p:nvGrpSpPr>
        <p:cNvPr id="625" name="Shape 625"/>
        <p:cNvGrpSpPr/>
        <p:nvPr/>
      </p:nvGrpSpPr>
      <p:grpSpPr>
        <a:xfrm>
          <a:off x="0" y="0"/>
          <a:ext cx="0" cy="0"/>
          <a:chOff x="0" y="0"/>
          <a:chExt cx="0" cy="0"/>
        </a:xfrm>
      </p:grpSpPr>
      <p:pic>
        <p:nvPicPr>
          <p:cNvPr id="626" name="Google Shape;626;p19"/>
          <p:cNvPicPr preferRelativeResize="0"/>
          <p:nvPr/>
        </p:nvPicPr>
        <p:blipFill>
          <a:blip r:embed="rId3">
            <a:alphaModFix/>
          </a:blip>
          <a:stretch>
            <a:fillRect/>
          </a:stretch>
        </p:blipFill>
        <p:spPr>
          <a:xfrm>
            <a:off x="-8839350" y="-4026580"/>
            <a:ext cx="37583027" cy="21195489"/>
          </a:xfrm>
          <a:prstGeom prst="rect">
            <a:avLst/>
          </a:prstGeom>
          <a:noFill/>
          <a:ln>
            <a:noFill/>
          </a:ln>
        </p:spPr>
      </p:pic>
      <p:grpSp>
        <p:nvGrpSpPr>
          <p:cNvPr id="627" name="Google Shape;627;p19"/>
          <p:cNvGrpSpPr/>
          <p:nvPr/>
        </p:nvGrpSpPr>
        <p:grpSpPr>
          <a:xfrm>
            <a:off x="599292" y="321471"/>
            <a:ext cx="17089416" cy="9463232"/>
            <a:chOff x="0" y="-241102"/>
            <a:chExt cx="22785889" cy="12617644"/>
          </a:xfrm>
        </p:grpSpPr>
        <p:grpSp>
          <p:nvGrpSpPr>
            <p:cNvPr id="628" name="Google Shape;628;p19"/>
            <p:cNvGrpSpPr/>
            <p:nvPr/>
          </p:nvGrpSpPr>
          <p:grpSpPr>
            <a:xfrm>
              <a:off x="0" y="-241102"/>
              <a:ext cx="22785889" cy="12617644"/>
              <a:chOff x="0" y="-47625"/>
              <a:chExt cx="4500916" cy="2492374"/>
            </a:xfrm>
          </p:grpSpPr>
          <p:sp>
            <p:nvSpPr>
              <p:cNvPr id="629" name="Google Shape;629;p19"/>
              <p:cNvSpPr/>
              <p:nvPr/>
            </p:nvSpPr>
            <p:spPr>
              <a:xfrm>
                <a:off x="0" y="0"/>
                <a:ext cx="4500916" cy="2444749"/>
              </a:xfrm>
              <a:custGeom>
                <a:rect b="b" l="l" r="r" t="t"/>
                <a:pathLst>
                  <a:path extrusionOk="0" h="2444749" w="4500916">
                    <a:moveTo>
                      <a:pt x="0" y="0"/>
                    </a:moveTo>
                    <a:lnTo>
                      <a:pt x="4500916" y="0"/>
                    </a:lnTo>
                    <a:lnTo>
                      <a:pt x="4500916" y="2444749"/>
                    </a:lnTo>
                    <a:lnTo>
                      <a:pt x="0" y="2444749"/>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630" name="Google Shape;630;p19"/>
              <p:cNvSpPr txBox="1"/>
              <p:nvPr/>
            </p:nvSpPr>
            <p:spPr>
              <a:xfrm>
                <a:off x="0" y="-47625"/>
                <a:ext cx="4500916" cy="24923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31" name="Google Shape;631;p19"/>
            <p:cNvCxnSpPr/>
            <p:nvPr/>
          </p:nvCxnSpPr>
          <p:spPr>
            <a:xfrm>
              <a:off x="7352182"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632" name="Google Shape;632;p19"/>
            <p:cNvCxnSpPr/>
            <p:nvPr/>
          </p:nvCxnSpPr>
          <p:spPr>
            <a:xfrm>
              <a:off x="15433707" y="0"/>
              <a:ext cx="0" cy="793972"/>
            </a:xfrm>
            <a:prstGeom prst="straightConnector1">
              <a:avLst/>
            </a:prstGeom>
            <a:noFill/>
            <a:ln cap="flat" cmpd="sng" w="38100">
              <a:solidFill>
                <a:srgbClr val="000000"/>
              </a:solidFill>
              <a:prstDash val="solid"/>
              <a:round/>
              <a:headEnd len="sm" w="sm" type="none"/>
              <a:tailEnd len="sm" w="sm" type="none"/>
            </a:ln>
          </p:spPr>
        </p:cxnSp>
        <p:cxnSp>
          <p:nvCxnSpPr>
            <p:cNvPr id="633" name="Google Shape;633;p19"/>
            <p:cNvCxnSpPr/>
            <p:nvPr/>
          </p:nvCxnSpPr>
          <p:spPr>
            <a:xfrm>
              <a:off x="0" y="813022"/>
              <a:ext cx="22785889" cy="0"/>
            </a:xfrm>
            <a:prstGeom prst="straightConnector1">
              <a:avLst/>
            </a:prstGeom>
            <a:noFill/>
            <a:ln cap="flat" cmpd="sng" w="38100">
              <a:solidFill>
                <a:srgbClr val="000000"/>
              </a:solidFill>
              <a:prstDash val="solid"/>
              <a:round/>
              <a:headEnd len="sm" w="sm" type="none"/>
              <a:tailEnd len="sm" w="sm" type="none"/>
            </a:ln>
          </p:spPr>
        </p:cxnSp>
        <p:grpSp>
          <p:nvGrpSpPr>
            <p:cNvPr id="634" name="Google Shape;634;p19"/>
            <p:cNvGrpSpPr/>
            <p:nvPr/>
          </p:nvGrpSpPr>
          <p:grpSpPr>
            <a:xfrm rot="-5400000">
              <a:off x="21891606" y="145130"/>
              <a:ext cx="478712" cy="506762"/>
              <a:chOff x="0" y="-47625"/>
              <a:chExt cx="812800" cy="860425"/>
            </a:xfrm>
          </p:grpSpPr>
          <p:sp>
            <p:nvSpPr>
              <p:cNvPr id="635" name="Google Shape;635;p19"/>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636" name="Google Shape;636;p19"/>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7" name="Google Shape;637;p19"/>
            <p:cNvGrpSpPr/>
            <p:nvPr/>
          </p:nvGrpSpPr>
          <p:grpSpPr>
            <a:xfrm rot="5400000">
              <a:off x="19512199" y="141500"/>
              <a:ext cx="478712" cy="506762"/>
              <a:chOff x="0" y="-47625"/>
              <a:chExt cx="812800" cy="860425"/>
            </a:xfrm>
          </p:grpSpPr>
          <p:sp>
            <p:nvSpPr>
              <p:cNvPr id="638" name="Google Shape;638;p19"/>
              <p:cNvSpPr/>
              <p:nvPr/>
            </p:nvSpPr>
            <p:spPr>
              <a:xfrm>
                <a:off x="0" y="0"/>
                <a:ext cx="812800" cy="812800"/>
              </a:xfrm>
              <a:custGeom>
                <a:rect b="b" l="l" r="r" t="t"/>
                <a:pathLst>
                  <a:path extrusionOk="0" h="812800" w="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5DB647"/>
              </a:solidFill>
              <a:ln cap="sq" cmpd="sng" w="28575">
                <a:solidFill>
                  <a:srgbClr val="000000"/>
                </a:solidFill>
                <a:prstDash val="solid"/>
                <a:miter lim="8000"/>
                <a:headEnd len="sm" w="sm" type="none"/>
                <a:tailEnd len="sm" w="sm" type="none"/>
              </a:ln>
            </p:spPr>
          </p:sp>
          <p:sp>
            <p:nvSpPr>
              <p:cNvPr id="639" name="Google Shape;639;p19"/>
              <p:cNvSpPr txBox="1"/>
              <p:nvPr/>
            </p:nvSpPr>
            <p:spPr>
              <a:xfrm>
                <a:off x="203200" y="-47625"/>
                <a:ext cx="406400" cy="7588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0" name="Google Shape;640;p19"/>
            <p:cNvSpPr txBox="1"/>
            <p:nvPr/>
          </p:nvSpPr>
          <p:spPr>
            <a:xfrm>
              <a:off x="20114055" y="119845"/>
              <a:ext cx="17190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09/20</a:t>
              </a:r>
              <a:endParaRPr>
                <a:latin typeface="Impact"/>
                <a:ea typeface="Impact"/>
                <a:cs typeface="Impact"/>
                <a:sym typeface="Impact"/>
              </a:endParaRPr>
            </a:p>
          </p:txBody>
        </p:sp>
        <p:sp>
          <p:nvSpPr>
            <p:cNvPr id="641" name="Google Shape;641;p19"/>
            <p:cNvSpPr txBox="1"/>
            <p:nvPr/>
          </p:nvSpPr>
          <p:spPr>
            <a:xfrm>
              <a:off x="7994660" y="119845"/>
              <a:ext cx="6796500" cy="4842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i="0" lang="en-US" sz="2359" u="none" cap="none" strike="noStrike">
                  <a:solidFill>
                    <a:srgbClr val="000000"/>
                  </a:solidFill>
                  <a:latin typeface="Impact"/>
                  <a:ea typeface="Impact"/>
                  <a:cs typeface="Impact"/>
                  <a:sym typeface="Impact"/>
                </a:rPr>
                <a:t>WWW.RAILROAD.COM</a:t>
              </a:r>
              <a:endParaRPr>
                <a:latin typeface="Impact"/>
                <a:ea typeface="Impact"/>
                <a:cs typeface="Impact"/>
                <a:sym typeface="Impact"/>
              </a:endParaRPr>
            </a:p>
          </p:txBody>
        </p:sp>
        <p:grpSp>
          <p:nvGrpSpPr>
            <p:cNvPr id="642" name="Google Shape;642;p19"/>
            <p:cNvGrpSpPr/>
            <p:nvPr/>
          </p:nvGrpSpPr>
          <p:grpSpPr>
            <a:xfrm>
              <a:off x="132942" y="103353"/>
              <a:ext cx="585476" cy="585476"/>
              <a:chOff x="0" y="0"/>
              <a:chExt cx="812800" cy="812800"/>
            </a:xfrm>
          </p:grpSpPr>
          <p:sp>
            <p:nvSpPr>
              <p:cNvPr id="643" name="Google Shape;643;p1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DB647"/>
              </a:solidFill>
              <a:ln cap="sq" cmpd="sng" w="28575">
                <a:solidFill>
                  <a:srgbClr val="000000"/>
                </a:solidFill>
                <a:prstDash val="solid"/>
                <a:miter lim="8000"/>
                <a:headEnd len="sm" w="sm" type="none"/>
                <a:tailEnd len="sm" w="sm" type="none"/>
              </a:ln>
            </p:spPr>
          </p:sp>
          <p:sp>
            <p:nvSpPr>
              <p:cNvPr id="644" name="Google Shape;644;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5" name="Google Shape;645;p19"/>
            <p:cNvGrpSpPr/>
            <p:nvPr/>
          </p:nvGrpSpPr>
          <p:grpSpPr>
            <a:xfrm>
              <a:off x="819773" y="103353"/>
              <a:ext cx="585476" cy="585476"/>
              <a:chOff x="0" y="0"/>
              <a:chExt cx="812800" cy="812800"/>
            </a:xfrm>
          </p:grpSpPr>
          <p:sp>
            <p:nvSpPr>
              <p:cNvPr id="646" name="Google Shape;646;p1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45B5B"/>
              </a:solidFill>
              <a:ln cap="sq" cmpd="sng" w="28575">
                <a:solidFill>
                  <a:srgbClr val="000000"/>
                </a:solidFill>
                <a:prstDash val="solid"/>
                <a:miter lim="8000"/>
                <a:headEnd len="sm" w="sm" type="none"/>
                <a:tailEnd len="sm" w="sm" type="none"/>
              </a:ln>
            </p:spPr>
          </p:sp>
          <p:sp>
            <p:nvSpPr>
              <p:cNvPr id="647" name="Google Shape;647;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8" name="Google Shape;648;p19"/>
            <p:cNvGrpSpPr/>
            <p:nvPr/>
          </p:nvGrpSpPr>
          <p:grpSpPr>
            <a:xfrm>
              <a:off x="1506605" y="103353"/>
              <a:ext cx="585476" cy="585476"/>
              <a:chOff x="0" y="0"/>
              <a:chExt cx="812800" cy="812800"/>
            </a:xfrm>
          </p:grpSpPr>
          <p:sp>
            <p:nvSpPr>
              <p:cNvPr id="649" name="Google Shape;649;p1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ED7843"/>
              </a:solidFill>
              <a:ln cap="sq" cmpd="sng" w="28575">
                <a:solidFill>
                  <a:srgbClr val="000000"/>
                </a:solidFill>
                <a:prstDash val="solid"/>
                <a:miter lim="8000"/>
                <a:headEnd len="sm" w="sm" type="none"/>
                <a:tailEnd len="sm" w="sm" type="none"/>
              </a:ln>
            </p:spPr>
          </p:sp>
          <p:sp>
            <p:nvSpPr>
              <p:cNvPr id="650" name="Google Shape;650;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51" name="Google Shape;651;p19"/>
          <p:cNvSpPr txBox="1"/>
          <p:nvPr/>
        </p:nvSpPr>
        <p:spPr>
          <a:xfrm>
            <a:off x="1028700" y="1116527"/>
            <a:ext cx="14130600" cy="177000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i="0" lang="en-US" sz="11500" u="none" cap="none" strike="noStrike">
                <a:solidFill>
                  <a:srgbClr val="000000"/>
                </a:solidFill>
                <a:latin typeface="Impact"/>
                <a:ea typeface="Impact"/>
                <a:cs typeface="Impact"/>
                <a:sym typeface="Impact"/>
              </a:rPr>
              <a:t>Gallery Image</a:t>
            </a:r>
            <a:endParaRPr sz="11500">
              <a:latin typeface="Impact"/>
              <a:ea typeface="Impact"/>
              <a:cs typeface="Impact"/>
              <a:sym typeface="Impact"/>
            </a:endParaRPr>
          </a:p>
        </p:txBody>
      </p:sp>
      <p:sp>
        <p:nvSpPr>
          <p:cNvPr id="652" name="Google Shape;652;p19"/>
          <p:cNvSpPr txBox="1"/>
          <p:nvPr/>
        </p:nvSpPr>
        <p:spPr>
          <a:xfrm>
            <a:off x="1028700" y="2886513"/>
            <a:ext cx="130542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What can you say about your projects? Share it here!</a:t>
            </a:r>
            <a:endParaRPr/>
          </a:p>
        </p:txBody>
      </p:sp>
      <p:grpSp>
        <p:nvGrpSpPr>
          <p:cNvPr id="653" name="Google Shape;653;p19"/>
          <p:cNvGrpSpPr/>
          <p:nvPr/>
        </p:nvGrpSpPr>
        <p:grpSpPr>
          <a:xfrm>
            <a:off x="15339693" y="2144528"/>
            <a:ext cx="564092" cy="564092"/>
            <a:chOff x="0" y="0"/>
            <a:chExt cx="812800" cy="812800"/>
          </a:xfrm>
        </p:grpSpPr>
        <p:sp>
          <p:nvSpPr>
            <p:cNvPr id="654" name="Google Shape;654;p1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solidFill>
            <a:ln>
              <a:noFill/>
            </a:ln>
          </p:spPr>
        </p:sp>
        <p:sp>
          <p:nvSpPr>
            <p:cNvPr id="655" name="Google Shape;655;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56" name="Google Shape;656;p19"/>
          <p:cNvPicPr preferRelativeResize="0"/>
          <p:nvPr/>
        </p:nvPicPr>
        <p:blipFill>
          <a:blip r:embed="rId4">
            <a:alphaModFix/>
          </a:blip>
          <a:stretch>
            <a:fillRect/>
          </a:stretch>
        </p:blipFill>
        <p:spPr>
          <a:xfrm>
            <a:off x="1028700" y="3460650"/>
            <a:ext cx="5346481" cy="5797624"/>
          </a:xfrm>
          <a:prstGeom prst="rect">
            <a:avLst/>
          </a:prstGeom>
          <a:noFill/>
          <a:ln>
            <a:noFill/>
          </a:ln>
        </p:spPr>
      </p:pic>
      <p:pic>
        <p:nvPicPr>
          <p:cNvPr id="657" name="Google Shape;657;p19"/>
          <p:cNvPicPr preferRelativeResize="0"/>
          <p:nvPr/>
        </p:nvPicPr>
        <p:blipFill>
          <a:blip r:embed="rId5">
            <a:alphaModFix/>
          </a:blip>
          <a:stretch>
            <a:fillRect/>
          </a:stretch>
        </p:blipFill>
        <p:spPr>
          <a:xfrm>
            <a:off x="6470650" y="3465811"/>
            <a:ext cx="5346700" cy="5791238"/>
          </a:xfrm>
          <a:prstGeom prst="rect">
            <a:avLst/>
          </a:prstGeom>
          <a:noFill/>
          <a:ln>
            <a:noFill/>
          </a:ln>
        </p:spPr>
      </p:pic>
      <p:pic>
        <p:nvPicPr>
          <p:cNvPr id="658" name="Google Shape;658;p19"/>
          <p:cNvPicPr preferRelativeResize="0"/>
          <p:nvPr/>
        </p:nvPicPr>
        <p:blipFill>
          <a:blip r:embed="rId6">
            <a:alphaModFix/>
          </a:blip>
          <a:stretch>
            <a:fillRect/>
          </a:stretch>
        </p:blipFill>
        <p:spPr>
          <a:xfrm>
            <a:off x="11912825" y="3459426"/>
            <a:ext cx="5346475" cy="57976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Railroad Minitheme">
  <a:themeElements>
    <a:clrScheme name="Office">
      <a:dk1>
        <a:srgbClr val="000000"/>
      </a:dk1>
      <a:lt1>
        <a:srgbClr val="FFFFFF"/>
      </a:lt1>
      <a:dk2>
        <a:srgbClr val="EEFFEF"/>
      </a:dk2>
      <a:lt2>
        <a:srgbClr val="5DB647"/>
      </a:lt2>
      <a:accent1>
        <a:srgbClr val="ED7843"/>
      </a:accent1>
      <a:accent2>
        <a:srgbClr val="F45B5B"/>
      </a:accent2>
      <a:accent3>
        <a:srgbClr val="888888"/>
      </a:accent3>
      <a:accent4>
        <a:srgbClr val="FFFFFF"/>
      </a:accent4>
      <a:accent5>
        <a:srgbClr val="EEFFEF"/>
      </a:accent5>
      <a:accent6>
        <a:srgbClr val="5DB647"/>
      </a:accent6>
      <a:hlink>
        <a:srgbClr val="ED7843"/>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