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Montserrat Black"/>
      <p:bold r:id="rId28"/>
      <p:boldItalic r:id="rId29"/>
    </p:embeddedFont>
    <p:embeddedFont>
      <p:font typeface="Cabin"/>
      <p:regular r:id="rId30"/>
      <p:bold r:id="rId31"/>
      <p:italic r:id="rId32"/>
      <p:boldItalic r:id="rId33"/>
    </p:embeddedFont>
    <p:embeddedFont>
      <p:font typeface="Montserrat"/>
      <p:bold r:id="rId34"/>
      <p:boldItalic r:id="rId35"/>
    </p:embeddedFont>
    <p:embeddedFont>
      <p:font typeface="Cabin Medium"/>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D5A1E9-C42C-49DB-A2B0-FBAE8A366503}">
  <a:tblStyle styleId="{21D5A1E9-C42C-49DB-A2B0-FBAE8A36650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MontserratBlack-bold.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Black-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bin-bold.fntdata"/><Relationship Id="rId30" Type="http://schemas.openxmlformats.org/officeDocument/2006/relationships/font" Target="fonts/Cabin-regular.fntdata"/><Relationship Id="rId11" Type="http://schemas.openxmlformats.org/officeDocument/2006/relationships/slide" Target="slides/slide5.xml"/><Relationship Id="rId33" Type="http://schemas.openxmlformats.org/officeDocument/2006/relationships/font" Target="fonts/Cabin-boldItalic.fntdata"/><Relationship Id="rId10" Type="http://schemas.openxmlformats.org/officeDocument/2006/relationships/slide" Target="slides/slide4.xml"/><Relationship Id="rId32" Type="http://schemas.openxmlformats.org/officeDocument/2006/relationships/font" Target="fonts/Cabin-italic.fntdata"/><Relationship Id="rId13" Type="http://schemas.openxmlformats.org/officeDocument/2006/relationships/slide" Target="slides/slide7.xml"/><Relationship Id="rId35" Type="http://schemas.openxmlformats.org/officeDocument/2006/relationships/font" Target="fonts/Montserrat-boldItalic.fntdata"/><Relationship Id="rId12" Type="http://schemas.openxmlformats.org/officeDocument/2006/relationships/slide" Target="slides/slide6.xml"/><Relationship Id="rId34" Type="http://schemas.openxmlformats.org/officeDocument/2006/relationships/font" Target="fonts/Montserrat-bold.fntdata"/><Relationship Id="rId15" Type="http://schemas.openxmlformats.org/officeDocument/2006/relationships/slide" Target="slides/slide9.xml"/><Relationship Id="rId37" Type="http://schemas.openxmlformats.org/officeDocument/2006/relationships/font" Target="fonts/CabinMedium-bold.fntdata"/><Relationship Id="rId14" Type="http://schemas.openxmlformats.org/officeDocument/2006/relationships/slide" Target="slides/slide8.xml"/><Relationship Id="rId36" Type="http://schemas.openxmlformats.org/officeDocument/2006/relationships/font" Target="fonts/CabinMedium-regular.fntdata"/><Relationship Id="rId17" Type="http://schemas.openxmlformats.org/officeDocument/2006/relationships/slide" Target="slides/slide11.xml"/><Relationship Id="rId39" Type="http://schemas.openxmlformats.org/officeDocument/2006/relationships/font" Target="fonts/CabinMedium-boldItalic.fntdata"/><Relationship Id="rId16" Type="http://schemas.openxmlformats.org/officeDocument/2006/relationships/slide" Target="slides/slide10.xml"/><Relationship Id="rId38" Type="http://schemas.openxmlformats.org/officeDocument/2006/relationships/font" Target="fonts/CabinMedium-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24.png"/><Relationship Id="rId13" Type="http://schemas.openxmlformats.org/officeDocument/2006/relationships/image" Target="../media/image14.png"/><Relationship Id="rId12"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9.png"/><Relationship Id="rId15" Type="http://schemas.openxmlformats.org/officeDocument/2006/relationships/image" Target="../media/image20.png"/><Relationship Id="rId14" Type="http://schemas.openxmlformats.org/officeDocument/2006/relationships/image" Target="../media/image18.png"/><Relationship Id="rId5" Type="http://schemas.openxmlformats.org/officeDocument/2006/relationships/image" Target="../media/image22.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1.png"/><Relationship Id="rId6" Type="http://schemas.openxmlformats.org/officeDocument/2006/relationships/image" Target="../media/image25.png"/><Relationship Id="rId7"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title"/>
          </p:nvPr>
        </p:nvSpPr>
        <p:spPr>
          <a:xfrm>
            <a:off x="-549300" y="4220774"/>
            <a:ext cx="19386600" cy="19764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1CF79"/>
              </a:buClr>
              <a:buSzPts val="15950"/>
              <a:buFont typeface="Montserrat Black"/>
              <a:buNone/>
              <a:defRPr i="0" sz="15950" u="none" cap="none" strike="noStrike">
                <a:solidFill>
                  <a:srgbClr val="F1CF79"/>
                </a:solidFill>
                <a:latin typeface="Montserrat Black"/>
                <a:ea typeface="Montserrat Black"/>
                <a:cs typeface="Montserrat Black"/>
                <a:sym typeface="Montserrat Black"/>
              </a:defRPr>
            </a:lvl1pPr>
            <a:lvl2pPr lvl="1" rtl="0" algn="ctr">
              <a:spcBef>
                <a:spcPts val="0"/>
              </a:spcBef>
              <a:spcAft>
                <a:spcPts val="0"/>
              </a:spcAft>
              <a:buClr>
                <a:srgbClr val="F1CF79"/>
              </a:buClr>
              <a:buSzPts val="15950"/>
              <a:buNone/>
              <a:defRPr sz="15950">
                <a:solidFill>
                  <a:srgbClr val="F1CF79"/>
                </a:solidFill>
              </a:defRPr>
            </a:lvl2pPr>
            <a:lvl3pPr lvl="2" rtl="0" algn="ctr">
              <a:spcBef>
                <a:spcPts val="0"/>
              </a:spcBef>
              <a:spcAft>
                <a:spcPts val="0"/>
              </a:spcAft>
              <a:buClr>
                <a:srgbClr val="F1CF79"/>
              </a:buClr>
              <a:buSzPts val="15950"/>
              <a:buNone/>
              <a:defRPr sz="15950">
                <a:solidFill>
                  <a:srgbClr val="F1CF79"/>
                </a:solidFill>
              </a:defRPr>
            </a:lvl3pPr>
            <a:lvl4pPr lvl="3" rtl="0" algn="ctr">
              <a:spcBef>
                <a:spcPts val="0"/>
              </a:spcBef>
              <a:spcAft>
                <a:spcPts val="0"/>
              </a:spcAft>
              <a:buClr>
                <a:srgbClr val="F1CF79"/>
              </a:buClr>
              <a:buSzPts val="15950"/>
              <a:buNone/>
              <a:defRPr sz="15950">
                <a:solidFill>
                  <a:srgbClr val="F1CF79"/>
                </a:solidFill>
              </a:defRPr>
            </a:lvl4pPr>
            <a:lvl5pPr lvl="4" rtl="0" algn="ctr">
              <a:spcBef>
                <a:spcPts val="0"/>
              </a:spcBef>
              <a:spcAft>
                <a:spcPts val="0"/>
              </a:spcAft>
              <a:buClr>
                <a:srgbClr val="F1CF79"/>
              </a:buClr>
              <a:buSzPts val="15950"/>
              <a:buNone/>
              <a:defRPr sz="15950">
                <a:solidFill>
                  <a:srgbClr val="F1CF79"/>
                </a:solidFill>
              </a:defRPr>
            </a:lvl5pPr>
            <a:lvl6pPr lvl="5" rtl="0" algn="ctr">
              <a:spcBef>
                <a:spcPts val="0"/>
              </a:spcBef>
              <a:spcAft>
                <a:spcPts val="0"/>
              </a:spcAft>
              <a:buClr>
                <a:srgbClr val="F1CF79"/>
              </a:buClr>
              <a:buSzPts val="15950"/>
              <a:buNone/>
              <a:defRPr sz="15950">
                <a:solidFill>
                  <a:srgbClr val="F1CF79"/>
                </a:solidFill>
              </a:defRPr>
            </a:lvl6pPr>
            <a:lvl7pPr lvl="6" rtl="0" algn="ctr">
              <a:spcBef>
                <a:spcPts val="0"/>
              </a:spcBef>
              <a:spcAft>
                <a:spcPts val="0"/>
              </a:spcAft>
              <a:buClr>
                <a:srgbClr val="F1CF79"/>
              </a:buClr>
              <a:buSzPts val="15950"/>
              <a:buNone/>
              <a:defRPr sz="15950">
                <a:solidFill>
                  <a:srgbClr val="F1CF79"/>
                </a:solidFill>
              </a:defRPr>
            </a:lvl7pPr>
            <a:lvl8pPr lvl="7" rtl="0" algn="ctr">
              <a:spcBef>
                <a:spcPts val="0"/>
              </a:spcBef>
              <a:spcAft>
                <a:spcPts val="0"/>
              </a:spcAft>
              <a:buClr>
                <a:srgbClr val="F1CF79"/>
              </a:buClr>
              <a:buSzPts val="15950"/>
              <a:buNone/>
              <a:defRPr sz="15950">
                <a:solidFill>
                  <a:srgbClr val="F1CF79"/>
                </a:solidFill>
              </a:defRPr>
            </a:lvl8pPr>
            <a:lvl9pPr lvl="8" rtl="0" algn="ctr">
              <a:spcBef>
                <a:spcPts val="0"/>
              </a:spcBef>
              <a:spcAft>
                <a:spcPts val="0"/>
              </a:spcAft>
              <a:buClr>
                <a:srgbClr val="F1CF79"/>
              </a:buClr>
              <a:buSzPts val="15950"/>
              <a:buNone/>
              <a:defRPr sz="15950">
                <a:solidFill>
                  <a:srgbClr val="F1CF79"/>
                </a:solidFill>
              </a:defRPr>
            </a:lvl9pPr>
          </a:lstStyle>
          <a:p/>
        </p:txBody>
      </p:sp>
      <p:sp>
        <p:nvSpPr>
          <p:cNvPr id="11" name="Google Shape;11;p3"/>
          <p:cNvSpPr txBox="1"/>
          <p:nvPr>
            <p:ph idx="1" type="subTitle"/>
          </p:nvPr>
        </p:nvSpPr>
        <p:spPr>
          <a:xfrm>
            <a:off x="3973800" y="6392983"/>
            <a:ext cx="10340400" cy="6795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000"/>
              <a:buNone/>
              <a:defRPr sz="300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2" name="Google Shape;12;p3"/>
          <p:cNvSpPr txBox="1"/>
          <p:nvPr>
            <p:ph idx="2" type="subTitle"/>
          </p:nvPr>
        </p:nvSpPr>
        <p:spPr>
          <a:xfrm>
            <a:off x="455525" y="3152225"/>
            <a:ext cx="17430300" cy="12084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385473"/>
              </a:buClr>
              <a:buSzPts val="6100"/>
              <a:buNone/>
              <a:defRPr b="1" sz="6100">
                <a:solidFill>
                  <a:srgbClr val="385473"/>
                </a:solidFill>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grpSp>
        <p:nvGrpSpPr>
          <p:cNvPr id="13" name="Google Shape;13;p3"/>
          <p:cNvGrpSpPr/>
          <p:nvPr/>
        </p:nvGrpSpPr>
        <p:grpSpPr>
          <a:xfrm>
            <a:off x="4921328" y="-37553"/>
            <a:ext cx="13366447" cy="2763130"/>
            <a:chOff x="0" y="-9525"/>
            <a:chExt cx="4550125" cy="940576"/>
          </a:xfrm>
        </p:grpSpPr>
        <p:sp>
          <p:nvSpPr>
            <p:cNvPr id="14" name="Google Shape;14;p3"/>
            <p:cNvSpPr/>
            <p:nvPr/>
          </p:nvSpPr>
          <p:spPr>
            <a:xfrm>
              <a:off x="0" y="0"/>
              <a:ext cx="4550125" cy="931051"/>
            </a:xfrm>
            <a:custGeom>
              <a:rect b="b" l="l" r="r" t="t"/>
              <a:pathLst>
                <a:path extrusionOk="0" h="931051" w="4550125">
                  <a:moveTo>
                    <a:pt x="0" y="0"/>
                  </a:moveTo>
                  <a:lnTo>
                    <a:pt x="4550125" y="0"/>
                  </a:lnTo>
                  <a:lnTo>
                    <a:pt x="4550125" y="931051"/>
                  </a:lnTo>
                  <a:lnTo>
                    <a:pt x="0" y="931051"/>
                  </a:lnTo>
                  <a:close/>
                </a:path>
              </a:pathLst>
            </a:custGeom>
            <a:solidFill>
              <a:srgbClr val="BCDCE7"/>
            </a:solidFill>
            <a:ln>
              <a:noFill/>
            </a:ln>
          </p:spPr>
        </p:sp>
        <p:sp>
          <p:nvSpPr>
            <p:cNvPr id="15" name="Google Shape;15;p3"/>
            <p:cNvSpPr txBox="1"/>
            <p:nvPr/>
          </p:nvSpPr>
          <p:spPr>
            <a:xfrm>
              <a:off x="0" y="-9525"/>
              <a:ext cx="4550100" cy="9405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rot="10800000">
            <a:off x="225" y="7539368"/>
            <a:ext cx="13366447" cy="2837278"/>
            <a:chOff x="0" y="-9525"/>
            <a:chExt cx="4550125" cy="965849"/>
          </a:xfrm>
        </p:grpSpPr>
        <p:sp>
          <p:nvSpPr>
            <p:cNvPr id="17" name="Google Shape;17;p3"/>
            <p:cNvSpPr/>
            <p:nvPr/>
          </p:nvSpPr>
          <p:spPr>
            <a:xfrm>
              <a:off x="0" y="0"/>
              <a:ext cx="4550125" cy="956324"/>
            </a:xfrm>
            <a:custGeom>
              <a:rect b="b" l="l" r="r" t="t"/>
              <a:pathLst>
                <a:path extrusionOk="0" h="956324" w="4550125">
                  <a:moveTo>
                    <a:pt x="0" y="0"/>
                  </a:moveTo>
                  <a:lnTo>
                    <a:pt x="4550125" y="0"/>
                  </a:lnTo>
                  <a:lnTo>
                    <a:pt x="4550125" y="956324"/>
                  </a:lnTo>
                  <a:lnTo>
                    <a:pt x="0" y="956324"/>
                  </a:lnTo>
                  <a:close/>
                </a:path>
              </a:pathLst>
            </a:custGeom>
            <a:solidFill>
              <a:srgbClr val="F1CF79"/>
            </a:solidFill>
            <a:ln>
              <a:noFill/>
            </a:ln>
          </p:spPr>
        </p:sp>
        <p:sp>
          <p:nvSpPr>
            <p:cNvPr id="18" name="Google Shape;18;p3"/>
            <p:cNvSpPr txBox="1"/>
            <p:nvPr/>
          </p:nvSpPr>
          <p:spPr>
            <a:xfrm>
              <a:off x="0" y="-9525"/>
              <a:ext cx="4550100" cy="9657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4921328" y="-37553"/>
            <a:ext cx="2735586" cy="2763130"/>
            <a:chOff x="0" y="-9525"/>
            <a:chExt cx="931200" cy="940576"/>
          </a:xfrm>
        </p:grpSpPr>
        <p:sp>
          <p:nvSpPr>
            <p:cNvPr id="20" name="Google Shape;20;p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89C3C7"/>
            </a:solidFill>
            <a:ln>
              <a:noFill/>
            </a:ln>
          </p:spPr>
        </p:sp>
        <p:sp>
          <p:nvSpPr>
            <p:cNvPr id="21" name="Google Shape;21;p3"/>
            <p:cNvSpPr txBox="1"/>
            <p:nvPr/>
          </p:nvSpPr>
          <p:spPr>
            <a:xfrm>
              <a:off x="0" y="-9525"/>
              <a:ext cx="931200" cy="9405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 name="Google Shape;22;p3"/>
          <p:cNvSpPr/>
          <p:nvPr/>
        </p:nvSpPr>
        <p:spPr>
          <a:xfrm rot="10800000">
            <a:off x="10631713" y="7539475"/>
            <a:ext cx="2734962" cy="2810676"/>
          </a:xfrm>
          <a:custGeom>
            <a:rect b="b" l="l" r="r" t="t"/>
            <a:pathLst>
              <a:path extrusionOk="0" h="935333" w="931051">
                <a:moveTo>
                  <a:pt x="0" y="0"/>
                </a:moveTo>
                <a:lnTo>
                  <a:pt x="931051" y="0"/>
                </a:lnTo>
                <a:lnTo>
                  <a:pt x="931051" y="935333"/>
                </a:lnTo>
                <a:lnTo>
                  <a:pt x="0" y="935333"/>
                </a:lnTo>
                <a:close/>
              </a:path>
            </a:pathLst>
          </a:custGeom>
          <a:solidFill>
            <a:srgbClr val="385473"/>
          </a:solidFill>
          <a:ln>
            <a:noFill/>
          </a:ln>
        </p:spPr>
      </p:sp>
      <p:grpSp>
        <p:nvGrpSpPr>
          <p:cNvPr id="23" name="Google Shape;23;p3"/>
          <p:cNvGrpSpPr/>
          <p:nvPr/>
        </p:nvGrpSpPr>
        <p:grpSpPr>
          <a:xfrm>
            <a:off x="7656430" y="-37553"/>
            <a:ext cx="2735586" cy="2763130"/>
            <a:chOff x="0" y="-9525"/>
            <a:chExt cx="931200" cy="940576"/>
          </a:xfrm>
        </p:grpSpPr>
        <p:sp>
          <p:nvSpPr>
            <p:cNvPr id="24" name="Google Shape;24;p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F1CF79"/>
            </a:solidFill>
            <a:ln>
              <a:noFill/>
            </a:ln>
          </p:spPr>
        </p:sp>
        <p:sp>
          <p:nvSpPr>
            <p:cNvPr id="25" name="Google Shape;25;p3"/>
            <p:cNvSpPr txBox="1"/>
            <p:nvPr/>
          </p:nvSpPr>
          <p:spPr>
            <a:xfrm>
              <a:off x="0" y="-9525"/>
              <a:ext cx="931200" cy="9405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 name="Google Shape;26;p3"/>
          <p:cNvSpPr/>
          <p:nvPr/>
        </p:nvSpPr>
        <p:spPr>
          <a:xfrm rot="10800000">
            <a:off x="7896613" y="7539898"/>
            <a:ext cx="2734962" cy="2815352"/>
          </a:xfrm>
          <a:custGeom>
            <a:rect b="b" l="l" r="r" t="t"/>
            <a:pathLst>
              <a:path extrusionOk="0" h="935333" w="931051">
                <a:moveTo>
                  <a:pt x="0" y="0"/>
                </a:moveTo>
                <a:lnTo>
                  <a:pt x="931051" y="0"/>
                </a:lnTo>
                <a:lnTo>
                  <a:pt x="931051" y="935333"/>
                </a:lnTo>
                <a:lnTo>
                  <a:pt x="0" y="935333"/>
                </a:lnTo>
                <a:close/>
              </a:path>
            </a:pathLst>
          </a:custGeom>
          <a:solidFill>
            <a:srgbClr val="BCDCE7"/>
          </a:solidFill>
          <a:ln>
            <a:noFill/>
          </a:ln>
        </p:spPr>
      </p:sp>
      <p:grpSp>
        <p:nvGrpSpPr>
          <p:cNvPr id="27" name="Google Shape;27;p3"/>
          <p:cNvGrpSpPr/>
          <p:nvPr/>
        </p:nvGrpSpPr>
        <p:grpSpPr>
          <a:xfrm>
            <a:off x="13126635" y="-37553"/>
            <a:ext cx="2735586" cy="2763130"/>
            <a:chOff x="0" y="-9525"/>
            <a:chExt cx="931200" cy="940576"/>
          </a:xfrm>
        </p:grpSpPr>
        <p:sp>
          <p:nvSpPr>
            <p:cNvPr id="28" name="Google Shape;28;p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FFFFFF"/>
            </a:solidFill>
            <a:ln>
              <a:noFill/>
            </a:ln>
          </p:spPr>
        </p:sp>
        <p:sp>
          <p:nvSpPr>
            <p:cNvPr id="29" name="Google Shape;29;p3"/>
            <p:cNvSpPr txBox="1"/>
            <p:nvPr/>
          </p:nvSpPr>
          <p:spPr>
            <a:xfrm>
              <a:off x="0" y="-9525"/>
              <a:ext cx="931200" cy="9405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 name="Google Shape;30;p3"/>
          <p:cNvGrpSpPr/>
          <p:nvPr/>
        </p:nvGrpSpPr>
        <p:grpSpPr>
          <a:xfrm rot="10800000">
            <a:off x="2425779" y="7539368"/>
            <a:ext cx="2735586" cy="2837278"/>
            <a:chOff x="0" y="-9525"/>
            <a:chExt cx="931200" cy="965849"/>
          </a:xfrm>
        </p:grpSpPr>
        <p:sp>
          <p:nvSpPr>
            <p:cNvPr id="31" name="Google Shape;31;p3"/>
            <p:cNvSpPr/>
            <p:nvPr/>
          </p:nvSpPr>
          <p:spPr>
            <a:xfrm>
              <a:off x="0" y="0"/>
              <a:ext cx="931051" cy="956324"/>
            </a:xfrm>
            <a:custGeom>
              <a:rect b="b" l="l" r="r" t="t"/>
              <a:pathLst>
                <a:path extrusionOk="0" h="956324" w="931051">
                  <a:moveTo>
                    <a:pt x="0" y="0"/>
                  </a:moveTo>
                  <a:lnTo>
                    <a:pt x="931051" y="0"/>
                  </a:lnTo>
                  <a:lnTo>
                    <a:pt x="931051" y="956324"/>
                  </a:lnTo>
                  <a:lnTo>
                    <a:pt x="0" y="956324"/>
                  </a:lnTo>
                  <a:close/>
                </a:path>
              </a:pathLst>
            </a:custGeom>
            <a:solidFill>
              <a:srgbClr val="FFFFFF"/>
            </a:solidFill>
            <a:ln>
              <a:noFill/>
            </a:ln>
          </p:spPr>
        </p:sp>
        <p:sp>
          <p:nvSpPr>
            <p:cNvPr id="32" name="Google Shape;32;p3"/>
            <p:cNvSpPr txBox="1"/>
            <p:nvPr/>
          </p:nvSpPr>
          <p:spPr>
            <a:xfrm>
              <a:off x="0" y="-9525"/>
              <a:ext cx="931200" cy="9657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3"/>
          <p:cNvGrpSpPr/>
          <p:nvPr/>
        </p:nvGrpSpPr>
        <p:grpSpPr>
          <a:xfrm>
            <a:off x="0" y="-41807"/>
            <a:ext cx="2735586" cy="2763130"/>
            <a:chOff x="0" y="-9525"/>
            <a:chExt cx="931200" cy="940576"/>
          </a:xfrm>
        </p:grpSpPr>
        <p:sp>
          <p:nvSpPr>
            <p:cNvPr id="34" name="Google Shape;34;p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89C3C7"/>
            </a:solidFill>
            <a:ln>
              <a:noFill/>
            </a:ln>
          </p:spPr>
        </p:sp>
        <p:sp>
          <p:nvSpPr>
            <p:cNvPr id="35" name="Google Shape;35;p3"/>
            <p:cNvSpPr txBox="1"/>
            <p:nvPr/>
          </p:nvSpPr>
          <p:spPr>
            <a:xfrm>
              <a:off x="0" y="-9525"/>
              <a:ext cx="931200" cy="9405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3"/>
          <p:cNvGrpSpPr/>
          <p:nvPr/>
        </p:nvGrpSpPr>
        <p:grpSpPr>
          <a:xfrm rot="10800000">
            <a:off x="15552414" y="7543236"/>
            <a:ext cx="2735586" cy="2833412"/>
            <a:chOff x="0" y="-9525"/>
            <a:chExt cx="931200" cy="964500"/>
          </a:xfrm>
        </p:grpSpPr>
        <p:sp>
          <p:nvSpPr>
            <p:cNvPr id="37" name="Google Shape;37;p3"/>
            <p:cNvSpPr/>
            <p:nvPr/>
          </p:nvSpPr>
          <p:spPr>
            <a:xfrm>
              <a:off x="0" y="0"/>
              <a:ext cx="931051" cy="954876"/>
            </a:xfrm>
            <a:custGeom>
              <a:rect b="b" l="l" r="r" t="t"/>
              <a:pathLst>
                <a:path extrusionOk="0" h="954876" w="931051">
                  <a:moveTo>
                    <a:pt x="0" y="0"/>
                  </a:moveTo>
                  <a:lnTo>
                    <a:pt x="931051" y="0"/>
                  </a:lnTo>
                  <a:lnTo>
                    <a:pt x="931051" y="954876"/>
                  </a:lnTo>
                  <a:lnTo>
                    <a:pt x="0" y="954876"/>
                  </a:lnTo>
                  <a:close/>
                </a:path>
              </a:pathLst>
            </a:custGeom>
            <a:solidFill>
              <a:srgbClr val="F1CF79"/>
            </a:solidFill>
            <a:ln>
              <a:noFill/>
            </a:ln>
          </p:spPr>
        </p:sp>
        <p:sp>
          <p:nvSpPr>
            <p:cNvPr id="38" name="Google Shape;38;p3"/>
            <p:cNvSpPr txBox="1"/>
            <p:nvPr/>
          </p:nvSpPr>
          <p:spPr>
            <a:xfrm>
              <a:off x="0" y="-9525"/>
              <a:ext cx="931200" cy="9645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3"/>
          <p:cNvSpPr/>
          <p:nvPr/>
        </p:nvSpPr>
        <p:spPr>
          <a:xfrm rot="5400000">
            <a:off x="-683080" y="660931"/>
            <a:ext cx="2743426" cy="1377267"/>
          </a:xfrm>
          <a:custGeom>
            <a:rect b="b" l="l" r="r" t="t"/>
            <a:pathLst>
              <a:path extrusionOk="0" h="1377267" w="2743426">
                <a:moveTo>
                  <a:pt x="0" y="0"/>
                </a:moveTo>
                <a:lnTo>
                  <a:pt x="2743426" y="0"/>
                </a:lnTo>
                <a:lnTo>
                  <a:pt x="2743426" y="1377267"/>
                </a:lnTo>
                <a:lnTo>
                  <a:pt x="0" y="1377267"/>
                </a:lnTo>
                <a:lnTo>
                  <a:pt x="0" y="0"/>
                </a:lnTo>
                <a:close/>
              </a:path>
            </a:pathLst>
          </a:custGeom>
          <a:blipFill rotWithShape="1">
            <a:blip r:embed="rId2">
              <a:alphaModFix/>
            </a:blip>
            <a:stretch>
              <a:fillRect b="0" l="0" r="0" t="0"/>
            </a:stretch>
          </a:blipFill>
          <a:ln>
            <a:noFill/>
          </a:ln>
        </p:spPr>
      </p:sp>
      <p:sp>
        <p:nvSpPr>
          <p:cNvPr id="40" name="Google Shape;40;p3"/>
          <p:cNvSpPr/>
          <p:nvPr/>
        </p:nvSpPr>
        <p:spPr>
          <a:xfrm rot="-5400000">
            <a:off x="16227654" y="8226654"/>
            <a:ext cx="2743426" cy="1377267"/>
          </a:xfrm>
          <a:custGeom>
            <a:rect b="b" l="l" r="r" t="t"/>
            <a:pathLst>
              <a:path extrusionOk="0" h="1377267" w="2743426">
                <a:moveTo>
                  <a:pt x="0" y="0"/>
                </a:moveTo>
                <a:lnTo>
                  <a:pt x="2743426" y="0"/>
                </a:lnTo>
                <a:lnTo>
                  <a:pt x="2743426" y="1377266"/>
                </a:lnTo>
                <a:lnTo>
                  <a:pt x="0" y="1377266"/>
                </a:lnTo>
                <a:lnTo>
                  <a:pt x="0" y="0"/>
                </a:lnTo>
                <a:close/>
              </a:path>
            </a:pathLst>
          </a:custGeom>
          <a:blipFill rotWithShape="1">
            <a:blip r:embed="rId2">
              <a:alphaModFix/>
            </a:blip>
            <a:stretch>
              <a:fillRect b="0" l="0" r="0" t="0"/>
            </a:stretch>
          </a:blipFill>
          <a:ln>
            <a:noFill/>
          </a:ln>
        </p:spPr>
      </p:sp>
      <p:sp>
        <p:nvSpPr>
          <p:cNvPr id="41" name="Google Shape;41;p3"/>
          <p:cNvSpPr/>
          <p:nvPr/>
        </p:nvSpPr>
        <p:spPr>
          <a:xfrm rot="5400000">
            <a:off x="11076004" y="660931"/>
            <a:ext cx="2743426" cy="1377267"/>
          </a:xfrm>
          <a:custGeom>
            <a:rect b="b" l="l" r="r" t="t"/>
            <a:pathLst>
              <a:path extrusionOk="0" h="1377267" w="2743426">
                <a:moveTo>
                  <a:pt x="0" y="0"/>
                </a:moveTo>
                <a:lnTo>
                  <a:pt x="2743426" y="0"/>
                </a:lnTo>
                <a:lnTo>
                  <a:pt x="2743426" y="1377267"/>
                </a:lnTo>
                <a:lnTo>
                  <a:pt x="0" y="1377267"/>
                </a:lnTo>
                <a:lnTo>
                  <a:pt x="0" y="0"/>
                </a:lnTo>
                <a:close/>
              </a:path>
            </a:pathLst>
          </a:custGeom>
          <a:blipFill rotWithShape="1">
            <a:blip r:embed="rId3">
              <a:alphaModFix/>
            </a:blip>
            <a:stretch>
              <a:fillRect b="0" l="0" r="0" t="0"/>
            </a:stretch>
          </a:blipFill>
          <a:ln>
            <a:noFill/>
          </a:ln>
        </p:spPr>
      </p:sp>
      <p:sp>
        <p:nvSpPr>
          <p:cNvPr id="42" name="Google Shape;42;p3"/>
          <p:cNvSpPr/>
          <p:nvPr/>
        </p:nvSpPr>
        <p:spPr>
          <a:xfrm rot="-5400000">
            <a:off x="4468570" y="8226654"/>
            <a:ext cx="2743426" cy="1377267"/>
          </a:xfrm>
          <a:custGeom>
            <a:rect b="b" l="l" r="r" t="t"/>
            <a:pathLst>
              <a:path extrusionOk="0" h="1377267" w="2743426">
                <a:moveTo>
                  <a:pt x="0" y="0"/>
                </a:moveTo>
                <a:lnTo>
                  <a:pt x="2743426" y="0"/>
                </a:lnTo>
                <a:lnTo>
                  <a:pt x="2743426" y="1377266"/>
                </a:lnTo>
                <a:lnTo>
                  <a:pt x="0" y="1377266"/>
                </a:lnTo>
                <a:lnTo>
                  <a:pt x="0" y="0"/>
                </a:lnTo>
                <a:close/>
              </a:path>
            </a:pathLst>
          </a:custGeom>
          <a:blipFill rotWithShape="1">
            <a:blip r:embed="rId4">
              <a:alphaModFix/>
            </a:blip>
            <a:stretch>
              <a:fillRect b="0" l="0" r="0" t="0"/>
            </a:stretch>
          </a:blipFill>
          <a:ln>
            <a:noFill/>
          </a:ln>
        </p:spPr>
      </p:sp>
      <p:sp>
        <p:nvSpPr>
          <p:cNvPr id="43" name="Google Shape;43;p3"/>
          <p:cNvSpPr/>
          <p:nvPr/>
        </p:nvSpPr>
        <p:spPr>
          <a:xfrm flipH="1">
            <a:off x="1367551" y="-9571"/>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5">
              <a:alphaModFix/>
            </a:blip>
            <a:stretch>
              <a:fillRect b="0" l="0" r="0" t="0"/>
            </a:stretch>
          </a:blipFill>
          <a:ln>
            <a:noFill/>
          </a:ln>
        </p:spPr>
      </p:sp>
      <p:sp>
        <p:nvSpPr>
          <p:cNvPr id="44" name="Google Shape;44;p3"/>
          <p:cNvSpPr/>
          <p:nvPr/>
        </p:nvSpPr>
        <p:spPr>
          <a:xfrm flipH="1" rot="10800000">
            <a:off x="15552898" y="8906872"/>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6">
              <a:alphaModFix/>
            </a:blip>
            <a:stretch>
              <a:fillRect b="0" l="0" r="0" t="0"/>
            </a:stretch>
          </a:blipFill>
          <a:ln>
            <a:noFill/>
          </a:ln>
        </p:spPr>
      </p:sp>
      <p:sp>
        <p:nvSpPr>
          <p:cNvPr id="45" name="Google Shape;45;p3"/>
          <p:cNvSpPr/>
          <p:nvPr/>
        </p:nvSpPr>
        <p:spPr>
          <a:xfrm flipH="1">
            <a:off x="10391532" y="0"/>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7">
              <a:alphaModFix/>
            </a:blip>
            <a:stretch>
              <a:fillRect b="0" l="0" r="0" t="0"/>
            </a:stretch>
          </a:blipFill>
          <a:ln>
            <a:noFill/>
          </a:ln>
        </p:spPr>
      </p:sp>
      <p:sp>
        <p:nvSpPr>
          <p:cNvPr id="46" name="Google Shape;46;p3"/>
          <p:cNvSpPr/>
          <p:nvPr/>
        </p:nvSpPr>
        <p:spPr>
          <a:xfrm flipH="1" rot="10800000">
            <a:off x="6528917" y="8897300"/>
            <a:ext cx="1367551" cy="1367551"/>
          </a:xfrm>
          <a:custGeom>
            <a:rect b="b" l="l" r="r" t="t"/>
            <a:pathLst>
              <a:path extrusionOk="0" h="1367551" w="1367551">
                <a:moveTo>
                  <a:pt x="1367551" y="0"/>
                </a:moveTo>
                <a:lnTo>
                  <a:pt x="0" y="0"/>
                </a:lnTo>
                <a:lnTo>
                  <a:pt x="0" y="1367552"/>
                </a:lnTo>
                <a:lnTo>
                  <a:pt x="1367551" y="1367552"/>
                </a:lnTo>
                <a:lnTo>
                  <a:pt x="1367551" y="0"/>
                </a:lnTo>
                <a:close/>
              </a:path>
            </a:pathLst>
          </a:custGeom>
          <a:blipFill rotWithShape="1">
            <a:blip r:embed="rId8">
              <a:alphaModFix/>
            </a:blip>
            <a:stretch>
              <a:fillRect b="0" l="0" r="0" t="0"/>
            </a:stretch>
          </a:blipFill>
          <a:ln>
            <a:noFill/>
          </a:ln>
        </p:spPr>
      </p:sp>
      <p:sp>
        <p:nvSpPr>
          <p:cNvPr id="47" name="Google Shape;47;p3"/>
          <p:cNvSpPr/>
          <p:nvPr/>
        </p:nvSpPr>
        <p:spPr>
          <a:xfrm flipH="1" rot="5400000">
            <a:off x="1367551" y="1349565"/>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7">
              <a:alphaModFix/>
            </a:blip>
            <a:stretch>
              <a:fillRect b="0" l="0" r="0" t="0"/>
            </a:stretch>
          </a:blipFill>
          <a:ln>
            <a:noFill/>
          </a:ln>
        </p:spPr>
      </p:sp>
      <p:sp>
        <p:nvSpPr>
          <p:cNvPr id="48" name="Google Shape;48;p3"/>
          <p:cNvSpPr/>
          <p:nvPr/>
        </p:nvSpPr>
        <p:spPr>
          <a:xfrm flipH="1" rot="-5400000">
            <a:off x="15552898" y="7547736"/>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7">
              <a:alphaModFix/>
            </a:blip>
            <a:stretch>
              <a:fillRect b="0" l="0" r="0" t="0"/>
            </a:stretch>
          </a:blipFill>
          <a:ln>
            <a:noFill/>
          </a:ln>
        </p:spPr>
      </p:sp>
      <p:sp>
        <p:nvSpPr>
          <p:cNvPr id="49" name="Google Shape;49;p3"/>
          <p:cNvSpPr/>
          <p:nvPr/>
        </p:nvSpPr>
        <p:spPr>
          <a:xfrm>
            <a:off x="2973329" y="-9571"/>
            <a:ext cx="1640970" cy="2726687"/>
          </a:xfrm>
          <a:custGeom>
            <a:rect b="b" l="l" r="r" t="t"/>
            <a:pathLst>
              <a:path extrusionOk="0" h="2726687" w="1640970">
                <a:moveTo>
                  <a:pt x="0" y="0"/>
                </a:moveTo>
                <a:lnTo>
                  <a:pt x="1640970" y="0"/>
                </a:lnTo>
                <a:lnTo>
                  <a:pt x="1640970" y="2726687"/>
                </a:lnTo>
                <a:lnTo>
                  <a:pt x="0" y="2726687"/>
                </a:lnTo>
                <a:lnTo>
                  <a:pt x="0" y="0"/>
                </a:lnTo>
                <a:close/>
              </a:path>
            </a:pathLst>
          </a:custGeom>
          <a:blipFill rotWithShape="1">
            <a:blip r:embed="rId9">
              <a:alphaModFix/>
            </a:blip>
            <a:stretch>
              <a:fillRect b="0" l="0" r="0" t="0"/>
            </a:stretch>
          </a:blipFill>
          <a:ln>
            <a:noFill/>
          </a:ln>
        </p:spPr>
      </p:sp>
      <p:sp>
        <p:nvSpPr>
          <p:cNvPr id="50" name="Google Shape;50;p3"/>
          <p:cNvSpPr/>
          <p:nvPr/>
        </p:nvSpPr>
        <p:spPr>
          <a:xfrm rot="10800000">
            <a:off x="13366556" y="7539474"/>
            <a:ext cx="2185642" cy="2810676"/>
          </a:xfrm>
          <a:custGeom>
            <a:rect b="b" l="l" r="r" t="t"/>
            <a:pathLst>
              <a:path extrusionOk="0" h="935333" w="931051">
                <a:moveTo>
                  <a:pt x="0" y="0"/>
                </a:moveTo>
                <a:lnTo>
                  <a:pt x="931051" y="0"/>
                </a:lnTo>
                <a:lnTo>
                  <a:pt x="931051" y="935333"/>
                </a:lnTo>
                <a:lnTo>
                  <a:pt x="0" y="935333"/>
                </a:lnTo>
                <a:close/>
              </a:path>
            </a:pathLst>
          </a:custGeom>
          <a:solidFill>
            <a:schemeClr val="lt1"/>
          </a:solidFill>
          <a:ln>
            <a:noFill/>
          </a:ln>
        </p:spPr>
      </p:sp>
      <p:sp>
        <p:nvSpPr>
          <p:cNvPr id="51" name="Google Shape;51;p3"/>
          <p:cNvSpPr/>
          <p:nvPr/>
        </p:nvSpPr>
        <p:spPr>
          <a:xfrm rot="10800000">
            <a:off x="13673701" y="7547736"/>
            <a:ext cx="1640970" cy="2726687"/>
          </a:xfrm>
          <a:custGeom>
            <a:rect b="b" l="l" r="r" t="t"/>
            <a:pathLst>
              <a:path extrusionOk="0" h="2726687" w="1640970">
                <a:moveTo>
                  <a:pt x="0" y="0"/>
                </a:moveTo>
                <a:lnTo>
                  <a:pt x="1640970" y="0"/>
                </a:lnTo>
                <a:lnTo>
                  <a:pt x="1640970" y="2726687"/>
                </a:lnTo>
                <a:lnTo>
                  <a:pt x="0" y="2726687"/>
                </a:lnTo>
                <a:lnTo>
                  <a:pt x="0" y="0"/>
                </a:lnTo>
                <a:close/>
              </a:path>
            </a:pathLst>
          </a:custGeom>
          <a:blipFill rotWithShape="1">
            <a:blip r:embed="rId9">
              <a:alphaModFix/>
            </a:blip>
            <a:stretch>
              <a:fillRect b="0" l="0" r="0" t="0"/>
            </a:stretch>
          </a:blipFill>
          <a:ln>
            <a:noFill/>
          </a:ln>
        </p:spPr>
      </p:sp>
      <p:sp>
        <p:nvSpPr>
          <p:cNvPr id="52" name="Google Shape;52;p3"/>
          <p:cNvSpPr/>
          <p:nvPr/>
        </p:nvSpPr>
        <p:spPr>
          <a:xfrm>
            <a:off x="8319033" y="143855"/>
            <a:ext cx="1409897" cy="2493386"/>
          </a:xfrm>
          <a:custGeom>
            <a:rect b="b" l="l" r="r" t="t"/>
            <a:pathLst>
              <a:path extrusionOk="0" h="2493386" w="1409897">
                <a:moveTo>
                  <a:pt x="0" y="0"/>
                </a:moveTo>
                <a:lnTo>
                  <a:pt x="1409896" y="0"/>
                </a:lnTo>
                <a:lnTo>
                  <a:pt x="1409896" y="2493386"/>
                </a:lnTo>
                <a:lnTo>
                  <a:pt x="0" y="2493386"/>
                </a:lnTo>
                <a:lnTo>
                  <a:pt x="0" y="0"/>
                </a:lnTo>
                <a:close/>
              </a:path>
            </a:pathLst>
          </a:custGeom>
          <a:blipFill rotWithShape="1">
            <a:blip r:embed="rId10">
              <a:alphaModFix/>
            </a:blip>
            <a:stretch>
              <a:fillRect b="0" l="0" r="0" t="0"/>
            </a:stretch>
          </a:blipFill>
          <a:ln>
            <a:noFill/>
          </a:ln>
        </p:spPr>
      </p:sp>
      <p:sp>
        <p:nvSpPr>
          <p:cNvPr id="53" name="Google Shape;53;p3"/>
          <p:cNvSpPr/>
          <p:nvPr/>
        </p:nvSpPr>
        <p:spPr>
          <a:xfrm rot="10800000">
            <a:off x="8559071" y="7627610"/>
            <a:ext cx="1409897" cy="2493386"/>
          </a:xfrm>
          <a:custGeom>
            <a:rect b="b" l="l" r="r" t="t"/>
            <a:pathLst>
              <a:path extrusionOk="0" h="2493386" w="1409897">
                <a:moveTo>
                  <a:pt x="0" y="0"/>
                </a:moveTo>
                <a:lnTo>
                  <a:pt x="1409896" y="0"/>
                </a:lnTo>
                <a:lnTo>
                  <a:pt x="1409896" y="2493386"/>
                </a:lnTo>
                <a:lnTo>
                  <a:pt x="0" y="2493386"/>
                </a:lnTo>
                <a:lnTo>
                  <a:pt x="0" y="0"/>
                </a:lnTo>
                <a:close/>
              </a:path>
            </a:pathLst>
          </a:custGeom>
          <a:blipFill rotWithShape="1">
            <a:blip r:embed="rId11">
              <a:alphaModFix/>
            </a:blip>
            <a:stretch>
              <a:fillRect b="0" l="0" r="0" t="0"/>
            </a:stretch>
          </a:blipFill>
          <a:ln>
            <a:noFill/>
          </a:ln>
        </p:spPr>
      </p:sp>
      <p:sp>
        <p:nvSpPr>
          <p:cNvPr id="54" name="Google Shape;54;p3"/>
          <p:cNvSpPr/>
          <p:nvPr/>
        </p:nvSpPr>
        <p:spPr>
          <a:xfrm>
            <a:off x="5505549" y="505607"/>
            <a:ext cx="1687916" cy="1687916"/>
          </a:xfrm>
          <a:custGeom>
            <a:rect b="b" l="l" r="r" t="t"/>
            <a:pathLst>
              <a:path extrusionOk="0" h="1687916" w="1687916">
                <a:moveTo>
                  <a:pt x="0" y="0"/>
                </a:moveTo>
                <a:lnTo>
                  <a:pt x="1687916" y="0"/>
                </a:lnTo>
                <a:lnTo>
                  <a:pt x="1687916" y="1687915"/>
                </a:lnTo>
                <a:lnTo>
                  <a:pt x="0" y="1687915"/>
                </a:lnTo>
                <a:lnTo>
                  <a:pt x="0" y="0"/>
                </a:lnTo>
                <a:close/>
              </a:path>
            </a:pathLst>
          </a:custGeom>
          <a:blipFill rotWithShape="1">
            <a:blip r:embed="rId12">
              <a:alphaModFix/>
            </a:blip>
            <a:stretch>
              <a:fillRect b="0" l="0" r="0" t="0"/>
            </a:stretch>
          </a:blipFill>
          <a:ln>
            <a:noFill/>
          </a:ln>
        </p:spPr>
      </p:sp>
      <p:sp>
        <p:nvSpPr>
          <p:cNvPr id="55" name="Google Shape;55;p3"/>
          <p:cNvSpPr/>
          <p:nvPr/>
        </p:nvSpPr>
        <p:spPr>
          <a:xfrm rot="10800000">
            <a:off x="11094535" y="8071329"/>
            <a:ext cx="1687916" cy="1687916"/>
          </a:xfrm>
          <a:custGeom>
            <a:rect b="b" l="l" r="r" t="t"/>
            <a:pathLst>
              <a:path extrusionOk="0" h="1687916" w="1687916">
                <a:moveTo>
                  <a:pt x="0" y="0"/>
                </a:moveTo>
                <a:lnTo>
                  <a:pt x="1687916" y="0"/>
                </a:lnTo>
                <a:lnTo>
                  <a:pt x="1687916" y="1687916"/>
                </a:lnTo>
                <a:lnTo>
                  <a:pt x="0" y="1687916"/>
                </a:lnTo>
                <a:lnTo>
                  <a:pt x="0" y="0"/>
                </a:lnTo>
                <a:close/>
              </a:path>
            </a:pathLst>
          </a:custGeom>
          <a:blipFill rotWithShape="1">
            <a:blip r:embed="rId13">
              <a:alphaModFix/>
            </a:blip>
            <a:stretch>
              <a:fillRect b="0" l="0" r="0" t="0"/>
            </a:stretch>
          </a:blipFill>
          <a:ln>
            <a:noFill/>
          </a:ln>
        </p:spPr>
      </p:sp>
      <p:sp>
        <p:nvSpPr>
          <p:cNvPr id="56" name="Google Shape;56;p3"/>
          <p:cNvSpPr/>
          <p:nvPr/>
        </p:nvSpPr>
        <p:spPr>
          <a:xfrm>
            <a:off x="13723882" y="505607"/>
            <a:ext cx="1540607" cy="1687916"/>
          </a:xfrm>
          <a:custGeom>
            <a:rect b="b" l="l" r="r" t="t"/>
            <a:pathLst>
              <a:path extrusionOk="0" h="1687916" w="1540607">
                <a:moveTo>
                  <a:pt x="0" y="0"/>
                </a:moveTo>
                <a:lnTo>
                  <a:pt x="1540607" y="0"/>
                </a:lnTo>
                <a:lnTo>
                  <a:pt x="1540607" y="1687915"/>
                </a:lnTo>
                <a:lnTo>
                  <a:pt x="0" y="1687915"/>
                </a:lnTo>
                <a:lnTo>
                  <a:pt x="0" y="0"/>
                </a:lnTo>
                <a:close/>
              </a:path>
            </a:pathLst>
          </a:custGeom>
          <a:blipFill rotWithShape="1">
            <a:blip r:embed="rId14">
              <a:alphaModFix/>
            </a:blip>
            <a:stretch>
              <a:fillRect b="0" l="0" r="0" t="0"/>
            </a:stretch>
          </a:blipFill>
          <a:ln>
            <a:noFill/>
          </a:ln>
        </p:spPr>
      </p:sp>
      <p:sp>
        <p:nvSpPr>
          <p:cNvPr id="57" name="Google Shape;57;p3"/>
          <p:cNvSpPr/>
          <p:nvPr/>
        </p:nvSpPr>
        <p:spPr>
          <a:xfrm rot="10800000">
            <a:off x="3023511" y="8071329"/>
            <a:ext cx="1540607" cy="1687916"/>
          </a:xfrm>
          <a:custGeom>
            <a:rect b="b" l="l" r="r" t="t"/>
            <a:pathLst>
              <a:path extrusionOk="0" h="1687916" w="1540607">
                <a:moveTo>
                  <a:pt x="0" y="0"/>
                </a:moveTo>
                <a:lnTo>
                  <a:pt x="1540607" y="0"/>
                </a:lnTo>
                <a:lnTo>
                  <a:pt x="1540607" y="1687916"/>
                </a:lnTo>
                <a:lnTo>
                  <a:pt x="0" y="1687916"/>
                </a:lnTo>
                <a:lnTo>
                  <a:pt x="0" y="0"/>
                </a:lnTo>
                <a:close/>
              </a:path>
            </a:pathLst>
          </a:custGeom>
          <a:blipFill rotWithShape="1">
            <a:blip r:embed="rId14">
              <a:alphaModFix/>
            </a:blip>
            <a:stretch>
              <a:fillRect b="0" l="0" r="0" t="0"/>
            </a:stretch>
          </a:blipFill>
          <a:ln>
            <a:noFill/>
          </a:ln>
        </p:spPr>
      </p:sp>
      <p:sp>
        <p:nvSpPr>
          <p:cNvPr id="58" name="Google Shape;58;p3"/>
          <p:cNvSpPr/>
          <p:nvPr/>
        </p:nvSpPr>
        <p:spPr>
          <a:xfrm>
            <a:off x="16177038" y="365463"/>
            <a:ext cx="1968203" cy="1968203"/>
          </a:xfrm>
          <a:custGeom>
            <a:rect b="b" l="l" r="r" t="t"/>
            <a:pathLst>
              <a:path extrusionOk="0" h="1968203" w="1968203">
                <a:moveTo>
                  <a:pt x="0" y="0"/>
                </a:moveTo>
                <a:lnTo>
                  <a:pt x="1968202" y="0"/>
                </a:lnTo>
                <a:lnTo>
                  <a:pt x="1968202" y="1968203"/>
                </a:lnTo>
                <a:lnTo>
                  <a:pt x="0" y="1968203"/>
                </a:lnTo>
                <a:lnTo>
                  <a:pt x="0" y="0"/>
                </a:lnTo>
                <a:close/>
              </a:path>
            </a:pathLst>
          </a:custGeom>
          <a:blipFill rotWithShape="1">
            <a:blip r:embed="rId15">
              <a:alphaModFix/>
            </a:blip>
            <a:stretch>
              <a:fillRect b="0" l="0" r="0" t="0"/>
            </a:stretch>
          </a:blipFill>
          <a:ln>
            <a:noFill/>
          </a:ln>
        </p:spPr>
      </p:sp>
      <p:sp>
        <p:nvSpPr>
          <p:cNvPr id="59" name="Google Shape;59;p3"/>
          <p:cNvSpPr/>
          <p:nvPr/>
        </p:nvSpPr>
        <p:spPr>
          <a:xfrm rot="10800000">
            <a:off x="142760" y="7931186"/>
            <a:ext cx="1968203" cy="1968203"/>
          </a:xfrm>
          <a:custGeom>
            <a:rect b="b" l="l" r="r" t="t"/>
            <a:pathLst>
              <a:path extrusionOk="0" h="1968203" w="1968203">
                <a:moveTo>
                  <a:pt x="0" y="0"/>
                </a:moveTo>
                <a:lnTo>
                  <a:pt x="1968202" y="0"/>
                </a:lnTo>
                <a:lnTo>
                  <a:pt x="1968202" y="1968202"/>
                </a:lnTo>
                <a:lnTo>
                  <a:pt x="0" y="1968202"/>
                </a:lnTo>
                <a:lnTo>
                  <a:pt x="0" y="0"/>
                </a:lnTo>
                <a:close/>
              </a:path>
            </a:pathLst>
          </a:custGeom>
          <a:blipFill rotWithShape="1">
            <a:blip r:embed="rId15">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60" name="Shape 60"/>
        <p:cNvGrpSpPr/>
        <p:nvPr/>
      </p:nvGrpSpPr>
      <p:grpSpPr>
        <a:xfrm>
          <a:off x="0" y="0"/>
          <a:ext cx="0" cy="0"/>
          <a:chOff x="0" y="0"/>
          <a:chExt cx="0" cy="0"/>
        </a:xfrm>
      </p:grpSpPr>
      <p:grpSp>
        <p:nvGrpSpPr>
          <p:cNvPr id="61" name="Google Shape;61;p4"/>
          <p:cNvGrpSpPr/>
          <p:nvPr/>
        </p:nvGrpSpPr>
        <p:grpSpPr>
          <a:xfrm rot="10800000">
            <a:off x="128" y="6370157"/>
            <a:ext cx="7704226" cy="3944824"/>
            <a:chOff x="0" y="-9525"/>
            <a:chExt cx="2622626" cy="1342873"/>
          </a:xfrm>
        </p:grpSpPr>
        <p:sp>
          <p:nvSpPr>
            <p:cNvPr id="62" name="Google Shape;62;p4"/>
            <p:cNvSpPr/>
            <p:nvPr/>
          </p:nvSpPr>
          <p:spPr>
            <a:xfrm>
              <a:off x="0" y="0"/>
              <a:ext cx="2622626" cy="1333348"/>
            </a:xfrm>
            <a:custGeom>
              <a:rect b="b" l="l" r="r" t="t"/>
              <a:pathLst>
                <a:path extrusionOk="0" h="1333348" w="2622626">
                  <a:moveTo>
                    <a:pt x="0" y="0"/>
                  </a:moveTo>
                  <a:lnTo>
                    <a:pt x="2622626" y="0"/>
                  </a:lnTo>
                  <a:lnTo>
                    <a:pt x="2622626" y="1333348"/>
                  </a:lnTo>
                  <a:lnTo>
                    <a:pt x="0" y="1333348"/>
                  </a:lnTo>
                  <a:close/>
                </a:path>
              </a:pathLst>
            </a:custGeom>
            <a:solidFill>
              <a:srgbClr val="89C3C7"/>
            </a:solidFill>
            <a:ln>
              <a:noFill/>
            </a:ln>
          </p:spPr>
        </p:sp>
        <p:sp>
          <p:nvSpPr>
            <p:cNvPr id="63" name="Google Shape;63;p4"/>
            <p:cNvSpPr txBox="1"/>
            <p:nvPr/>
          </p:nvSpPr>
          <p:spPr>
            <a:xfrm>
              <a:off x="0" y="-9525"/>
              <a:ext cx="2622600" cy="13428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 name="Google Shape;64;p4"/>
          <p:cNvSpPr txBox="1"/>
          <p:nvPr>
            <p:ph type="title"/>
          </p:nvPr>
        </p:nvSpPr>
        <p:spPr>
          <a:xfrm>
            <a:off x="842700" y="7221925"/>
            <a:ext cx="6194400" cy="20889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7250"/>
              <a:buFont typeface="Montserrat Black"/>
              <a:buNone/>
              <a:defRPr i="0" sz="7250" u="none" cap="none" strike="noStrike">
                <a:solidFill>
                  <a:schemeClr val="lt1"/>
                </a:solidFill>
                <a:latin typeface="Montserrat Black"/>
                <a:ea typeface="Montserrat Black"/>
                <a:cs typeface="Montserrat Black"/>
                <a:sym typeface="Montserrat Black"/>
              </a:defRPr>
            </a:lvl1pPr>
            <a:lvl2pPr lvl="1" rtl="0">
              <a:spcBef>
                <a:spcPts val="0"/>
              </a:spcBef>
              <a:spcAft>
                <a:spcPts val="0"/>
              </a:spcAft>
              <a:buClr>
                <a:schemeClr val="lt1"/>
              </a:buClr>
              <a:buSzPts val="10200"/>
              <a:buNone/>
              <a:defRPr sz="10200">
                <a:solidFill>
                  <a:schemeClr val="lt1"/>
                </a:solidFill>
              </a:defRPr>
            </a:lvl2pPr>
            <a:lvl3pPr lvl="2" rtl="0">
              <a:spcBef>
                <a:spcPts val="0"/>
              </a:spcBef>
              <a:spcAft>
                <a:spcPts val="0"/>
              </a:spcAft>
              <a:buClr>
                <a:schemeClr val="lt1"/>
              </a:buClr>
              <a:buSzPts val="10200"/>
              <a:buNone/>
              <a:defRPr sz="10200">
                <a:solidFill>
                  <a:schemeClr val="lt1"/>
                </a:solidFill>
              </a:defRPr>
            </a:lvl3pPr>
            <a:lvl4pPr lvl="3" rtl="0">
              <a:spcBef>
                <a:spcPts val="0"/>
              </a:spcBef>
              <a:spcAft>
                <a:spcPts val="0"/>
              </a:spcAft>
              <a:buClr>
                <a:schemeClr val="lt1"/>
              </a:buClr>
              <a:buSzPts val="10200"/>
              <a:buNone/>
              <a:defRPr sz="10200">
                <a:solidFill>
                  <a:schemeClr val="lt1"/>
                </a:solidFill>
              </a:defRPr>
            </a:lvl4pPr>
            <a:lvl5pPr lvl="4" rtl="0">
              <a:spcBef>
                <a:spcPts val="0"/>
              </a:spcBef>
              <a:spcAft>
                <a:spcPts val="0"/>
              </a:spcAft>
              <a:buClr>
                <a:schemeClr val="lt1"/>
              </a:buClr>
              <a:buSzPts val="10200"/>
              <a:buNone/>
              <a:defRPr sz="10200">
                <a:solidFill>
                  <a:schemeClr val="lt1"/>
                </a:solidFill>
              </a:defRPr>
            </a:lvl5pPr>
            <a:lvl6pPr lvl="5" rtl="0">
              <a:spcBef>
                <a:spcPts val="0"/>
              </a:spcBef>
              <a:spcAft>
                <a:spcPts val="0"/>
              </a:spcAft>
              <a:buClr>
                <a:schemeClr val="lt1"/>
              </a:buClr>
              <a:buSzPts val="10200"/>
              <a:buNone/>
              <a:defRPr sz="10200">
                <a:solidFill>
                  <a:schemeClr val="lt1"/>
                </a:solidFill>
              </a:defRPr>
            </a:lvl6pPr>
            <a:lvl7pPr lvl="6" rtl="0">
              <a:spcBef>
                <a:spcPts val="0"/>
              </a:spcBef>
              <a:spcAft>
                <a:spcPts val="0"/>
              </a:spcAft>
              <a:buClr>
                <a:schemeClr val="lt1"/>
              </a:buClr>
              <a:buSzPts val="10200"/>
              <a:buNone/>
              <a:defRPr sz="10200">
                <a:solidFill>
                  <a:schemeClr val="lt1"/>
                </a:solidFill>
              </a:defRPr>
            </a:lvl7pPr>
            <a:lvl8pPr lvl="7" rtl="0">
              <a:spcBef>
                <a:spcPts val="0"/>
              </a:spcBef>
              <a:spcAft>
                <a:spcPts val="0"/>
              </a:spcAft>
              <a:buClr>
                <a:schemeClr val="lt1"/>
              </a:buClr>
              <a:buSzPts val="10200"/>
              <a:buNone/>
              <a:defRPr sz="10200">
                <a:solidFill>
                  <a:schemeClr val="lt1"/>
                </a:solidFill>
              </a:defRPr>
            </a:lvl8pPr>
            <a:lvl9pPr lvl="8" rtl="0">
              <a:spcBef>
                <a:spcPts val="0"/>
              </a:spcBef>
              <a:spcAft>
                <a:spcPts val="0"/>
              </a:spcAft>
              <a:buClr>
                <a:schemeClr val="lt1"/>
              </a:buClr>
              <a:buSzPts val="10200"/>
              <a:buNone/>
              <a:defRPr sz="10200">
                <a:solidFill>
                  <a:schemeClr val="lt1"/>
                </a:solidFill>
              </a:defRPr>
            </a:lvl9pPr>
          </a:lstStyle>
          <a:p/>
        </p:txBody>
      </p:sp>
      <p:grpSp>
        <p:nvGrpSpPr>
          <p:cNvPr id="65" name="Google Shape;65;p4"/>
          <p:cNvGrpSpPr/>
          <p:nvPr/>
        </p:nvGrpSpPr>
        <p:grpSpPr>
          <a:xfrm rot="10800000">
            <a:off x="7704532" y="6370157"/>
            <a:ext cx="10583468" cy="3944824"/>
            <a:chOff x="0" y="-9525"/>
            <a:chExt cx="3602760" cy="1342873"/>
          </a:xfrm>
        </p:grpSpPr>
        <p:sp>
          <p:nvSpPr>
            <p:cNvPr id="66" name="Google Shape;66;p4"/>
            <p:cNvSpPr/>
            <p:nvPr/>
          </p:nvSpPr>
          <p:spPr>
            <a:xfrm>
              <a:off x="0" y="0"/>
              <a:ext cx="3602760" cy="1333348"/>
            </a:xfrm>
            <a:custGeom>
              <a:rect b="b" l="l" r="r" t="t"/>
              <a:pathLst>
                <a:path extrusionOk="0" h="1333348" w="3602760">
                  <a:moveTo>
                    <a:pt x="0" y="0"/>
                  </a:moveTo>
                  <a:lnTo>
                    <a:pt x="3602760" y="0"/>
                  </a:lnTo>
                  <a:lnTo>
                    <a:pt x="3602760" y="1333348"/>
                  </a:lnTo>
                  <a:lnTo>
                    <a:pt x="0" y="1333348"/>
                  </a:lnTo>
                  <a:close/>
                </a:path>
              </a:pathLst>
            </a:custGeom>
            <a:solidFill>
              <a:srgbClr val="F1CF79"/>
            </a:solidFill>
            <a:ln>
              <a:noFill/>
            </a:ln>
          </p:spPr>
        </p:sp>
        <p:sp>
          <p:nvSpPr>
            <p:cNvPr id="67" name="Google Shape;67;p4"/>
            <p:cNvSpPr txBox="1"/>
            <p:nvPr/>
          </p:nvSpPr>
          <p:spPr>
            <a:xfrm>
              <a:off x="0" y="-9525"/>
              <a:ext cx="3602700" cy="13428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 name="Google Shape;68;p4"/>
          <p:cNvSpPr txBox="1"/>
          <p:nvPr/>
        </p:nvSpPr>
        <p:spPr>
          <a:xfrm>
            <a:off x="9455372" y="6712338"/>
            <a:ext cx="1048200" cy="929100"/>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1" i="0" lang="en-US" sz="6036" u="none" cap="none" strike="noStrike">
                <a:solidFill>
                  <a:srgbClr val="FFFFFF"/>
                </a:solidFill>
                <a:latin typeface="Montserrat"/>
                <a:ea typeface="Montserrat"/>
                <a:cs typeface="Montserrat"/>
                <a:sym typeface="Montserrat"/>
              </a:rPr>
              <a:t>01</a:t>
            </a:r>
            <a:endParaRPr/>
          </a:p>
        </p:txBody>
      </p:sp>
      <p:sp>
        <p:nvSpPr>
          <p:cNvPr id="69" name="Google Shape;69;p4"/>
          <p:cNvSpPr txBox="1"/>
          <p:nvPr/>
        </p:nvSpPr>
        <p:spPr>
          <a:xfrm>
            <a:off x="9455372" y="7811461"/>
            <a:ext cx="1048200" cy="929100"/>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1" i="0" lang="en-US" sz="6036" u="none" cap="none" strike="noStrike">
                <a:solidFill>
                  <a:srgbClr val="FFFFFF"/>
                </a:solidFill>
                <a:latin typeface="Montserrat"/>
                <a:ea typeface="Montserrat"/>
                <a:cs typeface="Montserrat"/>
                <a:sym typeface="Montserrat"/>
              </a:rPr>
              <a:t>02</a:t>
            </a:r>
            <a:endParaRPr/>
          </a:p>
        </p:txBody>
      </p:sp>
      <p:sp>
        <p:nvSpPr>
          <p:cNvPr id="70" name="Google Shape;70;p4"/>
          <p:cNvSpPr txBox="1"/>
          <p:nvPr/>
        </p:nvSpPr>
        <p:spPr>
          <a:xfrm>
            <a:off x="9455372" y="8910583"/>
            <a:ext cx="1048200" cy="929100"/>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1" i="0" lang="en-US" sz="6036" u="none" cap="none" strike="noStrike">
                <a:solidFill>
                  <a:srgbClr val="FFFFFF"/>
                </a:solidFill>
                <a:latin typeface="Montserrat"/>
                <a:ea typeface="Montserrat"/>
                <a:cs typeface="Montserrat"/>
                <a:sym typeface="Montserrat"/>
              </a:rPr>
              <a:t>03</a:t>
            </a:r>
            <a:endParaRPr/>
          </a:p>
        </p:txBody>
      </p:sp>
      <p:sp>
        <p:nvSpPr>
          <p:cNvPr id="71" name="Google Shape;71;p4"/>
          <p:cNvSpPr/>
          <p:nvPr>
            <p:ph idx="2" type="pic"/>
          </p:nvPr>
        </p:nvSpPr>
        <p:spPr>
          <a:xfrm>
            <a:off x="25" y="0"/>
            <a:ext cx="18288000" cy="6370200"/>
          </a:xfrm>
          <a:prstGeom prst="rect">
            <a:avLst/>
          </a:prstGeom>
          <a:noFill/>
          <a:ln>
            <a:noFill/>
          </a:ln>
        </p:spPr>
      </p:sp>
      <p:sp>
        <p:nvSpPr>
          <p:cNvPr id="72" name="Google Shape;72;p4"/>
          <p:cNvSpPr txBox="1"/>
          <p:nvPr>
            <p:ph idx="1" type="subTitle"/>
          </p:nvPr>
        </p:nvSpPr>
        <p:spPr>
          <a:xfrm>
            <a:off x="10793125" y="6837150"/>
            <a:ext cx="6962400" cy="679500"/>
          </a:xfrm>
          <a:prstGeom prst="rect">
            <a:avLst/>
          </a:prstGeom>
        </p:spPr>
        <p:txBody>
          <a:bodyPr anchorCtr="0" anchor="t" bIns="45700" lIns="91425" spcFirstLastPara="1" rIns="91425" wrap="square" tIns="45700">
            <a:normAutofit/>
          </a:bodyPr>
          <a:lstStyle>
            <a:lvl1pPr lvl="0" rtl="0">
              <a:spcBef>
                <a:spcPts val="640"/>
              </a:spcBef>
              <a:spcAft>
                <a:spcPts val="0"/>
              </a:spcAft>
              <a:buSzPts val="3850"/>
              <a:buNone/>
              <a:defRPr sz="38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73" name="Google Shape;73;p4"/>
          <p:cNvSpPr txBox="1"/>
          <p:nvPr>
            <p:ph idx="3" type="subTitle"/>
          </p:nvPr>
        </p:nvSpPr>
        <p:spPr>
          <a:xfrm>
            <a:off x="10793125" y="7926625"/>
            <a:ext cx="6962400" cy="679500"/>
          </a:xfrm>
          <a:prstGeom prst="rect">
            <a:avLst/>
          </a:prstGeom>
        </p:spPr>
        <p:txBody>
          <a:bodyPr anchorCtr="0" anchor="t" bIns="45700" lIns="91425" spcFirstLastPara="1" rIns="91425" wrap="square" tIns="45700">
            <a:normAutofit/>
          </a:bodyPr>
          <a:lstStyle>
            <a:lvl1pPr lvl="0" rtl="0">
              <a:spcBef>
                <a:spcPts val="640"/>
              </a:spcBef>
              <a:spcAft>
                <a:spcPts val="0"/>
              </a:spcAft>
              <a:buSzPts val="3850"/>
              <a:buNone/>
              <a:defRPr sz="38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74" name="Google Shape;74;p4"/>
          <p:cNvSpPr txBox="1"/>
          <p:nvPr>
            <p:ph idx="4" type="subTitle"/>
          </p:nvPr>
        </p:nvSpPr>
        <p:spPr>
          <a:xfrm>
            <a:off x="10793125" y="9035375"/>
            <a:ext cx="6962400" cy="679500"/>
          </a:xfrm>
          <a:prstGeom prst="rect">
            <a:avLst/>
          </a:prstGeom>
        </p:spPr>
        <p:txBody>
          <a:bodyPr anchorCtr="0" anchor="t" bIns="45700" lIns="91425" spcFirstLastPara="1" rIns="91425" wrap="square" tIns="45700">
            <a:normAutofit/>
          </a:bodyPr>
          <a:lstStyle>
            <a:lvl1pPr lvl="0" rtl="0">
              <a:spcBef>
                <a:spcPts val="640"/>
              </a:spcBef>
              <a:spcAft>
                <a:spcPts val="0"/>
              </a:spcAft>
              <a:buSzPts val="3850"/>
              <a:buNone/>
              <a:defRPr sz="38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75" name="Shape 75"/>
        <p:cNvGrpSpPr/>
        <p:nvPr/>
      </p:nvGrpSpPr>
      <p:grpSpPr>
        <a:xfrm>
          <a:off x="0" y="0"/>
          <a:ext cx="0" cy="0"/>
          <a:chOff x="0" y="0"/>
          <a:chExt cx="0" cy="0"/>
        </a:xfrm>
      </p:grpSpPr>
      <p:grpSp>
        <p:nvGrpSpPr>
          <p:cNvPr id="76" name="Google Shape;76;p5"/>
          <p:cNvGrpSpPr/>
          <p:nvPr/>
        </p:nvGrpSpPr>
        <p:grpSpPr>
          <a:xfrm>
            <a:off x="11492896" y="-36241"/>
            <a:ext cx="6795023" cy="6831518"/>
            <a:chOff x="0" y="-9525"/>
            <a:chExt cx="1785908" cy="1795500"/>
          </a:xfrm>
        </p:grpSpPr>
        <p:sp>
          <p:nvSpPr>
            <p:cNvPr id="77" name="Google Shape;77;p5"/>
            <p:cNvSpPr/>
            <p:nvPr/>
          </p:nvSpPr>
          <p:spPr>
            <a:xfrm>
              <a:off x="0" y="0"/>
              <a:ext cx="1785908" cy="1785908"/>
            </a:xfrm>
            <a:custGeom>
              <a:rect b="b" l="l" r="r" t="t"/>
              <a:pathLst>
                <a:path extrusionOk="0" h="1785908" w="1785908">
                  <a:moveTo>
                    <a:pt x="0" y="0"/>
                  </a:moveTo>
                  <a:lnTo>
                    <a:pt x="1785908" y="0"/>
                  </a:lnTo>
                  <a:lnTo>
                    <a:pt x="1785908" y="1785908"/>
                  </a:lnTo>
                  <a:lnTo>
                    <a:pt x="0" y="1785908"/>
                  </a:lnTo>
                  <a:close/>
                </a:path>
              </a:pathLst>
            </a:custGeom>
            <a:solidFill>
              <a:srgbClr val="89C3C7"/>
            </a:solidFill>
            <a:ln>
              <a:noFill/>
            </a:ln>
          </p:spPr>
        </p:sp>
        <p:sp>
          <p:nvSpPr>
            <p:cNvPr id="78" name="Google Shape;78;p5"/>
            <p:cNvSpPr txBox="1"/>
            <p:nvPr/>
          </p:nvSpPr>
          <p:spPr>
            <a:xfrm>
              <a:off x="0" y="-9525"/>
              <a:ext cx="1785900" cy="17955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 name="Google Shape;79;p5"/>
          <p:cNvSpPr/>
          <p:nvPr>
            <p:ph idx="2" type="pic"/>
          </p:nvPr>
        </p:nvSpPr>
        <p:spPr>
          <a:xfrm>
            <a:off x="11474650" y="-36250"/>
            <a:ext cx="6831600" cy="6831600"/>
          </a:xfrm>
          <a:prstGeom prst="ellipse">
            <a:avLst/>
          </a:prstGeom>
          <a:noFill/>
          <a:ln>
            <a:noFill/>
          </a:ln>
        </p:spPr>
      </p:sp>
      <p:grpSp>
        <p:nvGrpSpPr>
          <p:cNvPr id="80" name="Google Shape;80;p5"/>
          <p:cNvGrpSpPr/>
          <p:nvPr/>
        </p:nvGrpSpPr>
        <p:grpSpPr>
          <a:xfrm>
            <a:off x="0" y="1206456"/>
            <a:ext cx="11492928" cy="5589101"/>
            <a:chOff x="0" y="-9525"/>
            <a:chExt cx="3367003" cy="1637400"/>
          </a:xfrm>
        </p:grpSpPr>
        <p:sp>
          <p:nvSpPr>
            <p:cNvPr id="81" name="Google Shape;81;p5"/>
            <p:cNvSpPr/>
            <p:nvPr/>
          </p:nvSpPr>
          <p:spPr>
            <a:xfrm>
              <a:off x="0" y="0"/>
              <a:ext cx="3367003" cy="1627747"/>
            </a:xfrm>
            <a:custGeom>
              <a:rect b="b" l="l" r="r" t="t"/>
              <a:pathLst>
                <a:path extrusionOk="0" h="1627747" w="3367003">
                  <a:moveTo>
                    <a:pt x="0" y="0"/>
                  </a:moveTo>
                  <a:lnTo>
                    <a:pt x="3367003" y="0"/>
                  </a:lnTo>
                  <a:lnTo>
                    <a:pt x="3367003" y="1627747"/>
                  </a:lnTo>
                  <a:lnTo>
                    <a:pt x="0" y="1627747"/>
                  </a:lnTo>
                  <a:close/>
                </a:path>
              </a:pathLst>
            </a:custGeom>
            <a:solidFill>
              <a:srgbClr val="F1CF79"/>
            </a:solidFill>
            <a:ln>
              <a:noFill/>
            </a:ln>
          </p:spPr>
        </p:sp>
        <p:sp>
          <p:nvSpPr>
            <p:cNvPr id="82" name="Google Shape;82;p5"/>
            <p:cNvSpPr txBox="1"/>
            <p:nvPr/>
          </p:nvSpPr>
          <p:spPr>
            <a:xfrm>
              <a:off x="0" y="-9525"/>
              <a:ext cx="3366900" cy="16374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5"/>
          <p:cNvGrpSpPr/>
          <p:nvPr/>
        </p:nvGrpSpPr>
        <p:grpSpPr>
          <a:xfrm>
            <a:off x="0" y="6760103"/>
            <a:ext cx="18288052" cy="3526906"/>
            <a:chOff x="0" y="-9525"/>
            <a:chExt cx="5357723" cy="1033253"/>
          </a:xfrm>
        </p:grpSpPr>
        <p:sp>
          <p:nvSpPr>
            <p:cNvPr id="84" name="Google Shape;84;p5"/>
            <p:cNvSpPr/>
            <p:nvPr/>
          </p:nvSpPr>
          <p:spPr>
            <a:xfrm>
              <a:off x="0" y="0"/>
              <a:ext cx="5357723" cy="1023728"/>
            </a:xfrm>
            <a:custGeom>
              <a:rect b="b" l="l" r="r" t="t"/>
              <a:pathLst>
                <a:path extrusionOk="0" h="1023728" w="5357723">
                  <a:moveTo>
                    <a:pt x="0" y="0"/>
                  </a:moveTo>
                  <a:lnTo>
                    <a:pt x="5357723" y="0"/>
                  </a:lnTo>
                  <a:lnTo>
                    <a:pt x="5357723" y="1023728"/>
                  </a:lnTo>
                  <a:lnTo>
                    <a:pt x="0" y="1023728"/>
                  </a:lnTo>
                  <a:close/>
                </a:path>
              </a:pathLst>
            </a:custGeom>
            <a:solidFill>
              <a:srgbClr val="BCDCE7"/>
            </a:solidFill>
            <a:ln>
              <a:noFill/>
            </a:ln>
          </p:spPr>
        </p:sp>
        <p:sp>
          <p:nvSpPr>
            <p:cNvPr id="85" name="Google Shape;85;p5"/>
            <p:cNvSpPr txBox="1"/>
            <p:nvPr/>
          </p:nvSpPr>
          <p:spPr>
            <a:xfrm>
              <a:off x="0" y="-9525"/>
              <a:ext cx="5357700" cy="10332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5"/>
          <p:cNvSpPr/>
          <p:nvPr/>
        </p:nvSpPr>
        <p:spPr>
          <a:xfrm>
            <a:off x="447464" y="270472"/>
            <a:ext cx="1636107" cy="713938"/>
          </a:xfrm>
          <a:custGeom>
            <a:rect b="b" l="l" r="r" t="t"/>
            <a:pathLst>
              <a:path extrusionOk="0" h="713938" w="1636107">
                <a:moveTo>
                  <a:pt x="0" y="0"/>
                </a:moveTo>
                <a:lnTo>
                  <a:pt x="1636107" y="0"/>
                </a:lnTo>
                <a:lnTo>
                  <a:pt x="1636107" y="713938"/>
                </a:lnTo>
                <a:lnTo>
                  <a:pt x="0" y="713938"/>
                </a:lnTo>
                <a:lnTo>
                  <a:pt x="0" y="0"/>
                </a:lnTo>
                <a:close/>
              </a:path>
            </a:pathLst>
          </a:custGeom>
          <a:blipFill rotWithShape="1">
            <a:blip r:embed="rId2">
              <a:alphaModFix/>
            </a:blip>
            <a:stretch>
              <a:fillRect b="0" l="0" r="0" t="0"/>
            </a:stretch>
          </a:blipFill>
          <a:ln>
            <a:noFill/>
          </a:ln>
        </p:spPr>
      </p:sp>
      <p:sp>
        <p:nvSpPr>
          <p:cNvPr id="87" name="Google Shape;87;p5"/>
          <p:cNvSpPr/>
          <p:nvPr/>
        </p:nvSpPr>
        <p:spPr>
          <a:xfrm>
            <a:off x="4290621" y="270472"/>
            <a:ext cx="1636107" cy="713938"/>
          </a:xfrm>
          <a:custGeom>
            <a:rect b="b" l="l" r="r" t="t"/>
            <a:pathLst>
              <a:path extrusionOk="0" h="713938" w="1636107">
                <a:moveTo>
                  <a:pt x="0" y="0"/>
                </a:moveTo>
                <a:lnTo>
                  <a:pt x="1636108" y="0"/>
                </a:lnTo>
                <a:lnTo>
                  <a:pt x="1636108" y="713938"/>
                </a:lnTo>
                <a:lnTo>
                  <a:pt x="0" y="713938"/>
                </a:lnTo>
                <a:lnTo>
                  <a:pt x="0" y="0"/>
                </a:lnTo>
                <a:close/>
              </a:path>
            </a:pathLst>
          </a:custGeom>
          <a:blipFill rotWithShape="1">
            <a:blip r:embed="rId2">
              <a:alphaModFix/>
            </a:blip>
            <a:stretch>
              <a:fillRect b="0" l="0" r="0" t="0"/>
            </a:stretch>
          </a:blipFill>
          <a:ln>
            <a:noFill/>
          </a:ln>
        </p:spPr>
      </p:sp>
      <p:sp>
        <p:nvSpPr>
          <p:cNvPr id="88" name="Google Shape;88;p5"/>
          <p:cNvSpPr/>
          <p:nvPr/>
        </p:nvSpPr>
        <p:spPr>
          <a:xfrm>
            <a:off x="8133779" y="270472"/>
            <a:ext cx="1636107" cy="713938"/>
          </a:xfrm>
          <a:custGeom>
            <a:rect b="b" l="l" r="r" t="t"/>
            <a:pathLst>
              <a:path extrusionOk="0" h="713938" w="1636107">
                <a:moveTo>
                  <a:pt x="0" y="0"/>
                </a:moveTo>
                <a:lnTo>
                  <a:pt x="1636107" y="0"/>
                </a:lnTo>
                <a:lnTo>
                  <a:pt x="1636107" y="713938"/>
                </a:lnTo>
                <a:lnTo>
                  <a:pt x="0" y="713938"/>
                </a:lnTo>
                <a:lnTo>
                  <a:pt x="0" y="0"/>
                </a:lnTo>
                <a:close/>
              </a:path>
            </a:pathLst>
          </a:custGeom>
          <a:blipFill rotWithShape="1">
            <a:blip r:embed="rId2">
              <a:alphaModFix/>
            </a:blip>
            <a:stretch>
              <a:fillRect b="0" l="0" r="0" t="0"/>
            </a:stretch>
          </a:blipFill>
          <a:ln>
            <a:noFill/>
          </a:ln>
        </p:spPr>
      </p:sp>
      <p:grpSp>
        <p:nvGrpSpPr>
          <p:cNvPr id="89" name="Google Shape;89;p5"/>
          <p:cNvGrpSpPr/>
          <p:nvPr/>
        </p:nvGrpSpPr>
        <p:grpSpPr>
          <a:xfrm>
            <a:off x="2567612" y="-36165"/>
            <a:ext cx="1239308" cy="1275143"/>
            <a:chOff x="0" y="-9525"/>
            <a:chExt cx="326400" cy="335838"/>
          </a:xfrm>
        </p:grpSpPr>
        <p:sp>
          <p:nvSpPr>
            <p:cNvPr id="90" name="Google Shape;90;p5"/>
            <p:cNvSpPr/>
            <p:nvPr/>
          </p:nvSpPr>
          <p:spPr>
            <a:xfrm>
              <a:off x="0" y="0"/>
              <a:ext cx="326313" cy="326313"/>
            </a:xfrm>
            <a:custGeom>
              <a:rect b="b" l="l" r="r" t="t"/>
              <a:pathLst>
                <a:path extrusionOk="0" h="326313" w="326313">
                  <a:moveTo>
                    <a:pt x="0" y="0"/>
                  </a:moveTo>
                  <a:lnTo>
                    <a:pt x="326313" y="0"/>
                  </a:lnTo>
                  <a:lnTo>
                    <a:pt x="326313" y="326313"/>
                  </a:lnTo>
                  <a:lnTo>
                    <a:pt x="0" y="326313"/>
                  </a:lnTo>
                  <a:close/>
                </a:path>
              </a:pathLst>
            </a:custGeom>
            <a:solidFill>
              <a:srgbClr val="BCDCE7"/>
            </a:solidFill>
            <a:ln>
              <a:noFill/>
            </a:ln>
          </p:spPr>
        </p:sp>
        <p:sp>
          <p:nvSpPr>
            <p:cNvPr id="91" name="Google Shape;91;p5"/>
            <p:cNvSpPr txBox="1"/>
            <p:nvPr/>
          </p:nvSpPr>
          <p:spPr>
            <a:xfrm>
              <a:off x="0" y="-9525"/>
              <a:ext cx="326400" cy="3357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5"/>
          <p:cNvGrpSpPr/>
          <p:nvPr/>
        </p:nvGrpSpPr>
        <p:grpSpPr>
          <a:xfrm>
            <a:off x="6410770" y="-36165"/>
            <a:ext cx="1239308" cy="1275143"/>
            <a:chOff x="0" y="-9525"/>
            <a:chExt cx="326400" cy="335838"/>
          </a:xfrm>
        </p:grpSpPr>
        <p:sp>
          <p:nvSpPr>
            <p:cNvPr id="93" name="Google Shape;93;p5"/>
            <p:cNvSpPr/>
            <p:nvPr/>
          </p:nvSpPr>
          <p:spPr>
            <a:xfrm>
              <a:off x="0" y="0"/>
              <a:ext cx="326313" cy="326313"/>
            </a:xfrm>
            <a:custGeom>
              <a:rect b="b" l="l" r="r" t="t"/>
              <a:pathLst>
                <a:path extrusionOk="0" h="326313" w="326313">
                  <a:moveTo>
                    <a:pt x="0" y="0"/>
                  </a:moveTo>
                  <a:lnTo>
                    <a:pt x="326313" y="0"/>
                  </a:lnTo>
                  <a:lnTo>
                    <a:pt x="326313" y="326313"/>
                  </a:lnTo>
                  <a:lnTo>
                    <a:pt x="0" y="326313"/>
                  </a:lnTo>
                  <a:close/>
                </a:path>
              </a:pathLst>
            </a:custGeom>
            <a:solidFill>
              <a:srgbClr val="BCDCE7"/>
            </a:solidFill>
            <a:ln>
              <a:noFill/>
            </a:ln>
          </p:spPr>
        </p:sp>
        <p:sp>
          <p:nvSpPr>
            <p:cNvPr id="94" name="Google Shape;94;p5"/>
            <p:cNvSpPr txBox="1"/>
            <p:nvPr/>
          </p:nvSpPr>
          <p:spPr>
            <a:xfrm>
              <a:off x="0" y="-9525"/>
              <a:ext cx="326400" cy="3357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5"/>
          <p:cNvGrpSpPr/>
          <p:nvPr/>
        </p:nvGrpSpPr>
        <p:grpSpPr>
          <a:xfrm>
            <a:off x="10253927" y="-36165"/>
            <a:ext cx="1239308" cy="1275143"/>
            <a:chOff x="0" y="-9525"/>
            <a:chExt cx="326400" cy="335838"/>
          </a:xfrm>
        </p:grpSpPr>
        <p:sp>
          <p:nvSpPr>
            <p:cNvPr id="96" name="Google Shape;96;p5"/>
            <p:cNvSpPr/>
            <p:nvPr/>
          </p:nvSpPr>
          <p:spPr>
            <a:xfrm>
              <a:off x="0" y="0"/>
              <a:ext cx="326313" cy="326313"/>
            </a:xfrm>
            <a:custGeom>
              <a:rect b="b" l="l" r="r" t="t"/>
              <a:pathLst>
                <a:path extrusionOk="0" h="326313" w="326313">
                  <a:moveTo>
                    <a:pt x="0" y="0"/>
                  </a:moveTo>
                  <a:lnTo>
                    <a:pt x="326313" y="0"/>
                  </a:lnTo>
                  <a:lnTo>
                    <a:pt x="326313" y="326313"/>
                  </a:lnTo>
                  <a:lnTo>
                    <a:pt x="0" y="326313"/>
                  </a:lnTo>
                  <a:close/>
                </a:path>
              </a:pathLst>
            </a:custGeom>
            <a:solidFill>
              <a:srgbClr val="BCDCE7"/>
            </a:solidFill>
            <a:ln>
              <a:noFill/>
            </a:ln>
          </p:spPr>
        </p:sp>
        <p:sp>
          <p:nvSpPr>
            <p:cNvPr id="97" name="Google Shape;97;p5"/>
            <p:cNvSpPr txBox="1"/>
            <p:nvPr/>
          </p:nvSpPr>
          <p:spPr>
            <a:xfrm>
              <a:off x="0" y="-9525"/>
              <a:ext cx="326400" cy="3357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5"/>
          <p:cNvGrpSpPr/>
          <p:nvPr/>
        </p:nvGrpSpPr>
        <p:grpSpPr>
          <a:xfrm>
            <a:off x="2820732" y="253120"/>
            <a:ext cx="732739" cy="732739"/>
            <a:chOff x="0" y="0"/>
            <a:chExt cx="812800" cy="812800"/>
          </a:xfrm>
        </p:grpSpPr>
        <p:sp>
          <p:nvSpPr>
            <p:cNvPr id="99" name="Google Shape;9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C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txBox="1"/>
            <p:nvPr/>
          </p:nvSpPr>
          <p:spPr>
            <a:xfrm>
              <a:off x="76200" y="66675"/>
              <a:ext cx="660300" cy="6699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5"/>
          <p:cNvGrpSpPr/>
          <p:nvPr/>
        </p:nvGrpSpPr>
        <p:grpSpPr>
          <a:xfrm>
            <a:off x="6663889" y="253120"/>
            <a:ext cx="732739" cy="732739"/>
            <a:chOff x="0" y="0"/>
            <a:chExt cx="812800" cy="812800"/>
          </a:xfrm>
        </p:grpSpPr>
        <p:sp>
          <p:nvSpPr>
            <p:cNvPr id="102" name="Google Shape;10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C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
            <p:cNvSpPr txBox="1"/>
            <p:nvPr/>
          </p:nvSpPr>
          <p:spPr>
            <a:xfrm>
              <a:off x="76200" y="66675"/>
              <a:ext cx="660300" cy="6699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5"/>
          <p:cNvGrpSpPr/>
          <p:nvPr/>
        </p:nvGrpSpPr>
        <p:grpSpPr>
          <a:xfrm>
            <a:off x="10507047" y="253120"/>
            <a:ext cx="732739" cy="732739"/>
            <a:chOff x="0" y="0"/>
            <a:chExt cx="812800" cy="812800"/>
          </a:xfrm>
        </p:grpSpPr>
        <p:sp>
          <p:nvSpPr>
            <p:cNvPr id="105" name="Google Shape;105;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C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txBox="1"/>
            <p:nvPr/>
          </p:nvSpPr>
          <p:spPr>
            <a:xfrm>
              <a:off x="76200" y="66675"/>
              <a:ext cx="660300" cy="6699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5"/>
          <p:cNvSpPr txBox="1"/>
          <p:nvPr>
            <p:ph type="title"/>
          </p:nvPr>
        </p:nvSpPr>
        <p:spPr>
          <a:xfrm>
            <a:off x="266700" y="7300900"/>
            <a:ext cx="17754600" cy="2445300"/>
          </a:xfrm>
          <a:prstGeom prst="rect">
            <a:avLst/>
          </a:prstGeom>
        </p:spPr>
        <p:txBody>
          <a:bodyPr anchorCtr="0" anchor="ctr" bIns="45700" lIns="91425" spcFirstLastPara="1" rIns="91425" wrap="square" tIns="45700">
            <a:normAutofit/>
          </a:bodyPr>
          <a:lstStyle>
            <a:lvl1pPr lvl="0" algn="ctr">
              <a:spcBef>
                <a:spcPts val="0"/>
              </a:spcBef>
              <a:spcAft>
                <a:spcPts val="0"/>
              </a:spcAft>
              <a:buSzPts val="14800"/>
              <a:buNone/>
              <a:defRPr sz="14800"/>
            </a:lvl1pPr>
            <a:lvl2pPr lvl="1">
              <a:spcBef>
                <a:spcPts val="0"/>
              </a:spcBef>
              <a:spcAft>
                <a:spcPts val="0"/>
              </a:spcAft>
              <a:buSzPts val="10200"/>
              <a:buNone/>
              <a:defRPr/>
            </a:lvl2pPr>
            <a:lvl3pPr lvl="2">
              <a:spcBef>
                <a:spcPts val="0"/>
              </a:spcBef>
              <a:spcAft>
                <a:spcPts val="0"/>
              </a:spcAft>
              <a:buSzPts val="10200"/>
              <a:buNone/>
              <a:defRPr/>
            </a:lvl3pPr>
            <a:lvl4pPr lvl="3">
              <a:spcBef>
                <a:spcPts val="0"/>
              </a:spcBef>
              <a:spcAft>
                <a:spcPts val="0"/>
              </a:spcAft>
              <a:buSzPts val="10200"/>
              <a:buNone/>
              <a:defRPr/>
            </a:lvl4pPr>
            <a:lvl5pPr lvl="4">
              <a:spcBef>
                <a:spcPts val="0"/>
              </a:spcBef>
              <a:spcAft>
                <a:spcPts val="0"/>
              </a:spcAft>
              <a:buSzPts val="10200"/>
              <a:buNone/>
              <a:defRPr/>
            </a:lvl5pPr>
            <a:lvl6pPr lvl="5">
              <a:spcBef>
                <a:spcPts val="0"/>
              </a:spcBef>
              <a:spcAft>
                <a:spcPts val="0"/>
              </a:spcAft>
              <a:buSzPts val="10200"/>
              <a:buNone/>
              <a:defRPr/>
            </a:lvl6pPr>
            <a:lvl7pPr lvl="6">
              <a:spcBef>
                <a:spcPts val="0"/>
              </a:spcBef>
              <a:spcAft>
                <a:spcPts val="0"/>
              </a:spcAft>
              <a:buSzPts val="10200"/>
              <a:buNone/>
              <a:defRPr/>
            </a:lvl7pPr>
            <a:lvl8pPr lvl="7">
              <a:spcBef>
                <a:spcPts val="0"/>
              </a:spcBef>
              <a:spcAft>
                <a:spcPts val="0"/>
              </a:spcAft>
              <a:buSzPts val="10200"/>
              <a:buNone/>
              <a:defRPr/>
            </a:lvl8pPr>
            <a:lvl9pPr lvl="8">
              <a:spcBef>
                <a:spcPts val="0"/>
              </a:spcBef>
              <a:spcAft>
                <a:spcPts val="0"/>
              </a:spcAft>
              <a:buSzPts val="10200"/>
              <a:buNone/>
              <a:defRPr/>
            </a:lvl9pPr>
          </a:lstStyle>
          <a:p/>
        </p:txBody>
      </p:sp>
      <p:sp>
        <p:nvSpPr>
          <p:cNvPr id="108" name="Google Shape;108;p5"/>
          <p:cNvSpPr txBox="1"/>
          <p:nvPr>
            <p:ph idx="1" type="body"/>
          </p:nvPr>
        </p:nvSpPr>
        <p:spPr>
          <a:xfrm>
            <a:off x="736013" y="1736500"/>
            <a:ext cx="10020900" cy="4526100"/>
          </a:xfrm>
          <a:prstGeom prst="rect">
            <a:avLst/>
          </a:prstGeom>
          <a:noFill/>
          <a:ln>
            <a:noFill/>
          </a:ln>
        </p:spPr>
        <p:txBody>
          <a:bodyPr anchorCtr="0" anchor="ctr" bIns="45700" lIns="91425" spcFirstLastPara="1" rIns="91425" wrap="square" tIns="45700">
            <a:normAutofit/>
          </a:bodyPr>
          <a:lstStyle>
            <a:lvl1pPr indent="-447675" lvl="0" marL="457200" marR="0" rtl="0" algn="ctr">
              <a:spcBef>
                <a:spcPts val="64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1pPr>
            <a:lvl2pPr indent="-447675" lvl="1" marL="914400" marR="0" rtl="0" algn="ctr">
              <a:spcBef>
                <a:spcPts val="56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2pPr>
            <a:lvl3pPr indent="-447675" lvl="2" marL="1371600" marR="0" rtl="0" algn="ctr">
              <a:spcBef>
                <a:spcPts val="48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3pPr>
            <a:lvl4pPr indent="-447675" lvl="3" marL="1828800" marR="0" rtl="0" algn="ctr">
              <a:spcBef>
                <a:spcPts val="40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4pPr>
            <a:lvl5pPr indent="-447675" lvl="4" marL="2286000" marR="0" rtl="0" algn="ctr">
              <a:spcBef>
                <a:spcPts val="40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5pPr>
            <a:lvl6pPr indent="-447675" lvl="5" marL="2743200" marR="0" rtl="0" algn="ctr">
              <a:spcBef>
                <a:spcPts val="40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6pPr>
            <a:lvl7pPr indent="-447675" lvl="6" marL="3200400" marR="0" rtl="0" algn="ctr">
              <a:spcBef>
                <a:spcPts val="40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7pPr>
            <a:lvl8pPr indent="-447675" lvl="7" marL="3657600" marR="0" rtl="0" algn="ctr">
              <a:spcBef>
                <a:spcPts val="40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8pPr>
            <a:lvl9pPr indent="-447675" lvl="8" marL="4114800" marR="0" rtl="0" algn="ctr">
              <a:spcBef>
                <a:spcPts val="400"/>
              </a:spcBef>
              <a:spcAft>
                <a:spcPts val="0"/>
              </a:spcAft>
              <a:buClr>
                <a:schemeClr val="dk1"/>
              </a:buClr>
              <a:buSzPts val="3450"/>
              <a:buFont typeface="Cabin"/>
              <a:buChar char="•"/>
              <a:defRPr i="0" sz="3450" u="none" cap="none" strike="noStrike">
                <a:solidFill>
                  <a:schemeClr val="dk1"/>
                </a:solidFill>
                <a:latin typeface="Cabin"/>
                <a:ea typeface="Cabin"/>
                <a:cs typeface="Cabin"/>
                <a:sym typeface="Cabin"/>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09" name="Shape 109"/>
        <p:cNvGrpSpPr/>
        <p:nvPr/>
      </p:nvGrpSpPr>
      <p:grpSpPr>
        <a:xfrm>
          <a:off x="0" y="0"/>
          <a:ext cx="0" cy="0"/>
          <a:chOff x="0" y="0"/>
          <a:chExt cx="0" cy="0"/>
        </a:xfrm>
      </p:grpSpPr>
      <p:grpSp>
        <p:nvGrpSpPr>
          <p:cNvPr id="110" name="Google Shape;110;p6"/>
          <p:cNvGrpSpPr/>
          <p:nvPr/>
        </p:nvGrpSpPr>
        <p:grpSpPr>
          <a:xfrm>
            <a:off x="0" y="0"/>
            <a:ext cx="7175688" cy="10286908"/>
            <a:chOff x="0" y="0"/>
            <a:chExt cx="3270000" cy="4687800"/>
          </a:xfrm>
        </p:grpSpPr>
        <p:sp>
          <p:nvSpPr>
            <p:cNvPr id="111" name="Google Shape;111;p6"/>
            <p:cNvSpPr/>
            <p:nvPr/>
          </p:nvSpPr>
          <p:spPr>
            <a:xfrm>
              <a:off x="0" y="0"/>
              <a:ext cx="3269954" cy="4687765"/>
            </a:xfrm>
            <a:custGeom>
              <a:rect b="b" l="l" r="r" t="t"/>
              <a:pathLst>
                <a:path extrusionOk="0" h="4687765" w="3269954">
                  <a:moveTo>
                    <a:pt x="0" y="0"/>
                  </a:moveTo>
                  <a:lnTo>
                    <a:pt x="3269954" y="0"/>
                  </a:lnTo>
                  <a:lnTo>
                    <a:pt x="3269954" y="4687765"/>
                  </a:lnTo>
                  <a:lnTo>
                    <a:pt x="0" y="4687765"/>
                  </a:lnTo>
                  <a:close/>
                </a:path>
              </a:pathLst>
            </a:custGeom>
            <a:solidFill>
              <a:srgbClr val="F1CF79"/>
            </a:solidFill>
            <a:ln>
              <a:noFill/>
            </a:ln>
          </p:spPr>
        </p:sp>
        <p:sp>
          <p:nvSpPr>
            <p:cNvPr id="112" name="Google Shape;112;p6"/>
            <p:cNvSpPr txBox="1"/>
            <p:nvPr/>
          </p:nvSpPr>
          <p:spPr>
            <a:xfrm>
              <a:off x="0" y="0"/>
              <a:ext cx="3270000" cy="4687800"/>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6"/>
          <p:cNvGrpSpPr/>
          <p:nvPr/>
        </p:nvGrpSpPr>
        <p:grpSpPr>
          <a:xfrm>
            <a:off x="0" y="0"/>
            <a:ext cx="7175688" cy="5143454"/>
            <a:chOff x="0" y="0"/>
            <a:chExt cx="3270000" cy="2343900"/>
          </a:xfrm>
        </p:grpSpPr>
        <p:sp>
          <p:nvSpPr>
            <p:cNvPr id="114" name="Google Shape;114;p6"/>
            <p:cNvSpPr/>
            <p:nvPr/>
          </p:nvSpPr>
          <p:spPr>
            <a:xfrm>
              <a:off x="0" y="0"/>
              <a:ext cx="3269954" cy="2343883"/>
            </a:xfrm>
            <a:custGeom>
              <a:rect b="b" l="l" r="r" t="t"/>
              <a:pathLst>
                <a:path extrusionOk="0" h="2343883" w="3269954">
                  <a:moveTo>
                    <a:pt x="0" y="0"/>
                  </a:moveTo>
                  <a:lnTo>
                    <a:pt x="3269954" y="0"/>
                  </a:lnTo>
                  <a:lnTo>
                    <a:pt x="3269954" y="2343883"/>
                  </a:lnTo>
                  <a:lnTo>
                    <a:pt x="0" y="2343883"/>
                  </a:lnTo>
                  <a:close/>
                </a:path>
              </a:pathLst>
            </a:custGeom>
            <a:solidFill>
              <a:srgbClr val="FFFFFF"/>
            </a:solidFill>
            <a:ln>
              <a:noFill/>
            </a:ln>
          </p:spPr>
        </p:sp>
        <p:sp>
          <p:nvSpPr>
            <p:cNvPr id="115" name="Google Shape;115;p6"/>
            <p:cNvSpPr txBox="1"/>
            <p:nvPr/>
          </p:nvSpPr>
          <p:spPr>
            <a:xfrm>
              <a:off x="0" y="0"/>
              <a:ext cx="3270000" cy="2343900"/>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6"/>
          <p:cNvGrpSpPr/>
          <p:nvPr/>
        </p:nvGrpSpPr>
        <p:grpSpPr>
          <a:xfrm>
            <a:off x="2942" y="0"/>
            <a:ext cx="3584853" cy="5143454"/>
            <a:chOff x="0" y="0"/>
            <a:chExt cx="1633637" cy="2343900"/>
          </a:xfrm>
        </p:grpSpPr>
        <p:sp>
          <p:nvSpPr>
            <p:cNvPr id="117" name="Google Shape;117;p6"/>
            <p:cNvSpPr/>
            <p:nvPr/>
          </p:nvSpPr>
          <p:spPr>
            <a:xfrm>
              <a:off x="0" y="0"/>
              <a:ext cx="1633637" cy="2343883"/>
            </a:xfrm>
            <a:custGeom>
              <a:rect b="b" l="l" r="r" t="t"/>
              <a:pathLst>
                <a:path extrusionOk="0" h="2343883" w="1633637">
                  <a:moveTo>
                    <a:pt x="0" y="0"/>
                  </a:moveTo>
                  <a:lnTo>
                    <a:pt x="1633637" y="0"/>
                  </a:lnTo>
                  <a:lnTo>
                    <a:pt x="1633637" y="2343883"/>
                  </a:lnTo>
                  <a:lnTo>
                    <a:pt x="0" y="2343883"/>
                  </a:lnTo>
                  <a:close/>
                </a:path>
              </a:pathLst>
            </a:custGeom>
            <a:solidFill>
              <a:srgbClr val="89C3C7"/>
            </a:solidFill>
            <a:ln>
              <a:noFill/>
            </a:ln>
          </p:spPr>
        </p:sp>
        <p:sp>
          <p:nvSpPr>
            <p:cNvPr id="118" name="Google Shape;118;p6"/>
            <p:cNvSpPr txBox="1"/>
            <p:nvPr/>
          </p:nvSpPr>
          <p:spPr>
            <a:xfrm>
              <a:off x="0" y="0"/>
              <a:ext cx="1633500" cy="2343900"/>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6"/>
          <p:cNvSpPr/>
          <p:nvPr>
            <p:ph idx="2" type="pic"/>
          </p:nvPr>
        </p:nvSpPr>
        <p:spPr>
          <a:xfrm>
            <a:off x="643100" y="799200"/>
            <a:ext cx="5889600" cy="8688600"/>
          </a:xfrm>
          <a:prstGeom prst="ellipse">
            <a:avLst/>
          </a:prstGeom>
          <a:noFill/>
          <a:ln>
            <a:noFill/>
          </a:ln>
        </p:spPr>
      </p:sp>
      <p:grpSp>
        <p:nvGrpSpPr>
          <p:cNvPr id="120" name="Google Shape;120;p6"/>
          <p:cNvGrpSpPr/>
          <p:nvPr/>
        </p:nvGrpSpPr>
        <p:grpSpPr>
          <a:xfrm>
            <a:off x="16527630" y="0"/>
            <a:ext cx="1760348" cy="10286908"/>
            <a:chOff x="0" y="0"/>
            <a:chExt cx="802200" cy="4687800"/>
          </a:xfrm>
        </p:grpSpPr>
        <p:sp>
          <p:nvSpPr>
            <p:cNvPr id="121" name="Google Shape;121;p6"/>
            <p:cNvSpPr/>
            <p:nvPr/>
          </p:nvSpPr>
          <p:spPr>
            <a:xfrm>
              <a:off x="0" y="0"/>
              <a:ext cx="802197" cy="4687765"/>
            </a:xfrm>
            <a:custGeom>
              <a:rect b="b" l="l" r="r" t="t"/>
              <a:pathLst>
                <a:path extrusionOk="0" h="4687765" w="802197">
                  <a:moveTo>
                    <a:pt x="0" y="0"/>
                  </a:moveTo>
                  <a:lnTo>
                    <a:pt x="802197" y="0"/>
                  </a:lnTo>
                  <a:lnTo>
                    <a:pt x="802197" y="4687765"/>
                  </a:lnTo>
                  <a:lnTo>
                    <a:pt x="0" y="4687765"/>
                  </a:lnTo>
                  <a:close/>
                </a:path>
              </a:pathLst>
            </a:custGeom>
            <a:solidFill>
              <a:srgbClr val="BCDCE7"/>
            </a:solidFill>
            <a:ln>
              <a:noFill/>
            </a:ln>
          </p:spPr>
        </p:sp>
        <p:sp>
          <p:nvSpPr>
            <p:cNvPr id="122" name="Google Shape;122;p6"/>
            <p:cNvSpPr txBox="1"/>
            <p:nvPr/>
          </p:nvSpPr>
          <p:spPr>
            <a:xfrm>
              <a:off x="0" y="0"/>
              <a:ext cx="802200" cy="4687800"/>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6"/>
          <p:cNvGrpSpPr/>
          <p:nvPr/>
        </p:nvGrpSpPr>
        <p:grpSpPr>
          <a:xfrm>
            <a:off x="7175704" y="0"/>
            <a:ext cx="9352094" cy="10286908"/>
            <a:chOff x="0" y="0"/>
            <a:chExt cx="4261800" cy="4687800"/>
          </a:xfrm>
        </p:grpSpPr>
        <p:sp>
          <p:nvSpPr>
            <p:cNvPr id="124" name="Google Shape;124;p6"/>
            <p:cNvSpPr/>
            <p:nvPr/>
          </p:nvSpPr>
          <p:spPr>
            <a:xfrm>
              <a:off x="0" y="0"/>
              <a:ext cx="4261653" cy="4687765"/>
            </a:xfrm>
            <a:custGeom>
              <a:rect b="b" l="l" r="r" t="t"/>
              <a:pathLst>
                <a:path extrusionOk="0" h="4687765" w="4261653">
                  <a:moveTo>
                    <a:pt x="0" y="0"/>
                  </a:moveTo>
                  <a:lnTo>
                    <a:pt x="4261653" y="0"/>
                  </a:lnTo>
                  <a:lnTo>
                    <a:pt x="4261653" y="4687765"/>
                  </a:lnTo>
                  <a:lnTo>
                    <a:pt x="0" y="4687765"/>
                  </a:lnTo>
                  <a:close/>
                </a:path>
              </a:pathLst>
            </a:custGeom>
            <a:solidFill>
              <a:srgbClr val="89C3C7"/>
            </a:solidFill>
            <a:ln>
              <a:noFill/>
            </a:ln>
          </p:spPr>
        </p:sp>
        <p:sp>
          <p:nvSpPr>
            <p:cNvPr id="125" name="Google Shape;125;p6"/>
            <p:cNvSpPr txBox="1"/>
            <p:nvPr/>
          </p:nvSpPr>
          <p:spPr>
            <a:xfrm>
              <a:off x="0" y="0"/>
              <a:ext cx="4261800" cy="4687800"/>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6"/>
          <p:cNvSpPr/>
          <p:nvPr/>
        </p:nvSpPr>
        <p:spPr>
          <a:xfrm>
            <a:off x="16899889" y="495572"/>
            <a:ext cx="1015851" cy="1066256"/>
          </a:xfrm>
          <a:custGeom>
            <a:rect b="b" l="l" r="r" t="t"/>
            <a:pathLst>
              <a:path extrusionOk="0" h="1066256" w="1015851">
                <a:moveTo>
                  <a:pt x="0" y="0"/>
                </a:moveTo>
                <a:lnTo>
                  <a:pt x="1015851" y="0"/>
                </a:lnTo>
                <a:lnTo>
                  <a:pt x="1015851" y="1066256"/>
                </a:lnTo>
                <a:lnTo>
                  <a:pt x="0" y="1066256"/>
                </a:lnTo>
                <a:lnTo>
                  <a:pt x="0" y="0"/>
                </a:lnTo>
                <a:close/>
              </a:path>
            </a:pathLst>
          </a:custGeom>
          <a:blipFill rotWithShape="1">
            <a:blip r:embed="rId2">
              <a:alphaModFix/>
            </a:blip>
            <a:stretch>
              <a:fillRect b="0" l="0" r="0" t="0"/>
            </a:stretch>
          </a:blipFill>
          <a:ln>
            <a:noFill/>
          </a:ln>
        </p:spPr>
      </p:sp>
      <p:sp>
        <p:nvSpPr>
          <p:cNvPr id="127" name="Google Shape;127;p6"/>
          <p:cNvSpPr/>
          <p:nvPr/>
        </p:nvSpPr>
        <p:spPr>
          <a:xfrm>
            <a:off x="16899889" y="8725172"/>
            <a:ext cx="1015851" cy="1066256"/>
          </a:xfrm>
          <a:custGeom>
            <a:rect b="b" l="l" r="r" t="t"/>
            <a:pathLst>
              <a:path extrusionOk="0" h="1066256" w="1015851">
                <a:moveTo>
                  <a:pt x="0" y="0"/>
                </a:moveTo>
                <a:lnTo>
                  <a:pt x="1015851" y="0"/>
                </a:lnTo>
                <a:lnTo>
                  <a:pt x="1015851" y="1066256"/>
                </a:lnTo>
                <a:lnTo>
                  <a:pt x="0" y="1066256"/>
                </a:lnTo>
                <a:lnTo>
                  <a:pt x="0" y="0"/>
                </a:lnTo>
                <a:close/>
              </a:path>
            </a:pathLst>
          </a:custGeom>
          <a:blipFill rotWithShape="1">
            <a:blip r:embed="rId2">
              <a:alphaModFix/>
            </a:blip>
            <a:stretch>
              <a:fillRect b="0" l="0" r="0" t="0"/>
            </a:stretch>
          </a:blipFill>
          <a:ln>
            <a:noFill/>
          </a:ln>
        </p:spPr>
      </p:sp>
      <p:sp>
        <p:nvSpPr>
          <p:cNvPr id="128" name="Google Shape;128;p6"/>
          <p:cNvSpPr/>
          <p:nvPr/>
        </p:nvSpPr>
        <p:spPr>
          <a:xfrm>
            <a:off x="16964568" y="4642914"/>
            <a:ext cx="886493" cy="1001173"/>
          </a:xfrm>
          <a:custGeom>
            <a:rect b="b" l="l" r="r" t="t"/>
            <a:pathLst>
              <a:path extrusionOk="0" h="1001173" w="886493">
                <a:moveTo>
                  <a:pt x="0" y="0"/>
                </a:moveTo>
                <a:lnTo>
                  <a:pt x="886493" y="0"/>
                </a:lnTo>
                <a:lnTo>
                  <a:pt x="886493" y="1001172"/>
                </a:lnTo>
                <a:lnTo>
                  <a:pt x="0" y="1001172"/>
                </a:lnTo>
                <a:lnTo>
                  <a:pt x="0" y="0"/>
                </a:lnTo>
                <a:close/>
              </a:path>
            </a:pathLst>
          </a:custGeom>
          <a:blipFill rotWithShape="1">
            <a:blip r:embed="rId3">
              <a:alphaModFix/>
            </a:blip>
            <a:stretch>
              <a:fillRect b="0" l="0" r="0" t="0"/>
            </a:stretch>
          </a:blipFill>
          <a:ln>
            <a:noFill/>
          </a:ln>
        </p:spPr>
      </p:sp>
      <p:grpSp>
        <p:nvGrpSpPr>
          <p:cNvPr id="129" name="Google Shape;129;p6"/>
          <p:cNvGrpSpPr/>
          <p:nvPr/>
        </p:nvGrpSpPr>
        <p:grpSpPr>
          <a:xfrm>
            <a:off x="16919611" y="2614167"/>
            <a:ext cx="965204" cy="965204"/>
            <a:chOff x="-14906" y="-14907"/>
            <a:chExt cx="1286939" cy="1286939"/>
          </a:xfrm>
        </p:grpSpPr>
        <p:grpSp>
          <p:nvGrpSpPr>
            <p:cNvPr id="130" name="Google Shape;130;p6"/>
            <p:cNvGrpSpPr/>
            <p:nvPr/>
          </p:nvGrpSpPr>
          <p:grpSpPr>
            <a:xfrm>
              <a:off x="538872" y="-14907"/>
              <a:ext cx="194373" cy="1286939"/>
              <a:chOff x="0" y="-9525"/>
              <a:chExt cx="124200" cy="822325"/>
            </a:xfrm>
          </p:grpSpPr>
          <p:sp>
            <p:nvSpPr>
              <p:cNvPr id="131" name="Google Shape;131;p6"/>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132" name="Google Shape;132;p6"/>
              <p:cNvSpPr txBox="1"/>
              <p:nvPr/>
            </p:nvSpPr>
            <p:spPr>
              <a:xfrm>
                <a:off x="0" y="-9525"/>
                <a:ext cx="124200" cy="8223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6"/>
            <p:cNvGrpSpPr/>
            <p:nvPr/>
          </p:nvGrpSpPr>
          <p:grpSpPr>
            <a:xfrm rot="-5400000">
              <a:off x="531377" y="-7462"/>
              <a:ext cx="194373" cy="1286939"/>
              <a:chOff x="0" y="-9525"/>
              <a:chExt cx="124200" cy="822325"/>
            </a:xfrm>
          </p:grpSpPr>
          <p:sp>
            <p:nvSpPr>
              <p:cNvPr id="134" name="Google Shape;134;p6"/>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135" name="Google Shape;135;p6"/>
              <p:cNvSpPr txBox="1"/>
              <p:nvPr/>
            </p:nvSpPr>
            <p:spPr>
              <a:xfrm>
                <a:off x="0" y="-9525"/>
                <a:ext cx="124200" cy="8223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6"/>
            <p:cNvGrpSpPr/>
            <p:nvPr/>
          </p:nvGrpSpPr>
          <p:grpSpPr>
            <a:xfrm rot="-2700000">
              <a:off x="533612" y="-12756"/>
              <a:ext cx="194387" cy="1287029"/>
              <a:chOff x="0" y="-9525"/>
              <a:chExt cx="124200" cy="822325"/>
            </a:xfrm>
          </p:grpSpPr>
          <p:sp>
            <p:nvSpPr>
              <p:cNvPr id="137" name="Google Shape;137;p6"/>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138" name="Google Shape;138;p6"/>
              <p:cNvSpPr txBox="1"/>
              <p:nvPr/>
            </p:nvSpPr>
            <p:spPr>
              <a:xfrm>
                <a:off x="0" y="-9525"/>
                <a:ext cx="124200" cy="8223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6"/>
            <p:cNvGrpSpPr/>
            <p:nvPr/>
          </p:nvGrpSpPr>
          <p:grpSpPr>
            <a:xfrm rot="-8100000">
              <a:off x="533566" y="-2254"/>
              <a:ext cx="194387" cy="1287029"/>
              <a:chOff x="0" y="-9525"/>
              <a:chExt cx="124200" cy="822325"/>
            </a:xfrm>
          </p:grpSpPr>
          <p:sp>
            <p:nvSpPr>
              <p:cNvPr id="140" name="Google Shape;140;p6"/>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141" name="Google Shape;141;p6"/>
              <p:cNvSpPr txBox="1"/>
              <p:nvPr/>
            </p:nvSpPr>
            <p:spPr>
              <a:xfrm>
                <a:off x="0" y="-9525"/>
                <a:ext cx="124200" cy="8223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2" name="Google Shape;142;p6"/>
          <p:cNvGrpSpPr/>
          <p:nvPr/>
        </p:nvGrpSpPr>
        <p:grpSpPr>
          <a:xfrm>
            <a:off x="16919611" y="6696425"/>
            <a:ext cx="965204" cy="965204"/>
            <a:chOff x="-14906" y="-14907"/>
            <a:chExt cx="1286939" cy="1286939"/>
          </a:xfrm>
        </p:grpSpPr>
        <p:grpSp>
          <p:nvGrpSpPr>
            <p:cNvPr id="143" name="Google Shape;143;p6"/>
            <p:cNvGrpSpPr/>
            <p:nvPr/>
          </p:nvGrpSpPr>
          <p:grpSpPr>
            <a:xfrm>
              <a:off x="538872" y="-14907"/>
              <a:ext cx="194373" cy="1286939"/>
              <a:chOff x="0" y="-9525"/>
              <a:chExt cx="124200" cy="822325"/>
            </a:xfrm>
          </p:grpSpPr>
          <p:sp>
            <p:nvSpPr>
              <p:cNvPr id="144" name="Google Shape;144;p6"/>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145" name="Google Shape;145;p6"/>
              <p:cNvSpPr txBox="1"/>
              <p:nvPr/>
            </p:nvSpPr>
            <p:spPr>
              <a:xfrm>
                <a:off x="0" y="-9525"/>
                <a:ext cx="124200" cy="8223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6"/>
            <p:cNvGrpSpPr/>
            <p:nvPr/>
          </p:nvGrpSpPr>
          <p:grpSpPr>
            <a:xfrm rot="-5400000">
              <a:off x="531377" y="-7462"/>
              <a:ext cx="194373" cy="1286939"/>
              <a:chOff x="0" y="-9525"/>
              <a:chExt cx="124200" cy="822325"/>
            </a:xfrm>
          </p:grpSpPr>
          <p:sp>
            <p:nvSpPr>
              <p:cNvPr id="147" name="Google Shape;147;p6"/>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148" name="Google Shape;148;p6"/>
              <p:cNvSpPr txBox="1"/>
              <p:nvPr/>
            </p:nvSpPr>
            <p:spPr>
              <a:xfrm>
                <a:off x="0" y="-9525"/>
                <a:ext cx="124200" cy="8223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6"/>
            <p:cNvGrpSpPr/>
            <p:nvPr/>
          </p:nvGrpSpPr>
          <p:grpSpPr>
            <a:xfrm rot="-2700000">
              <a:off x="533612" y="-12756"/>
              <a:ext cx="194387" cy="1287029"/>
              <a:chOff x="0" y="-9525"/>
              <a:chExt cx="124200" cy="822325"/>
            </a:xfrm>
          </p:grpSpPr>
          <p:sp>
            <p:nvSpPr>
              <p:cNvPr id="150" name="Google Shape;150;p6"/>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151" name="Google Shape;151;p6"/>
              <p:cNvSpPr txBox="1"/>
              <p:nvPr/>
            </p:nvSpPr>
            <p:spPr>
              <a:xfrm>
                <a:off x="0" y="-9525"/>
                <a:ext cx="124200" cy="8223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6"/>
            <p:cNvGrpSpPr/>
            <p:nvPr/>
          </p:nvGrpSpPr>
          <p:grpSpPr>
            <a:xfrm rot="-8100000">
              <a:off x="533566" y="-2254"/>
              <a:ext cx="194387" cy="1287029"/>
              <a:chOff x="0" y="-9525"/>
              <a:chExt cx="124200" cy="822325"/>
            </a:xfrm>
          </p:grpSpPr>
          <p:sp>
            <p:nvSpPr>
              <p:cNvPr id="153" name="Google Shape;153;p6"/>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154" name="Google Shape;154;p6"/>
              <p:cNvSpPr txBox="1"/>
              <p:nvPr/>
            </p:nvSpPr>
            <p:spPr>
              <a:xfrm>
                <a:off x="0" y="-9525"/>
                <a:ext cx="124200" cy="8223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5" name="Google Shape;155;p6"/>
          <p:cNvSpPr txBox="1"/>
          <p:nvPr>
            <p:ph idx="1" type="body"/>
          </p:nvPr>
        </p:nvSpPr>
        <p:spPr>
          <a:xfrm>
            <a:off x="7175700" y="799200"/>
            <a:ext cx="9352200" cy="8688600"/>
          </a:xfrm>
          <a:prstGeom prst="rect">
            <a:avLst/>
          </a:prstGeom>
          <a:noFill/>
          <a:ln>
            <a:noFill/>
          </a:ln>
        </p:spPr>
        <p:txBody>
          <a:bodyPr anchorCtr="0" anchor="ctr" bIns="45700" lIns="91425" spcFirstLastPara="1" rIns="91425" wrap="square" tIns="45700">
            <a:normAutofit/>
          </a:bodyPr>
          <a:lstStyle>
            <a:lvl1pPr indent="-415925" lvl="0" marL="4572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1pPr>
            <a:lvl2pPr indent="-415925" lvl="1" marL="9144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2pPr>
            <a:lvl3pPr indent="-415925" lvl="2" marL="13716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3pPr>
            <a:lvl4pPr indent="-415925" lvl="3" marL="18288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4pPr>
            <a:lvl5pPr indent="-415925" lvl="4" marL="22860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5pPr>
            <a:lvl6pPr indent="-415925" lvl="5" marL="27432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6pPr>
            <a:lvl7pPr indent="-415925" lvl="6" marL="32004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7pPr>
            <a:lvl8pPr indent="-415925" lvl="7" marL="36576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8pPr>
            <a:lvl9pPr indent="-415925" lvl="8" marL="4114800" marR="0" rtl="0" algn="ctr">
              <a:lnSpc>
                <a:spcPct val="130000"/>
              </a:lnSpc>
              <a:spcBef>
                <a:spcPts val="640"/>
              </a:spcBef>
              <a:spcAft>
                <a:spcPts val="0"/>
              </a:spcAft>
              <a:buClr>
                <a:schemeClr val="lt1"/>
              </a:buClr>
              <a:buSzPts val="2950"/>
              <a:buFont typeface="Montserrat"/>
              <a:buChar char="•"/>
              <a:defRPr b="1" i="0" sz="2950" u="none" cap="none" strike="noStrike">
                <a:solidFill>
                  <a:schemeClr val="lt1"/>
                </a:solidFill>
                <a:latin typeface="Montserrat"/>
                <a:ea typeface="Montserrat"/>
                <a:cs typeface="Montserrat"/>
                <a:sym typeface="Montserra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bg>
      <p:bgPr>
        <a:solidFill>
          <a:srgbClr val="BCDCE7"/>
        </a:solidFill>
      </p:bgPr>
    </p:bg>
    <p:spTree>
      <p:nvGrpSpPr>
        <p:cNvPr id="156" name="Shape 156"/>
        <p:cNvGrpSpPr/>
        <p:nvPr/>
      </p:nvGrpSpPr>
      <p:grpSpPr>
        <a:xfrm>
          <a:off x="0" y="0"/>
          <a:ext cx="0" cy="0"/>
          <a:chOff x="0" y="0"/>
          <a:chExt cx="0" cy="0"/>
        </a:xfrm>
      </p:grpSpPr>
      <p:sp>
        <p:nvSpPr>
          <p:cNvPr id="157" name="Google Shape;157;p7"/>
          <p:cNvSpPr txBox="1"/>
          <p:nvPr>
            <p:ph idx="1" type="body"/>
          </p:nvPr>
        </p:nvSpPr>
        <p:spPr>
          <a:xfrm>
            <a:off x="826350" y="7678425"/>
            <a:ext cx="7314900" cy="20850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1pPr>
            <a:lvl2pPr indent="-355600" lvl="1" marL="914400" marR="0" rtl="0" algn="l">
              <a:spcBef>
                <a:spcPts val="56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2pPr>
            <a:lvl3pPr indent="-355600" lvl="2" marL="1371600" marR="0" rtl="0" algn="l">
              <a:spcBef>
                <a:spcPts val="48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3pPr>
            <a:lvl4pPr indent="-355600" lvl="3" marL="18288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4pPr>
            <a:lvl5pPr indent="-355600" lvl="4" marL="22860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5pPr>
            <a:lvl6pPr indent="-355600" lvl="5" marL="27432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6pPr>
            <a:lvl7pPr indent="-355600" lvl="6" marL="32004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7pPr>
            <a:lvl8pPr indent="-355600" lvl="7" marL="36576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8pPr>
            <a:lvl9pPr indent="-355600" lvl="8" marL="41148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9pPr>
          </a:lstStyle>
          <a:p/>
        </p:txBody>
      </p:sp>
      <p:sp>
        <p:nvSpPr>
          <p:cNvPr id="158" name="Google Shape;158;p7"/>
          <p:cNvSpPr txBox="1"/>
          <p:nvPr>
            <p:ph type="title"/>
          </p:nvPr>
        </p:nvSpPr>
        <p:spPr>
          <a:xfrm>
            <a:off x="826350" y="5002425"/>
            <a:ext cx="7314900" cy="2401800"/>
          </a:xfrm>
          <a:prstGeom prst="rect">
            <a:avLst/>
          </a:prstGeom>
        </p:spPr>
        <p:txBody>
          <a:bodyPr anchorCtr="0" anchor="t" bIns="45700" lIns="91425" spcFirstLastPara="1" rIns="91425" wrap="square" tIns="45700">
            <a:normAutofit/>
          </a:bodyPr>
          <a:lstStyle>
            <a:lvl1pPr lvl="0">
              <a:spcBef>
                <a:spcPts val="0"/>
              </a:spcBef>
              <a:spcAft>
                <a:spcPts val="0"/>
              </a:spcAft>
              <a:buClr>
                <a:srgbClr val="385473"/>
              </a:buClr>
              <a:buSzPts val="7150"/>
              <a:buNone/>
              <a:defRPr sz="7150">
                <a:solidFill>
                  <a:srgbClr val="385473"/>
                </a:solidFill>
              </a:defRPr>
            </a:lvl1pPr>
            <a:lvl2pPr lvl="1">
              <a:spcBef>
                <a:spcPts val="0"/>
              </a:spcBef>
              <a:spcAft>
                <a:spcPts val="0"/>
              </a:spcAft>
              <a:buSzPts val="10200"/>
              <a:buNone/>
              <a:defRPr/>
            </a:lvl2pPr>
            <a:lvl3pPr lvl="2">
              <a:spcBef>
                <a:spcPts val="0"/>
              </a:spcBef>
              <a:spcAft>
                <a:spcPts val="0"/>
              </a:spcAft>
              <a:buSzPts val="10200"/>
              <a:buNone/>
              <a:defRPr/>
            </a:lvl3pPr>
            <a:lvl4pPr lvl="3">
              <a:spcBef>
                <a:spcPts val="0"/>
              </a:spcBef>
              <a:spcAft>
                <a:spcPts val="0"/>
              </a:spcAft>
              <a:buSzPts val="10200"/>
              <a:buNone/>
              <a:defRPr/>
            </a:lvl4pPr>
            <a:lvl5pPr lvl="4">
              <a:spcBef>
                <a:spcPts val="0"/>
              </a:spcBef>
              <a:spcAft>
                <a:spcPts val="0"/>
              </a:spcAft>
              <a:buSzPts val="10200"/>
              <a:buNone/>
              <a:defRPr/>
            </a:lvl5pPr>
            <a:lvl6pPr lvl="5">
              <a:spcBef>
                <a:spcPts val="0"/>
              </a:spcBef>
              <a:spcAft>
                <a:spcPts val="0"/>
              </a:spcAft>
              <a:buSzPts val="10200"/>
              <a:buNone/>
              <a:defRPr/>
            </a:lvl6pPr>
            <a:lvl7pPr lvl="6">
              <a:spcBef>
                <a:spcPts val="0"/>
              </a:spcBef>
              <a:spcAft>
                <a:spcPts val="0"/>
              </a:spcAft>
              <a:buSzPts val="10200"/>
              <a:buNone/>
              <a:defRPr/>
            </a:lvl7pPr>
            <a:lvl8pPr lvl="7">
              <a:spcBef>
                <a:spcPts val="0"/>
              </a:spcBef>
              <a:spcAft>
                <a:spcPts val="0"/>
              </a:spcAft>
              <a:buSzPts val="10200"/>
              <a:buNone/>
              <a:defRPr/>
            </a:lvl8pPr>
            <a:lvl9pPr lvl="8">
              <a:spcBef>
                <a:spcPts val="0"/>
              </a:spcBef>
              <a:spcAft>
                <a:spcPts val="0"/>
              </a:spcAft>
              <a:buSzPts val="10200"/>
              <a:buNone/>
              <a:defRPr/>
            </a:lvl9pPr>
          </a:lstStyle>
          <a:p/>
        </p:txBody>
      </p:sp>
      <p:sp>
        <p:nvSpPr>
          <p:cNvPr id="159" name="Google Shape;159;p7"/>
          <p:cNvSpPr/>
          <p:nvPr>
            <p:ph idx="2" type="pic"/>
          </p:nvPr>
        </p:nvSpPr>
        <p:spPr>
          <a:xfrm>
            <a:off x="8460700" y="0"/>
            <a:ext cx="9827400" cy="10287000"/>
          </a:xfrm>
          <a:prstGeom prst="rect">
            <a:avLst/>
          </a:prstGeom>
          <a:noFill/>
          <a:ln>
            <a:noFill/>
          </a:ln>
        </p:spPr>
      </p:sp>
      <p:grpSp>
        <p:nvGrpSpPr>
          <p:cNvPr id="160" name="Google Shape;160;p7"/>
          <p:cNvGrpSpPr/>
          <p:nvPr/>
        </p:nvGrpSpPr>
        <p:grpSpPr>
          <a:xfrm>
            <a:off x="-643" y="-415"/>
            <a:ext cx="4230977" cy="4382278"/>
            <a:chOff x="-857" y="-553"/>
            <a:chExt cx="5641303" cy="5843037"/>
          </a:xfrm>
        </p:grpSpPr>
        <p:grpSp>
          <p:nvGrpSpPr>
            <p:cNvPr id="161" name="Google Shape;161;p7"/>
            <p:cNvGrpSpPr/>
            <p:nvPr/>
          </p:nvGrpSpPr>
          <p:grpSpPr>
            <a:xfrm rot="10800000">
              <a:off x="-857" y="-553"/>
              <a:ext cx="5641303" cy="5843037"/>
              <a:chOff x="0" y="-9525"/>
              <a:chExt cx="931200" cy="964500"/>
            </a:xfrm>
          </p:grpSpPr>
          <p:sp>
            <p:nvSpPr>
              <p:cNvPr id="162" name="Google Shape;162;p7"/>
              <p:cNvSpPr/>
              <p:nvPr/>
            </p:nvSpPr>
            <p:spPr>
              <a:xfrm>
                <a:off x="0" y="0"/>
                <a:ext cx="931051" cy="954876"/>
              </a:xfrm>
              <a:custGeom>
                <a:rect b="b" l="l" r="r" t="t"/>
                <a:pathLst>
                  <a:path extrusionOk="0" h="954876" w="931051">
                    <a:moveTo>
                      <a:pt x="0" y="0"/>
                    </a:moveTo>
                    <a:lnTo>
                      <a:pt x="931051" y="0"/>
                    </a:lnTo>
                    <a:lnTo>
                      <a:pt x="931051" y="954876"/>
                    </a:lnTo>
                    <a:lnTo>
                      <a:pt x="0" y="954876"/>
                    </a:lnTo>
                    <a:close/>
                  </a:path>
                </a:pathLst>
              </a:custGeom>
              <a:solidFill>
                <a:srgbClr val="F1CF79"/>
              </a:solidFill>
              <a:ln>
                <a:noFill/>
              </a:ln>
            </p:spPr>
          </p:sp>
          <p:sp>
            <p:nvSpPr>
              <p:cNvPr id="163" name="Google Shape;163;p7"/>
              <p:cNvSpPr txBox="1"/>
              <p:nvPr/>
            </p:nvSpPr>
            <p:spPr>
              <a:xfrm>
                <a:off x="0" y="-9525"/>
                <a:ext cx="931200" cy="964500"/>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7"/>
            <p:cNvSpPr/>
            <p:nvPr/>
          </p:nvSpPr>
          <p:spPr>
            <a:xfrm rot="-5400000">
              <a:off x="1391511" y="1408677"/>
              <a:ext cx="5657612" cy="2840258"/>
            </a:xfrm>
            <a:custGeom>
              <a:rect b="b" l="l" r="r" t="t"/>
              <a:pathLst>
                <a:path extrusionOk="0" h="2840258" w="5657612">
                  <a:moveTo>
                    <a:pt x="0" y="0"/>
                  </a:moveTo>
                  <a:lnTo>
                    <a:pt x="5657611" y="0"/>
                  </a:lnTo>
                  <a:lnTo>
                    <a:pt x="5657611" y="2840258"/>
                  </a:lnTo>
                  <a:lnTo>
                    <a:pt x="0" y="2840258"/>
                  </a:lnTo>
                  <a:lnTo>
                    <a:pt x="0" y="0"/>
                  </a:lnTo>
                  <a:close/>
                </a:path>
              </a:pathLst>
            </a:custGeom>
            <a:blipFill rotWithShape="1">
              <a:blip r:embed="rId2">
                <a:alphaModFix/>
              </a:blip>
              <a:stretch>
                <a:fillRect b="0" l="0" r="0" t="0"/>
              </a:stretch>
            </a:blipFill>
            <a:ln>
              <a:noFill/>
            </a:ln>
          </p:spPr>
        </p:sp>
        <p:sp>
          <p:nvSpPr>
            <p:cNvPr id="165" name="Google Shape;165;p7"/>
            <p:cNvSpPr/>
            <p:nvPr/>
          </p:nvSpPr>
          <p:spPr>
            <a:xfrm flipH="1" rot="10800000">
              <a:off x="0" y="2811451"/>
              <a:ext cx="2820223" cy="2820223"/>
            </a:xfrm>
            <a:custGeom>
              <a:rect b="b" l="l" r="r" t="t"/>
              <a:pathLst>
                <a:path extrusionOk="0" h="2820223" w="2820223">
                  <a:moveTo>
                    <a:pt x="2820223" y="0"/>
                  </a:moveTo>
                  <a:lnTo>
                    <a:pt x="0" y="0"/>
                  </a:lnTo>
                  <a:lnTo>
                    <a:pt x="0" y="2820223"/>
                  </a:lnTo>
                  <a:lnTo>
                    <a:pt x="2820223" y="2820223"/>
                  </a:lnTo>
                  <a:lnTo>
                    <a:pt x="2820223" y="0"/>
                  </a:lnTo>
                  <a:close/>
                </a:path>
              </a:pathLst>
            </a:custGeom>
            <a:blipFill rotWithShape="1">
              <a:blip r:embed="rId3">
                <a:alphaModFix/>
              </a:blip>
              <a:stretch>
                <a:fillRect b="0" l="0" r="0" t="0"/>
              </a:stretch>
            </a:blipFill>
            <a:ln>
              <a:noFill/>
            </a:ln>
          </p:spPr>
        </p:sp>
        <p:sp>
          <p:nvSpPr>
            <p:cNvPr id="166" name="Google Shape;166;p7"/>
            <p:cNvSpPr/>
            <p:nvPr/>
          </p:nvSpPr>
          <p:spPr>
            <a:xfrm flipH="1" rot="-5400000">
              <a:off x="0" y="8583"/>
              <a:ext cx="2820223" cy="2820223"/>
            </a:xfrm>
            <a:custGeom>
              <a:rect b="b" l="l" r="r" t="t"/>
              <a:pathLst>
                <a:path extrusionOk="0" h="2820223" w="2820223">
                  <a:moveTo>
                    <a:pt x="2820223" y="0"/>
                  </a:moveTo>
                  <a:lnTo>
                    <a:pt x="0" y="0"/>
                  </a:lnTo>
                  <a:lnTo>
                    <a:pt x="0" y="2820223"/>
                  </a:lnTo>
                  <a:lnTo>
                    <a:pt x="2820223" y="2820223"/>
                  </a:lnTo>
                  <a:lnTo>
                    <a:pt x="2820223" y="0"/>
                  </a:lnTo>
                  <a:close/>
                </a:path>
              </a:pathLst>
            </a:custGeom>
            <a:blipFill rotWithShape="1">
              <a:blip r:embed="rId4">
                <a:alphaModFix/>
              </a:blip>
              <a:stretch>
                <a:fillRect b="0" l="0" r="0" t="0"/>
              </a:stretch>
            </a:blipFill>
            <a:ln>
              <a:noFill/>
            </a:ln>
          </p:spPr>
        </p:sp>
      </p:grpSp>
      <p:grpSp>
        <p:nvGrpSpPr>
          <p:cNvPr id="167" name="Google Shape;167;p7"/>
          <p:cNvGrpSpPr/>
          <p:nvPr/>
        </p:nvGrpSpPr>
        <p:grpSpPr>
          <a:xfrm rot="10800000">
            <a:off x="4229668" y="6"/>
            <a:ext cx="4231000" cy="2212565"/>
            <a:chOff x="0" y="-9525"/>
            <a:chExt cx="931200" cy="486963"/>
          </a:xfrm>
        </p:grpSpPr>
        <p:sp>
          <p:nvSpPr>
            <p:cNvPr id="168" name="Google Shape;168;p7"/>
            <p:cNvSpPr/>
            <p:nvPr/>
          </p:nvSpPr>
          <p:spPr>
            <a:xfrm>
              <a:off x="0" y="0"/>
              <a:ext cx="931051" cy="477438"/>
            </a:xfrm>
            <a:custGeom>
              <a:rect b="b" l="l" r="r" t="t"/>
              <a:pathLst>
                <a:path extrusionOk="0" h="477438" w="931051">
                  <a:moveTo>
                    <a:pt x="0" y="0"/>
                  </a:moveTo>
                  <a:lnTo>
                    <a:pt x="931051" y="0"/>
                  </a:lnTo>
                  <a:lnTo>
                    <a:pt x="931051" y="477438"/>
                  </a:lnTo>
                  <a:lnTo>
                    <a:pt x="0" y="477438"/>
                  </a:lnTo>
                  <a:close/>
                </a:path>
              </a:pathLst>
            </a:custGeom>
            <a:solidFill>
              <a:srgbClr val="89C3C7"/>
            </a:solidFill>
            <a:ln>
              <a:noFill/>
            </a:ln>
          </p:spPr>
        </p:sp>
        <p:sp>
          <p:nvSpPr>
            <p:cNvPr id="169" name="Google Shape;169;p7"/>
            <p:cNvSpPr txBox="1"/>
            <p:nvPr/>
          </p:nvSpPr>
          <p:spPr>
            <a:xfrm>
              <a:off x="0" y="-9525"/>
              <a:ext cx="931200" cy="486900"/>
            </a:xfrm>
            <a:prstGeom prst="rect">
              <a:avLst/>
            </a:prstGeom>
            <a:noFill/>
            <a:ln>
              <a:noFill/>
            </a:ln>
          </p:spPr>
          <p:txBody>
            <a:bodyPr anchorCtr="0" anchor="ctr" bIns="69725" lIns="69725" spcFirstLastPara="1" rIns="69725" wrap="square" tIns="697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7"/>
          <p:cNvGrpSpPr/>
          <p:nvPr/>
        </p:nvGrpSpPr>
        <p:grpSpPr>
          <a:xfrm rot="10800000">
            <a:off x="4229668" y="2188349"/>
            <a:ext cx="4231000" cy="2212565"/>
            <a:chOff x="0" y="-9525"/>
            <a:chExt cx="931200" cy="486963"/>
          </a:xfrm>
        </p:grpSpPr>
        <p:sp>
          <p:nvSpPr>
            <p:cNvPr id="171" name="Google Shape;171;p7"/>
            <p:cNvSpPr/>
            <p:nvPr/>
          </p:nvSpPr>
          <p:spPr>
            <a:xfrm>
              <a:off x="0" y="0"/>
              <a:ext cx="931051" cy="477438"/>
            </a:xfrm>
            <a:custGeom>
              <a:rect b="b" l="l" r="r" t="t"/>
              <a:pathLst>
                <a:path extrusionOk="0" h="477438" w="931051">
                  <a:moveTo>
                    <a:pt x="0" y="0"/>
                  </a:moveTo>
                  <a:lnTo>
                    <a:pt x="931051" y="0"/>
                  </a:lnTo>
                  <a:lnTo>
                    <a:pt x="931051" y="477438"/>
                  </a:lnTo>
                  <a:lnTo>
                    <a:pt x="0" y="477438"/>
                  </a:lnTo>
                  <a:close/>
                </a:path>
              </a:pathLst>
            </a:custGeom>
            <a:solidFill>
              <a:srgbClr val="FFFFFF"/>
            </a:solidFill>
            <a:ln>
              <a:noFill/>
            </a:ln>
          </p:spPr>
        </p:sp>
        <p:sp>
          <p:nvSpPr>
            <p:cNvPr id="172" name="Google Shape;172;p7"/>
            <p:cNvSpPr txBox="1"/>
            <p:nvPr/>
          </p:nvSpPr>
          <p:spPr>
            <a:xfrm>
              <a:off x="0" y="-9525"/>
              <a:ext cx="931200" cy="486900"/>
            </a:xfrm>
            <a:prstGeom prst="rect">
              <a:avLst/>
            </a:prstGeom>
            <a:noFill/>
            <a:ln>
              <a:noFill/>
            </a:ln>
          </p:spPr>
          <p:txBody>
            <a:bodyPr anchorCtr="0" anchor="ctr" bIns="69725" lIns="69725" spcFirstLastPara="1" rIns="69725" wrap="square" tIns="697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7"/>
          <p:cNvSpPr/>
          <p:nvPr/>
        </p:nvSpPr>
        <p:spPr>
          <a:xfrm rot="-5400000">
            <a:off x="4953159" y="194508"/>
            <a:ext cx="1116301" cy="1668384"/>
          </a:xfrm>
          <a:custGeom>
            <a:rect b="b" l="l" r="r" t="t"/>
            <a:pathLst>
              <a:path extrusionOk="0" h="1668384" w="1116301">
                <a:moveTo>
                  <a:pt x="0" y="0"/>
                </a:moveTo>
                <a:lnTo>
                  <a:pt x="1116301" y="0"/>
                </a:lnTo>
                <a:lnTo>
                  <a:pt x="1116301" y="1668384"/>
                </a:lnTo>
                <a:lnTo>
                  <a:pt x="0" y="1668384"/>
                </a:lnTo>
                <a:lnTo>
                  <a:pt x="0" y="0"/>
                </a:lnTo>
                <a:close/>
              </a:path>
            </a:pathLst>
          </a:custGeom>
          <a:blipFill rotWithShape="1">
            <a:blip r:embed="rId5">
              <a:alphaModFix/>
            </a:blip>
            <a:stretch>
              <a:fillRect b="0" l="0" r="0" t="0"/>
            </a:stretch>
          </a:blipFill>
          <a:ln>
            <a:noFill/>
          </a:ln>
        </p:spPr>
      </p:sp>
      <p:sp>
        <p:nvSpPr>
          <p:cNvPr id="174" name="Google Shape;174;p7"/>
          <p:cNvSpPr/>
          <p:nvPr/>
        </p:nvSpPr>
        <p:spPr>
          <a:xfrm rot="-5400000">
            <a:off x="6621543" y="194508"/>
            <a:ext cx="1116301" cy="1668384"/>
          </a:xfrm>
          <a:custGeom>
            <a:rect b="b" l="l" r="r" t="t"/>
            <a:pathLst>
              <a:path extrusionOk="0" h="1668384" w="1116301">
                <a:moveTo>
                  <a:pt x="0" y="0"/>
                </a:moveTo>
                <a:lnTo>
                  <a:pt x="1116301" y="0"/>
                </a:lnTo>
                <a:lnTo>
                  <a:pt x="1116301" y="1668384"/>
                </a:lnTo>
                <a:lnTo>
                  <a:pt x="0" y="1668384"/>
                </a:lnTo>
                <a:lnTo>
                  <a:pt x="0" y="0"/>
                </a:lnTo>
                <a:close/>
              </a:path>
            </a:pathLst>
          </a:custGeom>
          <a:blipFill rotWithShape="1">
            <a:blip r:embed="rId5">
              <a:alphaModFix/>
            </a:blip>
            <a:stretch>
              <a:fillRect b="0" l="0" r="0" t="0"/>
            </a:stretch>
          </a:blipFill>
          <a:ln>
            <a:noFill/>
          </a:ln>
        </p:spPr>
      </p:sp>
      <p:sp>
        <p:nvSpPr>
          <p:cNvPr id="175" name="Google Shape;175;p7"/>
          <p:cNvSpPr/>
          <p:nvPr/>
        </p:nvSpPr>
        <p:spPr>
          <a:xfrm>
            <a:off x="4268228" y="2188343"/>
            <a:ext cx="2077273" cy="2084855"/>
          </a:xfrm>
          <a:custGeom>
            <a:rect b="b" l="l" r="r" t="t"/>
            <a:pathLst>
              <a:path extrusionOk="0" h="2084855" w="2077273">
                <a:moveTo>
                  <a:pt x="0" y="0"/>
                </a:moveTo>
                <a:lnTo>
                  <a:pt x="2077274" y="0"/>
                </a:lnTo>
                <a:lnTo>
                  <a:pt x="2077274" y="2084855"/>
                </a:lnTo>
                <a:lnTo>
                  <a:pt x="0" y="2084855"/>
                </a:lnTo>
                <a:lnTo>
                  <a:pt x="0" y="0"/>
                </a:lnTo>
                <a:close/>
              </a:path>
            </a:pathLst>
          </a:custGeom>
          <a:blipFill rotWithShape="1">
            <a:blip r:embed="rId6">
              <a:alphaModFix/>
            </a:blip>
            <a:stretch>
              <a:fillRect b="0" l="0" r="0" t="0"/>
            </a:stretch>
          </a:blipFill>
          <a:ln>
            <a:noFill/>
          </a:ln>
        </p:spPr>
      </p:sp>
      <p:sp>
        <p:nvSpPr>
          <p:cNvPr id="176" name="Google Shape;176;p7"/>
          <p:cNvSpPr/>
          <p:nvPr/>
        </p:nvSpPr>
        <p:spPr>
          <a:xfrm>
            <a:off x="6345502" y="2188343"/>
            <a:ext cx="2077273" cy="2084855"/>
          </a:xfrm>
          <a:custGeom>
            <a:rect b="b" l="l" r="r" t="t"/>
            <a:pathLst>
              <a:path extrusionOk="0" h="2084855" w="2077273">
                <a:moveTo>
                  <a:pt x="0" y="0"/>
                </a:moveTo>
                <a:lnTo>
                  <a:pt x="2077273" y="0"/>
                </a:lnTo>
                <a:lnTo>
                  <a:pt x="2077273" y="2084855"/>
                </a:lnTo>
                <a:lnTo>
                  <a:pt x="0" y="2084855"/>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12648600" cy="1143000"/>
          </a:xfrm>
          <a:prstGeom prst="rect">
            <a:avLst/>
          </a:prstGeom>
          <a:noFill/>
          <a:ln>
            <a:noFill/>
          </a:ln>
        </p:spPr>
        <p:txBody>
          <a:bodyPr anchorCtr="0" anchor="t" bIns="45700" lIns="91425" spcFirstLastPara="1" rIns="91425" wrap="square" tIns="45700">
            <a:normAutofit/>
          </a:bodyPr>
          <a:lstStyle>
            <a:lvl1pPr lvl="0" marR="0" rtl="0">
              <a:spcBef>
                <a:spcPts val="0"/>
              </a:spcBef>
              <a:spcAft>
                <a:spcPts val="0"/>
              </a:spcAft>
              <a:buClr>
                <a:schemeClr val="lt1"/>
              </a:buClr>
              <a:buSzPts val="10200"/>
              <a:buFont typeface="Montserrat Black"/>
              <a:buNone/>
              <a:defRPr i="0" sz="10200" u="none" cap="none" strike="noStrike">
                <a:solidFill>
                  <a:schemeClr val="lt1"/>
                </a:solidFill>
                <a:latin typeface="Montserrat Black"/>
                <a:ea typeface="Montserrat Black"/>
                <a:cs typeface="Montserrat Black"/>
                <a:sym typeface="Montserrat Black"/>
              </a:defRPr>
            </a:lvl1pPr>
            <a:lvl2pPr lvl="1">
              <a:spcBef>
                <a:spcPts val="0"/>
              </a:spcBef>
              <a:spcAft>
                <a:spcPts val="0"/>
              </a:spcAft>
              <a:buClr>
                <a:schemeClr val="lt1"/>
              </a:buClr>
              <a:buSzPts val="10200"/>
              <a:buNone/>
              <a:defRPr sz="10200">
                <a:solidFill>
                  <a:schemeClr val="lt1"/>
                </a:solidFill>
              </a:defRPr>
            </a:lvl2pPr>
            <a:lvl3pPr lvl="2">
              <a:spcBef>
                <a:spcPts val="0"/>
              </a:spcBef>
              <a:spcAft>
                <a:spcPts val="0"/>
              </a:spcAft>
              <a:buClr>
                <a:schemeClr val="lt1"/>
              </a:buClr>
              <a:buSzPts val="10200"/>
              <a:buNone/>
              <a:defRPr sz="10200">
                <a:solidFill>
                  <a:schemeClr val="lt1"/>
                </a:solidFill>
              </a:defRPr>
            </a:lvl3pPr>
            <a:lvl4pPr lvl="3">
              <a:spcBef>
                <a:spcPts val="0"/>
              </a:spcBef>
              <a:spcAft>
                <a:spcPts val="0"/>
              </a:spcAft>
              <a:buClr>
                <a:schemeClr val="lt1"/>
              </a:buClr>
              <a:buSzPts val="10200"/>
              <a:buNone/>
              <a:defRPr sz="10200">
                <a:solidFill>
                  <a:schemeClr val="lt1"/>
                </a:solidFill>
              </a:defRPr>
            </a:lvl4pPr>
            <a:lvl5pPr lvl="4">
              <a:spcBef>
                <a:spcPts val="0"/>
              </a:spcBef>
              <a:spcAft>
                <a:spcPts val="0"/>
              </a:spcAft>
              <a:buClr>
                <a:schemeClr val="lt1"/>
              </a:buClr>
              <a:buSzPts val="10200"/>
              <a:buNone/>
              <a:defRPr sz="10200">
                <a:solidFill>
                  <a:schemeClr val="lt1"/>
                </a:solidFill>
              </a:defRPr>
            </a:lvl5pPr>
            <a:lvl6pPr lvl="5">
              <a:spcBef>
                <a:spcPts val="0"/>
              </a:spcBef>
              <a:spcAft>
                <a:spcPts val="0"/>
              </a:spcAft>
              <a:buClr>
                <a:schemeClr val="lt1"/>
              </a:buClr>
              <a:buSzPts val="10200"/>
              <a:buNone/>
              <a:defRPr sz="10200">
                <a:solidFill>
                  <a:schemeClr val="lt1"/>
                </a:solidFill>
              </a:defRPr>
            </a:lvl6pPr>
            <a:lvl7pPr lvl="6">
              <a:spcBef>
                <a:spcPts val="0"/>
              </a:spcBef>
              <a:spcAft>
                <a:spcPts val="0"/>
              </a:spcAft>
              <a:buClr>
                <a:schemeClr val="lt1"/>
              </a:buClr>
              <a:buSzPts val="10200"/>
              <a:buNone/>
              <a:defRPr sz="10200">
                <a:solidFill>
                  <a:schemeClr val="lt1"/>
                </a:solidFill>
              </a:defRPr>
            </a:lvl7pPr>
            <a:lvl8pPr lvl="7">
              <a:spcBef>
                <a:spcPts val="0"/>
              </a:spcBef>
              <a:spcAft>
                <a:spcPts val="0"/>
              </a:spcAft>
              <a:buClr>
                <a:schemeClr val="lt1"/>
              </a:buClr>
              <a:buSzPts val="10200"/>
              <a:buNone/>
              <a:defRPr sz="10200">
                <a:solidFill>
                  <a:schemeClr val="lt1"/>
                </a:solidFill>
              </a:defRPr>
            </a:lvl8pPr>
            <a:lvl9pPr lvl="8">
              <a:spcBef>
                <a:spcPts val="0"/>
              </a:spcBef>
              <a:spcAft>
                <a:spcPts val="0"/>
              </a:spcAft>
              <a:buClr>
                <a:schemeClr val="lt1"/>
              </a:buClr>
              <a:buSzPts val="10200"/>
              <a:buNone/>
              <a:defRPr sz="10200">
                <a:solidFill>
                  <a:schemeClr val="lt1"/>
                </a:solidFill>
              </a:defRPr>
            </a:lvl9pPr>
          </a:lstStyle>
          <a:p/>
        </p:txBody>
      </p:sp>
      <p:sp>
        <p:nvSpPr>
          <p:cNvPr id="7" name="Google Shape;7;p1"/>
          <p:cNvSpPr txBox="1"/>
          <p:nvPr>
            <p:ph idx="1" type="body"/>
          </p:nvPr>
        </p:nvSpPr>
        <p:spPr>
          <a:xfrm>
            <a:off x="457200" y="3681600"/>
            <a:ext cx="8229600" cy="45261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1pPr>
            <a:lvl2pPr indent="-355600" lvl="1" marL="914400" marR="0" rtl="0" algn="l">
              <a:spcBef>
                <a:spcPts val="56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2pPr>
            <a:lvl3pPr indent="-355600" lvl="2" marL="1371600" marR="0" rtl="0" algn="l">
              <a:spcBef>
                <a:spcPts val="48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3pPr>
            <a:lvl4pPr indent="-355600" lvl="3" marL="18288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4pPr>
            <a:lvl5pPr indent="-355600" lvl="4" marL="22860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5pPr>
            <a:lvl6pPr indent="-355600" lvl="5" marL="27432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6pPr>
            <a:lvl7pPr indent="-355600" lvl="6" marL="32004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7pPr>
            <a:lvl8pPr indent="-355600" lvl="7" marL="36576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8pPr>
            <a:lvl9pPr indent="-355600" lvl="8" marL="4114800" marR="0" rtl="0" algn="l">
              <a:spcBef>
                <a:spcPts val="400"/>
              </a:spcBef>
              <a:spcAft>
                <a:spcPts val="0"/>
              </a:spcAft>
              <a:buClr>
                <a:schemeClr val="dk1"/>
              </a:buClr>
              <a:buSzPts val="2000"/>
              <a:buFont typeface="Cabin"/>
              <a:buChar char="•"/>
              <a:defRPr i="0" sz="2000" u="none" cap="none" strike="noStrike">
                <a:solidFill>
                  <a:schemeClr val="dk1"/>
                </a:solidFill>
                <a:latin typeface="Cabin"/>
                <a:ea typeface="Cabin"/>
                <a:cs typeface="Cabin"/>
                <a:sym typeface="Cabi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9.png"/><Relationship Id="rId13" Type="http://schemas.openxmlformats.org/officeDocument/2006/relationships/image" Target="../media/image5.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9.png"/><Relationship Id="rId15" Type="http://schemas.openxmlformats.org/officeDocument/2006/relationships/image" Target="../media/image18.png"/><Relationship Id="rId14" Type="http://schemas.openxmlformats.org/officeDocument/2006/relationships/image" Target="../media/image14.png"/><Relationship Id="rId16"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6.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1.jpg"/><Relationship Id="rId4" Type="http://schemas.openxmlformats.org/officeDocument/2006/relationships/image" Target="../media/image66.jpg"/><Relationship Id="rId5" Type="http://schemas.openxmlformats.org/officeDocument/2006/relationships/image" Target="../media/image7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8.jpg"/><Relationship Id="rId4" Type="http://schemas.openxmlformats.org/officeDocument/2006/relationships/image" Target="../media/image6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0.jpg"/><Relationship Id="rId4" Type="http://schemas.openxmlformats.org/officeDocument/2006/relationships/image" Target="../media/image93.jpg"/><Relationship Id="rId5" Type="http://schemas.openxmlformats.org/officeDocument/2006/relationships/image" Target="../media/image71.png"/><Relationship Id="rId6" Type="http://schemas.openxmlformats.org/officeDocument/2006/relationships/image" Target="../media/image10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5.jpg"/><Relationship Id="rId4" Type="http://schemas.openxmlformats.org/officeDocument/2006/relationships/image" Target="../media/image80.jpg"/><Relationship Id="rId5" Type="http://schemas.openxmlformats.org/officeDocument/2006/relationships/image" Target="../media/image84.jpg"/><Relationship Id="rId6" Type="http://schemas.openxmlformats.org/officeDocument/2006/relationships/image" Target="../media/image74.png"/><Relationship Id="rId7" Type="http://schemas.openxmlformats.org/officeDocument/2006/relationships/image" Target="../media/image88.png"/><Relationship Id="rId8" Type="http://schemas.openxmlformats.org/officeDocument/2006/relationships/image" Target="../media/image97.png"/></Relationships>
</file>

<file path=ppt/slides/_rels/slide14.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2.jpg"/><Relationship Id="rId4" Type="http://schemas.openxmlformats.org/officeDocument/2006/relationships/image" Target="../media/image66.jpg"/><Relationship Id="rId9" Type="http://schemas.openxmlformats.org/officeDocument/2006/relationships/image" Target="../media/image22.png"/><Relationship Id="rId5" Type="http://schemas.openxmlformats.org/officeDocument/2006/relationships/image" Target="../media/image95.png"/><Relationship Id="rId6" Type="http://schemas.openxmlformats.org/officeDocument/2006/relationships/image" Target="../media/image102.png"/><Relationship Id="rId7" Type="http://schemas.openxmlformats.org/officeDocument/2006/relationships/image" Target="../media/image81.png"/><Relationship Id="rId8"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3.jpg"/><Relationship Id="rId4" Type="http://schemas.openxmlformats.org/officeDocument/2006/relationships/image" Target="../media/image107.pn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8.png"/><Relationship Id="rId13" Type="http://schemas.openxmlformats.org/officeDocument/2006/relationships/image" Target="../media/image105.jpg"/><Relationship Id="rId12"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104.png"/><Relationship Id="rId9" Type="http://schemas.openxmlformats.org/officeDocument/2006/relationships/image" Target="../media/image115.png"/><Relationship Id="rId15" Type="http://schemas.openxmlformats.org/officeDocument/2006/relationships/image" Target="../media/image96.jpg"/><Relationship Id="rId14" Type="http://schemas.openxmlformats.org/officeDocument/2006/relationships/image" Target="../media/image123.jpg"/><Relationship Id="rId16" Type="http://schemas.openxmlformats.org/officeDocument/2006/relationships/image" Target="../media/image99.jpg"/><Relationship Id="rId5" Type="http://schemas.openxmlformats.org/officeDocument/2006/relationships/image" Target="../media/image5.png"/><Relationship Id="rId6" Type="http://schemas.openxmlformats.org/officeDocument/2006/relationships/image" Target="../media/image32.png"/><Relationship Id="rId7" Type="http://schemas.openxmlformats.org/officeDocument/2006/relationships/image" Target="../media/image111.png"/><Relationship Id="rId8"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138.png"/><Relationship Id="rId5" Type="http://schemas.openxmlformats.org/officeDocument/2006/relationships/image" Target="../media/image8.png"/><Relationship Id="rId6" Type="http://schemas.openxmlformats.org/officeDocument/2006/relationships/image" Target="../media/image114.png"/><Relationship Id="rId7" Type="http://schemas.openxmlformats.org/officeDocument/2006/relationships/image" Target="../media/image120.png"/></Relationships>
</file>

<file path=ppt/slides/_rels/slide19.xml.rels><?xml version="1.0" encoding="UTF-8" standalone="yes"?><Relationships xmlns="http://schemas.openxmlformats.org/package/2006/relationships"><Relationship Id="rId11" Type="http://schemas.openxmlformats.org/officeDocument/2006/relationships/image" Target="../media/image157.png"/><Relationship Id="rId10" Type="http://schemas.openxmlformats.org/officeDocument/2006/relationships/image" Target="../media/image140.png"/><Relationship Id="rId13" Type="http://schemas.openxmlformats.org/officeDocument/2006/relationships/image" Target="../media/image153.png"/><Relationship Id="rId12" Type="http://schemas.openxmlformats.org/officeDocument/2006/relationships/image" Target="../media/image159.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1.jpg"/><Relationship Id="rId4" Type="http://schemas.openxmlformats.org/officeDocument/2006/relationships/image" Target="../media/image109.jpg"/><Relationship Id="rId9" Type="http://schemas.openxmlformats.org/officeDocument/2006/relationships/image" Target="../media/image116.jpg"/><Relationship Id="rId15" Type="http://schemas.openxmlformats.org/officeDocument/2006/relationships/image" Target="../media/image139.png"/><Relationship Id="rId14" Type="http://schemas.openxmlformats.org/officeDocument/2006/relationships/image" Target="../media/image144.png"/><Relationship Id="rId5" Type="http://schemas.openxmlformats.org/officeDocument/2006/relationships/image" Target="../media/image117.jpg"/><Relationship Id="rId6" Type="http://schemas.openxmlformats.org/officeDocument/2006/relationships/image" Target="../media/image121.jpg"/><Relationship Id="rId7" Type="http://schemas.openxmlformats.org/officeDocument/2006/relationships/image" Target="../media/image118.jpg"/><Relationship Id="rId8" Type="http://schemas.openxmlformats.org/officeDocument/2006/relationships/image" Target="../media/image1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0.jpg"/></Relationships>
</file>

<file path=ppt/slides/_rels/slide20.xml.rels><?xml version="1.0" encoding="UTF-8" standalone="yes"?><Relationships xmlns="http://schemas.openxmlformats.org/package/2006/relationships"><Relationship Id="rId20" Type="http://schemas.openxmlformats.org/officeDocument/2006/relationships/image" Target="../media/image142.png"/><Relationship Id="rId22" Type="http://schemas.openxmlformats.org/officeDocument/2006/relationships/image" Target="../media/image155.png"/><Relationship Id="rId21" Type="http://schemas.openxmlformats.org/officeDocument/2006/relationships/image" Target="../media/image143.png"/><Relationship Id="rId24" Type="http://schemas.openxmlformats.org/officeDocument/2006/relationships/image" Target="../media/image160.png"/><Relationship Id="rId23"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5.png"/><Relationship Id="rId4" Type="http://schemas.openxmlformats.org/officeDocument/2006/relationships/image" Target="../media/image151.png"/><Relationship Id="rId9" Type="http://schemas.openxmlformats.org/officeDocument/2006/relationships/image" Target="../media/image128.png"/><Relationship Id="rId26" Type="http://schemas.openxmlformats.org/officeDocument/2006/relationships/image" Target="../media/image147.png"/><Relationship Id="rId25" Type="http://schemas.openxmlformats.org/officeDocument/2006/relationships/image" Target="../media/image32.png"/><Relationship Id="rId28" Type="http://schemas.openxmlformats.org/officeDocument/2006/relationships/image" Target="../media/image157.png"/><Relationship Id="rId27" Type="http://schemas.openxmlformats.org/officeDocument/2006/relationships/image" Target="../media/image146.png"/><Relationship Id="rId5" Type="http://schemas.openxmlformats.org/officeDocument/2006/relationships/image" Target="../media/image125.png"/><Relationship Id="rId6" Type="http://schemas.openxmlformats.org/officeDocument/2006/relationships/image" Target="../media/image133.png"/><Relationship Id="rId29" Type="http://schemas.openxmlformats.org/officeDocument/2006/relationships/image" Target="../media/image159.png"/><Relationship Id="rId7" Type="http://schemas.openxmlformats.org/officeDocument/2006/relationships/image" Target="../media/image12.png"/><Relationship Id="rId8" Type="http://schemas.openxmlformats.org/officeDocument/2006/relationships/image" Target="../media/image141.png"/><Relationship Id="rId31" Type="http://schemas.openxmlformats.org/officeDocument/2006/relationships/image" Target="../media/image148.png"/><Relationship Id="rId30" Type="http://schemas.openxmlformats.org/officeDocument/2006/relationships/image" Target="../media/image149.png"/><Relationship Id="rId11" Type="http://schemas.openxmlformats.org/officeDocument/2006/relationships/image" Target="../media/image107.png"/><Relationship Id="rId10" Type="http://schemas.openxmlformats.org/officeDocument/2006/relationships/image" Target="../media/image14.png"/><Relationship Id="rId32" Type="http://schemas.openxmlformats.org/officeDocument/2006/relationships/image" Target="../media/image22.png"/><Relationship Id="rId13" Type="http://schemas.openxmlformats.org/officeDocument/2006/relationships/image" Target="../media/image52.png"/><Relationship Id="rId12" Type="http://schemas.openxmlformats.org/officeDocument/2006/relationships/image" Target="../media/image130.png"/><Relationship Id="rId15" Type="http://schemas.openxmlformats.org/officeDocument/2006/relationships/image" Target="../media/image134.png"/><Relationship Id="rId14" Type="http://schemas.openxmlformats.org/officeDocument/2006/relationships/image" Target="../media/image137.png"/><Relationship Id="rId17" Type="http://schemas.openxmlformats.org/officeDocument/2006/relationships/image" Target="../media/image25.png"/><Relationship Id="rId16" Type="http://schemas.openxmlformats.org/officeDocument/2006/relationships/image" Target="../media/image31.png"/><Relationship Id="rId19" Type="http://schemas.openxmlformats.org/officeDocument/2006/relationships/image" Target="../media/image145.png"/><Relationship Id="rId18" Type="http://schemas.openxmlformats.org/officeDocument/2006/relationships/image" Target="../media/image1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4.png"/><Relationship Id="rId4" Type="http://schemas.openxmlformats.org/officeDocument/2006/relationships/image" Target="../media/image22.png"/><Relationship Id="rId5" Type="http://schemas.openxmlformats.org/officeDocument/2006/relationships/image" Target="../media/image4.png"/><Relationship Id="rId6"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45.png"/><Relationship Id="rId12"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41.png"/><Relationship Id="rId9" Type="http://schemas.openxmlformats.org/officeDocument/2006/relationships/image" Target="../media/image32.png"/><Relationship Id="rId5" Type="http://schemas.openxmlformats.org/officeDocument/2006/relationships/image" Target="../media/image48.png"/><Relationship Id="rId6" Type="http://schemas.openxmlformats.org/officeDocument/2006/relationships/image" Target="../media/image38.png"/><Relationship Id="rId7" Type="http://schemas.openxmlformats.org/officeDocument/2006/relationships/image" Target="../media/image44.png"/><Relationship Id="rId8"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6.png"/><Relationship Id="rId4" Type="http://schemas.openxmlformats.org/officeDocument/2006/relationships/image" Target="../media/image26.png"/><Relationship Id="rId5"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6.jpg"/><Relationship Id="rId4" Type="http://schemas.openxmlformats.org/officeDocument/2006/relationships/image" Target="../media/image28.png"/><Relationship Id="rId9" Type="http://schemas.openxmlformats.org/officeDocument/2006/relationships/image" Target="../media/image37.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31.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6.jpg"/><Relationship Id="rId4" Type="http://schemas.openxmlformats.org/officeDocument/2006/relationships/image" Target="../media/image67.jpg"/><Relationship Id="rId5" Type="http://schemas.openxmlformats.org/officeDocument/2006/relationships/image" Target="../media/image77.jpg"/><Relationship Id="rId6" Type="http://schemas.openxmlformats.org/officeDocument/2006/relationships/image" Target="../media/image6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grpSp>
        <p:nvGrpSpPr>
          <p:cNvPr id="181" name="Google Shape;181;p8"/>
          <p:cNvGrpSpPr/>
          <p:nvPr/>
        </p:nvGrpSpPr>
        <p:grpSpPr>
          <a:xfrm>
            <a:off x="4921328" y="-37552"/>
            <a:ext cx="13366672" cy="2763083"/>
            <a:chOff x="0" y="-9525"/>
            <a:chExt cx="4550125" cy="940576"/>
          </a:xfrm>
        </p:grpSpPr>
        <p:sp>
          <p:nvSpPr>
            <p:cNvPr id="182" name="Google Shape;182;p8"/>
            <p:cNvSpPr/>
            <p:nvPr/>
          </p:nvSpPr>
          <p:spPr>
            <a:xfrm>
              <a:off x="0" y="0"/>
              <a:ext cx="4550125" cy="931051"/>
            </a:xfrm>
            <a:custGeom>
              <a:rect b="b" l="l" r="r" t="t"/>
              <a:pathLst>
                <a:path extrusionOk="0" h="931051" w="4550125">
                  <a:moveTo>
                    <a:pt x="0" y="0"/>
                  </a:moveTo>
                  <a:lnTo>
                    <a:pt x="4550125" y="0"/>
                  </a:lnTo>
                  <a:lnTo>
                    <a:pt x="4550125" y="931051"/>
                  </a:lnTo>
                  <a:lnTo>
                    <a:pt x="0" y="931051"/>
                  </a:lnTo>
                  <a:close/>
                </a:path>
              </a:pathLst>
            </a:custGeom>
            <a:solidFill>
              <a:srgbClr val="BCDCE7"/>
            </a:solidFill>
            <a:ln>
              <a:noFill/>
            </a:ln>
          </p:spPr>
        </p:sp>
        <p:sp>
          <p:nvSpPr>
            <p:cNvPr id="183" name="Google Shape;183;p8"/>
            <p:cNvSpPr txBox="1"/>
            <p:nvPr/>
          </p:nvSpPr>
          <p:spPr>
            <a:xfrm>
              <a:off x="0" y="-9525"/>
              <a:ext cx="4550125" cy="94057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8"/>
          <p:cNvGrpSpPr/>
          <p:nvPr/>
        </p:nvGrpSpPr>
        <p:grpSpPr>
          <a:xfrm rot="10800000">
            <a:off x="0" y="7539320"/>
            <a:ext cx="13366672" cy="2837326"/>
            <a:chOff x="0" y="-9525"/>
            <a:chExt cx="4550125" cy="965849"/>
          </a:xfrm>
        </p:grpSpPr>
        <p:sp>
          <p:nvSpPr>
            <p:cNvPr id="185" name="Google Shape;185;p8"/>
            <p:cNvSpPr/>
            <p:nvPr/>
          </p:nvSpPr>
          <p:spPr>
            <a:xfrm>
              <a:off x="0" y="0"/>
              <a:ext cx="4550125" cy="956324"/>
            </a:xfrm>
            <a:custGeom>
              <a:rect b="b" l="l" r="r" t="t"/>
              <a:pathLst>
                <a:path extrusionOk="0" h="956324" w="4550125">
                  <a:moveTo>
                    <a:pt x="0" y="0"/>
                  </a:moveTo>
                  <a:lnTo>
                    <a:pt x="4550125" y="0"/>
                  </a:lnTo>
                  <a:lnTo>
                    <a:pt x="4550125" y="956324"/>
                  </a:lnTo>
                  <a:lnTo>
                    <a:pt x="0" y="956324"/>
                  </a:lnTo>
                  <a:close/>
                </a:path>
              </a:pathLst>
            </a:custGeom>
            <a:solidFill>
              <a:srgbClr val="F1CF79"/>
            </a:solidFill>
            <a:ln>
              <a:noFill/>
            </a:ln>
          </p:spPr>
        </p:sp>
        <p:sp>
          <p:nvSpPr>
            <p:cNvPr id="186" name="Google Shape;186;p8"/>
            <p:cNvSpPr txBox="1"/>
            <p:nvPr/>
          </p:nvSpPr>
          <p:spPr>
            <a:xfrm>
              <a:off x="0" y="-9525"/>
              <a:ext cx="4550125" cy="965849"/>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8"/>
          <p:cNvGrpSpPr/>
          <p:nvPr/>
        </p:nvGrpSpPr>
        <p:grpSpPr>
          <a:xfrm>
            <a:off x="4921328" y="-37552"/>
            <a:ext cx="2735102" cy="2763083"/>
            <a:chOff x="0" y="-9525"/>
            <a:chExt cx="931051" cy="940576"/>
          </a:xfrm>
        </p:grpSpPr>
        <p:sp>
          <p:nvSpPr>
            <p:cNvPr id="188" name="Google Shape;188;p8"/>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89C3C7"/>
            </a:solidFill>
            <a:ln>
              <a:noFill/>
            </a:ln>
          </p:spPr>
        </p:sp>
        <p:sp>
          <p:nvSpPr>
            <p:cNvPr id="189" name="Google Shape;189;p8"/>
            <p:cNvSpPr txBox="1"/>
            <p:nvPr/>
          </p:nvSpPr>
          <p:spPr>
            <a:xfrm>
              <a:off x="0" y="-9525"/>
              <a:ext cx="931051" cy="94057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0" name="Google Shape;190;p8"/>
          <p:cNvSpPr/>
          <p:nvPr/>
        </p:nvSpPr>
        <p:spPr>
          <a:xfrm rot="10800000">
            <a:off x="10631713" y="7539475"/>
            <a:ext cx="2734962" cy="2810676"/>
          </a:xfrm>
          <a:custGeom>
            <a:rect b="b" l="l" r="r" t="t"/>
            <a:pathLst>
              <a:path extrusionOk="0" h="935333" w="931051">
                <a:moveTo>
                  <a:pt x="0" y="0"/>
                </a:moveTo>
                <a:lnTo>
                  <a:pt x="931051" y="0"/>
                </a:lnTo>
                <a:lnTo>
                  <a:pt x="931051" y="935333"/>
                </a:lnTo>
                <a:lnTo>
                  <a:pt x="0" y="935333"/>
                </a:lnTo>
                <a:close/>
              </a:path>
            </a:pathLst>
          </a:custGeom>
          <a:solidFill>
            <a:srgbClr val="385473"/>
          </a:solidFill>
          <a:ln>
            <a:noFill/>
          </a:ln>
        </p:spPr>
      </p:sp>
      <p:grpSp>
        <p:nvGrpSpPr>
          <p:cNvPr id="191" name="Google Shape;191;p8"/>
          <p:cNvGrpSpPr/>
          <p:nvPr/>
        </p:nvGrpSpPr>
        <p:grpSpPr>
          <a:xfrm>
            <a:off x="7656430" y="-37552"/>
            <a:ext cx="2735102" cy="2763083"/>
            <a:chOff x="0" y="-9525"/>
            <a:chExt cx="931051" cy="940576"/>
          </a:xfrm>
        </p:grpSpPr>
        <p:sp>
          <p:nvSpPr>
            <p:cNvPr id="192" name="Google Shape;192;p8"/>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F1CF79"/>
            </a:solidFill>
            <a:ln>
              <a:noFill/>
            </a:ln>
          </p:spPr>
        </p:sp>
        <p:sp>
          <p:nvSpPr>
            <p:cNvPr id="193" name="Google Shape;193;p8"/>
            <p:cNvSpPr txBox="1"/>
            <p:nvPr/>
          </p:nvSpPr>
          <p:spPr>
            <a:xfrm>
              <a:off x="0" y="-9525"/>
              <a:ext cx="931051" cy="94057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8"/>
          <p:cNvSpPr/>
          <p:nvPr/>
        </p:nvSpPr>
        <p:spPr>
          <a:xfrm rot="10800000">
            <a:off x="7896613" y="7539898"/>
            <a:ext cx="2734962" cy="2815352"/>
          </a:xfrm>
          <a:custGeom>
            <a:rect b="b" l="l" r="r" t="t"/>
            <a:pathLst>
              <a:path extrusionOk="0" h="935333" w="931051">
                <a:moveTo>
                  <a:pt x="0" y="0"/>
                </a:moveTo>
                <a:lnTo>
                  <a:pt x="931051" y="0"/>
                </a:lnTo>
                <a:lnTo>
                  <a:pt x="931051" y="935333"/>
                </a:lnTo>
                <a:lnTo>
                  <a:pt x="0" y="935333"/>
                </a:lnTo>
                <a:close/>
              </a:path>
            </a:pathLst>
          </a:custGeom>
          <a:solidFill>
            <a:srgbClr val="BCDCE7"/>
          </a:solidFill>
          <a:ln>
            <a:noFill/>
          </a:ln>
        </p:spPr>
      </p:sp>
      <p:grpSp>
        <p:nvGrpSpPr>
          <p:cNvPr id="195" name="Google Shape;195;p8"/>
          <p:cNvGrpSpPr/>
          <p:nvPr/>
        </p:nvGrpSpPr>
        <p:grpSpPr>
          <a:xfrm>
            <a:off x="13126635" y="-37552"/>
            <a:ext cx="2735102" cy="2763083"/>
            <a:chOff x="0" y="-9525"/>
            <a:chExt cx="931051" cy="940576"/>
          </a:xfrm>
        </p:grpSpPr>
        <p:sp>
          <p:nvSpPr>
            <p:cNvPr id="196" name="Google Shape;196;p8"/>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FFFFFF"/>
            </a:solidFill>
            <a:ln>
              <a:noFill/>
            </a:ln>
          </p:spPr>
        </p:sp>
        <p:sp>
          <p:nvSpPr>
            <p:cNvPr id="197" name="Google Shape;197;p8"/>
            <p:cNvSpPr txBox="1"/>
            <p:nvPr/>
          </p:nvSpPr>
          <p:spPr>
            <a:xfrm>
              <a:off x="0" y="-9525"/>
              <a:ext cx="931051" cy="94057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8"/>
          <p:cNvGrpSpPr/>
          <p:nvPr/>
        </p:nvGrpSpPr>
        <p:grpSpPr>
          <a:xfrm rot="10800000">
            <a:off x="2426263" y="7539320"/>
            <a:ext cx="2735102" cy="2837326"/>
            <a:chOff x="0" y="-9525"/>
            <a:chExt cx="931051" cy="965849"/>
          </a:xfrm>
        </p:grpSpPr>
        <p:sp>
          <p:nvSpPr>
            <p:cNvPr id="199" name="Google Shape;199;p8"/>
            <p:cNvSpPr/>
            <p:nvPr/>
          </p:nvSpPr>
          <p:spPr>
            <a:xfrm>
              <a:off x="0" y="0"/>
              <a:ext cx="931051" cy="956324"/>
            </a:xfrm>
            <a:custGeom>
              <a:rect b="b" l="l" r="r" t="t"/>
              <a:pathLst>
                <a:path extrusionOk="0" h="956324" w="931051">
                  <a:moveTo>
                    <a:pt x="0" y="0"/>
                  </a:moveTo>
                  <a:lnTo>
                    <a:pt x="931051" y="0"/>
                  </a:lnTo>
                  <a:lnTo>
                    <a:pt x="931051" y="956324"/>
                  </a:lnTo>
                  <a:lnTo>
                    <a:pt x="0" y="956324"/>
                  </a:lnTo>
                  <a:close/>
                </a:path>
              </a:pathLst>
            </a:custGeom>
            <a:solidFill>
              <a:srgbClr val="FFFFFF"/>
            </a:solidFill>
            <a:ln>
              <a:noFill/>
            </a:ln>
          </p:spPr>
        </p:sp>
        <p:sp>
          <p:nvSpPr>
            <p:cNvPr id="200" name="Google Shape;200;p8"/>
            <p:cNvSpPr txBox="1"/>
            <p:nvPr/>
          </p:nvSpPr>
          <p:spPr>
            <a:xfrm>
              <a:off x="0" y="-9525"/>
              <a:ext cx="931051" cy="965849"/>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8"/>
          <p:cNvGrpSpPr/>
          <p:nvPr/>
        </p:nvGrpSpPr>
        <p:grpSpPr>
          <a:xfrm>
            <a:off x="0" y="-41806"/>
            <a:ext cx="2735102" cy="2763083"/>
            <a:chOff x="0" y="-9525"/>
            <a:chExt cx="931051" cy="940576"/>
          </a:xfrm>
        </p:grpSpPr>
        <p:sp>
          <p:nvSpPr>
            <p:cNvPr id="202" name="Google Shape;202;p8"/>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89C3C7"/>
            </a:solidFill>
            <a:ln>
              <a:noFill/>
            </a:ln>
          </p:spPr>
        </p:sp>
        <p:sp>
          <p:nvSpPr>
            <p:cNvPr id="203" name="Google Shape;203;p8"/>
            <p:cNvSpPr txBox="1"/>
            <p:nvPr/>
          </p:nvSpPr>
          <p:spPr>
            <a:xfrm>
              <a:off x="0" y="-9525"/>
              <a:ext cx="931051" cy="940576"/>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8"/>
          <p:cNvGrpSpPr/>
          <p:nvPr/>
        </p:nvGrpSpPr>
        <p:grpSpPr>
          <a:xfrm rot="10800000">
            <a:off x="15552898" y="7543574"/>
            <a:ext cx="2735102" cy="2833073"/>
            <a:chOff x="0" y="-9525"/>
            <a:chExt cx="931051" cy="964401"/>
          </a:xfrm>
        </p:grpSpPr>
        <p:sp>
          <p:nvSpPr>
            <p:cNvPr id="205" name="Google Shape;205;p8"/>
            <p:cNvSpPr/>
            <p:nvPr/>
          </p:nvSpPr>
          <p:spPr>
            <a:xfrm>
              <a:off x="0" y="0"/>
              <a:ext cx="931051" cy="954876"/>
            </a:xfrm>
            <a:custGeom>
              <a:rect b="b" l="l" r="r" t="t"/>
              <a:pathLst>
                <a:path extrusionOk="0" h="954876" w="931051">
                  <a:moveTo>
                    <a:pt x="0" y="0"/>
                  </a:moveTo>
                  <a:lnTo>
                    <a:pt x="931051" y="0"/>
                  </a:lnTo>
                  <a:lnTo>
                    <a:pt x="931051" y="954876"/>
                  </a:lnTo>
                  <a:lnTo>
                    <a:pt x="0" y="954876"/>
                  </a:lnTo>
                  <a:close/>
                </a:path>
              </a:pathLst>
            </a:custGeom>
            <a:solidFill>
              <a:srgbClr val="F1CF79"/>
            </a:solidFill>
            <a:ln>
              <a:noFill/>
            </a:ln>
          </p:spPr>
        </p:sp>
        <p:sp>
          <p:nvSpPr>
            <p:cNvPr id="206" name="Google Shape;206;p8"/>
            <p:cNvSpPr txBox="1"/>
            <p:nvPr/>
          </p:nvSpPr>
          <p:spPr>
            <a:xfrm>
              <a:off x="0" y="-9525"/>
              <a:ext cx="931051" cy="964401"/>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7" name="Google Shape;207;p8"/>
          <p:cNvSpPr/>
          <p:nvPr/>
        </p:nvSpPr>
        <p:spPr>
          <a:xfrm rot="5400000">
            <a:off x="-683080" y="660931"/>
            <a:ext cx="2743426" cy="1377267"/>
          </a:xfrm>
          <a:custGeom>
            <a:rect b="b" l="l" r="r" t="t"/>
            <a:pathLst>
              <a:path extrusionOk="0" h="1377267" w="2743426">
                <a:moveTo>
                  <a:pt x="0" y="0"/>
                </a:moveTo>
                <a:lnTo>
                  <a:pt x="2743426" y="0"/>
                </a:lnTo>
                <a:lnTo>
                  <a:pt x="2743426" y="1377267"/>
                </a:lnTo>
                <a:lnTo>
                  <a:pt x="0" y="1377267"/>
                </a:lnTo>
                <a:lnTo>
                  <a:pt x="0" y="0"/>
                </a:lnTo>
                <a:close/>
              </a:path>
            </a:pathLst>
          </a:custGeom>
          <a:blipFill rotWithShape="1">
            <a:blip r:embed="rId3">
              <a:alphaModFix/>
            </a:blip>
            <a:stretch>
              <a:fillRect b="0" l="0" r="0" t="0"/>
            </a:stretch>
          </a:blipFill>
          <a:ln>
            <a:noFill/>
          </a:ln>
        </p:spPr>
      </p:sp>
      <p:sp>
        <p:nvSpPr>
          <p:cNvPr id="208" name="Google Shape;208;p8"/>
          <p:cNvSpPr/>
          <p:nvPr/>
        </p:nvSpPr>
        <p:spPr>
          <a:xfrm rot="-5400000">
            <a:off x="16227654" y="8226654"/>
            <a:ext cx="2743426" cy="1377267"/>
          </a:xfrm>
          <a:custGeom>
            <a:rect b="b" l="l" r="r" t="t"/>
            <a:pathLst>
              <a:path extrusionOk="0" h="1377267" w="2743426">
                <a:moveTo>
                  <a:pt x="0" y="0"/>
                </a:moveTo>
                <a:lnTo>
                  <a:pt x="2743426" y="0"/>
                </a:lnTo>
                <a:lnTo>
                  <a:pt x="2743426" y="1377266"/>
                </a:lnTo>
                <a:lnTo>
                  <a:pt x="0" y="1377266"/>
                </a:lnTo>
                <a:lnTo>
                  <a:pt x="0" y="0"/>
                </a:lnTo>
                <a:close/>
              </a:path>
            </a:pathLst>
          </a:custGeom>
          <a:blipFill rotWithShape="1">
            <a:blip r:embed="rId3">
              <a:alphaModFix/>
            </a:blip>
            <a:stretch>
              <a:fillRect b="0" l="0" r="0" t="0"/>
            </a:stretch>
          </a:blipFill>
          <a:ln>
            <a:noFill/>
          </a:ln>
        </p:spPr>
      </p:sp>
      <p:sp>
        <p:nvSpPr>
          <p:cNvPr id="209" name="Google Shape;209;p8"/>
          <p:cNvSpPr/>
          <p:nvPr/>
        </p:nvSpPr>
        <p:spPr>
          <a:xfrm rot="5400000">
            <a:off x="11076004" y="660931"/>
            <a:ext cx="2743426" cy="1377267"/>
          </a:xfrm>
          <a:custGeom>
            <a:rect b="b" l="l" r="r" t="t"/>
            <a:pathLst>
              <a:path extrusionOk="0" h="1377267" w="2743426">
                <a:moveTo>
                  <a:pt x="0" y="0"/>
                </a:moveTo>
                <a:lnTo>
                  <a:pt x="2743426" y="0"/>
                </a:lnTo>
                <a:lnTo>
                  <a:pt x="2743426" y="1377267"/>
                </a:lnTo>
                <a:lnTo>
                  <a:pt x="0" y="1377267"/>
                </a:lnTo>
                <a:lnTo>
                  <a:pt x="0" y="0"/>
                </a:lnTo>
                <a:close/>
              </a:path>
            </a:pathLst>
          </a:custGeom>
          <a:blipFill rotWithShape="1">
            <a:blip r:embed="rId4">
              <a:alphaModFix/>
            </a:blip>
            <a:stretch>
              <a:fillRect b="0" l="0" r="0" t="0"/>
            </a:stretch>
          </a:blipFill>
          <a:ln>
            <a:noFill/>
          </a:ln>
        </p:spPr>
      </p:sp>
      <p:sp>
        <p:nvSpPr>
          <p:cNvPr id="210" name="Google Shape;210;p8"/>
          <p:cNvSpPr/>
          <p:nvPr/>
        </p:nvSpPr>
        <p:spPr>
          <a:xfrm rot="-5400000">
            <a:off x="4468570" y="8226654"/>
            <a:ext cx="2743426" cy="1377267"/>
          </a:xfrm>
          <a:custGeom>
            <a:rect b="b" l="l" r="r" t="t"/>
            <a:pathLst>
              <a:path extrusionOk="0" h="1377267" w="2743426">
                <a:moveTo>
                  <a:pt x="0" y="0"/>
                </a:moveTo>
                <a:lnTo>
                  <a:pt x="2743426" y="0"/>
                </a:lnTo>
                <a:lnTo>
                  <a:pt x="2743426" y="1377266"/>
                </a:lnTo>
                <a:lnTo>
                  <a:pt x="0" y="1377266"/>
                </a:lnTo>
                <a:lnTo>
                  <a:pt x="0" y="0"/>
                </a:lnTo>
                <a:close/>
              </a:path>
            </a:pathLst>
          </a:custGeom>
          <a:blipFill rotWithShape="1">
            <a:blip r:embed="rId5">
              <a:alphaModFix/>
            </a:blip>
            <a:stretch>
              <a:fillRect b="0" l="0" r="0" t="0"/>
            </a:stretch>
          </a:blipFill>
          <a:ln>
            <a:noFill/>
          </a:ln>
        </p:spPr>
      </p:sp>
      <p:sp>
        <p:nvSpPr>
          <p:cNvPr id="211" name="Google Shape;211;p8"/>
          <p:cNvSpPr/>
          <p:nvPr/>
        </p:nvSpPr>
        <p:spPr>
          <a:xfrm flipH="1">
            <a:off x="1367551" y="-9571"/>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6">
              <a:alphaModFix/>
            </a:blip>
            <a:stretch>
              <a:fillRect b="0" l="0" r="0" t="0"/>
            </a:stretch>
          </a:blipFill>
          <a:ln>
            <a:noFill/>
          </a:ln>
        </p:spPr>
      </p:sp>
      <p:sp>
        <p:nvSpPr>
          <p:cNvPr id="212" name="Google Shape;212;p8"/>
          <p:cNvSpPr/>
          <p:nvPr/>
        </p:nvSpPr>
        <p:spPr>
          <a:xfrm flipH="1" rot="10800000">
            <a:off x="15552898" y="8906872"/>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7">
              <a:alphaModFix/>
            </a:blip>
            <a:stretch>
              <a:fillRect b="0" l="0" r="0" t="0"/>
            </a:stretch>
          </a:blipFill>
          <a:ln>
            <a:noFill/>
          </a:ln>
        </p:spPr>
      </p:sp>
      <p:sp>
        <p:nvSpPr>
          <p:cNvPr id="213" name="Google Shape;213;p8"/>
          <p:cNvSpPr/>
          <p:nvPr/>
        </p:nvSpPr>
        <p:spPr>
          <a:xfrm flipH="1">
            <a:off x="10391532" y="0"/>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8">
              <a:alphaModFix/>
            </a:blip>
            <a:stretch>
              <a:fillRect b="0" l="0" r="0" t="0"/>
            </a:stretch>
          </a:blipFill>
          <a:ln>
            <a:noFill/>
          </a:ln>
        </p:spPr>
      </p:sp>
      <p:sp>
        <p:nvSpPr>
          <p:cNvPr id="214" name="Google Shape;214;p8"/>
          <p:cNvSpPr/>
          <p:nvPr/>
        </p:nvSpPr>
        <p:spPr>
          <a:xfrm flipH="1" rot="10800000">
            <a:off x="6528917" y="8897300"/>
            <a:ext cx="1367551" cy="1367551"/>
          </a:xfrm>
          <a:custGeom>
            <a:rect b="b" l="l" r="r" t="t"/>
            <a:pathLst>
              <a:path extrusionOk="0" h="1367551" w="1367551">
                <a:moveTo>
                  <a:pt x="1367551" y="0"/>
                </a:moveTo>
                <a:lnTo>
                  <a:pt x="0" y="0"/>
                </a:lnTo>
                <a:lnTo>
                  <a:pt x="0" y="1367552"/>
                </a:lnTo>
                <a:lnTo>
                  <a:pt x="1367551" y="1367552"/>
                </a:lnTo>
                <a:lnTo>
                  <a:pt x="1367551" y="0"/>
                </a:lnTo>
                <a:close/>
              </a:path>
            </a:pathLst>
          </a:custGeom>
          <a:blipFill rotWithShape="1">
            <a:blip r:embed="rId9">
              <a:alphaModFix/>
            </a:blip>
            <a:stretch>
              <a:fillRect b="0" l="0" r="0" t="0"/>
            </a:stretch>
          </a:blipFill>
          <a:ln>
            <a:noFill/>
          </a:ln>
        </p:spPr>
      </p:sp>
      <p:sp>
        <p:nvSpPr>
          <p:cNvPr id="215" name="Google Shape;215;p8"/>
          <p:cNvSpPr/>
          <p:nvPr/>
        </p:nvSpPr>
        <p:spPr>
          <a:xfrm flipH="1" rot="5400000">
            <a:off x="1367551" y="1349565"/>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8">
              <a:alphaModFix/>
            </a:blip>
            <a:stretch>
              <a:fillRect b="0" l="0" r="0" t="0"/>
            </a:stretch>
          </a:blipFill>
          <a:ln>
            <a:noFill/>
          </a:ln>
        </p:spPr>
      </p:sp>
      <p:sp>
        <p:nvSpPr>
          <p:cNvPr id="216" name="Google Shape;216;p8"/>
          <p:cNvSpPr/>
          <p:nvPr/>
        </p:nvSpPr>
        <p:spPr>
          <a:xfrm flipH="1" rot="-5400000">
            <a:off x="15552898" y="7547736"/>
            <a:ext cx="1367551" cy="1367551"/>
          </a:xfrm>
          <a:custGeom>
            <a:rect b="b" l="l" r="r" t="t"/>
            <a:pathLst>
              <a:path extrusionOk="0" h="1367551" w="1367551">
                <a:moveTo>
                  <a:pt x="1367551" y="0"/>
                </a:moveTo>
                <a:lnTo>
                  <a:pt x="0" y="0"/>
                </a:lnTo>
                <a:lnTo>
                  <a:pt x="0" y="1367551"/>
                </a:lnTo>
                <a:lnTo>
                  <a:pt x="1367551" y="1367551"/>
                </a:lnTo>
                <a:lnTo>
                  <a:pt x="1367551" y="0"/>
                </a:lnTo>
                <a:close/>
              </a:path>
            </a:pathLst>
          </a:custGeom>
          <a:blipFill rotWithShape="1">
            <a:blip r:embed="rId8">
              <a:alphaModFix/>
            </a:blip>
            <a:stretch>
              <a:fillRect b="0" l="0" r="0" t="0"/>
            </a:stretch>
          </a:blipFill>
          <a:ln>
            <a:noFill/>
          </a:ln>
        </p:spPr>
      </p:sp>
      <p:sp>
        <p:nvSpPr>
          <p:cNvPr id="217" name="Google Shape;217;p8"/>
          <p:cNvSpPr/>
          <p:nvPr/>
        </p:nvSpPr>
        <p:spPr>
          <a:xfrm>
            <a:off x="2973329" y="-9571"/>
            <a:ext cx="1640970" cy="2726687"/>
          </a:xfrm>
          <a:custGeom>
            <a:rect b="b" l="l" r="r" t="t"/>
            <a:pathLst>
              <a:path extrusionOk="0" h="2726687" w="1640970">
                <a:moveTo>
                  <a:pt x="0" y="0"/>
                </a:moveTo>
                <a:lnTo>
                  <a:pt x="1640970" y="0"/>
                </a:lnTo>
                <a:lnTo>
                  <a:pt x="1640970" y="2726687"/>
                </a:lnTo>
                <a:lnTo>
                  <a:pt x="0" y="2726687"/>
                </a:lnTo>
                <a:lnTo>
                  <a:pt x="0" y="0"/>
                </a:lnTo>
                <a:close/>
              </a:path>
            </a:pathLst>
          </a:custGeom>
          <a:blipFill rotWithShape="1">
            <a:blip r:embed="rId10">
              <a:alphaModFix/>
            </a:blip>
            <a:stretch>
              <a:fillRect b="0" l="0" r="0" t="0"/>
            </a:stretch>
          </a:blipFill>
          <a:ln>
            <a:noFill/>
          </a:ln>
        </p:spPr>
      </p:sp>
      <p:sp>
        <p:nvSpPr>
          <p:cNvPr id="218" name="Google Shape;218;p8"/>
          <p:cNvSpPr/>
          <p:nvPr/>
        </p:nvSpPr>
        <p:spPr>
          <a:xfrm rot="10800000">
            <a:off x="13366556" y="7539474"/>
            <a:ext cx="2185642" cy="2810676"/>
          </a:xfrm>
          <a:custGeom>
            <a:rect b="b" l="l" r="r" t="t"/>
            <a:pathLst>
              <a:path extrusionOk="0" h="935333" w="931051">
                <a:moveTo>
                  <a:pt x="0" y="0"/>
                </a:moveTo>
                <a:lnTo>
                  <a:pt x="931051" y="0"/>
                </a:lnTo>
                <a:lnTo>
                  <a:pt x="931051" y="935333"/>
                </a:lnTo>
                <a:lnTo>
                  <a:pt x="0" y="935333"/>
                </a:lnTo>
                <a:close/>
              </a:path>
            </a:pathLst>
          </a:custGeom>
          <a:solidFill>
            <a:schemeClr val="lt1"/>
          </a:solidFill>
          <a:ln>
            <a:noFill/>
          </a:ln>
        </p:spPr>
      </p:sp>
      <p:sp>
        <p:nvSpPr>
          <p:cNvPr id="219" name="Google Shape;219;p8"/>
          <p:cNvSpPr/>
          <p:nvPr/>
        </p:nvSpPr>
        <p:spPr>
          <a:xfrm rot="10800000">
            <a:off x="13673701" y="7547736"/>
            <a:ext cx="1640970" cy="2726687"/>
          </a:xfrm>
          <a:custGeom>
            <a:rect b="b" l="l" r="r" t="t"/>
            <a:pathLst>
              <a:path extrusionOk="0" h="2726687" w="1640970">
                <a:moveTo>
                  <a:pt x="0" y="0"/>
                </a:moveTo>
                <a:lnTo>
                  <a:pt x="1640970" y="0"/>
                </a:lnTo>
                <a:lnTo>
                  <a:pt x="1640970" y="2726687"/>
                </a:lnTo>
                <a:lnTo>
                  <a:pt x="0" y="2726687"/>
                </a:lnTo>
                <a:lnTo>
                  <a:pt x="0" y="0"/>
                </a:lnTo>
                <a:close/>
              </a:path>
            </a:pathLst>
          </a:custGeom>
          <a:blipFill rotWithShape="1">
            <a:blip r:embed="rId10">
              <a:alphaModFix/>
            </a:blip>
            <a:stretch>
              <a:fillRect b="0" l="0" r="0" t="0"/>
            </a:stretch>
          </a:blipFill>
          <a:ln>
            <a:noFill/>
          </a:ln>
        </p:spPr>
      </p:sp>
      <p:sp>
        <p:nvSpPr>
          <p:cNvPr id="220" name="Google Shape;220;p8"/>
          <p:cNvSpPr/>
          <p:nvPr/>
        </p:nvSpPr>
        <p:spPr>
          <a:xfrm>
            <a:off x="8319033" y="143855"/>
            <a:ext cx="1409897" cy="2493386"/>
          </a:xfrm>
          <a:custGeom>
            <a:rect b="b" l="l" r="r" t="t"/>
            <a:pathLst>
              <a:path extrusionOk="0" h="2493386" w="1409897">
                <a:moveTo>
                  <a:pt x="0" y="0"/>
                </a:moveTo>
                <a:lnTo>
                  <a:pt x="1409896" y="0"/>
                </a:lnTo>
                <a:lnTo>
                  <a:pt x="1409896" y="2493386"/>
                </a:lnTo>
                <a:lnTo>
                  <a:pt x="0" y="2493386"/>
                </a:lnTo>
                <a:lnTo>
                  <a:pt x="0" y="0"/>
                </a:lnTo>
                <a:close/>
              </a:path>
            </a:pathLst>
          </a:custGeom>
          <a:blipFill rotWithShape="1">
            <a:blip r:embed="rId11">
              <a:alphaModFix/>
            </a:blip>
            <a:stretch>
              <a:fillRect b="0" l="0" r="0" t="0"/>
            </a:stretch>
          </a:blipFill>
          <a:ln>
            <a:noFill/>
          </a:ln>
        </p:spPr>
      </p:sp>
      <p:sp>
        <p:nvSpPr>
          <p:cNvPr id="221" name="Google Shape;221;p8"/>
          <p:cNvSpPr/>
          <p:nvPr/>
        </p:nvSpPr>
        <p:spPr>
          <a:xfrm rot="10800000">
            <a:off x="8559071" y="7627610"/>
            <a:ext cx="1409897" cy="2493386"/>
          </a:xfrm>
          <a:custGeom>
            <a:rect b="b" l="l" r="r" t="t"/>
            <a:pathLst>
              <a:path extrusionOk="0" h="2493386" w="1409897">
                <a:moveTo>
                  <a:pt x="0" y="0"/>
                </a:moveTo>
                <a:lnTo>
                  <a:pt x="1409896" y="0"/>
                </a:lnTo>
                <a:lnTo>
                  <a:pt x="1409896" y="2493386"/>
                </a:lnTo>
                <a:lnTo>
                  <a:pt x="0" y="2493386"/>
                </a:lnTo>
                <a:lnTo>
                  <a:pt x="0" y="0"/>
                </a:lnTo>
                <a:close/>
              </a:path>
            </a:pathLst>
          </a:custGeom>
          <a:blipFill rotWithShape="1">
            <a:blip r:embed="rId12">
              <a:alphaModFix/>
            </a:blip>
            <a:stretch>
              <a:fillRect b="0" l="0" r="0" t="0"/>
            </a:stretch>
          </a:blipFill>
          <a:ln>
            <a:noFill/>
          </a:ln>
        </p:spPr>
      </p:sp>
      <p:sp>
        <p:nvSpPr>
          <p:cNvPr id="222" name="Google Shape;222;p8"/>
          <p:cNvSpPr/>
          <p:nvPr/>
        </p:nvSpPr>
        <p:spPr>
          <a:xfrm>
            <a:off x="5505549" y="505607"/>
            <a:ext cx="1687916" cy="1687916"/>
          </a:xfrm>
          <a:custGeom>
            <a:rect b="b" l="l" r="r" t="t"/>
            <a:pathLst>
              <a:path extrusionOk="0" h="1687916" w="1687916">
                <a:moveTo>
                  <a:pt x="0" y="0"/>
                </a:moveTo>
                <a:lnTo>
                  <a:pt x="1687916" y="0"/>
                </a:lnTo>
                <a:lnTo>
                  <a:pt x="1687916" y="1687915"/>
                </a:lnTo>
                <a:lnTo>
                  <a:pt x="0" y="1687915"/>
                </a:lnTo>
                <a:lnTo>
                  <a:pt x="0" y="0"/>
                </a:lnTo>
                <a:close/>
              </a:path>
            </a:pathLst>
          </a:custGeom>
          <a:blipFill rotWithShape="1">
            <a:blip r:embed="rId13">
              <a:alphaModFix/>
            </a:blip>
            <a:stretch>
              <a:fillRect b="0" l="0" r="0" t="0"/>
            </a:stretch>
          </a:blipFill>
          <a:ln>
            <a:noFill/>
          </a:ln>
        </p:spPr>
      </p:sp>
      <p:sp>
        <p:nvSpPr>
          <p:cNvPr id="223" name="Google Shape;223;p8"/>
          <p:cNvSpPr/>
          <p:nvPr/>
        </p:nvSpPr>
        <p:spPr>
          <a:xfrm rot="10800000">
            <a:off x="11094535" y="8071329"/>
            <a:ext cx="1687916" cy="1687916"/>
          </a:xfrm>
          <a:custGeom>
            <a:rect b="b" l="l" r="r" t="t"/>
            <a:pathLst>
              <a:path extrusionOk="0" h="1687916" w="1687916">
                <a:moveTo>
                  <a:pt x="0" y="0"/>
                </a:moveTo>
                <a:lnTo>
                  <a:pt x="1687916" y="0"/>
                </a:lnTo>
                <a:lnTo>
                  <a:pt x="1687916" y="1687916"/>
                </a:lnTo>
                <a:lnTo>
                  <a:pt x="0" y="1687916"/>
                </a:lnTo>
                <a:lnTo>
                  <a:pt x="0" y="0"/>
                </a:lnTo>
                <a:close/>
              </a:path>
            </a:pathLst>
          </a:custGeom>
          <a:blipFill rotWithShape="1">
            <a:blip r:embed="rId14">
              <a:alphaModFix/>
            </a:blip>
            <a:stretch>
              <a:fillRect b="0" l="0" r="0" t="0"/>
            </a:stretch>
          </a:blipFill>
          <a:ln>
            <a:noFill/>
          </a:ln>
        </p:spPr>
      </p:sp>
      <p:sp>
        <p:nvSpPr>
          <p:cNvPr id="224" name="Google Shape;224;p8"/>
          <p:cNvSpPr/>
          <p:nvPr/>
        </p:nvSpPr>
        <p:spPr>
          <a:xfrm>
            <a:off x="13723882" y="505607"/>
            <a:ext cx="1540607" cy="1687916"/>
          </a:xfrm>
          <a:custGeom>
            <a:rect b="b" l="l" r="r" t="t"/>
            <a:pathLst>
              <a:path extrusionOk="0" h="1687916" w="1540607">
                <a:moveTo>
                  <a:pt x="0" y="0"/>
                </a:moveTo>
                <a:lnTo>
                  <a:pt x="1540607" y="0"/>
                </a:lnTo>
                <a:lnTo>
                  <a:pt x="1540607" y="1687915"/>
                </a:lnTo>
                <a:lnTo>
                  <a:pt x="0" y="1687915"/>
                </a:lnTo>
                <a:lnTo>
                  <a:pt x="0" y="0"/>
                </a:lnTo>
                <a:close/>
              </a:path>
            </a:pathLst>
          </a:custGeom>
          <a:blipFill rotWithShape="1">
            <a:blip r:embed="rId15">
              <a:alphaModFix/>
            </a:blip>
            <a:stretch>
              <a:fillRect b="0" l="0" r="0" t="0"/>
            </a:stretch>
          </a:blipFill>
          <a:ln>
            <a:noFill/>
          </a:ln>
        </p:spPr>
      </p:sp>
      <p:sp>
        <p:nvSpPr>
          <p:cNvPr id="225" name="Google Shape;225;p8"/>
          <p:cNvSpPr/>
          <p:nvPr/>
        </p:nvSpPr>
        <p:spPr>
          <a:xfrm rot="10800000">
            <a:off x="3023511" y="8071329"/>
            <a:ext cx="1540607" cy="1687916"/>
          </a:xfrm>
          <a:custGeom>
            <a:rect b="b" l="l" r="r" t="t"/>
            <a:pathLst>
              <a:path extrusionOk="0" h="1687916" w="1540607">
                <a:moveTo>
                  <a:pt x="0" y="0"/>
                </a:moveTo>
                <a:lnTo>
                  <a:pt x="1540607" y="0"/>
                </a:lnTo>
                <a:lnTo>
                  <a:pt x="1540607" y="1687916"/>
                </a:lnTo>
                <a:lnTo>
                  <a:pt x="0" y="1687916"/>
                </a:lnTo>
                <a:lnTo>
                  <a:pt x="0" y="0"/>
                </a:lnTo>
                <a:close/>
              </a:path>
            </a:pathLst>
          </a:custGeom>
          <a:blipFill rotWithShape="1">
            <a:blip r:embed="rId15">
              <a:alphaModFix/>
            </a:blip>
            <a:stretch>
              <a:fillRect b="0" l="0" r="0" t="0"/>
            </a:stretch>
          </a:blipFill>
          <a:ln>
            <a:noFill/>
          </a:ln>
        </p:spPr>
      </p:sp>
      <p:sp>
        <p:nvSpPr>
          <p:cNvPr id="226" name="Google Shape;226;p8"/>
          <p:cNvSpPr txBox="1"/>
          <p:nvPr/>
        </p:nvSpPr>
        <p:spPr>
          <a:xfrm>
            <a:off x="1254211" y="4058948"/>
            <a:ext cx="15779700" cy="24627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15999" u="none" cap="none" strike="noStrike">
                <a:solidFill>
                  <a:srgbClr val="F1CF79"/>
                </a:solidFill>
                <a:latin typeface="Montserrat Black"/>
                <a:ea typeface="Montserrat Black"/>
                <a:cs typeface="Montserrat Black"/>
                <a:sym typeface="Montserrat Black"/>
              </a:rPr>
              <a:t>SCANDINAVIA</a:t>
            </a:r>
            <a:endParaRPr/>
          </a:p>
        </p:txBody>
      </p:sp>
      <p:sp>
        <p:nvSpPr>
          <p:cNvPr id="227" name="Google Shape;227;p8"/>
          <p:cNvSpPr txBox="1"/>
          <p:nvPr/>
        </p:nvSpPr>
        <p:spPr>
          <a:xfrm>
            <a:off x="5209454" y="3284373"/>
            <a:ext cx="7869092" cy="857602"/>
          </a:xfrm>
          <a:prstGeom prst="rect">
            <a:avLst/>
          </a:prstGeom>
          <a:noFill/>
          <a:ln>
            <a:noFill/>
          </a:ln>
        </p:spPr>
        <p:txBody>
          <a:bodyPr anchorCtr="0" anchor="t" bIns="0" lIns="0" spcFirstLastPara="1" rIns="0" wrap="square" tIns="0">
            <a:spAutoFit/>
          </a:bodyPr>
          <a:lstStyle/>
          <a:p>
            <a:pPr indent="0" lvl="0" marL="0" marR="0" rtl="0" algn="ctr">
              <a:lnSpc>
                <a:spcPct val="108004"/>
              </a:lnSpc>
              <a:spcBef>
                <a:spcPts val="0"/>
              </a:spcBef>
              <a:spcAft>
                <a:spcPts val="0"/>
              </a:spcAft>
              <a:buNone/>
            </a:pPr>
            <a:r>
              <a:rPr b="1" i="0" lang="en-US" sz="6134" u="none" cap="none" strike="noStrike">
                <a:solidFill>
                  <a:srgbClr val="385473"/>
                </a:solidFill>
                <a:latin typeface="Cabin"/>
                <a:ea typeface="Cabin"/>
                <a:cs typeface="Cabin"/>
                <a:sym typeface="Cabin"/>
              </a:rPr>
              <a:t>TRAVEL GUIDE:</a:t>
            </a:r>
            <a:endParaRPr/>
          </a:p>
        </p:txBody>
      </p:sp>
      <p:sp>
        <p:nvSpPr>
          <p:cNvPr id="228" name="Google Shape;228;p8"/>
          <p:cNvSpPr txBox="1"/>
          <p:nvPr/>
        </p:nvSpPr>
        <p:spPr>
          <a:xfrm>
            <a:off x="4830485" y="6445896"/>
            <a:ext cx="8627030"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272727"/>
                </a:solidFill>
                <a:latin typeface="Cabin"/>
                <a:ea typeface="Cabin"/>
                <a:cs typeface="Cabin"/>
                <a:sym typeface="Cabin"/>
              </a:rPr>
              <a:t>Discover the Beauty and Diversity of the North</a:t>
            </a:r>
            <a:endParaRPr/>
          </a:p>
        </p:txBody>
      </p:sp>
      <p:sp>
        <p:nvSpPr>
          <p:cNvPr id="229" name="Google Shape;229;p8"/>
          <p:cNvSpPr/>
          <p:nvPr/>
        </p:nvSpPr>
        <p:spPr>
          <a:xfrm>
            <a:off x="16177038" y="365463"/>
            <a:ext cx="1968203" cy="1968203"/>
          </a:xfrm>
          <a:custGeom>
            <a:rect b="b" l="l" r="r" t="t"/>
            <a:pathLst>
              <a:path extrusionOk="0" h="1968203" w="1968203">
                <a:moveTo>
                  <a:pt x="0" y="0"/>
                </a:moveTo>
                <a:lnTo>
                  <a:pt x="1968202" y="0"/>
                </a:lnTo>
                <a:lnTo>
                  <a:pt x="1968202" y="1968203"/>
                </a:lnTo>
                <a:lnTo>
                  <a:pt x="0" y="1968203"/>
                </a:lnTo>
                <a:lnTo>
                  <a:pt x="0" y="0"/>
                </a:lnTo>
                <a:close/>
              </a:path>
            </a:pathLst>
          </a:custGeom>
          <a:blipFill rotWithShape="1">
            <a:blip r:embed="rId16">
              <a:alphaModFix/>
            </a:blip>
            <a:stretch>
              <a:fillRect b="0" l="0" r="0" t="0"/>
            </a:stretch>
          </a:blipFill>
          <a:ln>
            <a:noFill/>
          </a:ln>
        </p:spPr>
      </p:sp>
      <p:sp>
        <p:nvSpPr>
          <p:cNvPr id="230" name="Google Shape;230;p8"/>
          <p:cNvSpPr/>
          <p:nvPr/>
        </p:nvSpPr>
        <p:spPr>
          <a:xfrm rot="10800000">
            <a:off x="142760" y="7931186"/>
            <a:ext cx="1968203" cy="1968203"/>
          </a:xfrm>
          <a:custGeom>
            <a:rect b="b" l="l" r="r" t="t"/>
            <a:pathLst>
              <a:path extrusionOk="0" h="1968203" w="1968203">
                <a:moveTo>
                  <a:pt x="0" y="0"/>
                </a:moveTo>
                <a:lnTo>
                  <a:pt x="1968202" y="0"/>
                </a:lnTo>
                <a:lnTo>
                  <a:pt x="1968202" y="1968202"/>
                </a:lnTo>
                <a:lnTo>
                  <a:pt x="0" y="1968202"/>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C3C7"/>
        </a:solidFill>
      </p:bgPr>
    </p:bg>
    <p:spTree>
      <p:nvGrpSpPr>
        <p:cNvPr id="453" name="Shape 453"/>
        <p:cNvGrpSpPr/>
        <p:nvPr/>
      </p:nvGrpSpPr>
      <p:grpSpPr>
        <a:xfrm>
          <a:off x="0" y="0"/>
          <a:ext cx="0" cy="0"/>
          <a:chOff x="0" y="0"/>
          <a:chExt cx="0" cy="0"/>
        </a:xfrm>
      </p:grpSpPr>
      <p:grpSp>
        <p:nvGrpSpPr>
          <p:cNvPr id="454" name="Google Shape;454;p17"/>
          <p:cNvGrpSpPr/>
          <p:nvPr/>
        </p:nvGrpSpPr>
        <p:grpSpPr>
          <a:xfrm>
            <a:off x="386982" y="6851826"/>
            <a:ext cx="5450800" cy="3435174"/>
            <a:chOff x="0" y="-9525"/>
            <a:chExt cx="1331988" cy="839439"/>
          </a:xfrm>
        </p:grpSpPr>
        <p:sp>
          <p:nvSpPr>
            <p:cNvPr id="455" name="Google Shape;455;p17"/>
            <p:cNvSpPr/>
            <p:nvPr/>
          </p:nvSpPr>
          <p:spPr>
            <a:xfrm>
              <a:off x="0" y="0"/>
              <a:ext cx="1331988" cy="829914"/>
            </a:xfrm>
            <a:custGeom>
              <a:rect b="b" l="l" r="r" t="t"/>
              <a:pathLst>
                <a:path extrusionOk="0" h="829914" w="1331988">
                  <a:moveTo>
                    <a:pt x="0" y="0"/>
                  </a:moveTo>
                  <a:lnTo>
                    <a:pt x="1331988" y="0"/>
                  </a:lnTo>
                  <a:lnTo>
                    <a:pt x="1331988" y="829914"/>
                  </a:lnTo>
                  <a:lnTo>
                    <a:pt x="0" y="829914"/>
                  </a:lnTo>
                  <a:close/>
                </a:path>
              </a:pathLst>
            </a:custGeom>
            <a:solidFill>
              <a:srgbClr val="F1CF79"/>
            </a:solidFill>
            <a:ln>
              <a:noFill/>
            </a:ln>
          </p:spPr>
        </p:sp>
        <p:sp>
          <p:nvSpPr>
            <p:cNvPr id="456" name="Google Shape;456;p17"/>
            <p:cNvSpPr txBox="1"/>
            <p:nvPr/>
          </p:nvSpPr>
          <p:spPr>
            <a:xfrm>
              <a:off x="0" y="-9525"/>
              <a:ext cx="1331988" cy="839439"/>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7"/>
          <p:cNvGrpSpPr/>
          <p:nvPr/>
        </p:nvGrpSpPr>
        <p:grpSpPr>
          <a:xfrm>
            <a:off x="6418600" y="6851826"/>
            <a:ext cx="5450800" cy="3435174"/>
            <a:chOff x="0" y="-9525"/>
            <a:chExt cx="1331988" cy="839439"/>
          </a:xfrm>
        </p:grpSpPr>
        <p:sp>
          <p:nvSpPr>
            <p:cNvPr id="458" name="Google Shape;458;p17"/>
            <p:cNvSpPr/>
            <p:nvPr/>
          </p:nvSpPr>
          <p:spPr>
            <a:xfrm>
              <a:off x="0" y="0"/>
              <a:ext cx="1331988" cy="829914"/>
            </a:xfrm>
            <a:custGeom>
              <a:rect b="b" l="l" r="r" t="t"/>
              <a:pathLst>
                <a:path extrusionOk="0" h="829914" w="1331988">
                  <a:moveTo>
                    <a:pt x="0" y="0"/>
                  </a:moveTo>
                  <a:lnTo>
                    <a:pt x="1331988" y="0"/>
                  </a:lnTo>
                  <a:lnTo>
                    <a:pt x="1331988" y="829914"/>
                  </a:lnTo>
                  <a:lnTo>
                    <a:pt x="0" y="829914"/>
                  </a:lnTo>
                  <a:close/>
                </a:path>
              </a:pathLst>
            </a:custGeom>
            <a:solidFill>
              <a:srgbClr val="FFFFFF"/>
            </a:solidFill>
            <a:ln>
              <a:noFill/>
            </a:ln>
          </p:spPr>
        </p:sp>
        <p:sp>
          <p:nvSpPr>
            <p:cNvPr id="459" name="Google Shape;459;p17"/>
            <p:cNvSpPr txBox="1"/>
            <p:nvPr/>
          </p:nvSpPr>
          <p:spPr>
            <a:xfrm>
              <a:off x="0" y="-9525"/>
              <a:ext cx="1331988" cy="839439"/>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17"/>
          <p:cNvGrpSpPr/>
          <p:nvPr/>
        </p:nvGrpSpPr>
        <p:grpSpPr>
          <a:xfrm>
            <a:off x="12450218" y="6851826"/>
            <a:ext cx="5450800" cy="3435174"/>
            <a:chOff x="0" y="-9525"/>
            <a:chExt cx="1331988" cy="839439"/>
          </a:xfrm>
        </p:grpSpPr>
        <p:sp>
          <p:nvSpPr>
            <p:cNvPr id="461" name="Google Shape;461;p17"/>
            <p:cNvSpPr/>
            <p:nvPr/>
          </p:nvSpPr>
          <p:spPr>
            <a:xfrm>
              <a:off x="0" y="0"/>
              <a:ext cx="1331988" cy="829914"/>
            </a:xfrm>
            <a:custGeom>
              <a:rect b="b" l="l" r="r" t="t"/>
              <a:pathLst>
                <a:path extrusionOk="0" h="829914" w="1331988">
                  <a:moveTo>
                    <a:pt x="0" y="0"/>
                  </a:moveTo>
                  <a:lnTo>
                    <a:pt x="1331988" y="0"/>
                  </a:lnTo>
                  <a:lnTo>
                    <a:pt x="1331988" y="829914"/>
                  </a:lnTo>
                  <a:lnTo>
                    <a:pt x="0" y="829914"/>
                  </a:lnTo>
                  <a:close/>
                </a:path>
              </a:pathLst>
            </a:custGeom>
            <a:solidFill>
              <a:srgbClr val="BCDCE7"/>
            </a:solidFill>
            <a:ln>
              <a:noFill/>
            </a:ln>
          </p:spPr>
        </p:sp>
        <p:sp>
          <p:nvSpPr>
            <p:cNvPr id="462" name="Google Shape;462;p17"/>
            <p:cNvSpPr txBox="1"/>
            <p:nvPr/>
          </p:nvSpPr>
          <p:spPr>
            <a:xfrm>
              <a:off x="0" y="-9525"/>
              <a:ext cx="1331988" cy="839439"/>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3" name="Google Shape;463;p17"/>
          <p:cNvPicPr preferRelativeResize="0"/>
          <p:nvPr/>
        </p:nvPicPr>
        <p:blipFill rotWithShape="1">
          <a:blip r:embed="rId3">
            <a:alphaModFix/>
          </a:blip>
          <a:srcRect b="0" l="8128" r="8128" t="0"/>
          <a:stretch/>
        </p:blipFill>
        <p:spPr>
          <a:xfrm>
            <a:off x="386982" y="2950536"/>
            <a:ext cx="5450800" cy="4390836"/>
          </a:xfrm>
          <a:prstGeom prst="rect">
            <a:avLst/>
          </a:prstGeom>
          <a:noFill/>
          <a:ln>
            <a:noFill/>
          </a:ln>
        </p:spPr>
      </p:pic>
      <p:pic>
        <p:nvPicPr>
          <p:cNvPr id="464" name="Google Shape;464;p17"/>
          <p:cNvPicPr preferRelativeResize="0"/>
          <p:nvPr/>
        </p:nvPicPr>
        <p:blipFill rotWithShape="1">
          <a:blip r:embed="rId4">
            <a:alphaModFix/>
          </a:blip>
          <a:srcRect b="25403" l="0" r="0" t="10153"/>
          <a:stretch/>
        </p:blipFill>
        <p:spPr>
          <a:xfrm>
            <a:off x="6418600" y="2950536"/>
            <a:ext cx="5450800" cy="4390836"/>
          </a:xfrm>
          <a:prstGeom prst="rect">
            <a:avLst/>
          </a:prstGeom>
          <a:noFill/>
          <a:ln>
            <a:noFill/>
          </a:ln>
        </p:spPr>
      </p:pic>
      <p:pic>
        <p:nvPicPr>
          <p:cNvPr id="465" name="Google Shape;465;p17"/>
          <p:cNvPicPr preferRelativeResize="0"/>
          <p:nvPr/>
        </p:nvPicPr>
        <p:blipFill rotWithShape="1">
          <a:blip r:embed="rId5">
            <a:alphaModFix/>
          </a:blip>
          <a:srcRect b="32414" l="0" r="0" t="13881"/>
          <a:stretch/>
        </p:blipFill>
        <p:spPr>
          <a:xfrm>
            <a:off x="12450218" y="2950536"/>
            <a:ext cx="5450800" cy="4390836"/>
          </a:xfrm>
          <a:prstGeom prst="rect">
            <a:avLst/>
          </a:prstGeom>
          <a:noFill/>
          <a:ln>
            <a:noFill/>
          </a:ln>
        </p:spPr>
      </p:pic>
      <p:sp>
        <p:nvSpPr>
          <p:cNvPr id="466" name="Google Shape;466;p17"/>
          <p:cNvSpPr txBox="1"/>
          <p:nvPr/>
        </p:nvSpPr>
        <p:spPr>
          <a:xfrm>
            <a:off x="2502325" y="497384"/>
            <a:ext cx="13283400" cy="1865100"/>
          </a:xfrm>
          <a:prstGeom prst="rect">
            <a:avLst/>
          </a:prstGeom>
          <a:noFill/>
          <a:ln>
            <a:noFill/>
          </a:ln>
        </p:spPr>
        <p:txBody>
          <a:bodyPr anchorCtr="0" anchor="t" bIns="0" lIns="0" spcFirstLastPara="1" rIns="0" wrap="square" tIns="0">
            <a:spAutoFit/>
          </a:bodyPr>
          <a:lstStyle/>
          <a:p>
            <a:pPr indent="0" lvl="0" marL="0" marR="0" rtl="0" algn="ctr">
              <a:lnSpc>
                <a:spcPct val="144004"/>
              </a:lnSpc>
              <a:spcBef>
                <a:spcPts val="0"/>
              </a:spcBef>
              <a:spcAft>
                <a:spcPts val="0"/>
              </a:spcAft>
              <a:buNone/>
            </a:pPr>
            <a:r>
              <a:rPr b="1" i="0" lang="en-US" sz="12117" u="none" cap="none" strike="noStrike">
                <a:solidFill>
                  <a:srgbClr val="FFFFFF"/>
                </a:solidFill>
                <a:latin typeface="Montserrat Black"/>
                <a:ea typeface="Montserrat Black"/>
                <a:cs typeface="Montserrat Black"/>
                <a:sym typeface="Montserrat Black"/>
              </a:rPr>
              <a:t>DESTINATIONS</a:t>
            </a:r>
            <a:endParaRPr/>
          </a:p>
        </p:txBody>
      </p:sp>
      <p:sp>
        <p:nvSpPr>
          <p:cNvPr id="467" name="Google Shape;467;p17"/>
          <p:cNvSpPr txBox="1"/>
          <p:nvPr/>
        </p:nvSpPr>
        <p:spPr>
          <a:xfrm>
            <a:off x="2168196" y="7595654"/>
            <a:ext cx="1888371" cy="535305"/>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600" u="none" cap="none" strike="noStrike">
                <a:solidFill>
                  <a:srgbClr val="385473"/>
                </a:solidFill>
                <a:latin typeface="Cabin"/>
                <a:ea typeface="Cabin"/>
                <a:cs typeface="Cabin"/>
                <a:sym typeface="Cabin"/>
              </a:rPr>
              <a:t>Denmark</a:t>
            </a:r>
            <a:endParaRPr/>
          </a:p>
        </p:txBody>
      </p:sp>
      <p:sp>
        <p:nvSpPr>
          <p:cNvPr id="468" name="Google Shape;468;p17"/>
          <p:cNvSpPr txBox="1"/>
          <p:nvPr/>
        </p:nvSpPr>
        <p:spPr>
          <a:xfrm>
            <a:off x="8199815" y="7595654"/>
            <a:ext cx="1888371" cy="535305"/>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600" u="none" cap="none" strike="noStrike">
                <a:solidFill>
                  <a:srgbClr val="385473"/>
                </a:solidFill>
                <a:latin typeface="Cabin"/>
                <a:ea typeface="Cabin"/>
                <a:cs typeface="Cabin"/>
                <a:sym typeface="Cabin"/>
              </a:rPr>
              <a:t>Norway</a:t>
            </a:r>
            <a:endParaRPr/>
          </a:p>
        </p:txBody>
      </p:sp>
      <p:sp>
        <p:nvSpPr>
          <p:cNvPr id="469" name="Google Shape;469;p17"/>
          <p:cNvSpPr txBox="1"/>
          <p:nvPr/>
        </p:nvSpPr>
        <p:spPr>
          <a:xfrm>
            <a:off x="14231433" y="7595654"/>
            <a:ext cx="1888371" cy="535305"/>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600" u="none" cap="none" strike="noStrike">
                <a:solidFill>
                  <a:srgbClr val="385473"/>
                </a:solidFill>
                <a:latin typeface="Cabin"/>
                <a:ea typeface="Cabin"/>
                <a:cs typeface="Cabin"/>
                <a:sym typeface="Cabin"/>
              </a:rPr>
              <a:t>Sweden</a:t>
            </a:r>
            <a:endParaRPr/>
          </a:p>
        </p:txBody>
      </p:sp>
      <p:sp>
        <p:nvSpPr>
          <p:cNvPr id="470" name="Google Shape;470;p17"/>
          <p:cNvSpPr txBox="1"/>
          <p:nvPr/>
        </p:nvSpPr>
        <p:spPr>
          <a:xfrm>
            <a:off x="13263865" y="8233096"/>
            <a:ext cx="38235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a:t>
            </a:r>
            <a:endParaRPr/>
          </a:p>
        </p:txBody>
      </p:sp>
      <p:sp>
        <p:nvSpPr>
          <p:cNvPr id="471" name="Google Shape;471;p17"/>
          <p:cNvSpPr txBox="1"/>
          <p:nvPr/>
        </p:nvSpPr>
        <p:spPr>
          <a:xfrm>
            <a:off x="7210544" y="8233096"/>
            <a:ext cx="38670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a:t>
            </a:r>
            <a:endParaRPr/>
          </a:p>
        </p:txBody>
      </p:sp>
      <p:sp>
        <p:nvSpPr>
          <p:cNvPr id="472" name="Google Shape;472;p17"/>
          <p:cNvSpPr txBox="1"/>
          <p:nvPr/>
        </p:nvSpPr>
        <p:spPr>
          <a:xfrm>
            <a:off x="1244033" y="8233096"/>
            <a:ext cx="37368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473"/>
        </a:solidFill>
      </p:bgPr>
    </p:bg>
    <p:spTree>
      <p:nvGrpSpPr>
        <p:cNvPr id="476" name="Shape 476"/>
        <p:cNvGrpSpPr/>
        <p:nvPr/>
      </p:nvGrpSpPr>
      <p:grpSpPr>
        <a:xfrm>
          <a:off x="0" y="0"/>
          <a:ext cx="0" cy="0"/>
          <a:chOff x="0" y="0"/>
          <a:chExt cx="0" cy="0"/>
        </a:xfrm>
      </p:grpSpPr>
      <p:grpSp>
        <p:nvGrpSpPr>
          <p:cNvPr id="477" name="Google Shape;477;p18"/>
          <p:cNvGrpSpPr/>
          <p:nvPr/>
        </p:nvGrpSpPr>
        <p:grpSpPr>
          <a:xfrm rot="10800000">
            <a:off x="0" y="0"/>
            <a:ext cx="15196919" cy="10314981"/>
            <a:chOff x="0" y="-9525"/>
            <a:chExt cx="5173157" cy="3511305"/>
          </a:xfrm>
        </p:grpSpPr>
        <p:sp>
          <p:nvSpPr>
            <p:cNvPr id="478" name="Google Shape;478;p18"/>
            <p:cNvSpPr/>
            <p:nvPr/>
          </p:nvSpPr>
          <p:spPr>
            <a:xfrm>
              <a:off x="0" y="0"/>
              <a:ext cx="5173157" cy="3501780"/>
            </a:xfrm>
            <a:custGeom>
              <a:rect b="b" l="l" r="r" t="t"/>
              <a:pathLst>
                <a:path extrusionOk="0" h="3501780" w="5173157">
                  <a:moveTo>
                    <a:pt x="0" y="0"/>
                  </a:moveTo>
                  <a:lnTo>
                    <a:pt x="5173157" y="0"/>
                  </a:lnTo>
                  <a:lnTo>
                    <a:pt x="5173157" y="3501780"/>
                  </a:lnTo>
                  <a:lnTo>
                    <a:pt x="0" y="3501780"/>
                  </a:lnTo>
                  <a:close/>
                </a:path>
              </a:pathLst>
            </a:custGeom>
            <a:solidFill>
              <a:srgbClr val="89C3C7"/>
            </a:solidFill>
            <a:ln>
              <a:noFill/>
            </a:ln>
          </p:spPr>
        </p:sp>
        <p:sp>
          <p:nvSpPr>
            <p:cNvPr id="479" name="Google Shape;479;p18"/>
            <p:cNvSpPr txBox="1"/>
            <p:nvPr/>
          </p:nvSpPr>
          <p:spPr>
            <a:xfrm>
              <a:off x="0" y="-9525"/>
              <a:ext cx="5173157" cy="351130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0" name="Google Shape;480;p18"/>
          <p:cNvPicPr preferRelativeResize="0"/>
          <p:nvPr/>
        </p:nvPicPr>
        <p:blipFill rotWithShape="1">
          <a:blip r:embed="rId3">
            <a:alphaModFix/>
          </a:blip>
          <a:srcRect b="0" l="0" r="1512" t="0"/>
          <a:stretch/>
        </p:blipFill>
        <p:spPr>
          <a:xfrm>
            <a:off x="0" y="0"/>
            <a:ext cx="7598460" cy="5143500"/>
          </a:xfrm>
          <a:prstGeom prst="rect">
            <a:avLst/>
          </a:prstGeom>
          <a:noFill/>
          <a:ln>
            <a:noFill/>
          </a:ln>
        </p:spPr>
      </p:pic>
      <p:pic>
        <p:nvPicPr>
          <p:cNvPr id="481" name="Google Shape;481;p18"/>
          <p:cNvPicPr preferRelativeResize="0"/>
          <p:nvPr/>
        </p:nvPicPr>
        <p:blipFill rotWithShape="1">
          <a:blip r:embed="rId4">
            <a:alphaModFix/>
          </a:blip>
          <a:srcRect b="20048" l="0" r="0" t="0"/>
          <a:stretch/>
        </p:blipFill>
        <p:spPr>
          <a:xfrm>
            <a:off x="7598460" y="5143500"/>
            <a:ext cx="7598460" cy="5143500"/>
          </a:xfrm>
          <a:prstGeom prst="rect">
            <a:avLst/>
          </a:prstGeom>
          <a:noFill/>
          <a:ln>
            <a:noFill/>
          </a:ln>
        </p:spPr>
      </p:pic>
      <p:sp>
        <p:nvSpPr>
          <p:cNvPr id="482" name="Google Shape;482;p18"/>
          <p:cNvSpPr txBox="1"/>
          <p:nvPr/>
        </p:nvSpPr>
        <p:spPr>
          <a:xfrm rot="5400000">
            <a:off x="12152310" y="4224870"/>
            <a:ext cx="9387300" cy="1837200"/>
          </a:xfrm>
          <a:prstGeom prst="rect">
            <a:avLst/>
          </a:prstGeom>
          <a:noFill/>
          <a:ln>
            <a:noFill/>
          </a:ln>
        </p:spPr>
        <p:txBody>
          <a:bodyPr anchorCtr="0" anchor="t" bIns="0" lIns="0" spcFirstLastPara="1" rIns="0" wrap="square" tIns="0">
            <a:spAutoFit/>
          </a:bodyPr>
          <a:lstStyle/>
          <a:p>
            <a:pPr indent="0" lvl="0" marL="0" marR="0" rtl="0" algn="ctr">
              <a:lnSpc>
                <a:spcPct val="143996"/>
              </a:lnSpc>
              <a:spcBef>
                <a:spcPts val="0"/>
              </a:spcBef>
              <a:spcAft>
                <a:spcPts val="0"/>
              </a:spcAft>
              <a:buNone/>
            </a:pPr>
            <a:r>
              <a:rPr b="1" i="0" lang="en-US" sz="11935" u="none" cap="none" strike="noStrike">
                <a:solidFill>
                  <a:srgbClr val="FFFFFF"/>
                </a:solidFill>
                <a:latin typeface="Montserrat Black"/>
                <a:ea typeface="Montserrat Black"/>
                <a:cs typeface="Montserrat Black"/>
                <a:sym typeface="Montserrat Black"/>
              </a:rPr>
              <a:t>DENMARK</a:t>
            </a:r>
            <a:endParaRPr/>
          </a:p>
        </p:txBody>
      </p:sp>
      <p:sp>
        <p:nvSpPr>
          <p:cNvPr id="483" name="Google Shape;483;p18"/>
          <p:cNvSpPr txBox="1"/>
          <p:nvPr/>
        </p:nvSpPr>
        <p:spPr>
          <a:xfrm>
            <a:off x="8474346" y="1076763"/>
            <a:ext cx="5846700" cy="2701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94" u="none" cap="none" strike="noStrike">
                <a:solidFill>
                  <a:srgbClr val="000000"/>
                </a:solidFill>
                <a:latin typeface="Cabin"/>
                <a:ea typeface="Cabin"/>
                <a:cs typeface="Cabin"/>
                <a:sym typeface="Cabin"/>
              </a:rPr>
              <a:t>Explore Denmark's vibrant culture blending history with innovation. From Copenhagen's Nyhavn to Jelling's Viking heritage, experience a journey through time. Enjoy Danish culinary delights and the warm hospitality of the Danish people while exploring their rich cultural heritage.</a:t>
            </a:r>
            <a:endParaRPr/>
          </a:p>
        </p:txBody>
      </p:sp>
      <p:sp>
        <p:nvSpPr>
          <p:cNvPr id="484" name="Google Shape;484;p18"/>
          <p:cNvSpPr txBox="1"/>
          <p:nvPr/>
        </p:nvSpPr>
        <p:spPr>
          <a:xfrm>
            <a:off x="875886" y="6220263"/>
            <a:ext cx="5846700" cy="2701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94" u="none" cap="none" strike="noStrike">
                <a:solidFill>
                  <a:srgbClr val="000000"/>
                </a:solidFill>
                <a:latin typeface="Cabin"/>
                <a:ea typeface="Cabin"/>
                <a:cs typeface="Cabin"/>
                <a:sym typeface="Cabin"/>
              </a:rPr>
              <a:t>Explore Denmark's vibrant culture blending history with innovation. From Copenhagen's Nyhavn to Jelling's Viking heritage, experience a journey through time. Enjoy Danish culinary delights and the warm hospitality of the Danish people while exploring their rich cultural heritage.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C3C7"/>
        </a:solidFill>
      </p:bgPr>
    </p:bg>
    <p:spTree>
      <p:nvGrpSpPr>
        <p:cNvPr id="488" name="Shape 488"/>
        <p:cNvGrpSpPr/>
        <p:nvPr/>
      </p:nvGrpSpPr>
      <p:grpSpPr>
        <a:xfrm>
          <a:off x="0" y="0"/>
          <a:ext cx="0" cy="0"/>
          <a:chOff x="0" y="0"/>
          <a:chExt cx="0" cy="0"/>
        </a:xfrm>
      </p:grpSpPr>
      <p:pic>
        <p:nvPicPr>
          <p:cNvPr id="489" name="Google Shape;489;p19"/>
          <p:cNvPicPr preferRelativeResize="0"/>
          <p:nvPr/>
        </p:nvPicPr>
        <p:blipFill rotWithShape="1">
          <a:blip r:embed="rId3">
            <a:alphaModFix/>
          </a:blip>
          <a:srcRect b="24075" l="0" r="0" t="11831"/>
          <a:stretch/>
        </p:blipFill>
        <p:spPr>
          <a:xfrm>
            <a:off x="0" y="0"/>
            <a:ext cx="8025182" cy="7715250"/>
          </a:xfrm>
          <a:prstGeom prst="rect">
            <a:avLst/>
          </a:prstGeom>
          <a:noFill/>
          <a:ln>
            <a:noFill/>
          </a:ln>
        </p:spPr>
      </p:pic>
      <p:pic>
        <p:nvPicPr>
          <p:cNvPr id="490" name="Google Shape;490;p19"/>
          <p:cNvPicPr preferRelativeResize="0"/>
          <p:nvPr/>
        </p:nvPicPr>
        <p:blipFill rotWithShape="1">
          <a:blip r:embed="rId4">
            <a:alphaModFix/>
          </a:blip>
          <a:srcRect b="28658" l="0" r="8108" t="10267"/>
          <a:stretch/>
        </p:blipFill>
        <p:spPr>
          <a:xfrm flipH="1">
            <a:off x="8001000" y="0"/>
            <a:ext cx="5143500" cy="5127847"/>
          </a:xfrm>
          <a:prstGeom prst="rect">
            <a:avLst/>
          </a:prstGeom>
          <a:noFill/>
          <a:ln>
            <a:noFill/>
          </a:ln>
        </p:spPr>
      </p:pic>
      <p:grpSp>
        <p:nvGrpSpPr>
          <p:cNvPr id="491" name="Google Shape;491;p19"/>
          <p:cNvGrpSpPr/>
          <p:nvPr/>
        </p:nvGrpSpPr>
        <p:grpSpPr>
          <a:xfrm>
            <a:off x="8001000" y="-52620"/>
            <a:ext cx="5143500" cy="5196120"/>
            <a:chOff x="0" y="-9525"/>
            <a:chExt cx="931051" cy="940576"/>
          </a:xfrm>
        </p:grpSpPr>
        <p:sp>
          <p:nvSpPr>
            <p:cNvPr id="492" name="Google Shape;492;p19"/>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89C3C7"/>
            </a:solidFill>
            <a:ln>
              <a:noFill/>
            </a:ln>
          </p:spPr>
        </p:sp>
        <p:sp>
          <p:nvSpPr>
            <p:cNvPr id="493" name="Google Shape;493;p19"/>
            <p:cNvSpPr txBox="1"/>
            <p:nvPr/>
          </p:nvSpPr>
          <p:spPr>
            <a:xfrm>
              <a:off x="0" y="-9525"/>
              <a:ext cx="931051" cy="940576"/>
            </a:xfrm>
            <a:prstGeom prst="rect">
              <a:avLst/>
            </a:prstGeom>
            <a:noFill/>
            <a:ln>
              <a:noFill/>
            </a:ln>
          </p:spPr>
          <p:txBody>
            <a:bodyPr anchorCtr="0" anchor="ctr" bIns="95525" lIns="95525" spcFirstLastPara="1" rIns="95525" wrap="square" tIns="95525">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19"/>
          <p:cNvSpPr/>
          <p:nvPr/>
        </p:nvSpPr>
        <p:spPr>
          <a:xfrm>
            <a:off x="8001000" y="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5">
              <a:alphaModFix/>
            </a:blip>
            <a:stretch>
              <a:fillRect b="0" l="0" r="0" t="0"/>
            </a:stretch>
          </a:blipFill>
          <a:ln>
            <a:noFill/>
          </a:ln>
        </p:spPr>
      </p:sp>
      <p:grpSp>
        <p:nvGrpSpPr>
          <p:cNvPr id="495" name="Google Shape;495;p19"/>
          <p:cNvGrpSpPr/>
          <p:nvPr/>
        </p:nvGrpSpPr>
        <p:grpSpPr>
          <a:xfrm>
            <a:off x="13144500" y="-52620"/>
            <a:ext cx="5143500" cy="5180467"/>
            <a:chOff x="0" y="-9525"/>
            <a:chExt cx="931051" cy="937743"/>
          </a:xfrm>
        </p:grpSpPr>
        <p:sp>
          <p:nvSpPr>
            <p:cNvPr id="496" name="Google Shape;496;p19"/>
            <p:cNvSpPr/>
            <p:nvPr/>
          </p:nvSpPr>
          <p:spPr>
            <a:xfrm>
              <a:off x="0" y="0"/>
              <a:ext cx="931051" cy="928218"/>
            </a:xfrm>
            <a:custGeom>
              <a:rect b="b" l="l" r="r" t="t"/>
              <a:pathLst>
                <a:path extrusionOk="0" h="928218" w="931051">
                  <a:moveTo>
                    <a:pt x="0" y="0"/>
                  </a:moveTo>
                  <a:lnTo>
                    <a:pt x="931051" y="0"/>
                  </a:lnTo>
                  <a:lnTo>
                    <a:pt x="931051" y="928218"/>
                  </a:lnTo>
                  <a:lnTo>
                    <a:pt x="0" y="928218"/>
                  </a:lnTo>
                  <a:close/>
                </a:path>
              </a:pathLst>
            </a:custGeom>
            <a:solidFill>
              <a:srgbClr val="BCDCE7"/>
            </a:solidFill>
            <a:ln>
              <a:noFill/>
            </a:ln>
          </p:spPr>
        </p:sp>
        <p:sp>
          <p:nvSpPr>
            <p:cNvPr id="497" name="Google Shape;497;p19"/>
            <p:cNvSpPr txBox="1"/>
            <p:nvPr/>
          </p:nvSpPr>
          <p:spPr>
            <a:xfrm>
              <a:off x="0" y="-9525"/>
              <a:ext cx="931051" cy="937743"/>
            </a:xfrm>
            <a:prstGeom prst="rect">
              <a:avLst/>
            </a:prstGeom>
            <a:noFill/>
            <a:ln>
              <a:noFill/>
            </a:ln>
          </p:spPr>
          <p:txBody>
            <a:bodyPr anchorCtr="0" anchor="ctr" bIns="95525" lIns="95525" spcFirstLastPara="1" rIns="95525" wrap="square" tIns="95525">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8" name="Google Shape;498;p19"/>
          <p:cNvPicPr preferRelativeResize="0"/>
          <p:nvPr/>
        </p:nvPicPr>
        <p:blipFill rotWithShape="1">
          <a:blip r:embed="rId4">
            <a:alphaModFix/>
          </a:blip>
          <a:srcRect b="15911" l="0" r="0" t="17624"/>
          <a:stretch/>
        </p:blipFill>
        <p:spPr>
          <a:xfrm flipH="1">
            <a:off x="13144500" y="0"/>
            <a:ext cx="5143500" cy="5127847"/>
          </a:xfrm>
          <a:prstGeom prst="rect">
            <a:avLst/>
          </a:prstGeom>
          <a:noFill/>
          <a:ln>
            <a:noFill/>
          </a:ln>
        </p:spPr>
      </p:pic>
      <p:grpSp>
        <p:nvGrpSpPr>
          <p:cNvPr id="499" name="Google Shape;499;p19"/>
          <p:cNvGrpSpPr/>
          <p:nvPr/>
        </p:nvGrpSpPr>
        <p:grpSpPr>
          <a:xfrm>
            <a:off x="13144500" y="5075227"/>
            <a:ext cx="5143500" cy="5211773"/>
            <a:chOff x="0" y="-9525"/>
            <a:chExt cx="931051" cy="943410"/>
          </a:xfrm>
        </p:grpSpPr>
        <p:sp>
          <p:nvSpPr>
            <p:cNvPr id="500" name="Google Shape;500;p19"/>
            <p:cNvSpPr/>
            <p:nvPr/>
          </p:nvSpPr>
          <p:spPr>
            <a:xfrm>
              <a:off x="0" y="0"/>
              <a:ext cx="931051" cy="933885"/>
            </a:xfrm>
            <a:custGeom>
              <a:rect b="b" l="l" r="r" t="t"/>
              <a:pathLst>
                <a:path extrusionOk="0" h="933885" w="931051">
                  <a:moveTo>
                    <a:pt x="0" y="0"/>
                  </a:moveTo>
                  <a:lnTo>
                    <a:pt x="931051" y="0"/>
                  </a:lnTo>
                  <a:lnTo>
                    <a:pt x="931051" y="933885"/>
                  </a:lnTo>
                  <a:lnTo>
                    <a:pt x="0" y="933885"/>
                  </a:lnTo>
                  <a:close/>
                </a:path>
              </a:pathLst>
            </a:custGeom>
            <a:solidFill>
              <a:srgbClr val="F1CF79"/>
            </a:solidFill>
            <a:ln>
              <a:noFill/>
            </a:ln>
          </p:spPr>
        </p:sp>
        <p:sp>
          <p:nvSpPr>
            <p:cNvPr id="501" name="Google Shape;501;p19"/>
            <p:cNvSpPr txBox="1"/>
            <p:nvPr/>
          </p:nvSpPr>
          <p:spPr>
            <a:xfrm>
              <a:off x="0" y="-9525"/>
              <a:ext cx="931051" cy="943410"/>
            </a:xfrm>
            <a:prstGeom prst="rect">
              <a:avLst/>
            </a:prstGeom>
            <a:noFill/>
            <a:ln>
              <a:noFill/>
            </a:ln>
          </p:spPr>
          <p:txBody>
            <a:bodyPr anchorCtr="0" anchor="ctr" bIns="95525" lIns="95525" spcFirstLastPara="1" rIns="95525" wrap="square" tIns="95525">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9"/>
          <p:cNvGrpSpPr/>
          <p:nvPr/>
        </p:nvGrpSpPr>
        <p:grpSpPr>
          <a:xfrm>
            <a:off x="13144500" y="7646977"/>
            <a:ext cx="5143500" cy="2640023"/>
            <a:chOff x="0" y="-9525"/>
            <a:chExt cx="931051" cy="477884"/>
          </a:xfrm>
        </p:grpSpPr>
        <p:sp>
          <p:nvSpPr>
            <p:cNvPr id="503" name="Google Shape;503;p19"/>
            <p:cNvSpPr/>
            <p:nvPr/>
          </p:nvSpPr>
          <p:spPr>
            <a:xfrm>
              <a:off x="0" y="0"/>
              <a:ext cx="931051" cy="468359"/>
            </a:xfrm>
            <a:custGeom>
              <a:rect b="b" l="l" r="r" t="t"/>
              <a:pathLst>
                <a:path extrusionOk="0" h="468359" w="931051">
                  <a:moveTo>
                    <a:pt x="0" y="0"/>
                  </a:moveTo>
                  <a:lnTo>
                    <a:pt x="931051" y="0"/>
                  </a:lnTo>
                  <a:lnTo>
                    <a:pt x="931051" y="468359"/>
                  </a:lnTo>
                  <a:lnTo>
                    <a:pt x="0" y="468359"/>
                  </a:lnTo>
                  <a:close/>
                </a:path>
              </a:pathLst>
            </a:custGeom>
            <a:solidFill>
              <a:srgbClr val="FFFFFF"/>
            </a:solidFill>
            <a:ln>
              <a:noFill/>
            </a:ln>
          </p:spPr>
        </p:sp>
        <p:sp>
          <p:nvSpPr>
            <p:cNvPr id="504" name="Google Shape;504;p19"/>
            <p:cNvSpPr txBox="1"/>
            <p:nvPr/>
          </p:nvSpPr>
          <p:spPr>
            <a:xfrm>
              <a:off x="0" y="-9525"/>
              <a:ext cx="931051" cy="477884"/>
            </a:xfrm>
            <a:prstGeom prst="rect">
              <a:avLst/>
            </a:prstGeom>
            <a:noFill/>
            <a:ln>
              <a:noFill/>
            </a:ln>
          </p:spPr>
          <p:txBody>
            <a:bodyPr anchorCtr="0" anchor="ctr" bIns="95525" lIns="95525" spcFirstLastPara="1" rIns="95525" wrap="square" tIns="95525">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9"/>
          <p:cNvGrpSpPr/>
          <p:nvPr/>
        </p:nvGrpSpPr>
        <p:grpSpPr>
          <a:xfrm>
            <a:off x="0" y="7646977"/>
            <a:ext cx="8025182" cy="2640023"/>
            <a:chOff x="0" y="-9525"/>
            <a:chExt cx="1452679" cy="477884"/>
          </a:xfrm>
        </p:grpSpPr>
        <p:sp>
          <p:nvSpPr>
            <p:cNvPr id="506" name="Google Shape;506;p19"/>
            <p:cNvSpPr/>
            <p:nvPr/>
          </p:nvSpPr>
          <p:spPr>
            <a:xfrm>
              <a:off x="0" y="0"/>
              <a:ext cx="1452679" cy="468359"/>
            </a:xfrm>
            <a:custGeom>
              <a:rect b="b" l="l" r="r" t="t"/>
              <a:pathLst>
                <a:path extrusionOk="0" h="468359" w="1452679">
                  <a:moveTo>
                    <a:pt x="0" y="0"/>
                  </a:moveTo>
                  <a:lnTo>
                    <a:pt x="1452679" y="0"/>
                  </a:lnTo>
                  <a:lnTo>
                    <a:pt x="1452679" y="468359"/>
                  </a:lnTo>
                  <a:lnTo>
                    <a:pt x="0" y="468359"/>
                  </a:lnTo>
                  <a:close/>
                </a:path>
              </a:pathLst>
            </a:custGeom>
            <a:solidFill>
              <a:srgbClr val="F1CF79"/>
            </a:solidFill>
            <a:ln>
              <a:noFill/>
            </a:ln>
          </p:spPr>
        </p:sp>
        <p:sp>
          <p:nvSpPr>
            <p:cNvPr id="507" name="Google Shape;507;p19"/>
            <p:cNvSpPr txBox="1"/>
            <p:nvPr/>
          </p:nvSpPr>
          <p:spPr>
            <a:xfrm>
              <a:off x="0" y="-9525"/>
              <a:ext cx="1452679" cy="477884"/>
            </a:xfrm>
            <a:prstGeom prst="rect">
              <a:avLst/>
            </a:prstGeom>
            <a:noFill/>
            <a:ln>
              <a:noFill/>
            </a:ln>
          </p:spPr>
          <p:txBody>
            <a:bodyPr anchorCtr="0" anchor="ctr" bIns="95525" lIns="95525" spcFirstLastPara="1" rIns="95525" wrap="square" tIns="95525">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8" name="Google Shape;508;p19"/>
          <p:cNvSpPr txBox="1"/>
          <p:nvPr/>
        </p:nvSpPr>
        <p:spPr>
          <a:xfrm>
            <a:off x="13704260" y="8359568"/>
            <a:ext cx="3910800" cy="116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Cabin"/>
                <a:ea typeface="Cabin"/>
                <a:cs typeface="Cabin"/>
                <a:sym typeface="Cabin"/>
              </a:rPr>
              <a:t>Duis aute irure dolor in reprehenderit in voluptate velit esse cillum dolore eu fugiat nulla pariatur.</a:t>
            </a:r>
            <a:endParaRPr/>
          </a:p>
        </p:txBody>
      </p:sp>
      <p:sp>
        <p:nvSpPr>
          <p:cNvPr id="509" name="Google Shape;509;p19"/>
          <p:cNvSpPr txBox="1"/>
          <p:nvPr/>
        </p:nvSpPr>
        <p:spPr>
          <a:xfrm>
            <a:off x="13571086" y="5787818"/>
            <a:ext cx="4177200" cy="116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Cabin"/>
                <a:ea typeface="Cabin"/>
                <a:cs typeface="Cabin"/>
                <a:sym typeface="Cabin"/>
              </a:rPr>
              <a:t>Excepteur sint occaecat cupidatat non proident, sunt in culpa qui officia deserunt mollit anim id est laborum.</a:t>
            </a:r>
            <a:endParaRPr/>
          </a:p>
        </p:txBody>
      </p:sp>
      <p:sp>
        <p:nvSpPr>
          <p:cNvPr id="510" name="Google Shape;510;p19"/>
          <p:cNvSpPr txBox="1"/>
          <p:nvPr/>
        </p:nvSpPr>
        <p:spPr>
          <a:xfrm>
            <a:off x="845723" y="8054072"/>
            <a:ext cx="6309554" cy="1668902"/>
          </a:xfrm>
          <a:prstGeom prst="rect">
            <a:avLst/>
          </a:prstGeom>
          <a:noFill/>
          <a:ln>
            <a:noFill/>
          </a:ln>
        </p:spPr>
        <p:txBody>
          <a:bodyPr anchorCtr="0" anchor="t" bIns="0" lIns="0" spcFirstLastPara="1" rIns="0" wrap="square" tIns="0">
            <a:spAutoFit/>
          </a:bodyPr>
          <a:lstStyle/>
          <a:p>
            <a:pPr indent="0" lvl="0" marL="0" marR="0" rtl="0" algn="ctr">
              <a:lnSpc>
                <a:spcPct val="143997"/>
              </a:lnSpc>
              <a:spcBef>
                <a:spcPts val="0"/>
              </a:spcBef>
              <a:spcAft>
                <a:spcPts val="0"/>
              </a:spcAft>
              <a:buNone/>
            </a:pPr>
            <a:r>
              <a:rPr b="1" i="0" lang="en-US" sz="9621" u="none" cap="none" strike="noStrike">
                <a:solidFill>
                  <a:srgbClr val="FFFFFF"/>
                </a:solidFill>
                <a:latin typeface="Montserrat Black"/>
                <a:ea typeface="Montserrat Black"/>
                <a:cs typeface="Montserrat Black"/>
                <a:sym typeface="Montserrat Black"/>
              </a:rPr>
              <a:t>GALLERY</a:t>
            </a:r>
            <a:endParaRPr/>
          </a:p>
        </p:txBody>
      </p:sp>
      <p:grpSp>
        <p:nvGrpSpPr>
          <p:cNvPr id="511" name="Google Shape;511;p19"/>
          <p:cNvGrpSpPr/>
          <p:nvPr/>
        </p:nvGrpSpPr>
        <p:grpSpPr>
          <a:xfrm>
            <a:off x="8001000" y="5075227"/>
            <a:ext cx="5143500" cy="5211773"/>
            <a:chOff x="0" y="-9525"/>
            <a:chExt cx="931051" cy="943410"/>
          </a:xfrm>
        </p:grpSpPr>
        <p:sp>
          <p:nvSpPr>
            <p:cNvPr id="512" name="Google Shape;512;p19"/>
            <p:cNvSpPr/>
            <p:nvPr/>
          </p:nvSpPr>
          <p:spPr>
            <a:xfrm>
              <a:off x="0" y="0"/>
              <a:ext cx="931051" cy="933885"/>
            </a:xfrm>
            <a:custGeom>
              <a:rect b="b" l="l" r="r" t="t"/>
              <a:pathLst>
                <a:path extrusionOk="0" h="933885" w="931051">
                  <a:moveTo>
                    <a:pt x="0" y="0"/>
                  </a:moveTo>
                  <a:lnTo>
                    <a:pt x="931051" y="0"/>
                  </a:lnTo>
                  <a:lnTo>
                    <a:pt x="931051" y="933885"/>
                  </a:lnTo>
                  <a:lnTo>
                    <a:pt x="0" y="933885"/>
                  </a:lnTo>
                  <a:close/>
                </a:path>
              </a:pathLst>
            </a:custGeom>
            <a:solidFill>
              <a:srgbClr val="385473"/>
            </a:solidFill>
            <a:ln>
              <a:noFill/>
            </a:ln>
          </p:spPr>
        </p:sp>
        <p:sp>
          <p:nvSpPr>
            <p:cNvPr id="513" name="Google Shape;513;p19"/>
            <p:cNvSpPr txBox="1"/>
            <p:nvPr/>
          </p:nvSpPr>
          <p:spPr>
            <a:xfrm>
              <a:off x="0" y="-9525"/>
              <a:ext cx="931051" cy="943410"/>
            </a:xfrm>
            <a:prstGeom prst="rect">
              <a:avLst/>
            </a:prstGeom>
            <a:noFill/>
            <a:ln>
              <a:noFill/>
            </a:ln>
          </p:spPr>
          <p:txBody>
            <a:bodyPr anchorCtr="0" anchor="ctr" bIns="95525" lIns="95525" spcFirstLastPara="1" rIns="95525" wrap="square" tIns="95525">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4" name="Google Shape;514;p19"/>
          <p:cNvPicPr preferRelativeResize="0"/>
          <p:nvPr/>
        </p:nvPicPr>
        <p:blipFill>
          <a:blip r:embed="rId6">
            <a:alphaModFix/>
          </a:blip>
          <a:stretch>
            <a:fillRect/>
          </a:stretch>
        </p:blipFill>
        <p:spPr>
          <a:xfrm>
            <a:off x="8013075" y="5137100"/>
            <a:ext cx="5127900" cy="51279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C3C7"/>
        </a:solidFill>
      </p:bgPr>
    </p:bg>
    <p:spTree>
      <p:nvGrpSpPr>
        <p:cNvPr id="518" name="Shape 518"/>
        <p:cNvGrpSpPr/>
        <p:nvPr/>
      </p:nvGrpSpPr>
      <p:grpSpPr>
        <a:xfrm>
          <a:off x="0" y="0"/>
          <a:ext cx="0" cy="0"/>
          <a:chOff x="0" y="0"/>
          <a:chExt cx="0" cy="0"/>
        </a:xfrm>
      </p:grpSpPr>
      <p:grpSp>
        <p:nvGrpSpPr>
          <p:cNvPr id="519" name="Google Shape;519;p20"/>
          <p:cNvGrpSpPr/>
          <p:nvPr/>
        </p:nvGrpSpPr>
        <p:grpSpPr>
          <a:xfrm rot="10800000">
            <a:off x="0" y="0"/>
            <a:ext cx="15196919" cy="10287000"/>
            <a:chOff x="0" y="0"/>
            <a:chExt cx="5173157" cy="3501780"/>
          </a:xfrm>
        </p:grpSpPr>
        <p:sp>
          <p:nvSpPr>
            <p:cNvPr id="520" name="Google Shape;520;p20"/>
            <p:cNvSpPr/>
            <p:nvPr/>
          </p:nvSpPr>
          <p:spPr>
            <a:xfrm>
              <a:off x="0" y="0"/>
              <a:ext cx="5173157" cy="3501780"/>
            </a:xfrm>
            <a:custGeom>
              <a:rect b="b" l="l" r="r" t="t"/>
              <a:pathLst>
                <a:path extrusionOk="0" h="3501780" w="5173157">
                  <a:moveTo>
                    <a:pt x="0" y="0"/>
                  </a:moveTo>
                  <a:lnTo>
                    <a:pt x="5173157" y="0"/>
                  </a:lnTo>
                  <a:lnTo>
                    <a:pt x="5173157" y="3501780"/>
                  </a:lnTo>
                  <a:lnTo>
                    <a:pt x="0" y="3501780"/>
                  </a:lnTo>
                  <a:close/>
                </a:path>
              </a:pathLst>
            </a:custGeom>
            <a:solidFill>
              <a:srgbClr val="F1CF79"/>
            </a:solidFill>
            <a:ln>
              <a:noFill/>
            </a:ln>
          </p:spPr>
        </p:sp>
        <p:sp>
          <p:nvSpPr>
            <p:cNvPr id="521" name="Google Shape;521;p20"/>
            <p:cNvSpPr txBox="1"/>
            <p:nvPr/>
          </p:nvSpPr>
          <p:spPr>
            <a:xfrm>
              <a:off x="0" y="0"/>
              <a:ext cx="5173157" cy="3501780"/>
            </a:xfrm>
            <a:prstGeom prst="rect">
              <a:avLst/>
            </a:prstGeom>
            <a:noFill/>
            <a:ln>
              <a:noFill/>
            </a:ln>
          </p:spPr>
          <p:txBody>
            <a:bodyPr anchorCtr="0" anchor="ctr" bIns="50800" lIns="50800" spcFirstLastPara="1" rIns="50800" wrap="square" tIns="5080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0"/>
          <p:cNvGrpSpPr/>
          <p:nvPr/>
        </p:nvGrpSpPr>
        <p:grpSpPr>
          <a:xfrm>
            <a:off x="5065640" y="5459654"/>
            <a:ext cx="5065640" cy="4827346"/>
            <a:chOff x="0" y="-9525"/>
            <a:chExt cx="2308402" cy="2199812"/>
          </a:xfrm>
        </p:grpSpPr>
        <p:sp>
          <p:nvSpPr>
            <p:cNvPr id="523" name="Google Shape;523;p20"/>
            <p:cNvSpPr/>
            <p:nvPr/>
          </p:nvSpPr>
          <p:spPr>
            <a:xfrm>
              <a:off x="0" y="0"/>
              <a:ext cx="2308402" cy="2190287"/>
            </a:xfrm>
            <a:custGeom>
              <a:rect b="b" l="l" r="r" t="t"/>
              <a:pathLst>
                <a:path extrusionOk="0" h="2190287" w="2308402">
                  <a:moveTo>
                    <a:pt x="0" y="0"/>
                  </a:moveTo>
                  <a:lnTo>
                    <a:pt x="2308402" y="0"/>
                  </a:lnTo>
                  <a:lnTo>
                    <a:pt x="2308402" y="2190287"/>
                  </a:lnTo>
                  <a:lnTo>
                    <a:pt x="0" y="2190287"/>
                  </a:lnTo>
                  <a:close/>
                </a:path>
              </a:pathLst>
            </a:custGeom>
            <a:solidFill>
              <a:srgbClr val="BCDCE7"/>
            </a:solidFill>
            <a:ln>
              <a:noFill/>
            </a:ln>
          </p:spPr>
        </p:sp>
        <p:sp>
          <p:nvSpPr>
            <p:cNvPr id="524" name="Google Shape;524;p20"/>
            <p:cNvSpPr txBox="1"/>
            <p:nvPr/>
          </p:nvSpPr>
          <p:spPr>
            <a:xfrm>
              <a:off x="0" y="-9525"/>
              <a:ext cx="2308402" cy="2199812"/>
            </a:xfrm>
            <a:prstGeom prst="rect">
              <a:avLst/>
            </a:prstGeom>
            <a:noFill/>
            <a:ln>
              <a:noFill/>
            </a:ln>
          </p:spPr>
          <p:txBody>
            <a:bodyPr anchorCtr="0" anchor="ctr" bIns="62350" lIns="62350" spcFirstLastPara="1" rIns="62350" wrap="square" tIns="6235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0"/>
          <p:cNvGrpSpPr/>
          <p:nvPr/>
        </p:nvGrpSpPr>
        <p:grpSpPr>
          <a:xfrm>
            <a:off x="10131280" y="5459654"/>
            <a:ext cx="5065640" cy="4827346"/>
            <a:chOff x="0" y="-9525"/>
            <a:chExt cx="2308402" cy="2199812"/>
          </a:xfrm>
        </p:grpSpPr>
        <p:sp>
          <p:nvSpPr>
            <p:cNvPr id="526" name="Google Shape;526;p20"/>
            <p:cNvSpPr/>
            <p:nvPr/>
          </p:nvSpPr>
          <p:spPr>
            <a:xfrm>
              <a:off x="0" y="0"/>
              <a:ext cx="2308402" cy="2190287"/>
            </a:xfrm>
            <a:custGeom>
              <a:rect b="b" l="l" r="r" t="t"/>
              <a:pathLst>
                <a:path extrusionOk="0" h="2190287" w="2308402">
                  <a:moveTo>
                    <a:pt x="0" y="0"/>
                  </a:moveTo>
                  <a:lnTo>
                    <a:pt x="2308402" y="0"/>
                  </a:lnTo>
                  <a:lnTo>
                    <a:pt x="2308402" y="2190287"/>
                  </a:lnTo>
                  <a:lnTo>
                    <a:pt x="0" y="2190287"/>
                  </a:lnTo>
                  <a:close/>
                </a:path>
              </a:pathLst>
            </a:custGeom>
            <a:solidFill>
              <a:srgbClr val="FFFFFF"/>
            </a:solidFill>
            <a:ln>
              <a:noFill/>
            </a:ln>
          </p:spPr>
        </p:sp>
        <p:sp>
          <p:nvSpPr>
            <p:cNvPr id="527" name="Google Shape;527;p20"/>
            <p:cNvSpPr txBox="1"/>
            <p:nvPr/>
          </p:nvSpPr>
          <p:spPr>
            <a:xfrm>
              <a:off x="0" y="-9525"/>
              <a:ext cx="2308402" cy="2199812"/>
            </a:xfrm>
            <a:prstGeom prst="rect">
              <a:avLst/>
            </a:prstGeom>
            <a:noFill/>
            <a:ln>
              <a:noFill/>
            </a:ln>
          </p:spPr>
          <p:txBody>
            <a:bodyPr anchorCtr="0" anchor="ctr" bIns="62350" lIns="62350" spcFirstLastPara="1" rIns="62350" wrap="square" tIns="6235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8" name="Google Shape;528;p20"/>
          <p:cNvPicPr preferRelativeResize="0"/>
          <p:nvPr/>
        </p:nvPicPr>
        <p:blipFill rotWithShape="1">
          <a:blip r:embed="rId3">
            <a:alphaModFix/>
          </a:blip>
          <a:srcRect b="0" l="0" r="0" t="18856"/>
          <a:stretch/>
        </p:blipFill>
        <p:spPr>
          <a:xfrm>
            <a:off x="0" y="0"/>
            <a:ext cx="5065640" cy="5480556"/>
          </a:xfrm>
          <a:prstGeom prst="rect">
            <a:avLst/>
          </a:prstGeom>
          <a:noFill/>
          <a:ln>
            <a:noFill/>
          </a:ln>
        </p:spPr>
      </p:pic>
      <p:pic>
        <p:nvPicPr>
          <p:cNvPr id="529" name="Google Shape;529;p20"/>
          <p:cNvPicPr preferRelativeResize="0"/>
          <p:nvPr/>
        </p:nvPicPr>
        <p:blipFill rotWithShape="1">
          <a:blip r:embed="rId4">
            <a:alphaModFix/>
          </a:blip>
          <a:srcRect b="9450" l="0" r="0" t="9450"/>
          <a:stretch/>
        </p:blipFill>
        <p:spPr>
          <a:xfrm>
            <a:off x="5065640" y="0"/>
            <a:ext cx="5065640" cy="5480556"/>
          </a:xfrm>
          <a:prstGeom prst="rect">
            <a:avLst/>
          </a:prstGeom>
          <a:noFill/>
          <a:ln>
            <a:noFill/>
          </a:ln>
        </p:spPr>
      </p:pic>
      <p:pic>
        <p:nvPicPr>
          <p:cNvPr id="530" name="Google Shape;530;p20"/>
          <p:cNvPicPr preferRelativeResize="0"/>
          <p:nvPr/>
        </p:nvPicPr>
        <p:blipFill rotWithShape="1">
          <a:blip r:embed="rId5">
            <a:alphaModFix/>
          </a:blip>
          <a:srcRect b="0" l="16706" r="16706" t="0"/>
          <a:stretch/>
        </p:blipFill>
        <p:spPr>
          <a:xfrm>
            <a:off x="10131280" y="0"/>
            <a:ext cx="5065640" cy="5480556"/>
          </a:xfrm>
          <a:prstGeom prst="rect">
            <a:avLst/>
          </a:prstGeom>
          <a:noFill/>
          <a:ln>
            <a:noFill/>
          </a:ln>
        </p:spPr>
      </p:pic>
      <p:sp>
        <p:nvSpPr>
          <p:cNvPr id="531" name="Google Shape;531;p20"/>
          <p:cNvSpPr/>
          <p:nvPr/>
        </p:nvSpPr>
        <p:spPr>
          <a:xfrm>
            <a:off x="1689636" y="6072074"/>
            <a:ext cx="1692306" cy="1643075"/>
          </a:xfrm>
          <a:custGeom>
            <a:rect b="b" l="l" r="r" t="t"/>
            <a:pathLst>
              <a:path extrusionOk="0" h="1643075" w="1692306">
                <a:moveTo>
                  <a:pt x="0" y="0"/>
                </a:moveTo>
                <a:lnTo>
                  <a:pt x="1692306" y="0"/>
                </a:lnTo>
                <a:lnTo>
                  <a:pt x="1692306" y="1643075"/>
                </a:lnTo>
                <a:lnTo>
                  <a:pt x="0" y="1643075"/>
                </a:lnTo>
                <a:lnTo>
                  <a:pt x="0" y="0"/>
                </a:lnTo>
                <a:close/>
              </a:path>
            </a:pathLst>
          </a:custGeom>
          <a:blipFill rotWithShape="1">
            <a:blip r:embed="rId6">
              <a:alphaModFix/>
            </a:blip>
            <a:stretch>
              <a:fillRect b="0" l="0" r="0" t="0"/>
            </a:stretch>
          </a:blipFill>
          <a:ln>
            <a:noFill/>
          </a:ln>
        </p:spPr>
      </p:sp>
      <p:sp>
        <p:nvSpPr>
          <p:cNvPr id="532" name="Google Shape;532;p20"/>
          <p:cNvSpPr/>
          <p:nvPr/>
        </p:nvSpPr>
        <p:spPr>
          <a:xfrm>
            <a:off x="6752307" y="6072074"/>
            <a:ext cx="1692306" cy="1643075"/>
          </a:xfrm>
          <a:custGeom>
            <a:rect b="b" l="l" r="r" t="t"/>
            <a:pathLst>
              <a:path extrusionOk="0" h="1643075" w="1692306">
                <a:moveTo>
                  <a:pt x="0" y="0"/>
                </a:moveTo>
                <a:lnTo>
                  <a:pt x="1692306" y="0"/>
                </a:lnTo>
                <a:lnTo>
                  <a:pt x="1692306" y="1643075"/>
                </a:lnTo>
                <a:lnTo>
                  <a:pt x="0" y="1643075"/>
                </a:lnTo>
                <a:lnTo>
                  <a:pt x="0" y="0"/>
                </a:lnTo>
                <a:close/>
              </a:path>
            </a:pathLst>
          </a:custGeom>
          <a:blipFill rotWithShape="1">
            <a:blip r:embed="rId7">
              <a:alphaModFix/>
            </a:blip>
            <a:stretch>
              <a:fillRect b="0" l="0" r="0" t="0"/>
            </a:stretch>
          </a:blipFill>
          <a:ln>
            <a:noFill/>
          </a:ln>
        </p:spPr>
      </p:sp>
      <p:sp>
        <p:nvSpPr>
          <p:cNvPr id="533" name="Google Shape;533;p20"/>
          <p:cNvSpPr/>
          <p:nvPr/>
        </p:nvSpPr>
        <p:spPr>
          <a:xfrm>
            <a:off x="11759149" y="6072074"/>
            <a:ext cx="1809902" cy="1747378"/>
          </a:xfrm>
          <a:custGeom>
            <a:rect b="b" l="l" r="r" t="t"/>
            <a:pathLst>
              <a:path extrusionOk="0" h="1747378" w="1809902">
                <a:moveTo>
                  <a:pt x="0" y="0"/>
                </a:moveTo>
                <a:lnTo>
                  <a:pt x="1809901" y="0"/>
                </a:lnTo>
                <a:lnTo>
                  <a:pt x="1809901" y="1747377"/>
                </a:lnTo>
                <a:lnTo>
                  <a:pt x="0" y="1747377"/>
                </a:lnTo>
                <a:lnTo>
                  <a:pt x="0" y="0"/>
                </a:lnTo>
                <a:close/>
              </a:path>
            </a:pathLst>
          </a:custGeom>
          <a:blipFill rotWithShape="1">
            <a:blip r:embed="rId8">
              <a:alphaModFix/>
            </a:blip>
            <a:stretch>
              <a:fillRect b="0" l="0" r="0" t="0"/>
            </a:stretch>
          </a:blipFill>
          <a:ln>
            <a:noFill/>
          </a:ln>
        </p:spPr>
      </p:sp>
      <p:sp>
        <p:nvSpPr>
          <p:cNvPr id="534" name="Google Shape;534;p20"/>
          <p:cNvSpPr txBox="1"/>
          <p:nvPr/>
        </p:nvSpPr>
        <p:spPr>
          <a:xfrm rot="5400000">
            <a:off x="11643898" y="4224900"/>
            <a:ext cx="10287000" cy="1837200"/>
          </a:xfrm>
          <a:prstGeom prst="rect">
            <a:avLst/>
          </a:prstGeom>
          <a:noFill/>
          <a:ln>
            <a:noFill/>
          </a:ln>
        </p:spPr>
        <p:txBody>
          <a:bodyPr anchorCtr="0" anchor="t" bIns="0" lIns="0" spcFirstLastPara="1" rIns="0" wrap="square" tIns="0">
            <a:spAutoFit/>
          </a:bodyPr>
          <a:lstStyle/>
          <a:p>
            <a:pPr indent="0" lvl="0" marL="0" marR="0" rtl="0" algn="ctr">
              <a:lnSpc>
                <a:spcPct val="143996"/>
              </a:lnSpc>
              <a:spcBef>
                <a:spcPts val="0"/>
              </a:spcBef>
              <a:spcAft>
                <a:spcPts val="0"/>
              </a:spcAft>
              <a:buNone/>
            </a:pPr>
            <a:r>
              <a:rPr b="1" i="0" lang="en-US" sz="11935" u="none" cap="none" strike="noStrike">
                <a:solidFill>
                  <a:srgbClr val="FFFFFF"/>
                </a:solidFill>
                <a:latin typeface="Montserrat Black"/>
                <a:ea typeface="Montserrat Black"/>
                <a:cs typeface="Montserrat Black"/>
                <a:sym typeface="Montserrat Black"/>
              </a:rPr>
              <a:t>NORWAY</a:t>
            </a:r>
            <a:endParaRPr/>
          </a:p>
        </p:txBody>
      </p:sp>
      <p:sp>
        <p:nvSpPr>
          <p:cNvPr id="535" name="Google Shape;535;p20"/>
          <p:cNvSpPr txBox="1"/>
          <p:nvPr/>
        </p:nvSpPr>
        <p:spPr>
          <a:xfrm>
            <a:off x="615538" y="8094811"/>
            <a:ext cx="38406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a:t>
            </a:r>
            <a:endParaRPr/>
          </a:p>
        </p:txBody>
      </p:sp>
      <p:sp>
        <p:nvSpPr>
          <p:cNvPr id="536" name="Google Shape;536;p20"/>
          <p:cNvSpPr txBox="1"/>
          <p:nvPr/>
        </p:nvSpPr>
        <p:spPr>
          <a:xfrm>
            <a:off x="5678209" y="8094811"/>
            <a:ext cx="38406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a:t>
            </a:r>
            <a:endParaRPr/>
          </a:p>
        </p:txBody>
      </p:sp>
      <p:sp>
        <p:nvSpPr>
          <p:cNvPr id="537" name="Google Shape;537;p20"/>
          <p:cNvSpPr txBox="1"/>
          <p:nvPr/>
        </p:nvSpPr>
        <p:spPr>
          <a:xfrm>
            <a:off x="10743849" y="8094811"/>
            <a:ext cx="3840600" cy="1508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 dolore magna aliqua.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541" name="Shape 541"/>
        <p:cNvGrpSpPr/>
        <p:nvPr/>
      </p:nvGrpSpPr>
      <p:grpSpPr>
        <a:xfrm>
          <a:off x="0" y="0"/>
          <a:ext cx="0" cy="0"/>
          <a:chOff x="0" y="0"/>
          <a:chExt cx="0" cy="0"/>
        </a:xfrm>
      </p:grpSpPr>
      <p:pic>
        <p:nvPicPr>
          <p:cNvPr id="542" name="Google Shape;542;p21"/>
          <p:cNvPicPr preferRelativeResize="0"/>
          <p:nvPr/>
        </p:nvPicPr>
        <p:blipFill rotWithShape="1">
          <a:blip r:embed="rId3">
            <a:alphaModFix/>
          </a:blip>
          <a:srcRect b="28066" l="0" r="0" t="26166"/>
          <a:stretch/>
        </p:blipFill>
        <p:spPr>
          <a:xfrm>
            <a:off x="0" y="3387936"/>
            <a:ext cx="11512128" cy="3526660"/>
          </a:xfrm>
          <a:prstGeom prst="rect">
            <a:avLst/>
          </a:prstGeom>
          <a:noFill/>
          <a:ln>
            <a:noFill/>
          </a:ln>
        </p:spPr>
      </p:pic>
      <p:pic>
        <p:nvPicPr>
          <p:cNvPr id="543" name="Google Shape;543;p21"/>
          <p:cNvPicPr preferRelativeResize="0"/>
          <p:nvPr/>
        </p:nvPicPr>
        <p:blipFill rotWithShape="1">
          <a:blip r:embed="rId4">
            <a:alphaModFix/>
          </a:blip>
          <a:srcRect b="9118" l="0" r="0" t="9119"/>
          <a:stretch/>
        </p:blipFill>
        <p:spPr>
          <a:xfrm>
            <a:off x="11512128" y="3387936"/>
            <a:ext cx="6765593" cy="6914596"/>
          </a:xfrm>
          <a:prstGeom prst="rect">
            <a:avLst/>
          </a:prstGeom>
          <a:noFill/>
          <a:ln>
            <a:noFill/>
          </a:ln>
        </p:spPr>
      </p:pic>
      <p:grpSp>
        <p:nvGrpSpPr>
          <p:cNvPr id="544" name="Google Shape;544;p21"/>
          <p:cNvGrpSpPr/>
          <p:nvPr/>
        </p:nvGrpSpPr>
        <p:grpSpPr>
          <a:xfrm>
            <a:off x="14900064" y="-44797"/>
            <a:ext cx="3387936" cy="3432733"/>
            <a:chOff x="0" y="-9525"/>
            <a:chExt cx="720356" cy="729881"/>
          </a:xfrm>
        </p:grpSpPr>
        <p:sp>
          <p:nvSpPr>
            <p:cNvPr id="545" name="Google Shape;545;p21"/>
            <p:cNvSpPr/>
            <p:nvPr/>
          </p:nvSpPr>
          <p:spPr>
            <a:xfrm>
              <a:off x="0" y="0"/>
              <a:ext cx="720356" cy="720356"/>
            </a:xfrm>
            <a:custGeom>
              <a:rect b="b" l="l" r="r" t="t"/>
              <a:pathLst>
                <a:path extrusionOk="0" h="720356" w="720356">
                  <a:moveTo>
                    <a:pt x="0" y="0"/>
                  </a:moveTo>
                  <a:lnTo>
                    <a:pt x="720356" y="0"/>
                  </a:lnTo>
                  <a:lnTo>
                    <a:pt x="720356" y="720356"/>
                  </a:lnTo>
                  <a:lnTo>
                    <a:pt x="0" y="720356"/>
                  </a:lnTo>
                  <a:close/>
                </a:path>
              </a:pathLst>
            </a:custGeom>
            <a:solidFill>
              <a:srgbClr val="385473"/>
            </a:solidFill>
            <a:ln>
              <a:noFill/>
            </a:ln>
          </p:spPr>
        </p:sp>
        <p:sp>
          <p:nvSpPr>
            <p:cNvPr id="546" name="Google Shape;546;p21"/>
            <p:cNvSpPr txBox="1"/>
            <p:nvPr/>
          </p:nvSpPr>
          <p:spPr>
            <a:xfrm>
              <a:off x="0" y="-9525"/>
              <a:ext cx="720356" cy="729881"/>
            </a:xfrm>
            <a:prstGeom prst="rect">
              <a:avLst/>
            </a:prstGeom>
            <a:noFill/>
            <a:ln>
              <a:noFill/>
            </a:ln>
          </p:spPr>
          <p:txBody>
            <a:bodyPr anchorCtr="0" anchor="ctr" bIns="133650" lIns="133650" spcFirstLastPara="1" rIns="133650" wrap="square" tIns="1336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1"/>
          <p:cNvGrpSpPr/>
          <p:nvPr/>
        </p:nvGrpSpPr>
        <p:grpSpPr>
          <a:xfrm>
            <a:off x="11512128" y="0"/>
            <a:ext cx="3387936" cy="3387936"/>
            <a:chOff x="0" y="0"/>
            <a:chExt cx="720356" cy="720356"/>
          </a:xfrm>
        </p:grpSpPr>
        <p:sp>
          <p:nvSpPr>
            <p:cNvPr id="548" name="Google Shape;548;p21"/>
            <p:cNvSpPr/>
            <p:nvPr/>
          </p:nvSpPr>
          <p:spPr>
            <a:xfrm>
              <a:off x="0" y="0"/>
              <a:ext cx="720356" cy="720356"/>
            </a:xfrm>
            <a:custGeom>
              <a:rect b="b" l="l" r="r" t="t"/>
              <a:pathLst>
                <a:path extrusionOk="0" h="720356" w="720356">
                  <a:moveTo>
                    <a:pt x="0" y="0"/>
                  </a:moveTo>
                  <a:lnTo>
                    <a:pt x="720356" y="0"/>
                  </a:lnTo>
                  <a:lnTo>
                    <a:pt x="720356" y="720356"/>
                  </a:lnTo>
                  <a:lnTo>
                    <a:pt x="0" y="720356"/>
                  </a:lnTo>
                  <a:close/>
                </a:path>
              </a:pathLst>
            </a:custGeom>
            <a:solidFill>
              <a:srgbClr val="F1CF79"/>
            </a:solidFill>
            <a:ln>
              <a:noFill/>
            </a:ln>
          </p:spPr>
        </p:sp>
        <p:sp>
          <p:nvSpPr>
            <p:cNvPr id="549" name="Google Shape;549;p21"/>
            <p:cNvSpPr txBox="1"/>
            <p:nvPr/>
          </p:nvSpPr>
          <p:spPr>
            <a:xfrm>
              <a:off x="0" y="0"/>
              <a:ext cx="720356" cy="720356"/>
            </a:xfrm>
            <a:prstGeom prst="rect">
              <a:avLst/>
            </a:prstGeom>
            <a:noFill/>
            <a:ln>
              <a:noFill/>
            </a:ln>
          </p:spPr>
          <p:txBody>
            <a:bodyPr anchorCtr="0" anchor="ctr" bIns="133650" lIns="133650" spcFirstLastPara="1" rIns="133650" wrap="square" tIns="1336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21"/>
          <p:cNvGrpSpPr/>
          <p:nvPr/>
        </p:nvGrpSpPr>
        <p:grpSpPr>
          <a:xfrm>
            <a:off x="0" y="6854267"/>
            <a:ext cx="3387936" cy="3432733"/>
            <a:chOff x="0" y="-9525"/>
            <a:chExt cx="720356" cy="729881"/>
          </a:xfrm>
        </p:grpSpPr>
        <p:sp>
          <p:nvSpPr>
            <p:cNvPr id="551" name="Google Shape;551;p21"/>
            <p:cNvSpPr/>
            <p:nvPr/>
          </p:nvSpPr>
          <p:spPr>
            <a:xfrm>
              <a:off x="0" y="0"/>
              <a:ext cx="720356" cy="720356"/>
            </a:xfrm>
            <a:custGeom>
              <a:rect b="b" l="l" r="r" t="t"/>
              <a:pathLst>
                <a:path extrusionOk="0" h="720356" w="720356">
                  <a:moveTo>
                    <a:pt x="0" y="0"/>
                  </a:moveTo>
                  <a:lnTo>
                    <a:pt x="720356" y="0"/>
                  </a:lnTo>
                  <a:lnTo>
                    <a:pt x="720356" y="720356"/>
                  </a:lnTo>
                  <a:lnTo>
                    <a:pt x="0" y="720356"/>
                  </a:lnTo>
                  <a:close/>
                </a:path>
              </a:pathLst>
            </a:custGeom>
            <a:solidFill>
              <a:srgbClr val="BCDCE7"/>
            </a:solidFill>
            <a:ln>
              <a:noFill/>
            </a:ln>
          </p:spPr>
        </p:sp>
        <p:sp>
          <p:nvSpPr>
            <p:cNvPr id="552" name="Google Shape;552;p21"/>
            <p:cNvSpPr txBox="1"/>
            <p:nvPr/>
          </p:nvSpPr>
          <p:spPr>
            <a:xfrm>
              <a:off x="0" y="-9525"/>
              <a:ext cx="720356" cy="729881"/>
            </a:xfrm>
            <a:prstGeom prst="rect">
              <a:avLst/>
            </a:prstGeom>
            <a:noFill/>
            <a:ln>
              <a:noFill/>
            </a:ln>
          </p:spPr>
          <p:txBody>
            <a:bodyPr anchorCtr="0" anchor="ctr" bIns="133650" lIns="133650" spcFirstLastPara="1" rIns="133650" wrap="square" tIns="1336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3" name="Google Shape;553;p21"/>
          <p:cNvSpPr/>
          <p:nvPr/>
        </p:nvSpPr>
        <p:spPr>
          <a:xfrm>
            <a:off x="1018501" y="7298582"/>
            <a:ext cx="1350935" cy="2588899"/>
          </a:xfrm>
          <a:custGeom>
            <a:rect b="b" l="l" r="r" t="t"/>
            <a:pathLst>
              <a:path extrusionOk="0" h="2588899" w="1350935">
                <a:moveTo>
                  <a:pt x="0" y="0"/>
                </a:moveTo>
                <a:lnTo>
                  <a:pt x="1350934" y="0"/>
                </a:lnTo>
                <a:lnTo>
                  <a:pt x="1350934" y="2588900"/>
                </a:lnTo>
                <a:lnTo>
                  <a:pt x="0" y="2588900"/>
                </a:lnTo>
                <a:lnTo>
                  <a:pt x="0" y="0"/>
                </a:lnTo>
                <a:close/>
              </a:path>
            </a:pathLst>
          </a:custGeom>
          <a:blipFill rotWithShape="1">
            <a:blip r:embed="rId5">
              <a:alphaModFix/>
            </a:blip>
            <a:stretch>
              <a:fillRect b="0" l="0" r="0" t="0"/>
            </a:stretch>
          </a:blipFill>
          <a:ln>
            <a:noFill/>
          </a:ln>
        </p:spPr>
      </p:sp>
      <p:sp>
        <p:nvSpPr>
          <p:cNvPr id="554" name="Google Shape;554;p21"/>
          <p:cNvSpPr/>
          <p:nvPr/>
        </p:nvSpPr>
        <p:spPr>
          <a:xfrm>
            <a:off x="11889069" y="833995"/>
            <a:ext cx="2634054" cy="1436757"/>
          </a:xfrm>
          <a:custGeom>
            <a:rect b="b" l="l" r="r" t="t"/>
            <a:pathLst>
              <a:path extrusionOk="0" h="1436757" w="2634054">
                <a:moveTo>
                  <a:pt x="0" y="0"/>
                </a:moveTo>
                <a:lnTo>
                  <a:pt x="2634054" y="0"/>
                </a:lnTo>
                <a:lnTo>
                  <a:pt x="2634054" y="1436756"/>
                </a:lnTo>
                <a:lnTo>
                  <a:pt x="0" y="1436756"/>
                </a:lnTo>
                <a:lnTo>
                  <a:pt x="0" y="0"/>
                </a:lnTo>
                <a:close/>
              </a:path>
            </a:pathLst>
          </a:custGeom>
          <a:blipFill rotWithShape="1">
            <a:blip r:embed="rId6">
              <a:alphaModFix/>
            </a:blip>
            <a:stretch>
              <a:fillRect b="0" l="0" r="0" t="0"/>
            </a:stretch>
          </a:blipFill>
          <a:ln>
            <a:noFill/>
          </a:ln>
        </p:spPr>
      </p:sp>
      <p:sp>
        <p:nvSpPr>
          <p:cNvPr id="555" name="Google Shape;555;p21"/>
          <p:cNvSpPr/>
          <p:nvPr/>
        </p:nvSpPr>
        <p:spPr>
          <a:xfrm>
            <a:off x="15915911" y="293421"/>
            <a:ext cx="1721399" cy="2801093"/>
          </a:xfrm>
          <a:custGeom>
            <a:rect b="b" l="l" r="r" t="t"/>
            <a:pathLst>
              <a:path extrusionOk="0" h="2801093" w="1721399">
                <a:moveTo>
                  <a:pt x="0" y="0"/>
                </a:moveTo>
                <a:lnTo>
                  <a:pt x="1721399" y="0"/>
                </a:lnTo>
                <a:lnTo>
                  <a:pt x="1721399" y="2801094"/>
                </a:lnTo>
                <a:lnTo>
                  <a:pt x="0" y="2801094"/>
                </a:lnTo>
                <a:lnTo>
                  <a:pt x="0" y="0"/>
                </a:lnTo>
                <a:close/>
              </a:path>
            </a:pathLst>
          </a:custGeom>
          <a:blipFill rotWithShape="1">
            <a:blip r:embed="rId7">
              <a:alphaModFix/>
            </a:blip>
            <a:stretch>
              <a:fillRect b="0" l="0" r="0" t="0"/>
            </a:stretch>
          </a:blipFill>
          <a:ln>
            <a:noFill/>
          </a:ln>
        </p:spPr>
      </p:sp>
      <p:grpSp>
        <p:nvGrpSpPr>
          <p:cNvPr id="556" name="Google Shape;556;p21"/>
          <p:cNvGrpSpPr/>
          <p:nvPr/>
        </p:nvGrpSpPr>
        <p:grpSpPr>
          <a:xfrm>
            <a:off x="3387936" y="6874788"/>
            <a:ext cx="3377657" cy="3412212"/>
            <a:chOff x="0" y="-9525"/>
            <a:chExt cx="931051" cy="940576"/>
          </a:xfrm>
        </p:grpSpPr>
        <p:sp>
          <p:nvSpPr>
            <p:cNvPr id="557" name="Google Shape;557;p21"/>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89C3C7"/>
            </a:solidFill>
            <a:ln>
              <a:noFill/>
            </a:ln>
          </p:spPr>
        </p:sp>
        <p:sp>
          <p:nvSpPr>
            <p:cNvPr id="558" name="Google Shape;558;p21"/>
            <p:cNvSpPr txBox="1"/>
            <p:nvPr/>
          </p:nvSpPr>
          <p:spPr>
            <a:xfrm>
              <a:off x="0" y="-9525"/>
              <a:ext cx="931051" cy="940576"/>
            </a:xfrm>
            <a:prstGeom prst="rect">
              <a:avLst/>
            </a:prstGeom>
            <a:noFill/>
            <a:ln>
              <a:noFill/>
            </a:ln>
          </p:spPr>
          <p:txBody>
            <a:bodyPr anchorCtr="0" anchor="ctr" bIns="62725" lIns="62725" spcFirstLastPara="1" rIns="62725" wrap="square" tIns="62725">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9" name="Google Shape;559;p21"/>
          <p:cNvSpPr/>
          <p:nvPr/>
        </p:nvSpPr>
        <p:spPr>
          <a:xfrm rot="5400000">
            <a:off x="2544381" y="7742619"/>
            <a:ext cx="3387936" cy="1700826"/>
          </a:xfrm>
          <a:custGeom>
            <a:rect b="b" l="l" r="r" t="t"/>
            <a:pathLst>
              <a:path extrusionOk="0" h="1700826" w="3387936">
                <a:moveTo>
                  <a:pt x="0" y="0"/>
                </a:moveTo>
                <a:lnTo>
                  <a:pt x="3387936" y="0"/>
                </a:lnTo>
                <a:lnTo>
                  <a:pt x="3387936" y="1700826"/>
                </a:lnTo>
                <a:lnTo>
                  <a:pt x="0" y="1700826"/>
                </a:lnTo>
                <a:lnTo>
                  <a:pt x="0" y="0"/>
                </a:lnTo>
                <a:close/>
              </a:path>
            </a:pathLst>
          </a:custGeom>
          <a:blipFill rotWithShape="1">
            <a:blip r:embed="rId8">
              <a:alphaModFix/>
            </a:blip>
            <a:stretch>
              <a:fillRect b="0" l="0" r="0" t="0"/>
            </a:stretch>
          </a:blipFill>
          <a:ln>
            <a:noFill/>
          </a:ln>
        </p:spPr>
      </p:sp>
      <p:sp>
        <p:nvSpPr>
          <p:cNvPr id="560" name="Google Shape;560;p21"/>
          <p:cNvSpPr/>
          <p:nvPr/>
        </p:nvSpPr>
        <p:spPr>
          <a:xfrm flipH="1">
            <a:off x="5076764" y="6914596"/>
            <a:ext cx="1688828" cy="1688828"/>
          </a:xfrm>
          <a:custGeom>
            <a:rect b="b" l="l" r="r" t="t"/>
            <a:pathLst>
              <a:path extrusionOk="0" h="1688828" w="1688828">
                <a:moveTo>
                  <a:pt x="1688829" y="0"/>
                </a:moveTo>
                <a:lnTo>
                  <a:pt x="0" y="0"/>
                </a:lnTo>
                <a:lnTo>
                  <a:pt x="0" y="1688828"/>
                </a:lnTo>
                <a:lnTo>
                  <a:pt x="1688829" y="1688828"/>
                </a:lnTo>
                <a:lnTo>
                  <a:pt x="1688829" y="0"/>
                </a:lnTo>
                <a:close/>
              </a:path>
            </a:pathLst>
          </a:custGeom>
          <a:blipFill rotWithShape="1">
            <a:blip r:embed="rId9">
              <a:alphaModFix/>
            </a:blip>
            <a:stretch>
              <a:fillRect b="0" l="0" r="0" t="0"/>
            </a:stretch>
          </a:blipFill>
          <a:ln>
            <a:noFill/>
          </a:ln>
        </p:spPr>
      </p:sp>
      <p:sp>
        <p:nvSpPr>
          <p:cNvPr id="561" name="Google Shape;561;p21"/>
          <p:cNvSpPr/>
          <p:nvPr/>
        </p:nvSpPr>
        <p:spPr>
          <a:xfrm flipH="1" rot="5400000">
            <a:off x="5076764" y="8593032"/>
            <a:ext cx="1688828" cy="1688828"/>
          </a:xfrm>
          <a:custGeom>
            <a:rect b="b" l="l" r="r" t="t"/>
            <a:pathLst>
              <a:path extrusionOk="0" h="1688828" w="1688828">
                <a:moveTo>
                  <a:pt x="1688829" y="0"/>
                </a:moveTo>
                <a:lnTo>
                  <a:pt x="0" y="0"/>
                </a:lnTo>
                <a:lnTo>
                  <a:pt x="0" y="1688828"/>
                </a:lnTo>
                <a:lnTo>
                  <a:pt x="1688829" y="1688828"/>
                </a:lnTo>
                <a:lnTo>
                  <a:pt x="1688829" y="0"/>
                </a:lnTo>
                <a:close/>
              </a:path>
            </a:pathLst>
          </a:custGeom>
          <a:blipFill rotWithShape="1">
            <a:blip r:embed="rId10">
              <a:alphaModFix/>
            </a:blip>
            <a:stretch>
              <a:fillRect b="0" l="0" r="0" t="0"/>
            </a:stretch>
          </a:blipFill>
          <a:ln>
            <a:noFill/>
          </a:ln>
        </p:spPr>
      </p:sp>
      <p:sp>
        <p:nvSpPr>
          <p:cNvPr id="562" name="Google Shape;562;p21"/>
          <p:cNvSpPr txBox="1"/>
          <p:nvPr/>
        </p:nvSpPr>
        <p:spPr>
          <a:xfrm>
            <a:off x="7388003" y="7468680"/>
            <a:ext cx="3511994" cy="2212340"/>
          </a:xfrm>
          <a:prstGeom prst="rect">
            <a:avLst/>
          </a:prstGeom>
          <a:noFill/>
          <a:ln>
            <a:noFill/>
          </a:ln>
        </p:spPr>
        <p:txBody>
          <a:bodyPr anchorCtr="0" anchor="ctr" bIns="0" lIns="0" spcFirstLastPara="1" rIns="0" wrap="square" tIns="0">
            <a:no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Explore the breathtaking beauty of Norway's top destinations, from the majestic fjords of Geiranger and Nærøyfjord to the vibrant city life of Oslo and the historic charm of Bergen.</a:t>
            </a:r>
            <a:endParaRPr/>
          </a:p>
        </p:txBody>
      </p:sp>
      <p:sp>
        <p:nvSpPr>
          <p:cNvPr id="563" name="Google Shape;563;p21"/>
          <p:cNvSpPr txBox="1"/>
          <p:nvPr/>
        </p:nvSpPr>
        <p:spPr>
          <a:xfrm>
            <a:off x="415076" y="596040"/>
            <a:ext cx="10682100" cy="2291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443" u="none" cap="none" strike="noStrike">
                <a:solidFill>
                  <a:srgbClr val="385473"/>
                </a:solidFill>
                <a:latin typeface="Montserrat Black"/>
                <a:ea typeface="Montserrat Black"/>
                <a:cs typeface="Montserrat Black"/>
                <a:sym typeface="Montserrat Black"/>
              </a:rPr>
              <a:t>TOP DESTINATIONS IN NORWAY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C3C7"/>
        </a:solidFill>
      </p:bgPr>
    </p:bg>
    <p:spTree>
      <p:nvGrpSpPr>
        <p:cNvPr id="567" name="Shape 567"/>
        <p:cNvGrpSpPr/>
        <p:nvPr/>
      </p:nvGrpSpPr>
      <p:grpSpPr>
        <a:xfrm>
          <a:off x="0" y="0"/>
          <a:ext cx="0" cy="0"/>
          <a:chOff x="0" y="0"/>
          <a:chExt cx="0" cy="0"/>
        </a:xfrm>
      </p:grpSpPr>
      <p:grpSp>
        <p:nvGrpSpPr>
          <p:cNvPr id="568" name="Google Shape;568;p22"/>
          <p:cNvGrpSpPr/>
          <p:nvPr/>
        </p:nvGrpSpPr>
        <p:grpSpPr>
          <a:xfrm rot="10800000">
            <a:off x="0" y="-15240"/>
            <a:ext cx="15196919" cy="10330221"/>
            <a:chOff x="0" y="-9525"/>
            <a:chExt cx="5173157" cy="3516492"/>
          </a:xfrm>
        </p:grpSpPr>
        <p:sp>
          <p:nvSpPr>
            <p:cNvPr id="569" name="Google Shape;569;p22"/>
            <p:cNvSpPr/>
            <p:nvPr/>
          </p:nvSpPr>
          <p:spPr>
            <a:xfrm>
              <a:off x="0" y="0"/>
              <a:ext cx="5173157" cy="3506967"/>
            </a:xfrm>
            <a:custGeom>
              <a:rect b="b" l="l" r="r" t="t"/>
              <a:pathLst>
                <a:path extrusionOk="0" h="3506967" w="5173157">
                  <a:moveTo>
                    <a:pt x="0" y="0"/>
                  </a:moveTo>
                  <a:lnTo>
                    <a:pt x="5173157" y="0"/>
                  </a:lnTo>
                  <a:lnTo>
                    <a:pt x="5173157" y="3506967"/>
                  </a:lnTo>
                  <a:lnTo>
                    <a:pt x="0" y="3506967"/>
                  </a:lnTo>
                  <a:close/>
                </a:path>
              </a:pathLst>
            </a:custGeom>
            <a:solidFill>
              <a:srgbClr val="F1CF79"/>
            </a:solidFill>
            <a:ln>
              <a:noFill/>
            </a:ln>
          </p:spPr>
        </p:sp>
        <p:sp>
          <p:nvSpPr>
            <p:cNvPr id="570" name="Google Shape;570;p22"/>
            <p:cNvSpPr txBox="1"/>
            <p:nvPr/>
          </p:nvSpPr>
          <p:spPr>
            <a:xfrm>
              <a:off x="0" y="-9525"/>
              <a:ext cx="5173157" cy="3516492"/>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1" name="Google Shape;571;p22"/>
          <p:cNvPicPr preferRelativeResize="0"/>
          <p:nvPr/>
        </p:nvPicPr>
        <p:blipFill rotWithShape="1">
          <a:blip r:embed="rId3">
            <a:alphaModFix/>
          </a:blip>
          <a:srcRect b="5147" l="0" r="0" t="25716"/>
          <a:stretch/>
        </p:blipFill>
        <p:spPr>
          <a:xfrm>
            <a:off x="760220" y="733454"/>
            <a:ext cx="13676480" cy="6201210"/>
          </a:xfrm>
          <a:prstGeom prst="rect">
            <a:avLst/>
          </a:prstGeom>
          <a:noFill/>
          <a:ln>
            <a:noFill/>
          </a:ln>
        </p:spPr>
      </p:pic>
      <p:grpSp>
        <p:nvGrpSpPr>
          <p:cNvPr id="572" name="Google Shape;572;p22"/>
          <p:cNvGrpSpPr/>
          <p:nvPr/>
        </p:nvGrpSpPr>
        <p:grpSpPr>
          <a:xfrm>
            <a:off x="0" y="-36165"/>
            <a:ext cx="760220" cy="769619"/>
            <a:chOff x="0" y="-9525"/>
            <a:chExt cx="200222" cy="202698"/>
          </a:xfrm>
        </p:grpSpPr>
        <p:sp>
          <p:nvSpPr>
            <p:cNvPr id="573" name="Google Shape;573;p22"/>
            <p:cNvSpPr/>
            <p:nvPr/>
          </p:nvSpPr>
          <p:spPr>
            <a:xfrm>
              <a:off x="0" y="0"/>
              <a:ext cx="200222" cy="193173"/>
            </a:xfrm>
            <a:custGeom>
              <a:rect b="b" l="l" r="r" t="t"/>
              <a:pathLst>
                <a:path extrusionOk="0" h="193173" w="200222">
                  <a:moveTo>
                    <a:pt x="0" y="0"/>
                  </a:moveTo>
                  <a:lnTo>
                    <a:pt x="200222" y="0"/>
                  </a:lnTo>
                  <a:lnTo>
                    <a:pt x="200222" y="193173"/>
                  </a:lnTo>
                  <a:lnTo>
                    <a:pt x="0" y="193173"/>
                  </a:lnTo>
                  <a:close/>
                </a:path>
              </a:pathLst>
            </a:custGeom>
            <a:solidFill>
              <a:srgbClr val="89C3C7"/>
            </a:solidFill>
            <a:ln>
              <a:noFill/>
            </a:ln>
          </p:spPr>
        </p:sp>
        <p:sp>
          <p:nvSpPr>
            <p:cNvPr id="574" name="Google Shape;574;p22"/>
            <p:cNvSpPr txBox="1"/>
            <p:nvPr/>
          </p:nvSpPr>
          <p:spPr>
            <a:xfrm>
              <a:off x="0" y="-9525"/>
              <a:ext cx="200222" cy="20269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22"/>
          <p:cNvGrpSpPr/>
          <p:nvPr/>
        </p:nvGrpSpPr>
        <p:grpSpPr>
          <a:xfrm>
            <a:off x="14436700" y="-36165"/>
            <a:ext cx="760220" cy="769619"/>
            <a:chOff x="0" y="-9525"/>
            <a:chExt cx="200222" cy="202698"/>
          </a:xfrm>
        </p:grpSpPr>
        <p:sp>
          <p:nvSpPr>
            <p:cNvPr id="576" name="Google Shape;576;p22"/>
            <p:cNvSpPr/>
            <p:nvPr/>
          </p:nvSpPr>
          <p:spPr>
            <a:xfrm>
              <a:off x="0" y="0"/>
              <a:ext cx="200222" cy="193173"/>
            </a:xfrm>
            <a:custGeom>
              <a:rect b="b" l="l" r="r" t="t"/>
              <a:pathLst>
                <a:path extrusionOk="0" h="193173" w="200222">
                  <a:moveTo>
                    <a:pt x="0" y="0"/>
                  </a:moveTo>
                  <a:lnTo>
                    <a:pt x="200222" y="0"/>
                  </a:lnTo>
                  <a:lnTo>
                    <a:pt x="200222" y="193173"/>
                  </a:lnTo>
                  <a:lnTo>
                    <a:pt x="0" y="193173"/>
                  </a:lnTo>
                  <a:close/>
                </a:path>
              </a:pathLst>
            </a:custGeom>
            <a:solidFill>
              <a:srgbClr val="FFFFFF"/>
            </a:solidFill>
            <a:ln>
              <a:noFill/>
            </a:ln>
          </p:spPr>
        </p:sp>
        <p:sp>
          <p:nvSpPr>
            <p:cNvPr id="577" name="Google Shape;577;p22"/>
            <p:cNvSpPr txBox="1"/>
            <p:nvPr/>
          </p:nvSpPr>
          <p:spPr>
            <a:xfrm>
              <a:off x="0" y="-9525"/>
              <a:ext cx="200222" cy="20269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8" name="Google Shape;578;p22"/>
          <p:cNvSpPr/>
          <p:nvPr/>
        </p:nvSpPr>
        <p:spPr>
          <a:xfrm>
            <a:off x="14450083" y="0"/>
            <a:ext cx="733454" cy="733454"/>
          </a:xfrm>
          <a:custGeom>
            <a:rect b="b" l="l" r="r" t="t"/>
            <a:pathLst>
              <a:path extrusionOk="0" h="733454" w="733454">
                <a:moveTo>
                  <a:pt x="0" y="0"/>
                </a:moveTo>
                <a:lnTo>
                  <a:pt x="733453" y="0"/>
                </a:lnTo>
                <a:lnTo>
                  <a:pt x="733453" y="733454"/>
                </a:lnTo>
                <a:lnTo>
                  <a:pt x="0" y="733454"/>
                </a:lnTo>
                <a:lnTo>
                  <a:pt x="0" y="0"/>
                </a:lnTo>
                <a:close/>
              </a:path>
            </a:pathLst>
          </a:custGeom>
          <a:blipFill rotWithShape="1">
            <a:blip r:embed="rId4">
              <a:alphaModFix/>
            </a:blip>
            <a:stretch>
              <a:fillRect b="0" l="0" r="0" t="0"/>
            </a:stretch>
          </a:blipFill>
          <a:ln>
            <a:noFill/>
          </a:ln>
        </p:spPr>
      </p:sp>
      <p:sp>
        <p:nvSpPr>
          <p:cNvPr id="579" name="Google Shape;579;p22"/>
          <p:cNvSpPr/>
          <p:nvPr/>
        </p:nvSpPr>
        <p:spPr>
          <a:xfrm>
            <a:off x="26766" y="0"/>
            <a:ext cx="733454" cy="733454"/>
          </a:xfrm>
          <a:custGeom>
            <a:rect b="b" l="l" r="r" t="t"/>
            <a:pathLst>
              <a:path extrusionOk="0" h="733454" w="733454">
                <a:moveTo>
                  <a:pt x="0" y="0"/>
                </a:moveTo>
                <a:lnTo>
                  <a:pt x="733454" y="0"/>
                </a:lnTo>
                <a:lnTo>
                  <a:pt x="733454" y="733454"/>
                </a:lnTo>
                <a:lnTo>
                  <a:pt x="0" y="733454"/>
                </a:lnTo>
                <a:lnTo>
                  <a:pt x="0" y="0"/>
                </a:lnTo>
                <a:close/>
              </a:path>
            </a:pathLst>
          </a:custGeom>
          <a:blipFill rotWithShape="1">
            <a:blip r:embed="rId5">
              <a:alphaModFix/>
            </a:blip>
            <a:stretch>
              <a:fillRect b="0" l="0" r="0" t="0"/>
            </a:stretch>
          </a:blipFill>
          <a:ln>
            <a:noFill/>
          </a:ln>
        </p:spPr>
      </p:sp>
      <p:sp>
        <p:nvSpPr>
          <p:cNvPr id="580" name="Google Shape;580;p22"/>
          <p:cNvSpPr txBox="1"/>
          <p:nvPr/>
        </p:nvSpPr>
        <p:spPr>
          <a:xfrm rot="5400000">
            <a:off x="12631675" y="4224900"/>
            <a:ext cx="8229600" cy="1837200"/>
          </a:xfrm>
          <a:prstGeom prst="rect">
            <a:avLst/>
          </a:prstGeom>
          <a:noFill/>
          <a:ln>
            <a:noFill/>
          </a:ln>
        </p:spPr>
        <p:txBody>
          <a:bodyPr anchorCtr="0" anchor="t" bIns="0" lIns="0" spcFirstLastPara="1" rIns="0" wrap="square" tIns="0">
            <a:spAutoFit/>
          </a:bodyPr>
          <a:lstStyle/>
          <a:p>
            <a:pPr indent="0" lvl="0" marL="0" marR="0" rtl="0" algn="ctr">
              <a:lnSpc>
                <a:spcPct val="143996"/>
              </a:lnSpc>
              <a:spcBef>
                <a:spcPts val="0"/>
              </a:spcBef>
              <a:spcAft>
                <a:spcPts val="0"/>
              </a:spcAft>
              <a:buNone/>
            </a:pPr>
            <a:r>
              <a:rPr b="1" i="0" lang="en-US" sz="11935" u="none" cap="none" strike="noStrike">
                <a:solidFill>
                  <a:srgbClr val="FFFFFF"/>
                </a:solidFill>
                <a:latin typeface="Montserrat Black"/>
                <a:ea typeface="Montserrat Black"/>
                <a:cs typeface="Montserrat Black"/>
                <a:sym typeface="Montserrat Black"/>
              </a:rPr>
              <a:t>SWEDEN</a:t>
            </a:r>
            <a:endParaRPr/>
          </a:p>
        </p:txBody>
      </p:sp>
      <p:sp>
        <p:nvSpPr>
          <p:cNvPr id="581" name="Google Shape;581;p22"/>
          <p:cNvSpPr txBox="1"/>
          <p:nvPr/>
        </p:nvSpPr>
        <p:spPr>
          <a:xfrm>
            <a:off x="1809649" y="7721215"/>
            <a:ext cx="2646600" cy="178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a:t>
            </a:r>
            <a:endParaRPr/>
          </a:p>
        </p:txBody>
      </p:sp>
      <p:sp>
        <p:nvSpPr>
          <p:cNvPr id="582" name="Google Shape;582;p22"/>
          <p:cNvSpPr txBox="1"/>
          <p:nvPr/>
        </p:nvSpPr>
        <p:spPr>
          <a:xfrm>
            <a:off x="6729402" y="7721215"/>
            <a:ext cx="2646600" cy="178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a:t>
            </a:r>
            <a:endParaRPr/>
          </a:p>
        </p:txBody>
      </p:sp>
      <p:sp>
        <p:nvSpPr>
          <p:cNvPr id="583" name="Google Shape;583;p22"/>
          <p:cNvSpPr txBox="1"/>
          <p:nvPr/>
        </p:nvSpPr>
        <p:spPr>
          <a:xfrm>
            <a:off x="11649156" y="7721215"/>
            <a:ext cx="2646600" cy="178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 sed do eiusmod tempor incididunt ut labore et.</a:t>
            </a:r>
            <a:endParaRPr/>
          </a:p>
        </p:txBody>
      </p:sp>
      <p:sp>
        <p:nvSpPr>
          <p:cNvPr id="584" name="Google Shape;584;p22"/>
          <p:cNvSpPr txBox="1"/>
          <p:nvPr/>
        </p:nvSpPr>
        <p:spPr>
          <a:xfrm>
            <a:off x="691461" y="7144226"/>
            <a:ext cx="976500" cy="2904300"/>
          </a:xfrm>
          <a:prstGeom prst="rect">
            <a:avLst/>
          </a:prstGeom>
          <a:noFill/>
          <a:ln>
            <a:noFill/>
          </a:ln>
        </p:spPr>
        <p:txBody>
          <a:bodyPr anchorCtr="0" anchor="t" bIns="0" lIns="0" spcFirstLastPara="1" rIns="0" wrap="square" tIns="0">
            <a:spAutoFit/>
          </a:bodyPr>
          <a:lstStyle/>
          <a:p>
            <a:pPr indent="0" lvl="0" marL="0" marR="0" rtl="0" algn="ctr">
              <a:lnSpc>
                <a:spcPct val="143998"/>
              </a:lnSpc>
              <a:spcBef>
                <a:spcPts val="0"/>
              </a:spcBef>
              <a:spcAft>
                <a:spcPts val="0"/>
              </a:spcAft>
              <a:buNone/>
            </a:pPr>
            <a:r>
              <a:rPr b="0" i="0" lang="en-US" sz="18869" u="none" cap="none" strike="noStrike">
                <a:solidFill>
                  <a:srgbClr val="FFFFFF"/>
                </a:solidFill>
                <a:latin typeface="Montserrat"/>
                <a:ea typeface="Montserrat"/>
                <a:cs typeface="Montserrat"/>
                <a:sym typeface="Montserrat"/>
              </a:rPr>
              <a:t>1</a:t>
            </a:r>
            <a:endParaRPr/>
          </a:p>
        </p:txBody>
      </p:sp>
      <p:sp>
        <p:nvSpPr>
          <p:cNvPr id="585" name="Google Shape;585;p22"/>
          <p:cNvSpPr txBox="1"/>
          <p:nvPr/>
        </p:nvSpPr>
        <p:spPr>
          <a:xfrm>
            <a:off x="5191064" y="7144226"/>
            <a:ext cx="976500" cy="2904300"/>
          </a:xfrm>
          <a:prstGeom prst="rect">
            <a:avLst/>
          </a:prstGeom>
          <a:noFill/>
          <a:ln>
            <a:noFill/>
          </a:ln>
        </p:spPr>
        <p:txBody>
          <a:bodyPr anchorCtr="0" anchor="t" bIns="0" lIns="0" spcFirstLastPara="1" rIns="0" wrap="square" tIns="0">
            <a:spAutoFit/>
          </a:bodyPr>
          <a:lstStyle/>
          <a:p>
            <a:pPr indent="0" lvl="0" marL="0" marR="0" rtl="0" algn="ctr">
              <a:lnSpc>
                <a:spcPct val="143998"/>
              </a:lnSpc>
              <a:spcBef>
                <a:spcPts val="0"/>
              </a:spcBef>
              <a:spcAft>
                <a:spcPts val="0"/>
              </a:spcAft>
              <a:buNone/>
            </a:pPr>
            <a:r>
              <a:rPr b="0" i="0" lang="en-US" sz="18869" u="none" cap="none" strike="noStrike">
                <a:solidFill>
                  <a:srgbClr val="FFFFFF"/>
                </a:solidFill>
                <a:latin typeface="Montserrat"/>
                <a:ea typeface="Montserrat"/>
                <a:cs typeface="Montserrat"/>
                <a:sym typeface="Montserrat"/>
              </a:rPr>
              <a:t>2</a:t>
            </a:r>
            <a:endParaRPr/>
          </a:p>
        </p:txBody>
      </p:sp>
      <p:sp>
        <p:nvSpPr>
          <p:cNvPr id="586" name="Google Shape;586;p22"/>
          <p:cNvSpPr txBox="1"/>
          <p:nvPr/>
        </p:nvSpPr>
        <p:spPr>
          <a:xfrm>
            <a:off x="10110817" y="7144226"/>
            <a:ext cx="976500" cy="2904300"/>
          </a:xfrm>
          <a:prstGeom prst="rect">
            <a:avLst/>
          </a:prstGeom>
          <a:noFill/>
          <a:ln>
            <a:noFill/>
          </a:ln>
        </p:spPr>
        <p:txBody>
          <a:bodyPr anchorCtr="0" anchor="t" bIns="0" lIns="0" spcFirstLastPara="1" rIns="0" wrap="square" tIns="0">
            <a:spAutoFit/>
          </a:bodyPr>
          <a:lstStyle/>
          <a:p>
            <a:pPr indent="0" lvl="0" marL="0" marR="0" rtl="0" algn="ctr">
              <a:lnSpc>
                <a:spcPct val="143998"/>
              </a:lnSpc>
              <a:spcBef>
                <a:spcPts val="0"/>
              </a:spcBef>
              <a:spcAft>
                <a:spcPts val="0"/>
              </a:spcAft>
              <a:buNone/>
            </a:pPr>
            <a:r>
              <a:rPr b="0" i="0" lang="en-US" sz="18869" u="none" cap="none" strike="noStrike">
                <a:solidFill>
                  <a:srgbClr val="FFFFFF"/>
                </a:solidFill>
                <a:latin typeface="Montserrat"/>
                <a:ea typeface="Montserrat"/>
                <a:cs typeface="Montserrat"/>
                <a:sym typeface="Montserrat"/>
              </a:rPr>
              <a:t>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590" name="Shape 590"/>
        <p:cNvGrpSpPr/>
        <p:nvPr/>
      </p:nvGrpSpPr>
      <p:grpSpPr>
        <a:xfrm>
          <a:off x="0" y="0"/>
          <a:ext cx="0" cy="0"/>
          <a:chOff x="0" y="0"/>
          <a:chExt cx="0" cy="0"/>
        </a:xfrm>
      </p:grpSpPr>
      <p:sp>
        <p:nvSpPr>
          <p:cNvPr id="591" name="Google Shape;591;p23"/>
          <p:cNvSpPr/>
          <p:nvPr/>
        </p:nvSpPr>
        <p:spPr>
          <a:xfrm>
            <a:off x="3145994" y="685979"/>
            <a:ext cx="3437554" cy="8915041"/>
          </a:xfrm>
          <a:custGeom>
            <a:rect b="b" l="l" r="r" t="t"/>
            <a:pathLst>
              <a:path extrusionOk="0" h="8915041" w="3437554">
                <a:moveTo>
                  <a:pt x="0" y="0"/>
                </a:moveTo>
                <a:lnTo>
                  <a:pt x="3437555" y="0"/>
                </a:lnTo>
                <a:lnTo>
                  <a:pt x="3437555" y="8915042"/>
                </a:lnTo>
                <a:lnTo>
                  <a:pt x="0" y="8915042"/>
                </a:lnTo>
                <a:lnTo>
                  <a:pt x="0" y="0"/>
                </a:lnTo>
                <a:close/>
              </a:path>
            </a:pathLst>
          </a:custGeom>
          <a:blipFill rotWithShape="1">
            <a:blip r:embed="rId3">
              <a:alphaModFix amt="46000"/>
            </a:blip>
            <a:stretch>
              <a:fillRect b="0" l="0" r="0" t="0"/>
            </a:stretch>
          </a:blipFill>
          <a:ln>
            <a:noFill/>
          </a:ln>
        </p:spPr>
      </p:sp>
      <p:sp>
        <p:nvSpPr>
          <p:cNvPr id="592" name="Google Shape;592;p23"/>
          <p:cNvSpPr/>
          <p:nvPr/>
        </p:nvSpPr>
        <p:spPr>
          <a:xfrm>
            <a:off x="4632432" y="6027457"/>
            <a:ext cx="1038450" cy="1100477"/>
          </a:xfrm>
          <a:custGeom>
            <a:rect b="b" l="l" r="r" t="t"/>
            <a:pathLst>
              <a:path extrusionOk="0" h="1100477" w="1038450">
                <a:moveTo>
                  <a:pt x="0" y="0"/>
                </a:moveTo>
                <a:lnTo>
                  <a:pt x="1038451" y="0"/>
                </a:lnTo>
                <a:lnTo>
                  <a:pt x="1038451" y="1100477"/>
                </a:lnTo>
                <a:lnTo>
                  <a:pt x="0" y="1100477"/>
                </a:lnTo>
                <a:lnTo>
                  <a:pt x="0" y="0"/>
                </a:lnTo>
                <a:close/>
              </a:path>
            </a:pathLst>
          </a:custGeom>
          <a:blipFill rotWithShape="1">
            <a:blip r:embed="rId4">
              <a:alphaModFix/>
            </a:blip>
            <a:stretch>
              <a:fillRect b="0" l="0" r="0" t="0"/>
            </a:stretch>
          </a:blipFill>
          <a:ln>
            <a:noFill/>
          </a:ln>
        </p:spPr>
      </p:sp>
      <p:grpSp>
        <p:nvGrpSpPr>
          <p:cNvPr id="593" name="Google Shape;593;p23"/>
          <p:cNvGrpSpPr/>
          <p:nvPr/>
        </p:nvGrpSpPr>
        <p:grpSpPr>
          <a:xfrm>
            <a:off x="0" y="2354991"/>
            <a:ext cx="1580775" cy="1596947"/>
            <a:chOff x="0" y="-9525"/>
            <a:chExt cx="931051" cy="940576"/>
          </a:xfrm>
        </p:grpSpPr>
        <p:sp>
          <p:nvSpPr>
            <p:cNvPr id="594" name="Google Shape;594;p2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385473"/>
            </a:solidFill>
            <a:ln>
              <a:noFill/>
            </a:ln>
          </p:spPr>
        </p:sp>
        <p:sp>
          <p:nvSpPr>
            <p:cNvPr id="595" name="Google Shape;595;p23"/>
            <p:cNvSpPr txBox="1"/>
            <p:nvPr/>
          </p:nvSpPr>
          <p:spPr>
            <a:xfrm>
              <a:off x="0" y="-9525"/>
              <a:ext cx="931051" cy="940576"/>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23"/>
          <p:cNvGrpSpPr/>
          <p:nvPr/>
        </p:nvGrpSpPr>
        <p:grpSpPr>
          <a:xfrm>
            <a:off x="0" y="7093659"/>
            <a:ext cx="1580775" cy="1596947"/>
            <a:chOff x="0" y="-9525"/>
            <a:chExt cx="931051" cy="940576"/>
          </a:xfrm>
        </p:grpSpPr>
        <p:sp>
          <p:nvSpPr>
            <p:cNvPr id="597" name="Google Shape;597;p2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FFFFFF"/>
            </a:solidFill>
            <a:ln>
              <a:noFill/>
            </a:ln>
          </p:spPr>
        </p:sp>
        <p:sp>
          <p:nvSpPr>
            <p:cNvPr id="598" name="Google Shape;598;p23"/>
            <p:cNvSpPr txBox="1"/>
            <p:nvPr/>
          </p:nvSpPr>
          <p:spPr>
            <a:xfrm>
              <a:off x="0" y="-9525"/>
              <a:ext cx="931051" cy="940576"/>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23"/>
          <p:cNvGrpSpPr/>
          <p:nvPr/>
        </p:nvGrpSpPr>
        <p:grpSpPr>
          <a:xfrm>
            <a:off x="0" y="5512883"/>
            <a:ext cx="1580775" cy="1596947"/>
            <a:chOff x="0" y="-9525"/>
            <a:chExt cx="931051" cy="940576"/>
          </a:xfrm>
        </p:grpSpPr>
        <p:sp>
          <p:nvSpPr>
            <p:cNvPr id="600" name="Google Shape;600;p2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BCDCE7"/>
            </a:solidFill>
            <a:ln>
              <a:noFill/>
            </a:ln>
          </p:spPr>
        </p:sp>
        <p:sp>
          <p:nvSpPr>
            <p:cNvPr id="601" name="Google Shape;601;p23"/>
            <p:cNvSpPr txBox="1"/>
            <p:nvPr/>
          </p:nvSpPr>
          <p:spPr>
            <a:xfrm>
              <a:off x="0" y="-9525"/>
              <a:ext cx="931051" cy="940576"/>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23"/>
          <p:cNvGrpSpPr/>
          <p:nvPr/>
        </p:nvGrpSpPr>
        <p:grpSpPr>
          <a:xfrm>
            <a:off x="0" y="3935767"/>
            <a:ext cx="1580775" cy="1596947"/>
            <a:chOff x="0" y="-9525"/>
            <a:chExt cx="931051" cy="940576"/>
          </a:xfrm>
        </p:grpSpPr>
        <p:sp>
          <p:nvSpPr>
            <p:cNvPr id="603" name="Google Shape;603;p2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F1CF79"/>
            </a:solidFill>
            <a:ln>
              <a:noFill/>
            </a:ln>
          </p:spPr>
        </p:sp>
        <p:sp>
          <p:nvSpPr>
            <p:cNvPr id="604" name="Google Shape;604;p23"/>
            <p:cNvSpPr txBox="1"/>
            <p:nvPr/>
          </p:nvSpPr>
          <p:spPr>
            <a:xfrm>
              <a:off x="0" y="-9525"/>
              <a:ext cx="931051" cy="940576"/>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5" name="Google Shape;605;p23"/>
          <p:cNvSpPr/>
          <p:nvPr/>
        </p:nvSpPr>
        <p:spPr>
          <a:xfrm>
            <a:off x="337656" y="2668915"/>
            <a:ext cx="975545" cy="975545"/>
          </a:xfrm>
          <a:custGeom>
            <a:rect b="b" l="l" r="r" t="t"/>
            <a:pathLst>
              <a:path extrusionOk="0" h="975545" w="975545">
                <a:moveTo>
                  <a:pt x="0" y="0"/>
                </a:moveTo>
                <a:lnTo>
                  <a:pt x="975545" y="0"/>
                </a:lnTo>
                <a:lnTo>
                  <a:pt x="975545" y="975545"/>
                </a:lnTo>
                <a:lnTo>
                  <a:pt x="0" y="975545"/>
                </a:lnTo>
                <a:lnTo>
                  <a:pt x="0" y="0"/>
                </a:lnTo>
                <a:close/>
              </a:path>
            </a:pathLst>
          </a:custGeom>
          <a:blipFill rotWithShape="1">
            <a:blip r:embed="rId5">
              <a:alphaModFix/>
            </a:blip>
            <a:stretch>
              <a:fillRect b="0" l="0" r="0" t="0"/>
            </a:stretch>
          </a:blipFill>
          <a:ln>
            <a:noFill/>
          </a:ln>
        </p:spPr>
      </p:sp>
      <p:sp>
        <p:nvSpPr>
          <p:cNvPr id="606" name="Google Shape;606;p23"/>
          <p:cNvSpPr/>
          <p:nvPr/>
        </p:nvSpPr>
        <p:spPr>
          <a:xfrm>
            <a:off x="327390" y="7402180"/>
            <a:ext cx="996077" cy="996077"/>
          </a:xfrm>
          <a:custGeom>
            <a:rect b="b" l="l" r="r" t="t"/>
            <a:pathLst>
              <a:path extrusionOk="0" h="996077" w="996077">
                <a:moveTo>
                  <a:pt x="0" y="0"/>
                </a:moveTo>
                <a:lnTo>
                  <a:pt x="996077" y="0"/>
                </a:lnTo>
                <a:lnTo>
                  <a:pt x="996077" y="996077"/>
                </a:lnTo>
                <a:lnTo>
                  <a:pt x="0" y="996077"/>
                </a:lnTo>
                <a:lnTo>
                  <a:pt x="0" y="0"/>
                </a:lnTo>
                <a:close/>
              </a:path>
            </a:pathLst>
          </a:custGeom>
          <a:blipFill rotWithShape="1">
            <a:blip r:embed="rId6">
              <a:alphaModFix/>
            </a:blip>
            <a:stretch>
              <a:fillRect b="0" l="0" r="0" t="0"/>
            </a:stretch>
          </a:blipFill>
          <a:ln>
            <a:noFill/>
          </a:ln>
        </p:spPr>
      </p:sp>
      <p:grpSp>
        <p:nvGrpSpPr>
          <p:cNvPr id="607" name="Google Shape;607;p23"/>
          <p:cNvGrpSpPr/>
          <p:nvPr/>
        </p:nvGrpSpPr>
        <p:grpSpPr>
          <a:xfrm>
            <a:off x="0" y="-20902"/>
            <a:ext cx="1580775" cy="1601677"/>
            <a:chOff x="0" y="-9525"/>
            <a:chExt cx="720356" cy="729881"/>
          </a:xfrm>
        </p:grpSpPr>
        <p:sp>
          <p:nvSpPr>
            <p:cNvPr id="608" name="Google Shape;608;p23"/>
            <p:cNvSpPr/>
            <p:nvPr/>
          </p:nvSpPr>
          <p:spPr>
            <a:xfrm>
              <a:off x="0" y="0"/>
              <a:ext cx="720356" cy="720356"/>
            </a:xfrm>
            <a:custGeom>
              <a:rect b="b" l="l" r="r" t="t"/>
              <a:pathLst>
                <a:path extrusionOk="0" h="720356" w="720356">
                  <a:moveTo>
                    <a:pt x="0" y="0"/>
                  </a:moveTo>
                  <a:lnTo>
                    <a:pt x="720356" y="0"/>
                  </a:lnTo>
                  <a:lnTo>
                    <a:pt x="720356" y="720356"/>
                  </a:lnTo>
                  <a:lnTo>
                    <a:pt x="0" y="720356"/>
                  </a:lnTo>
                  <a:close/>
                </a:path>
              </a:pathLst>
            </a:custGeom>
            <a:solidFill>
              <a:srgbClr val="89C3C7"/>
            </a:solidFill>
            <a:ln>
              <a:noFill/>
            </a:ln>
          </p:spPr>
        </p:sp>
        <p:sp>
          <p:nvSpPr>
            <p:cNvPr id="609" name="Google Shape;609;p23"/>
            <p:cNvSpPr txBox="1"/>
            <p:nvPr/>
          </p:nvSpPr>
          <p:spPr>
            <a:xfrm>
              <a:off x="0" y="-9525"/>
              <a:ext cx="720356" cy="729881"/>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23"/>
          <p:cNvGrpSpPr/>
          <p:nvPr/>
        </p:nvGrpSpPr>
        <p:grpSpPr>
          <a:xfrm>
            <a:off x="0" y="8685323"/>
            <a:ext cx="1580775" cy="1601677"/>
            <a:chOff x="0" y="-9525"/>
            <a:chExt cx="720356" cy="729881"/>
          </a:xfrm>
        </p:grpSpPr>
        <p:sp>
          <p:nvSpPr>
            <p:cNvPr id="611" name="Google Shape;611;p23"/>
            <p:cNvSpPr/>
            <p:nvPr/>
          </p:nvSpPr>
          <p:spPr>
            <a:xfrm>
              <a:off x="0" y="0"/>
              <a:ext cx="720356" cy="720356"/>
            </a:xfrm>
            <a:custGeom>
              <a:rect b="b" l="l" r="r" t="t"/>
              <a:pathLst>
                <a:path extrusionOk="0" h="720356" w="720356">
                  <a:moveTo>
                    <a:pt x="0" y="0"/>
                  </a:moveTo>
                  <a:lnTo>
                    <a:pt x="720356" y="0"/>
                  </a:lnTo>
                  <a:lnTo>
                    <a:pt x="720356" y="720356"/>
                  </a:lnTo>
                  <a:lnTo>
                    <a:pt x="0" y="720356"/>
                  </a:lnTo>
                  <a:close/>
                </a:path>
              </a:pathLst>
            </a:custGeom>
            <a:solidFill>
              <a:srgbClr val="89C3C7"/>
            </a:solidFill>
            <a:ln>
              <a:noFill/>
            </a:ln>
          </p:spPr>
        </p:sp>
        <p:sp>
          <p:nvSpPr>
            <p:cNvPr id="612" name="Google Shape;612;p23"/>
            <p:cNvSpPr txBox="1"/>
            <p:nvPr/>
          </p:nvSpPr>
          <p:spPr>
            <a:xfrm>
              <a:off x="0" y="-9525"/>
              <a:ext cx="720356" cy="729881"/>
            </a:xfrm>
            <a:prstGeom prst="rect">
              <a:avLst/>
            </a:prstGeom>
            <a:noFill/>
            <a:ln>
              <a:noFill/>
            </a:ln>
          </p:spPr>
          <p:txBody>
            <a:bodyPr anchorCtr="0" anchor="ctr" bIns="62350" lIns="62350" spcFirstLastPara="1" rIns="62350" wrap="square" tIns="6235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3" name="Google Shape;613;p23"/>
          <p:cNvGrpSpPr/>
          <p:nvPr/>
        </p:nvGrpSpPr>
        <p:grpSpPr>
          <a:xfrm>
            <a:off x="0" y="1559873"/>
            <a:ext cx="1580775" cy="811290"/>
            <a:chOff x="0" y="-9525"/>
            <a:chExt cx="720356" cy="369703"/>
          </a:xfrm>
        </p:grpSpPr>
        <p:sp>
          <p:nvSpPr>
            <p:cNvPr id="614" name="Google Shape;614;p23"/>
            <p:cNvSpPr/>
            <p:nvPr/>
          </p:nvSpPr>
          <p:spPr>
            <a:xfrm>
              <a:off x="0" y="0"/>
              <a:ext cx="720356" cy="360178"/>
            </a:xfrm>
            <a:custGeom>
              <a:rect b="b" l="l" r="r" t="t"/>
              <a:pathLst>
                <a:path extrusionOk="0" h="360178" w="720356">
                  <a:moveTo>
                    <a:pt x="0" y="0"/>
                  </a:moveTo>
                  <a:lnTo>
                    <a:pt x="720356" y="0"/>
                  </a:lnTo>
                  <a:lnTo>
                    <a:pt x="720356" y="360178"/>
                  </a:lnTo>
                  <a:lnTo>
                    <a:pt x="0" y="360178"/>
                  </a:lnTo>
                  <a:close/>
                </a:path>
              </a:pathLst>
            </a:custGeom>
            <a:solidFill>
              <a:srgbClr val="F1CF79"/>
            </a:solidFill>
            <a:ln>
              <a:noFill/>
            </a:ln>
          </p:spPr>
        </p:sp>
        <p:sp>
          <p:nvSpPr>
            <p:cNvPr id="615" name="Google Shape;615;p23"/>
            <p:cNvSpPr txBox="1"/>
            <p:nvPr/>
          </p:nvSpPr>
          <p:spPr>
            <a:xfrm>
              <a:off x="0" y="-9525"/>
              <a:ext cx="720356" cy="369703"/>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6" name="Google Shape;616;p23"/>
          <p:cNvSpPr/>
          <p:nvPr/>
        </p:nvSpPr>
        <p:spPr>
          <a:xfrm>
            <a:off x="579269" y="1793256"/>
            <a:ext cx="422237" cy="365427"/>
          </a:xfrm>
          <a:custGeom>
            <a:rect b="b" l="l" r="r" t="t"/>
            <a:pathLst>
              <a:path extrusionOk="0" h="365427" w="422237">
                <a:moveTo>
                  <a:pt x="0" y="0"/>
                </a:moveTo>
                <a:lnTo>
                  <a:pt x="422237" y="0"/>
                </a:lnTo>
                <a:lnTo>
                  <a:pt x="422237" y="365427"/>
                </a:lnTo>
                <a:lnTo>
                  <a:pt x="0" y="365427"/>
                </a:lnTo>
                <a:lnTo>
                  <a:pt x="0" y="0"/>
                </a:lnTo>
                <a:close/>
              </a:path>
            </a:pathLst>
          </a:custGeom>
          <a:blipFill rotWithShape="1">
            <a:blip r:embed="rId7">
              <a:alphaModFix/>
            </a:blip>
            <a:stretch>
              <a:fillRect b="0" l="0" r="0" t="0"/>
            </a:stretch>
          </a:blipFill>
          <a:ln>
            <a:noFill/>
          </a:ln>
        </p:spPr>
      </p:sp>
      <p:sp>
        <p:nvSpPr>
          <p:cNvPr id="617" name="Google Shape;617;p23"/>
          <p:cNvSpPr/>
          <p:nvPr/>
        </p:nvSpPr>
        <p:spPr>
          <a:xfrm>
            <a:off x="345184" y="302615"/>
            <a:ext cx="890407" cy="975545"/>
          </a:xfrm>
          <a:custGeom>
            <a:rect b="b" l="l" r="r" t="t"/>
            <a:pathLst>
              <a:path extrusionOk="0" h="975545" w="890407">
                <a:moveTo>
                  <a:pt x="0" y="0"/>
                </a:moveTo>
                <a:lnTo>
                  <a:pt x="890407" y="0"/>
                </a:lnTo>
                <a:lnTo>
                  <a:pt x="890407" y="975545"/>
                </a:lnTo>
                <a:lnTo>
                  <a:pt x="0" y="975545"/>
                </a:lnTo>
                <a:lnTo>
                  <a:pt x="0" y="0"/>
                </a:lnTo>
                <a:close/>
              </a:path>
            </a:pathLst>
          </a:custGeom>
          <a:blipFill rotWithShape="1">
            <a:blip r:embed="rId8">
              <a:alphaModFix/>
            </a:blip>
            <a:stretch>
              <a:fillRect b="0" l="0" r="0" t="0"/>
            </a:stretch>
          </a:blipFill>
          <a:ln>
            <a:noFill/>
          </a:ln>
        </p:spPr>
      </p:sp>
      <p:sp>
        <p:nvSpPr>
          <p:cNvPr id="618" name="Google Shape;618;p23"/>
          <p:cNvSpPr/>
          <p:nvPr/>
        </p:nvSpPr>
        <p:spPr>
          <a:xfrm>
            <a:off x="337656" y="4212864"/>
            <a:ext cx="829811" cy="1058924"/>
          </a:xfrm>
          <a:custGeom>
            <a:rect b="b" l="l" r="r" t="t"/>
            <a:pathLst>
              <a:path extrusionOk="0" h="1058924" w="829811">
                <a:moveTo>
                  <a:pt x="0" y="0"/>
                </a:moveTo>
                <a:lnTo>
                  <a:pt x="829811" y="0"/>
                </a:lnTo>
                <a:lnTo>
                  <a:pt x="829811" y="1058924"/>
                </a:lnTo>
                <a:lnTo>
                  <a:pt x="0" y="1058924"/>
                </a:lnTo>
                <a:lnTo>
                  <a:pt x="0" y="0"/>
                </a:lnTo>
                <a:close/>
              </a:path>
            </a:pathLst>
          </a:custGeom>
          <a:blipFill rotWithShape="1">
            <a:blip r:embed="rId9">
              <a:alphaModFix/>
            </a:blip>
            <a:stretch>
              <a:fillRect b="0" l="0" r="0" t="0"/>
            </a:stretch>
          </a:blipFill>
          <a:ln>
            <a:noFill/>
          </a:ln>
        </p:spPr>
      </p:sp>
      <p:sp>
        <p:nvSpPr>
          <p:cNvPr id="619" name="Google Shape;619;p23"/>
          <p:cNvSpPr/>
          <p:nvPr/>
        </p:nvSpPr>
        <p:spPr>
          <a:xfrm rot="5400000">
            <a:off x="394196" y="5922450"/>
            <a:ext cx="1579974" cy="793185"/>
          </a:xfrm>
          <a:custGeom>
            <a:rect b="b" l="l" r="r" t="t"/>
            <a:pathLst>
              <a:path extrusionOk="0" h="793185" w="1579974">
                <a:moveTo>
                  <a:pt x="0" y="0"/>
                </a:moveTo>
                <a:lnTo>
                  <a:pt x="1579974" y="0"/>
                </a:lnTo>
                <a:lnTo>
                  <a:pt x="1579974" y="793185"/>
                </a:lnTo>
                <a:lnTo>
                  <a:pt x="0" y="793185"/>
                </a:lnTo>
                <a:lnTo>
                  <a:pt x="0" y="0"/>
                </a:lnTo>
                <a:close/>
              </a:path>
            </a:pathLst>
          </a:custGeom>
          <a:blipFill rotWithShape="1">
            <a:blip r:embed="rId10">
              <a:alphaModFix/>
            </a:blip>
            <a:stretch>
              <a:fillRect b="0" l="0" r="0" t="0"/>
            </a:stretch>
          </a:blipFill>
          <a:ln>
            <a:noFill/>
          </a:ln>
        </p:spPr>
      </p:sp>
      <p:sp>
        <p:nvSpPr>
          <p:cNvPr id="620" name="Google Shape;620;p23"/>
          <p:cNvSpPr/>
          <p:nvPr/>
        </p:nvSpPr>
        <p:spPr>
          <a:xfrm flipH="1">
            <a:off x="0" y="5541811"/>
            <a:ext cx="787590" cy="787590"/>
          </a:xfrm>
          <a:custGeom>
            <a:rect b="b" l="l" r="r" t="t"/>
            <a:pathLst>
              <a:path extrusionOk="0" h="787590" w="787590">
                <a:moveTo>
                  <a:pt x="787590" y="0"/>
                </a:moveTo>
                <a:lnTo>
                  <a:pt x="0" y="0"/>
                </a:lnTo>
                <a:lnTo>
                  <a:pt x="0" y="787590"/>
                </a:lnTo>
                <a:lnTo>
                  <a:pt x="787590" y="787590"/>
                </a:lnTo>
                <a:lnTo>
                  <a:pt x="787590" y="0"/>
                </a:lnTo>
                <a:close/>
              </a:path>
            </a:pathLst>
          </a:custGeom>
          <a:blipFill rotWithShape="1">
            <a:blip r:embed="rId11">
              <a:alphaModFix/>
            </a:blip>
            <a:stretch>
              <a:fillRect b="0" l="0" r="0" t="0"/>
            </a:stretch>
          </a:blipFill>
          <a:ln>
            <a:noFill/>
          </a:ln>
        </p:spPr>
      </p:sp>
      <p:sp>
        <p:nvSpPr>
          <p:cNvPr id="621" name="Google Shape;621;p23"/>
          <p:cNvSpPr/>
          <p:nvPr/>
        </p:nvSpPr>
        <p:spPr>
          <a:xfrm>
            <a:off x="345184" y="9048856"/>
            <a:ext cx="898781" cy="895512"/>
          </a:xfrm>
          <a:custGeom>
            <a:rect b="b" l="l" r="r" t="t"/>
            <a:pathLst>
              <a:path extrusionOk="0" h="895512" w="898781">
                <a:moveTo>
                  <a:pt x="0" y="0"/>
                </a:moveTo>
                <a:lnTo>
                  <a:pt x="898781" y="0"/>
                </a:lnTo>
                <a:lnTo>
                  <a:pt x="898781" y="895513"/>
                </a:lnTo>
                <a:lnTo>
                  <a:pt x="0" y="895513"/>
                </a:lnTo>
                <a:lnTo>
                  <a:pt x="0" y="0"/>
                </a:lnTo>
                <a:close/>
              </a:path>
            </a:pathLst>
          </a:custGeom>
          <a:blipFill rotWithShape="1">
            <a:blip r:embed="rId12">
              <a:alphaModFix/>
            </a:blip>
            <a:stretch>
              <a:fillRect b="0" l="0" r="0" t="0"/>
            </a:stretch>
          </a:blipFill>
          <a:ln>
            <a:noFill/>
          </a:ln>
        </p:spPr>
      </p:sp>
      <p:grpSp>
        <p:nvGrpSpPr>
          <p:cNvPr id="622" name="Google Shape;622;p23"/>
          <p:cNvGrpSpPr/>
          <p:nvPr/>
        </p:nvGrpSpPr>
        <p:grpSpPr>
          <a:xfrm rot="10800000">
            <a:off x="16707225" y="6335061"/>
            <a:ext cx="1580775" cy="1596947"/>
            <a:chOff x="0" y="-9525"/>
            <a:chExt cx="931051" cy="940576"/>
          </a:xfrm>
        </p:grpSpPr>
        <p:sp>
          <p:nvSpPr>
            <p:cNvPr id="623" name="Google Shape;623;p2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89C3C7"/>
            </a:solidFill>
            <a:ln>
              <a:noFill/>
            </a:ln>
          </p:spPr>
        </p:sp>
        <p:sp>
          <p:nvSpPr>
            <p:cNvPr id="624" name="Google Shape;624;p23"/>
            <p:cNvSpPr txBox="1"/>
            <p:nvPr/>
          </p:nvSpPr>
          <p:spPr>
            <a:xfrm>
              <a:off x="0" y="-9525"/>
              <a:ext cx="931051" cy="940576"/>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23"/>
          <p:cNvGrpSpPr/>
          <p:nvPr/>
        </p:nvGrpSpPr>
        <p:grpSpPr>
          <a:xfrm rot="10800000">
            <a:off x="16707225" y="3177169"/>
            <a:ext cx="1580775" cy="1596947"/>
            <a:chOff x="0" y="-9525"/>
            <a:chExt cx="931051" cy="940576"/>
          </a:xfrm>
        </p:grpSpPr>
        <p:sp>
          <p:nvSpPr>
            <p:cNvPr id="626" name="Google Shape;626;p2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BCDCE7"/>
            </a:solidFill>
            <a:ln>
              <a:noFill/>
            </a:ln>
          </p:spPr>
        </p:sp>
        <p:sp>
          <p:nvSpPr>
            <p:cNvPr id="627" name="Google Shape;627;p23"/>
            <p:cNvSpPr txBox="1"/>
            <p:nvPr/>
          </p:nvSpPr>
          <p:spPr>
            <a:xfrm>
              <a:off x="0" y="-9525"/>
              <a:ext cx="931051" cy="940576"/>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8" name="Google Shape;628;p23"/>
          <p:cNvSpPr/>
          <p:nvPr/>
        </p:nvSpPr>
        <p:spPr>
          <a:xfrm rot="10800000">
            <a:off x="16974799" y="6642540"/>
            <a:ext cx="975545" cy="975545"/>
          </a:xfrm>
          <a:custGeom>
            <a:rect b="b" l="l" r="r" t="t"/>
            <a:pathLst>
              <a:path extrusionOk="0" h="975545" w="975545">
                <a:moveTo>
                  <a:pt x="0" y="0"/>
                </a:moveTo>
                <a:lnTo>
                  <a:pt x="975545" y="0"/>
                </a:lnTo>
                <a:lnTo>
                  <a:pt x="975545" y="975545"/>
                </a:lnTo>
                <a:lnTo>
                  <a:pt x="0" y="975545"/>
                </a:lnTo>
                <a:lnTo>
                  <a:pt x="0" y="0"/>
                </a:lnTo>
                <a:close/>
              </a:path>
            </a:pathLst>
          </a:custGeom>
          <a:blipFill rotWithShape="1">
            <a:blip r:embed="rId5">
              <a:alphaModFix/>
            </a:blip>
            <a:stretch>
              <a:fillRect b="0" l="0" r="0" t="0"/>
            </a:stretch>
          </a:blipFill>
          <a:ln>
            <a:noFill/>
          </a:ln>
        </p:spPr>
      </p:sp>
      <p:grpSp>
        <p:nvGrpSpPr>
          <p:cNvPr id="629" name="Google Shape;629;p23"/>
          <p:cNvGrpSpPr/>
          <p:nvPr/>
        </p:nvGrpSpPr>
        <p:grpSpPr>
          <a:xfrm>
            <a:off x="16710022" y="4776995"/>
            <a:ext cx="1580775" cy="1596947"/>
            <a:chOff x="0" y="0"/>
            <a:chExt cx="2107701" cy="2129264"/>
          </a:xfrm>
        </p:grpSpPr>
        <p:grpSp>
          <p:nvGrpSpPr>
            <p:cNvPr id="630" name="Google Shape;630;p23"/>
            <p:cNvGrpSpPr/>
            <p:nvPr/>
          </p:nvGrpSpPr>
          <p:grpSpPr>
            <a:xfrm rot="10800000">
              <a:off x="0" y="0"/>
              <a:ext cx="2107701" cy="2129264"/>
              <a:chOff x="0" y="-9525"/>
              <a:chExt cx="931051" cy="940576"/>
            </a:xfrm>
          </p:grpSpPr>
          <p:sp>
            <p:nvSpPr>
              <p:cNvPr id="631" name="Google Shape;631;p2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FFFFFF"/>
              </a:solidFill>
              <a:ln>
                <a:noFill/>
              </a:ln>
            </p:spPr>
          </p:sp>
          <p:sp>
            <p:nvSpPr>
              <p:cNvPr id="632" name="Google Shape;632;p23"/>
              <p:cNvSpPr txBox="1"/>
              <p:nvPr/>
            </p:nvSpPr>
            <p:spPr>
              <a:xfrm>
                <a:off x="0" y="-9525"/>
                <a:ext cx="931051" cy="940576"/>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3" name="Google Shape;633;p23"/>
            <p:cNvSpPr/>
            <p:nvPr/>
          </p:nvSpPr>
          <p:spPr>
            <a:xfrm rot="10800000">
              <a:off x="384216" y="389799"/>
              <a:ext cx="1328103" cy="1328103"/>
            </a:xfrm>
            <a:custGeom>
              <a:rect b="b" l="l" r="r" t="t"/>
              <a:pathLst>
                <a:path extrusionOk="0" h="1328103" w="1328103">
                  <a:moveTo>
                    <a:pt x="0" y="0"/>
                  </a:moveTo>
                  <a:lnTo>
                    <a:pt x="1328103" y="0"/>
                  </a:lnTo>
                  <a:lnTo>
                    <a:pt x="1328103" y="1328103"/>
                  </a:lnTo>
                  <a:lnTo>
                    <a:pt x="0" y="1328103"/>
                  </a:lnTo>
                  <a:lnTo>
                    <a:pt x="0" y="0"/>
                  </a:lnTo>
                  <a:close/>
                </a:path>
              </a:pathLst>
            </a:custGeom>
            <a:blipFill rotWithShape="1">
              <a:blip r:embed="rId6">
                <a:alphaModFix/>
              </a:blip>
              <a:stretch>
                <a:fillRect b="0" l="0" r="0" t="0"/>
              </a:stretch>
            </a:blipFill>
            <a:ln>
              <a:noFill/>
            </a:ln>
          </p:spPr>
        </p:sp>
      </p:grpSp>
      <p:grpSp>
        <p:nvGrpSpPr>
          <p:cNvPr id="634" name="Google Shape;634;p23"/>
          <p:cNvGrpSpPr/>
          <p:nvPr/>
        </p:nvGrpSpPr>
        <p:grpSpPr>
          <a:xfrm rot="10800000">
            <a:off x="16707225" y="8706225"/>
            <a:ext cx="1580775" cy="1601677"/>
            <a:chOff x="0" y="-9525"/>
            <a:chExt cx="720356" cy="729881"/>
          </a:xfrm>
        </p:grpSpPr>
        <p:sp>
          <p:nvSpPr>
            <p:cNvPr id="635" name="Google Shape;635;p23"/>
            <p:cNvSpPr/>
            <p:nvPr/>
          </p:nvSpPr>
          <p:spPr>
            <a:xfrm>
              <a:off x="0" y="0"/>
              <a:ext cx="720356" cy="720356"/>
            </a:xfrm>
            <a:custGeom>
              <a:rect b="b" l="l" r="r" t="t"/>
              <a:pathLst>
                <a:path extrusionOk="0" h="720356" w="720356">
                  <a:moveTo>
                    <a:pt x="0" y="0"/>
                  </a:moveTo>
                  <a:lnTo>
                    <a:pt x="720356" y="0"/>
                  </a:lnTo>
                  <a:lnTo>
                    <a:pt x="720356" y="720356"/>
                  </a:lnTo>
                  <a:lnTo>
                    <a:pt x="0" y="720356"/>
                  </a:lnTo>
                  <a:close/>
                </a:path>
              </a:pathLst>
            </a:custGeom>
            <a:solidFill>
              <a:srgbClr val="89C3C7"/>
            </a:solidFill>
            <a:ln>
              <a:noFill/>
            </a:ln>
          </p:spPr>
        </p:sp>
        <p:sp>
          <p:nvSpPr>
            <p:cNvPr id="636" name="Google Shape;636;p23"/>
            <p:cNvSpPr txBox="1"/>
            <p:nvPr/>
          </p:nvSpPr>
          <p:spPr>
            <a:xfrm>
              <a:off x="0" y="-9525"/>
              <a:ext cx="720356" cy="729881"/>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7" name="Google Shape;637;p23"/>
          <p:cNvGrpSpPr/>
          <p:nvPr/>
        </p:nvGrpSpPr>
        <p:grpSpPr>
          <a:xfrm rot="10800000">
            <a:off x="16707225" y="0"/>
            <a:ext cx="1580775" cy="1601677"/>
            <a:chOff x="0" y="-9525"/>
            <a:chExt cx="720356" cy="729881"/>
          </a:xfrm>
        </p:grpSpPr>
        <p:sp>
          <p:nvSpPr>
            <p:cNvPr id="638" name="Google Shape;638;p23"/>
            <p:cNvSpPr/>
            <p:nvPr/>
          </p:nvSpPr>
          <p:spPr>
            <a:xfrm>
              <a:off x="0" y="0"/>
              <a:ext cx="720356" cy="720356"/>
            </a:xfrm>
            <a:custGeom>
              <a:rect b="b" l="l" r="r" t="t"/>
              <a:pathLst>
                <a:path extrusionOk="0" h="720356" w="720356">
                  <a:moveTo>
                    <a:pt x="0" y="0"/>
                  </a:moveTo>
                  <a:lnTo>
                    <a:pt x="720356" y="0"/>
                  </a:lnTo>
                  <a:lnTo>
                    <a:pt x="720356" y="720356"/>
                  </a:lnTo>
                  <a:lnTo>
                    <a:pt x="0" y="720356"/>
                  </a:lnTo>
                  <a:close/>
                </a:path>
              </a:pathLst>
            </a:custGeom>
            <a:solidFill>
              <a:srgbClr val="89C3C7"/>
            </a:solidFill>
            <a:ln>
              <a:noFill/>
            </a:ln>
          </p:spPr>
        </p:sp>
        <p:sp>
          <p:nvSpPr>
            <p:cNvPr id="639" name="Google Shape;639;p23"/>
            <p:cNvSpPr txBox="1"/>
            <p:nvPr/>
          </p:nvSpPr>
          <p:spPr>
            <a:xfrm>
              <a:off x="0" y="-9525"/>
              <a:ext cx="720356" cy="729881"/>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 name="Google Shape;640;p23"/>
          <p:cNvGrpSpPr/>
          <p:nvPr/>
        </p:nvGrpSpPr>
        <p:grpSpPr>
          <a:xfrm rot="10800000">
            <a:off x="16707225" y="7915837"/>
            <a:ext cx="1580775" cy="811290"/>
            <a:chOff x="0" y="-9525"/>
            <a:chExt cx="720356" cy="369703"/>
          </a:xfrm>
        </p:grpSpPr>
        <p:sp>
          <p:nvSpPr>
            <p:cNvPr id="641" name="Google Shape;641;p23"/>
            <p:cNvSpPr/>
            <p:nvPr/>
          </p:nvSpPr>
          <p:spPr>
            <a:xfrm>
              <a:off x="0" y="0"/>
              <a:ext cx="720356" cy="360178"/>
            </a:xfrm>
            <a:custGeom>
              <a:rect b="b" l="l" r="r" t="t"/>
              <a:pathLst>
                <a:path extrusionOk="0" h="360178" w="720356">
                  <a:moveTo>
                    <a:pt x="0" y="0"/>
                  </a:moveTo>
                  <a:lnTo>
                    <a:pt x="720356" y="0"/>
                  </a:lnTo>
                  <a:lnTo>
                    <a:pt x="720356" y="360178"/>
                  </a:lnTo>
                  <a:lnTo>
                    <a:pt x="0" y="360178"/>
                  </a:lnTo>
                  <a:close/>
                </a:path>
              </a:pathLst>
            </a:custGeom>
            <a:solidFill>
              <a:srgbClr val="F1CF79"/>
            </a:solidFill>
            <a:ln>
              <a:noFill/>
            </a:ln>
          </p:spPr>
        </p:sp>
        <p:sp>
          <p:nvSpPr>
            <p:cNvPr id="642" name="Google Shape;642;p23"/>
            <p:cNvSpPr txBox="1"/>
            <p:nvPr/>
          </p:nvSpPr>
          <p:spPr>
            <a:xfrm>
              <a:off x="0" y="-9525"/>
              <a:ext cx="720356" cy="369703"/>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3" name="Google Shape;643;p23"/>
          <p:cNvSpPr/>
          <p:nvPr/>
        </p:nvSpPr>
        <p:spPr>
          <a:xfrm rot="10800000">
            <a:off x="17286494" y="8128317"/>
            <a:ext cx="422237" cy="365427"/>
          </a:xfrm>
          <a:custGeom>
            <a:rect b="b" l="l" r="r" t="t"/>
            <a:pathLst>
              <a:path extrusionOk="0" h="365427" w="422237">
                <a:moveTo>
                  <a:pt x="0" y="0"/>
                </a:moveTo>
                <a:lnTo>
                  <a:pt x="422237" y="0"/>
                </a:lnTo>
                <a:lnTo>
                  <a:pt x="422237" y="365427"/>
                </a:lnTo>
                <a:lnTo>
                  <a:pt x="0" y="365427"/>
                </a:lnTo>
                <a:lnTo>
                  <a:pt x="0" y="0"/>
                </a:lnTo>
                <a:close/>
              </a:path>
            </a:pathLst>
          </a:custGeom>
          <a:blipFill rotWithShape="1">
            <a:blip r:embed="rId7">
              <a:alphaModFix/>
            </a:blip>
            <a:stretch>
              <a:fillRect b="0" l="0" r="0" t="0"/>
            </a:stretch>
          </a:blipFill>
          <a:ln>
            <a:noFill/>
          </a:ln>
        </p:spPr>
      </p:sp>
      <p:sp>
        <p:nvSpPr>
          <p:cNvPr id="644" name="Google Shape;644;p23"/>
          <p:cNvSpPr/>
          <p:nvPr/>
        </p:nvSpPr>
        <p:spPr>
          <a:xfrm rot="10800000">
            <a:off x="17052409" y="9008840"/>
            <a:ext cx="890407" cy="975545"/>
          </a:xfrm>
          <a:custGeom>
            <a:rect b="b" l="l" r="r" t="t"/>
            <a:pathLst>
              <a:path extrusionOk="0" h="975545" w="890407">
                <a:moveTo>
                  <a:pt x="0" y="0"/>
                </a:moveTo>
                <a:lnTo>
                  <a:pt x="890407" y="0"/>
                </a:lnTo>
                <a:lnTo>
                  <a:pt x="890407" y="975545"/>
                </a:lnTo>
                <a:lnTo>
                  <a:pt x="0" y="975545"/>
                </a:lnTo>
                <a:lnTo>
                  <a:pt x="0" y="0"/>
                </a:lnTo>
                <a:close/>
              </a:path>
            </a:pathLst>
          </a:custGeom>
          <a:blipFill rotWithShape="1">
            <a:blip r:embed="rId8">
              <a:alphaModFix/>
            </a:blip>
            <a:stretch>
              <a:fillRect b="0" l="0" r="0" t="0"/>
            </a:stretch>
          </a:blipFill>
          <a:ln>
            <a:noFill/>
          </a:ln>
        </p:spPr>
      </p:sp>
      <p:grpSp>
        <p:nvGrpSpPr>
          <p:cNvPr id="645" name="Google Shape;645;p23"/>
          <p:cNvGrpSpPr/>
          <p:nvPr/>
        </p:nvGrpSpPr>
        <p:grpSpPr>
          <a:xfrm>
            <a:off x="16707225" y="1580775"/>
            <a:ext cx="1580775" cy="1596947"/>
            <a:chOff x="0" y="0"/>
            <a:chExt cx="2107701" cy="2129264"/>
          </a:xfrm>
        </p:grpSpPr>
        <p:grpSp>
          <p:nvGrpSpPr>
            <p:cNvPr id="646" name="Google Shape;646;p23"/>
            <p:cNvGrpSpPr/>
            <p:nvPr/>
          </p:nvGrpSpPr>
          <p:grpSpPr>
            <a:xfrm rot="10800000">
              <a:off x="0" y="0"/>
              <a:ext cx="2107701" cy="2129264"/>
              <a:chOff x="0" y="-9525"/>
              <a:chExt cx="931051" cy="940576"/>
            </a:xfrm>
          </p:grpSpPr>
          <p:sp>
            <p:nvSpPr>
              <p:cNvPr id="647" name="Google Shape;647;p23"/>
              <p:cNvSpPr/>
              <p:nvPr/>
            </p:nvSpPr>
            <p:spPr>
              <a:xfrm>
                <a:off x="0" y="0"/>
                <a:ext cx="931051" cy="931051"/>
              </a:xfrm>
              <a:custGeom>
                <a:rect b="b" l="l" r="r" t="t"/>
                <a:pathLst>
                  <a:path extrusionOk="0" h="931051" w="931051">
                    <a:moveTo>
                      <a:pt x="0" y="0"/>
                    </a:moveTo>
                    <a:lnTo>
                      <a:pt x="931051" y="0"/>
                    </a:lnTo>
                    <a:lnTo>
                      <a:pt x="931051" y="931051"/>
                    </a:lnTo>
                    <a:lnTo>
                      <a:pt x="0" y="931051"/>
                    </a:lnTo>
                    <a:close/>
                  </a:path>
                </a:pathLst>
              </a:custGeom>
              <a:solidFill>
                <a:srgbClr val="F1CF79"/>
              </a:solidFill>
              <a:ln>
                <a:noFill/>
              </a:ln>
            </p:spPr>
          </p:sp>
          <p:sp>
            <p:nvSpPr>
              <p:cNvPr id="648" name="Google Shape;648;p23"/>
              <p:cNvSpPr txBox="1"/>
              <p:nvPr/>
            </p:nvSpPr>
            <p:spPr>
              <a:xfrm>
                <a:off x="0" y="-9525"/>
                <a:ext cx="931051" cy="940576"/>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9" name="Google Shape;649;p23"/>
            <p:cNvSpPr/>
            <p:nvPr/>
          </p:nvSpPr>
          <p:spPr>
            <a:xfrm>
              <a:off x="551078" y="347901"/>
              <a:ext cx="1106415" cy="1411898"/>
            </a:xfrm>
            <a:custGeom>
              <a:rect b="b" l="l" r="r" t="t"/>
              <a:pathLst>
                <a:path extrusionOk="0" h="1411898" w="1106415">
                  <a:moveTo>
                    <a:pt x="0" y="0"/>
                  </a:moveTo>
                  <a:lnTo>
                    <a:pt x="1106415" y="0"/>
                  </a:lnTo>
                  <a:lnTo>
                    <a:pt x="1106415" y="1411899"/>
                  </a:lnTo>
                  <a:lnTo>
                    <a:pt x="0" y="1411899"/>
                  </a:lnTo>
                  <a:lnTo>
                    <a:pt x="0" y="0"/>
                  </a:lnTo>
                  <a:close/>
                </a:path>
              </a:pathLst>
            </a:custGeom>
            <a:blipFill rotWithShape="1">
              <a:blip r:embed="rId9">
                <a:alphaModFix/>
              </a:blip>
              <a:stretch>
                <a:fillRect b="0" l="0" r="0" t="0"/>
              </a:stretch>
            </a:blipFill>
            <a:ln>
              <a:noFill/>
            </a:ln>
          </p:spPr>
        </p:sp>
      </p:grpSp>
      <p:sp>
        <p:nvSpPr>
          <p:cNvPr id="650" name="Google Shape;650;p23"/>
          <p:cNvSpPr/>
          <p:nvPr/>
        </p:nvSpPr>
        <p:spPr>
          <a:xfrm rot="-5400000">
            <a:off x="16313830" y="3571365"/>
            <a:ext cx="1579974" cy="793185"/>
          </a:xfrm>
          <a:custGeom>
            <a:rect b="b" l="l" r="r" t="t"/>
            <a:pathLst>
              <a:path extrusionOk="0" h="793185" w="1579974">
                <a:moveTo>
                  <a:pt x="0" y="0"/>
                </a:moveTo>
                <a:lnTo>
                  <a:pt x="1579974" y="0"/>
                </a:lnTo>
                <a:lnTo>
                  <a:pt x="1579974" y="793185"/>
                </a:lnTo>
                <a:lnTo>
                  <a:pt x="0" y="793185"/>
                </a:lnTo>
                <a:lnTo>
                  <a:pt x="0" y="0"/>
                </a:lnTo>
                <a:close/>
              </a:path>
            </a:pathLst>
          </a:custGeom>
          <a:blipFill rotWithShape="1">
            <a:blip r:embed="rId10">
              <a:alphaModFix/>
            </a:blip>
            <a:stretch>
              <a:fillRect b="0" l="0" r="0" t="0"/>
            </a:stretch>
          </a:blipFill>
          <a:ln>
            <a:noFill/>
          </a:ln>
        </p:spPr>
      </p:sp>
      <p:sp>
        <p:nvSpPr>
          <p:cNvPr id="651" name="Google Shape;651;p23"/>
          <p:cNvSpPr/>
          <p:nvPr/>
        </p:nvSpPr>
        <p:spPr>
          <a:xfrm flipH="1" rot="10800000">
            <a:off x="17500410" y="3957599"/>
            <a:ext cx="787590" cy="787590"/>
          </a:xfrm>
          <a:custGeom>
            <a:rect b="b" l="l" r="r" t="t"/>
            <a:pathLst>
              <a:path extrusionOk="0" h="787590" w="787590">
                <a:moveTo>
                  <a:pt x="787590" y="0"/>
                </a:moveTo>
                <a:lnTo>
                  <a:pt x="0" y="0"/>
                </a:lnTo>
                <a:lnTo>
                  <a:pt x="0" y="787590"/>
                </a:lnTo>
                <a:lnTo>
                  <a:pt x="787590" y="787590"/>
                </a:lnTo>
                <a:lnTo>
                  <a:pt x="787590" y="0"/>
                </a:lnTo>
                <a:close/>
              </a:path>
            </a:pathLst>
          </a:custGeom>
          <a:blipFill rotWithShape="1">
            <a:blip r:embed="rId11">
              <a:alphaModFix/>
            </a:blip>
            <a:stretch>
              <a:fillRect b="0" l="0" r="0" t="0"/>
            </a:stretch>
          </a:blipFill>
          <a:ln>
            <a:noFill/>
          </a:ln>
        </p:spPr>
      </p:sp>
      <p:sp>
        <p:nvSpPr>
          <p:cNvPr id="652" name="Google Shape;652;p23"/>
          <p:cNvSpPr/>
          <p:nvPr/>
        </p:nvSpPr>
        <p:spPr>
          <a:xfrm rot="10800000">
            <a:off x="17044035" y="342631"/>
            <a:ext cx="898781" cy="895512"/>
          </a:xfrm>
          <a:custGeom>
            <a:rect b="b" l="l" r="r" t="t"/>
            <a:pathLst>
              <a:path extrusionOk="0" h="895512" w="898781">
                <a:moveTo>
                  <a:pt x="0" y="0"/>
                </a:moveTo>
                <a:lnTo>
                  <a:pt x="898781" y="0"/>
                </a:lnTo>
                <a:lnTo>
                  <a:pt x="898781" y="895513"/>
                </a:lnTo>
                <a:lnTo>
                  <a:pt x="0" y="895513"/>
                </a:lnTo>
                <a:lnTo>
                  <a:pt x="0" y="0"/>
                </a:lnTo>
                <a:close/>
              </a:path>
            </a:pathLst>
          </a:custGeom>
          <a:blipFill rotWithShape="1">
            <a:blip r:embed="rId12">
              <a:alphaModFix/>
            </a:blip>
            <a:stretch>
              <a:fillRect b="0" l="0" r="0" t="0"/>
            </a:stretch>
          </a:blipFill>
          <a:ln>
            <a:noFill/>
          </a:ln>
        </p:spPr>
      </p:sp>
      <p:pic>
        <p:nvPicPr>
          <p:cNvPr id="653" name="Google Shape;653;p23"/>
          <p:cNvPicPr preferRelativeResize="0"/>
          <p:nvPr/>
        </p:nvPicPr>
        <p:blipFill rotWithShape="1">
          <a:blip r:embed="rId13">
            <a:alphaModFix/>
          </a:blip>
          <a:srcRect b="14625" l="0" r="0" t="14624"/>
          <a:stretch/>
        </p:blipFill>
        <p:spPr>
          <a:xfrm>
            <a:off x="7758790" y="514305"/>
            <a:ext cx="3640784" cy="3219751"/>
          </a:xfrm>
          <a:prstGeom prst="rect">
            <a:avLst/>
          </a:prstGeom>
          <a:noFill/>
          <a:ln>
            <a:noFill/>
          </a:ln>
        </p:spPr>
      </p:pic>
      <p:pic>
        <p:nvPicPr>
          <p:cNvPr id="654" name="Google Shape;654;p23"/>
          <p:cNvPicPr preferRelativeResize="0"/>
          <p:nvPr/>
        </p:nvPicPr>
        <p:blipFill rotWithShape="1">
          <a:blip r:embed="rId14">
            <a:alphaModFix/>
          </a:blip>
          <a:srcRect b="0" l="12543" r="12542" t="0"/>
          <a:stretch/>
        </p:blipFill>
        <p:spPr>
          <a:xfrm>
            <a:off x="7758790" y="4524411"/>
            <a:ext cx="3640784" cy="3219751"/>
          </a:xfrm>
          <a:prstGeom prst="rect">
            <a:avLst/>
          </a:prstGeom>
          <a:noFill/>
          <a:ln>
            <a:noFill/>
          </a:ln>
        </p:spPr>
      </p:pic>
      <p:pic>
        <p:nvPicPr>
          <p:cNvPr id="655" name="Google Shape;655;p23"/>
          <p:cNvPicPr preferRelativeResize="0"/>
          <p:nvPr/>
        </p:nvPicPr>
        <p:blipFill rotWithShape="1">
          <a:blip r:embed="rId15">
            <a:alphaModFix/>
          </a:blip>
          <a:srcRect b="0" l="8609" r="8608" t="0"/>
          <a:stretch/>
        </p:blipFill>
        <p:spPr>
          <a:xfrm>
            <a:off x="12366396" y="514305"/>
            <a:ext cx="3640784" cy="3219751"/>
          </a:xfrm>
          <a:prstGeom prst="rect">
            <a:avLst/>
          </a:prstGeom>
          <a:noFill/>
          <a:ln>
            <a:noFill/>
          </a:ln>
        </p:spPr>
      </p:pic>
      <p:pic>
        <p:nvPicPr>
          <p:cNvPr id="656" name="Google Shape;656;p23"/>
          <p:cNvPicPr preferRelativeResize="0"/>
          <p:nvPr/>
        </p:nvPicPr>
        <p:blipFill rotWithShape="1">
          <a:blip r:embed="rId16">
            <a:alphaModFix/>
          </a:blip>
          <a:srcRect b="21091" l="0" r="0" t="21092"/>
          <a:stretch/>
        </p:blipFill>
        <p:spPr>
          <a:xfrm>
            <a:off x="12366396" y="4524411"/>
            <a:ext cx="3640784" cy="3219751"/>
          </a:xfrm>
          <a:prstGeom prst="rect">
            <a:avLst/>
          </a:prstGeom>
          <a:noFill/>
          <a:ln>
            <a:noFill/>
          </a:ln>
        </p:spPr>
      </p:pic>
      <p:sp>
        <p:nvSpPr>
          <p:cNvPr id="657" name="Google Shape;657;p23"/>
          <p:cNvSpPr txBox="1"/>
          <p:nvPr/>
        </p:nvSpPr>
        <p:spPr>
          <a:xfrm>
            <a:off x="4314895" y="7337374"/>
            <a:ext cx="1673525" cy="503061"/>
          </a:xfrm>
          <a:prstGeom prst="rect">
            <a:avLst/>
          </a:prstGeom>
          <a:noFill/>
          <a:ln>
            <a:noFill/>
          </a:ln>
        </p:spPr>
        <p:txBody>
          <a:bodyPr anchorCtr="0" anchor="t" bIns="0" lIns="0" spcFirstLastPara="1" rIns="0" wrap="square" tIns="0">
            <a:spAutoFit/>
          </a:bodyPr>
          <a:lstStyle/>
          <a:p>
            <a:pPr indent="0" lvl="0" marL="0" marR="0" rtl="0" algn="ctr">
              <a:lnSpc>
                <a:spcPct val="180025"/>
              </a:lnSpc>
              <a:spcBef>
                <a:spcPts val="0"/>
              </a:spcBef>
              <a:spcAft>
                <a:spcPts val="0"/>
              </a:spcAft>
              <a:buNone/>
            </a:pPr>
            <a:r>
              <a:rPr b="1" i="0" lang="en-US" sz="2363" u="none" cap="none" strike="noStrike">
                <a:solidFill>
                  <a:srgbClr val="385473"/>
                </a:solidFill>
                <a:latin typeface="Cabin"/>
                <a:ea typeface="Cabin"/>
                <a:cs typeface="Cabin"/>
                <a:sym typeface="Cabin"/>
              </a:rPr>
              <a:t>Stockholm</a:t>
            </a:r>
            <a:endParaRPr/>
          </a:p>
        </p:txBody>
      </p:sp>
      <p:sp>
        <p:nvSpPr>
          <p:cNvPr id="658" name="Google Shape;658;p23"/>
          <p:cNvSpPr txBox="1"/>
          <p:nvPr/>
        </p:nvSpPr>
        <p:spPr>
          <a:xfrm>
            <a:off x="8538745" y="8617406"/>
            <a:ext cx="6688500" cy="1108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Immerse yourself in Sweden's rich cultural heritage with a visit to historic landmarks like the Royal Palace in Stockholm, the Vasa Museum, and the UNESCO-listed town of Visby.</a:t>
            </a:r>
            <a:endParaRPr/>
          </a:p>
        </p:txBody>
      </p:sp>
      <p:sp>
        <p:nvSpPr>
          <p:cNvPr id="659" name="Google Shape;659;p23"/>
          <p:cNvSpPr txBox="1"/>
          <p:nvPr/>
        </p:nvSpPr>
        <p:spPr>
          <a:xfrm>
            <a:off x="8148768" y="3873911"/>
            <a:ext cx="2860828" cy="354965"/>
          </a:xfrm>
          <a:prstGeom prst="rect">
            <a:avLst/>
          </a:prstGeom>
          <a:noFill/>
          <a:ln>
            <a:noFill/>
          </a:ln>
        </p:spPr>
        <p:txBody>
          <a:bodyPr anchorCtr="0" anchor="t" bIns="0" lIns="0" spcFirstLastPara="1" rIns="0" wrap="square" tIns="0">
            <a:spAutoFit/>
          </a:bodyPr>
          <a:lstStyle/>
          <a:p>
            <a:pPr indent="0" lvl="0" marL="0" marR="0" rtl="0" algn="ctr">
              <a:lnSpc>
                <a:spcPct val="149000"/>
              </a:lnSpc>
              <a:spcBef>
                <a:spcPts val="0"/>
              </a:spcBef>
              <a:spcAft>
                <a:spcPts val="0"/>
              </a:spcAft>
              <a:buNone/>
            </a:pPr>
            <a:r>
              <a:rPr b="1" i="0" lang="en-US" sz="2000" u="none" cap="none" strike="noStrike">
                <a:solidFill>
                  <a:srgbClr val="000000"/>
                </a:solidFill>
                <a:latin typeface="Cabin"/>
                <a:ea typeface="Cabin"/>
                <a:cs typeface="Cabin"/>
                <a:sym typeface="Cabin"/>
              </a:rPr>
              <a:t>Location Name</a:t>
            </a:r>
            <a:endParaRPr/>
          </a:p>
        </p:txBody>
      </p:sp>
      <p:sp>
        <p:nvSpPr>
          <p:cNvPr id="660" name="Google Shape;660;p23"/>
          <p:cNvSpPr txBox="1"/>
          <p:nvPr/>
        </p:nvSpPr>
        <p:spPr>
          <a:xfrm>
            <a:off x="8148768" y="7871618"/>
            <a:ext cx="2860828" cy="354965"/>
          </a:xfrm>
          <a:prstGeom prst="rect">
            <a:avLst/>
          </a:prstGeom>
          <a:noFill/>
          <a:ln>
            <a:noFill/>
          </a:ln>
        </p:spPr>
        <p:txBody>
          <a:bodyPr anchorCtr="0" anchor="t" bIns="0" lIns="0" spcFirstLastPara="1" rIns="0" wrap="square" tIns="0">
            <a:spAutoFit/>
          </a:bodyPr>
          <a:lstStyle/>
          <a:p>
            <a:pPr indent="0" lvl="0" marL="0" marR="0" rtl="0" algn="ctr">
              <a:lnSpc>
                <a:spcPct val="149000"/>
              </a:lnSpc>
              <a:spcBef>
                <a:spcPts val="0"/>
              </a:spcBef>
              <a:spcAft>
                <a:spcPts val="0"/>
              </a:spcAft>
              <a:buNone/>
            </a:pPr>
            <a:r>
              <a:rPr b="1" i="0" lang="en-US" sz="2000" u="none" cap="none" strike="noStrike">
                <a:solidFill>
                  <a:srgbClr val="000000"/>
                </a:solidFill>
                <a:latin typeface="Cabin"/>
                <a:ea typeface="Cabin"/>
                <a:cs typeface="Cabin"/>
                <a:sym typeface="Cabin"/>
              </a:rPr>
              <a:t>Location Name</a:t>
            </a:r>
            <a:endParaRPr/>
          </a:p>
        </p:txBody>
      </p:sp>
      <p:sp>
        <p:nvSpPr>
          <p:cNvPr id="661" name="Google Shape;661;p23"/>
          <p:cNvSpPr txBox="1"/>
          <p:nvPr/>
        </p:nvSpPr>
        <p:spPr>
          <a:xfrm>
            <a:off x="12756373" y="3873911"/>
            <a:ext cx="2860828" cy="354965"/>
          </a:xfrm>
          <a:prstGeom prst="rect">
            <a:avLst/>
          </a:prstGeom>
          <a:noFill/>
          <a:ln>
            <a:noFill/>
          </a:ln>
        </p:spPr>
        <p:txBody>
          <a:bodyPr anchorCtr="0" anchor="t" bIns="0" lIns="0" spcFirstLastPara="1" rIns="0" wrap="square" tIns="0">
            <a:spAutoFit/>
          </a:bodyPr>
          <a:lstStyle/>
          <a:p>
            <a:pPr indent="0" lvl="0" marL="0" marR="0" rtl="0" algn="ctr">
              <a:lnSpc>
                <a:spcPct val="149000"/>
              </a:lnSpc>
              <a:spcBef>
                <a:spcPts val="0"/>
              </a:spcBef>
              <a:spcAft>
                <a:spcPts val="0"/>
              </a:spcAft>
              <a:buNone/>
            </a:pPr>
            <a:r>
              <a:rPr b="1" i="0" lang="en-US" sz="2000" u="none" cap="none" strike="noStrike">
                <a:solidFill>
                  <a:srgbClr val="000000"/>
                </a:solidFill>
                <a:latin typeface="Cabin"/>
                <a:ea typeface="Cabin"/>
                <a:cs typeface="Cabin"/>
                <a:sym typeface="Cabin"/>
              </a:rPr>
              <a:t>Location Name</a:t>
            </a:r>
            <a:endParaRPr/>
          </a:p>
        </p:txBody>
      </p:sp>
      <p:sp>
        <p:nvSpPr>
          <p:cNvPr id="662" name="Google Shape;662;p23"/>
          <p:cNvSpPr txBox="1"/>
          <p:nvPr/>
        </p:nvSpPr>
        <p:spPr>
          <a:xfrm>
            <a:off x="12756373" y="7871618"/>
            <a:ext cx="2860828" cy="354965"/>
          </a:xfrm>
          <a:prstGeom prst="rect">
            <a:avLst/>
          </a:prstGeom>
          <a:noFill/>
          <a:ln>
            <a:noFill/>
          </a:ln>
        </p:spPr>
        <p:txBody>
          <a:bodyPr anchorCtr="0" anchor="t" bIns="0" lIns="0" spcFirstLastPara="1" rIns="0" wrap="square" tIns="0">
            <a:spAutoFit/>
          </a:bodyPr>
          <a:lstStyle/>
          <a:p>
            <a:pPr indent="0" lvl="0" marL="0" marR="0" rtl="0" algn="ctr">
              <a:lnSpc>
                <a:spcPct val="149000"/>
              </a:lnSpc>
              <a:spcBef>
                <a:spcPts val="0"/>
              </a:spcBef>
              <a:spcAft>
                <a:spcPts val="0"/>
              </a:spcAft>
              <a:buNone/>
            </a:pPr>
            <a:r>
              <a:rPr b="1" i="0" lang="en-US" sz="2000" u="none" cap="none" strike="noStrike">
                <a:solidFill>
                  <a:srgbClr val="000000"/>
                </a:solidFill>
                <a:latin typeface="Cabin"/>
                <a:ea typeface="Cabin"/>
                <a:cs typeface="Cabin"/>
                <a:sym typeface="Cabin"/>
              </a:rPr>
              <a:t>Location Name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666" name="Shape 666"/>
        <p:cNvGrpSpPr/>
        <p:nvPr/>
      </p:nvGrpSpPr>
      <p:grpSpPr>
        <a:xfrm>
          <a:off x="0" y="0"/>
          <a:ext cx="0" cy="0"/>
          <a:chOff x="0" y="0"/>
          <a:chExt cx="0" cy="0"/>
        </a:xfrm>
      </p:grpSpPr>
      <p:grpSp>
        <p:nvGrpSpPr>
          <p:cNvPr id="667" name="Google Shape;667;p24"/>
          <p:cNvGrpSpPr/>
          <p:nvPr/>
        </p:nvGrpSpPr>
        <p:grpSpPr>
          <a:xfrm>
            <a:off x="8001000" y="-54865"/>
            <a:ext cx="10287000" cy="10341865"/>
            <a:chOff x="0" y="-9525"/>
            <a:chExt cx="1785908" cy="1795433"/>
          </a:xfrm>
        </p:grpSpPr>
        <p:sp>
          <p:nvSpPr>
            <p:cNvPr id="668" name="Google Shape;668;p24"/>
            <p:cNvSpPr/>
            <p:nvPr/>
          </p:nvSpPr>
          <p:spPr>
            <a:xfrm>
              <a:off x="0" y="0"/>
              <a:ext cx="1785908" cy="1785908"/>
            </a:xfrm>
            <a:custGeom>
              <a:rect b="b" l="l" r="r" t="t"/>
              <a:pathLst>
                <a:path extrusionOk="0" h="1785908" w="1785908">
                  <a:moveTo>
                    <a:pt x="0" y="0"/>
                  </a:moveTo>
                  <a:lnTo>
                    <a:pt x="1785908" y="0"/>
                  </a:lnTo>
                  <a:lnTo>
                    <a:pt x="1785908" y="1785908"/>
                  </a:lnTo>
                  <a:lnTo>
                    <a:pt x="0" y="1785908"/>
                  </a:lnTo>
                  <a:close/>
                </a:path>
              </a:pathLst>
            </a:custGeom>
            <a:solidFill>
              <a:srgbClr val="F1CF79"/>
            </a:solidFill>
            <a:ln>
              <a:noFill/>
            </a:ln>
          </p:spPr>
        </p:sp>
        <p:sp>
          <p:nvSpPr>
            <p:cNvPr id="669" name="Google Shape;669;p24"/>
            <p:cNvSpPr txBox="1"/>
            <p:nvPr/>
          </p:nvSpPr>
          <p:spPr>
            <a:xfrm>
              <a:off x="0" y="-9525"/>
              <a:ext cx="1785908" cy="1795433"/>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70" name="Google Shape;670;p24"/>
          <p:cNvPicPr preferRelativeResize="0"/>
          <p:nvPr/>
        </p:nvPicPr>
        <p:blipFill>
          <a:blip r:embed="rId3">
            <a:alphaModFix/>
          </a:blip>
          <a:stretch>
            <a:fillRect/>
          </a:stretch>
        </p:blipFill>
        <p:spPr>
          <a:xfrm>
            <a:off x="8001000" y="0"/>
            <a:ext cx="10287000" cy="10287000"/>
          </a:xfrm>
          <a:prstGeom prst="ellipse">
            <a:avLst/>
          </a:prstGeom>
          <a:noFill/>
          <a:ln>
            <a:noFill/>
          </a:ln>
        </p:spPr>
      </p:pic>
      <p:grpSp>
        <p:nvGrpSpPr>
          <p:cNvPr id="671" name="Google Shape;671;p24"/>
          <p:cNvGrpSpPr/>
          <p:nvPr/>
        </p:nvGrpSpPr>
        <p:grpSpPr>
          <a:xfrm rot="10800000">
            <a:off x="0" y="6370092"/>
            <a:ext cx="8001000" cy="3944889"/>
            <a:chOff x="0" y="-9525"/>
            <a:chExt cx="2723606" cy="1342873"/>
          </a:xfrm>
        </p:grpSpPr>
        <p:sp>
          <p:nvSpPr>
            <p:cNvPr id="672" name="Google Shape;672;p24"/>
            <p:cNvSpPr/>
            <p:nvPr/>
          </p:nvSpPr>
          <p:spPr>
            <a:xfrm>
              <a:off x="0" y="0"/>
              <a:ext cx="2723606" cy="1333348"/>
            </a:xfrm>
            <a:custGeom>
              <a:rect b="b" l="l" r="r" t="t"/>
              <a:pathLst>
                <a:path extrusionOk="0" h="1333348" w="2723606">
                  <a:moveTo>
                    <a:pt x="0" y="0"/>
                  </a:moveTo>
                  <a:lnTo>
                    <a:pt x="2723606" y="0"/>
                  </a:lnTo>
                  <a:lnTo>
                    <a:pt x="2723606" y="1333348"/>
                  </a:lnTo>
                  <a:lnTo>
                    <a:pt x="0" y="1333348"/>
                  </a:lnTo>
                  <a:close/>
                </a:path>
              </a:pathLst>
            </a:custGeom>
            <a:solidFill>
              <a:srgbClr val="89C3C7"/>
            </a:solidFill>
            <a:ln>
              <a:noFill/>
            </a:ln>
          </p:spPr>
        </p:sp>
        <p:sp>
          <p:nvSpPr>
            <p:cNvPr id="673" name="Google Shape;673;p24"/>
            <p:cNvSpPr txBox="1"/>
            <p:nvPr/>
          </p:nvSpPr>
          <p:spPr>
            <a:xfrm>
              <a:off x="0" y="-9525"/>
              <a:ext cx="2723606" cy="1342873"/>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4" name="Google Shape;674;p24"/>
          <p:cNvSpPr txBox="1"/>
          <p:nvPr/>
        </p:nvSpPr>
        <p:spPr>
          <a:xfrm>
            <a:off x="-119927" y="-387503"/>
            <a:ext cx="8025600" cy="7113900"/>
          </a:xfrm>
          <a:prstGeom prst="rect">
            <a:avLst/>
          </a:prstGeom>
          <a:noFill/>
          <a:ln>
            <a:noFill/>
          </a:ln>
        </p:spPr>
        <p:txBody>
          <a:bodyPr anchorCtr="0" anchor="t" bIns="0" lIns="0" spcFirstLastPara="1" rIns="0" wrap="square" tIns="0">
            <a:spAutoFit/>
          </a:bodyPr>
          <a:lstStyle/>
          <a:p>
            <a:pPr indent="0" lvl="0" marL="0" marR="0" rtl="0" algn="ctr">
              <a:lnSpc>
                <a:spcPct val="129998"/>
              </a:lnSpc>
              <a:spcBef>
                <a:spcPts val="0"/>
              </a:spcBef>
              <a:spcAft>
                <a:spcPts val="0"/>
              </a:spcAft>
              <a:buNone/>
            </a:pPr>
            <a:r>
              <a:rPr b="1" i="0" lang="en-US" sz="46216" u="none" cap="none" strike="noStrike">
                <a:solidFill>
                  <a:srgbClr val="FFFFFF"/>
                </a:solidFill>
                <a:latin typeface="Montserrat"/>
                <a:ea typeface="Montserrat"/>
                <a:cs typeface="Montserrat"/>
                <a:sym typeface="Montserrat"/>
              </a:rPr>
              <a:t>03</a:t>
            </a:r>
            <a:endParaRPr/>
          </a:p>
        </p:txBody>
      </p:sp>
      <p:sp>
        <p:nvSpPr>
          <p:cNvPr id="675" name="Google Shape;675;p24"/>
          <p:cNvSpPr txBox="1"/>
          <p:nvPr/>
        </p:nvSpPr>
        <p:spPr>
          <a:xfrm>
            <a:off x="-24677" y="7029465"/>
            <a:ext cx="8025600" cy="248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351" u="none" cap="none" strike="noStrike">
                <a:solidFill>
                  <a:srgbClr val="385473"/>
                </a:solidFill>
                <a:latin typeface="Montserrat Black"/>
                <a:ea typeface="Montserrat Black"/>
                <a:cs typeface="Montserrat Black"/>
                <a:sym typeface="Montserrat Black"/>
              </a:rPr>
              <a:t>CULTURE</a:t>
            </a:r>
            <a:endParaRPr/>
          </a:p>
          <a:p>
            <a:pPr indent="0" lvl="0" marL="0" marR="0" rtl="0" algn="ctr">
              <a:lnSpc>
                <a:spcPct val="120000"/>
              </a:lnSpc>
              <a:spcBef>
                <a:spcPts val="0"/>
              </a:spcBef>
              <a:spcAft>
                <a:spcPts val="0"/>
              </a:spcAft>
              <a:buNone/>
            </a:pPr>
            <a:r>
              <a:rPr b="1" i="0" lang="en-US" sz="7351" u="none" cap="none" strike="noStrike">
                <a:solidFill>
                  <a:srgbClr val="385473"/>
                </a:solidFill>
                <a:latin typeface="Montserrat Black"/>
                <a:ea typeface="Montserrat Black"/>
                <a:cs typeface="Montserrat Black"/>
                <a:sym typeface="Montserrat Black"/>
              </a:rPr>
              <a:t>&amp; </a:t>
            </a:r>
            <a:r>
              <a:rPr b="1" lang="en-US" sz="7351">
                <a:solidFill>
                  <a:srgbClr val="385473"/>
                </a:solidFill>
                <a:latin typeface="Montserrat Black"/>
                <a:ea typeface="Montserrat Black"/>
                <a:cs typeface="Montserrat Black"/>
                <a:sym typeface="Montserrat Black"/>
              </a:rPr>
              <a:t>CUISINE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679" name="Shape 679"/>
        <p:cNvGrpSpPr/>
        <p:nvPr/>
      </p:nvGrpSpPr>
      <p:grpSpPr>
        <a:xfrm>
          <a:off x="0" y="0"/>
          <a:ext cx="0" cy="0"/>
          <a:chOff x="0" y="0"/>
          <a:chExt cx="0" cy="0"/>
        </a:xfrm>
      </p:grpSpPr>
      <p:grpSp>
        <p:nvGrpSpPr>
          <p:cNvPr id="680" name="Google Shape;680;p25"/>
          <p:cNvGrpSpPr/>
          <p:nvPr/>
        </p:nvGrpSpPr>
        <p:grpSpPr>
          <a:xfrm>
            <a:off x="3788" y="-20902"/>
            <a:ext cx="2376083" cy="10307902"/>
            <a:chOff x="0" y="-9525"/>
            <a:chExt cx="1082776" cy="4697290"/>
          </a:xfrm>
        </p:grpSpPr>
        <p:sp>
          <p:nvSpPr>
            <p:cNvPr id="681" name="Google Shape;681;p25"/>
            <p:cNvSpPr/>
            <p:nvPr/>
          </p:nvSpPr>
          <p:spPr>
            <a:xfrm>
              <a:off x="0" y="0"/>
              <a:ext cx="1082776" cy="4687765"/>
            </a:xfrm>
            <a:custGeom>
              <a:rect b="b" l="l" r="r" t="t"/>
              <a:pathLst>
                <a:path extrusionOk="0" h="4687765" w="1082776">
                  <a:moveTo>
                    <a:pt x="0" y="0"/>
                  </a:moveTo>
                  <a:lnTo>
                    <a:pt x="1082776" y="0"/>
                  </a:lnTo>
                  <a:lnTo>
                    <a:pt x="1082776" y="4687765"/>
                  </a:lnTo>
                  <a:lnTo>
                    <a:pt x="0" y="4687765"/>
                  </a:lnTo>
                  <a:close/>
                </a:path>
              </a:pathLst>
            </a:custGeom>
            <a:solidFill>
              <a:srgbClr val="F1CF79"/>
            </a:solidFill>
            <a:ln>
              <a:noFill/>
            </a:ln>
          </p:spPr>
        </p:sp>
        <p:sp>
          <p:nvSpPr>
            <p:cNvPr id="682" name="Google Shape;682;p25"/>
            <p:cNvSpPr txBox="1"/>
            <p:nvPr/>
          </p:nvSpPr>
          <p:spPr>
            <a:xfrm>
              <a:off x="0" y="-9525"/>
              <a:ext cx="1082776" cy="4697290"/>
            </a:xfrm>
            <a:prstGeom prst="rect">
              <a:avLst/>
            </a:prstGeom>
            <a:noFill/>
            <a:ln>
              <a:noFill/>
            </a:ln>
          </p:spPr>
          <p:txBody>
            <a:bodyPr anchorCtr="0" anchor="ctr" bIns="62350" lIns="62350" spcFirstLastPara="1" rIns="62350" wrap="square" tIns="6235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25"/>
          <p:cNvGrpSpPr/>
          <p:nvPr/>
        </p:nvGrpSpPr>
        <p:grpSpPr>
          <a:xfrm>
            <a:off x="14812936" y="3590199"/>
            <a:ext cx="2376083" cy="10307902"/>
            <a:chOff x="0" y="-9525"/>
            <a:chExt cx="1082776" cy="4697290"/>
          </a:xfrm>
        </p:grpSpPr>
        <p:sp>
          <p:nvSpPr>
            <p:cNvPr id="684" name="Google Shape;684;p25"/>
            <p:cNvSpPr/>
            <p:nvPr/>
          </p:nvSpPr>
          <p:spPr>
            <a:xfrm>
              <a:off x="0" y="0"/>
              <a:ext cx="1082776" cy="4687765"/>
            </a:xfrm>
            <a:custGeom>
              <a:rect b="b" l="l" r="r" t="t"/>
              <a:pathLst>
                <a:path extrusionOk="0" h="4687765" w="1082776">
                  <a:moveTo>
                    <a:pt x="0" y="0"/>
                  </a:moveTo>
                  <a:lnTo>
                    <a:pt x="1082776" y="0"/>
                  </a:lnTo>
                  <a:lnTo>
                    <a:pt x="1082776" y="4687765"/>
                  </a:lnTo>
                  <a:lnTo>
                    <a:pt x="0" y="4687765"/>
                  </a:lnTo>
                  <a:close/>
                </a:path>
              </a:pathLst>
            </a:custGeom>
            <a:solidFill>
              <a:srgbClr val="F1CF79"/>
            </a:solidFill>
            <a:ln>
              <a:noFill/>
            </a:ln>
          </p:spPr>
        </p:sp>
        <p:sp>
          <p:nvSpPr>
            <p:cNvPr id="685" name="Google Shape;685;p25"/>
            <p:cNvSpPr txBox="1"/>
            <p:nvPr/>
          </p:nvSpPr>
          <p:spPr>
            <a:xfrm>
              <a:off x="0" y="-9525"/>
              <a:ext cx="1082776" cy="4697290"/>
            </a:xfrm>
            <a:prstGeom prst="rect">
              <a:avLst/>
            </a:prstGeom>
            <a:noFill/>
            <a:ln>
              <a:noFill/>
            </a:ln>
          </p:spPr>
          <p:txBody>
            <a:bodyPr anchorCtr="0" anchor="ctr" bIns="62350" lIns="62350" spcFirstLastPara="1" rIns="62350" wrap="square" tIns="6235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6" name="Google Shape;686;p25"/>
          <p:cNvSpPr/>
          <p:nvPr/>
        </p:nvSpPr>
        <p:spPr>
          <a:xfrm rot="10800000">
            <a:off x="15909580" y="6993737"/>
            <a:ext cx="6559968" cy="3293263"/>
          </a:xfrm>
          <a:custGeom>
            <a:rect b="b" l="l" r="r" t="t"/>
            <a:pathLst>
              <a:path extrusionOk="0" h="3293263" w="6559968">
                <a:moveTo>
                  <a:pt x="0" y="0"/>
                </a:moveTo>
                <a:lnTo>
                  <a:pt x="6559968" y="0"/>
                </a:lnTo>
                <a:lnTo>
                  <a:pt x="6559968" y="3293263"/>
                </a:lnTo>
                <a:lnTo>
                  <a:pt x="0" y="3293263"/>
                </a:lnTo>
                <a:lnTo>
                  <a:pt x="0" y="0"/>
                </a:lnTo>
                <a:close/>
              </a:path>
            </a:pathLst>
          </a:custGeom>
          <a:blipFill rotWithShape="1">
            <a:blip r:embed="rId3">
              <a:alphaModFix/>
            </a:blip>
            <a:stretch>
              <a:fillRect b="0" l="0" r="0" t="0"/>
            </a:stretch>
          </a:blipFill>
          <a:ln>
            <a:noFill/>
          </a:ln>
        </p:spPr>
      </p:sp>
      <p:pic>
        <p:nvPicPr>
          <p:cNvPr id="687" name="Google Shape;687;p25"/>
          <p:cNvPicPr preferRelativeResize="0"/>
          <p:nvPr/>
        </p:nvPicPr>
        <p:blipFill rotWithShape="1">
          <a:blip r:embed="rId4">
            <a:alphaModFix/>
          </a:blip>
          <a:srcRect b="0" l="1777" r="1776" t="0"/>
          <a:stretch/>
        </p:blipFill>
        <p:spPr>
          <a:xfrm>
            <a:off x="-2216140" y="5684432"/>
            <a:ext cx="9006324" cy="6225527"/>
          </a:xfrm>
          <a:prstGeom prst="rect">
            <a:avLst/>
          </a:prstGeom>
          <a:noFill/>
          <a:ln>
            <a:noFill/>
          </a:ln>
        </p:spPr>
      </p:pic>
      <p:sp>
        <p:nvSpPr>
          <p:cNvPr id="688" name="Google Shape;688;p25"/>
          <p:cNvSpPr/>
          <p:nvPr/>
        </p:nvSpPr>
        <p:spPr>
          <a:xfrm rot="-5400000">
            <a:off x="8119017" y="-1646632"/>
            <a:ext cx="6559968" cy="3293263"/>
          </a:xfrm>
          <a:custGeom>
            <a:rect b="b" l="l" r="r" t="t"/>
            <a:pathLst>
              <a:path extrusionOk="0" h="3293263" w="6559968">
                <a:moveTo>
                  <a:pt x="0" y="0"/>
                </a:moveTo>
                <a:lnTo>
                  <a:pt x="6559968" y="0"/>
                </a:lnTo>
                <a:lnTo>
                  <a:pt x="6559968" y="3293264"/>
                </a:lnTo>
                <a:lnTo>
                  <a:pt x="0" y="3293264"/>
                </a:lnTo>
                <a:lnTo>
                  <a:pt x="0" y="0"/>
                </a:lnTo>
                <a:close/>
              </a:path>
            </a:pathLst>
          </a:custGeom>
          <a:blipFill rotWithShape="1">
            <a:blip r:embed="rId5">
              <a:alphaModFix/>
            </a:blip>
            <a:stretch>
              <a:fillRect b="0" l="0" r="0" t="0"/>
            </a:stretch>
          </a:blipFill>
          <a:ln>
            <a:noFill/>
          </a:ln>
        </p:spPr>
      </p:sp>
      <p:pic>
        <p:nvPicPr>
          <p:cNvPr id="689" name="Google Shape;689;p25"/>
          <p:cNvPicPr preferRelativeResize="0"/>
          <p:nvPr/>
        </p:nvPicPr>
        <p:blipFill rotWithShape="1">
          <a:blip r:embed="rId6">
            <a:alphaModFix/>
          </a:blip>
          <a:srcRect b="0" l="19331" r="19331" t="0"/>
          <a:stretch/>
        </p:blipFill>
        <p:spPr>
          <a:xfrm>
            <a:off x="13045633" y="-541095"/>
            <a:ext cx="5727894" cy="6225527"/>
          </a:xfrm>
          <a:prstGeom prst="rect">
            <a:avLst/>
          </a:prstGeom>
          <a:noFill/>
          <a:ln>
            <a:noFill/>
          </a:ln>
        </p:spPr>
      </p:pic>
      <p:sp>
        <p:nvSpPr>
          <p:cNvPr id="690" name="Google Shape;690;p25"/>
          <p:cNvSpPr txBox="1"/>
          <p:nvPr/>
        </p:nvSpPr>
        <p:spPr>
          <a:xfrm>
            <a:off x="1134680" y="810205"/>
            <a:ext cx="6607200" cy="267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01" u="none" cap="none" strike="noStrike">
                <a:solidFill>
                  <a:srgbClr val="385473"/>
                </a:solidFill>
                <a:latin typeface="Montserrat Black"/>
                <a:ea typeface="Montserrat Black"/>
                <a:cs typeface="Montserrat Black"/>
                <a:sym typeface="Montserrat Black"/>
              </a:rPr>
              <a:t>CULINARY DELIGHTS</a:t>
            </a:r>
            <a:endParaRPr/>
          </a:p>
        </p:txBody>
      </p:sp>
      <p:sp>
        <p:nvSpPr>
          <p:cNvPr id="691" name="Google Shape;691;p25"/>
          <p:cNvSpPr/>
          <p:nvPr/>
        </p:nvSpPr>
        <p:spPr>
          <a:xfrm>
            <a:off x="5532646" y="2542517"/>
            <a:ext cx="7222708" cy="5677336"/>
          </a:xfrm>
          <a:custGeom>
            <a:rect b="b" l="l" r="r" t="t"/>
            <a:pathLst>
              <a:path extrusionOk="0" h="5677336" w="7222708">
                <a:moveTo>
                  <a:pt x="0" y="0"/>
                </a:moveTo>
                <a:lnTo>
                  <a:pt x="7222708" y="0"/>
                </a:lnTo>
                <a:lnTo>
                  <a:pt x="7222708" y="5677336"/>
                </a:lnTo>
                <a:lnTo>
                  <a:pt x="0" y="5677336"/>
                </a:lnTo>
                <a:lnTo>
                  <a:pt x="0" y="0"/>
                </a:lnTo>
                <a:close/>
              </a:path>
            </a:pathLst>
          </a:custGeom>
          <a:blipFill rotWithShape="1">
            <a:blip r:embed="rId7">
              <a:alphaModFix/>
            </a:blip>
            <a:stretch>
              <a:fillRect b="-33705" l="-57646" r="0" t="0"/>
            </a:stretch>
          </a:blipFill>
          <a:ln>
            <a:noFill/>
          </a:ln>
        </p:spPr>
      </p:sp>
      <p:grpSp>
        <p:nvGrpSpPr>
          <p:cNvPr id="692" name="Google Shape;692;p25"/>
          <p:cNvGrpSpPr/>
          <p:nvPr/>
        </p:nvGrpSpPr>
        <p:grpSpPr>
          <a:xfrm>
            <a:off x="8779490" y="-1135562"/>
            <a:ext cx="1945759" cy="1945759"/>
            <a:chOff x="0" y="0"/>
            <a:chExt cx="812800" cy="812800"/>
          </a:xfrm>
        </p:grpSpPr>
        <p:sp>
          <p:nvSpPr>
            <p:cNvPr id="693" name="Google Shape;69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54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5" name="Google Shape;695;p25"/>
          <p:cNvSpPr txBox="1"/>
          <p:nvPr/>
        </p:nvSpPr>
        <p:spPr>
          <a:xfrm>
            <a:off x="10310104" y="7101616"/>
            <a:ext cx="5471100" cy="2401200"/>
          </a:xfrm>
          <a:prstGeom prst="rect">
            <a:avLst/>
          </a:prstGeom>
          <a:noFill/>
          <a:ln>
            <a:noFill/>
          </a:ln>
        </p:spPr>
        <p:txBody>
          <a:bodyPr anchorCtr="0" anchor="t" bIns="0" lIns="0" spcFirstLastPara="1" rIns="0" wrap="square" tIns="0">
            <a:spAutoFit/>
          </a:bodyPr>
          <a:lstStyle/>
          <a:p>
            <a:pPr indent="0" lvl="0" marL="0" marR="0" rtl="0" algn="r">
              <a:lnSpc>
                <a:spcPct val="170000"/>
              </a:lnSpc>
              <a:spcBef>
                <a:spcPts val="0"/>
              </a:spcBef>
              <a:spcAft>
                <a:spcPts val="0"/>
              </a:spcAft>
              <a:buNone/>
            </a:pPr>
            <a:r>
              <a:rPr b="0" i="0" lang="en-US" sz="2000" u="none" cap="none" strike="noStrike">
                <a:solidFill>
                  <a:srgbClr val="272727"/>
                </a:solidFill>
                <a:latin typeface="Cabin Medium"/>
                <a:ea typeface="Cabin Medium"/>
                <a:cs typeface="Cabin Medium"/>
                <a:sym typeface="Cabin Medium"/>
              </a:rPr>
              <a:t>Immerse yourself in the rich cultural heritage and culinary delights of Scandinavia. From traditional folk festivals and Viking history to modern Nordic cuisine and cozy cafés, Scandinavia offers a diverse array of experiences for every traveler.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p26"/>
          <p:cNvPicPr preferRelativeResize="0"/>
          <p:nvPr/>
        </p:nvPicPr>
        <p:blipFill rotWithShape="1">
          <a:blip r:embed="rId3">
            <a:alphaModFix/>
          </a:blip>
          <a:srcRect b="0" l="18991" r="18992" t="0"/>
          <a:stretch/>
        </p:blipFill>
        <p:spPr>
          <a:xfrm>
            <a:off x="9891529" y="6232616"/>
            <a:ext cx="4814939" cy="3025684"/>
          </a:xfrm>
          <a:prstGeom prst="rect">
            <a:avLst/>
          </a:prstGeom>
          <a:noFill/>
          <a:ln>
            <a:noFill/>
          </a:ln>
        </p:spPr>
      </p:pic>
      <p:grpSp>
        <p:nvGrpSpPr>
          <p:cNvPr id="701" name="Google Shape;701;p26"/>
          <p:cNvGrpSpPr/>
          <p:nvPr/>
        </p:nvGrpSpPr>
        <p:grpSpPr>
          <a:xfrm>
            <a:off x="8534400" y="-20902"/>
            <a:ext cx="9734550" cy="10307902"/>
            <a:chOff x="0" y="-9525"/>
            <a:chExt cx="4436015" cy="4697290"/>
          </a:xfrm>
        </p:grpSpPr>
        <p:sp>
          <p:nvSpPr>
            <p:cNvPr id="702" name="Google Shape;702;p26"/>
            <p:cNvSpPr/>
            <p:nvPr/>
          </p:nvSpPr>
          <p:spPr>
            <a:xfrm>
              <a:off x="0" y="0"/>
              <a:ext cx="4436015" cy="4687765"/>
            </a:xfrm>
            <a:custGeom>
              <a:rect b="b" l="l" r="r" t="t"/>
              <a:pathLst>
                <a:path extrusionOk="0" h="4687765" w="4436015">
                  <a:moveTo>
                    <a:pt x="0" y="0"/>
                  </a:moveTo>
                  <a:lnTo>
                    <a:pt x="4436015" y="0"/>
                  </a:lnTo>
                  <a:lnTo>
                    <a:pt x="4436015" y="4687765"/>
                  </a:lnTo>
                  <a:lnTo>
                    <a:pt x="0" y="4687765"/>
                  </a:lnTo>
                  <a:close/>
                </a:path>
              </a:pathLst>
            </a:custGeom>
            <a:solidFill>
              <a:srgbClr val="89C3C7"/>
            </a:solidFill>
            <a:ln>
              <a:noFill/>
            </a:ln>
          </p:spPr>
        </p:sp>
        <p:sp>
          <p:nvSpPr>
            <p:cNvPr id="703" name="Google Shape;703;p26"/>
            <p:cNvSpPr txBox="1"/>
            <p:nvPr/>
          </p:nvSpPr>
          <p:spPr>
            <a:xfrm>
              <a:off x="0" y="-9525"/>
              <a:ext cx="4436015" cy="4697290"/>
            </a:xfrm>
            <a:prstGeom prst="rect">
              <a:avLst/>
            </a:prstGeom>
            <a:noFill/>
            <a:ln>
              <a:noFill/>
            </a:ln>
          </p:spPr>
          <p:txBody>
            <a:bodyPr anchorCtr="0" anchor="ctr" bIns="62350" lIns="62350" spcFirstLastPara="1" rIns="62350" wrap="square" tIns="6235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04" name="Google Shape;704;p26"/>
          <p:cNvPicPr preferRelativeResize="0"/>
          <p:nvPr/>
        </p:nvPicPr>
        <p:blipFill rotWithShape="1">
          <a:blip r:embed="rId4">
            <a:alphaModFix/>
          </a:blip>
          <a:srcRect b="29" l="0" r="0" t="30"/>
          <a:stretch/>
        </p:blipFill>
        <p:spPr>
          <a:xfrm>
            <a:off x="13722734" y="0"/>
            <a:ext cx="3624896" cy="3622705"/>
          </a:xfrm>
          <a:prstGeom prst="rect">
            <a:avLst/>
          </a:prstGeom>
          <a:noFill/>
          <a:ln>
            <a:noFill/>
          </a:ln>
        </p:spPr>
      </p:pic>
      <p:pic>
        <p:nvPicPr>
          <p:cNvPr id="705" name="Google Shape;705;p26"/>
          <p:cNvPicPr preferRelativeResize="0"/>
          <p:nvPr/>
        </p:nvPicPr>
        <p:blipFill rotWithShape="1">
          <a:blip r:embed="rId5">
            <a:alphaModFix/>
          </a:blip>
          <a:srcRect b="25524" l="2597" r="23399" t="47657"/>
          <a:stretch/>
        </p:blipFill>
        <p:spPr>
          <a:xfrm>
            <a:off x="9481825" y="2"/>
            <a:ext cx="3624900" cy="1313675"/>
          </a:xfrm>
          <a:prstGeom prst="rect">
            <a:avLst/>
          </a:prstGeom>
          <a:noFill/>
          <a:ln>
            <a:noFill/>
          </a:ln>
        </p:spPr>
      </p:pic>
      <p:pic>
        <p:nvPicPr>
          <p:cNvPr id="706" name="Google Shape;706;p26"/>
          <p:cNvPicPr preferRelativeResize="0"/>
          <p:nvPr/>
        </p:nvPicPr>
        <p:blipFill rotWithShape="1">
          <a:blip r:embed="rId5">
            <a:alphaModFix/>
          </a:blip>
          <a:srcRect b="93489" l="0" r="0" t="29"/>
          <a:stretch/>
        </p:blipFill>
        <p:spPr>
          <a:xfrm>
            <a:off x="9455725" y="10052109"/>
            <a:ext cx="3624900" cy="234899"/>
          </a:xfrm>
          <a:prstGeom prst="rect">
            <a:avLst/>
          </a:prstGeom>
          <a:noFill/>
          <a:ln>
            <a:noFill/>
          </a:ln>
        </p:spPr>
      </p:pic>
      <p:pic>
        <p:nvPicPr>
          <p:cNvPr id="707" name="Google Shape;707;p26"/>
          <p:cNvPicPr preferRelativeResize="0"/>
          <p:nvPr/>
        </p:nvPicPr>
        <p:blipFill rotWithShape="1">
          <a:blip r:embed="rId6">
            <a:alphaModFix/>
          </a:blip>
          <a:srcRect b="29" l="0" r="0" t="30"/>
          <a:stretch/>
        </p:blipFill>
        <p:spPr>
          <a:xfrm>
            <a:off x="13722734" y="4120379"/>
            <a:ext cx="3624896" cy="3622705"/>
          </a:xfrm>
          <a:prstGeom prst="rect">
            <a:avLst/>
          </a:prstGeom>
          <a:noFill/>
          <a:ln>
            <a:noFill/>
          </a:ln>
        </p:spPr>
      </p:pic>
      <p:pic>
        <p:nvPicPr>
          <p:cNvPr id="708" name="Google Shape;708;p26"/>
          <p:cNvPicPr preferRelativeResize="0"/>
          <p:nvPr/>
        </p:nvPicPr>
        <p:blipFill rotWithShape="1">
          <a:blip r:embed="rId7">
            <a:alphaModFix/>
          </a:blip>
          <a:srcRect b="0" l="7958" r="7958" t="15967"/>
          <a:stretch/>
        </p:blipFill>
        <p:spPr>
          <a:xfrm>
            <a:off x="9481819" y="1811352"/>
            <a:ext cx="3624896" cy="3622705"/>
          </a:xfrm>
          <a:prstGeom prst="rect">
            <a:avLst/>
          </a:prstGeom>
          <a:noFill/>
          <a:ln>
            <a:noFill/>
          </a:ln>
        </p:spPr>
      </p:pic>
      <p:pic>
        <p:nvPicPr>
          <p:cNvPr id="709" name="Google Shape;709;p26"/>
          <p:cNvPicPr preferRelativeResize="0"/>
          <p:nvPr/>
        </p:nvPicPr>
        <p:blipFill rotWithShape="1">
          <a:blip r:embed="rId8">
            <a:alphaModFix/>
          </a:blip>
          <a:srcRect b="43521" l="16635" r="16635" t="0"/>
          <a:stretch/>
        </p:blipFill>
        <p:spPr>
          <a:xfrm>
            <a:off x="13722725" y="8240754"/>
            <a:ext cx="3624899" cy="2046075"/>
          </a:xfrm>
          <a:prstGeom prst="rect">
            <a:avLst/>
          </a:prstGeom>
          <a:noFill/>
          <a:ln>
            <a:noFill/>
          </a:ln>
        </p:spPr>
      </p:pic>
      <p:pic>
        <p:nvPicPr>
          <p:cNvPr id="710" name="Google Shape;710;p26"/>
          <p:cNvPicPr preferRelativeResize="0"/>
          <p:nvPr/>
        </p:nvPicPr>
        <p:blipFill rotWithShape="1">
          <a:blip r:embed="rId9">
            <a:alphaModFix/>
          </a:blip>
          <a:srcRect b="0" l="16646" r="16646" t="0"/>
          <a:stretch/>
        </p:blipFill>
        <p:spPr>
          <a:xfrm>
            <a:off x="9481819" y="5931731"/>
            <a:ext cx="3624896" cy="3622705"/>
          </a:xfrm>
          <a:prstGeom prst="rect">
            <a:avLst/>
          </a:prstGeom>
          <a:noFill/>
          <a:ln>
            <a:noFill/>
          </a:ln>
        </p:spPr>
      </p:pic>
      <p:grpSp>
        <p:nvGrpSpPr>
          <p:cNvPr id="711" name="Google Shape;711;p26"/>
          <p:cNvGrpSpPr/>
          <p:nvPr/>
        </p:nvGrpSpPr>
        <p:grpSpPr>
          <a:xfrm>
            <a:off x="0" y="-36256"/>
            <a:ext cx="2133600" cy="2169856"/>
            <a:chOff x="0" y="-9525"/>
            <a:chExt cx="560529" cy="570054"/>
          </a:xfrm>
        </p:grpSpPr>
        <p:sp>
          <p:nvSpPr>
            <p:cNvPr id="712" name="Google Shape;712;p26"/>
            <p:cNvSpPr/>
            <p:nvPr/>
          </p:nvSpPr>
          <p:spPr>
            <a:xfrm>
              <a:off x="0" y="0"/>
              <a:ext cx="560529" cy="560529"/>
            </a:xfrm>
            <a:custGeom>
              <a:rect b="b" l="l" r="r" t="t"/>
              <a:pathLst>
                <a:path extrusionOk="0" h="560529" w="560529">
                  <a:moveTo>
                    <a:pt x="0" y="0"/>
                  </a:moveTo>
                  <a:lnTo>
                    <a:pt x="560529" y="0"/>
                  </a:lnTo>
                  <a:lnTo>
                    <a:pt x="560529" y="560529"/>
                  </a:lnTo>
                  <a:lnTo>
                    <a:pt x="0" y="560529"/>
                  </a:lnTo>
                  <a:close/>
                </a:path>
              </a:pathLst>
            </a:custGeom>
            <a:solidFill>
              <a:srgbClr val="F1CF79"/>
            </a:solidFill>
            <a:ln>
              <a:noFill/>
            </a:ln>
          </p:spPr>
        </p:sp>
        <p:sp>
          <p:nvSpPr>
            <p:cNvPr id="713" name="Google Shape;713;p26"/>
            <p:cNvSpPr txBox="1"/>
            <p:nvPr/>
          </p:nvSpPr>
          <p:spPr>
            <a:xfrm>
              <a:off x="0" y="-9525"/>
              <a:ext cx="560529" cy="570054"/>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 name="Google Shape;714;p26"/>
          <p:cNvGrpSpPr/>
          <p:nvPr/>
        </p:nvGrpSpPr>
        <p:grpSpPr>
          <a:xfrm>
            <a:off x="0" y="8117144"/>
            <a:ext cx="2133600" cy="2169856"/>
            <a:chOff x="0" y="-9525"/>
            <a:chExt cx="560529" cy="570054"/>
          </a:xfrm>
        </p:grpSpPr>
        <p:sp>
          <p:nvSpPr>
            <p:cNvPr id="715" name="Google Shape;715;p26"/>
            <p:cNvSpPr/>
            <p:nvPr/>
          </p:nvSpPr>
          <p:spPr>
            <a:xfrm>
              <a:off x="0" y="0"/>
              <a:ext cx="560529" cy="560529"/>
            </a:xfrm>
            <a:custGeom>
              <a:rect b="b" l="l" r="r" t="t"/>
              <a:pathLst>
                <a:path extrusionOk="0" h="560529" w="560529">
                  <a:moveTo>
                    <a:pt x="0" y="0"/>
                  </a:moveTo>
                  <a:lnTo>
                    <a:pt x="560529" y="0"/>
                  </a:lnTo>
                  <a:lnTo>
                    <a:pt x="560529" y="560529"/>
                  </a:lnTo>
                  <a:lnTo>
                    <a:pt x="0" y="560529"/>
                  </a:lnTo>
                  <a:close/>
                </a:path>
              </a:pathLst>
            </a:custGeom>
            <a:solidFill>
              <a:srgbClr val="385473"/>
            </a:solidFill>
            <a:ln>
              <a:noFill/>
            </a:ln>
          </p:spPr>
        </p:sp>
        <p:sp>
          <p:nvSpPr>
            <p:cNvPr id="716" name="Google Shape;716;p26"/>
            <p:cNvSpPr txBox="1"/>
            <p:nvPr/>
          </p:nvSpPr>
          <p:spPr>
            <a:xfrm>
              <a:off x="0" y="-9525"/>
              <a:ext cx="560529" cy="570054"/>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26"/>
          <p:cNvGrpSpPr/>
          <p:nvPr/>
        </p:nvGrpSpPr>
        <p:grpSpPr>
          <a:xfrm>
            <a:off x="2133600" y="-36256"/>
            <a:ext cx="2133600" cy="2169856"/>
            <a:chOff x="0" y="-9525"/>
            <a:chExt cx="560529" cy="570054"/>
          </a:xfrm>
        </p:grpSpPr>
        <p:sp>
          <p:nvSpPr>
            <p:cNvPr id="718" name="Google Shape;718;p26"/>
            <p:cNvSpPr/>
            <p:nvPr/>
          </p:nvSpPr>
          <p:spPr>
            <a:xfrm>
              <a:off x="0" y="0"/>
              <a:ext cx="560529" cy="560529"/>
            </a:xfrm>
            <a:custGeom>
              <a:rect b="b" l="l" r="r" t="t"/>
              <a:pathLst>
                <a:path extrusionOk="0" h="560529" w="560529">
                  <a:moveTo>
                    <a:pt x="0" y="0"/>
                  </a:moveTo>
                  <a:lnTo>
                    <a:pt x="560529" y="0"/>
                  </a:lnTo>
                  <a:lnTo>
                    <a:pt x="560529" y="560529"/>
                  </a:lnTo>
                  <a:lnTo>
                    <a:pt x="0" y="560529"/>
                  </a:lnTo>
                  <a:close/>
                </a:path>
              </a:pathLst>
            </a:custGeom>
            <a:solidFill>
              <a:srgbClr val="FFFFFF"/>
            </a:solidFill>
            <a:ln>
              <a:noFill/>
            </a:ln>
          </p:spPr>
        </p:sp>
        <p:sp>
          <p:nvSpPr>
            <p:cNvPr id="719" name="Google Shape;719;p26"/>
            <p:cNvSpPr txBox="1"/>
            <p:nvPr/>
          </p:nvSpPr>
          <p:spPr>
            <a:xfrm>
              <a:off x="0" y="-9525"/>
              <a:ext cx="560529" cy="570054"/>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26"/>
          <p:cNvGrpSpPr/>
          <p:nvPr/>
        </p:nvGrpSpPr>
        <p:grpSpPr>
          <a:xfrm>
            <a:off x="2133600" y="8117144"/>
            <a:ext cx="2133600" cy="2169856"/>
            <a:chOff x="0" y="-9525"/>
            <a:chExt cx="560529" cy="570054"/>
          </a:xfrm>
        </p:grpSpPr>
        <p:sp>
          <p:nvSpPr>
            <p:cNvPr id="721" name="Google Shape;721;p26"/>
            <p:cNvSpPr/>
            <p:nvPr/>
          </p:nvSpPr>
          <p:spPr>
            <a:xfrm>
              <a:off x="0" y="0"/>
              <a:ext cx="560529" cy="560529"/>
            </a:xfrm>
            <a:custGeom>
              <a:rect b="b" l="l" r="r" t="t"/>
              <a:pathLst>
                <a:path extrusionOk="0" h="560529" w="560529">
                  <a:moveTo>
                    <a:pt x="0" y="0"/>
                  </a:moveTo>
                  <a:lnTo>
                    <a:pt x="560529" y="0"/>
                  </a:lnTo>
                  <a:lnTo>
                    <a:pt x="560529" y="560529"/>
                  </a:lnTo>
                  <a:lnTo>
                    <a:pt x="0" y="560529"/>
                  </a:lnTo>
                  <a:close/>
                </a:path>
              </a:pathLst>
            </a:custGeom>
            <a:solidFill>
              <a:srgbClr val="BCDCE7"/>
            </a:solidFill>
            <a:ln>
              <a:noFill/>
            </a:ln>
          </p:spPr>
        </p:sp>
        <p:sp>
          <p:nvSpPr>
            <p:cNvPr id="722" name="Google Shape;722;p26"/>
            <p:cNvSpPr txBox="1"/>
            <p:nvPr/>
          </p:nvSpPr>
          <p:spPr>
            <a:xfrm>
              <a:off x="0" y="-9525"/>
              <a:ext cx="560529" cy="570054"/>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26"/>
          <p:cNvGrpSpPr/>
          <p:nvPr/>
        </p:nvGrpSpPr>
        <p:grpSpPr>
          <a:xfrm>
            <a:off x="4267200" y="-36256"/>
            <a:ext cx="2133600" cy="2169856"/>
            <a:chOff x="0" y="-9525"/>
            <a:chExt cx="560529" cy="570054"/>
          </a:xfrm>
        </p:grpSpPr>
        <p:sp>
          <p:nvSpPr>
            <p:cNvPr id="724" name="Google Shape;724;p26"/>
            <p:cNvSpPr/>
            <p:nvPr/>
          </p:nvSpPr>
          <p:spPr>
            <a:xfrm>
              <a:off x="0" y="0"/>
              <a:ext cx="560529" cy="560529"/>
            </a:xfrm>
            <a:custGeom>
              <a:rect b="b" l="l" r="r" t="t"/>
              <a:pathLst>
                <a:path extrusionOk="0" h="560529" w="560529">
                  <a:moveTo>
                    <a:pt x="0" y="0"/>
                  </a:moveTo>
                  <a:lnTo>
                    <a:pt x="560529" y="0"/>
                  </a:lnTo>
                  <a:lnTo>
                    <a:pt x="560529" y="560529"/>
                  </a:lnTo>
                  <a:lnTo>
                    <a:pt x="0" y="560529"/>
                  </a:lnTo>
                  <a:close/>
                </a:path>
              </a:pathLst>
            </a:custGeom>
            <a:solidFill>
              <a:srgbClr val="89C3C7"/>
            </a:solidFill>
            <a:ln>
              <a:noFill/>
            </a:ln>
          </p:spPr>
        </p:sp>
        <p:sp>
          <p:nvSpPr>
            <p:cNvPr id="725" name="Google Shape;725;p26"/>
            <p:cNvSpPr txBox="1"/>
            <p:nvPr/>
          </p:nvSpPr>
          <p:spPr>
            <a:xfrm>
              <a:off x="0" y="-9525"/>
              <a:ext cx="560529" cy="570054"/>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26"/>
          <p:cNvGrpSpPr/>
          <p:nvPr/>
        </p:nvGrpSpPr>
        <p:grpSpPr>
          <a:xfrm>
            <a:off x="4267200" y="8117144"/>
            <a:ext cx="2133600" cy="2169856"/>
            <a:chOff x="0" y="-9525"/>
            <a:chExt cx="560529" cy="570054"/>
          </a:xfrm>
        </p:grpSpPr>
        <p:sp>
          <p:nvSpPr>
            <p:cNvPr id="727" name="Google Shape;727;p26"/>
            <p:cNvSpPr/>
            <p:nvPr/>
          </p:nvSpPr>
          <p:spPr>
            <a:xfrm>
              <a:off x="0" y="0"/>
              <a:ext cx="560529" cy="560529"/>
            </a:xfrm>
            <a:custGeom>
              <a:rect b="b" l="l" r="r" t="t"/>
              <a:pathLst>
                <a:path extrusionOk="0" h="560529" w="560529">
                  <a:moveTo>
                    <a:pt x="0" y="0"/>
                  </a:moveTo>
                  <a:lnTo>
                    <a:pt x="560529" y="0"/>
                  </a:lnTo>
                  <a:lnTo>
                    <a:pt x="560529" y="560529"/>
                  </a:lnTo>
                  <a:lnTo>
                    <a:pt x="0" y="560529"/>
                  </a:lnTo>
                  <a:close/>
                </a:path>
              </a:pathLst>
            </a:custGeom>
            <a:solidFill>
              <a:srgbClr val="89C3C7"/>
            </a:solidFill>
            <a:ln>
              <a:noFill/>
            </a:ln>
          </p:spPr>
        </p:sp>
        <p:sp>
          <p:nvSpPr>
            <p:cNvPr id="728" name="Google Shape;728;p26"/>
            <p:cNvSpPr txBox="1"/>
            <p:nvPr/>
          </p:nvSpPr>
          <p:spPr>
            <a:xfrm>
              <a:off x="0" y="-9525"/>
              <a:ext cx="560529" cy="570054"/>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6"/>
          <p:cNvGrpSpPr/>
          <p:nvPr/>
        </p:nvGrpSpPr>
        <p:grpSpPr>
          <a:xfrm>
            <a:off x="6400800" y="-36256"/>
            <a:ext cx="2133600" cy="2169856"/>
            <a:chOff x="0" y="-9525"/>
            <a:chExt cx="560529" cy="570054"/>
          </a:xfrm>
        </p:grpSpPr>
        <p:sp>
          <p:nvSpPr>
            <p:cNvPr id="730" name="Google Shape;730;p26"/>
            <p:cNvSpPr/>
            <p:nvPr/>
          </p:nvSpPr>
          <p:spPr>
            <a:xfrm>
              <a:off x="0" y="0"/>
              <a:ext cx="560529" cy="560529"/>
            </a:xfrm>
            <a:custGeom>
              <a:rect b="b" l="l" r="r" t="t"/>
              <a:pathLst>
                <a:path extrusionOk="0" h="560529" w="560529">
                  <a:moveTo>
                    <a:pt x="0" y="0"/>
                  </a:moveTo>
                  <a:lnTo>
                    <a:pt x="560529" y="0"/>
                  </a:lnTo>
                  <a:lnTo>
                    <a:pt x="560529" y="560529"/>
                  </a:lnTo>
                  <a:lnTo>
                    <a:pt x="0" y="560529"/>
                  </a:lnTo>
                  <a:close/>
                </a:path>
              </a:pathLst>
            </a:custGeom>
            <a:solidFill>
              <a:srgbClr val="385473"/>
            </a:solidFill>
            <a:ln>
              <a:noFill/>
            </a:ln>
          </p:spPr>
        </p:sp>
        <p:sp>
          <p:nvSpPr>
            <p:cNvPr id="731" name="Google Shape;731;p26"/>
            <p:cNvSpPr txBox="1"/>
            <p:nvPr/>
          </p:nvSpPr>
          <p:spPr>
            <a:xfrm>
              <a:off x="0" y="-9525"/>
              <a:ext cx="560529" cy="570054"/>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6"/>
          <p:cNvGrpSpPr/>
          <p:nvPr/>
        </p:nvGrpSpPr>
        <p:grpSpPr>
          <a:xfrm>
            <a:off x="6400800" y="8117144"/>
            <a:ext cx="2133600" cy="2169856"/>
            <a:chOff x="0" y="-9525"/>
            <a:chExt cx="560529" cy="570054"/>
          </a:xfrm>
        </p:grpSpPr>
        <p:sp>
          <p:nvSpPr>
            <p:cNvPr id="733" name="Google Shape;733;p26"/>
            <p:cNvSpPr/>
            <p:nvPr/>
          </p:nvSpPr>
          <p:spPr>
            <a:xfrm>
              <a:off x="0" y="0"/>
              <a:ext cx="560529" cy="560529"/>
            </a:xfrm>
            <a:custGeom>
              <a:rect b="b" l="l" r="r" t="t"/>
              <a:pathLst>
                <a:path extrusionOk="0" h="560529" w="560529">
                  <a:moveTo>
                    <a:pt x="0" y="0"/>
                  </a:moveTo>
                  <a:lnTo>
                    <a:pt x="560529" y="0"/>
                  </a:lnTo>
                  <a:lnTo>
                    <a:pt x="560529" y="560529"/>
                  </a:lnTo>
                  <a:lnTo>
                    <a:pt x="0" y="560529"/>
                  </a:lnTo>
                  <a:close/>
                </a:path>
              </a:pathLst>
            </a:custGeom>
            <a:solidFill>
              <a:srgbClr val="F1CF79"/>
            </a:solidFill>
            <a:ln>
              <a:noFill/>
            </a:ln>
          </p:spPr>
        </p:sp>
        <p:sp>
          <p:nvSpPr>
            <p:cNvPr id="734" name="Google Shape;734;p26"/>
            <p:cNvSpPr txBox="1"/>
            <p:nvPr/>
          </p:nvSpPr>
          <p:spPr>
            <a:xfrm>
              <a:off x="0" y="-9525"/>
              <a:ext cx="560529" cy="570054"/>
            </a:xfrm>
            <a:prstGeom prst="rect">
              <a:avLst/>
            </a:prstGeom>
            <a:noFill/>
            <a:ln>
              <a:noFill/>
            </a:ln>
          </p:spPr>
          <p:txBody>
            <a:bodyPr anchorCtr="0" anchor="ctr" bIns="50800" lIns="50800" spcFirstLastPara="1" rIns="50800" wrap="square" tIns="5080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5" name="Google Shape;735;p26"/>
          <p:cNvSpPr/>
          <p:nvPr/>
        </p:nvSpPr>
        <p:spPr>
          <a:xfrm>
            <a:off x="449933" y="390949"/>
            <a:ext cx="1233734" cy="1351701"/>
          </a:xfrm>
          <a:custGeom>
            <a:rect b="b" l="l" r="r" t="t"/>
            <a:pathLst>
              <a:path extrusionOk="0" h="1351701" w="1233734">
                <a:moveTo>
                  <a:pt x="0" y="0"/>
                </a:moveTo>
                <a:lnTo>
                  <a:pt x="1233734" y="0"/>
                </a:lnTo>
                <a:lnTo>
                  <a:pt x="1233734" y="1351702"/>
                </a:lnTo>
                <a:lnTo>
                  <a:pt x="0" y="1351702"/>
                </a:lnTo>
                <a:lnTo>
                  <a:pt x="0" y="0"/>
                </a:lnTo>
                <a:close/>
              </a:path>
            </a:pathLst>
          </a:custGeom>
          <a:blipFill rotWithShape="1">
            <a:blip r:embed="rId10">
              <a:alphaModFix/>
            </a:blip>
            <a:stretch>
              <a:fillRect b="0" l="0" r="0" t="0"/>
            </a:stretch>
          </a:blipFill>
          <a:ln>
            <a:noFill/>
          </a:ln>
        </p:spPr>
      </p:sp>
      <p:sp>
        <p:nvSpPr>
          <p:cNvPr id="736" name="Google Shape;736;p26"/>
          <p:cNvSpPr/>
          <p:nvPr/>
        </p:nvSpPr>
        <p:spPr>
          <a:xfrm>
            <a:off x="2614155" y="482687"/>
            <a:ext cx="1172490" cy="1168227"/>
          </a:xfrm>
          <a:custGeom>
            <a:rect b="b" l="l" r="r" t="t"/>
            <a:pathLst>
              <a:path extrusionOk="0" h="1168227" w="1172490">
                <a:moveTo>
                  <a:pt x="0" y="0"/>
                </a:moveTo>
                <a:lnTo>
                  <a:pt x="1172490" y="0"/>
                </a:lnTo>
                <a:lnTo>
                  <a:pt x="1172490" y="1168226"/>
                </a:lnTo>
                <a:lnTo>
                  <a:pt x="0" y="1168226"/>
                </a:lnTo>
                <a:lnTo>
                  <a:pt x="0" y="0"/>
                </a:lnTo>
                <a:close/>
              </a:path>
            </a:pathLst>
          </a:custGeom>
          <a:blipFill rotWithShape="1">
            <a:blip r:embed="rId11">
              <a:alphaModFix/>
            </a:blip>
            <a:stretch>
              <a:fillRect b="0" l="0" r="0" t="0"/>
            </a:stretch>
          </a:blipFill>
          <a:ln>
            <a:noFill/>
          </a:ln>
        </p:spPr>
      </p:sp>
      <p:sp>
        <p:nvSpPr>
          <p:cNvPr id="737" name="Google Shape;737;p26"/>
          <p:cNvSpPr/>
          <p:nvPr/>
        </p:nvSpPr>
        <p:spPr>
          <a:xfrm>
            <a:off x="7067990" y="355519"/>
            <a:ext cx="799221" cy="1422561"/>
          </a:xfrm>
          <a:custGeom>
            <a:rect b="b" l="l" r="r" t="t"/>
            <a:pathLst>
              <a:path extrusionOk="0" h="1422561" w="799221">
                <a:moveTo>
                  <a:pt x="0" y="0"/>
                </a:moveTo>
                <a:lnTo>
                  <a:pt x="799220" y="0"/>
                </a:lnTo>
                <a:lnTo>
                  <a:pt x="799220" y="1422562"/>
                </a:lnTo>
                <a:lnTo>
                  <a:pt x="0" y="1422562"/>
                </a:lnTo>
                <a:lnTo>
                  <a:pt x="0" y="0"/>
                </a:lnTo>
                <a:close/>
              </a:path>
            </a:pathLst>
          </a:custGeom>
          <a:blipFill rotWithShape="1">
            <a:blip r:embed="rId12">
              <a:alphaModFix/>
            </a:blip>
            <a:stretch>
              <a:fillRect b="0" l="0" r="0" t="0"/>
            </a:stretch>
          </a:blipFill>
          <a:ln>
            <a:noFill/>
          </a:ln>
        </p:spPr>
      </p:sp>
      <p:sp>
        <p:nvSpPr>
          <p:cNvPr id="738" name="Google Shape;738;p26"/>
          <p:cNvSpPr/>
          <p:nvPr/>
        </p:nvSpPr>
        <p:spPr>
          <a:xfrm>
            <a:off x="4563991" y="548794"/>
            <a:ext cx="1540019" cy="1036013"/>
          </a:xfrm>
          <a:custGeom>
            <a:rect b="b" l="l" r="r" t="t"/>
            <a:pathLst>
              <a:path extrusionOk="0" h="1036013" w="1540019">
                <a:moveTo>
                  <a:pt x="0" y="0"/>
                </a:moveTo>
                <a:lnTo>
                  <a:pt x="1540018" y="0"/>
                </a:lnTo>
                <a:lnTo>
                  <a:pt x="1540018" y="1036012"/>
                </a:lnTo>
                <a:lnTo>
                  <a:pt x="0" y="1036012"/>
                </a:lnTo>
                <a:lnTo>
                  <a:pt x="0" y="0"/>
                </a:lnTo>
                <a:close/>
              </a:path>
            </a:pathLst>
          </a:custGeom>
          <a:blipFill rotWithShape="1">
            <a:blip r:embed="rId13">
              <a:alphaModFix/>
            </a:blip>
            <a:stretch>
              <a:fillRect b="0" l="0" r="0" t="0"/>
            </a:stretch>
          </a:blipFill>
          <a:ln>
            <a:noFill/>
          </a:ln>
        </p:spPr>
      </p:sp>
      <p:sp>
        <p:nvSpPr>
          <p:cNvPr id="739" name="Google Shape;739;p26"/>
          <p:cNvSpPr/>
          <p:nvPr/>
        </p:nvSpPr>
        <p:spPr>
          <a:xfrm>
            <a:off x="6764013" y="8467334"/>
            <a:ext cx="1407175" cy="1505732"/>
          </a:xfrm>
          <a:custGeom>
            <a:rect b="b" l="l" r="r" t="t"/>
            <a:pathLst>
              <a:path extrusionOk="0" h="1505732" w="1407175">
                <a:moveTo>
                  <a:pt x="0" y="0"/>
                </a:moveTo>
                <a:lnTo>
                  <a:pt x="1407174" y="0"/>
                </a:lnTo>
                <a:lnTo>
                  <a:pt x="1407174" y="1505732"/>
                </a:lnTo>
                <a:lnTo>
                  <a:pt x="0" y="1505732"/>
                </a:lnTo>
                <a:lnTo>
                  <a:pt x="0" y="0"/>
                </a:lnTo>
                <a:close/>
              </a:path>
            </a:pathLst>
          </a:custGeom>
          <a:blipFill rotWithShape="1">
            <a:blip r:embed="rId14">
              <a:alphaModFix/>
            </a:blip>
            <a:stretch>
              <a:fillRect b="0" l="0" r="0" t="0"/>
            </a:stretch>
          </a:blipFill>
          <a:ln>
            <a:noFill/>
          </a:ln>
        </p:spPr>
      </p:sp>
      <p:sp>
        <p:nvSpPr>
          <p:cNvPr id="740" name="Google Shape;740;p26"/>
          <p:cNvSpPr/>
          <p:nvPr/>
        </p:nvSpPr>
        <p:spPr>
          <a:xfrm>
            <a:off x="363213" y="8467334"/>
            <a:ext cx="1407175" cy="1505732"/>
          </a:xfrm>
          <a:custGeom>
            <a:rect b="b" l="l" r="r" t="t"/>
            <a:pathLst>
              <a:path extrusionOk="0" h="1505732" w="1407175">
                <a:moveTo>
                  <a:pt x="0" y="0"/>
                </a:moveTo>
                <a:lnTo>
                  <a:pt x="1407174" y="0"/>
                </a:lnTo>
                <a:lnTo>
                  <a:pt x="1407174" y="1505732"/>
                </a:lnTo>
                <a:lnTo>
                  <a:pt x="0" y="1505732"/>
                </a:lnTo>
                <a:lnTo>
                  <a:pt x="0" y="0"/>
                </a:lnTo>
                <a:close/>
              </a:path>
            </a:pathLst>
          </a:custGeom>
          <a:blipFill rotWithShape="1">
            <a:blip r:embed="rId14">
              <a:alphaModFix/>
            </a:blip>
            <a:stretch>
              <a:fillRect b="0" l="0" r="0" t="0"/>
            </a:stretch>
          </a:blipFill>
          <a:ln>
            <a:noFill/>
          </a:ln>
        </p:spPr>
      </p:sp>
      <p:sp>
        <p:nvSpPr>
          <p:cNvPr id="741" name="Google Shape;741;p26"/>
          <p:cNvSpPr/>
          <p:nvPr/>
        </p:nvSpPr>
        <p:spPr>
          <a:xfrm>
            <a:off x="2583533" y="8544349"/>
            <a:ext cx="1233734" cy="1351701"/>
          </a:xfrm>
          <a:custGeom>
            <a:rect b="b" l="l" r="r" t="t"/>
            <a:pathLst>
              <a:path extrusionOk="0" h="1351701" w="1233734">
                <a:moveTo>
                  <a:pt x="0" y="0"/>
                </a:moveTo>
                <a:lnTo>
                  <a:pt x="1233734" y="0"/>
                </a:lnTo>
                <a:lnTo>
                  <a:pt x="1233734" y="1351702"/>
                </a:lnTo>
                <a:lnTo>
                  <a:pt x="0" y="1351702"/>
                </a:lnTo>
                <a:lnTo>
                  <a:pt x="0" y="0"/>
                </a:lnTo>
                <a:close/>
              </a:path>
            </a:pathLst>
          </a:custGeom>
          <a:blipFill rotWithShape="1">
            <a:blip r:embed="rId10">
              <a:alphaModFix/>
            </a:blip>
            <a:stretch>
              <a:fillRect b="0" l="0" r="0" t="0"/>
            </a:stretch>
          </a:blipFill>
          <a:ln>
            <a:noFill/>
          </a:ln>
        </p:spPr>
      </p:sp>
      <p:sp>
        <p:nvSpPr>
          <p:cNvPr id="742" name="Google Shape;742;p26"/>
          <p:cNvSpPr/>
          <p:nvPr/>
        </p:nvSpPr>
        <p:spPr>
          <a:xfrm>
            <a:off x="4879470" y="8411166"/>
            <a:ext cx="909060" cy="1618069"/>
          </a:xfrm>
          <a:custGeom>
            <a:rect b="b" l="l" r="r" t="t"/>
            <a:pathLst>
              <a:path extrusionOk="0" h="1618069" w="909060">
                <a:moveTo>
                  <a:pt x="0" y="0"/>
                </a:moveTo>
                <a:lnTo>
                  <a:pt x="909060" y="0"/>
                </a:lnTo>
                <a:lnTo>
                  <a:pt x="909060" y="1618068"/>
                </a:lnTo>
                <a:lnTo>
                  <a:pt x="0" y="1618068"/>
                </a:lnTo>
                <a:lnTo>
                  <a:pt x="0" y="0"/>
                </a:lnTo>
                <a:close/>
              </a:path>
            </a:pathLst>
          </a:custGeom>
          <a:blipFill rotWithShape="1">
            <a:blip r:embed="rId15">
              <a:alphaModFix/>
            </a:blip>
            <a:stretch>
              <a:fillRect b="0" l="0" r="0" t="0"/>
            </a:stretch>
          </a:blipFill>
          <a:ln>
            <a:noFill/>
          </a:ln>
        </p:spPr>
      </p:sp>
      <p:sp>
        <p:nvSpPr>
          <p:cNvPr id="743" name="Google Shape;743;p26"/>
          <p:cNvSpPr txBox="1"/>
          <p:nvPr/>
        </p:nvSpPr>
        <p:spPr>
          <a:xfrm>
            <a:off x="801765" y="2755044"/>
            <a:ext cx="6372600" cy="26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02" u="none" cap="none" strike="noStrike">
                <a:solidFill>
                  <a:srgbClr val="385473"/>
                </a:solidFill>
                <a:latin typeface="Montserrat Black"/>
                <a:ea typeface="Montserrat Black"/>
                <a:cs typeface="Montserrat Black"/>
                <a:sym typeface="Montserrat Black"/>
              </a:rPr>
              <a:t>CULTURE &amp; CUISINE</a:t>
            </a:r>
            <a:endParaRPr/>
          </a:p>
        </p:txBody>
      </p:sp>
      <p:sp>
        <p:nvSpPr>
          <p:cNvPr id="744" name="Google Shape;744;p26"/>
          <p:cNvSpPr txBox="1"/>
          <p:nvPr/>
        </p:nvSpPr>
        <p:spPr>
          <a:xfrm>
            <a:off x="801765" y="5702118"/>
            <a:ext cx="7008735" cy="1617345"/>
          </a:xfrm>
          <a:prstGeom prst="rect">
            <a:avLst/>
          </a:prstGeom>
          <a:noFill/>
          <a:ln>
            <a:noFill/>
          </a:ln>
        </p:spPr>
        <p:txBody>
          <a:bodyPr anchorCtr="0" anchor="t" bIns="0" lIns="0" spcFirstLastPara="1" rIns="0" wrap="square" tIns="0">
            <a:spAutoFit/>
          </a:bodyPr>
          <a:lstStyle/>
          <a:p>
            <a:pPr indent="0" lvl="0" marL="0" marR="0" rtl="0" algn="l">
              <a:lnSpc>
                <a:spcPct val="162000"/>
              </a:lnSpc>
              <a:spcBef>
                <a:spcPts val="0"/>
              </a:spcBef>
              <a:spcAft>
                <a:spcPts val="0"/>
              </a:spcAft>
              <a:buNone/>
            </a:pPr>
            <a:r>
              <a:rPr b="0" i="0" lang="en-US" sz="2000" u="none" cap="none" strike="noStrike">
                <a:solidFill>
                  <a:srgbClr val="272727"/>
                </a:solidFill>
                <a:latin typeface="Cabin"/>
                <a:ea typeface="Cabin"/>
                <a:cs typeface="Cabin"/>
                <a:sym typeface="Cabin"/>
              </a:rPr>
              <a:t>Immerse yourself in the rich cultural heritage and culinary delights of Scandinavia. From traditional folk festivals and Viking history to modern Nordic cuisine and cozy cafés, Scandinavia offers a diverse array of experiences for every traveler.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9"/>
          <p:cNvPicPr preferRelativeResize="0"/>
          <p:nvPr/>
        </p:nvPicPr>
        <p:blipFill rotWithShape="1">
          <a:blip r:embed="rId3">
            <a:alphaModFix/>
          </a:blip>
          <a:srcRect b="29735" l="0" r="0" t="5984"/>
          <a:stretch/>
        </p:blipFill>
        <p:spPr>
          <a:xfrm>
            <a:off x="0" y="0"/>
            <a:ext cx="18288000" cy="6370092"/>
          </a:xfrm>
          <a:prstGeom prst="rect">
            <a:avLst/>
          </a:prstGeom>
          <a:noFill/>
          <a:ln>
            <a:noFill/>
          </a:ln>
        </p:spPr>
      </p:pic>
      <p:grpSp>
        <p:nvGrpSpPr>
          <p:cNvPr id="236" name="Google Shape;236;p9"/>
          <p:cNvGrpSpPr/>
          <p:nvPr/>
        </p:nvGrpSpPr>
        <p:grpSpPr>
          <a:xfrm rot="10800000">
            <a:off x="0" y="6370092"/>
            <a:ext cx="7704354" cy="3944889"/>
            <a:chOff x="0" y="-9525"/>
            <a:chExt cx="2622626" cy="1342873"/>
          </a:xfrm>
        </p:grpSpPr>
        <p:sp>
          <p:nvSpPr>
            <p:cNvPr id="237" name="Google Shape;237;p9"/>
            <p:cNvSpPr/>
            <p:nvPr/>
          </p:nvSpPr>
          <p:spPr>
            <a:xfrm>
              <a:off x="0" y="0"/>
              <a:ext cx="2622626" cy="1333348"/>
            </a:xfrm>
            <a:custGeom>
              <a:rect b="b" l="l" r="r" t="t"/>
              <a:pathLst>
                <a:path extrusionOk="0" h="1333348" w="2622626">
                  <a:moveTo>
                    <a:pt x="0" y="0"/>
                  </a:moveTo>
                  <a:lnTo>
                    <a:pt x="2622626" y="0"/>
                  </a:lnTo>
                  <a:lnTo>
                    <a:pt x="2622626" y="1333348"/>
                  </a:lnTo>
                  <a:lnTo>
                    <a:pt x="0" y="1333348"/>
                  </a:lnTo>
                  <a:close/>
                </a:path>
              </a:pathLst>
            </a:custGeom>
            <a:solidFill>
              <a:srgbClr val="89C3C7"/>
            </a:solidFill>
            <a:ln>
              <a:noFill/>
            </a:ln>
          </p:spPr>
        </p:sp>
        <p:sp>
          <p:nvSpPr>
            <p:cNvPr id="238" name="Google Shape;238;p9"/>
            <p:cNvSpPr txBox="1"/>
            <p:nvPr/>
          </p:nvSpPr>
          <p:spPr>
            <a:xfrm>
              <a:off x="0" y="-9525"/>
              <a:ext cx="2622626" cy="1342873"/>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9"/>
          <p:cNvGrpSpPr/>
          <p:nvPr/>
        </p:nvGrpSpPr>
        <p:grpSpPr>
          <a:xfrm rot="10800000">
            <a:off x="7704354" y="6370092"/>
            <a:ext cx="10583646" cy="3944889"/>
            <a:chOff x="0" y="-9525"/>
            <a:chExt cx="3602760" cy="1342873"/>
          </a:xfrm>
        </p:grpSpPr>
        <p:sp>
          <p:nvSpPr>
            <p:cNvPr id="240" name="Google Shape;240;p9"/>
            <p:cNvSpPr/>
            <p:nvPr/>
          </p:nvSpPr>
          <p:spPr>
            <a:xfrm>
              <a:off x="0" y="0"/>
              <a:ext cx="3602760" cy="1333348"/>
            </a:xfrm>
            <a:custGeom>
              <a:rect b="b" l="l" r="r" t="t"/>
              <a:pathLst>
                <a:path extrusionOk="0" h="1333348" w="3602760">
                  <a:moveTo>
                    <a:pt x="0" y="0"/>
                  </a:moveTo>
                  <a:lnTo>
                    <a:pt x="3602760" y="0"/>
                  </a:lnTo>
                  <a:lnTo>
                    <a:pt x="3602760" y="1333348"/>
                  </a:lnTo>
                  <a:lnTo>
                    <a:pt x="0" y="1333348"/>
                  </a:lnTo>
                  <a:close/>
                </a:path>
              </a:pathLst>
            </a:custGeom>
            <a:solidFill>
              <a:srgbClr val="F1CF79"/>
            </a:solidFill>
            <a:ln>
              <a:noFill/>
            </a:ln>
          </p:spPr>
        </p:sp>
        <p:sp>
          <p:nvSpPr>
            <p:cNvPr id="241" name="Google Shape;241;p9"/>
            <p:cNvSpPr txBox="1"/>
            <p:nvPr/>
          </p:nvSpPr>
          <p:spPr>
            <a:xfrm>
              <a:off x="0" y="-9525"/>
              <a:ext cx="3602760" cy="1342873"/>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9"/>
          <p:cNvSpPr txBox="1"/>
          <p:nvPr/>
        </p:nvSpPr>
        <p:spPr>
          <a:xfrm>
            <a:off x="10793130" y="9069460"/>
            <a:ext cx="6194279" cy="663765"/>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3871" u="none" cap="none" strike="noStrike">
                <a:solidFill>
                  <a:srgbClr val="272727"/>
                </a:solidFill>
                <a:latin typeface="Cabin"/>
                <a:ea typeface="Cabin"/>
                <a:cs typeface="Cabin"/>
                <a:sym typeface="Cabin"/>
              </a:rPr>
              <a:t>Culture &amp; Cuisine</a:t>
            </a:r>
            <a:endParaRPr/>
          </a:p>
        </p:txBody>
      </p:sp>
      <p:sp>
        <p:nvSpPr>
          <p:cNvPr id="243" name="Google Shape;243;p9"/>
          <p:cNvSpPr txBox="1"/>
          <p:nvPr/>
        </p:nvSpPr>
        <p:spPr>
          <a:xfrm>
            <a:off x="842701" y="7024994"/>
            <a:ext cx="5731500" cy="247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99" u="none" cap="none" strike="noStrike">
                <a:solidFill>
                  <a:srgbClr val="FFFFFF"/>
                </a:solidFill>
                <a:latin typeface="Montserrat Black"/>
                <a:ea typeface="Montserrat Black"/>
                <a:cs typeface="Montserrat Black"/>
                <a:sym typeface="Montserrat Black"/>
              </a:rPr>
              <a:t>TABLE OF CONTENTS</a:t>
            </a:r>
            <a:endParaRPr/>
          </a:p>
        </p:txBody>
      </p:sp>
      <p:sp>
        <p:nvSpPr>
          <p:cNvPr id="244" name="Google Shape;244;p9"/>
          <p:cNvSpPr txBox="1"/>
          <p:nvPr/>
        </p:nvSpPr>
        <p:spPr>
          <a:xfrm>
            <a:off x="9455372" y="6712338"/>
            <a:ext cx="1048273" cy="977021"/>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1" i="0" lang="en-US" sz="6036" u="none" cap="none" strike="noStrike">
                <a:solidFill>
                  <a:srgbClr val="FFFFFF"/>
                </a:solidFill>
                <a:latin typeface="Montserrat"/>
                <a:ea typeface="Montserrat"/>
                <a:cs typeface="Montserrat"/>
                <a:sym typeface="Montserrat"/>
              </a:rPr>
              <a:t>01</a:t>
            </a:r>
            <a:endParaRPr/>
          </a:p>
        </p:txBody>
      </p:sp>
      <p:sp>
        <p:nvSpPr>
          <p:cNvPr id="245" name="Google Shape;245;p9"/>
          <p:cNvSpPr txBox="1"/>
          <p:nvPr/>
        </p:nvSpPr>
        <p:spPr>
          <a:xfrm>
            <a:off x="9455372" y="7811461"/>
            <a:ext cx="1048273" cy="977021"/>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1" i="0" lang="en-US" sz="6036" u="none" cap="none" strike="noStrike">
                <a:solidFill>
                  <a:srgbClr val="FFFFFF"/>
                </a:solidFill>
                <a:latin typeface="Montserrat"/>
                <a:ea typeface="Montserrat"/>
                <a:cs typeface="Montserrat"/>
                <a:sym typeface="Montserrat"/>
              </a:rPr>
              <a:t>02</a:t>
            </a:r>
            <a:endParaRPr/>
          </a:p>
        </p:txBody>
      </p:sp>
      <p:sp>
        <p:nvSpPr>
          <p:cNvPr id="246" name="Google Shape;246;p9"/>
          <p:cNvSpPr txBox="1"/>
          <p:nvPr/>
        </p:nvSpPr>
        <p:spPr>
          <a:xfrm>
            <a:off x="9455372" y="8910583"/>
            <a:ext cx="1048273" cy="977021"/>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None/>
            </a:pPr>
            <a:r>
              <a:rPr b="1" i="0" lang="en-US" sz="6036" u="none" cap="none" strike="noStrike">
                <a:solidFill>
                  <a:srgbClr val="FFFFFF"/>
                </a:solidFill>
                <a:latin typeface="Montserrat"/>
                <a:ea typeface="Montserrat"/>
                <a:cs typeface="Montserrat"/>
                <a:sym typeface="Montserrat"/>
              </a:rPr>
              <a:t>03</a:t>
            </a:r>
            <a:endParaRPr/>
          </a:p>
        </p:txBody>
      </p:sp>
      <p:sp>
        <p:nvSpPr>
          <p:cNvPr id="247" name="Google Shape;247;p9"/>
          <p:cNvSpPr txBox="1"/>
          <p:nvPr/>
        </p:nvSpPr>
        <p:spPr>
          <a:xfrm>
            <a:off x="10793130" y="6859441"/>
            <a:ext cx="6194279" cy="663765"/>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3871" u="none" cap="none" strike="noStrike">
                <a:solidFill>
                  <a:srgbClr val="272727"/>
                </a:solidFill>
                <a:latin typeface="Cabin"/>
                <a:ea typeface="Cabin"/>
                <a:cs typeface="Cabin"/>
                <a:sym typeface="Cabin"/>
              </a:rPr>
              <a:t>Introduction to Scandinavia</a:t>
            </a:r>
            <a:endParaRPr/>
          </a:p>
        </p:txBody>
      </p:sp>
      <p:sp>
        <p:nvSpPr>
          <p:cNvPr id="248" name="Google Shape;248;p9"/>
          <p:cNvSpPr txBox="1"/>
          <p:nvPr/>
        </p:nvSpPr>
        <p:spPr>
          <a:xfrm>
            <a:off x="10793130" y="7964451"/>
            <a:ext cx="6194279" cy="663765"/>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3871" u="none" cap="none" strike="noStrike">
                <a:solidFill>
                  <a:srgbClr val="272727"/>
                </a:solidFill>
                <a:latin typeface="Cabin"/>
                <a:ea typeface="Cabin"/>
                <a:cs typeface="Cabin"/>
                <a:sym typeface="Cabin"/>
              </a:rPr>
              <a:t>Explore Destinations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748" name="Shape 748"/>
        <p:cNvGrpSpPr/>
        <p:nvPr/>
      </p:nvGrpSpPr>
      <p:grpSpPr>
        <a:xfrm>
          <a:off x="0" y="0"/>
          <a:ext cx="0" cy="0"/>
          <a:chOff x="0" y="0"/>
          <a:chExt cx="0" cy="0"/>
        </a:xfrm>
      </p:grpSpPr>
      <p:grpSp>
        <p:nvGrpSpPr>
          <p:cNvPr id="749" name="Google Shape;749;p27"/>
          <p:cNvGrpSpPr/>
          <p:nvPr/>
        </p:nvGrpSpPr>
        <p:grpSpPr>
          <a:xfrm rot="10800000">
            <a:off x="9144000" y="2490292"/>
            <a:ext cx="9144000" cy="7839986"/>
            <a:chOff x="0" y="-9525"/>
            <a:chExt cx="2012497" cy="1725497"/>
          </a:xfrm>
        </p:grpSpPr>
        <p:sp>
          <p:nvSpPr>
            <p:cNvPr id="750" name="Google Shape;750;p27"/>
            <p:cNvSpPr/>
            <p:nvPr/>
          </p:nvSpPr>
          <p:spPr>
            <a:xfrm>
              <a:off x="0" y="0"/>
              <a:ext cx="2012497" cy="1715972"/>
            </a:xfrm>
            <a:custGeom>
              <a:rect b="b" l="l" r="r" t="t"/>
              <a:pathLst>
                <a:path extrusionOk="0" h="1715972" w="2012497">
                  <a:moveTo>
                    <a:pt x="0" y="0"/>
                  </a:moveTo>
                  <a:lnTo>
                    <a:pt x="2012497" y="0"/>
                  </a:lnTo>
                  <a:lnTo>
                    <a:pt x="2012497" y="1715972"/>
                  </a:lnTo>
                  <a:lnTo>
                    <a:pt x="0" y="1715972"/>
                  </a:lnTo>
                  <a:close/>
                </a:path>
              </a:pathLst>
            </a:custGeom>
            <a:solidFill>
              <a:srgbClr val="385473"/>
            </a:solidFill>
            <a:ln>
              <a:noFill/>
            </a:ln>
          </p:spPr>
        </p:sp>
        <p:sp>
          <p:nvSpPr>
            <p:cNvPr id="751" name="Google Shape;751;p27"/>
            <p:cNvSpPr txBox="1"/>
            <p:nvPr/>
          </p:nvSpPr>
          <p:spPr>
            <a:xfrm>
              <a:off x="0" y="-9525"/>
              <a:ext cx="2012497" cy="1725497"/>
            </a:xfrm>
            <a:prstGeom prst="rect">
              <a:avLst/>
            </a:prstGeom>
            <a:noFill/>
            <a:ln>
              <a:noFill/>
            </a:ln>
          </p:spPr>
          <p:txBody>
            <a:bodyPr anchorCtr="0" anchor="ctr" bIns="69725" lIns="69725" spcFirstLastPara="1" rIns="69725" wrap="square" tIns="69725">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2" name="Google Shape;752;p27"/>
          <p:cNvSpPr txBox="1"/>
          <p:nvPr/>
        </p:nvSpPr>
        <p:spPr>
          <a:xfrm>
            <a:off x="10672877" y="2830572"/>
            <a:ext cx="60861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F1CF79"/>
                </a:solidFill>
                <a:latin typeface="Montserrat"/>
                <a:ea typeface="Montserrat"/>
                <a:cs typeface="Montserrat"/>
                <a:sym typeface="Montserrat"/>
              </a:rPr>
              <a:t>DESIGN ELEMENTS</a:t>
            </a:r>
            <a:endParaRPr/>
          </a:p>
        </p:txBody>
      </p:sp>
      <p:sp>
        <p:nvSpPr>
          <p:cNvPr id="753" name="Google Shape;753;p27"/>
          <p:cNvSpPr txBox="1"/>
          <p:nvPr/>
        </p:nvSpPr>
        <p:spPr>
          <a:xfrm>
            <a:off x="2224861" y="6512877"/>
            <a:ext cx="4698786" cy="3092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272727"/>
                </a:solidFill>
                <a:latin typeface="Cabin"/>
                <a:ea typeface="Cabin"/>
                <a:cs typeface="Cabin"/>
                <a:sym typeface="Cabin"/>
              </a:rPr>
              <a:t>You can find these fonts online too.</a:t>
            </a:r>
            <a:endParaRPr/>
          </a:p>
        </p:txBody>
      </p:sp>
      <p:grpSp>
        <p:nvGrpSpPr>
          <p:cNvPr id="754" name="Google Shape;754;p27"/>
          <p:cNvGrpSpPr/>
          <p:nvPr/>
        </p:nvGrpSpPr>
        <p:grpSpPr>
          <a:xfrm>
            <a:off x="2478931" y="8189128"/>
            <a:ext cx="754204" cy="754204"/>
            <a:chOff x="0" y="0"/>
            <a:chExt cx="812800" cy="812800"/>
          </a:xfrm>
        </p:grpSpPr>
        <p:sp>
          <p:nvSpPr>
            <p:cNvPr id="755" name="Google Shape;75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54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 name="Google Shape;757;p27"/>
          <p:cNvGrpSpPr/>
          <p:nvPr/>
        </p:nvGrpSpPr>
        <p:grpSpPr>
          <a:xfrm>
            <a:off x="4197151" y="8189128"/>
            <a:ext cx="754204" cy="754204"/>
            <a:chOff x="0" y="0"/>
            <a:chExt cx="812800" cy="812800"/>
          </a:xfrm>
        </p:grpSpPr>
        <p:sp>
          <p:nvSpPr>
            <p:cNvPr id="758" name="Google Shape;75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C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27"/>
          <p:cNvGrpSpPr/>
          <p:nvPr/>
        </p:nvGrpSpPr>
        <p:grpSpPr>
          <a:xfrm>
            <a:off x="5913825" y="8189128"/>
            <a:ext cx="754204" cy="754204"/>
            <a:chOff x="0" y="0"/>
            <a:chExt cx="812800" cy="812800"/>
          </a:xfrm>
        </p:grpSpPr>
        <p:sp>
          <p:nvSpPr>
            <p:cNvPr id="761" name="Google Shape;76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DCE7"/>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3" name="Google Shape;763;p27"/>
          <p:cNvSpPr txBox="1"/>
          <p:nvPr/>
        </p:nvSpPr>
        <p:spPr>
          <a:xfrm>
            <a:off x="2245346" y="9098915"/>
            <a:ext cx="1221374"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Cabin"/>
                <a:ea typeface="Cabin"/>
                <a:cs typeface="Cabin"/>
                <a:sym typeface="Cabin"/>
              </a:rPr>
              <a:t>#385473</a:t>
            </a:r>
            <a:endParaRPr/>
          </a:p>
        </p:txBody>
      </p:sp>
      <p:sp>
        <p:nvSpPr>
          <p:cNvPr id="764" name="Google Shape;764;p27"/>
          <p:cNvSpPr txBox="1"/>
          <p:nvPr/>
        </p:nvSpPr>
        <p:spPr>
          <a:xfrm>
            <a:off x="3963567" y="9098915"/>
            <a:ext cx="1221374"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Cabin"/>
                <a:ea typeface="Cabin"/>
                <a:cs typeface="Cabin"/>
                <a:sym typeface="Cabin"/>
              </a:rPr>
              <a:t>#89C3C7</a:t>
            </a:r>
            <a:endParaRPr/>
          </a:p>
        </p:txBody>
      </p:sp>
      <p:sp>
        <p:nvSpPr>
          <p:cNvPr id="765" name="Google Shape;765;p27"/>
          <p:cNvSpPr txBox="1"/>
          <p:nvPr/>
        </p:nvSpPr>
        <p:spPr>
          <a:xfrm>
            <a:off x="5680240" y="9098915"/>
            <a:ext cx="1221374"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Cabin"/>
                <a:ea typeface="Cabin"/>
                <a:cs typeface="Cabin"/>
                <a:sym typeface="Cabin"/>
              </a:rPr>
              <a:t>#BCDCE7</a:t>
            </a:r>
            <a:endParaRPr/>
          </a:p>
        </p:txBody>
      </p:sp>
      <p:sp>
        <p:nvSpPr>
          <p:cNvPr id="766" name="Google Shape;766;p27"/>
          <p:cNvSpPr txBox="1"/>
          <p:nvPr/>
        </p:nvSpPr>
        <p:spPr>
          <a:xfrm>
            <a:off x="2998986" y="7348466"/>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385473"/>
                </a:solidFill>
                <a:latin typeface="Montserrat"/>
                <a:ea typeface="Montserrat"/>
                <a:cs typeface="Montserrat"/>
                <a:sym typeface="Montserrat"/>
              </a:rPr>
              <a:t>COLORS</a:t>
            </a:r>
            <a:endParaRPr/>
          </a:p>
        </p:txBody>
      </p:sp>
      <p:sp>
        <p:nvSpPr>
          <p:cNvPr id="767" name="Google Shape;767;p27"/>
          <p:cNvSpPr txBox="1"/>
          <p:nvPr/>
        </p:nvSpPr>
        <p:spPr>
          <a:xfrm>
            <a:off x="980473" y="3587796"/>
            <a:ext cx="7187560" cy="3092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1" i="0" lang="en-US" sz="2000" u="none" cap="none" strike="noStrike">
                <a:solidFill>
                  <a:srgbClr val="272727"/>
                </a:solidFill>
                <a:latin typeface="Cabin"/>
                <a:ea typeface="Cabin"/>
                <a:cs typeface="Cabin"/>
                <a:sym typeface="Cabin"/>
              </a:rPr>
              <a:t>This presentation template uses the following free fonts:</a:t>
            </a:r>
            <a:endParaRPr/>
          </a:p>
        </p:txBody>
      </p:sp>
      <p:sp>
        <p:nvSpPr>
          <p:cNvPr id="768" name="Google Shape;768;p27"/>
          <p:cNvSpPr txBox="1"/>
          <p:nvPr/>
        </p:nvSpPr>
        <p:spPr>
          <a:xfrm>
            <a:off x="3219497" y="4025003"/>
            <a:ext cx="2709513" cy="327787"/>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272727"/>
                </a:solidFill>
                <a:latin typeface="Cabin"/>
                <a:ea typeface="Cabin"/>
                <a:cs typeface="Cabin"/>
                <a:sym typeface="Cabin"/>
              </a:rPr>
              <a:t>Titles :</a:t>
            </a:r>
            <a:endParaRPr/>
          </a:p>
        </p:txBody>
      </p:sp>
      <p:sp>
        <p:nvSpPr>
          <p:cNvPr id="769" name="Google Shape;769;p27"/>
          <p:cNvSpPr txBox="1"/>
          <p:nvPr/>
        </p:nvSpPr>
        <p:spPr>
          <a:xfrm>
            <a:off x="3219497" y="4788295"/>
            <a:ext cx="270951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272727"/>
                </a:solidFill>
                <a:latin typeface="Cabin"/>
                <a:ea typeface="Cabin"/>
                <a:cs typeface="Cabin"/>
                <a:sym typeface="Cabin"/>
              </a:rPr>
              <a:t>Headers :</a:t>
            </a:r>
            <a:endParaRPr/>
          </a:p>
        </p:txBody>
      </p:sp>
      <p:sp>
        <p:nvSpPr>
          <p:cNvPr id="770" name="Google Shape;770;p27"/>
          <p:cNvSpPr txBox="1"/>
          <p:nvPr/>
        </p:nvSpPr>
        <p:spPr>
          <a:xfrm>
            <a:off x="3219497" y="5551587"/>
            <a:ext cx="270951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272727"/>
                </a:solidFill>
                <a:latin typeface="Cabin"/>
                <a:ea typeface="Cabin"/>
                <a:cs typeface="Cabin"/>
                <a:sym typeface="Cabin"/>
              </a:rPr>
              <a:t>Body Copy :</a:t>
            </a:r>
            <a:endParaRPr/>
          </a:p>
        </p:txBody>
      </p:sp>
      <p:sp>
        <p:nvSpPr>
          <p:cNvPr id="771" name="Google Shape;771;p27"/>
          <p:cNvSpPr txBox="1"/>
          <p:nvPr/>
        </p:nvSpPr>
        <p:spPr>
          <a:xfrm>
            <a:off x="3219497" y="4429398"/>
            <a:ext cx="2709513"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Cabin"/>
                <a:ea typeface="Cabin"/>
                <a:cs typeface="Cabin"/>
                <a:sym typeface="Cabin"/>
              </a:rPr>
              <a:t>Montserrat</a:t>
            </a:r>
            <a:endParaRPr/>
          </a:p>
        </p:txBody>
      </p:sp>
      <p:sp>
        <p:nvSpPr>
          <p:cNvPr id="772" name="Google Shape;772;p27"/>
          <p:cNvSpPr txBox="1"/>
          <p:nvPr/>
        </p:nvSpPr>
        <p:spPr>
          <a:xfrm>
            <a:off x="2934173" y="5192690"/>
            <a:ext cx="3280161"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Cabin"/>
                <a:ea typeface="Cabin"/>
                <a:cs typeface="Cabin"/>
                <a:sym typeface="Cabin"/>
              </a:rPr>
              <a:t>Cabin</a:t>
            </a:r>
            <a:endParaRPr/>
          </a:p>
        </p:txBody>
      </p:sp>
      <p:sp>
        <p:nvSpPr>
          <p:cNvPr id="773" name="Google Shape;773;p27"/>
          <p:cNvSpPr txBox="1"/>
          <p:nvPr/>
        </p:nvSpPr>
        <p:spPr>
          <a:xfrm>
            <a:off x="2723934" y="5955982"/>
            <a:ext cx="3700639"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Cabin"/>
                <a:ea typeface="Cabin"/>
                <a:cs typeface="Cabin"/>
                <a:sym typeface="Cabin"/>
              </a:rPr>
              <a:t>Cabin</a:t>
            </a:r>
            <a:endParaRPr/>
          </a:p>
        </p:txBody>
      </p:sp>
      <p:sp>
        <p:nvSpPr>
          <p:cNvPr id="774" name="Google Shape;774;p27"/>
          <p:cNvSpPr txBox="1"/>
          <p:nvPr/>
        </p:nvSpPr>
        <p:spPr>
          <a:xfrm>
            <a:off x="2998986" y="2830572"/>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385473"/>
                </a:solidFill>
                <a:latin typeface="Montserrat"/>
                <a:ea typeface="Montserrat"/>
                <a:cs typeface="Montserrat"/>
                <a:sym typeface="Montserrat"/>
              </a:rPr>
              <a:t>FONTS</a:t>
            </a:r>
            <a:endParaRPr/>
          </a:p>
        </p:txBody>
      </p:sp>
      <p:grpSp>
        <p:nvGrpSpPr>
          <p:cNvPr id="775" name="Google Shape;775;p27"/>
          <p:cNvGrpSpPr/>
          <p:nvPr/>
        </p:nvGrpSpPr>
        <p:grpSpPr>
          <a:xfrm rot="10800000">
            <a:off x="0" y="0"/>
            <a:ext cx="18288000" cy="2557056"/>
            <a:chOff x="0" y="-9525"/>
            <a:chExt cx="4024993" cy="562781"/>
          </a:xfrm>
        </p:grpSpPr>
        <p:sp>
          <p:nvSpPr>
            <p:cNvPr id="776" name="Google Shape;776;p27"/>
            <p:cNvSpPr/>
            <p:nvPr/>
          </p:nvSpPr>
          <p:spPr>
            <a:xfrm>
              <a:off x="0" y="0"/>
              <a:ext cx="4024993" cy="553256"/>
            </a:xfrm>
            <a:custGeom>
              <a:rect b="b" l="l" r="r" t="t"/>
              <a:pathLst>
                <a:path extrusionOk="0" h="553256" w="4024993">
                  <a:moveTo>
                    <a:pt x="0" y="0"/>
                  </a:moveTo>
                  <a:lnTo>
                    <a:pt x="4024993" y="0"/>
                  </a:lnTo>
                  <a:lnTo>
                    <a:pt x="4024993" y="553256"/>
                  </a:lnTo>
                  <a:lnTo>
                    <a:pt x="0" y="553256"/>
                  </a:lnTo>
                  <a:close/>
                </a:path>
              </a:pathLst>
            </a:custGeom>
            <a:solidFill>
              <a:srgbClr val="89C3C7"/>
            </a:solidFill>
            <a:ln>
              <a:noFill/>
            </a:ln>
          </p:spPr>
        </p:sp>
        <p:sp>
          <p:nvSpPr>
            <p:cNvPr id="777" name="Google Shape;777;p27"/>
            <p:cNvSpPr txBox="1"/>
            <p:nvPr/>
          </p:nvSpPr>
          <p:spPr>
            <a:xfrm>
              <a:off x="0" y="-9525"/>
              <a:ext cx="4024993" cy="562781"/>
            </a:xfrm>
            <a:prstGeom prst="rect">
              <a:avLst/>
            </a:prstGeom>
            <a:noFill/>
            <a:ln>
              <a:noFill/>
            </a:ln>
          </p:spPr>
          <p:txBody>
            <a:bodyPr anchorCtr="0" anchor="ctr" bIns="69725" lIns="69725" spcFirstLastPara="1" rIns="69725" wrap="square" tIns="697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8" name="Google Shape;778;p27"/>
          <p:cNvSpPr txBox="1"/>
          <p:nvPr/>
        </p:nvSpPr>
        <p:spPr>
          <a:xfrm>
            <a:off x="2970317" y="387486"/>
            <a:ext cx="12347400" cy="12315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1" i="0" lang="en-US" sz="8000" u="none" cap="none" strike="noStrike">
                <a:solidFill>
                  <a:srgbClr val="FFFFFF"/>
                </a:solidFill>
                <a:latin typeface="Montserrat Black"/>
                <a:ea typeface="Montserrat Black"/>
                <a:cs typeface="Montserrat Black"/>
                <a:sym typeface="Montserrat Black"/>
              </a:rPr>
              <a:t>RESOURCE PAGE</a:t>
            </a:r>
            <a:endParaRPr/>
          </a:p>
        </p:txBody>
      </p:sp>
      <p:sp>
        <p:nvSpPr>
          <p:cNvPr id="779" name="Google Shape;779;p27"/>
          <p:cNvSpPr txBox="1"/>
          <p:nvPr/>
        </p:nvSpPr>
        <p:spPr>
          <a:xfrm>
            <a:off x="3744010" y="1648033"/>
            <a:ext cx="10800000" cy="369300"/>
          </a:xfrm>
          <a:prstGeom prst="rect">
            <a:avLst/>
          </a:prstGeom>
          <a:noFill/>
          <a:ln>
            <a:noFill/>
          </a:ln>
        </p:spPr>
        <p:txBody>
          <a:bodyPr anchorCtr="0" anchor="t" bIns="0" lIns="0" spcFirstLastPara="1" rIns="0" wrap="square" tIns="0">
            <a:spAutoFit/>
          </a:bodyPr>
          <a:lstStyle/>
          <a:p>
            <a:pPr indent="0" lvl="0" marL="0" marR="0" rtl="0" algn="ctr">
              <a:lnSpc>
                <a:spcPct val="147958"/>
              </a:lnSpc>
              <a:spcBef>
                <a:spcPts val="0"/>
              </a:spcBef>
              <a:spcAft>
                <a:spcPts val="0"/>
              </a:spcAft>
              <a:buNone/>
            </a:pPr>
            <a:r>
              <a:rPr b="0" i="0" lang="en-US" sz="2400" u="none" cap="none" strike="noStrike">
                <a:solidFill>
                  <a:srgbClr val="272727"/>
                </a:solidFill>
                <a:latin typeface="Cabin"/>
                <a:ea typeface="Cabin"/>
                <a:cs typeface="Cabin"/>
                <a:sym typeface="Cabin"/>
              </a:rPr>
              <a:t>Use these design resources in your Canva Presentation.</a:t>
            </a:r>
            <a:endParaRPr/>
          </a:p>
        </p:txBody>
      </p:sp>
      <p:sp>
        <p:nvSpPr>
          <p:cNvPr id="780" name="Google Shape;780;p27"/>
          <p:cNvSpPr/>
          <p:nvPr/>
        </p:nvSpPr>
        <p:spPr>
          <a:xfrm>
            <a:off x="11169732" y="4038890"/>
            <a:ext cx="1111436" cy="1389526"/>
          </a:xfrm>
          <a:custGeom>
            <a:rect b="b" l="l" r="r" t="t"/>
            <a:pathLst>
              <a:path extrusionOk="0" h="1389526" w="1111436">
                <a:moveTo>
                  <a:pt x="0" y="0"/>
                </a:moveTo>
                <a:lnTo>
                  <a:pt x="1111435" y="0"/>
                </a:lnTo>
                <a:lnTo>
                  <a:pt x="1111435" y="1389526"/>
                </a:lnTo>
                <a:lnTo>
                  <a:pt x="0" y="1389526"/>
                </a:lnTo>
                <a:lnTo>
                  <a:pt x="0" y="0"/>
                </a:lnTo>
                <a:close/>
              </a:path>
            </a:pathLst>
          </a:custGeom>
          <a:blipFill rotWithShape="1">
            <a:blip r:embed="rId3">
              <a:alphaModFix/>
            </a:blip>
            <a:stretch>
              <a:fillRect b="0" l="0" r="0" t="0"/>
            </a:stretch>
          </a:blipFill>
          <a:ln>
            <a:noFill/>
          </a:ln>
        </p:spPr>
      </p:sp>
      <p:sp>
        <p:nvSpPr>
          <p:cNvPr id="781" name="Google Shape;781;p27"/>
          <p:cNvSpPr/>
          <p:nvPr/>
        </p:nvSpPr>
        <p:spPr>
          <a:xfrm>
            <a:off x="12513415" y="4025003"/>
            <a:ext cx="546497" cy="1417299"/>
          </a:xfrm>
          <a:custGeom>
            <a:rect b="b" l="l" r="r" t="t"/>
            <a:pathLst>
              <a:path extrusionOk="0" h="1417299" w="546497">
                <a:moveTo>
                  <a:pt x="0" y="0"/>
                </a:moveTo>
                <a:lnTo>
                  <a:pt x="546497" y="0"/>
                </a:lnTo>
                <a:lnTo>
                  <a:pt x="546497" y="1417299"/>
                </a:lnTo>
                <a:lnTo>
                  <a:pt x="0" y="1417299"/>
                </a:lnTo>
                <a:lnTo>
                  <a:pt x="0" y="0"/>
                </a:lnTo>
                <a:close/>
              </a:path>
            </a:pathLst>
          </a:custGeom>
          <a:blipFill rotWithShape="1">
            <a:blip r:embed="rId4">
              <a:alphaModFix/>
            </a:blip>
            <a:stretch>
              <a:fillRect b="0" l="0" r="0" t="0"/>
            </a:stretch>
          </a:blipFill>
          <a:ln>
            <a:noFill/>
          </a:ln>
        </p:spPr>
      </p:sp>
      <p:sp>
        <p:nvSpPr>
          <p:cNvPr id="782" name="Google Shape;782;p27"/>
          <p:cNvSpPr/>
          <p:nvPr/>
        </p:nvSpPr>
        <p:spPr>
          <a:xfrm>
            <a:off x="13292160" y="4208738"/>
            <a:ext cx="573466" cy="1049830"/>
          </a:xfrm>
          <a:custGeom>
            <a:rect b="b" l="l" r="r" t="t"/>
            <a:pathLst>
              <a:path extrusionOk="0" h="1049830" w="573466">
                <a:moveTo>
                  <a:pt x="0" y="0"/>
                </a:moveTo>
                <a:lnTo>
                  <a:pt x="573466" y="0"/>
                </a:lnTo>
                <a:lnTo>
                  <a:pt x="573466" y="1049830"/>
                </a:lnTo>
                <a:lnTo>
                  <a:pt x="0" y="1049830"/>
                </a:lnTo>
                <a:lnTo>
                  <a:pt x="0" y="0"/>
                </a:lnTo>
                <a:close/>
              </a:path>
            </a:pathLst>
          </a:custGeom>
          <a:blipFill rotWithShape="1">
            <a:blip r:embed="rId5">
              <a:alphaModFix/>
            </a:blip>
            <a:stretch>
              <a:fillRect b="0" l="0" r="0" t="0"/>
            </a:stretch>
          </a:blipFill>
          <a:ln>
            <a:noFill/>
          </a:ln>
        </p:spPr>
      </p:sp>
      <p:sp>
        <p:nvSpPr>
          <p:cNvPr id="783" name="Google Shape;783;p27"/>
          <p:cNvSpPr/>
          <p:nvPr/>
        </p:nvSpPr>
        <p:spPr>
          <a:xfrm>
            <a:off x="10172629" y="4463075"/>
            <a:ext cx="764854" cy="541156"/>
          </a:xfrm>
          <a:custGeom>
            <a:rect b="b" l="l" r="r" t="t"/>
            <a:pathLst>
              <a:path extrusionOk="0" h="541156" w="764854">
                <a:moveTo>
                  <a:pt x="0" y="0"/>
                </a:moveTo>
                <a:lnTo>
                  <a:pt x="764855" y="0"/>
                </a:lnTo>
                <a:lnTo>
                  <a:pt x="764855" y="541156"/>
                </a:lnTo>
                <a:lnTo>
                  <a:pt x="0" y="541156"/>
                </a:lnTo>
                <a:lnTo>
                  <a:pt x="0" y="0"/>
                </a:lnTo>
                <a:close/>
              </a:path>
            </a:pathLst>
          </a:custGeom>
          <a:blipFill rotWithShape="1">
            <a:blip r:embed="rId6">
              <a:alphaModFix/>
            </a:blip>
            <a:stretch>
              <a:fillRect b="0" l="0" r="0" t="0"/>
            </a:stretch>
          </a:blipFill>
          <a:ln>
            <a:noFill/>
          </a:ln>
        </p:spPr>
      </p:sp>
      <p:sp>
        <p:nvSpPr>
          <p:cNvPr id="784" name="Google Shape;784;p27"/>
          <p:cNvSpPr/>
          <p:nvPr/>
        </p:nvSpPr>
        <p:spPr>
          <a:xfrm rot="5400000">
            <a:off x="9955385" y="7295029"/>
            <a:ext cx="872510" cy="438021"/>
          </a:xfrm>
          <a:custGeom>
            <a:rect b="b" l="l" r="r" t="t"/>
            <a:pathLst>
              <a:path extrusionOk="0" h="438021" w="872510">
                <a:moveTo>
                  <a:pt x="0" y="0"/>
                </a:moveTo>
                <a:lnTo>
                  <a:pt x="872510" y="0"/>
                </a:lnTo>
                <a:lnTo>
                  <a:pt x="872510" y="438022"/>
                </a:lnTo>
                <a:lnTo>
                  <a:pt x="0" y="438022"/>
                </a:lnTo>
                <a:lnTo>
                  <a:pt x="0" y="0"/>
                </a:lnTo>
                <a:close/>
              </a:path>
            </a:pathLst>
          </a:custGeom>
          <a:blipFill rotWithShape="1">
            <a:blip r:embed="rId7">
              <a:alphaModFix/>
            </a:blip>
            <a:stretch>
              <a:fillRect b="0" l="0" r="0" t="0"/>
            </a:stretch>
          </a:blipFill>
          <a:ln>
            <a:noFill/>
          </a:ln>
        </p:spPr>
      </p:sp>
      <p:sp>
        <p:nvSpPr>
          <p:cNvPr id="785" name="Google Shape;785;p27"/>
          <p:cNvSpPr/>
          <p:nvPr/>
        </p:nvSpPr>
        <p:spPr>
          <a:xfrm>
            <a:off x="15869397" y="7032711"/>
            <a:ext cx="579345" cy="962659"/>
          </a:xfrm>
          <a:custGeom>
            <a:rect b="b" l="l" r="r" t="t"/>
            <a:pathLst>
              <a:path extrusionOk="0" h="962659" w="579345">
                <a:moveTo>
                  <a:pt x="0" y="0"/>
                </a:moveTo>
                <a:lnTo>
                  <a:pt x="579346" y="0"/>
                </a:lnTo>
                <a:lnTo>
                  <a:pt x="579346" y="962658"/>
                </a:lnTo>
                <a:lnTo>
                  <a:pt x="0" y="962658"/>
                </a:lnTo>
                <a:lnTo>
                  <a:pt x="0" y="0"/>
                </a:lnTo>
                <a:close/>
              </a:path>
            </a:pathLst>
          </a:custGeom>
          <a:blipFill rotWithShape="1">
            <a:blip r:embed="rId8">
              <a:alphaModFix/>
            </a:blip>
            <a:stretch>
              <a:fillRect b="0" l="0" r="0" t="0"/>
            </a:stretch>
          </a:blipFill>
          <a:ln>
            <a:noFill/>
          </a:ln>
        </p:spPr>
      </p:sp>
      <p:sp>
        <p:nvSpPr>
          <p:cNvPr id="786" name="Google Shape;786;p27"/>
          <p:cNvSpPr/>
          <p:nvPr/>
        </p:nvSpPr>
        <p:spPr>
          <a:xfrm>
            <a:off x="13519842" y="8610037"/>
            <a:ext cx="508533" cy="899335"/>
          </a:xfrm>
          <a:custGeom>
            <a:rect b="b" l="l" r="r" t="t"/>
            <a:pathLst>
              <a:path extrusionOk="0" h="899335" w="508533">
                <a:moveTo>
                  <a:pt x="0" y="0"/>
                </a:moveTo>
                <a:lnTo>
                  <a:pt x="508533" y="0"/>
                </a:lnTo>
                <a:lnTo>
                  <a:pt x="508533" y="899335"/>
                </a:lnTo>
                <a:lnTo>
                  <a:pt x="0" y="899335"/>
                </a:lnTo>
                <a:lnTo>
                  <a:pt x="0" y="0"/>
                </a:lnTo>
                <a:close/>
              </a:path>
            </a:pathLst>
          </a:custGeom>
          <a:blipFill rotWithShape="1">
            <a:blip r:embed="rId9">
              <a:alphaModFix/>
            </a:blip>
            <a:stretch>
              <a:fillRect b="0" l="0" r="0" t="0"/>
            </a:stretch>
          </a:blipFill>
          <a:ln>
            <a:noFill/>
          </a:ln>
        </p:spPr>
      </p:sp>
      <p:sp>
        <p:nvSpPr>
          <p:cNvPr id="787" name="Google Shape;787;p27"/>
          <p:cNvSpPr/>
          <p:nvPr/>
        </p:nvSpPr>
        <p:spPr>
          <a:xfrm>
            <a:off x="13260662" y="5803711"/>
            <a:ext cx="794846" cy="794846"/>
          </a:xfrm>
          <a:custGeom>
            <a:rect b="b" l="l" r="r" t="t"/>
            <a:pathLst>
              <a:path extrusionOk="0" h="794846" w="794846">
                <a:moveTo>
                  <a:pt x="0" y="0"/>
                </a:moveTo>
                <a:lnTo>
                  <a:pt x="794846" y="0"/>
                </a:lnTo>
                <a:lnTo>
                  <a:pt x="794846" y="794846"/>
                </a:lnTo>
                <a:lnTo>
                  <a:pt x="0" y="794846"/>
                </a:lnTo>
                <a:lnTo>
                  <a:pt x="0" y="0"/>
                </a:lnTo>
                <a:close/>
              </a:path>
            </a:pathLst>
          </a:custGeom>
          <a:blipFill rotWithShape="1">
            <a:blip r:embed="rId10">
              <a:alphaModFix/>
            </a:blip>
            <a:stretch>
              <a:fillRect b="0" l="0" r="0" t="0"/>
            </a:stretch>
          </a:blipFill>
          <a:ln>
            <a:noFill/>
          </a:ln>
        </p:spPr>
      </p:sp>
      <p:sp>
        <p:nvSpPr>
          <p:cNvPr id="788" name="Google Shape;788;p27"/>
          <p:cNvSpPr/>
          <p:nvPr/>
        </p:nvSpPr>
        <p:spPr>
          <a:xfrm>
            <a:off x="10076644" y="5803711"/>
            <a:ext cx="794846" cy="794846"/>
          </a:xfrm>
          <a:custGeom>
            <a:rect b="b" l="l" r="r" t="t"/>
            <a:pathLst>
              <a:path extrusionOk="0" h="794846" w="794846">
                <a:moveTo>
                  <a:pt x="0" y="0"/>
                </a:moveTo>
                <a:lnTo>
                  <a:pt x="794846" y="0"/>
                </a:lnTo>
                <a:lnTo>
                  <a:pt x="794846" y="794846"/>
                </a:lnTo>
                <a:lnTo>
                  <a:pt x="0" y="794846"/>
                </a:lnTo>
                <a:lnTo>
                  <a:pt x="0" y="0"/>
                </a:lnTo>
                <a:close/>
              </a:path>
            </a:pathLst>
          </a:custGeom>
          <a:blipFill rotWithShape="1">
            <a:blip r:embed="rId11">
              <a:alphaModFix/>
            </a:blip>
            <a:stretch>
              <a:fillRect b="0" l="0" r="0" t="0"/>
            </a:stretch>
          </a:blipFill>
          <a:ln>
            <a:noFill/>
          </a:ln>
        </p:spPr>
      </p:sp>
      <p:sp>
        <p:nvSpPr>
          <p:cNvPr id="789" name="Google Shape;789;p27"/>
          <p:cNvSpPr/>
          <p:nvPr/>
        </p:nvSpPr>
        <p:spPr>
          <a:xfrm>
            <a:off x="14287233" y="8761026"/>
            <a:ext cx="690224" cy="597358"/>
          </a:xfrm>
          <a:custGeom>
            <a:rect b="b" l="l" r="r" t="t"/>
            <a:pathLst>
              <a:path extrusionOk="0" h="597358" w="690224">
                <a:moveTo>
                  <a:pt x="0" y="0"/>
                </a:moveTo>
                <a:lnTo>
                  <a:pt x="690225" y="0"/>
                </a:lnTo>
                <a:lnTo>
                  <a:pt x="690225" y="597357"/>
                </a:lnTo>
                <a:lnTo>
                  <a:pt x="0" y="597357"/>
                </a:lnTo>
                <a:lnTo>
                  <a:pt x="0" y="0"/>
                </a:lnTo>
                <a:close/>
              </a:path>
            </a:pathLst>
          </a:custGeom>
          <a:blipFill rotWithShape="1">
            <a:blip r:embed="rId12">
              <a:alphaModFix/>
            </a:blip>
            <a:stretch>
              <a:fillRect b="0" l="0" r="0" t="0"/>
            </a:stretch>
          </a:blipFill>
          <a:ln>
            <a:noFill/>
          </a:ln>
        </p:spPr>
      </p:sp>
      <p:sp>
        <p:nvSpPr>
          <p:cNvPr id="790" name="Google Shape;790;p27"/>
          <p:cNvSpPr/>
          <p:nvPr/>
        </p:nvSpPr>
        <p:spPr>
          <a:xfrm>
            <a:off x="15004322" y="7116543"/>
            <a:ext cx="622986" cy="794994"/>
          </a:xfrm>
          <a:custGeom>
            <a:rect b="b" l="l" r="r" t="t"/>
            <a:pathLst>
              <a:path extrusionOk="0" h="794994" w="622986">
                <a:moveTo>
                  <a:pt x="0" y="0"/>
                </a:moveTo>
                <a:lnTo>
                  <a:pt x="622987" y="0"/>
                </a:lnTo>
                <a:lnTo>
                  <a:pt x="622987" y="794994"/>
                </a:lnTo>
                <a:lnTo>
                  <a:pt x="0" y="794994"/>
                </a:lnTo>
                <a:lnTo>
                  <a:pt x="0" y="0"/>
                </a:lnTo>
                <a:close/>
              </a:path>
            </a:pathLst>
          </a:custGeom>
          <a:blipFill rotWithShape="1">
            <a:blip r:embed="rId13">
              <a:alphaModFix/>
            </a:blip>
            <a:stretch>
              <a:fillRect b="0" l="0" r="0" t="0"/>
            </a:stretch>
          </a:blipFill>
          <a:ln>
            <a:noFill/>
          </a:ln>
        </p:spPr>
      </p:sp>
      <p:sp>
        <p:nvSpPr>
          <p:cNvPr id="791" name="Google Shape;791;p27"/>
          <p:cNvSpPr/>
          <p:nvPr/>
        </p:nvSpPr>
        <p:spPr>
          <a:xfrm>
            <a:off x="11242733" y="5876446"/>
            <a:ext cx="618678" cy="649376"/>
          </a:xfrm>
          <a:custGeom>
            <a:rect b="b" l="l" r="r" t="t"/>
            <a:pathLst>
              <a:path extrusionOk="0" h="649376" w="618678">
                <a:moveTo>
                  <a:pt x="0" y="0"/>
                </a:moveTo>
                <a:lnTo>
                  <a:pt x="618678" y="0"/>
                </a:lnTo>
                <a:lnTo>
                  <a:pt x="618678" y="649376"/>
                </a:lnTo>
                <a:lnTo>
                  <a:pt x="0" y="649376"/>
                </a:lnTo>
                <a:lnTo>
                  <a:pt x="0" y="0"/>
                </a:lnTo>
                <a:close/>
              </a:path>
            </a:pathLst>
          </a:custGeom>
          <a:blipFill rotWithShape="1">
            <a:blip r:embed="rId14">
              <a:alphaModFix/>
            </a:blip>
            <a:stretch>
              <a:fillRect b="0" l="0" r="0" t="0"/>
            </a:stretch>
          </a:blipFill>
          <a:ln>
            <a:noFill/>
          </a:ln>
        </p:spPr>
      </p:sp>
      <p:sp>
        <p:nvSpPr>
          <p:cNvPr id="792" name="Google Shape;792;p27"/>
          <p:cNvSpPr/>
          <p:nvPr/>
        </p:nvSpPr>
        <p:spPr>
          <a:xfrm>
            <a:off x="12232654" y="5830271"/>
            <a:ext cx="656765" cy="741727"/>
          </a:xfrm>
          <a:custGeom>
            <a:rect b="b" l="l" r="r" t="t"/>
            <a:pathLst>
              <a:path extrusionOk="0" h="741727" w="656765">
                <a:moveTo>
                  <a:pt x="0" y="0"/>
                </a:moveTo>
                <a:lnTo>
                  <a:pt x="656765" y="0"/>
                </a:lnTo>
                <a:lnTo>
                  <a:pt x="656765" y="741726"/>
                </a:lnTo>
                <a:lnTo>
                  <a:pt x="0" y="741726"/>
                </a:lnTo>
                <a:lnTo>
                  <a:pt x="0" y="0"/>
                </a:lnTo>
                <a:close/>
              </a:path>
            </a:pathLst>
          </a:custGeom>
          <a:blipFill rotWithShape="1">
            <a:blip r:embed="rId15">
              <a:alphaModFix/>
            </a:blip>
            <a:stretch>
              <a:fillRect b="0" l="0" r="0" t="0"/>
            </a:stretch>
          </a:blipFill>
          <a:ln>
            <a:noFill/>
          </a:ln>
        </p:spPr>
      </p:sp>
      <p:sp>
        <p:nvSpPr>
          <p:cNvPr id="793" name="Google Shape;793;p27"/>
          <p:cNvSpPr/>
          <p:nvPr/>
        </p:nvSpPr>
        <p:spPr>
          <a:xfrm>
            <a:off x="16679162" y="8666880"/>
            <a:ext cx="525670" cy="785649"/>
          </a:xfrm>
          <a:custGeom>
            <a:rect b="b" l="l" r="r" t="t"/>
            <a:pathLst>
              <a:path extrusionOk="0" h="785649" w="525670">
                <a:moveTo>
                  <a:pt x="0" y="0"/>
                </a:moveTo>
                <a:lnTo>
                  <a:pt x="525671" y="0"/>
                </a:lnTo>
                <a:lnTo>
                  <a:pt x="525671" y="785649"/>
                </a:lnTo>
                <a:lnTo>
                  <a:pt x="0" y="785649"/>
                </a:lnTo>
                <a:lnTo>
                  <a:pt x="0" y="0"/>
                </a:lnTo>
                <a:close/>
              </a:path>
            </a:pathLst>
          </a:custGeom>
          <a:blipFill rotWithShape="1">
            <a:blip r:embed="rId16">
              <a:alphaModFix/>
            </a:blip>
            <a:stretch>
              <a:fillRect b="0" l="0" r="0" t="0"/>
            </a:stretch>
          </a:blipFill>
          <a:ln>
            <a:noFill/>
          </a:ln>
        </p:spPr>
      </p:sp>
      <p:sp>
        <p:nvSpPr>
          <p:cNvPr id="794" name="Google Shape;794;p27"/>
          <p:cNvSpPr/>
          <p:nvPr/>
        </p:nvSpPr>
        <p:spPr>
          <a:xfrm>
            <a:off x="16365353" y="5622385"/>
            <a:ext cx="1153288" cy="1157497"/>
          </a:xfrm>
          <a:custGeom>
            <a:rect b="b" l="l" r="r" t="t"/>
            <a:pathLst>
              <a:path extrusionOk="0" h="1157497" w="1153288">
                <a:moveTo>
                  <a:pt x="0" y="0"/>
                </a:moveTo>
                <a:lnTo>
                  <a:pt x="1153288" y="0"/>
                </a:lnTo>
                <a:lnTo>
                  <a:pt x="1153288" y="1157498"/>
                </a:lnTo>
                <a:lnTo>
                  <a:pt x="0" y="1157498"/>
                </a:lnTo>
                <a:lnTo>
                  <a:pt x="0" y="0"/>
                </a:lnTo>
                <a:close/>
              </a:path>
            </a:pathLst>
          </a:custGeom>
          <a:blipFill rotWithShape="1">
            <a:blip r:embed="rId17">
              <a:alphaModFix/>
            </a:blip>
            <a:stretch>
              <a:fillRect b="0" l="0" r="0" t="0"/>
            </a:stretch>
          </a:blipFill>
          <a:ln>
            <a:noFill/>
          </a:ln>
        </p:spPr>
      </p:sp>
      <p:sp>
        <p:nvSpPr>
          <p:cNvPr id="795" name="Google Shape;795;p27"/>
          <p:cNvSpPr/>
          <p:nvPr/>
        </p:nvSpPr>
        <p:spPr>
          <a:xfrm>
            <a:off x="16478942" y="4284069"/>
            <a:ext cx="926110" cy="899168"/>
          </a:xfrm>
          <a:custGeom>
            <a:rect b="b" l="l" r="r" t="t"/>
            <a:pathLst>
              <a:path extrusionOk="0" h="899168" w="926110">
                <a:moveTo>
                  <a:pt x="0" y="0"/>
                </a:moveTo>
                <a:lnTo>
                  <a:pt x="926110" y="0"/>
                </a:lnTo>
                <a:lnTo>
                  <a:pt x="926110" y="899168"/>
                </a:lnTo>
                <a:lnTo>
                  <a:pt x="0" y="899168"/>
                </a:lnTo>
                <a:lnTo>
                  <a:pt x="0" y="0"/>
                </a:lnTo>
                <a:close/>
              </a:path>
            </a:pathLst>
          </a:custGeom>
          <a:blipFill rotWithShape="1">
            <a:blip r:embed="rId18">
              <a:alphaModFix/>
            </a:blip>
            <a:stretch>
              <a:fillRect b="0" l="0" r="0" t="0"/>
            </a:stretch>
          </a:blipFill>
          <a:ln>
            <a:noFill/>
          </a:ln>
        </p:spPr>
      </p:sp>
      <p:sp>
        <p:nvSpPr>
          <p:cNvPr id="796" name="Google Shape;796;p27"/>
          <p:cNvSpPr/>
          <p:nvPr/>
        </p:nvSpPr>
        <p:spPr>
          <a:xfrm>
            <a:off x="15320585" y="4284069"/>
            <a:ext cx="926110" cy="899168"/>
          </a:xfrm>
          <a:custGeom>
            <a:rect b="b" l="l" r="r" t="t"/>
            <a:pathLst>
              <a:path extrusionOk="0" h="899168" w="926110">
                <a:moveTo>
                  <a:pt x="0" y="0"/>
                </a:moveTo>
                <a:lnTo>
                  <a:pt x="926110" y="0"/>
                </a:lnTo>
                <a:lnTo>
                  <a:pt x="926110" y="899168"/>
                </a:lnTo>
                <a:lnTo>
                  <a:pt x="0" y="899168"/>
                </a:lnTo>
                <a:lnTo>
                  <a:pt x="0" y="0"/>
                </a:lnTo>
                <a:close/>
              </a:path>
            </a:pathLst>
          </a:custGeom>
          <a:blipFill rotWithShape="1">
            <a:blip r:embed="rId19">
              <a:alphaModFix/>
            </a:blip>
            <a:stretch>
              <a:fillRect b="0" l="0" r="0" t="0"/>
            </a:stretch>
          </a:blipFill>
          <a:ln>
            <a:noFill/>
          </a:ln>
        </p:spPr>
      </p:sp>
      <p:sp>
        <p:nvSpPr>
          <p:cNvPr id="797" name="Google Shape;797;p27"/>
          <p:cNvSpPr/>
          <p:nvPr/>
        </p:nvSpPr>
        <p:spPr>
          <a:xfrm>
            <a:off x="14097874" y="4255529"/>
            <a:ext cx="990463" cy="956247"/>
          </a:xfrm>
          <a:custGeom>
            <a:rect b="b" l="l" r="r" t="t"/>
            <a:pathLst>
              <a:path extrusionOk="0" h="956247" w="990463">
                <a:moveTo>
                  <a:pt x="0" y="0"/>
                </a:moveTo>
                <a:lnTo>
                  <a:pt x="990463" y="0"/>
                </a:lnTo>
                <a:lnTo>
                  <a:pt x="990463" y="956248"/>
                </a:lnTo>
                <a:lnTo>
                  <a:pt x="0" y="956248"/>
                </a:lnTo>
                <a:lnTo>
                  <a:pt x="0" y="0"/>
                </a:lnTo>
                <a:close/>
              </a:path>
            </a:pathLst>
          </a:custGeom>
          <a:blipFill rotWithShape="1">
            <a:blip r:embed="rId20">
              <a:alphaModFix/>
            </a:blip>
            <a:stretch>
              <a:fillRect b="0" l="0" r="0" t="0"/>
            </a:stretch>
          </a:blipFill>
          <a:ln>
            <a:noFill/>
          </a:ln>
        </p:spPr>
      </p:sp>
      <p:sp>
        <p:nvSpPr>
          <p:cNvPr id="798" name="Google Shape;798;p27"/>
          <p:cNvSpPr/>
          <p:nvPr/>
        </p:nvSpPr>
        <p:spPr>
          <a:xfrm>
            <a:off x="16690831" y="7032711"/>
            <a:ext cx="502333" cy="962659"/>
          </a:xfrm>
          <a:custGeom>
            <a:rect b="b" l="l" r="r" t="t"/>
            <a:pathLst>
              <a:path extrusionOk="0" h="962659" w="502333">
                <a:moveTo>
                  <a:pt x="0" y="0"/>
                </a:moveTo>
                <a:lnTo>
                  <a:pt x="502333" y="0"/>
                </a:lnTo>
                <a:lnTo>
                  <a:pt x="502333" y="962658"/>
                </a:lnTo>
                <a:lnTo>
                  <a:pt x="0" y="962658"/>
                </a:lnTo>
                <a:lnTo>
                  <a:pt x="0" y="0"/>
                </a:lnTo>
                <a:close/>
              </a:path>
            </a:pathLst>
          </a:custGeom>
          <a:blipFill rotWithShape="1">
            <a:blip r:embed="rId21">
              <a:alphaModFix/>
            </a:blip>
            <a:stretch>
              <a:fillRect b="0" l="0" r="0" t="0"/>
            </a:stretch>
          </a:blipFill>
          <a:ln>
            <a:noFill/>
          </a:ln>
        </p:spPr>
      </p:sp>
      <p:sp>
        <p:nvSpPr>
          <p:cNvPr id="799" name="Google Shape;799;p27"/>
          <p:cNvSpPr/>
          <p:nvPr/>
        </p:nvSpPr>
        <p:spPr>
          <a:xfrm>
            <a:off x="15236316" y="8736799"/>
            <a:ext cx="1183989" cy="645812"/>
          </a:xfrm>
          <a:custGeom>
            <a:rect b="b" l="l" r="r" t="t"/>
            <a:pathLst>
              <a:path extrusionOk="0" h="645812" w="1183989">
                <a:moveTo>
                  <a:pt x="0" y="0"/>
                </a:moveTo>
                <a:lnTo>
                  <a:pt x="1183988" y="0"/>
                </a:lnTo>
                <a:lnTo>
                  <a:pt x="1183988" y="645812"/>
                </a:lnTo>
                <a:lnTo>
                  <a:pt x="0" y="645812"/>
                </a:lnTo>
                <a:lnTo>
                  <a:pt x="0" y="0"/>
                </a:lnTo>
                <a:close/>
              </a:path>
            </a:pathLst>
          </a:custGeom>
          <a:blipFill rotWithShape="1">
            <a:blip r:embed="rId22">
              <a:alphaModFix/>
            </a:blip>
            <a:stretch>
              <a:fillRect b="0" l="0" r="0" t="0"/>
            </a:stretch>
          </a:blipFill>
          <a:ln>
            <a:noFill/>
          </a:ln>
        </p:spPr>
      </p:sp>
      <p:sp>
        <p:nvSpPr>
          <p:cNvPr id="800" name="Google Shape;800;p27"/>
          <p:cNvSpPr/>
          <p:nvPr/>
        </p:nvSpPr>
        <p:spPr>
          <a:xfrm>
            <a:off x="11012458" y="8538924"/>
            <a:ext cx="640087" cy="1041561"/>
          </a:xfrm>
          <a:custGeom>
            <a:rect b="b" l="l" r="r" t="t"/>
            <a:pathLst>
              <a:path extrusionOk="0" h="1041561" w="640087">
                <a:moveTo>
                  <a:pt x="0" y="0"/>
                </a:moveTo>
                <a:lnTo>
                  <a:pt x="640086" y="0"/>
                </a:lnTo>
                <a:lnTo>
                  <a:pt x="640086" y="1041561"/>
                </a:lnTo>
                <a:lnTo>
                  <a:pt x="0" y="1041561"/>
                </a:lnTo>
                <a:lnTo>
                  <a:pt x="0" y="0"/>
                </a:lnTo>
                <a:close/>
              </a:path>
            </a:pathLst>
          </a:custGeom>
          <a:blipFill rotWithShape="1">
            <a:blip r:embed="rId23">
              <a:alphaModFix/>
            </a:blip>
            <a:stretch>
              <a:fillRect b="0" l="0" r="0" t="0"/>
            </a:stretch>
          </a:blipFill>
          <a:ln>
            <a:noFill/>
          </a:ln>
        </p:spPr>
      </p:sp>
      <p:sp>
        <p:nvSpPr>
          <p:cNvPr id="801" name="Google Shape;801;p27"/>
          <p:cNvSpPr/>
          <p:nvPr/>
        </p:nvSpPr>
        <p:spPr>
          <a:xfrm>
            <a:off x="11738813" y="7123505"/>
            <a:ext cx="737046" cy="781070"/>
          </a:xfrm>
          <a:custGeom>
            <a:rect b="b" l="l" r="r" t="t"/>
            <a:pathLst>
              <a:path extrusionOk="0" h="781070" w="737046">
                <a:moveTo>
                  <a:pt x="0" y="0"/>
                </a:moveTo>
                <a:lnTo>
                  <a:pt x="737045" y="0"/>
                </a:lnTo>
                <a:lnTo>
                  <a:pt x="737045" y="781070"/>
                </a:lnTo>
                <a:lnTo>
                  <a:pt x="0" y="781070"/>
                </a:lnTo>
                <a:lnTo>
                  <a:pt x="0" y="0"/>
                </a:lnTo>
                <a:close/>
              </a:path>
            </a:pathLst>
          </a:custGeom>
          <a:blipFill rotWithShape="1">
            <a:blip r:embed="rId24">
              <a:alphaModFix/>
            </a:blip>
            <a:stretch>
              <a:fillRect b="0" l="0" r="0" t="0"/>
            </a:stretch>
          </a:blipFill>
          <a:ln>
            <a:noFill/>
          </a:ln>
        </p:spPr>
      </p:sp>
      <p:sp>
        <p:nvSpPr>
          <p:cNvPr id="802" name="Google Shape;802;p27"/>
          <p:cNvSpPr/>
          <p:nvPr/>
        </p:nvSpPr>
        <p:spPr>
          <a:xfrm>
            <a:off x="15515177" y="5879141"/>
            <a:ext cx="643985" cy="643985"/>
          </a:xfrm>
          <a:custGeom>
            <a:rect b="b" l="l" r="r" t="t"/>
            <a:pathLst>
              <a:path extrusionOk="0" h="643985" w="643985">
                <a:moveTo>
                  <a:pt x="0" y="0"/>
                </a:moveTo>
                <a:lnTo>
                  <a:pt x="643985" y="0"/>
                </a:lnTo>
                <a:lnTo>
                  <a:pt x="643985" y="643986"/>
                </a:lnTo>
                <a:lnTo>
                  <a:pt x="0" y="643986"/>
                </a:lnTo>
                <a:lnTo>
                  <a:pt x="0" y="0"/>
                </a:lnTo>
                <a:close/>
              </a:path>
            </a:pathLst>
          </a:custGeom>
          <a:blipFill rotWithShape="1">
            <a:blip r:embed="rId25">
              <a:alphaModFix/>
            </a:blip>
            <a:stretch>
              <a:fillRect b="0" l="0" r="0" t="0"/>
            </a:stretch>
          </a:blipFill>
          <a:ln>
            <a:noFill/>
          </a:ln>
        </p:spPr>
      </p:sp>
      <p:sp>
        <p:nvSpPr>
          <p:cNvPr id="803" name="Google Shape;803;p27"/>
          <p:cNvSpPr/>
          <p:nvPr/>
        </p:nvSpPr>
        <p:spPr>
          <a:xfrm>
            <a:off x="12598340" y="8705177"/>
            <a:ext cx="662644" cy="709055"/>
          </a:xfrm>
          <a:custGeom>
            <a:rect b="b" l="l" r="r" t="t"/>
            <a:pathLst>
              <a:path extrusionOk="0" h="709055" w="662644">
                <a:moveTo>
                  <a:pt x="0" y="0"/>
                </a:moveTo>
                <a:lnTo>
                  <a:pt x="662644" y="0"/>
                </a:lnTo>
                <a:lnTo>
                  <a:pt x="662644" y="709055"/>
                </a:lnTo>
                <a:lnTo>
                  <a:pt x="0" y="709055"/>
                </a:lnTo>
                <a:lnTo>
                  <a:pt x="0" y="0"/>
                </a:lnTo>
                <a:close/>
              </a:path>
            </a:pathLst>
          </a:custGeom>
          <a:blipFill rotWithShape="1">
            <a:blip r:embed="rId26">
              <a:alphaModFix/>
            </a:blip>
            <a:stretch>
              <a:fillRect b="0" l="0" r="0" t="0"/>
            </a:stretch>
          </a:blipFill>
          <a:ln>
            <a:noFill/>
          </a:ln>
        </p:spPr>
      </p:sp>
      <p:sp>
        <p:nvSpPr>
          <p:cNvPr id="804" name="Google Shape;804;p27"/>
          <p:cNvSpPr/>
          <p:nvPr/>
        </p:nvSpPr>
        <p:spPr>
          <a:xfrm>
            <a:off x="10172629" y="8741444"/>
            <a:ext cx="580970" cy="636521"/>
          </a:xfrm>
          <a:custGeom>
            <a:rect b="b" l="l" r="r" t="t"/>
            <a:pathLst>
              <a:path extrusionOk="0" h="636521" w="580970">
                <a:moveTo>
                  <a:pt x="0" y="0"/>
                </a:moveTo>
                <a:lnTo>
                  <a:pt x="580971" y="0"/>
                </a:lnTo>
                <a:lnTo>
                  <a:pt x="580971" y="636521"/>
                </a:lnTo>
                <a:lnTo>
                  <a:pt x="0" y="636521"/>
                </a:lnTo>
                <a:lnTo>
                  <a:pt x="0" y="0"/>
                </a:lnTo>
                <a:close/>
              </a:path>
            </a:pathLst>
          </a:custGeom>
          <a:blipFill rotWithShape="1">
            <a:blip r:embed="rId27">
              <a:alphaModFix/>
            </a:blip>
            <a:stretch>
              <a:fillRect b="0" l="0" r="0" t="0"/>
            </a:stretch>
          </a:blipFill>
          <a:ln>
            <a:noFill/>
          </a:ln>
        </p:spPr>
      </p:sp>
      <p:sp>
        <p:nvSpPr>
          <p:cNvPr id="805" name="Google Shape;805;p27"/>
          <p:cNvSpPr/>
          <p:nvPr/>
        </p:nvSpPr>
        <p:spPr>
          <a:xfrm>
            <a:off x="14426751" y="5926073"/>
            <a:ext cx="552130" cy="550123"/>
          </a:xfrm>
          <a:custGeom>
            <a:rect b="b" l="l" r="r" t="t"/>
            <a:pathLst>
              <a:path extrusionOk="0" h="550123" w="552130">
                <a:moveTo>
                  <a:pt x="0" y="0"/>
                </a:moveTo>
                <a:lnTo>
                  <a:pt x="552131" y="0"/>
                </a:lnTo>
                <a:lnTo>
                  <a:pt x="552131" y="550122"/>
                </a:lnTo>
                <a:lnTo>
                  <a:pt x="0" y="550122"/>
                </a:lnTo>
                <a:lnTo>
                  <a:pt x="0" y="0"/>
                </a:lnTo>
                <a:close/>
              </a:path>
            </a:pathLst>
          </a:custGeom>
          <a:blipFill rotWithShape="1">
            <a:blip r:embed="rId28">
              <a:alphaModFix/>
            </a:blip>
            <a:stretch>
              <a:fillRect b="0" l="0" r="0" t="0"/>
            </a:stretch>
          </a:blipFill>
          <a:ln>
            <a:noFill/>
          </a:ln>
        </p:spPr>
      </p:sp>
      <p:sp>
        <p:nvSpPr>
          <p:cNvPr id="806" name="Google Shape;806;p27"/>
          <p:cNvSpPr/>
          <p:nvPr/>
        </p:nvSpPr>
        <p:spPr>
          <a:xfrm>
            <a:off x="11911402" y="8678727"/>
            <a:ext cx="428080" cy="761955"/>
          </a:xfrm>
          <a:custGeom>
            <a:rect b="b" l="l" r="r" t="t"/>
            <a:pathLst>
              <a:path extrusionOk="0" h="761955" w="428080">
                <a:moveTo>
                  <a:pt x="0" y="0"/>
                </a:moveTo>
                <a:lnTo>
                  <a:pt x="428080" y="0"/>
                </a:lnTo>
                <a:lnTo>
                  <a:pt x="428080" y="761955"/>
                </a:lnTo>
                <a:lnTo>
                  <a:pt x="0" y="761955"/>
                </a:lnTo>
                <a:lnTo>
                  <a:pt x="0" y="0"/>
                </a:lnTo>
                <a:close/>
              </a:path>
            </a:pathLst>
          </a:custGeom>
          <a:blipFill rotWithShape="1">
            <a:blip r:embed="rId29">
              <a:alphaModFix/>
            </a:blip>
            <a:stretch>
              <a:fillRect b="0" l="0" r="0" t="0"/>
            </a:stretch>
          </a:blipFill>
          <a:ln>
            <a:noFill/>
          </a:ln>
        </p:spPr>
      </p:sp>
      <p:sp>
        <p:nvSpPr>
          <p:cNvPr id="807" name="Google Shape;807;p27"/>
          <p:cNvSpPr/>
          <p:nvPr/>
        </p:nvSpPr>
        <p:spPr>
          <a:xfrm>
            <a:off x="14037033" y="7270109"/>
            <a:ext cx="725201" cy="487862"/>
          </a:xfrm>
          <a:custGeom>
            <a:rect b="b" l="l" r="r" t="t"/>
            <a:pathLst>
              <a:path extrusionOk="0" h="487862" w="725201">
                <a:moveTo>
                  <a:pt x="0" y="0"/>
                </a:moveTo>
                <a:lnTo>
                  <a:pt x="725201" y="0"/>
                </a:lnTo>
                <a:lnTo>
                  <a:pt x="725201" y="487862"/>
                </a:lnTo>
                <a:lnTo>
                  <a:pt x="0" y="487862"/>
                </a:lnTo>
                <a:lnTo>
                  <a:pt x="0" y="0"/>
                </a:lnTo>
                <a:close/>
              </a:path>
            </a:pathLst>
          </a:custGeom>
          <a:blipFill rotWithShape="1">
            <a:blip r:embed="rId30">
              <a:alphaModFix/>
            </a:blip>
            <a:stretch>
              <a:fillRect b="0" l="0" r="0" t="0"/>
            </a:stretch>
          </a:blipFill>
          <a:ln>
            <a:noFill/>
          </a:ln>
        </p:spPr>
      </p:sp>
      <p:sp>
        <p:nvSpPr>
          <p:cNvPr id="808" name="Google Shape;808;p27"/>
          <p:cNvSpPr/>
          <p:nvPr/>
        </p:nvSpPr>
        <p:spPr>
          <a:xfrm>
            <a:off x="12717947" y="7279059"/>
            <a:ext cx="1076998" cy="469963"/>
          </a:xfrm>
          <a:custGeom>
            <a:rect b="b" l="l" r="r" t="t"/>
            <a:pathLst>
              <a:path extrusionOk="0" h="469963" w="1076998">
                <a:moveTo>
                  <a:pt x="0" y="0"/>
                </a:moveTo>
                <a:lnTo>
                  <a:pt x="1076998" y="0"/>
                </a:lnTo>
                <a:lnTo>
                  <a:pt x="1076998" y="469962"/>
                </a:lnTo>
                <a:lnTo>
                  <a:pt x="0" y="469962"/>
                </a:lnTo>
                <a:lnTo>
                  <a:pt x="0" y="0"/>
                </a:lnTo>
                <a:close/>
              </a:path>
            </a:pathLst>
          </a:custGeom>
          <a:blipFill rotWithShape="1">
            <a:blip r:embed="rId31">
              <a:alphaModFix/>
            </a:blip>
            <a:stretch>
              <a:fillRect b="0" l="0" r="0" t="0"/>
            </a:stretch>
          </a:blipFill>
          <a:ln>
            <a:noFill/>
          </a:ln>
        </p:spPr>
      </p:sp>
      <p:sp>
        <p:nvSpPr>
          <p:cNvPr id="809" name="Google Shape;809;p27"/>
          <p:cNvSpPr/>
          <p:nvPr/>
        </p:nvSpPr>
        <p:spPr>
          <a:xfrm flipH="1" rot="5400000">
            <a:off x="10852739" y="7192047"/>
            <a:ext cx="643985" cy="643985"/>
          </a:xfrm>
          <a:custGeom>
            <a:rect b="b" l="l" r="r" t="t"/>
            <a:pathLst>
              <a:path extrusionOk="0" h="643985" w="643985">
                <a:moveTo>
                  <a:pt x="643985" y="0"/>
                </a:moveTo>
                <a:lnTo>
                  <a:pt x="0" y="0"/>
                </a:lnTo>
                <a:lnTo>
                  <a:pt x="0" y="643986"/>
                </a:lnTo>
                <a:lnTo>
                  <a:pt x="643985" y="643986"/>
                </a:lnTo>
                <a:lnTo>
                  <a:pt x="643985" y="0"/>
                </a:lnTo>
                <a:close/>
              </a:path>
            </a:pathLst>
          </a:custGeom>
          <a:blipFill rotWithShape="1">
            <a:blip r:embed="rId32">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813" name="Shape 813"/>
        <p:cNvGrpSpPr/>
        <p:nvPr/>
      </p:nvGrpSpPr>
      <p:grpSpPr>
        <a:xfrm>
          <a:off x="0" y="0"/>
          <a:ext cx="0" cy="0"/>
          <a:chOff x="0" y="0"/>
          <a:chExt cx="0" cy="0"/>
        </a:xfrm>
      </p:grpSpPr>
      <p:pic>
        <p:nvPicPr>
          <p:cNvPr id="814" name="Google Shape;814;p28"/>
          <p:cNvPicPr preferRelativeResize="0"/>
          <p:nvPr/>
        </p:nvPicPr>
        <p:blipFill>
          <a:blip r:embed="rId3">
            <a:alphaModFix/>
          </a:blip>
          <a:stretch>
            <a:fillRect/>
          </a:stretch>
        </p:blipFill>
        <p:spPr>
          <a:xfrm>
            <a:off x="6733525" y="5383334"/>
            <a:ext cx="4824400" cy="1206100"/>
          </a:xfrm>
          <a:prstGeom prst="rect">
            <a:avLst/>
          </a:prstGeom>
          <a:noFill/>
          <a:ln>
            <a:noFill/>
          </a:ln>
        </p:spPr>
      </p:pic>
      <p:sp>
        <p:nvSpPr>
          <p:cNvPr id="815" name="Google Shape;815;p28"/>
          <p:cNvSpPr txBox="1"/>
          <p:nvPr/>
        </p:nvSpPr>
        <p:spPr>
          <a:xfrm>
            <a:off x="6279458" y="3317909"/>
            <a:ext cx="5729084" cy="909274"/>
          </a:xfrm>
          <a:prstGeom prst="rect">
            <a:avLst/>
          </a:prstGeom>
          <a:noFill/>
          <a:ln>
            <a:noFill/>
          </a:ln>
        </p:spPr>
        <p:txBody>
          <a:bodyPr anchorCtr="0" anchor="t" bIns="0" lIns="0" spcFirstLastPara="1" rIns="0" wrap="square" tIns="0">
            <a:spAutoFit/>
          </a:bodyPr>
          <a:lstStyle/>
          <a:p>
            <a:pPr indent="0" lvl="1" marL="0" marR="0" rtl="0" algn="ctr">
              <a:lnSpc>
                <a:spcPct val="149026"/>
              </a:lnSpc>
              <a:spcBef>
                <a:spcPts val="0"/>
              </a:spcBef>
              <a:spcAft>
                <a:spcPts val="0"/>
              </a:spcAft>
              <a:buNone/>
            </a:pPr>
            <a:r>
              <a:rPr b="0" i="0" lang="en-US" sz="2517" u="none" cap="none" strike="noStrike">
                <a:solidFill>
                  <a:srgbClr val="272727"/>
                </a:solidFill>
                <a:latin typeface="Cabin"/>
                <a:ea typeface="Cabin"/>
                <a:cs typeface="Cabin"/>
                <a:sym typeface="Cabin"/>
              </a:rPr>
              <a:t>This presentation template is free for everyone to use thanks to the following:</a:t>
            </a:r>
            <a:endParaRPr/>
          </a:p>
        </p:txBody>
      </p:sp>
      <p:sp>
        <p:nvSpPr>
          <p:cNvPr id="816" name="Google Shape;816;p28"/>
          <p:cNvSpPr txBox="1"/>
          <p:nvPr/>
        </p:nvSpPr>
        <p:spPr>
          <a:xfrm>
            <a:off x="5623188" y="1057275"/>
            <a:ext cx="7041624" cy="1739045"/>
          </a:xfrm>
          <a:prstGeom prst="rect">
            <a:avLst/>
          </a:prstGeom>
          <a:noFill/>
          <a:ln>
            <a:noFill/>
          </a:ln>
        </p:spPr>
        <p:txBody>
          <a:bodyPr anchorCtr="0" anchor="t" bIns="0" lIns="0" spcFirstLastPara="1" rIns="0" wrap="square" tIns="0">
            <a:spAutoFit/>
          </a:bodyPr>
          <a:lstStyle/>
          <a:p>
            <a:pPr indent="0" lvl="0" marL="0" marR="0" rtl="0" algn="ctr">
              <a:lnSpc>
                <a:spcPct val="126010"/>
              </a:lnSpc>
              <a:spcBef>
                <a:spcPts val="0"/>
              </a:spcBef>
              <a:spcAft>
                <a:spcPts val="0"/>
              </a:spcAft>
              <a:buNone/>
            </a:pPr>
            <a:r>
              <a:rPr b="1" i="0" lang="en-US" sz="11007" u="none" cap="none" strike="noStrike">
                <a:solidFill>
                  <a:srgbClr val="385473"/>
                </a:solidFill>
                <a:latin typeface="Montserrat Black"/>
                <a:ea typeface="Montserrat Black"/>
                <a:cs typeface="Montserrat Black"/>
                <a:sym typeface="Montserrat Black"/>
              </a:rPr>
              <a:t>CREDITS</a:t>
            </a:r>
            <a:endParaRPr/>
          </a:p>
        </p:txBody>
      </p:sp>
      <p:sp>
        <p:nvSpPr>
          <p:cNvPr id="817" name="Google Shape;817;p28"/>
          <p:cNvSpPr txBox="1"/>
          <p:nvPr/>
        </p:nvSpPr>
        <p:spPr>
          <a:xfrm>
            <a:off x="7028918" y="8433378"/>
            <a:ext cx="4230164" cy="410591"/>
          </a:xfrm>
          <a:prstGeom prst="rect">
            <a:avLst/>
          </a:prstGeom>
          <a:noFill/>
          <a:ln>
            <a:noFill/>
          </a:ln>
        </p:spPr>
        <p:txBody>
          <a:bodyPr anchorCtr="0" anchor="t" bIns="0" lIns="0" spcFirstLastPara="1" rIns="0" wrap="square" tIns="0">
            <a:spAutoFit/>
          </a:bodyPr>
          <a:lstStyle/>
          <a:p>
            <a:pPr indent="0" lvl="1" marL="0" marR="0" rtl="0" algn="ctr">
              <a:lnSpc>
                <a:spcPct val="149021"/>
              </a:lnSpc>
              <a:spcBef>
                <a:spcPts val="0"/>
              </a:spcBef>
              <a:spcAft>
                <a:spcPts val="0"/>
              </a:spcAft>
              <a:buNone/>
            </a:pPr>
            <a:r>
              <a:rPr b="0" i="0" lang="en-US" sz="2299" u="none" cap="none" strike="noStrike">
                <a:solidFill>
                  <a:srgbClr val="272727"/>
                </a:solidFill>
                <a:latin typeface="Cabin"/>
                <a:ea typeface="Cabin"/>
                <a:cs typeface="Cabin"/>
                <a:sym typeface="Cabin"/>
              </a:rPr>
              <a:t>for the photos</a:t>
            </a:r>
            <a:endParaRPr/>
          </a:p>
        </p:txBody>
      </p:sp>
      <p:sp>
        <p:nvSpPr>
          <p:cNvPr id="818" name="Google Shape;818;p28"/>
          <p:cNvSpPr txBox="1"/>
          <p:nvPr/>
        </p:nvSpPr>
        <p:spPr>
          <a:xfrm>
            <a:off x="6731779" y="7745575"/>
            <a:ext cx="4824443" cy="586154"/>
          </a:xfrm>
          <a:prstGeom prst="rect">
            <a:avLst/>
          </a:prstGeom>
          <a:noFill/>
          <a:ln>
            <a:noFill/>
          </a:ln>
        </p:spPr>
        <p:txBody>
          <a:bodyPr anchorCtr="0" anchor="t" bIns="0" lIns="0" spcFirstLastPara="1" rIns="0" wrap="square" tIns="0">
            <a:spAutoFit/>
          </a:bodyPr>
          <a:lstStyle/>
          <a:p>
            <a:pPr indent="0" lvl="0" marL="0" marR="0" rtl="0" algn="ctr">
              <a:lnSpc>
                <a:spcPct val="122987"/>
              </a:lnSpc>
              <a:spcBef>
                <a:spcPts val="0"/>
              </a:spcBef>
              <a:spcAft>
                <a:spcPts val="0"/>
              </a:spcAft>
              <a:buNone/>
            </a:pPr>
            <a:r>
              <a:rPr b="1" i="0" lang="en-US" sz="3802" u="none" cap="none" strike="noStrike">
                <a:solidFill>
                  <a:srgbClr val="385473"/>
                </a:solidFill>
                <a:latin typeface="Montserrat"/>
                <a:ea typeface="Montserrat"/>
                <a:cs typeface="Montserrat"/>
                <a:sym typeface="Montserrat"/>
              </a:rPr>
              <a:t>Pexels &amp; Pixabay</a:t>
            </a:r>
            <a:endParaRPr/>
          </a:p>
        </p:txBody>
      </p:sp>
      <p:sp>
        <p:nvSpPr>
          <p:cNvPr id="819" name="Google Shape;819;p28"/>
          <p:cNvSpPr txBox="1"/>
          <p:nvPr/>
        </p:nvSpPr>
        <p:spPr>
          <a:xfrm>
            <a:off x="6731779" y="6731001"/>
            <a:ext cx="4824443" cy="410591"/>
          </a:xfrm>
          <a:prstGeom prst="rect">
            <a:avLst/>
          </a:prstGeom>
          <a:noFill/>
          <a:ln>
            <a:noFill/>
          </a:ln>
        </p:spPr>
        <p:txBody>
          <a:bodyPr anchorCtr="0" anchor="t" bIns="0" lIns="0" spcFirstLastPara="1" rIns="0" wrap="square" tIns="0">
            <a:spAutoFit/>
          </a:bodyPr>
          <a:lstStyle/>
          <a:p>
            <a:pPr indent="0" lvl="1" marL="0" marR="0" rtl="0" algn="ctr">
              <a:lnSpc>
                <a:spcPct val="149021"/>
              </a:lnSpc>
              <a:spcBef>
                <a:spcPts val="0"/>
              </a:spcBef>
              <a:spcAft>
                <a:spcPts val="0"/>
              </a:spcAft>
              <a:buNone/>
            </a:pPr>
            <a:r>
              <a:rPr b="0" i="0" lang="en-US" sz="2299" u="none" cap="none" strike="noStrike">
                <a:solidFill>
                  <a:srgbClr val="272727"/>
                </a:solidFill>
                <a:latin typeface="Cabin"/>
                <a:ea typeface="Cabin"/>
                <a:cs typeface="Cabin"/>
                <a:sym typeface="Cabin"/>
              </a:rPr>
              <a:t>for the presentation template</a:t>
            </a:r>
            <a:endParaRPr/>
          </a:p>
        </p:txBody>
      </p:sp>
      <p:grpSp>
        <p:nvGrpSpPr>
          <p:cNvPr id="820" name="Google Shape;820;p28"/>
          <p:cNvGrpSpPr/>
          <p:nvPr/>
        </p:nvGrpSpPr>
        <p:grpSpPr>
          <a:xfrm>
            <a:off x="13144500" y="5122598"/>
            <a:ext cx="5143500" cy="5164402"/>
            <a:chOff x="0" y="-9525"/>
            <a:chExt cx="2343883" cy="2353408"/>
          </a:xfrm>
        </p:grpSpPr>
        <p:sp>
          <p:nvSpPr>
            <p:cNvPr id="821" name="Google Shape;821;p28"/>
            <p:cNvSpPr/>
            <p:nvPr/>
          </p:nvSpPr>
          <p:spPr>
            <a:xfrm>
              <a:off x="0" y="0"/>
              <a:ext cx="2343883" cy="2343883"/>
            </a:xfrm>
            <a:custGeom>
              <a:rect b="b" l="l" r="r" t="t"/>
              <a:pathLst>
                <a:path extrusionOk="0" h="2343883" w="2343883">
                  <a:moveTo>
                    <a:pt x="0" y="0"/>
                  </a:moveTo>
                  <a:lnTo>
                    <a:pt x="2343883" y="0"/>
                  </a:lnTo>
                  <a:lnTo>
                    <a:pt x="2343883" y="2343883"/>
                  </a:lnTo>
                  <a:lnTo>
                    <a:pt x="0" y="2343883"/>
                  </a:lnTo>
                  <a:close/>
                </a:path>
              </a:pathLst>
            </a:custGeom>
            <a:solidFill>
              <a:srgbClr val="89C3C7"/>
            </a:solidFill>
            <a:ln>
              <a:noFill/>
            </a:ln>
          </p:spPr>
        </p:sp>
        <p:sp>
          <p:nvSpPr>
            <p:cNvPr id="822" name="Google Shape;822;p28"/>
            <p:cNvSpPr txBox="1"/>
            <p:nvPr/>
          </p:nvSpPr>
          <p:spPr>
            <a:xfrm>
              <a:off x="0" y="-9525"/>
              <a:ext cx="2343883" cy="2353408"/>
            </a:xfrm>
            <a:prstGeom prst="rect">
              <a:avLst/>
            </a:prstGeom>
            <a:noFill/>
            <a:ln>
              <a:noFill/>
            </a:ln>
          </p:spPr>
          <p:txBody>
            <a:bodyPr anchorCtr="0" anchor="ctr" bIns="62350" lIns="62350" spcFirstLastPara="1" rIns="62350" wrap="square" tIns="6235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3" name="Google Shape;823;p28"/>
          <p:cNvSpPr/>
          <p:nvPr/>
        </p:nvSpPr>
        <p:spPr>
          <a:xfrm rot="-5400000">
            <a:off x="13144500" y="514350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4">
              <a:alphaModFix/>
            </a:blip>
            <a:stretch>
              <a:fillRect b="0" l="0" r="0" t="0"/>
            </a:stretch>
          </a:blipFill>
          <a:ln>
            <a:noFill/>
          </a:ln>
        </p:spPr>
      </p:sp>
      <p:sp>
        <p:nvSpPr>
          <p:cNvPr id="824" name="Google Shape;824;p28"/>
          <p:cNvSpPr/>
          <p:nvPr/>
        </p:nvSpPr>
        <p:spPr>
          <a:xfrm rot="5400000">
            <a:off x="13144500" y="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5">
              <a:alphaModFix/>
            </a:blip>
            <a:stretch>
              <a:fillRect b="0" l="0" r="0" t="0"/>
            </a:stretch>
          </a:blipFill>
          <a:ln>
            <a:noFill/>
          </a:ln>
        </p:spPr>
      </p:sp>
      <p:grpSp>
        <p:nvGrpSpPr>
          <p:cNvPr id="825" name="Google Shape;825;p28"/>
          <p:cNvGrpSpPr/>
          <p:nvPr/>
        </p:nvGrpSpPr>
        <p:grpSpPr>
          <a:xfrm>
            <a:off x="0" y="-20902"/>
            <a:ext cx="5143500" cy="10307902"/>
            <a:chOff x="0" y="-9525"/>
            <a:chExt cx="2343883" cy="4697290"/>
          </a:xfrm>
        </p:grpSpPr>
        <p:sp>
          <p:nvSpPr>
            <p:cNvPr id="826" name="Google Shape;826;p28"/>
            <p:cNvSpPr/>
            <p:nvPr/>
          </p:nvSpPr>
          <p:spPr>
            <a:xfrm>
              <a:off x="0" y="0"/>
              <a:ext cx="2343883" cy="4687765"/>
            </a:xfrm>
            <a:custGeom>
              <a:rect b="b" l="l" r="r" t="t"/>
              <a:pathLst>
                <a:path extrusionOk="0" h="4687765" w="2343883">
                  <a:moveTo>
                    <a:pt x="0" y="0"/>
                  </a:moveTo>
                  <a:lnTo>
                    <a:pt x="2343883" y="0"/>
                  </a:lnTo>
                  <a:lnTo>
                    <a:pt x="2343883" y="4687765"/>
                  </a:lnTo>
                  <a:lnTo>
                    <a:pt x="0" y="4687765"/>
                  </a:lnTo>
                  <a:close/>
                </a:path>
              </a:pathLst>
            </a:custGeom>
            <a:solidFill>
              <a:srgbClr val="385473"/>
            </a:solidFill>
            <a:ln>
              <a:noFill/>
            </a:ln>
          </p:spPr>
        </p:sp>
        <p:sp>
          <p:nvSpPr>
            <p:cNvPr id="827" name="Google Shape;827;p28"/>
            <p:cNvSpPr txBox="1"/>
            <p:nvPr/>
          </p:nvSpPr>
          <p:spPr>
            <a:xfrm>
              <a:off x="0" y="-9525"/>
              <a:ext cx="2343883" cy="4697290"/>
            </a:xfrm>
            <a:prstGeom prst="rect">
              <a:avLst/>
            </a:prstGeom>
            <a:noFill/>
            <a:ln>
              <a:noFill/>
            </a:ln>
          </p:spPr>
          <p:txBody>
            <a:bodyPr anchorCtr="0" anchor="ctr" bIns="62350" lIns="62350" spcFirstLastPara="1" rIns="62350" wrap="square" tIns="62350">
              <a:noAutofit/>
            </a:bodyPr>
            <a:lstStyle/>
            <a:p>
              <a:pPr indent="0" lvl="0" marL="0" marR="0" rtl="0" algn="ctr">
                <a:lnSpc>
                  <a:spcPct val="22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8" name="Google Shape;828;p28"/>
          <p:cNvSpPr/>
          <p:nvPr/>
        </p:nvSpPr>
        <p:spPr>
          <a:xfrm rot="5400000">
            <a:off x="-2552715" y="2570031"/>
            <a:ext cx="10252368" cy="5146938"/>
          </a:xfrm>
          <a:custGeom>
            <a:rect b="b" l="l" r="r" t="t"/>
            <a:pathLst>
              <a:path extrusionOk="0" h="5146938" w="10252368">
                <a:moveTo>
                  <a:pt x="0" y="0"/>
                </a:moveTo>
                <a:lnTo>
                  <a:pt x="10252368" y="0"/>
                </a:lnTo>
                <a:lnTo>
                  <a:pt x="10252368" y="5146938"/>
                </a:lnTo>
                <a:lnTo>
                  <a:pt x="0" y="514693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252" name="Shape 252"/>
        <p:cNvGrpSpPr/>
        <p:nvPr/>
      </p:nvGrpSpPr>
      <p:grpSpPr>
        <a:xfrm>
          <a:off x="0" y="0"/>
          <a:ext cx="0" cy="0"/>
          <a:chOff x="0" y="0"/>
          <a:chExt cx="0" cy="0"/>
        </a:xfrm>
      </p:grpSpPr>
      <p:sp>
        <p:nvSpPr>
          <p:cNvPr id="253" name="Google Shape;253;p10"/>
          <p:cNvSpPr/>
          <p:nvPr/>
        </p:nvSpPr>
        <p:spPr>
          <a:xfrm>
            <a:off x="8001000" y="0"/>
            <a:ext cx="10287009" cy="10287009"/>
          </a:xfrm>
          <a:custGeom>
            <a:rect b="b" l="l" r="r" t="t"/>
            <a:pathLst>
              <a:path extrusionOk="0" h="1785908" w="1785908">
                <a:moveTo>
                  <a:pt x="0" y="0"/>
                </a:moveTo>
                <a:lnTo>
                  <a:pt x="1785908" y="0"/>
                </a:lnTo>
                <a:lnTo>
                  <a:pt x="1785908" y="1785908"/>
                </a:lnTo>
                <a:lnTo>
                  <a:pt x="0" y="1785908"/>
                </a:lnTo>
                <a:close/>
              </a:path>
            </a:pathLst>
          </a:custGeom>
          <a:solidFill>
            <a:srgbClr val="385473"/>
          </a:solidFill>
          <a:ln>
            <a:noFill/>
          </a:ln>
        </p:spPr>
      </p:sp>
      <p:pic>
        <p:nvPicPr>
          <p:cNvPr id="254" name="Google Shape;254;p10"/>
          <p:cNvPicPr preferRelativeResize="0"/>
          <p:nvPr/>
        </p:nvPicPr>
        <p:blipFill>
          <a:blip r:embed="rId3">
            <a:alphaModFix/>
          </a:blip>
          <a:stretch>
            <a:fillRect/>
          </a:stretch>
        </p:blipFill>
        <p:spPr>
          <a:xfrm>
            <a:off x="8001000" y="0"/>
            <a:ext cx="10287000" cy="10287000"/>
          </a:xfrm>
          <a:prstGeom prst="ellipse">
            <a:avLst/>
          </a:prstGeom>
          <a:noFill/>
          <a:ln>
            <a:noFill/>
          </a:ln>
        </p:spPr>
      </p:pic>
      <p:grpSp>
        <p:nvGrpSpPr>
          <p:cNvPr id="255" name="Google Shape;255;p10"/>
          <p:cNvGrpSpPr/>
          <p:nvPr/>
        </p:nvGrpSpPr>
        <p:grpSpPr>
          <a:xfrm rot="10800000">
            <a:off x="0" y="6370092"/>
            <a:ext cx="8001000" cy="3944889"/>
            <a:chOff x="0" y="-9525"/>
            <a:chExt cx="2723606" cy="1342873"/>
          </a:xfrm>
        </p:grpSpPr>
        <p:sp>
          <p:nvSpPr>
            <p:cNvPr id="256" name="Google Shape;256;p10"/>
            <p:cNvSpPr/>
            <p:nvPr/>
          </p:nvSpPr>
          <p:spPr>
            <a:xfrm>
              <a:off x="0" y="0"/>
              <a:ext cx="2723606" cy="1333348"/>
            </a:xfrm>
            <a:custGeom>
              <a:rect b="b" l="l" r="r" t="t"/>
              <a:pathLst>
                <a:path extrusionOk="0" h="1333348" w="2723606">
                  <a:moveTo>
                    <a:pt x="0" y="0"/>
                  </a:moveTo>
                  <a:lnTo>
                    <a:pt x="2723606" y="0"/>
                  </a:lnTo>
                  <a:lnTo>
                    <a:pt x="2723606" y="1333348"/>
                  </a:lnTo>
                  <a:lnTo>
                    <a:pt x="0" y="1333348"/>
                  </a:lnTo>
                  <a:close/>
                </a:path>
              </a:pathLst>
            </a:custGeom>
            <a:solidFill>
              <a:srgbClr val="89C3C7"/>
            </a:solidFill>
            <a:ln>
              <a:noFill/>
            </a:ln>
          </p:spPr>
        </p:sp>
        <p:sp>
          <p:nvSpPr>
            <p:cNvPr id="257" name="Google Shape;257;p10"/>
            <p:cNvSpPr txBox="1"/>
            <p:nvPr/>
          </p:nvSpPr>
          <p:spPr>
            <a:xfrm>
              <a:off x="0" y="-9525"/>
              <a:ext cx="2723606" cy="1342873"/>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0"/>
          <p:cNvSpPr txBox="1"/>
          <p:nvPr/>
        </p:nvSpPr>
        <p:spPr>
          <a:xfrm>
            <a:off x="-24677" y="-346581"/>
            <a:ext cx="8025600" cy="7113900"/>
          </a:xfrm>
          <a:prstGeom prst="rect">
            <a:avLst/>
          </a:prstGeom>
          <a:noFill/>
          <a:ln>
            <a:noFill/>
          </a:ln>
        </p:spPr>
        <p:txBody>
          <a:bodyPr anchorCtr="0" anchor="t" bIns="0" lIns="0" spcFirstLastPara="1" rIns="0" wrap="square" tIns="0">
            <a:spAutoFit/>
          </a:bodyPr>
          <a:lstStyle/>
          <a:p>
            <a:pPr indent="0" lvl="0" marL="0" marR="0" rtl="0" algn="ctr">
              <a:lnSpc>
                <a:spcPct val="129998"/>
              </a:lnSpc>
              <a:spcBef>
                <a:spcPts val="0"/>
              </a:spcBef>
              <a:spcAft>
                <a:spcPts val="0"/>
              </a:spcAft>
              <a:buNone/>
            </a:pPr>
            <a:r>
              <a:rPr b="1" i="0" lang="en-US" sz="46216" u="none" cap="none" strike="noStrike">
                <a:solidFill>
                  <a:srgbClr val="FFFFFF"/>
                </a:solidFill>
                <a:latin typeface="Montserrat"/>
                <a:ea typeface="Montserrat"/>
                <a:cs typeface="Montserrat"/>
                <a:sym typeface="Montserrat"/>
              </a:rPr>
              <a:t>01</a:t>
            </a:r>
            <a:endParaRPr/>
          </a:p>
        </p:txBody>
      </p:sp>
      <p:sp>
        <p:nvSpPr>
          <p:cNvPr id="259" name="Google Shape;259;p10"/>
          <p:cNvSpPr txBox="1"/>
          <p:nvPr/>
        </p:nvSpPr>
        <p:spPr>
          <a:xfrm>
            <a:off x="252425" y="7407995"/>
            <a:ext cx="7471500" cy="1878900"/>
          </a:xfrm>
          <a:prstGeom prst="rect">
            <a:avLst/>
          </a:prstGeom>
          <a:noFill/>
          <a:ln>
            <a:noFill/>
          </a:ln>
        </p:spPr>
        <p:txBody>
          <a:bodyPr anchorCtr="0" anchor="t" bIns="0" lIns="0" spcFirstLastPara="1" rIns="0" wrap="square" tIns="0">
            <a:spAutoFit/>
          </a:bodyPr>
          <a:lstStyle/>
          <a:p>
            <a:pPr indent="0" lvl="0" marL="0" marR="0" rtl="0" algn="ctr">
              <a:lnSpc>
                <a:spcPct val="125013"/>
              </a:lnSpc>
              <a:spcBef>
                <a:spcPts val="0"/>
              </a:spcBef>
              <a:spcAft>
                <a:spcPts val="0"/>
              </a:spcAft>
              <a:buNone/>
            </a:pPr>
            <a:r>
              <a:rPr b="1" i="0" lang="en-US" sz="5425" u="none" cap="none" strike="noStrike">
                <a:solidFill>
                  <a:srgbClr val="385473"/>
                </a:solidFill>
                <a:latin typeface="Montserrat Black"/>
                <a:ea typeface="Montserrat Black"/>
                <a:cs typeface="Montserrat Black"/>
                <a:sym typeface="Montserrat Black"/>
              </a:rPr>
              <a:t>INTRODUCTION</a:t>
            </a:r>
            <a:endParaRPr/>
          </a:p>
          <a:p>
            <a:pPr indent="0" lvl="0" marL="0" marR="0" rtl="0" algn="ctr">
              <a:lnSpc>
                <a:spcPct val="125013"/>
              </a:lnSpc>
              <a:spcBef>
                <a:spcPts val="0"/>
              </a:spcBef>
              <a:spcAft>
                <a:spcPts val="0"/>
              </a:spcAft>
              <a:buNone/>
            </a:pPr>
            <a:r>
              <a:rPr b="1" i="0" lang="en-US" sz="5425" u="none" cap="none" strike="noStrike">
                <a:solidFill>
                  <a:srgbClr val="385473"/>
                </a:solidFill>
                <a:latin typeface="Montserrat Black"/>
                <a:ea typeface="Montserrat Black"/>
                <a:cs typeface="Montserrat Black"/>
                <a:sym typeface="Montserrat Black"/>
              </a:rPr>
              <a:t>TO SCANDINAVIA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C3C7"/>
        </a:solidFill>
      </p:bgPr>
    </p:bg>
    <p:spTree>
      <p:nvGrpSpPr>
        <p:cNvPr id="263" name="Shape 263"/>
        <p:cNvGrpSpPr/>
        <p:nvPr/>
      </p:nvGrpSpPr>
      <p:grpSpPr>
        <a:xfrm>
          <a:off x="0" y="0"/>
          <a:ext cx="0" cy="0"/>
          <a:chOff x="0" y="0"/>
          <a:chExt cx="0" cy="0"/>
        </a:xfrm>
      </p:grpSpPr>
      <p:grpSp>
        <p:nvGrpSpPr>
          <p:cNvPr id="264" name="Google Shape;264;p11"/>
          <p:cNvGrpSpPr/>
          <p:nvPr/>
        </p:nvGrpSpPr>
        <p:grpSpPr>
          <a:xfrm rot="10800000">
            <a:off x="93" y="4922001"/>
            <a:ext cx="8073857" cy="3318499"/>
            <a:chOff x="0" y="-9525"/>
            <a:chExt cx="2814956" cy="1129625"/>
          </a:xfrm>
        </p:grpSpPr>
        <p:sp>
          <p:nvSpPr>
            <p:cNvPr id="265" name="Google Shape;265;p11"/>
            <p:cNvSpPr/>
            <p:nvPr/>
          </p:nvSpPr>
          <p:spPr>
            <a:xfrm>
              <a:off x="0" y="0"/>
              <a:ext cx="2814956" cy="1120100"/>
            </a:xfrm>
            <a:custGeom>
              <a:rect b="b" l="l" r="r" t="t"/>
              <a:pathLst>
                <a:path extrusionOk="0" h="1120100" w="2814956">
                  <a:moveTo>
                    <a:pt x="0" y="0"/>
                  </a:moveTo>
                  <a:lnTo>
                    <a:pt x="2814956" y="0"/>
                  </a:lnTo>
                  <a:lnTo>
                    <a:pt x="2814956" y="1120100"/>
                  </a:lnTo>
                  <a:lnTo>
                    <a:pt x="0" y="1120100"/>
                  </a:lnTo>
                  <a:close/>
                </a:path>
              </a:pathLst>
            </a:custGeom>
            <a:solidFill>
              <a:srgbClr val="F1CF79"/>
            </a:solidFill>
            <a:ln>
              <a:noFill/>
            </a:ln>
          </p:spPr>
        </p:sp>
        <p:sp>
          <p:nvSpPr>
            <p:cNvPr id="266" name="Google Shape;266;p11"/>
            <p:cNvSpPr txBox="1"/>
            <p:nvPr/>
          </p:nvSpPr>
          <p:spPr>
            <a:xfrm>
              <a:off x="0" y="-9525"/>
              <a:ext cx="2814956" cy="11296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11"/>
          <p:cNvSpPr/>
          <p:nvPr/>
        </p:nvSpPr>
        <p:spPr>
          <a:xfrm>
            <a:off x="12538164" y="7361580"/>
            <a:ext cx="1081271" cy="1354667"/>
          </a:xfrm>
          <a:custGeom>
            <a:rect b="b" l="l" r="r" t="t"/>
            <a:pathLst>
              <a:path extrusionOk="0" h="1354667" w="1081271">
                <a:moveTo>
                  <a:pt x="0" y="0"/>
                </a:moveTo>
                <a:lnTo>
                  <a:pt x="1081271" y="0"/>
                </a:lnTo>
                <a:lnTo>
                  <a:pt x="1081271" y="1354668"/>
                </a:lnTo>
                <a:lnTo>
                  <a:pt x="0" y="1354668"/>
                </a:lnTo>
                <a:lnTo>
                  <a:pt x="0" y="0"/>
                </a:lnTo>
                <a:close/>
              </a:path>
            </a:pathLst>
          </a:custGeom>
          <a:blipFill rotWithShape="1">
            <a:blip r:embed="rId3">
              <a:alphaModFix/>
            </a:blip>
            <a:stretch>
              <a:fillRect b="0" l="0" r="0" t="0"/>
            </a:stretch>
          </a:blipFill>
          <a:ln>
            <a:noFill/>
          </a:ln>
        </p:spPr>
      </p:sp>
      <p:grpSp>
        <p:nvGrpSpPr>
          <p:cNvPr id="268" name="Google Shape;268;p11"/>
          <p:cNvGrpSpPr/>
          <p:nvPr/>
        </p:nvGrpSpPr>
        <p:grpSpPr>
          <a:xfrm>
            <a:off x="6705425" y="1147925"/>
            <a:ext cx="11582602" cy="7957133"/>
            <a:chOff x="-3" y="-9527"/>
            <a:chExt cx="3369876" cy="2221298"/>
          </a:xfrm>
        </p:grpSpPr>
        <p:sp>
          <p:nvSpPr>
            <p:cNvPr id="269" name="Google Shape;269;p11"/>
            <p:cNvSpPr/>
            <p:nvPr/>
          </p:nvSpPr>
          <p:spPr>
            <a:xfrm>
              <a:off x="0" y="0"/>
              <a:ext cx="3369873" cy="2211771"/>
            </a:xfrm>
            <a:custGeom>
              <a:rect b="b" l="l" r="r" t="t"/>
              <a:pathLst>
                <a:path extrusionOk="0" h="2211771" w="3369873">
                  <a:moveTo>
                    <a:pt x="0" y="0"/>
                  </a:moveTo>
                  <a:lnTo>
                    <a:pt x="3369873" y="0"/>
                  </a:lnTo>
                  <a:lnTo>
                    <a:pt x="3369873" y="2211771"/>
                  </a:lnTo>
                  <a:lnTo>
                    <a:pt x="0" y="2211771"/>
                  </a:lnTo>
                  <a:close/>
                </a:path>
              </a:pathLst>
            </a:custGeom>
            <a:solidFill>
              <a:srgbClr val="BCDCE7"/>
            </a:solidFill>
            <a:ln>
              <a:noFill/>
            </a:ln>
          </p:spPr>
        </p:sp>
        <p:sp>
          <p:nvSpPr>
            <p:cNvPr id="270" name="Google Shape;270;p11"/>
            <p:cNvSpPr txBox="1"/>
            <p:nvPr/>
          </p:nvSpPr>
          <p:spPr>
            <a:xfrm>
              <a:off x="-3" y="-9527"/>
              <a:ext cx="3233400" cy="22212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1"/>
          <p:cNvSpPr/>
          <p:nvPr/>
        </p:nvSpPr>
        <p:spPr>
          <a:xfrm>
            <a:off x="11617076" y="1593486"/>
            <a:ext cx="4564642" cy="5706755"/>
          </a:xfrm>
          <a:custGeom>
            <a:rect b="b" l="l" r="r" t="t"/>
            <a:pathLst>
              <a:path extrusionOk="0" h="5706755" w="4564642">
                <a:moveTo>
                  <a:pt x="0" y="0"/>
                </a:moveTo>
                <a:lnTo>
                  <a:pt x="4564642" y="0"/>
                </a:lnTo>
                <a:lnTo>
                  <a:pt x="4564642" y="5706755"/>
                </a:lnTo>
                <a:lnTo>
                  <a:pt x="0" y="5706755"/>
                </a:lnTo>
                <a:lnTo>
                  <a:pt x="0" y="0"/>
                </a:lnTo>
                <a:close/>
              </a:path>
            </a:pathLst>
          </a:custGeom>
          <a:blipFill rotWithShape="1">
            <a:blip r:embed="rId4">
              <a:alphaModFix/>
            </a:blip>
            <a:stretch>
              <a:fillRect b="0" l="0" r="0" t="0"/>
            </a:stretch>
          </a:blipFill>
          <a:ln>
            <a:noFill/>
          </a:ln>
        </p:spPr>
      </p:sp>
      <p:sp>
        <p:nvSpPr>
          <p:cNvPr id="272" name="Google Shape;272;p11"/>
          <p:cNvSpPr/>
          <p:nvPr/>
        </p:nvSpPr>
        <p:spPr>
          <a:xfrm>
            <a:off x="13565869" y="2828322"/>
            <a:ext cx="2244451" cy="5820817"/>
          </a:xfrm>
          <a:custGeom>
            <a:rect b="b" l="l" r="r" t="t"/>
            <a:pathLst>
              <a:path extrusionOk="0" h="5820817" w="2244451">
                <a:moveTo>
                  <a:pt x="0" y="0"/>
                </a:moveTo>
                <a:lnTo>
                  <a:pt x="2244451" y="0"/>
                </a:lnTo>
                <a:lnTo>
                  <a:pt x="2244451" y="5820816"/>
                </a:lnTo>
                <a:lnTo>
                  <a:pt x="0" y="5820816"/>
                </a:lnTo>
                <a:lnTo>
                  <a:pt x="0" y="0"/>
                </a:lnTo>
                <a:close/>
              </a:path>
            </a:pathLst>
          </a:custGeom>
          <a:blipFill rotWithShape="1">
            <a:blip r:embed="rId5">
              <a:alphaModFix/>
            </a:blip>
            <a:stretch>
              <a:fillRect b="0" l="0" r="0" t="0"/>
            </a:stretch>
          </a:blipFill>
          <a:ln>
            <a:noFill/>
          </a:ln>
        </p:spPr>
      </p:sp>
      <p:sp>
        <p:nvSpPr>
          <p:cNvPr id="273" name="Google Shape;273;p11"/>
          <p:cNvSpPr/>
          <p:nvPr/>
        </p:nvSpPr>
        <p:spPr>
          <a:xfrm>
            <a:off x="15243426" y="2054731"/>
            <a:ext cx="2355213" cy="4311630"/>
          </a:xfrm>
          <a:custGeom>
            <a:rect b="b" l="l" r="r" t="t"/>
            <a:pathLst>
              <a:path extrusionOk="0" h="4311630" w="2355213">
                <a:moveTo>
                  <a:pt x="0" y="0"/>
                </a:moveTo>
                <a:lnTo>
                  <a:pt x="2355213" y="0"/>
                </a:lnTo>
                <a:lnTo>
                  <a:pt x="2355213" y="4311629"/>
                </a:lnTo>
                <a:lnTo>
                  <a:pt x="0" y="4311629"/>
                </a:lnTo>
                <a:lnTo>
                  <a:pt x="0" y="0"/>
                </a:lnTo>
                <a:close/>
              </a:path>
            </a:pathLst>
          </a:custGeom>
          <a:blipFill rotWithShape="1">
            <a:blip r:embed="rId6">
              <a:alphaModFix/>
            </a:blip>
            <a:stretch>
              <a:fillRect b="0" l="0" r="0" t="0"/>
            </a:stretch>
          </a:blipFill>
          <a:ln>
            <a:noFill/>
          </a:ln>
        </p:spPr>
      </p:sp>
      <p:sp>
        <p:nvSpPr>
          <p:cNvPr id="274" name="Google Shape;274;p11"/>
          <p:cNvSpPr/>
          <p:nvPr/>
        </p:nvSpPr>
        <p:spPr>
          <a:xfrm>
            <a:off x="7266512" y="2424303"/>
            <a:ext cx="1940391" cy="1372882"/>
          </a:xfrm>
          <a:custGeom>
            <a:rect b="b" l="l" r="r" t="t"/>
            <a:pathLst>
              <a:path extrusionOk="0" h="1372882" w="1940391">
                <a:moveTo>
                  <a:pt x="0" y="0"/>
                </a:moveTo>
                <a:lnTo>
                  <a:pt x="1940391" y="0"/>
                </a:lnTo>
                <a:lnTo>
                  <a:pt x="1940391" y="1372882"/>
                </a:lnTo>
                <a:lnTo>
                  <a:pt x="0" y="1372882"/>
                </a:lnTo>
                <a:lnTo>
                  <a:pt x="0" y="0"/>
                </a:lnTo>
                <a:close/>
              </a:path>
            </a:pathLst>
          </a:custGeom>
          <a:blipFill rotWithShape="1">
            <a:blip r:embed="rId7">
              <a:alphaModFix/>
            </a:blip>
            <a:stretch>
              <a:fillRect b="0" l="0" r="0" t="0"/>
            </a:stretch>
          </a:blipFill>
          <a:ln>
            <a:noFill/>
          </a:ln>
        </p:spPr>
      </p:sp>
      <p:sp>
        <p:nvSpPr>
          <p:cNvPr id="275" name="Google Shape;275;p11"/>
          <p:cNvSpPr/>
          <p:nvPr/>
        </p:nvSpPr>
        <p:spPr>
          <a:xfrm>
            <a:off x="7914937" y="1939161"/>
            <a:ext cx="878766" cy="931255"/>
          </a:xfrm>
          <a:custGeom>
            <a:rect b="b" l="l" r="r" t="t"/>
            <a:pathLst>
              <a:path extrusionOk="0" h="931255" w="878766">
                <a:moveTo>
                  <a:pt x="0" y="0"/>
                </a:moveTo>
                <a:lnTo>
                  <a:pt x="878766" y="0"/>
                </a:lnTo>
                <a:lnTo>
                  <a:pt x="878766" y="931255"/>
                </a:lnTo>
                <a:lnTo>
                  <a:pt x="0" y="931255"/>
                </a:lnTo>
                <a:lnTo>
                  <a:pt x="0" y="0"/>
                </a:lnTo>
                <a:close/>
              </a:path>
            </a:pathLst>
          </a:custGeom>
          <a:blipFill rotWithShape="1">
            <a:blip r:embed="rId8">
              <a:alphaModFix/>
            </a:blip>
            <a:stretch>
              <a:fillRect b="0" l="0" r="0" t="0"/>
            </a:stretch>
          </a:blipFill>
          <a:ln>
            <a:noFill/>
          </a:ln>
        </p:spPr>
      </p:sp>
      <p:sp>
        <p:nvSpPr>
          <p:cNvPr id="276" name="Google Shape;276;p11"/>
          <p:cNvSpPr/>
          <p:nvPr/>
        </p:nvSpPr>
        <p:spPr>
          <a:xfrm>
            <a:off x="12437887" y="4772323"/>
            <a:ext cx="878766" cy="931255"/>
          </a:xfrm>
          <a:custGeom>
            <a:rect b="b" l="l" r="r" t="t"/>
            <a:pathLst>
              <a:path extrusionOk="0" h="931255" w="878766">
                <a:moveTo>
                  <a:pt x="0" y="0"/>
                </a:moveTo>
                <a:lnTo>
                  <a:pt x="878766" y="0"/>
                </a:lnTo>
                <a:lnTo>
                  <a:pt x="878766" y="931254"/>
                </a:lnTo>
                <a:lnTo>
                  <a:pt x="0" y="931254"/>
                </a:lnTo>
                <a:lnTo>
                  <a:pt x="0" y="0"/>
                </a:lnTo>
                <a:close/>
              </a:path>
            </a:pathLst>
          </a:custGeom>
          <a:blipFill rotWithShape="1">
            <a:blip r:embed="rId8">
              <a:alphaModFix/>
            </a:blip>
            <a:stretch>
              <a:fillRect b="0" l="0" r="0" t="0"/>
            </a:stretch>
          </a:blipFill>
          <a:ln>
            <a:noFill/>
          </a:ln>
        </p:spPr>
      </p:sp>
      <p:sp>
        <p:nvSpPr>
          <p:cNvPr id="277" name="Google Shape;277;p11"/>
          <p:cNvSpPr/>
          <p:nvPr/>
        </p:nvSpPr>
        <p:spPr>
          <a:xfrm>
            <a:off x="13887229" y="5400190"/>
            <a:ext cx="878766" cy="931255"/>
          </a:xfrm>
          <a:custGeom>
            <a:rect b="b" l="l" r="r" t="t"/>
            <a:pathLst>
              <a:path extrusionOk="0" h="931255" w="878766">
                <a:moveTo>
                  <a:pt x="0" y="0"/>
                </a:moveTo>
                <a:lnTo>
                  <a:pt x="878766" y="0"/>
                </a:lnTo>
                <a:lnTo>
                  <a:pt x="878766" y="931255"/>
                </a:lnTo>
                <a:lnTo>
                  <a:pt x="0" y="931255"/>
                </a:lnTo>
                <a:lnTo>
                  <a:pt x="0" y="0"/>
                </a:lnTo>
                <a:close/>
              </a:path>
            </a:pathLst>
          </a:custGeom>
          <a:blipFill rotWithShape="1">
            <a:blip r:embed="rId8">
              <a:alphaModFix/>
            </a:blip>
            <a:stretch>
              <a:fillRect b="0" l="0" r="0" t="0"/>
            </a:stretch>
          </a:blipFill>
          <a:ln>
            <a:noFill/>
          </a:ln>
        </p:spPr>
      </p:sp>
      <p:sp>
        <p:nvSpPr>
          <p:cNvPr id="278" name="Google Shape;278;p11"/>
          <p:cNvSpPr/>
          <p:nvPr/>
        </p:nvSpPr>
        <p:spPr>
          <a:xfrm>
            <a:off x="16245507" y="3841068"/>
            <a:ext cx="878766" cy="931255"/>
          </a:xfrm>
          <a:custGeom>
            <a:rect b="b" l="l" r="r" t="t"/>
            <a:pathLst>
              <a:path extrusionOk="0" h="931255" w="878766">
                <a:moveTo>
                  <a:pt x="0" y="0"/>
                </a:moveTo>
                <a:lnTo>
                  <a:pt x="878765" y="0"/>
                </a:lnTo>
                <a:lnTo>
                  <a:pt x="878765" y="931255"/>
                </a:lnTo>
                <a:lnTo>
                  <a:pt x="0" y="931255"/>
                </a:lnTo>
                <a:lnTo>
                  <a:pt x="0" y="0"/>
                </a:lnTo>
                <a:close/>
              </a:path>
            </a:pathLst>
          </a:custGeom>
          <a:blipFill rotWithShape="1">
            <a:blip r:embed="rId8">
              <a:alphaModFix/>
            </a:blip>
            <a:stretch>
              <a:fillRect b="0" l="0" r="0" t="0"/>
            </a:stretch>
          </a:blipFill>
          <a:ln>
            <a:noFill/>
          </a:ln>
        </p:spPr>
      </p:sp>
      <p:sp>
        <p:nvSpPr>
          <p:cNvPr id="279" name="Google Shape;279;p11"/>
          <p:cNvSpPr/>
          <p:nvPr/>
        </p:nvSpPr>
        <p:spPr>
          <a:xfrm>
            <a:off x="12384867" y="7018726"/>
            <a:ext cx="878766" cy="931255"/>
          </a:xfrm>
          <a:custGeom>
            <a:rect b="b" l="l" r="r" t="t"/>
            <a:pathLst>
              <a:path extrusionOk="0" h="931255" w="878766">
                <a:moveTo>
                  <a:pt x="0" y="0"/>
                </a:moveTo>
                <a:lnTo>
                  <a:pt x="878766" y="0"/>
                </a:lnTo>
                <a:lnTo>
                  <a:pt x="878766" y="931255"/>
                </a:lnTo>
                <a:lnTo>
                  <a:pt x="0" y="931255"/>
                </a:lnTo>
                <a:lnTo>
                  <a:pt x="0" y="0"/>
                </a:lnTo>
                <a:close/>
              </a:path>
            </a:pathLst>
          </a:custGeom>
          <a:blipFill rotWithShape="1">
            <a:blip r:embed="rId8">
              <a:alphaModFix/>
            </a:blip>
            <a:stretch>
              <a:fillRect b="0" l="0" r="0" t="0"/>
            </a:stretch>
          </a:blipFill>
          <a:ln>
            <a:noFill/>
          </a:ln>
        </p:spPr>
      </p:sp>
      <p:sp>
        <p:nvSpPr>
          <p:cNvPr id="280" name="Google Shape;280;p11"/>
          <p:cNvSpPr/>
          <p:nvPr/>
        </p:nvSpPr>
        <p:spPr>
          <a:xfrm>
            <a:off x="17104129" y="146806"/>
            <a:ext cx="881894" cy="881894"/>
          </a:xfrm>
          <a:custGeom>
            <a:rect b="b" l="l" r="r" t="t"/>
            <a:pathLst>
              <a:path extrusionOk="0" h="881894" w="881894">
                <a:moveTo>
                  <a:pt x="0" y="0"/>
                </a:moveTo>
                <a:lnTo>
                  <a:pt x="881894" y="0"/>
                </a:lnTo>
                <a:lnTo>
                  <a:pt x="881894" y="881894"/>
                </a:lnTo>
                <a:lnTo>
                  <a:pt x="0" y="881894"/>
                </a:lnTo>
                <a:lnTo>
                  <a:pt x="0" y="0"/>
                </a:lnTo>
                <a:close/>
              </a:path>
            </a:pathLst>
          </a:custGeom>
          <a:blipFill rotWithShape="1">
            <a:blip r:embed="rId9">
              <a:alphaModFix/>
            </a:blip>
            <a:stretch>
              <a:fillRect b="0" l="0" r="0" t="0"/>
            </a:stretch>
          </a:blipFill>
          <a:ln>
            <a:noFill/>
          </a:ln>
        </p:spPr>
      </p:sp>
      <p:sp>
        <p:nvSpPr>
          <p:cNvPr id="281" name="Google Shape;281;p11"/>
          <p:cNvSpPr/>
          <p:nvPr/>
        </p:nvSpPr>
        <p:spPr>
          <a:xfrm>
            <a:off x="17104129" y="9266873"/>
            <a:ext cx="881894" cy="881894"/>
          </a:xfrm>
          <a:custGeom>
            <a:rect b="b" l="l" r="r" t="t"/>
            <a:pathLst>
              <a:path extrusionOk="0" h="881894" w="881894">
                <a:moveTo>
                  <a:pt x="0" y="0"/>
                </a:moveTo>
                <a:lnTo>
                  <a:pt x="881894" y="0"/>
                </a:lnTo>
                <a:lnTo>
                  <a:pt x="881894" y="881894"/>
                </a:lnTo>
                <a:lnTo>
                  <a:pt x="0" y="881894"/>
                </a:lnTo>
                <a:lnTo>
                  <a:pt x="0" y="0"/>
                </a:lnTo>
                <a:close/>
              </a:path>
            </a:pathLst>
          </a:custGeom>
          <a:blipFill rotWithShape="1">
            <a:blip r:embed="rId9">
              <a:alphaModFix/>
            </a:blip>
            <a:stretch>
              <a:fillRect b="0" l="0" r="0" t="0"/>
            </a:stretch>
          </a:blipFill>
          <a:ln>
            <a:noFill/>
          </a:ln>
        </p:spPr>
      </p:sp>
      <p:sp>
        <p:nvSpPr>
          <p:cNvPr id="282" name="Google Shape;282;p11"/>
          <p:cNvSpPr/>
          <p:nvPr/>
        </p:nvSpPr>
        <p:spPr>
          <a:xfrm>
            <a:off x="6927851" y="146806"/>
            <a:ext cx="881894" cy="881894"/>
          </a:xfrm>
          <a:custGeom>
            <a:rect b="b" l="l" r="r" t="t"/>
            <a:pathLst>
              <a:path extrusionOk="0" h="881894" w="881894">
                <a:moveTo>
                  <a:pt x="0" y="0"/>
                </a:moveTo>
                <a:lnTo>
                  <a:pt x="881893" y="0"/>
                </a:lnTo>
                <a:lnTo>
                  <a:pt x="881893" y="881894"/>
                </a:lnTo>
                <a:lnTo>
                  <a:pt x="0" y="881894"/>
                </a:lnTo>
                <a:lnTo>
                  <a:pt x="0" y="0"/>
                </a:lnTo>
                <a:close/>
              </a:path>
            </a:pathLst>
          </a:custGeom>
          <a:blipFill rotWithShape="1">
            <a:blip r:embed="rId9">
              <a:alphaModFix/>
            </a:blip>
            <a:stretch>
              <a:fillRect b="0" l="0" r="0" t="0"/>
            </a:stretch>
          </a:blipFill>
          <a:ln>
            <a:noFill/>
          </a:ln>
        </p:spPr>
      </p:sp>
      <p:sp>
        <p:nvSpPr>
          <p:cNvPr id="283" name="Google Shape;283;p11"/>
          <p:cNvSpPr/>
          <p:nvPr/>
        </p:nvSpPr>
        <p:spPr>
          <a:xfrm>
            <a:off x="6927851" y="9266873"/>
            <a:ext cx="881894" cy="881894"/>
          </a:xfrm>
          <a:custGeom>
            <a:rect b="b" l="l" r="r" t="t"/>
            <a:pathLst>
              <a:path extrusionOk="0" h="881894" w="881894">
                <a:moveTo>
                  <a:pt x="0" y="0"/>
                </a:moveTo>
                <a:lnTo>
                  <a:pt x="881893" y="0"/>
                </a:lnTo>
                <a:lnTo>
                  <a:pt x="881893" y="881894"/>
                </a:lnTo>
                <a:lnTo>
                  <a:pt x="0" y="881894"/>
                </a:lnTo>
                <a:lnTo>
                  <a:pt x="0" y="0"/>
                </a:lnTo>
                <a:close/>
              </a:path>
            </a:pathLst>
          </a:custGeom>
          <a:blipFill rotWithShape="1">
            <a:blip r:embed="rId9">
              <a:alphaModFix/>
            </a:blip>
            <a:stretch>
              <a:fillRect b="0" l="0" r="0" t="0"/>
            </a:stretch>
          </a:blipFill>
          <a:ln>
            <a:noFill/>
          </a:ln>
        </p:spPr>
      </p:sp>
      <p:sp>
        <p:nvSpPr>
          <p:cNvPr id="284" name="Google Shape;284;p11"/>
          <p:cNvSpPr/>
          <p:nvPr/>
        </p:nvSpPr>
        <p:spPr>
          <a:xfrm>
            <a:off x="12015990" y="146806"/>
            <a:ext cx="881894" cy="881894"/>
          </a:xfrm>
          <a:custGeom>
            <a:rect b="b" l="l" r="r" t="t"/>
            <a:pathLst>
              <a:path extrusionOk="0" h="881894" w="881894">
                <a:moveTo>
                  <a:pt x="0" y="0"/>
                </a:moveTo>
                <a:lnTo>
                  <a:pt x="881893" y="0"/>
                </a:lnTo>
                <a:lnTo>
                  <a:pt x="881893" y="881894"/>
                </a:lnTo>
                <a:lnTo>
                  <a:pt x="0" y="881894"/>
                </a:lnTo>
                <a:lnTo>
                  <a:pt x="0" y="0"/>
                </a:lnTo>
                <a:close/>
              </a:path>
            </a:pathLst>
          </a:custGeom>
          <a:blipFill rotWithShape="1">
            <a:blip r:embed="rId9">
              <a:alphaModFix/>
            </a:blip>
            <a:stretch>
              <a:fillRect b="0" l="0" r="0" t="0"/>
            </a:stretch>
          </a:blipFill>
          <a:ln>
            <a:noFill/>
          </a:ln>
        </p:spPr>
      </p:sp>
      <p:sp>
        <p:nvSpPr>
          <p:cNvPr id="285" name="Google Shape;285;p11"/>
          <p:cNvSpPr/>
          <p:nvPr/>
        </p:nvSpPr>
        <p:spPr>
          <a:xfrm>
            <a:off x="12015990" y="9266873"/>
            <a:ext cx="881894" cy="881894"/>
          </a:xfrm>
          <a:custGeom>
            <a:rect b="b" l="l" r="r" t="t"/>
            <a:pathLst>
              <a:path extrusionOk="0" h="881894" w="881894">
                <a:moveTo>
                  <a:pt x="0" y="0"/>
                </a:moveTo>
                <a:lnTo>
                  <a:pt x="881893" y="0"/>
                </a:lnTo>
                <a:lnTo>
                  <a:pt x="881893" y="881894"/>
                </a:lnTo>
                <a:lnTo>
                  <a:pt x="0" y="881894"/>
                </a:lnTo>
                <a:lnTo>
                  <a:pt x="0" y="0"/>
                </a:lnTo>
                <a:close/>
              </a:path>
            </a:pathLst>
          </a:custGeom>
          <a:blipFill rotWithShape="1">
            <a:blip r:embed="rId9">
              <a:alphaModFix/>
            </a:blip>
            <a:stretch>
              <a:fillRect b="0" l="0" r="0" t="0"/>
            </a:stretch>
          </a:blipFill>
          <a:ln>
            <a:noFill/>
          </a:ln>
        </p:spPr>
      </p:sp>
      <p:sp>
        <p:nvSpPr>
          <p:cNvPr id="286" name="Google Shape;286;p11"/>
          <p:cNvSpPr/>
          <p:nvPr/>
        </p:nvSpPr>
        <p:spPr>
          <a:xfrm>
            <a:off x="15825788" y="269127"/>
            <a:ext cx="736321" cy="637252"/>
          </a:xfrm>
          <a:custGeom>
            <a:rect b="b" l="l" r="r" t="t"/>
            <a:pathLst>
              <a:path extrusionOk="0" h="637252" w="736321">
                <a:moveTo>
                  <a:pt x="0" y="0"/>
                </a:moveTo>
                <a:lnTo>
                  <a:pt x="736321" y="0"/>
                </a:lnTo>
                <a:lnTo>
                  <a:pt x="736321" y="637252"/>
                </a:lnTo>
                <a:lnTo>
                  <a:pt x="0" y="637252"/>
                </a:lnTo>
                <a:lnTo>
                  <a:pt x="0" y="0"/>
                </a:lnTo>
                <a:close/>
              </a:path>
            </a:pathLst>
          </a:custGeom>
          <a:blipFill rotWithShape="1">
            <a:blip r:embed="rId10">
              <a:alphaModFix/>
            </a:blip>
            <a:stretch>
              <a:fillRect b="0" l="0" r="0" t="0"/>
            </a:stretch>
          </a:blipFill>
          <a:ln>
            <a:noFill/>
          </a:ln>
        </p:spPr>
      </p:sp>
      <p:sp>
        <p:nvSpPr>
          <p:cNvPr id="287" name="Google Shape;287;p11"/>
          <p:cNvSpPr/>
          <p:nvPr/>
        </p:nvSpPr>
        <p:spPr>
          <a:xfrm>
            <a:off x="15825788" y="9389194"/>
            <a:ext cx="736321" cy="637252"/>
          </a:xfrm>
          <a:custGeom>
            <a:rect b="b" l="l" r="r" t="t"/>
            <a:pathLst>
              <a:path extrusionOk="0" h="637252" w="736321">
                <a:moveTo>
                  <a:pt x="0" y="0"/>
                </a:moveTo>
                <a:lnTo>
                  <a:pt x="736321" y="0"/>
                </a:lnTo>
                <a:lnTo>
                  <a:pt x="736321" y="637252"/>
                </a:lnTo>
                <a:lnTo>
                  <a:pt x="0" y="637252"/>
                </a:lnTo>
                <a:lnTo>
                  <a:pt x="0" y="0"/>
                </a:lnTo>
                <a:close/>
              </a:path>
            </a:pathLst>
          </a:custGeom>
          <a:blipFill rotWithShape="1">
            <a:blip r:embed="rId10">
              <a:alphaModFix/>
            </a:blip>
            <a:stretch>
              <a:fillRect b="0" l="0" r="0" t="0"/>
            </a:stretch>
          </a:blipFill>
          <a:ln>
            <a:noFill/>
          </a:ln>
        </p:spPr>
      </p:sp>
      <p:sp>
        <p:nvSpPr>
          <p:cNvPr id="288" name="Google Shape;288;p11"/>
          <p:cNvSpPr/>
          <p:nvPr/>
        </p:nvSpPr>
        <p:spPr>
          <a:xfrm>
            <a:off x="10737649" y="269127"/>
            <a:ext cx="736321" cy="637252"/>
          </a:xfrm>
          <a:custGeom>
            <a:rect b="b" l="l" r="r" t="t"/>
            <a:pathLst>
              <a:path extrusionOk="0" h="637252" w="736321">
                <a:moveTo>
                  <a:pt x="0" y="0"/>
                </a:moveTo>
                <a:lnTo>
                  <a:pt x="736321" y="0"/>
                </a:lnTo>
                <a:lnTo>
                  <a:pt x="736321" y="637252"/>
                </a:lnTo>
                <a:lnTo>
                  <a:pt x="0" y="637252"/>
                </a:lnTo>
                <a:lnTo>
                  <a:pt x="0" y="0"/>
                </a:lnTo>
                <a:close/>
              </a:path>
            </a:pathLst>
          </a:custGeom>
          <a:blipFill rotWithShape="1">
            <a:blip r:embed="rId10">
              <a:alphaModFix/>
            </a:blip>
            <a:stretch>
              <a:fillRect b="0" l="0" r="0" t="0"/>
            </a:stretch>
          </a:blipFill>
          <a:ln>
            <a:noFill/>
          </a:ln>
        </p:spPr>
      </p:sp>
      <p:sp>
        <p:nvSpPr>
          <p:cNvPr id="289" name="Google Shape;289;p11"/>
          <p:cNvSpPr/>
          <p:nvPr/>
        </p:nvSpPr>
        <p:spPr>
          <a:xfrm>
            <a:off x="10737649" y="9389194"/>
            <a:ext cx="736321" cy="637252"/>
          </a:xfrm>
          <a:custGeom>
            <a:rect b="b" l="l" r="r" t="t"/>
            <a:pathLst>
              <a:path extrusionOk="0" h="637252" w="736321">
                <a:moveTo>
                  <a:pt x="0" y="0"/>
                </a:moveTo>
                <a:lnTo>
                  <a:pt x="736321" y="0"/>
                </a:lnTo>
                <a:lnTo>
                  <a:pt x="736321" y="637252"/>
                </a:lnTo>
                <a:lnTo>
                  <a:pt x="0" y="637252"/>
                </a:lnTo>
                <a:lnTo>
                  <a:pt x="0" y="0"/>
                </a:lnTo>
                <a:close/>
              </a:path>
            </a:pathLst>
          </a:custGeom>
          <a:blipFill rotWithShape="1">
            <a:blip r:embed="rId10">
              <a:alphaModFix/>
            </a:blip>
            <a:stretch>
              <a:fillRect b="0" l="0" r="0" t="0"/>
            </a:stretch>
          </a:blipFill>
          <a:ln>
            <a:noFill/>
          </a:ln>
        </p:spPr>
      </p:sp>
      <p:sp>
        <p:nvSpPr>
          <p:cNvPr id="290" name="Google Shape;290;p11"/>
          <p:cNvSpPr/>
          <p:nvPr/>
        </p:nvSpPr>
        <p:spPr>
          <a:xfrm>
            <a:off x="14619175" y="146806"/>
            <a:ext cx="664593" cy="848088"/>
          </a:xfrm>
          <a:custGeom>
            <a:rect b="b" l="l" r="r" t="t"/>
            <a:pathLst>
              <a:path extrusionOk="0" h="848088" w="664593">
                <a:moveTo>
                  <a:pt x="0" y="0"/>
                </a:moveTo>
                <a:lnTo>
                  <a:pt x="664593" y="0"/>
                </a:lnTo>
                <a:lnTo>
                  <a:pt x="664593" y="848088"/>
                </a:lnTo>
                <a:lnTo>
                  <a:pt x="0" y="848088"/>
                </a:lnTo>
                <a:lnTo>
                  <a:pt x="0" y="0"/>
                </a:lnTo>
                <a:close/>
              </a:path>
            </a:pathLst>
          </a:custGeom>
          <a:blipFill rotWithShape="1">
            <a:blip r:embed="rId11">
              <a:alphaModFix/>
            </a:blip>
            <a:stretch>
              <a:fillRect b="0" l="0" r="0" t="0"/>
            </a:stretch>
          </a:blipFill>
          <a:ln>
            <a:noFill/>
          </a:ln>
        </p:spPr>
      </p:sp>
      <p:sp>
        <p:nvSpPr>
          <p:cNvPr id="291" name="Google Shape;291;p11"/>
          <p:cNvSpPr/>
          <p:nvPr/>
        </p:nvSpPr>
        <p:spPr>
          <a:xfrm>
            <a:off x="14619175" y="9266873"/>
            <a:ext cx="664593" cy="848088"/>
          </a:xfrm>
          <a:custGeom>
            <a:rect b="b" l="l" r="r" t="t"/>
            <a:pathLst>
              <a:path extrusionOk="0" h="848088" w="664593">
                <a:moveTo>
                  <a:pt x="0" y="0"/>
                </a:moveTo>
                <a:lnTo>
                  <a:pt x="664593" y="0"/>
                </a:lnTo>
                <a:lnTo>
                  <a:pt x="664593" y="848088"/>
                </a:lnTo>
                <a:lnTo>
                  <a:pt x="0" y="848088"/>
                </a:lnTo>
                <a:lnTo>
                  <a:pt x="0" y="0"/>
                </a:lnTo>
                <a:close/>
              </a:path>
            </a:pathLst>
          </a:custGeom>
          <a:blipFill rotWithShape="1">
            <a:blip r:embed="rId11">
              <a:alphaModFix/>
            </a:blip>
            <a:stretch>
              <a:fillRect b="0" l="0" r="0" t="0"/>
            </a:stretch>
          </a:blipFill>
          <a:ln>
            <a:noFill/>
          </a:ln>
        </p:spPr>
      </p:sp>
      <p:sp>
        <p:nvSpPr>
          <p:cNvPr id="292" name="Google Shape;292;p11"/>
          <p:cNvSpPr/>
          <p:nvPr/>
        </p:nvSpPr>
        <p:spPr>
          <a:xfrm>
            <a:off x="9531036" y="146806"/>
            <a:ext cx="664593" cy="848088"/>
          </a:xfrm>
          <a:custGeom>
            <a:rect b="b" l="l" r="r" t="t"/>
            <a:pathLst>
              <a:path extrusionOk="0" h="848088" w="664593">
                <a:moveTo>
                  <a:pt x="0" y="0"/>
                </a:moveTo>
                <a:lnTo>
                  <a:pt x="664593" y="0"/>
                </a:lnTo>
                <a:lnTo>
                  <a:pt x="664593" y="848088"/>
                </a:lnTo>
                <a:lnTo>
                  <a:pt x="0" y="848088"/>
                </a:lnTo>
                <a:lnTo>
                  <a:pt x="0" y="0"/>
                </a:lnTo>
                <a:close/>
              </a:path>
            </a:pathLst>
          </a:custGeom>
          <a:blipFill rotWithShape="1">
            <a:blip r:embed="rId11">
              <a:alphaModFix/>
            </a:blip>
            <a:stretch>
              <a:fillRect b="0" l="0" r="0" t="0"/>
            </a:stretch>
          </a:blipFill>
          <a:ln>
            <a:noFill/>
          </a:ln>
        </p:spPr>
      </p:sp>
      <p:sp>
        <p:nvSpPr>
          <p:cNvPr id="293" name="Google Shape;293;p11"/>
          <p:cNvSpPr/>
          <p:nvPr/>
        </p:nvSpPr>
        <p:spPr>
          <a:xfrm>
            <a:off x="9531036" y="9266873"/>
            <a:ext cx="664593" cy="848088"/>
          </a:xfrm>
          <a:custGeom>
            <a:rect b="b" l="l" r="r" t="t"/>
            <a:pathLst>
              <a:path extrusionOk="0" h="848088" w="664593">
                <a:moveTo>
                  <a:pt x="0" y="0"/>
                </a:moveTo>
                <a:lnTo>
                  <a:pt x="664593" y="0"/>
                </a:lnTo>
                <a:lnTo>
                  <a:pt x="664593" y="848088"/>
                </a:lnTo>
                <a:lnTo>
                  <a:pt x="0" y="848088"/>
                </a:lnTo>
                <a:lnTo>
                  <a:pt x="0" y="0"/>
                </a:lnTo>
                <a:close/>
              </a:path>
            </a:pathLst>
          </a:custGeom>
          <a:blipFill rotWithShape="1">
            <a:blip r:embed="rId11">
              <a:alphaModFix/>
            </a:blip>
            <a:stretch>
              <a:fillRect b="0" l="0" r="0" t="0"/>
            </a:stretch>
          </a:blipFill>
          <a:ln>
            <a:noFill/>
          </a:ln>
        </p:spPr>
      </p:sp>
      <p:sp>
        <p:nvSpPr>
          <p:cNvPr id="294" name="Google Shape;294;p11"/>
          <p:cNvSpPr txBox="1"/>
          <p:nvPr/>
        </p:nvSpPr>
        <p:spPr>
          <a:xfrm>
            <a:off x="838200" y="1399739"/>
            <a:ext cx="5198400" cy="314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205" u="none" cap="none" strike="noStrike">
                <a:solidFill>
                  <a:srgbClr val="FFFFFF"/>
                </a:solidFill>
                <a:latin typeface="Montserrat Black"/>
                <a:ea typeface="Montserrat Black"/>
                <a:cs typeface="Montserrat Black"/>
                <a:sym typeface="Montserrat Black"/>
              </a:rPr>
              <a:t>ABOUT US</a:t>
            </a:r>
            <a:endParaRPr/>
          </a:p>
        </p:txBody>
      </p:sp>
      <p:sp>
        <p:nvSpPr>
          <p:cNvPr id="295" name="Google Shape;295;p11"/>
          <p:cNvSpPr txBox="1"/>
          <p:nvPr/>
        </p:nvSpPr>
        <p:spPr>
          <a:xfrm>
            <a:off x="933450" y="5464848"/>
            <a:ext cx="6237900" cy="2154900"/>
          </a:xfrm>
          <a:prstGeom prst="rect">
            <a:avLst/>
          </a:prstGeom>
          <a:no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None/>
            </a:pPr>
            <a:r>
              <a:rPr b="0" i="0" lang="en-US" sz="2000" u="none" cap="none" strike="noStrike">
                <a:solidFill>
                  <a:srgbClr val="272727"/>
                </a:solidFill>
                <a:latin typeface="Cabin"/>
                <a:ea typeface="Cabin"/>
                <a:cs typeface="Cabin"/>
                <a:sym typeface="Cabin"/>
              </a:rPr>
              <a:t>Nestled in Northern Europe, Scandinavia is renowned for its stunning natural beauty, vibrant cities, and fascinating history. With its picturesque fjords, charming villages, and modern metropolises, Scandinavia beckons visitors to explore its enchanting landscapes and vibrant culture.</a:t>
            </a:r>
            <a:endParaRPr/>
          </a:p>
        </p:txBody>
      </p:sp>
      <p:sp>
        <p:nvSpPr>
          <p:cNvPr id="296" name="Google Shape;296;p11"/>
          <p:cNvSpPr txBox="1"/>
          <p:nvPr/>
        </p:nvSpPr>
        <p:spPr>
          <a:xfrm>
            <a:off x="7824566" y="2883385"/>
            <a:ext cx="1059508" cy="428625"/>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000" u="none" cap="none" strike="noStrike">
                <a:solidFill>
                  <a:srgbClr val="385473"/>
                </a:solidFill>
                <a:latin typeface="Cabin"/>
                <a:ea typeface="Cabin"/>
                <a:cs typeface="Cabin"/>
                <a:sym typeface="Cabin"/>
              </a:rPr>
              <a:t>Iceland</a:t>
            </a:r>
            <a:endParaRPr/>
          </a:p>
        </p:txBody>
      </p:sp>
      <p:sp>
        <p:nvSpPr>
          <p:cNvPr id="297" name="Google Shape;297;p11"/>
          <p:cNvSpPr txBox="1"/>
          <p:nvPr/>
        </p:nvSpPr>
        <p:spPr>
          <a:xfrm>
            <a:off x="12257145" y="5741993"/>
            <a:ext cx="1059508" cy="421241"/>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000" u="none" cap="none" strike="noStrike">
                <a:solidFill>
                  <a:srgbClr val="385473"/>
                </a:solidFill>
                <a:latin typeface="Cabin"/>
                <a:ea typeface="Cabin"/>
                <a:cs typeface="Cabin"/>
                <a:sym typeface="Cabin"/>
              </a:rPr>
              <a:t>Norway</a:t>
            </a:r>
            <a:endParaRPr/>
          </a:p>
        </p:txBody>
      </p:sp>
      <p:sp>
        <p:nvSpPr>
          <p:cNvPr id="298" name="Google Shape;298;p11"/>
          <p:cNvSpPr txBox="1"/>
          <p:nvPr/>
        </p:nvSpPr>
        <p:spPr>
          <a:xfrm>
            <a:off x="13887229" y="6499034"/>
            <a:ext cx="1059508" cy="421241"/>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000" u="none" cap="none" strike="noStrike">
                <a:solidFill>
                  <a:srgbClr val="385473"/>
                </a:solidFill>
                <a:latin typeface="Cabin"/>
                <a:ea typeface="Cabin"/>
                <a:cs typeface="Cabin"/>
                <a:sym typeface="Cabin"/>
              </a:rPr>
              <a:t>Sweden</a:t>
            </a:r>
            <a:endParaRPr/>
          </a:p>
        </p:txBody>
      </p:sp>
      <p:sp>
        <p:nvSpPr>
          <p:cNvPr id="299" name="Google Shape;299;p11"/>
          <p:cNvSpPr txBox="1"/>
          <p:nvPr/>
        </p:nvSpPr>
        <p:spPr>
          <a:xfrm>
            <a:off x="16064765" y="4946636"/>
            <a:ext cx="1059508" cy="421241"/>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000" u="none" cap="none" strike="noStrike">
                <a:solidFill>
                  <a:srgbClr val="385473"/>
                </a:solidFill>
                <a:latin typeface="Cabin"/>
                <a:ea typeface="Cabin"/>
                <a:cs typeface="Cabin"/>
                <a:sym typeface="Cabin"/>
              </a:rPr>
              <a:t>Finland</a:t>
            </a:r>
            <a:endParaRPr/>
          </a:p>
        </p:txBody>
      </p:sp>
      <p:sp>
        <p:nvSpPr>
          <p:cNvPr id="300" name="Google Shape;300;p11"/>
          <p:cNvSpPr txBox="1"/>
          <p:nvPr/>
        </p:nvSpPr>
        <p:spPr>
          <a:xfrm>
            <a:off x="11445793" y="7938959"/>
            <a:ext cx="1431476" cy="423275"/>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1" i="0" lang="en-US" sz="2000" u="none" cap="none" strike="noStrike">
                <a:solidFill>
                  <a:srgbClr val="385473"/>
                </a:solidFill>
                <a:latin typeface="Cabin"/>
                <a:ea typeface="Cabin"/>
                <a:cs typeface="Cabin"/>
                <a:sym typeface="Cabin"/>
              </a:rPr>
              <a:t>Denmark</a:t>
            </a:r>
            <a:endParaRPr/>
          </a:p>
        </p:txBody>
      </p:sp>
      <p:sp>
        <p:nvSpPr>
          <p:cNvPr id="301" name="Google Shape;301;p11"/>
          <p:cNvSpPr/>
          <p:nvPr/>
        </p:nvSpPr>
        <p:spPr>
          <a:xfrm>
            <a:off x="13439903" y="269127"/>
            <a:ext cx="637252" cy="637252"/>
          </a:xfrm>
          <a:custGeom>
            <a:rect b="b" l="l" r="r" t="t"/>
            <a:pathLst>
              <a:path extrusionOk="0" h="637252" w="637252">
                <a:moveTo>
                  <a:pt x="0" y="0"/>
                </a:moveTo>
                <a:lnTo>
                  <a:pt x="637253" y="0"/>
                </a:lnTo>
                <a:lnTo>
                  <a:pt x="637253" y="637252"/>
                </a:lnTo>
                <a:lnTo>
                  <a:pt x="0" y="637252"/>
                </a:lnTo>
                <a:lnTo>
                  <a:pt x="0" y="0"/>
                </a:lnTo>
                <a:close/>
              </a:path>
            </a:pathLst>
          </a:custGeom>
          <a:blipFill rotWithShape="1">
            <a:blip r:embed="rId12">
              <a:alphaModFix/>
            </a:blip>
            <a:stretch>
              <a:fillRect b="0" l="0" r="0" t="0"/>
            </a:stretch>
          </a:blipFill>
          <a:ln>
            <a:noFill/>
          </a:ln>
        </p:spPr>
      </p:sp>
      <p:sp>
        <p:nvSpPr>
          <p:cNvPr id="302" name="Google Shape;302;p11"/>
          <p:cNvSpPr/>
          <p:nvPr/>
        </p:nvSpPr>
        <p:spPr>
          <a:xfrm>
            <a:off x="13439903" y="9389194"/>
            <a:ext cx="637252" cy="637252"/>
          </a:xfrm>
          <a:custGeom>
            <a:rect b="b" l="l" r="r" t="t"/>
            <a:pathLst>
              <a:path extrusionOk="0" h="637252" w="637252">
                <a:moveTo>
                  <a:pt x="0" y="0"/>
                </a:moveTo>
                <a:lnTo>
                  <a:pt x="637253" y="0"/>
                </a:lnTo>
                <a:lnTo>
                  <a:pt x="637253" y="637252"/>
                </a:lnTo>
                <a:lnTo>
                  <a:pt x="0" y="637252"/>
                </a:lnTo>
                <a:lnTo>
                  <a:pt x="0" y="0"/>
                </a:lnTo>
                <a:close/>
              </a:path>
            </a:pathLst>
          </a:custGeom>
          <a:blipFill rotWithShape="1">
            <a:blip r:embed="rId12">
              <a:alphaModFix/>
            </a:blip>
            <a:stretch>
              <a:fillRect b="0" l="0" r="0" t="0"/>
            </a:stretch>
          </a:blipFill>
          <a:ln>
            <a:noFill/>
          </a:ln>
        </p:spPr>
      </p:sp>
      <p:sp>
        <p:nvSpPr>
          <p:cNvPr id="303" name="Google Shape;303;p11"/>
          <p:cNvSpPr/>
          <p:nvPr/>
        </p:nvSpPr>
        <p:spPr>
          <a:xfrm>
            <a:off x="8351764" y="269127"/>
            <a:ext cx="637252" cy="637252"/>
          </a:xfrm>
          <a:custGeom>
            <a:rect b="b" l="l" r="r" t="t"/>
            <a:pathLst>
              <a:path extrusionOk="0" h="637252" w="637252">
                <a:moveTo>
                  <a:pt x="0" y="0"/>
                </a:moveTo>
                <a:lnTo>
                  <a:pt x="637253" y="0"/>
                </a:lnTo>
                <a:lnTo>
                  <a:pt x="637253" y="637252"/>
                </a:lnTo>
                <a:lnTo>
                  <a:pt x="0" y="637252"/>
                </a:lnTo>
                <a:lnTo>
                  <a:pt x="0" y="0"/>
                </a:lnTo>
                <a:close/>
              </a:path>
            </a:pathLst>
          </a:custGeom>
          <a:blipFill rotWithShape="1">
            <a:blip r:embed="rId12">
              <a:alphaModFix/>
            </a:blip>
            <a:stretch>
              <a:fillRect b="0" l="0" r="0" t="0"/>
            </a:stretch>
          </a:blipFill>
          <a:ln>
            <a:noFill/>
          </a:ln>
        </p:spPr>
      </p:sp>
      <p:sp>
        <p:nvSpPr>
          <p:cNvPr id="304" name="Google Shape;304;p11"/>
          <p:cNvSpPr/>
          <p:nvPr/>
        </p:nvSpPr>
        <p:spPr>
          <a:xfrm>
            <a:off x="8351764" y="9389194"/>
            <a:ext cx="637252" cy="637252"/>
          </a:xfrm>
          <a:custGeom>
            <a:rect b="b" l="l" r="r" t="t"/>
            <a:pathLst>
              <a:path extrusionOk="0" h="637252" w="637252">
                <a:moveTo>
                  <a:pt x="0" y="0"/>
                </a:moveTo>
                <a:lnTo>
                  <a:pt x="637253" y="0"/>
                </a:lnTo>
                <a:lnTo>
                  <a:pt x="637253" y="637252"/>
                </a:lnTo>
                <a:lnTo>
                  <a:pt x="0" y="637252"/>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C3C7"/>
        </a:solidFill>
      </p:bgPr>
    </p:bg>
    <p:spTree>
      <p:nvGrpSpPr>
        <p:cNvPr id="308" name="Shape 308"/>
        <p:cNvGrpSpPr/>
        <p:nvPr/>
      </p:nvGrpSpPr>
      <p:grpSpPr>
        <a:xfrm>
          <a:off x="0" y="0"/>
          <a:ext cx="0" cy="0"/>
          <a:chOff x="0" y="0"/>
          <a:chExt cx="0" cy="0"/>
        </a:xfrm>
      </p:grpSpPr>
      <p:grpSp>
        <p:nvGrpSpPr>
          <p:cNvPr id="309" name="Google Shape;309;p12"/>
          <p:cNvGrpSpPr/>
          <p:nvPr/>
        </p:nvGrpSpPr>
        <p:grpSpPr>
          <a:xfrm>
            <a:off x="0" y="0"/>
            <a:ext cx="7175704" cy="10287000"/>
            <a:chOff x="0" y="0"/>
            <a:chExt cx="3269954" cy="4687765"/>
          </a:xfrm>
        </p:grpSpPr>
        <p:sp>
          <p:nvSpPr>
            <p:cNvPr id="310" name="Google Shape;310;p12"/>
            <p:cNvSpPr/>
            <p:nvPr/>
          </p:nvSpPr>
          <p:spPr>
            <a:xfrm>
              <a:off x="0" y="0"/>
              <a:ext cx="3269954" cy="4687765"/>
            </a:xfrm>
            <a:custGeom>
              <a:rect b="b" l="l" r="r" t="t"/>
              <a:pathLst>
                <a:path extrusionOk="0" h="4687765" w="3269954">
                  <a:moveTo>
                    <a:pt x="0" y="0"/>
                  </a:moveTo>
                  <a:lnTo>
                    <a:pt x="3269954" y="0"/>
                  </a:lnTo>
                  <a:lnTo>
                    <a:pt x="3269954" y="4687765"/>
                  </a:lnTo>
                  <a:lnTo>
                    <a:pt x="0" y="4687765"/>
                  </a:lnTo>
                  <a:close/>
                </a:path>
              </a:pathLst>
            </a:custGeom>
            <a:solidFill>
              <a:srgbClr val="F1CF79"/>
            </a:solidFill>
            <a:ln>
              <a:noFill/>
            </a:ln>
          </p:spPr>
        </p:sp>
        <p:sp>
          <p:nvSpPr>
            <p:cNvPr id="311" name="Google Shape;311;p12"/>
            <p:cNvSpPr txBox="1"/>
            <p:nvPr/>
          </p:nvSpPr>
          <p:spPr>
            <a:xfrm>
              <a:off x="0" y="0"/>
              <a:ext cx="3269954" cy="4687765"/>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2"/>
          <p:cNvGrpSpPr/>
          <p:nvPr/>
        </p:nvGrpSpPr>
        <p:grpSpPr>
          <a:xfrm>
            <a:off x="0" y="0"/>
            <a:ext cx="7175704" cy="5143500"/>
            <a:chOff x="0" y="0"/>
            <a:chExt cx="3269954" cy="2343883"/>
          </a:xfrm>
        </p:grpSpPr>
        <p:sp>
          <p:nvSpPr>
            <p:cNvPr id="313" name="Google Shape;313;p12"/>
            <p:cNvSpPr/>
            <p:nvPr/>
          </p:nvSpPr>
          <p:spPr>
            <a:xfrm>
              <a:off x="0" y="0"/>
              <a:ext cx="3269954" cy="2343883"/>
            </a:xfrm>
            <a:custGeom>
              <a:rect b="b" l="l" r="r" t="t"/>
              <a:pathLst>
                <a:path extrusionOk="0" h="2343883" w="3269954">
                  <a:moveTo>
                    <a:pt x="0" y="0"/>
                  </a:moveTo>
                  <a:lnTo>
                    <a:pt x="3269954" y="0"/>
                  </a:lnTo>
                  <a:lnTo>
                    <a:pt x="3269954" y="2343883"/>
                  </a:lnTo>
                  <a:lnTo>
                    <a:pt x="0" y="2343883"/>
                  </a:lnTo>
                  <a:close/>
                </a:path>
              </a:pathLst>
            </a:custGeom>
            <a:solidFill>
              <a:srgbClr val="FFFFFF"/>
            </a:solidFill>
            <a:ln>
              <a:noFill/>
            </a:ln>
          </p:spPr>
        </p:sp>
        <p:sp>
          <p:nvSpPr>
            <p:cNvPr id="314" name="Google Shape;314;p12"/>
            <p:cNvSpPr txBox="1"/>
            <p:nvPr/>
          </p:nvSpPr>
          <p:spPr>
            <a:xfrm>
              <a:off x="0" y="0"/>
              <a:ext cx="3269954" cy="2343883"/>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2"/>
          <p:cNvGrpSpPr/>
          <p:nvPr/>
        </p:nvGrpSpPr>
        <p:grpSpPr>
          <a:xfrm>
            <a:off x="2942" y="0"/>
            <a:ext cx="3584911" cy="5143500"/>
            <a:chOff x="0" y="0"/>
            <a:chExt cx="1633637" cy="2343883"/>
          </a:xfrm>
        </p:grpSpPr>
        <p:sp>
          <p:nvSpPr>
            <p:cNvPr id="316" name="Google Shape;316;p12"/>
            <p:cNvSpPr/>
            <p:nvPr/>
          </p:nvSpPr>
          <p:spPr>
            <a:xfrm>
              <a:off x="0" y="0"/>
              <a:ext cx="1633637" cy="2343883"/>
            </a:xfrm>
            <a:custGeom>
              <a:rect b="b" l="l" r="r" t="t"/>
              <a:pathLst>
                <a:path extrusionOk="0" h="2343883" w="1633637">
                  <a:moveTo>
                    <a:pt x="0" y="0"/>
                  </a:moveTo>
                  <a:lnTo>
                    <a:pt x="1633637" y="0"/>
                  </a:lnTo>
                  <a:lnTo>
                    <a:pt x="1633637" y="2343883"/>
                  </a:lnTo>
                  <a:lnTo>
                    <a:pt x="0" y="2343883"/>
                  </a:lnTo>
                  <a:close/>
                </a:path>
              </a:pathLst>
            </a:custGeom>
            <a:solidFill>
              <a:srgbClr val="89C3C7"/>
            </a:solidFill>
            <a:ln>
              <a:noFill/>
            </a:ln>
          </p:spPr>
        </p:sp>
        <p:sp>
          <p:nvSpPr>
            <p:cNvPr id="317" name="Google Shape;317;p12"/>
            <p:cNvSpPr txBox="1"/>
            <p:nvPr/>
          </p:nvSpPr>
          <p:spPr>
            <a:xfrm>
              <a:off x="0" y="0"/>
              <a:ext cx="1633637" cy="2343883"/>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8" name="Google Shape;318;p12"/>
          <p:cNvPicPr preferRelativeResize="0"/>
          <p:nvPr/>
        </p:nvPicPr>
        <p:blipFill>
          <a:blip r:embed="rId3">
            <a:alphaModFix/>
          </a:blip>
          <a:stretch>
            <a:fillRect/>
          </a:stretch>
        </p:blipFill>
        <p:spPr>
          <a:xfrm>
            <a:off x="642991" y="799194"/>
            <a:ext cx="5889600" cy="8688600"/>
          </a:xfrm>
          <a:prstGeom prst="ellipse">
            <a:avLst/>
          </a:prstGeom>
          <a:noFill/>
          <a:ln>
            <a:noFill/>
          </a:ln>
        </p:spPr>
      </p:pic>
      <p:grpSp>
        <p:nvGrpSpPr>
          <p:cNvPr id="319" name="Google Shape;319;p12"/>
          <p:cNvGrpSpPr/>
          <p:nvPr/>
        </p:nvGrpSpPr>
        <p:grpSpPr>
          <a:xfrm>
            <a:off x="16527630" y="0"/>
            <a:ext cx="1760370" cy="10287000"/>
            <a:chOff x="0" y="0"/>
            <a:chExt cx="802197" cy="4687765"/>
          </a:xfrm>
        </p:grpSpPr>
        <p:sp>
          <p:nvSpPr>
            <p:cNvPr id="320" name="Google Shape;320;p12"/>
            <p:cNvSpPr/>
            <p:nvPr/>
          </p:nvSpPr>
          <p:spPr>
            <a:xfrm>
              <a:off x="0" y="0"/>
              <a:ext cx="802197" cy="4687765"/>
            </a:xfrm>
            <a:custGeom>
              <a:rect b="b" l="l" r="r" t="t"/>
              <a:pathLst>
                <a:path extrusionOk="0" h="4687765" w="802197">
                  <a:moveTo>
                    <a:pt x="0" y="0"/>
                  </a:moveTo>
                  <a:lnTo>
                    <a:pt x="802197" y="0"/>
                  </a:lnTo>
                  <a:lnTo>
                    <a:pt x="802197" y="4687765"/>
                  </a:lnTo>
                  <a:lnTo>
                    <a:pt x="0" y="4687765"/>
                  </a:lnTo>
                  <a:close/>
                </a:path>
              </a:pathLst>
            </a:custGeom>
            <a:solidFill>
              <a:srgbClr val="BCDCE7"/>
            </a:solidFill>
            <a:ln>
              <a:noFill/>
            </a:ln>
          </p:spPr>
        </p:sp>
        <p:sp>
          <p:nvSpPr>
            <p:cNvPr id="321" name="Google Shape;321;p12"/>
            <p:cNvSpPr txBox="1"/>
            <p:nvPr/>
          </p:nvSpPr>
          <p:spPr>
            <a:xfrm>
              <a:off x="0" y="0"/>
              <a:ext cx="802197" cy="4687765"/>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12"/>
          <p:cNvGrpSpPr/>
          <p:nvPr/>
        </p:nvGrpSpPr>
        <p:grpSpPr>
          <a:xfrm>
            <a:off x="7175704" y="0"/>
            <a:ext cx="9351925" cy="10287000"/>
            <a:chOff x="0" y="0"/>
            <a:chExt cx="4261653" cy="4687765"/>
          </a:xfrm>
        </p:grpSpPr>
        <p:sp>
          <p:nvSpPr>
            <p:cNvPr id="323" name="Google Shape;323;p12"/>
            <p:cNvSpPr/>
            <p:nvPr/>
          </p:nvSpPr>
          <p:spPr>
            <a:xfrm>
              <a:off x="0" y="0"/>
              <a:ext cx="4261653" cy="4687765"/>
            </a:xfrm>
            <a:custGeom>
              <a:rect b="b" l="l" r="r" t="t"/>
              <a:pathLst>
                <a:path extrusionOk="0" h="4687765" w="4261653">
                  <a:moveTo>
                    <a:pt x="0" y="0"/>
                  </a:moveTo>
                  <a:lnTo>
                    <a:pt x="4261653" y="0"/>
                  </a:lnTo>
                  <a:lnTo>
                    <a:pt x="4261653" y="4687765"/>
                  </a:lnTo>
                  <a:lnTo>
                    <a:pt x="0" y="4687765"/>
                  </a:lnTo>
                  <a:close/>
                </a:path>
              </a:pathLst>
            </a:custGeom>
            <a:solidFill>
              <a:srgbClr val="89C3C7"/>
            </a:solidFill>
            <a:ln>
              <a:noFill/>
            </a:ln>
          </p:spPr>
        </p:sp>
        <p:sp>
          <p:nvSpPr>
            <p:cNvPr id="324" name="Google Shape;324;p12"/>
            <p:cNvSpPr txBox="1"/>
            <p:nvPr/>
          </p:nvSpPr>
          <p:spPr>
            <a:xfrm>
              <a:off x="0" y="0"/>
              <a:ext cx="4261653" cy="4687765"/>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12"/>
          <p:cNvSpPr txBox="1"/>
          <p:nvPr/>
        </p:nvSpPr>
        <p:spPr>
          <a:xfrm>
            <a:off x="8216871" y="1546915"/>
            <a:ext cx="7269592" cy="6945520"/>
          </a:xfrm>
          <a:prstGeom prst="rect">
            <a:avLst/>
          </a:prstGeom>
          <a:noFill/>
          <a:ln>
            <a:noFill/>
          </a:ln>
        </p:spPr>
        <p:txBody>
          <a:bodyPr anchorCtr="0" anchor="ctr" bIns="0" lIns="0" spcFirstLastPara="1" rIns="0" wrap="square" tIns="0">
            <a:noAutofit/>
          </a:bodyPr>
          <a:lstStyle/>
          <a:p>
            <a:pPr indent="0" lvl="0" marL="0" marR="0" rtl="0" algn="ctr">
              <a:lnSpc>
                <a:spcPct val="180000"/>
              </a:lnSpc>
              <a:spcBef>
                <a:spcPts val="0"/>
              </a:spcBef>
              <a:spcAft>
                <a:spcPts val="0"/>
              </a:spcAft>
              <a:buNone/>
            </a:pPr>
            <a:r>
              <a:rPr b="1" i="0" lang="en-US" sz="2966" u="none" cap="none" strike="noStrike">
                <a:solidFill>
                  <a:srgbClr val="FFFFFF"/>
                </a:solidFill>
                <a:latin typeface="Montserrat"/>
                <a:ea typeface="Montserrat"/>
                <a:cs typeface="Montserrat"/>
                <a:sym typeface="Montserrat"/>
              </a:rPr>
              <a:t>Discover the top destinations in Scandinavia, each offering its own unique attractions and experiences. From the majestic fjords of Norway to the medieval streets of Denmark and the pristine wilderness of Sweden and Finland, Scandinavia is a treasure trove of unforgettable destinations waiting to be explored.</a:t>
            </a:r>
            <a:endParaRPr/>
          </a:p>
        </p:txBody>
      </p:sp>
      <p:sp>
        <p:nvSpPr>
          <p:cNvPr id="326" name="Google Shape;326;p12"/>
          <p:cNvSpPr/>
          <p:nvPr/>
        </p:nvSpPr>
        <p:spPr>
          <a:xfrm>
            <a:off x="16899889" y="495572"/>
            <a:ext cx="1015851" cy="1066256"/>
          </a:xfrm>
          <a:custGeom>
            <a:rect b="b" l="l" r="r" t="t"/>
            <a:pathLst>
              <a:path extrusionOk="0" h="1066256" w="1015851">
                <a:moveTo>
                  <a:pt x="0" y="0"/>
                </a:moveTo>
                <a:lnTo>
                  <a:pt x="1015851" y="0"/>
                </a:lnTo>
                <a:lnTo>
                  <a:pt x="1015851" y="1066256"/>
                </a:lnTo>
                <a:lnTo>
                  <a:pt x="0" y="1066256"/>
                </a:lnTo>
                <a:lnTo>
                  <a:pt x="0" y="0"/>
                </a:lnTo>
                <a:close/>
              </a:path>
            </a:pathLst>
          </a:custGeom>
          <a:blipFill rotWithShape="1">
            <a:blip r:embed="rId4">
              <a:alphaModFix/>
            </a:blip>
            <a:stretch>
              <a:fillRect b="0" l="0" r="0" t="0"/>
            </a:stretch>
          </a:blipFill>
          <a:ln>
            <a:noFill/>
          </a:ln>
        </p:spPr>
      </p:sp>
      <p:sp>
        <p:nvSpPr>
          <p:cNvPr id="327" name="Google Shape;327;p12"/>
          <p:cNvSpPr/>
          <p:nvPr/>
        </p:nvSpPr>
        <p:spPr>
          <a:xfrm>
            <a:off x="16899889" y="8725172"/>
            <a:ext cx="1015851" cy="1066256"/>
          </a:xfrm>
          <a:custGeom>
            <a:rect b="b" l="l" r="r" t="t"/>
            <a:pathLst>
              <a:path extrusionOk="0" h="1066256" w="1015851">
                <a:moveTo>
                  <a:pt x="0" y="0"/>
                </a:moveTo>
                <a:lnTo>
                  <a:pt x="1015851" y="0"/>
                </a:lnTo>
                <a:lnTo>
                  <a:pt x="1015851" y="1066256"/>
                </a:lnTo>
                <a:lnTo>
                  <a:pt x="0" y="1066256"/>
                </a:lnTo>
                <a:lnTo>
                  <a:pt x="0" y="0"/>
                </a:lnTo>
                <a:close/>
              </a:path>
            </a:pathLst>
          </a:custGeom>
          <a:blipFill rotWithShape="1">
            <a:blip r:embed="rId4">
              <a:alphaModFix/>
            </a:blip>
            <a:stretch>
              <a:fillRect b="0" l="0" r="0" t="0"/>
            </a:stretch>
          </a:blipFill>
          <a:ln>
            <a:noFill/>
          </a:ln>
        </p:spPr>
      </p:sp>
      <p:sp>
        <p:nvSpPr>
          <p:cNvPr id="328" name="Google Shape;328;p12"/>
          <p:cNvSpPr/>
          <p:nvPr/>
        </p:nvSpPr>
        <p:spPr>
          <a:xfrm>
            <a:off x="16964568" y="4642914"/>
            <a:ext cx="886493" cy="1001173"/>
          </a:xfrm>
          <a:custGeom>
            <a:rect b="b" l="l" r="r" t="t"/>
            <a:pathLst>
              <a:path extrusionOk="0" h="1001173" w="886493">
                <a:moveTo>
                  <a:pt x="0" y="0"/>
                </a:moveTo>
                <a:lnTo>
                  <a:pt x="886493" y="0"/>
                </a:lnTo>
                <a:lnTo>
                  <a:pt x="886493" y="1001172"/>
                </a:lnTo>
                <a:lnTo>
                  <a:pt x="0" y="1001172"/>
                </a:lnTo>
                <a:lnTo>
                  <a:pt x="0" y="0"/>
                </a:lnTo>
                <a:close/>
              </a:path>
            </a:pathLst>
          </a:custGeom>
          <a:blipFill rotWithShape="1">
            <a:blip r:embed="rId5">
              <a:alphaModFix/>
            </a:blip>
            <a:stretch>
              <a:fillRect b="0" l="0" r="0" t="0"/>
            </a:stretch>
          </a:blipFill>
          <a:ln>
            <a:noFill/>
          </a:ln>
        </p:spPr>
      </p:sp>
      <p:grpSp>
        <p:nvGrpSpPr>
          <p:cNvPr id="329" name="Google Shape;329;p12"/>
          <p:cNvGrpSpPr/>
          <p:nvPr/>
        </p:nvGrpSpPr>
        <p:grpSpPr>
          <a:xfrm>
            <a:off x="16919611" y="2614167"/>
            <a:ext cx="965229" cy="965229"/>
            <a:chOff x="-14907" y="-14907"/>
            <a:chExt cx="1286972" cy="1286972"/>
          </a:xfrm>
        </p:grpSpPr>
        <p:grpSp>
          <p:nvGrpSpPr>
            <p:cNvPr id="330" name="Google Shape;330;p12"/>
            <p:cNvGrpSpPr/>
            <p:nvPr/>
          </p:nvGrpSpPr>
          <p:grpSpPr>
            <a:xfrm>
              <a:off x="538872" y="-14907"/>
              <a:ext cx="194322" cy="1286972"/>
              <a:chOff x="0" y="-9525"/>
              <a:chExt cx="124164" cy="822325"/>
            </a:xfrm>
          </p:grpSpPr>
          <p:sp>
            <p:nvSpPr>
              <p:cNvPr id="331" name="Google Shape;331;p12"/>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332" name="Google Shape;332;p12"/>
              <p:cNvSpPr txBox="1"/>
              <p:nvPr/>
            </p:nvSpPr>
            <p:spPr>
              <a:xfrm>
                <a:off x="0" y="-9525"/>
                <a:ext cx="124164"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2"/>
            <p:cNvGrpSpPr/>
            <p:nvPr/>
          </p:nvGrpSpPr>
          <p:grpSpPr>
            <a:xfrm rot="-5400000">
              <a:off x="531418" y="-7454"/>
              <a:ext cx="194322" cy="1286972"/>
              <a:chOff x="0" y="-9525"/>
              <a:chExt cx="124164" cy="822325"/>
            </a:xfrm>
          </p:grpSpPr>
          <p:sp>
            <p:nvSpPr>
              <p:cNvPr id="334" name="Google Shape;334;p12"/>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335" name="Google Shape;335;p12"/>
              <p:cNvSpPr txBox="1"/>
              <p:nvPr/>
            </p:nvSpPr>
            <p:spPr>
              <a:xfrm>
                <a:off x="0" y="-9525"/>
                <a:ext cx="124164"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2"/>
            <p:cNvGrpSpPr/>
            <p:nvPr/>
          </p:nvGrpSpPr>
          <p:grpSpPr>
            <a:xfrm rot="-2700000">
              <a:off x="533602" y="-12724"/>
              <a:ext cx="194322" cy="1286972"/>
              <a:chOff x="0" y="-9525"/>
              <a:chExt cx="124164" cy="822325"/>
            </a:xfrm>
          </p:grpSpPr>
          <p:sp>
            <p:nvSpPr>
              <p:cNvPr id="337" name="Google Shape;337;p12"/>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338" name="Google Shape;338;p12"/>
              <p:cNvSpPr txBox="1"/>
              <p:nvPr/>
            </p:nvSpPr>
            <p:spPr>
              <a:xfrm>
                <a:off x="0" y="-9525"/>
                <a:ext cx="124164"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2"/>
            <p:cNvGrpSpPr/>
            <p:nvPr/>
          </p:nvGrpSpPr>
          <p:grpSpPr>
            <a:xfrm rot="-8100000">
              <a:off x="533602" y="-2183"/>
              <a:ext cx="194322" cy="1286972"/>
              <a:chOff x="0" y="-9525"/>
              <a:chExt cx="124164" cy="822325"/>
            </a:xfrm>
          </p:grpSpPr>
          <p:sp>
            <p:nvSpPr>
              <p:cNvPr id="340" name="Google Shape;340;p12"/>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341" name="Google Shape;341;p12"/>
              <p:cNvSpPr txBox="1"/>
              <p:nvPr/>
            </p:nvSpPr>
            <p:spPr>
              <a:xfrm>
                <a:off x="0" y="-9525"/>
                <a:ext cx="124164"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42" name="Google Shape;342;p12"/>
          <p:cNvGrpSpPr/>
          <p:nvPr/>
        </p:nvGrpSpPr>
        <p:grpSpPr>
          <a:xfrm>
            <a:off x="16919611" y="6696425"/>
            <a:ext cx="965229" cy="965229"/>
            <a:chOff x="-14907" y="-14907"/>
            <a:chExt cx="1286972" cy="1286972"/>
          </a:xfrm>
        </p:grpSpPr>
        <p:grpSp>
          <p:nvGrpSpPr>
            <p:cNvPr id="343" name="Google Shape;343;p12"/>
            <p:cNvGrpSpPr/>
            <p:nvPr/>
          </p:nvGrpSpPr>
          <p:grpSpPr>
            <a:xfrm>
              <a:off x="538872" y="-14907"/>
              <a:ext cx="194322" cy="1286972"/>
              <a:chOff x="0" y="-9525"/>
              <a:chExt cx="124164" cy="822325"/>
            </a:xfrm>
          </p:grpSpPr>
          <p:sp>
            <p:nvSpPr>
              <p:cNvPr id="344" name="Google Shape;344;p12"/>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345" name="Google Shape;345;p12"/>
              <p:cNvSpPr txBox="1"/>
              <p:nvPr/>
            </p:nvSpPr>
            <p:spPr>
              <a:xfrm>
                <a:off x="0" y="-9525"/>
                <a:ext cx="124164"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12"/>
            <p:cNvGrpSpPr/>
            <p:nvPr/>
          </p:nvGrpSpPr>
          <p:grpSpPr>
            <a:xfrm rot="-5400000">
              <a:off x="531418" y="-7454"/>
              <a:ext cx="194322" cy="1286972"/>
              <a:chOff x="0" y="-9525"/>
              <a:chExt cx="124164" cy="822325"/>
            </a:xfrm>
          </p:grpSpPr>
          <p:sp>
            <p:nvSpPr>
              <p:cNvPr id="347" name="Google Shape;347;p12"/>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348" name="Google Shape;348;p12"/>
              <p:cNvSpPr txBox="1"/>
              <p:nvPr/>
            </p:nvSpPr>
            <p:spPr>
              <a:xfrm>
                <a:off x="0" y="-9525"/>
                <a:ext cx="124164"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2"/>
            <p:cNvGrpSpPr/>
            <p:nvPr/>
          </p:nvGrpSpPr>
          <p:grpSpPr>
            <a:xfrm rot="-2700000">
              <a:off x="533602" y="-12724"/>
              <a:ext cx="194322" cy="1286972"/>
              <a:chOff x="0" y="-9525"/>
              <a:chExt cx="124164" cy="822325"/>
            </a:xfrm>
          </p:grpSpPr>
          <p:sp>
            <p:nvSpPr>
              <p:cNvPr id="350" name="Google Shape;350;p12"/>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351" name="Google Shape;351;p12"/>
              <p:cNvSpPr txBox="1"/>
              <p:nvPr/>
            </p:nvSpPr>
            <p:spPr>
              <a:xfrm>
                <a:off x="0" y="-9525"/>
                <a:ext cx="124164"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2"/>
            <p:cNvGrpSpPr/>
            <p:nvPr/>
          </p:nvGrpSpPr>
          <p:grpSpPr>
            <a:xfrm rot="-8100000">
              <a:off x="533602" y="-2183"/>
              <a:ext cx="194322" cy="1286972"/>
              <a:chOff x="0" y="-9525"/>
              <a:chExt cx="124164" cy="822325"/>
            </a:xfrm>
          </p:grpSpPr>
          <p:sp>
            <p:nvSpPr>
              <p:cNvPr id="353" name="Google Shape;353;p12"/>
              <p:cNvSpPr/>
              <p:nvPr/>
            </p:nvSpPr>
            <p:spPr>
              <a:xfrm>
                <a:off x="0" y="0"/>
                <a:ext cx="124164" cy="812800"/>
              </a:xfrm>
              <a:custGeom>
                <a:rect b="b" l="l" r="r" t="t"/>
                <a:pathLst>
                  <a:path extrusionOk="0" h="812800" w="124164">
                    <a:moveTo>
                      <a:pt x="0" y="0"/>
                    </a:moveTo>
                    <a:lnTo>
                      <a:pt x="124164" y="0"/>
                    </a:lnTo>
                    <a:lnTo>
                      <a:pt x="124164" y="812800"/>
                    </a:lnTo>
                    <a:lnTo>
                      <a:pt x="0" y="812800"/>
                    </a:lnTo>
                    <a:close/>
                  </a:path>
                </a:pathLst>
              </a:custGeom>
              <a:solidFill>
                <a:srgbClr val="FFFFFF"/>
              </a:solidFill>
              <a:ln>
                <a:noFill/>
              </a:ln>
            </p:spPr>
          </p:sp>
          <p:sp>
            <p:nvSpPr>
              <p:cNvPr id="354" name="Google Shape;354;p12"/>
              <p:cNvSpPr txBox="1"/>
              <p:nvPr/>
            </p:nvSpPr>
            <p:spPr>
              <a:xfrm>
                <a:off x="0" y="-9525"/>
                <a:ext cx="124164" cy="822325"/>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358" name="Shape 358"/>
        <p:cNvGrpSpPr/>
        <p:nvPr/>
      </p:nvGrpSpPr>
      <p:grpSpPr>
        <a:xfrm>
          <a:off x="0" y="0"/>
          <a:ext cx="0" cy="0"/>
          <a:chOff x="0" y="0"/>
          <a:chExt cx="0" cy="0"/>
        </a:xfrm>
      </p:grpSpPr>
      <p:pic>
        <p:nvPicPr>
          <p:cNvPr id="359" name="Google Shape;359;p13"/>
          <p:cNvPicPr preferRelativeResize="0"/>
          <p:nvPr/>
        </p:nvPicPr>
        <p:blipFill rotWithShape="1">
          <a:blip r:embed="rId3">
            <a:alphaModFix/>
          </a:blip>
          <a:srcRect b="4011" l="34585" r="34232" t="19408"/>
          <a:stretch/>
        </p:blipFill>
        <p:spPr>
          <a:xfrm>
            <a:off x="0" y="2508664"/>
            <a:ext cx="4750619" cy="7778336"/>
          </a:xfrm>
          <a:prstGeom prst="rect">
            <a:avLst/>
          </a:prstGeom>
          <a:noFill/>
          <a:ln>
            <a:noFill/>
          </a:ln>
        </p:spPr>
      </p:pic>
      <p:grpSp>
        <p:nvGrpSpPr>
          <p:cNvPr id="360" name="Google Shape;360;p13"/>
          <p:cNvGrpSpPr/>
          <p:nvPr/>
        </p:nvGrpSpPr>
        <p:grpSpPr>
          <a:xfrm>
            <a:off x="0" y="0"/>
            <a:ext cx="18288000" cy="2508664"/>
            <a:chOff x="0" y="0"/>
            <a:chExt cx="8333805" cy="1143193"/>
          </a:xfrm>
        </p:grpSpPr>
        <p:sp>
          <p:nvSpPr>
            <p:cNvPr id="361" name="Google Shape;361;p13"/>
            <p:cNvSpPr/>
            <p:nvPr/>
          </p:nvSpPr>
          <p:spPr>
            <a:xfrm>
              <a:off x="0" y="0"/>
              <a:ext cx="8333804" cy="1143193"/>
            </a:xfrm>
            <a:custGeom>
              <a:rect b="b" l="l" r="r" t="t"/>
              <a:pathLst>
                <a:path extrusionOk="0" h="1143193" w="8333804">
                  <a:moveTo>
                    <a:pt x="0" y="0"/>
                  </a:moveTo>
                  <a:lnTo>
                    <a:pt x="8333804" y="0"/>
                  </a:lnTo>
                  <a:lnTo>
                    <a:pt x="8333804" y="1143193"/>
                  </a:lnTo>
                  <a:lnTo>
                    <a:pt x="0" y="1143193"/>
                  </a:lnTo>
                  <a:close/>
                </a:path>
              </a:pathLst>
            </a:custGeom>
            <a:solidFill>
              <a:srgbClr val="F1CF79"/>
            </a:solidFill>
            <a:ln>
              <a:noFill/>
            </a:ln>
          </p:spPr>
        </p:sp>
        <p:sp>
          <p:nvSpPr>
            <p:cNvPr id="362" name="Google Shape;362;p13"/>
            <p:cNvSpPr txBox="1"/>
            <p:nvPr/>
          </p:nvSpPr>
          <p:spPr>
            <a:xfrm>
              <a:off x="0" y="0"/>
              <a:ext cx="8333805" cy="1143193"/>
            </a:xfrm>
            <a:prstGeom prst="rect">
              <a:avLst/>
            </a:prstGeom>
            <a:noFill/>
            <a:ln>
              <a:noFill/>
            </a:ln>
          </p:spPr>
          <p:txBody>
            <a:bodyPr anchorCtr="0" anchor="ctr" bIns="62350" lIns="62350" spcFirstLastPara="1" rIns="62350" wrap="square" tIns="6235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3"/>
          <p:cNvGrpSpPr/>
          <p:nvPr/>
        </p:nvGrpSpPr>
        <p:grpSpPr>
          <a:xfrm>
            <a:off x="6937475" y="3355128"/>
            <a:ext cx="4024387" cy="771525"/>
            <a:chOff x="0" y="0"/>
            <a:chExt cx="2119842" cy="406400"/>
          </a:xfrm>
        </p:grpSpPr>
        <p:sp>
          <p:nvSpPr>
            <p:cNvPr id="364" name="Google Shape;364;p13"/>
            <p:cNvSpPr/>
            <p:nvPr/>
          </p:nvSpPr>
          <p:spPr>
            <a:xfrm>
              <a:off x="0" y="0"/>
              <a:ext cx="2119842" cy="406400"/>
            </a:xfrm>
            <a:custGeom>
              <a:rect b="b" l="l" r="r" t="t"/>
              <a:pathLst>
                <a:path extrusionOk="0" h="406400" w="2119842">
                  <a:moveTo>
                    <a:pt x="1916642" y="0"/>
                  </a:moveTo>
                  <a:cubicBezTo>
                    <a:pt x="2028866" y="0"/>
                    <a:pt x="2119842" y="90976"/>
                    <a:pt x="2119842" y="203200"/>
                  </a:cubicBezTo>
                  <a:cubicBezTo>
                    <a:pt x="2119842" y="315424"/>
                    <a:pt x="2028866" y="406400"/>
                    <a:pt x="1916642" y="406400"/>
                  </a:cubicBezTo>
                  <a:lnTo>
                    <a:pt x="203200" y="406400"/>
                  </a:lnTo>
                  <a:cubicBezTo>
                    <a:pt x="90976" y="406400"/>
                    <a:pt x="0" y="315424"/>
                    <a:pt x="0" y="203200"/>
                  </a:cubicBezTo>
                  <a:cubicBezTo>
                    <a:pt x="0" y="90976"/>
                    <a:pt x="90976" y="0"/>
                    <a:pt x="203200" y="0"/>
                  </a:cubicBezTo>
                  <a:close/>
                </a:path>
              </a:pathLst>
            </a:custGeom>
            <a:solidFill>
              <a:srgbClr val="89C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3"/>
            <p:cNvSpPr txBox="1"/>
            <p:nvPr/>
          </p:nvSpPr>
          <p:spPr>
            <a:xfrm>
              <a:off x="0" y="0"/>
              <a:ext cx="2119842" cy="406400"/>
            </a:xfrm>
            <a:prstGeom prst="rect">
              <a:avLst/>
            </a:prstGeom>
            <a:noFill/>
            <a:ln>
              <a:noFill/>
            </a:ln>
          </p:spPr>
          <p:txBody>
            <a:bodyPr anchorCtr="0" anchor="ctr" bIns="50800" lIns="50800" spcFirstLastPara="1" rIns="50800" wrap="square" tIns="5080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3"/>
          <p:cNvGrpSpPr/>
          <p:nvPr/>
        </p:nvGrpSpPr>
        <p:grpSpPr>
          <a:xfrm>
            <a:off x="13423014" y="3355128"/>
            <a:ext cx="4024387" cy="771525"/>
            <a:chOff x="0" y="0"/>
            <a:chExt cx="2119842" cy="406400"/>
          </a:xfrm>
        </p:grpSpPr>
        <p:sp>
          <p:nvSpPr>
            <p:cNvPr id="367" name="Google Shape;367;p13"/>
            <p:cNvSpPr/>
            <p:nvPr/>
          </p:nvSpPr>
          <p:spPr>
            <a:xfrm>
              <a:off x="0" y="0"/>
              <a:ext cx="2119842" cy="406400"/>
            </a:xfrm>
            <a:custGeom>
              <a:rect b="b" l="l" r="r" t="t"/>
              <a:pathLst>
                <a:path extrusionOk="0" h="406400" w="2119842">
                  <a:moveTo>
                    <a:pt x="1916642" y="0"/>
                  </a:moveTo>
                  <a:cubicBezTo>
                    <a:pt x="2028866" y="0"/>
                    <a:pt x="2119842" y="90976"/>
                    <a:pt x="2119842" y="203200"/>
                  </a:cubicBezTo>
                  <a:cubicBezTo>
                    <a:pt x="2119842" y="315424"/>
                    <a:pt x="2028866" y="406400"/>
                    <a:pt x="1916642" y="406400"/>
                  </a:cubicBezTo>
                  <a:lnTo>
                    <a:pt x="203200" y="406400"/>
                  </a:lnTo>
                  <a:cubicBezTo>
                    <a:pt x="90976" y="406400"/>
                    <a:pt x="0" y="315424"/>
                    <a:pt x="0" y="203200"/>
                  </a:cubicBezTo>
                  <a:cubicBezTo>
                    <a:pt x="0" y="90976"/>
                    <a:pt x="90976" y="0"/>
                    <a:pt x="203200" y="0"/>
                  </a:cubicBezTo>
                  <a:close/>
                </a:path>
              </a:pathLst>
            </a:custGeom>
            <a:solidFill>
              <a:srgbClr val="89C3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3"/>
            <p:cNvSpPr txBox="1"/>
            <p:nvPr/>
          </p:nvSpPr>
          <p:spPr>
            <a:xfrm>
              <a:off x="0" y="0"/>
              <a:ext cx="2119842" cy="406400"/>
            </a:xfrm>
            <a:prstGeom prst="rect">
              <a:avLst/>
            </a:prstGeom>
            <a:noFill/>
            <a:ln>
              <a:noFill/>
            </a:ln>
          </p:spPr>
          <p:txBody>
            <a:bodyPr anchorCtr="0" anchor="ctr" bIns="50800" lIns="50800" spcFirstLastPara="1" rIns="50800" wrap="square" tIns="50800">
              <a:noAutofit/>
            </a:bodyPr>
            <a:lstStyle/>
            <a:p>
              <a:pPr indent="0" lvl="0" marL="0" marR="0" rtl="0" algn="ctr">
                <a:lnSpc>
                  <a:spcPct val="8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369" name="Google Shape;369;p13"/>
          <p:cNvGraphicFramePr/>
          <p:nvPr/>
        </p:nvGraphicFramePr>
        <p:xfrm>
          <a:off x="5285948" y="4523615"/>
          <a:ext cx="3000000" cy="3000000"/>
        </p:xfrm>
        <a:graphic>
          <a:graphicData uri="http://schemas.openxmlformats.org/drawingml/2006/table">
            <a:tbl>
              <a:tblPr>
                <a:noFill/>
                <a:tableStyleId>{21D5A1E9-C42C-49DB-A2B0-FBAE8A366503}</a:tableStyleId>
              </a:tblPr>
              <a:tblGrid>
                <a:gridCol w="1734300"/>
                <a:gridCol w="3941600"/>
              </a:tblGrid>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08:00-10:00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10:00-12:00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12:00-14:00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14:00-16:00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16:00-18:00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370" name="Google Shape;370;p13"/>
          <p:cNvGraphicFramePr/>
          <p:nvPr/>
        </p:nvGraphicFramePr>
        <p:xfrm>
          <a:off x="11771487" y="4523615"/>
          <a:ext cx="3000000" cy="3000000"/>
        </p:xfrm>
        <a:graphic>
          <a:graphicData uri="http://schemas.openxmlformats.org/drawingml/2006/table">
            <a:tbl>
              <a:tblPr>
                <a:noFill/>
                <a:tableStyleId>{21D5A1E9-C42C-49DB-A2B0-FBAE8A366503}</a:tableStyleId>
              </a:tblPr>
              <a:tblGrid>
                <a:gridCol w="1734300"/>
                <a:gridCol w="3941600"/>
              </a:tblGrid>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08:00-10:00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10:00-12:00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12:00-14:00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14:00-16:00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10625">
                <a:tc>
                  <a:txBody>
                    <a:bodyPr/>
                    <a:lstStyle/>
                    <a:p>
                      <a:pPr indent="0" lvl="0" marL="0" marR="0" rtl="0" algn="l">
                        <a:lnSpc>
                          <a:spcPct val="140000"/>
                        </a:lnSpc>
                        <a:spcBef>
                          <a:spcPts val="0"/>
                        </a:spcBef>
                        <a:spcAft>
                          <a:spcPts val="0"/>
                        </a:spcAft>
                        <a:buNone/>
                      </a:pPr>
                      <a:r>
                        <a:rPr b="1" lang="en-US" sz="1700" u="none" cap="none" strike="noStrike">
                          <a:solidFill>
                            <a:srgbClr val="000000"/>
                          </a:solidFill>
                          <a:latin typeface="Cabin"/>
                          <a:ea typeface="Cabin"/>
                          <a:cs typeface="Cabin"/>
                          <a:sym typeface="Cabin"/>
                        </a:rPr>
                        <a:t>16:00-18:00</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2000" u="none" cap="none" strike="noStrike">
                          <a:solidFill>
                            <a:srgbClr val="000000"/>
                          </a:solidFill>
                          <a:latin typeface="Cabin"/>
                          <a:ea typeface="Cabin"/>
                          <a:cs typeface="Cabin"/>
                          <a:sym typeface="Cabin"/>
                        </a:rPr>
                        <a:t>Destination or place to go</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71" name="Google Shape;371;p13"/>
          <p:cNvSpPr txBox="1"/>
          <p:nvPr/>
        </p:nvSpPr>
        <p:spPr>
          <a:xfrm>
            <a:off x="1904678" y="450405"/>
            <a:ext cx="14478600" cy="1570800"/>
          </a:xfrm>
          <a:prstGeom prst="rect">
            <a:avLst/>
          </a:prstGeom>
          <a:noFill/>
          <a:ln>
            <a:noFill/>
          </a:ln>
        </p:spPr>
        <p:txBody>
          <a:bodyPr anchorCtr="0" anchor="t" bIns="0" lIns="0" spcFirstLastPara="1" rIns="0" wrap="square" tIns="0">
            <a:spAutoFit/>
          </a:bodyPr>
          <a:lstStyle/>
          <a:p>
            <a:pPr indent="0" lvl="0" marL="0" marR="0" rtl="0" algn="ctr">
              <a:lnSpc>
                <a:spcPct val="115002"/>
              </a:lnSpc>
              <a:spcBef>
                <a:spcPts val="0"/>
              </a:spcBef>
              <a:spcAft>
                <a:spcPts val="0"/>
              </a:spcAft>
              <a:buNone/>
            </a:pPr>
            <a:r>
              <a:rPr b="1" i="0" lang="en-US" sz="10205" u="none" cap="none" strike="noStrike">
                <a:solidFill>
                  <a:srgbClr val="385473"/>
                </a:solidFill>
                <a:latin typeface="Montserrat Black"/>
                <a:ea typeface="Montserrat Black"/>
                <a:cs typeface="Montserrat Black"/>
                <a:sym typeface="Montserrat Black"/>
              </a:rPr>
              <a:t>SAMPLE ITINERARY</a:t>
            </a:r>
            <a:endParaRPr/>
          </a:p>
        </p:txBody>
      </p:sp>
      <p:sp>
        <p:nvSpPr>
          <p:cNvPr id="372" name="Google Shape;372;p13"/>
          <p:cNvSpPr txBox="1"/>
          <p:nvPr/>
        </p:nvSpPr>
        <p:spPr>
          <a:xfrm>
            <a:off x="7544159" y="3519564"/>
            <a:ext cx="1888500" cy="4002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600" u="none" cap="none" strike="noStrike">
                <a:solidFill>
                  <a:srgbClr val="FFFFFF"/>
                </a:solidFill>
                <a:latin typeface="Cabin"/>
                <a:ea typeface="Cabin"/>
                <a:cs typeface="Cabin"/>
                <a:sym typeface="Cabin"/>
              </a:rPr>
              <a:t>CITY NAME</a:t>
            </a:r>
            <a:endParaRPr/>
          </a:p>
        </p:txBody>
      </p:sp>
      <p:sp>
        <p:nvSpPr>
          <p:cNvPr id="373" name="Google Shape;373;p13"/>
          <p:cNvSpPr txBox="1"/>
          <p:nvPr/>
        </p:nvSpPr>
        <p:spPr>
          <a:xfrm>
            <a:off x="14029698" y="3519564"/>
            <a:ext cx="1888500" cy="4002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600" u="none" cap="none" strike="noStrike">
                <a:solidFill>
                  <a:srgbClr val="FFFFFF"/>
                </a:solidFill>
                <a:latin typeface="Cabin"/>
                <a:ea typeface="Cabin"/>
                <a:cs typeface="Cabin"/>
                <a:sym typeface="Cabin"/>
              </a:rPr>
              <a:t>CITY NAME</a:t>
            </a:r>
            <a:endParaRPr/>
          </a:p>
        </p:txBody>
      </p:sp>
      <p:sp>
        <p:nvSpPr>
          <p:cNvPr id="374" name="Google Shape;374;p13"/>
          <p:cNvSpPr txBox="1"/>
          <p:nvPr/>
        </p:nvSpPr>
        <p:spPr>
          <a:xfrm>
            <a:off x="5490261" y="3529955"/>
            <a:ext cx="1166400" cy="4002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600" u="none" cap="none" strike="noStrike">
                <a:solidFill>
                  <a:srgbClr val="000000"/>
                </a:solidFill>
                <a:latin typeface="Cabin"/>
                <a:ea typeface="Cabin"/>
                <a:cs typeface="Cabin"/>
                <a:sym typeface="Cabin"/>
              </a:rPr>
              <a:t>DAY 1</a:t>
            </a:r>
            <a:endParaRPr/>
          </a:p>
        </p:txBody>
      </p:sp>
      <p:sp>
        <p:nvSpPr>
          <p:cNvPr id="375" name="Google Shape;375;p13"/>
          <p:cNvSpPr txBox="1"/>
          <p:nvPr/>
        </p:nvSpPr>
        <p:spPr>
          <a:xfrm>
            <a:off x="11975800" y="3529955"/>
            <a:ext cx="1166400" cy="4002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600" u="none" cap="none" strike="noStrike">
                <a:solidFill>
                  <a:srgbClr val="000000"/>
                </a:solidFill>
                <a:latin typeface="Cabin"/>
                <a:ea typeface="Cabin"/>
                <a:cs typeface="Cabin"/>
                <a:sym typeface="Cabin"/>
              </a:rPr>
              <a:t>DAY 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379" name="Shape 379"/>
        <p:cNvGrpSpPr/>
        <p:nvPr/>
      </p:nvGrpSpPr>
      <p:grpSpPr>
        <a:xfrm>
          <a:off x="0" y="0"/>
          <a:ext cx="0" cy="0"/>
          <a:chOff x="0" y="0"/>
          <a:chExt cx="0" cy="0"/>
        </a:xfrm>
      </p:grpSpPr>
      <p:pic>
        <p:nvPicPr>
          <p:cNvPr id="380" name="Google Shape;380;p14"/>
          <p:cNvPicPr preferRelativeResize="0"/>
          <p:nvPr/>
        </p:nvPicPr>
        <p:blipFill rotWithShape="1">
          <a:blip r:embed="rId3">
            <a:alphaModFix/>
          </a:blip>
          <a:srcRect b="0" l="32841" r="4081" t="958"/>
          <a:stretch/>
        </p:blipFill>
        <p:spPr>
          <a:xfrm>
            <a:off x="8460669" y="0"/>
            <a:ext cx="9827331" cy="10287000"/>
          </a:xfrm>
          <a:prstGeom prst="rect">
            <a:avLst/>
          </a:prstGeom>
          <a:noFill/>
          <a:ln>
            <a:noFill/>
          </a:ln>
        </p:spPr>
      </p:pic>
      <p:grpSp>
        <p:nvGrpSpPr>
          <p:cNvPr id="381" name="Google Shape;381;p14"/>
          <p:cNvGrpSpPr/>
          <p:nvPr/>
        </p:nvGrpSpPr>
        <p:grpSpPr>
          <a:xfrm>
            <a:off x="0" y="0"/>
            <a:ext cx="4230334" cy="4381864"/>
            <a:chOff x="0" y="0"/>
            <a:chExt cx="5640446" cy="5842485"/>
          </a:xfrm>
        </p:grpSpPr>
        <p:grpSp>
          <p:nvGrpSpPr>
            <p:cNvPr id="382" name="Google Shape;382;p14"/>
            <p:cNvGrpSpPr/>
            <p:nvPr/>
          </p:nvGrpSpPr>
          <p:grpSpPr>
            <a:xfrm rot="10800000">
              <a:off x="0" y="0"/>
              <a:ext cx="5640446" cy="5842485"/>
              <a:chOff x="0" y="-9525"/>
              <a:chExt cx="931051" cy="964401"/>
            </a:xfrm>
          </p:grpSpPr>
          <p:sp>
            <p:nvSpPr>
              <p:cNvPr id="383" name="Google Shape;383;p14"/>
              <p:cNvSpPr/>
              <p:nvPr/>
            </p:nvSpPr>
            <p:spPr>
              <a:xfrm>
                <a:off x="0" y="0"/>
                <a:ext cx="931051" cy="954876"/>
              </a:xfrm>
              <a:custGeom>
                <a:rect b="b" l="l" r="r" t="t"/>
                <a:pathLst>
                  <a:path extrusionOk="0" h="954876" w="931051">
                    <a:moveTo>
                      <a:pt x="0" y="0"/>
                    </a:moveTo>
                    <a:lnTo>
                      <a:pt x="931051" y="0"/>
                    </a:lnTo>
                    <a:lnTo>
                      <a:pt x="931051" y="954876"/>
                    </a:lnTo>
                    <a:lnTo>
                      <a:pt x="0" y="954876"/>
                    </a:lnTo>
                    <a:close/>
                  </a:path>
                </a:pathLst>
              </a:custGeom>
              <a:solidFill>
                <a:srgbClr val="F1CF79"/>
              </a:solidFill>
              <a:ln>
                <a:noFill/>
              </a:ln>
            </p:spPr>
          </p:sp>
          <p:sp>
            <p:nvSpPr>
              <p:cNvPr id="384" name="Google Shape;384;p14"/>
              <p:cNvSpPr txBox="1"/>
              <p:nvPr/>
            </p:nvSpPr>
            <p:spPr>
              <a:xfrm>
                <a:off x="0" y="-9525"/>
                <a:ext cx="931051" cy="964401"/>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5" name="Google Shape;385;p14"/>
            <p:cNvSpPr/>
            <p:nvPr/>
          </p:nvSpPr>
          <p:spPr>
            <a:xfrm rot="-5400000">
              <a:off x="1391511" y="1408677"/>
              <a:ext cx="5657612" cy="2840258"/>
            </a:xfrm>
            <a:custGeom>
              <a:rect b="b" l="l" r="r" t="t"/>
              <a:pathLst>
                <a:path extrusionOk="0" h="2840258" w="5657612">
                  <a:moveTo>
                    <a:pt x="0" y="0"/>
                  </a:moveTo>
                  <a:lnTo>
                    <a:pt x="5657611" y="0"/>
                  </a:lnTo>
                  <a:lnTo>
                    <a:pt x="5657611" y="2840258"/>
                  </a:lnTo>
                  <a:lnTo>
                    <a:pt x="0" y="2840258"/>
                  </a:lnTo>
                  <a:lnTo>
                    <a:pt x="0" y="0"/>
                  </a:lnTo>
                  <a:close/>
                </a:path>
              </a:pathLst>
            </a:custGeom>
            <a:blipFill rotWithShape="1">
              <a:blip r:embed="rId4">
                <a:alphaModFix/>
              </a:blip>
              <a:stretch>
                <a:fillRect b="0" l="0" r="0" t="0"/>
              </a:stretch>
            </a:blipFill>
            <a:ln>
              <a:noFill/>
            </a:ln>
          </p:spPr>
        </p:sp>
        <p:sp>
          <p:nvSpPr>
            <p:cNvPr id="386" name="Google Shape;386;p14"/>
            <p:cNvSpPr/>
            <p:nvPr/>
          </p:nvSpPr>
          <p:spPr>
            <a:xfrm flipH="1" rot="10800000">
              <a:off x="0" y="2811451"/>
              <a:ext cx="2820223" cy="2820223"/>
            </a:xfrm>
            <a:custGeom>
              <a:rect b="b" l="l" r="r" t="t"/>
              <a:pathLst>
                <a:path extrusionOk="0" h="2820223" w="2820223">
                  <a:moveTo>
                    <a:pt x="2820223" y="0"/>
                  </a:moveTo>
                  <a:lnTo>
                    <a:pt x="0" y="0"/>
                  </a:lnTo>
                  <a:lnTo>
                    <a:pt x="0" y="2820223"/>
                  </a:lnTo>
                  <a:lnTo>
                    <a:pt x="2820223" y="2820223"/>
                  </a:lnTo>
                  <a:lnTo>
                    <a:pt x="2820223" y="0"/>
                  </a:lnTo>
                  <a:close/>
                </a:path>
              </a:pathLst>
            </a:custGeom>
            <a:blipFill rotWithShape="1">
              <a:blip r:embed="rId5">
                <a:alphaModFix/>
              </a:blip>
              <a:stretch>
                <a:fillRect b="0" l="0" r="0" t="0"/>
              </a:stretch>
            </a:blipFill>
            <a:ln>
              <a:noFill/>
            </a:ln>
          </p:spPr>
        </p:sp>
        <p:sp>
          <p:nvSpPr>
            <p:cNvPr id="387" name="Google Shape;387;p14"/>
            <p:cNvSpPr/>
            <p:nvPr/>
          </p:nvSpPr>
          <p:spPr>
            <a:xfrm flipH="1" rot="-5400000">
              <a:off x="0" y="8583"/>
              <a:ext cx="2820223" cy="2820223"/>
            </a:xfrm>
            <a:custGeom>
              <a:rect b="b" l="l" r="r" t="t"/>
              <a:pathLst>
                <a:path extrusionOk="0" h="2820223" w="2820223">
                  <a:moveTo>
                    <a:pt x="2820223" y="0"/>
                  </a:moveTo>
                  <a:lnTo>
                    <a:pt x="0" y="0"/>
                  </a:lnTo>
                  <a:lnTo>
                    <a:pt x="0" y="2820223"/>
                  </a:lnTo>
                  <a:lnTo>
                    <a:pt x="2820223" y="2820223"/>
                  </a:lnTo>
                  <a:lnTo>
                    <a:pt x="2820223" y="0"/>
                  </a:lnTo>
                  <a:close/>
                </a:path>
              </a:pathLst>
            </a:custGeom>
            <a:blipFill rotWithShape="1">
              <a:blip r:embed="rId6">
                <a:alphaModFix/>
              </a:blip>
              <a:stretch>
                <a:fillRect b="0" l="0" r="0" t="0"/>
              </a:stretch>
            </a:blipFill>
            <a:ln>
              <a:noFill/>
            </a:ln>
          </p:spPr>
        </p:sp>
      </p:grpSp>
      <p:grpSp>
        <p:nvGrpSpPr>
          <p:cNvPr id="388" name="Google Shape;388;p14"/>
          <p:cNvGrpSpPr/>
          <p:nvPr/>
        </p:nvGrpSpPr>
        <p:grpSpPr>
          <a:xfrm rot="10800000">
            <a:off x="4230334" y="0"/>
            <a:ext cx="4230334" cy="2212571"/>
            <a:chOff x="0" y="-9525"/>
            <a:chExt cx="931051" cy="486963"/>
          </a:xfrm>
        </p:grpSpPr>
        <p:sp>
          <p:nvSpPr>
            <p:cNvPr id="389" name="Google Shape;389;p14"/>
            <p:cNvSpPr/>
            <p:nvPr/>
          </p:nvSpPr>
          <p:spPr>
            <a:xfrm>
              <a:off x="0" y="0"/>
              <a:ext cx="931051" cy="477438"/>
            </a:xfrm>
            <a:custGeom>
              <a:rect b="b" l="l" r="r" t="t"/>
              <a:pathLst>
                <a:path extrusionOk="0" h="477438" w="931051">
                  <a:moveTo>
                    <a:pt x="0" y="0"/>
                  </a:moveTo>
                  <a:lnTo>
                    <a:pt x="931051" y="0"/>
                  </a:lnTo>
                  <a:lnTo>
                    <a:pt x="931051" y="477438"/>
                  </a:lnTo>
                  <a:lnTo>
                    <a:pt x="0" y="477438"/>
                  </a:lnTo>
                  <a:close/>
                </a:path>
              </a:pathLst>
            </a:custGeom>
            <a:solidFill>
              <a:srgbClr val="89C3C7"/>
            </a:solidFill>
            <a:ln>
              <a:noFill/>
            </a:ln>
          </p:spPr>
        </p:sp>
        <p:sp>
          <p:nvSpPr>
            <p:cNvPr id="390" name="Google Shape;390;p14"/>
            <p:cNvSpPr txBox="1"/>
            <p:nvPr/>
          </p:nvSpPr>
          <p:spPr>
            <a:xfrm>
              <a:off x="0" y="-9525"/>
              <a:ext cx="931051" cy="486963"/>
            </a:xfrm>
            <a:prstGeom prst="rect">
              <a:avLst/>
            </a:prstGeom>
            <a:noFill/>
            <a:ln>
              <a:noFill/>
            </a:ln>
          </p:spPr>
          <p:txBody>
            <a:bodyPr anchorCtr="0" anchor="ctr" bIns="69725" lIns="69725" spcFirstLastPara="1" rIns="69725" wrap="square" tIns="697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4"/>
          <p:cNvGrpSpPr/>
          <p:nvPr/>
        </p:nvGrpSpPr>
        <p:grpSpPr>
          <a:xfrm rot="10800000">
            <a:off x="4230334" y="2188343"/>
            <a:ext cx="4230334" cy="2212571"/>
            <a:chOff x="0" y="-9525"/>
            <a:chExt cx="931051" cy="486963"/>
          </a:xfrm>
        </p:grpSpPr>
        <p:sp>
          <p:nvSpPr>
            <p:cNvPr id="392" name="Google Shape;392;p14"/>
            <p:cNvSpPr/>
            <p:nvPr/>
          </p:nvSpPr>
          <p:spPr>
            <a:xfrm>
              <a:off x="0" y="0"/>
              <a:ext cx="931051" cy="477438"/>
            </a:xfrm>
            <a:custGeom>
              <a:rect b="b" l="l" r="r" t="t"/>
              <a:pathLst>
                <a:path extrusionOk="0" h="477438" w="931051">
                  <a:moveTo>
                    <a:pt x="0" y="0"/>
                  </a:moveTo>
                  <a:lnTo>
                    <a:pt x="931051" y="0"/>
                  </a:lnTo>
                  <a:lnTo>
                    <a:pt x="931051" y="477438"/>
                  </a:lnTo>
                  <a:lnTo>
                    <a:pt x="0" y="477438"/>
                  </a:lnTo>
                  <a:close/>
                </a:path>
              </a:pathLst>
            </a:custGeom>
            <a:solidFill>
              <a:srgbClr val="FFFFFF"/>
            </a:solidFill>
            <a:ln>
              <a:noFill/>
            </a:ln>
          </p:spPr>
        </p:sp>
        <p:sp>
          <p:nvSpPr>
            <p:cNvPr id="393" name="Google Shape;393;p14"/>
            <p:cNvSpPr txBox="1"/>
            <p:nvPr/>
          </p:nvSpPr>
          <p:spPr>
            <a:xfrm>
              <a:off x="0" y="-9525"/>
              <a:ext cx="931051" cy="486963"/>
            </a:xfrm>
            <a:prstGeom prst="rect">
              <a:avLst/>
            </a:prstGeom>
            <a:noFill/>
            <a:ln>
              <a:noFill/>
            </a:ln>
          </p:spPr>
          <p:txBody>
            <a:bodyPr anchorCtr="0" anchor="ctr" bIns="69725" lIns="69725" spcFirstLastPara="1" rIns="69725" wrap="square" tIns="69725">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14"/>
          <p:cNvSpPr/>
          <p:nvPr/>
        </p:nvSpPr>
        <p:spPr>
          <a:xfrm rot="-5400000">
            <a:off x="4953159" y="194508"/>
            <a:ext cx="1116301" cy="1668384"/>
          </a:xfrm>
          <a:custGeom>
            <a:rect b="b" l="l" r="r" t="t"/>
            <a:pathLst>
              <a:path extrusionOk="0" h="1668384" w="1116301">
                <a:moveTo>
                  <a:pt x="0" y="0"/>
                </a:moveTo>
                <a:lnTo>
                  <a:pt x="1116301" y="0"/>
                </a:lnTo>
                <a:lnTo>
                  <a:pt x="1116301" y="1668384"/>
                </a:lnTo>
                <a:lnTo>
                  <a:pt x="0" y="1668384"/>
                </a:lnTo>
                <a:lnTo>
                  <a:pt x="0" y="0"/>
                </a:lnTo>
                <a:close/>
              </a:path>
            </a:pathLst>
          </a:custGeom>
          <a:blipFill rotWithShape="1">
            <a:blip r:embed="rId7">
              <a:alphaModFix/>
            </a:blip>
            <a:stretch>
              <a:fillRect b="0" l="0" r="0" t="0"/>
            </a:stretch>
          </a:blipFill>
          <a:ln>
            <a:noFill/>
          </a:ln>
        </p:spPr>
      </p:sp>
      <p:sp>
        <p:nvSpPr>
          <p:cNvPr id="395" name="Google Shape;395;p14"/>
          <p:cNvSpPr/>
          <p:nvPr/>
        </p:nvSpPr>
        <p:spPr>
          <a:xfrm rot="-5400000">
            <a:off x="6621543" y="194508"/>
            <a:ext cx="1116301" cy="1668384"/>
          </a:xfrm>
          <a:custGeom>
            <a:rect b="b" l="l" r="r" t="t"/>
            <a:pathLst>
              <a:path extrusionOk="0" h="1668384" w="1116301">
                <a:moveTo>
                  <a:pt x="0" y="0"/>
                </a:moveTo>
                <a:lnTo>
                  <a:pt x="1116301" y="0"/>
                </a:lnTo>
                <a:lnTo>
                  <a:pt x="1116301" y="1668384"/>
                </a:lnTo>
                <a:lnTo>
                  <a:pt x="0" y="1668384"/>
                </a:lnTo>
                <a:lnTo>
                  <a:pt x="0" y="0"/>
                </a:lnTo>
                <a:close/>
              </a:path>
            </a:pathLst>
          </a:custGeom>
          <a:blipFill rotWithShape="1">
            <a:blip r:embed="rId7">
              <a:alphaModFix/>
            </a:blip>
            <a:stretch>
              <a:fillRect b="0" l="0" r="0" t="0"/>
            </a:stretch>
          </a:blipFill>
          <a:ln>
            <a:noFill/>
          </a:ln>
        </p:spPr>
      </p:sp>
      <p:sp>
        <p:nvSpPr>
          <p:cNvPr id="396" name="Google Shape;396;p14"/>
          <p:cNvSpPr/>
          <p:nvPr/>
        </p:nvSpPr>
        <p:spPr>
          <a:xfrm>
            <a:off x="4268228" y="2188343"/>
            <a:ext cx="2077273" cy="2084855"/>
          </a:xfrm>
          <a:custGeom>
            <a:rect b="b" l="l" r="r" t="t"/>
            <a:pathLst>
              <a:path extrusionOk="0" h="2084855" w="2077273">
                <a:moveTo>
                  <a:pt x="0" y="0"/>
                </a:moveTo>
                <a:lnTo>
                  <a:pt x="2077274" y="0"/>
                </a:lnTo>
                <a:lnTo>
                  <a:pt x="2077274" y="2084855"/>
                </a:lnTo>
                <a:lnTo>
                  <a:pt x="0" y="2084855"/>
                </a:lnTo>
                <a:lnTo>
                  <a:pt x="0" y="0"/>
                </a:lnTo>
                <a:close/>
              </a:path>
            </a:pathLst>
          </a:custGeom>
          <a:blipFill rotWithShape="1">
            <a:blip r:embed="rId8">
              <a:alphaModFix/>
            </a:blip>
            <a:stretch>
              <a:fillRect b="0" l="0" r="0" t="0"/>
            </a:stretch>
          </a:blipFill>
          <a:ln>
            <a:noFill/>
          </a:ln>
        </p:spPr>
      </p:sp>
      <p:sp>
        <p:nvSpPr>
          <p:cNvPr id="397" name="Google Shape;397;p14"/>
          <p:cNvSpPr/>
          <p:nvPr/>
        </p:nvSpPr>
        <p:spPr>
          <a:xfrm>
            <a:off x="6345502" y="2188343"/>
            <a:ext cx="2077273" cy="2084855"/>
          </a:xfrm>
          <a:custGeom>
            <a:rect b="b" l="l" r="r" t="t"/>
            <a:pathLst>
              <a:path extrusionOk="0" h="2084855" w="2077273">
                <a:moveTo>
                  <a:pt x="0" y="0"/>
                </a:moveTo>
                <a:lnTo>
                  <a:pt x="2077273" y="0"/>
                </a:lnTo>
                <a:lnTo>
                  <a:pt x="2077273" y="2084855"/>
                </a:lnTo>
                <a:lnTo>
                  <a:pt x="0" y="2084855"/>
                </a:lnTo>
                <a:lnTo>
                  <a:pt x="0" y="0"/>
                </a:lnTo>
                <a:close/>
              </a:path>
            </a:pathLst>
          </a:custGeom>
          <a:blipFill rotWithShape="1">
            <a:blip r:embed="rId9">
              <a:alphaModFix/>
            </a:blip>
            <a:stretch>
              <a:fillRect b="0" l="0" r="0" t="0"/>
            </a:stretch>
          </a:blipFill>
          <a:ln>
            <a:noFill/>
          </a:ln>
        </p:spPr>
      </p:sp>
      <p:sp>
        <p:nvSpPr>
          <p:cNvPr id="398" name="Google Shape;398;p14"/>
          <p:cNvSpPr txBox="1"/>
          <p:nvPr/>
        </p:nvSpPr>
        <p:spPr>
          <a:xfrm>
            <a:off x="826353" y="5075983"/>
            <a:ext cx="7107000" cy="221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194" u="none" cap="none" strike="noStrike">
                <a:solidFill>
                  <a:srgbClr val="385473"/>
                </a:solidFill>
                <a:latin typeface="Montserrat Black"/>
                <a:ea typeface="Montserrat Black"/>
                <a:cs typeface="Montserrat Black"/>
                <a:sym typeface="Montserrat Black"/>
              </a:rPr>
              <a:t>A DAY IN COPENHAGEN</a:t>
            </a:r>
            <a:endParaRPr/>
          </a:p>
        </p:txBody>
      </p:sp>
      <p:sp>
        <p:nvSpPr>
          <p:cNvPr id="399" name="Google Shape;399;p14"/>
          <p:cNvSpPr txBox="1"/>
          <p:nvPr/>
        </p:nvSpPr>
        <p:spPr>
          <a:xfrm>
            <a:off x="826353" y="7678420"/>
            <a:ext cx="5202300" cy="160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72727"/>
                </a:solidFill>
                <a:latin typeface="Cabin"/>
                <a:ea typeface="Cabin"/>
                <a:cs typeface="Cabin"/>
                <a:sym typeface="Cabin"/>
              </a:rPr>
              <a:t>Experience the best of Copenhagen in a day with this suggested itinerary. From historic landmarks to culinary delights, immerse yourself in the charm of Denmark's capital city.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C3C7"/>
        </a:solidFill>
      </p:bgPr>
    </p:bg>
    <p:spTree>
      <p:nvGrpSpPr>
        <p:cNvPr id="403" name="Shape 403"/>
        <p:cNvGrpSpPr/>
        <p:nvPr/>
      </p:nvGrpSpPr>
      <p:grpSpPr>
        <a:xfrm>
          <a:off x="0" y="0"/>
          <a:ext cx="0" cy="0"/>
          <a:chOff x="0" y="0"/>
          <a:chExt cx="0" cy="0"/>
        </a:xfrm>
      </p:grpSpPr>
      <p:cxnSp>
        <p:nvCxnSpPr>
          <p:cNvPr id="404" name="Google Shape;404;p15"/>
          <p:cNvCxnSpPr/>
          <p:nvPr/>
        </p:nvCxnSpPr>
        <p:spPr>
          <a:xfrm rot="10800000">
            <a:off x="5654675" y="0"/>
            <a:ext cx="0" cy="10406100"/>
          </a:xfrm>
          <a:prstGeom prst="straightConnector1">
            <a:avLst/>
          </a:prstGeom>
          <a:noFill/>
          <a:ln cap="flat" cmpd="sng" w="47625">
            <a:solidFill>
              <a:srgbClr val="385473"/>
            </a:solidFill>
            <a:prstDash val="solid"/>
            <a:round/>
            <a:headEnd len="sm" w="sm" type="none"/>
            <a:tailEnd len="sm" w="sm" type="none"/>
          </a:ln>
        </p:spPr>
      </p:cxnSp>
      <p:pic>
        <p:nvPicPr>
          <p:cNvPr id="405" name="Google Shape;405;p15"/>
          <p:cNvPicPr preferRelativeResize="0"/>
          <p:nvPr/>
        </p:nvPicPr>
        <p:blipFill rotWithShape="1">
          <a:blip r:embed="rId3">
            <a:alphaModFix/>
          </a:blip>
          <a:srcRect b="36405" l="0" r="0" t="0"/>
          <a:stretch/>
        </p:blipFill>
        <p:spPr>
          <a:xfrm>
            <a:off x="0" y="0"/>
            <a:ext cx="4994240" cy="2382025"/>
          </a:xfrm>
          <a:prstGeom prst="rect">
            <a:avLst/>
          </a:prstGeom>
          <a:noFill/>
          <a:ln>
            <a:noFill/>
          </a:ln>
        </p:spPr>
      </p:pic>
      <p:pic>
        <p:nvPicPr>
          <p:cNvPr id="406" name="Google Shape;406;p15"/>
          <p:cNvPicPr preferRelativeResize="0"/>
          <p:nvPr/>
        </p:nvPicPr>
        <p:blipFill rotWithShape="1">
          <a:blip r:embed="rId4">
            <a:alphaModFix/>
          </a:blip>
          <a:srcRect b="14227" l="0" r="0" t="14228"/>
          <a:stretch/>
        </p:blipFill>
        <p:spPr>
          <a:xfrm>
            <a:off x="0" y="2634992"/>
            <a:ext cx="4994240" cy="2382025"/>
          </a:xfrm>
          <a:prstGeom prst="rect">
            <a:avLst/>
          </a:prstGeom>
          <a:noFill/>
          <a:ln>
            <a:noFill/>
          </a:ln>
        </p:spPr>
      </p:pic>
      <p:pic>
        <p:nvPicPr>
          <p:cNvPr id="407" name="Google Shape;407;p15"/>
          <p:cNvPicPr preferRelativeResize="0"/>
          <p:nvPr/>
        </p:nvPicPr>
        <p:blipFill rotWithShape="1">
          <a:blip r:embed="rId5">
            <a:alphaModFix/>
          </a:blip>
          <a:srcRect b="14214" l="0" r="0" t="53946"/>
          <a:stretch/>
        </p:blipFill>
        <p:spPr>
          <a:xfrm>
            <a:off x="0" y="5269983"/>
            <a:ext cx="4994240" cy="2382025"/>
          </a:xfrm>
          <a:prstGeom prst="rect">
            <a:avLst/>
          </a:prstGeom>
          <a:noFill/>
          <a:ln>
            <a:noFill/>
          </a:ln>
        </p:spPr>
      </p:pic>
      <p:pic>
        <p:nvPicPr>
          <p:cNvPr id="408" name="Google Shape;408;p15"/>
          <p:cNvPicPr preferRelativeResize="0"/>
          <p:nvPr/>
        </p:nvPicPr>
        <p:blipFill rotWithShape="1">
          <a:blip r:embed="rId6">
            <a:alphaModFix/>
          </a:blip>
          <a:srcRect b="23768" l="0" r="0" t="23769"/>
          <a:stretch/>
        </p:blipFill>
        <p:spPr>
          <a:xfrm>
            <a:off x="0" y="7904975"/>
            <a:ext cx="4994240" cy="2382025"/>
          </a:xfrm>
          <a:prstGeom prst="rect">
            <a:avLst/>
          </a:prstGeom>
          <a:noFill/>
          <a:ln>
            <a:noFill/>
          </a:ln>
        </p:spPr>
      </p:pic>
      <p:grpSp>
        <p:nvGrpSpPr>
          <p:cNvPr id="409" name="Google Shape;409;p15"/>
          <p:cNvGrpSpPr/>
          <p:nvPr/>
        </p:nvGrpSpPr>
        <p:grpSpPr>
          <a:xfrm>
            <a:off x="5527640" y="3377846"/>
            <a:ext cx="254080" cy="254080"/>
            <a:chOff x="0" y="0"/>
            <a:chExt cx="812800" cy="812800"/>
          </a:xfrm>
        </p:grpSpPr>
        <p:sp>
          <p:nvSpPr>
            <p:cNvPr id="410" name="Google Shape;4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54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5"/>
          <p:cNvGrpSpPr/>
          <p:nvPr/>
        </p:nvGrpSpPr>
        <p:grpSpPr>
          <a:xfrm>
            <a:off x="5527640" y="5882319"/>
            <a:ext cx="254080" cy="254080"/>
            <a:chOff x="0" y="0"/>
            <a:chExt cx="812800" cy="812800"/>
          </a:xfrm>
        </p:grpSpPr>
        <p:sp>
          <p:nvSpPr>
            <p:cNvPr id="413" name="Google Shape;4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54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15"/>
          <p:cNvGrpSpPr/>
          <p:nvPr/>
        </p:nvGrpSpPr>
        <p:grpSpPr>
          <a:xfrm>
            <a:off x="5527640" y="873373"/>
            <a:ext cx="254080" cy="254080"/>
            <a:chOff x="0" y="0"/>
            <a:chExt cx="812800" cy="812800"/>
          </a:xfrm>
        </p:grpSpPr>
        <p:sp>
          <p:nvSpPr>
            <p:cNvPr id="416" name="Google Shape;4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54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15"/>
          <p:cNvGrpSpPr/>
          <p:nvPr/>
        </p:nvGrpSpPr>
        <p:grpSpPr>
          <a:xfrm>
            <a:off x="5527640" y="8386792"/>
            <a:ext cx="254080" cy="254080"/>
            <a:chOff x="0" y="0"/>
            <a:chExt cx="812800" cy="812800"/>
          </a:xfrm>
        </p:grpSpPr>
        <p:sp>
          <p:nvSpPr>
            <p:cNvPr id="419" name="Google Shape;4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54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15"/>
          <p:cNvSpPr txBox="1"/>
          <p:nvPr/>
        </p:nvSpPr>
        <p:spPr>
          <a:xfrm>
            <a:off x="6211998" y="661323"/>
            <a:ext cx="1926987" cy="53530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600" u="none" cap="none" strike="noStrike">
                <a:solidFill>
                  <a:srgbClr val="FFFFFF"/>
                </a:solidFill>
                <a:latin typeface="Cabin"/>
                <a:ea typeface="Cabin"/>
                <a:cs typeface="Cabin"/>
                <a:sym typeface="Cabin"/>
              </a:rPr>
              <a:t>MORNING</a:t>
            </a:r>
            <a:endParaRPr/>
          </a:p>
        </p:txBody>
      </p:sp>
      <p:sp>
        <p:nvSpPr>
          <p:cNvPr id="422" name="Google Shape;422;p15"/>
          <p:cNvSpPr txBox="1"/>
          <p:nvPr/>
        </p:nvSpPr>
        <p:spPr>
          <a:xfrm>
            <a:off x="6211998" y="1112569"/>
            <a:ext cx="2391704" cy="53530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2600" u="none" cap="none" strike="noStrike">
                <a:solidFill>
                  <a:srgbClr val="385473"/>
                </a:solidFill>
                <a:latin typeface="Cabin"/>
                <a:ea typeface="Cabin"/>
                <a:cs typeface="Cabin"/>
                <a:sym typeface="Cabin"/>
              </a:rPr>
              <a:t>9:00-12:00</a:t>
            </a:r>
            <a:endParaRPr/>
          </a:p>
        </p:txBody>
      </p:sp>
      <p:sp>
        <p:nvSpPr>
          <p:cNvPr id="423" name="Google Shape;423;p15"/>
          <p:cNvSpPr txBox="1"/>
          <p:nvPr/>
        </p:nvSpPr>
        <p:spPr>
          <a:xfrm>
            <a:off x="6211998" y="3615376"/>
            <a:ext cx="2391704" cy="53530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2600" u="none" cap="none" strike="noStrike">
                <a:solidFill>
                  <a:srgbClr val="385473"/>
                </a:solidFill>
                <a:latin typeface="Cabin"/>
                <a:ea typeface="Cabin"/>
                <a:cs typeface="Cabin"/>
                <a:sym typeface="Cabin"/>
              </a:rPr>
              <a:t>12:00-15:00</a:t>
            </a:r>
            <a:endParaRPr/>
          </a:p>
        </p:txBody>
      </p:sp>
      <p:sp>
        <p:nvSpPr>
          <p:cNvPr id="424" name="Google Shape;424;p15"/>
          <p:cNvSpPr txBox="1"/>
          <p:nvPr/>
        </p:nvSpPr>
        <p:spPr>
          <a:xfrm>
            <a:off x="6211998" y="6119849"/>
            <a:ext cx="1926987" cy="53530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2600" u="none" cap="none" strike="noStrike">
                <a:solidFill>
                  <a:srgbClr val="385473"/>
                </a:solidFill>
                <a:latin typeface="Cabin"/>
                <a:ea typeface="Cabin"/>
                <a:cs typeface="Cabin"/>
                <a:sym typeface="Cabin"/>
              </a:rPr>
              <a:t>15:00-18:00</a:t>
            </a:r>
            <a:endParaRPr/>
          </a:p>
        </p:txBody>
      </p:sp>
      <p:sp>
        <p:nvSpPr>
          <p:cNvPr id="425" name="Google Shape;425;p15"/>
          <p:cNvSpPr txBox="1"/>
          <p:nvPr/>
        </p:nvSpPr>
        <p:spPr>
          <a:xfrm>
            <a:off x="6211998" y="8624322"/>
            <a:ext cx="1926987" cy="53530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2600" u="none" cap="none" strike="noStrike">
                <a:solidFill>
                  <a:srgbClr val="385473"/>
                </a:solidFill>
                <a:latin typeface="Cabin"/>
                <a:ea typeface="Cabin"/>
                <a:cs typeface="Cabin"/>
                <a:sym typeface="Cabin"/>
              </a:rPr>
              <a:t>18:00-21:00</a:t>
            </a:r>
            <a:endParaRPr/>
          </a:p>
        </p:txBody>
      </p:sp>
      <p:sp>
        <p:nvSpPr>
          <p:cNvPr id="426" name="Google Shape;426;p15"/>
          <p:cNvSpPr txBox="1"/>
          <p:nvPr/>
        </p:nvSpPr>
        <p:spPr>
          <a:xfrm>
            <a:off x="6211998" y="3165796"/>
            <a:ext cx="1504517" cy="53530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600" u="none" cap="none" strike="noStrike">
                <a:solidFill>
                  <a:srgbClr val="FFFFFF"/>
                </a:solidFill>
                <a:latin typeface="Cabin"/>
                <a:ea typeface="Cabin"/>
                <a:cs typeface="Cabin"/>
                <a:sym typeface="Cabin"/>
              </a:rPr>
              <a:t>MIDDAY</a:t>
            </a:r>
            <a:endParaRPr/>
          </a:p>
        </p:txBody>
      </p:sp>
      <p:sp>
        <p:nvSpPr>
          <p:cNvPr id="427" name="Google Shape;427;p15"/>
          <p:cNvSpPr txBox="1"/>
          <p:nvPr/>
        </p:nvSpPr>
        <p:spPr>
          <a:xfrm>
            <a:off x="6211998" y="5670269"/>
            <a:ext cx="2391704" cy="53530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600" u="none" cap="none" strike="noStrike">
                <a:solidFill>
                  <a:srgbClr val="FFFFFF"/>
                </a:solidFill>
                <a:latin typeface="Cabin"/>
                <a:ea typeface="Cabin"/>
                <a:cs typeface="Cabin"/>
                <a:sym typeface="Cabin"/>
              </a:rPr>
              <a:t>AFTERNOON</a:t>
            </a:r>
            <a:endParaRPr/>
          </a:p>
        </p:txBody>
      </p:sp>
      <p:sp>
        <p:nvSpPr>
          <p:cNvPr id="428" name="Google Shape;428;p15"/>
          <p:cNvSpPr txBox="1"/>
          <p:nvPr/>
        </p:nvSpPr>
        <p:spPr>
          <a:xfrm>
            <a:off x="6211998" y="8174742"/>
            <a:ext cx="1779123" cy="535305"/>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2600" u="none" cap="none" strike="noStrike">
                <a:solidFill>
                  <a:srgbClr val="FFFFFF"/>
                </a:solidFill>
                <a:latin typeface="Cabin"/>
                <a:ea typeface="Cabin"/>
                <a:cs typeface="Cabin"/>
                <a:sym typeface="Cabin"/>
              </a:rPr>
              <a:t>EVENING</a:t>
            </a:r>
            <a:endParaRPr/>
          </a:p>
        </p:txBody>
      </p:sp>
      <p:sp>
        <p:nvSpPr>
          <p:cNvPr id="429" name="Google Shape;429;p15"/>
          <p:cNvSpPr txBox="1"/>
          <p:nvPr/>
        </p:nvSpPr>
        <p:spPr>
          <a:xfrm>
            <a:off x="8603703" y="750488"/>
            <a:ext cx="6182700" cy="1169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72727"/>
                </a:solidFill>
                <a:latin typeface="Cabin"/>
                <a:ea typeface="Cabin"/>
                <a:cs typeface="Cabin"/>
                <a:sym typeface="Cabin"/>
              </a:rPr>
              <a:t>Start your day with a visit to the iconic Nyhavn waterfront. Admire the colorful houses, stroll along the canal, and enjoy breakfast at one of the charming cafes.</a:t>
            </a:r>
            <a:endParaRPr/>
          </a:p>
        </p:txBody>
      </p:sp>
      <p:sp>
        <p:nvSpPr>
          <p:cNvPr id="430" name="Google Shape;430;p15"/>
          <p:cNvSpPr txBox="1"/>
          <p:nvPr/>
        </p:nvSpPr>
        <p:spPr>
          <a:xfrm>
            <a:off x="8603703" y="3292121"/>
            <a:ext cx="5797200" cy="1169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72727"/>
                </a:solidFill>
                <a:latin typeface="Cabin"/>
                <a:ea typeface="Cabin"/>
                <a:cs typeface="Cabin"/>
                <a:sym typeface="Cabin"/>
              </a:rPr>
              <a:t>Explore the historic district of Indre By (Inner City). Visit landmarks such as Christiansborg Palace, the Round Tower, and Amalienborg Palace.</a:t>
            </a:r>
            <a:endParaRPr/>
          </a:p>
        </p:txBody>
      </p:sp>
      <p:sp>
        <p:nvSpPr>
          <p:cNvPr id="431" name="Google Shape;431;p15"/>
          <p:cNvSpPr txBox="1"/>
          <p:nvPr/>
        </p:nvSpPr>
        <p:spPr>
          <a:xfrm>
            <a:off x="8603703" y="5796594"/>
            <a:ext cx="5797200" cy="1169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72727"/>
                </a:solidFill>
                <a:latin typeface="Cabin"/>
                <a:ea typeface="Cabin"/>
                <a:cs typeface="Cabin"/>
                <a:sym typeface="Cabin"/>
              </a:rPr>
              <a:t>Head to Tivoli Gardens, one of the world's oldest amusement parks. Enjoy rides, games, and a stroll through the beautiful gardens.</a:t>
            </a:r>
            <a:endParaRPr/>
          </a:p>
        </p:txBody>
      </p:sp>
      <p:sp>
        <p:nvSpPr>
          <p:cNvPr id="432" name="Google Shape;432;p15"/>
          <p:cNvSpPr txBox="1"/>
          <p:nvPr/>
        </p:nvSpPr>
        <p:spPr>
          <a:xfrm>
            <a:off x="8603703" y="8282017"/>
            <a:ext cx="61827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272727"/>
                </a:solidFill>
                <a:latin typeface="Cabin"/>
                <a:ea typeface="Cabin"/>
                <a:cs typeface="Cabin"/>
                <a:sym typeface="Cabin"/>
              </a:rPr>
              <a:t>End your day with a traditional Danish dinner at a local restaurant. Try classic dishes like smørrebrød or frikadeller.</a:t>
            </a:r>
            <a:endParaRPr/>
          </a:p>
        </p:txBody>
      </p:sp>
      <p:grpSp>
        <p:nvGrpSpPr>
          <p:cNvPr id="433" name="Google Shape;433;p15"/>
          <p:cNvGrpSpPr/>
          <p:nvPr/>
        </p:nvGrpSpPr>
        <p:grpSpPr>
          <a:xfrm>
            <a:off x="15632879" y="-20902"/>
            <a:ext cx="2655121" cy="10307902"/>
            <a:chOff x="0" y="-9525"/>
            <a:chExt cx="1209933" cy="4697290"/>
          </a:xfrm>
        </p:grpSpPr>
        <p:sp>
          <p:nvSpPr>
            <p:cNvPr id="434" name="Google Shape;434;p15"/>
            <p:cNvSpPr/>
            <p:nvPr/>
          </p:nvSpPr>
          <p:spPr>
            <a:xfrm>
              <a:off x="0" y="0"/>
              <a:ext cx="1209933" cy="4687765"/>
            </a:xfrm>
            <a:custGeom>
              <a:rect b="b" l="l" r="r" t="t"/>
              <a:pathLst>
                <a:path extrusionOk="0" h="4687765" w="1209933">
                  <a:moveTo>
                    <a:pt x="0" y="0"/>
                  </a:moveTo>
                  <a:lnTo>
                    <a:pt x="1209933" y="0"/>
                  </a:lnTo>
                  <a:lnTo>
                    <a:pt x="1209933" y="4687765"/>
                  </a:lnTo>
                  <a:lnTo>
                    <a:pt x="0" y="4687765"/>
                  </a:lnTo>
                  <a:close/>
                </a:path>
              </a:pathLst>
            </a:custGeom>
            <a:solidFill>
              <a:srgbClr val="F1CF79"/>
            </a:solidFill>
            <a:ln>
              <a:noFill/>
            </a:ln>
          </p:spPr>
        </p:sp>
        <p:sp>
          <p:nvSpPr>
            <p:cNvPr id="435" name="Google Shape;435;p15"/>
            <p:cNvSpPr txBox="1"/>
            <p:nvPr/>
          </p:nvSpPr>
          <p:spPr>
            <a:xfrm>
              <a:off x="0" y="-9525"/>
              <a:ext cx="1209933" cy="4697290"/>
            </a:xfrm>
            <a:prstGeom prst="rect">
              <a:avLst/>
            </a:prstGeom>
            <a:noFill/>
            <a:ln>
              <a:noFill/>
            </a:ln>
          </p:spPr>
          <p:txBody>
            <a:bodyPr anchorCtr="0" anchor="ctr" bIns="62350" lIns="62350" spcFirstLastPara="1" rIns="62350" wrap="square" tIns="6235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15"/>
          <p:cNvSpPr txBox="1"/>
          <p:nvPr/>
        </p:nvSpPr>
        <p:spPr>
          <a:xfrm rot="5400000">
            <a:off x="12064182" y="4635874"/>
            <a:ext cx="9763939" cy="1015252"/>
          </a:xfrm>
          <a:prstGeom prst="rect">
            <a:avLst/>
          </a:prstGeom>
          <a:noFill/>
          <a:ln>
            <a:noFill/>
          </a:ln>
        </p:spPr>
        <p:txBody>
          <a:bodyPr anchorCtr="0" anchor="t" bIns="0" lIns="0" spcFirstLastPara="1" rIns="0" wrap="square" tIns="0">
            <a:spAutoFit/>
          </a:bodyPr>
          <a:lstStyle/>
          <a:p>
            <a:pPr indent="0" lvl="0" marL="0" marR="0" rtl="0" algn="ctr">
              <a:lnSpc>
                <a:spcPct val="114995"/>
              </a:lnSpc>
              <a:spcBef>
                <a:spcPts val="0"/>
              </a:spcBef>
              <a:spcAft>
                <a:spcPts val="0"/>
              </a:spcAft>
              <a:buNone/>
            </a:pPr>
            <a:r>
              <a:rPr b="1" i="0" lang="en-US" sz="6882" u="none" cap="none" strike="noStrike">
                <a:solidFill>
                  <a:srgbClr val="FFFFFF"/>
                </a:solidFill>
                <a:latin typeface="Montserrat Black"/>
                <a:ea typeface="Montserrat Black"/>
                <a:cs typeface="Montserrat Black"/>
                <a:sym typeface="Montserrat Black"/>
              </a:rPr>
              <a:t>TRAVEL ITINERARY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DCE7"/>
        </a:solidFill>
      </p:bgPr>
    </p:bg>
    <p:spTree>
      <p:nvGrpSpPr>
        <p:cNvPr id="440" name="Shape 440"/>
        <p:cNvGrpSpPr/>
        <p:nvPr/>
      </p:nvGrpSpPr>
      <p:grpSpPr>
        <a:xfrm>
          <a:off x="0" y="0"/>
          <a:ext cx="0" cy="0"/>
          <a:chOff x="0" y="0"/>
          <a:chExt cx="0" cy="0"/>
        </a:xfrm>
      </p:grpSpPr>
      <p:grpSp>
        <p:nvGrpSpPr>
          <p:cNvPr id="441" name="Google Shape;441;p16"/>
          <p:cNvGrpSpPr/>
          <p:nvPr/>
        </p:nvGrpSpPr>
        <p:grpSpPr>
          <a:xfrm>
            <a:off x="8001000" y="-54865"/>
            <a:ext cx="10287000" cy="10341865"/>
            <a:chOff x="0" y="-9525"/>
            <a:chExt cx="1785908" cy="1795433"/>
          </a:xfrm>
        </p:grpSpPr>
        <p:sp>
          <p:nvSpPr>
            <p:cNvPr id="442" name="Google Shape;442;p16"/>
            <p:cNvSpPr/>
            <p:nvPr/>
          </p:nvSpPr>
          <p:spPr>
            <a:xfrm>
              <a:off x="0" y="0"/>
              <a:ext cx="1785908" cy="1785908"/>
            </a:xfrm>
            <a:custGeom>
              <a:rect b="b" l="l" r="r" t="t"/>
              <a:pathLst>
                <a:path extrusionOk="0" h="1785908" w="1785908">
                  <a:moveTo>
                    <a:pt x="0" y="0"/>
                  </a:moveTo>
                  <a:lnTo>
                    <a:pt x="1785908" y="0"/>
                  </a:lnTo>
                  <a:lnTo>
                    <a:pt x="1785908" y="1785908"/>
                  </a:lnTo>
                  <a:lnTo>
                    <a:pt x="0" y="1785908"/>
                  </a:lnTo>
                  <a:close/>
                </a:path>
              </a:pathLst>
            </a:custGeom>
            <a:solidFill>
              <a:srgbClr val="F1CF79"/>
            </a:solidFill>
            <a:ln>
              <a:noFill/>
            </a:ln>
          </p:spPr>
        </p:sp>
        <p:sp>
          <p:nvSpPr>
            <p:cNvPr id="443" name="Google Shape;443;p16"/>
            <p:cNvSpPr txBox="1"/>
            <p:nvPr/>
          </p:nvSpPr>
          <p:spPr>
            <a:xfrm>
              <a:off x="0" y="-9525"/>
              <a:ext cx="1785908" cy="1795433"/>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4" name="Google Shape;444;p16"/>
          <p:cNvPicPr preferRelativeResize="0"/>
          <p:nvPr/>
        </p:nvPicPr>
        <p:blipFill>
          <a:blip r:embed="rId3">
            <a:alphaModFix/>
          </a:blip>
          <a:stretch>
            <a:fillRect/>
          </a:stretch>
        </p:blipFill>
        <p:spPr>
          <a:xfrm>
            <a:off x="8001000" y="-27437"/>
            <a:ext cx="10287000" cy="10287000"/>
          </a:xfrm>
          <a:prstGeom prst="ellipse">
            <a:avLst/>
          </a:prstGeom>
          <a:noFill/>
          <a:ln>
            <a:noFill/>
          </a:ln>
        </p:spPr>
      </p:pic>
      <p:grpSp>
        <p:nvGrpSpPr>
          <p:cNvPr id="445" name="Google Shape;445;p16"/>
          <p:cNvGrpSpPr/>
          <p:nvPr/>
        </p:nvGrpSpPr>
        <p:grpSpPr>
          <a:xfrm rot="10800000">
            <a:off x="0" y="6370092"/>
            <a:ext cx="8001000" cy="3944889"/>
            <a:chOff x="0" y="-9525"/>
            <a:chExt cx="2723606" cy="1342873"/>
          </a:xfrm>
        </p:grpSpPr>
        <p:sp>
          <p:nvSpPr>
            <p:cNvPr id="446" name="Google Shape;446;p16"/>
            <p:cNvSpPr/>
            <p:nvPr/>
          </p:nvSpPr>
          <p:spPr>
            <a:xfrm>
              <a:off x="0" y="0"/>
              <a:ext cx="2723606" cy="1333348"/>
            </a:xfrm>
            <a:custGeom>
              <a:rect b="b" l="l" r="r" t="t"/>
              <a:pathLst>
                <a:path extrusionOk="0" h="1333348" w="2723606">
                  <a:moveTo>
                    <a:pt x="0" y="0"/>
                  </a:moveTo>
                  <a:lnTo>
                    <a:pt x="2723606" y="0"/>
                  </a:lnTo>
                  <a:lnTo>
                    <a:pt x="2723606" y="1333348"/>
                  </a:lnTo>
                  <a:lnTo>
                    <a:pt x="0" y="1333348"/>
                  </a:lnTo>
                  <a:close/>
                </a:path>
              </a:pathLst>
            </a:custGeom>
            <a:solidFill>
              <a:srgbClr val="89C3C7"/>
            </a:solidFill>
            <a:ln>
              <a:noFill/>
            </a:ln>
          </p:spPr>
        </p:sp>
        <p:sp>
          <p:nvSpPr>
            <p:cNvPr id="447" name="Google Shape;447;p16"/>
            <p:cNvSpPr txBox="1"/>
            <p:nvPr/>
          </p:nvSpPr>
          <p:spPr>
            <a:xfrm>
              <a:off x="0" y="-9525"/>
              <a:ext cx="2723606" cy="1342873"/>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16"/>
          <p:cNvSpPr txBox="1"/>
          <p:nvPr/>
        </p:nvSpPr>
        <p:spPr>
          <a:xfrm>
            <a:off x="-119927" y="-727581"/>
            <a:ext cx="8025677" cy="7465382"/>
          </a:xfrm>
          <a:prstGeom prst="rect">
            <a:avLst/>
          </a:prstGeom>
          <a:noFill/>
          <a:ln>
            <a:noFill/>
          </a:ln>
        </p:spPr>
        <p:txBody>
          <a:bodyPr anchorCtr="0" anchor="t" bIns="0" lIns="0" spcFirstLastPara="1" rIns="0" wrap="square" tIns="0">
            <a:spAutoFit/>
          </a:bodyPr>
          <a:lstStyle/>
          <a:p>
            <a:pPr indent="0" lvl="0" marL="0" marR="0" rtl="0" algn="ctr">
              <a:lnSpc>
                <a:spcPct val="129998"/>
              </a:lnSpc>
              <a:spcBef>
                <a:spcPts val="0"/>
              </a:spcBef>
              <a:spcAft>
                <a:spcPts val="0"/>
              </a:spcAft>
              <a:buNone/>
            </a:pPr>
            <a:r>
              <a:rPr b="1" i="0" lang="en-US" sz="46216" u="none" cap="none" strike="noStrike">
                <a:solidFill>
                  <a:srgbClr val="FFFFFF"/>
                </a:solidFill>
                <a:latin typeface="Montserrat"/>
                <a:ea typeface="Montserrat"/>
                <a:cs typeface="Montserrat"/>
                <a:sym typeface="Montserrat"/>
              </a:rPr>
              <a:t>02</a:t>
            </a:r>
            <a:endParaRPr/>
          </a:p>
        </p:txBody>
      </p:sp>
      <p:sp>
        <p:nvSpPr>
          <p:cNvPr id="449" name="Google Shape;449;p16"/>
          <p:cNvSpPr txBox="1"/>
          <p:nvPr/>
        </p:nvSpPr>
        <p:spPr>
          <a:xfrm>
            <a:off x="70573" y="7173224"/>
            <a:ext cx="7835100" cy="2054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66" u="none" cap="none" strike="noStrike">
                <a:solidFill>
                  <a:srgbClr val="385473"/>
                </a:solidFill>
                <a:latin typeface="Montserrat Black"/>
                <a:ea typeface="Montserrat Black"/>
                <a:cs typeface="Montserrat Black"/>
                <a:sym typeface="Montserrat Black"/>
              </a:rPr>
              <a:t>EXPLORE DESTINATIONS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