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Paytone One"/>
      <p:regular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ato-regular.fntdata"/><Relationship Id="rId27" Type="http://schemas.openxmlformats.org/officeDocument/2006/relationships/font" Target="fonts/PaytoneOn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35.png"/><Relationship Id="rId5" Type="http://schemas.openxmlformats.org/officeDocument/2006/relationships/image" Target="../media/image27.png"/><Relationship Id="rId6" Type="http://schemas.openxmlformats.org/officeDocument/2006/relationships/image" Target="../media/image18.png"/><Relationship Id="rId7"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1.jp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2.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7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5.jp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9.jp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0.png"/><Relationship Id="rId4" Type="http://schemas.openxmlformats.org/officeDocument/2006/relationships/image" Target="../media/image47.png"/><Relationship Id="rId5" Type="http://schemas.openxmlformats.org/officeDocument/2006/relationships/image" Target="../media/image81.jpg"/></Relationships>
</file>

<file path=ppt/slides/_rels/slide19.xml.rels><?xml version="1.0" encoding="UTF-8" standalone="yes"?><Relationships xmlns="http://schemas.openxmlformats.org/package/2006/relationships"><Relationship Id="rId11" Type="http://schemas.openxmlformats.org/officeDocument/2006/relationships/image" Target="../media/image63.png"/><Relationship Id="rId10" Type="http://schemas.openxmlformats.org/officeDocument/2006/relationships/image" Target="../media/image34.png"/><Relationship Id="rId13" Type="http://schemas.openxmlformats.org/officeDocument/2006/relationships/image" Target="../media/image66.png"/><Relationship Id="rId12" Type="http://schemas.openxmlformats.org/officeDocument/2006/relationships/image" Target="../media/image70.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9.png"/><Relationship Id="rId4" Type="http://schemas.openxmlformats.org/officeDocument/2006/relationships/image" Target="../media/image23.png"/><Relationship Id="rId9" Type="http://schemas.openxmlformats.org/officeDocument/2006/relationships/image" Target="../media/image9.png"/><Relationship Id="rId15" Type="http://schemas.openxmlformats.org/officeDocument/2006/relationships/image" Target="../media/image56.png"/><Relationship Id="rId14" Type="http://schemas.openxmlformats.org/officeDocument/2006/relationships/image" Target="../media/image60.png"/><Relationship Id="rId5" Type="http://schemas.openxmlformats.org/officeDocument/2006/relationships/image" Target="../media/image6.png"/><Relationship Id="rId6" Type="http://schemas.openxmlformats.org/officeDocument/2006/relationships/image" Target="../media/image52.png"/><Relationship Id="rId7" Type="http://schemas.openxmlformats.org/officeDocument/2006/relationships/image" Target="../media/image71.png"/><Relationship Id="rId8"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82.png"/><Relationship Id="rId13" Type="http://schemas.openxmlformats.org/officeDocument/2006/relationships/image" Target="../media/image36.png"/><Relationship Id="rId12"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1.png"/><Relationship Id="rId9" Type="http://schemas.openxmlformats.org/officeDocument/2006/relationships/image" Target="../media/image74.png"/><Relationship Id="rId15" Type="http://schemas.openxmlformats.org/officeDocument/2006/relationships/image" Target="../media/image83.png"/><Relationship Id="rId14" Type="http://schemas.openxmlformats.org/officeDocument/2006/relationships/image" Target="../media/image79.png"/><Relationship Id="rId17" Type="http://schemas.openxmlformats.org/officeDocument/2006/relationships/image" Target="../media/image43.png"/><Relationship Id="rId16" Type="http://schemas.openxmlformats.org/officeDocument/2006/relationships/image" Target="../media/image33.png"/><Relationship Id="rId5" Type="http://schemas.openxmlformats.org/officeDocument/2006/relationships/image" Target="../media/image62.png"/><Relationship Id="rId6" Type="http://schemas.openxmlformats.org/officeDocument/2006/relationships/image" Target="../media/image21.png"/><Relationship Id="rId18" Type="http://schemas.openxmlformats.org/officeDocument/2006/relationships/image" Target="../media/image4.png"/><Relationship Id="rId7" Type="http://schemas.openxmlformats.org/officeDocument/2006/relationships/image" Target="../media/image16.png"/><Relationship Id="rId8"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1.png"/><Relationship Id="rId4" Type="http://schemas.openxmlformats.org/officeDocument/2006/relationships/image" Target="../media/image78.png"/><Relationship Id="rId5" Type="http://schemas.openxmlformats.org/officeDocument/2006/relationships/image" Target="../media/image7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1.jpg"/><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8.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22.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5.png"/><Relationship Id="rId4" Type="http://schemas.openxmlformats.org/officeDocument/2006/relationships/image" Target="../media/image2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21.png"/><Relationship Id="rId5" Type="http://schemas.openxmlformats.org/officeDocument/2006/relationships/image" Target="../media/image30.png"/><Relationship Id="rId6"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9077167" y="7652680"/>
            <a:ext cx="3633717" cy="4747851"/>
          </a:xfrm>
          <a:prstGeom prst="rect">
            <a:avLst/>
          </a:prstGeom>
          <a:noFill/>
          <a:ln>
            <a:noFill/>
          </a:ln>
        </p:spPr>
      </p:pic>
      <p:pic>
        <p:nvPicPr>
          <p:cNvPr id="85" name="Google Shape;85;p13"/>
          <p:cNvPicPr preferRelativeResize="0"/>
          <p:nvPr/>
        </p:nvPicPr>
        <p:blipFill>
          <a:blip r:embed="rId4">
            <a:alphaModFix/>
          </a:blip>
          <a:stretch>
            <a:fillRect/>
          </a:stretch>
        </p:blipFill>
        <p:spPr>
          <a:xfrm>
            <a:off x="-10403800" y="3631750"/>
            <a:ext cx="13622835" cy="1609775"/>
          </a:xfrm>
          <a:prstGeom prst="rect">
            <a:avLst/>
          </a:prstGeom>
          <a:noFill/>
          <a:ln>
            <a:noFill/>
          </a:ln>
        </p:spPr>
      </p:pic>
      <p:pic>
        <p:nvPicPr>
          <p:cNvPr id="86" name="Google Shape;86;p13"/>
          <p:cNvPicPr preferRelativeResize="0"/>
          <p:nvPr/>
        </p:nvPicPr>
        <p:blipFill>
          <a:blip r:embed="rId5">
            <a:alphaModFix/>
          </a:blip>
          <a:stretch>
            <a:fillRect/>
          </a:stretch>
        </p:blipFill>
        <p:spPr>
          <a:xfrm>
            <a:off x="6199475" y="-11657525"/>
            <a:ext cx="3600025" cy="14260787"/>
          </a:xfrm>
          <a:prstGeom prst="rect">
            <a:avLst/>
          </a:prstGeom>
          <a:noFill/>
          <a:ln>
            <a:noFill/>
          </a:ln>
        </p:spPr>
      </p:pic>
      <p:sp>
        <p:nvSpPr>
          <p:cNvPr id="87" name="Google Shape;87;p13"/>
          <p:cNvSpPr/>
          <p:nvPr/>
        </p:nvSpPr>
        <p:spPr>
          <a:xfrm>
            <a:off x="13039619" y="-1051404"/>
            <a:ext cx="8439362" cy="6030308"/>
          </a:xfrm>
          <a:custGeom>
            <a:rect b="b" l="l" r="r" t="t"/>
            <a:pathLst>
              <a:path extrusionOk="0" h="6030308" w="8439362">
                <a:moveTo>
                  <a:pt x="0" y="0"/>
                </a:moveTo>
                <a:lnTo>
                  <a:pt x="8439362" y="0"/>
                </a:lnTo>
                <a:lnTo>
                  <a:pt x="8439362" y="6030308"/>
                </a:lnTo>
                <a:lnTo>
                  <a:pt x="0" y="6030308"/>
                </a:lnTo>
                <a:lnTo>
                  <a:pt x="0" y="0"/>
                </a:lnTo>
                <a:close/>
              </a:path>
            </a:pathLst>
          </a:custGeom>
          <a:blipFill rotWithShape="1">
            <a:blip r:embed="rId6">
              <a:alphaModFix/>
            </a:blip>
            <a:stretch>
              <a:fillRect b="0" l="0" r="0" t="0"/>
            </a:stretch>
          </a:blipFill>
          <a:ln>
            <a:noFill/>
          </a:ln>
        </p:spPr>
      </p:sp>
      <p:sp>
        <p:nvSpPr>
          <p:cNvPr id="88" name="Google Shape;88;p13"/>
          <p:cNvSpPr/>
          <p:nvPr/>
        </p:nvSpPr>
        <p:spPr>
          <a:xfrm flipH="1" rot="10800000">
            <a:off x="-3303437" y="7652673"/>
            <a:ext cx="8439362" cy="6030308"/>
          </a:xfrm>
          <a:custGeom>
            <a:rect b="b" l="l" r="r" t="t"/>
            <a:pathLst>
              <a:path extrusionOk="0" h="6030308" w="8439362">
                <a:moveTo>
                  <a:pt x="8439361" y="0"/>
                </a:moveTo>
                <a:lnTo>
                  <a:pt x="0" y="0"/>
                </a:lnTo>
                <a:lnTo>
                  <a:pt x="0" y="6030307"/>
                </a:lnTo>
                <a:lnTo>
                  <a:pt x="8439361" y="6030307"/>
                </a:lnTo>
                <a:lnTo>
                  <a:pt x="8439361" y="0"/>
                </a:lnTo>
                <a:close/>
              </a:path>
            </a:pathLst>
          </a:custGeom>
          <a:blipFill rotWithShape="1">
            <a:blip r:embed="rId6">
              <a:alphaModFix/>
            </a:blip>
            <a:stretch>
              <a:fillRect b="0" l="0" r="0" t="0"/>
            </a:stretch>
          </a:blipFill>
          <a:ln>
            <a:noFill/>
          </a:ln>
        </p:spPr>
      </p:sp>
      <p:sp>
        <p:nvSpPr>
          <p:cNvPr id="89" name="Google Shape;89;p13"/>
          <p:cNvSpPr/>
          <p:nvPr/>
        </p:nvSpPr>
        <p:spPr>
          <a:xfrm>
            <a:off x="13152076" y="7652673"/>
            <a:ext cx="8170623" cy="8096345"/>
          </a:xfrm>
          <a:custGeom>
            <a:rect b="b" l="l" r="r" t="t"/>
            <a:pathLst>
              <a:path extrusionOk="0" h="8096345" w="8170623">
                <a:moveTo>
                  <a:pt x="0" y="0"/>
                </a:moveTo>
                <a:lnTo>
                  <a:pt x="8170623" y="0"/>
                </a:lnTo>
                <a:lnTo>
                  <a:pt x="8170623" y="8096344"/>
                </a:lnTo>
                <a:lnTo>
                  <a:pt x="0" y="8096344"/>
                </a:lnTo>
                <a:lnTo>
                  <a:pt x="0" y="0"/>
                </a:lnTo>
                <a:close/>
              </a:path>
            </a:pathLst>
          </a:custGeom>
          <a:blipFill rotWithShape="1">
            <a:blip r:embed="rId7">
              <a:alphaModFix/>
            </a:blip>
            <a:stretch>
              <a:fillRect b="0" l="0" r="0" t="0"/>
            </a:stretch>
          </a:blipFill>
          <a:ln>
            <a:noFill/>
          </a:ln>
        </p:spPr>
      </p:sp>
      <p:sp>
        <p:nvSpPr>
          <p:cNvPr id="90" name="Google Shape;90;p13"/>
          <p:cNvSpPr/>
          <p:nvPr/>
        </p:nvSpPr>
        <p:spPr>
          <a:xfrm>
            <a:off x="-3034699" y="-5461944"/>
            <a:ext cx="8170623" cy="8096345"/>
          </a:xfrm>
          <a:custGeom>
            <a:rect b="b" l="l" r="r" t="t"/>
            <a:pathLst>
              <a:path extrusionOk="0" h="8096345" w="8170623">
                <a:moveTo>
                  <a:pt x="0" y="0"/>
                </a:moveTo>
                <a:lnTo>
                  <a:pt x="8170623" y="0"/>
                </a:lnTo>
                <a:lnTo>
                  <a:pt x="8170623" y="8096344"/>
                </a:lnTo>
                <a:lnTo>
                  <a:pt x="0" y="8096344"/>
                </a:lnTo>
                <a:lnTo>
                  <a:pt x="0" y="0"/>
                </a:lnTo>
                <a:close/>
              </a:path>
            </a:pathLst>
          </a:custGeom>
          <a:blipFill rotWithShape="1">
            <a:blip r:embed="rId7">
              <a:alphaModFix/>
            </a:blip>
            <a:stretch>
              <a:fillRect b="0" l="0" r="0" t="0"/>
            </a:stretch>
          </a:blipFill>
          <a:ln>
            <a:noFill/>
          </a:ln>
        </p:spPr>
      </p:sp>
      <p:sp>
        <p:nvSpPr>
          <p:cNvPr id="91" name="Google Shape;91;p13"/>
          <p:cNvSpPr txBox="1"/>
          <p:nvPr/>
        </p:nvSpPr>
        <p:spPr>
          <a:xfrm>
            <a:off x="2359273" y="3557340"/>
            <a:ext cx="13569600" cy="326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618" u="none" cap="none" strike="noStrike">
                <a:solidFill>
                  <a:srgbClr val="FFCA04"/>
                </a:solidFill>
                <a:latin typeface="Paytone One"/>
                <a:ea typeface="Paytone One"/>
                <a:cs typeface="Paytone One"/>
                <a:sym typeface="Paytone One"/>
              </a:rPr>
              <a:t>INTRODUCTION</a:t>
            </a:r>
            <a:endParaRPr/>
          </a:p>
          <a:p>
            <a:pPr indent="0" lvl="0" marL="0" marR="0" rtl="0" algn="ctr">
              <a:lnSpc>
                <a:spcPct val="100000"/>
              </a:lnSpc>
              <a:spcBef>
                <a:spcPts val="0"/>
              </a:spcBef>
              <a:spcAft>
                <a:spcPts val="0"/>
              </a:spcAft>
              <a:buNone/>
            </a:pPr>
            <a:r>
              <a:rPr b="0" i="0" lang="en-US" sz="10618" u="none" cap="none" strike="noStrike">
                <a:solidFill>
                  <a:srgbClr val="FFCA04"/>
                </a:solidFill>
                <a:latin typeface="Paytone One"/>
                <a:ea typeface="Paytone One"/>
                <a:cs typeface="Paytone One"/>
                <a:sym typeface="Paytone One"/>
              </a:rPr>
              <a:t>TO HTML TUTORIAL</a:t>
            </a:r>
            <a:endParaRPr/>
          </a:p>
        </p:txBody>
      </p:sp>
      <p:sp>
        <p:nvSpPr>
          <p:cNvPr id="92" name="Google Shape;92;p13"/>
          <p:cNvSpPr txBox="1"/>
          <p:nvPr/>
        </p:nvSpPr>
        <p:spPr>
          <a:xfrm>
            <a:off x="4338845" y="2884240"/>
            <a:ext cx="9610311" cy="654050"/>
          </a:xfrm>
          <a:prstGeom prst="rect">
            <a:avLst/>
          </a:prstGeom>
          <a:noFill/>
          <a:ln>
            <a:noFill/>
          </a:ln>
        </p:spPr>
        <p:txBody>
          <a:bodyPr anchorCtr="0" anchor="t" bIns="0" lIns="0" spcFirstLastPara="1" rIns="0" wrap="square" tIns="0">
            <a:spAutoFit/>
          </a:bodyPr>
          <a:lstStyle/>
          <a:p>
            <a:pPr indent="0" lvl="1" marL="0" marR="0" rtl="0" algn="ctr">
              <a:lnSpc>
                <a:spcPct val="155015"/>
              </a:lnSpc>
              <a:spcBef>
                <a:spcPts val="0"/>
              </a:spcBef>
              <a:spcAft>
                <a:spcPts val="0"/>
              </a:spcAft>
              <a:buNone/>
            </a:pPr>
            <a:r>
              <a:rPr b="0" i="0" lang="en-US" sz="3499" u="none" cap="none" strike="noStrike">
                <a:solidFill>
                  <a:srgbClr val="FFD7F3"/>
                </a:solidFill>
                <a:latin typeface="Lato"/>
                <a:ea typeface="Lato"/>
                <a:cs typeface="Lato"/>
                <a:sym typeface="Lato"/>
              </a:rPr>
              <a:t>Write a subtitle for this 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239" name="Shape 239"/>
        <p:cNvGrpSpPr/>
        <p:nvPr/>
      </p:nvGrpSpPr>
      <p:grpSpPr>
        <a:xfrm>
          <a:off x="0" y="0"/>
          <a:ext cx="0" cy="0"/>
          <a:chOff x="0" y="0"/>
          <a:chExt cx="0" cy="0"/>
        </a:xfrm>
      </p:grpSpPr>
      <p:sp>
        <p:nvSpPr>
          <p:cNvPr id="240" name="Google Shape;240;p22"/>
          <p:cNvSpPr/>
          <p:nvPr/>
        </p:nvSpPr>
        <p:spPr>
          <a:xfrm>
            <a:off x="7183658" y="3349449"/>
            <a:ext cx="3920685" cy="5285237"/>
          </a:xfrm>
          <a:custGeom>
            <a:rect b="b" l="l" r="r" t="t"/>
            <a:pathLst>
              <a:path extrusionOk="0" h="5285237" w="3920685">
                <a:moveTo>
                  <a:pt x="0" y="0"/>
                </a:moveTo>
                <a:lnTo>
                  <a:pt x="3920684" y="0"/>
                </a:lnTo>
                <a:lnTo>
                  <a:pt x="3920684" y="5285237"/>
                </a:lnTo>
                <a:lnTo>
                  <a:pt x="0" y="5285237"/>
                </a:lnTo>
                <a:lnTo>
                  <a:pt x="0" y="0"/>
                </a:lnTo>
                <a:close/>
              </a:path>
            </a:pathLst>
          </a:custGeom>
          <a:blipFill rotWithShape="1">
            <a:blip r:embed="rId3">
              <a:alphaModFix/>
            </a:blip>
            <a:stretch>
              <a:fillRect b="0" l="0" r="0" t="0"/>
            </a:stretch>
          </a:blipFill>
          <a:ln>
            <a:noFill/>
          </a:ln>
        </p:spPr>
      </p:sp>
      <p:sp>
        <p:nvSpPr>
          <p:cNvPr id="241" name="Google Shape;241;p22"/>
          <p:cNvSpPr txBox="1"/>
          <p:nvPr/>
        </p:nvSpPr>
        <p:spPr>
          <a:xfrm>
            <a:off x="2696877" y="754583"/>
            <a:ext cx="12894246" cy="1325499"/>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8700" u="none" cap="none" strike="noStrike">
                <a:solidFill>
                  <a:srgbClr val="FFCA04"/>
                </a:solidFill>
                <a:latin typeface="Paytone One"/>
                <a:ea typeface="Paytone One"/>
                <a:cs typeface="Paytone One"/>
                <a:sym typeface="Paytone One"/>
              </a:rPr>
              <a:t>MAIN TOPICS &amp; DETAILS</a:t>
            </a:r>
            <a:endParaRPr/>
          </a:p>
        </p:txBody>
      </p:sp>
      <p:sp>
        <p:nvSpPr>
          <p:cNvPr id="242" name="Google Shape;242;p22"/>
          <p:cNvSpPr txBox="1"/>
          <p:nvPr/>
        </p:nvSpPr>
        <p:spPr>
          <a:xfrm>
            <a:off x="2745093" y="2890410"/>
            <a:ext cx="1380158" cy="499237"/>
          </a:xfrm>
          <a:prstGeom prst="rect">
            <a:avLst/>
          </a:prstGeom>
          <a:noFill/>
          <a:ln>
            <a:noFill/>
          </a:ln>
        </p:spPr>
        <p:txBody>
          <a:bodyPr anchorCtr="0" anchor="t" bIns="0" lIns="0" spcFirstLastPara="1" rIns="0" wrap="square" tIns="0">
            <a:spAutoFit/>
          </a:bodyPr>
          <a:lstStyle/>
          <a:p>
            <a:pPr indent="0" lvl="1" marL="0" marR="0" rtl="0" algn="ctr">
              <a:lnSpc>
                <a:spcPct val="143015"/>
              </a:lnSpc>
              <a:spcBef>
                <a:spcPts val="0"/>
              </a:spcBef>
              <a:spcAft>
                <a:spcPts val="0"/>
              </a:spcAft>
              <a:buNone/>
            </a:pPr>
            <a:r>
              <a:rPr b="1" i="0" lang="en-US" sz="2799" u="none" cap="none" strike="noStrike">
                <a:solidFill>
                  <a:srgbClr val="FFFFFF"/>
                </a:solidFill>
                <a:latin typeface="Lato"/>
                <a:ea typeface="Lato"/>
                <a:cs typeface="Lato"/>
                <a:sym typeface="Lato"/>
              </a:rPr>
              <a:t>Topic 01</a:t>
            </a:r>
            <a:endParaRPr/>
          </a:p>
        </p:txBody>
      </p:sp>
      <p:sp>
        <p:nvSpPr>
          <p:cNvPr id="243" name="Google Shape;243;p22"/>
          <p:cNvSpPr txBox="1"/>
          <p:nvPr/>
        </p:nvSpPr>
        <p:spPr>
          <a:xfrm>
            <a:off x="14420420" y="2890410"/>
            <a:ext cx="1380158" cy="499237"/>
          </a:xfrm>
          <a:prstGeom prst="rect">
            <a:avLst/>
          </a:prstGeom>
          <a:noFill/>
          <a:ln>
            <a:noFill/>
          </a:ln>
        </p:spPr>
        <p:txBody>
          <a:bodyPr anchorCtr="0" anchor="t" bIns="0" lIns="0" spcFirstLastPara="1" rIns="0" wrap="square" tIns="0">
            <a:spAutoFit/>
          </a:bodyPr>
          <a:lstStyle/>
          <a:p>
            <a:pPr indent="0" lvl="1" marL="0" marR="0" rtl="0" algn="ctr">
              <a:lnSpc>
                <a:spcPct val="143015"/>
              </a:lnSpc>
              <a:spcBef>
                <a:spcPts val="0"/>
              </a:spcBef>
              <a:spcAft>
                <a:spcPts val="0"/>
              </a:spcAft>
              <a:buNone/>
            </a:pPr>
            <a:r>
              <a:rPr b="1" i="0" lang="en-US" sz="2799" u="none" cap="none" strike="noStrike">
                <a:solidFill>
                  <a:srgbClr val="FFFFFF"/>
                </a:solidFill>
                <a:latin typeface="Lato"/>
                <a:ea typeface="Lato"/>
                <a:cs typeface="Lato"/>
                <a:sym typeface="Lato"/>
              </a:rPr>
              <a:t>Topic 02</a:t>
            </a:r>
            <a:endParaRPr/>
          </a:p>
        </p:txBody>
      </p:sp>
      <p:sp>
        <p:nvSpPr>
          <p:cNvPr id="244" name="Google Shape;244;p22"/>
          <p:cNvSpPr txBox="1"/>
          <p:nvPr/>
        </p:nvSpPr>
        <p:spPr>
          <a:xfrm>
            <a:off x="2745093" y="7560367"/>
            <a:ext cx="1380158" cy="499237"/>
          </a:xfrm>
          <a:prstGeom prst="rect">
            <a:avLst/>
          </a:prstGeom>
          <a:noFill/>
          <a:ln>
            <a:noFill/>
          </a:ln>
        </p:spPr>
        <p:txBody>
          <a:bodyPr anchorCtr="0" anchor="t" bIns="0" lIns="0" spcFirstLastPara="1" rIns="0" wrap="square" tIns="0">
            <a:spAutoFit/>
          </a:bodyPr>
          <a:lstStyle/>
          <a:p>
            <a:pPr indent="0" lvl="1" marL="0" marR="0" rtl="0" algn="ctr">
              <a:lnSpc>
                <a:spcPct val="143015"/>
              </a:lnSpc>
              <a:spcBef>
                <a:spcPts val="0"/>
              </a:spcBef>
              <a:spcAft>
                <a:spcPts val="0"/>
              </a:spcAft>
              <a:buNone/>
            </a:pPr>
            <a:r>
              <a:rPr b="1" i="0" lang="en-US" sz="2799" u="none" cap="none" strike="noStrike">
                <a:solidFill>
                  <a:srgbClr val="FFFFFF"/>
                </a:solidFill>
                <a:latin typeface="Lato"/>
                <a:ea typeface="Lato"/>
                <a:cs typeface="Lato"/>
                <a:sym typeface="Lato"/>
              </a:rPr>
              <a:t>Topic 03</a:t>
            </a:r>
            <a:endParaRPr/>
          </a:p>
        </p:txBody>
      </p:sp>
      <p:sp>
        <p:nvSpPr>
          <p:cNvPr id="245" name="Google Shape;245;p22"/>
          <p:cNvSpPr txBox="1"/>
          <p:nvPr/>
        </p:nvSpPr>
        <p:spPr>
          <a:xfrm>
            <a:off x="14420420" y="7560367"/>
            <a:ext cx="1380158" cy="499237"/>
          </a:xfrm>
          <a:prstGeom prst="rect">
            <a:avLst/>
          </a:prstGeom>
          <a:noFill/>
          <a:ln>
            <a:noFill/>
          </a:ln>
        </p:spPr>
        <p:txBody>
          <a:bodyPr anchorCtr="0" anchor="t" bIns="0" lIns="0" spcFirstLastPara="1" rIns="0" wrap="square" tIns="0">
            <a:spAutoFit/>
          </a:bodyPr>
          <a:lstStyle/>
          <a:p>
            <a:pPr indent="0" lvl="1" marL="0" marR="0" rtl="0" algn="ctr">
              <a:lnSpc>
                <a:spcPct val="143015"/>
              </a:lnSpc>
              <a:spcBef>
                <a:spcPts val="0"/>
              </a:spcBef>
              <a:spcAft>
                <a:spcPts val="0"/>
              </a:spcAft>
              <a:buNone/>
            </a:pPr>
            <a:r>
              <a:rPr b="1" i="0" lang="en-US" sz="2799" u="none" cap="none" strike="noStrike">
                <a:solidFill>
                  <a:srgbClr val="FFFFFF"/>
                </a:solidFill>
                <a:latin typeface="Lato"/>
                <a:ea typeface="Lato"/>
                <a:cs typeface="Lato"/>
                <a:sym typeface="Lato"/>
              </a:rPr>
              <a:t>Topic 04</a:t>
            </a:r>
            <a:endParaRPr/>
          </a:p>
        </p:txBody>
      </p:sp>
      <p:sp>
        <p:nvSpPr>
          <p:cNvPr id="246" name="Google Shape;246;p22"/>
          <p:cNvSpPr txBox="1"/>
          <p:nvPr/>
        </p:nvSpPr>
        <p:spPr>
          <a:xfrm>
            <a:off x="1552888" y="3611099"/>
            <a:ext cx="3764700" cy="7575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a:t>
            </a:r>
            <a:endParaRPr/>
          </a:p>
        </p:txBody>
      </p:sp>
      <p:sp>
        <p:nvSpPr>
          <p:cNvPr id="247" name="Google Shape;247;p22"/>
          <p:cNvSpPr txBox="1"/>
          <p:nvPr/>
        </p:nvSpPr>
        <p:spPr>
          <a:xfrm>
            <a:off x="13228214" y="3611099"/>
            <a:ext cx="3764700" cy="7575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a:t>
            </a:r>
            <a:endParaRPr/>
          </a:p>
        </p:txBody>
      </p:sp>
      <p:sp>
        <p:nvSpPr>
          <p:cNvPr id="248" name="Google Shape;248;p22"/>
          <p:cNvSpPr txBox="1"/>
          <p:nvPr/>
        </p:nvSpPr>
        <p:spPr>
          <a:xfrm>
            <a:off x="1552888" y="8281057"/>
            <a:ext cx="3764700" cy="7575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a:t>
            </a:r>
            <a:endParaRPr/>
          </a:p>
        </p:txBody>
      </p:sp>
      <p:sp>
        <p:nvSpPr>
          <p:cNvPr id="249" name="Google Shape;249;p22"/>
          <p:cNvSpPr txBox="1"/>
          <p:nvPr/>
        </p:nvSpPr>
        <p:spPr>
          <a:xfrm>
            <a:off x="13228214" y="8281057"/>
            <a:ext cx="3764700" cy="7575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a:t>
            </a:r>
            <a:endParaRPr/>
          </a:p>
        </p:txBody>
      </p:sp>
      <p:grpSp>
        <p:nvGrpSpPr>
          <p:cNvPr id="250" name="Google Shape;250;p22"/>
          <p:cNvGrpSpPr/>
          <p:nvPr/>
        </p:nvGrpSpPr>
        <p:grpSpPr>
          <a:xfrm>
            <a:off x="4395364" y="3158874"/>
            <a:ext cx="2780188" cy="753369"/>
            <a:chOff x="0" y="25128"/>
            <a:chExt cx="3706917" cy="1004492"/>
          </a:xfrm>
        </p:grpSpPr>
        <p:cxnSp>
          <p:nvCxnSpPr>
            <p:cNvPr id="251" name="Google Shape;251;p22"/>
            <p:cNvCxnSpPr/>
            <p:nvPr/>
          </p:nvCxnSpPr>
          <p:spPr>
            <a:xfrm>
              <a:off x="1570616" y="25128"/>
              <a:ext cx="2136301" cy="1004492"/>
            </a:xfrm>
            <a:prstGeom prst="straightConnector1">
              <a:avLst/>
            </a:prstGeom>
            <a:noFill/>
            <a:ln cap="flat" cmpd="sng" w="50800">
              <a:solidFill>
                <a:srgbClr val="FFFFFF"/>
              </a:solidFill>
              <a:prstDash val="solid"/>
              <a:round/>
              <a:headEnd len="sm" w="sm" type="none"/>
              <a:tailEnd len="lg" w="lg" type="oval"/>
            </a:ln>
          </p:spPr>
        </p:cxnSp>
        <p:cxnSp>
          <p:nvCxnSpPr>
            <p:cNvPr id="252" name="Google Shape;252;p22"/>
            <p:cNvCxnSpPr/>
            <p:nvPr/>
          </p:nvCxnSpPr>
          <p:spPr>
            <a:xfrm rot="10800000">
              <a:off x="0" y="25400"/>
              <a:ext cx="1585624" cy="0"/>
            </a:xfrm>
            <a:prstGeom prst="straightConnector1">
              <a:avLst/>
            </a:prstGeom>
            <a:noFill/>
            <a:ln cap="flat" cmpd="sng" w="50800">
              <a:solidFill>
                <a:srgbClr val="FFFFFF"/>
              </a:solidFill>
              <a:prstDash val="solid"/>
              <a:round/>
              <a:headEnd len="sm" w="sm" type="none"/>
              <a:tailEnd len="sm" w="sm" type="none"/>
            </a:ln>
          </p:spPr>
        </p:cxnSp>
      </p:grpSp>
      <p:grpSp>
        <p:nvGrpSpPr>
          <p:cNvPr id="253" name="Google Shape;253;p22"/>
          <p:cNvGrpSpPr/>
          <p:nvPr/>
        </p:nvGrpSpPr>
        <p:grpSpPr>
          <a:xfrm rot="10800000">
            <a:off x="11379147" y="7144780"/>
            <a:ext cx="2780188" cy="753369"/>
            <a:chOff x="0" y="25128"/>
            <a:chExt cx="3706917" cy="1004492"/>
          </a:xfrm>
        </p:grpSpPr>
        <p:cxnSp>
          <p:nvCxnSpPr>
            <p:cNvPr id="254" name="Google Shape;254;p22"/>
            <p:cNvCxnSpPr/>
            <p:nvPr/>
          </p:nvCxnSpPr>
          <p:spPr>
            <a:xfrm>
              <a:off x="1570616" y="25128"/>
              <a:ext cx="2136301" cy="1004492"/>
            </a:xfrm>
            <a:prstGeom prst="straightConnector1">
              <a:avLst/>
            </a:prstGeom>
            <a:noFill/>
            <a:ln cap="flat" cmpd="sng" w="50800">
              <a:solidFill>
                <a:srgbClr val="FFFFFF"/>
              </a:solidFill>
              <a:prstDash val="solid"/>
              <a:round/>
              <a:headEnd len="sm" w="sm" type="none"/>
              <a:tailEnd len="lg" w="lg" type="oval"/>
            </a:ln>
          </p:spPr>
        </p:cxnSp>
        <p:cxnSp>
          <p:nvCxnSpPr>
            <p:cNvPr id="255" name="Google Shape;255;p22"/>
            <p:cNvCxnSpPr/>
            <p:nvPr/>
          </p:nvCxnSpPr>
          <p:spPr>
            <a:xfrm rot="10800000">
              <a:off x="0" y="25400"/>
              <a:ext cx="1585624" cy="0"/>
            </a:xfrm>
            <a:prstGeom prst="straightConnector1">
              <a:avLst/>
            </a:prstGeom>
            <a:noFill/>
            <a:ln cap="flat" cmpd="sng" w="50800">
              <a:solidFill>
                <a:srgbClr val="FFFFFF"/>
              </a:solidFill>
              <a:prstDash val="solid"/>
              <a:round/>
              <a:headEnd len="sm" w="sm" type="none"/>
              <a:tailEnd len="sm" w="sm" type="none"/>
            </a:ln>
          </p:spPr>
        </p:cxnSp>
      </p:grpSp>
      <p:grpSp>
        <p:nvGrpSpPr>
          <p:cNvPr id="256" name="Google Shape;256;p22"/>
          <p:cNvGrpSpPr/>
          <p:nvPr/>
        </p:nvGrpSpPr>
        <p:grpSpPr>
          <a:xfrm>
            <a:off x="11094288" y="3194920"/>
            <a:ext cx="2728535" cy="836077"/>
            <a:chOff x="11995" y="22390"/>
            <a:chExt cx="3638046" cy="1114769"/>
          </a:xfrm>
        </p:grpSpPr>
        <p:cxnSp>
          <p:nvCxnSpPr>
            <p:cNvPr id="257" name="Google Shape;257;p22"/>
            <p:cNvCxnSpPr/>
            <p:nvPr/>
          </p:nvCxnSpPr>
          <p:spPr>
            <a:xfrm flipH="1">
              <a:off x="11995" y="22390"/>
              <a:ext cx="2080883" cy="1114769"/>
            </a:xfrm>
            <a:prstGeom prst="straightConnector1">
              <a:avLst/>
            </a:prstGeom>
            <a:noFill/>
            <a:ln cap="flat" cmpd="sng" w="50800">
              <a:solidFill>
                <a:srgbClr val="FFFFFF"/>
              </a:solidFill>
              <a:prstDash val="solid"/>
              <a:round/>
              <a:headEnd len="sm" w="sm" type="none"/>
              <a:tailEnd len="lg" w="lg" type="oval"/>
            </a:ln>
          </p:spPr>
        </p:cxnSp>
        <p:cxnSp>
          <p:nvCxnSpPr>
            <p:cNvPr id="258" name="Google Shape;258;p22"/>
            <p:cNvCxnSpPr/>
            <p:nvPr/>
          </p:nvCxnSpPr>
          <p:spPr>
            <a:xfrm>
              <a:off x="2064417" y="25400"/>
              <a:ext cx="1585624" cy="0"/>
            </a:xfrm>
            <a:prstGeom prst="straightConnector1">
              <a:avLst/>
            </a:prstGeom>
            <a:noFill/>
            <a:ln cap="flat" cmpd="sng" w="50800">
              <a:solidFill>
                <a:srgbClr val="FFFFFF"/>
              </a:solidFill>
              <a:prstDash val="solid"/>
              <a:round/>
              <a:headEnd len="sm" w="sm" type="none"/>
              <a:tailEnd len="sm" w="sm" type="none"/>
            </a:ln>
          </p:spPr>
        </p:cxnSp>
      </p:grpSp>
      <p:grpSp>
        <p:nvGrpSpPr>
          <p:cNvPr id="259" name="Google Shape;259;p22"/>
          <p:cNvGrpSpPr/>
          <p:nvPr/>
        </p:nvGrpSpPr>
        <p:grpSpPr>
          <a:xfrm rot="10800000">
            <a:off x="4295214" y="7026025"/>
            <a:ext cx="2728535" cy="836077"/>
            <a:chOff x="11995" y="22390"/>
            <a:chExt cx="3638046" cy="1114769"/>
          </a:xfrm>
        </p:grpSpPr>
        <p:cxnSp>
          <p:nvCxnSpPr>
            <p:cNvPr id="260" name="Google Shape;260;p22"/>
            <p:cNvCxnSpPr/>
            <p:nvPr/>
          </p:nvCxnSpPr>
          <p:spPr>
            <a:xfrm flipH="1">
              <a:off x="11995" y="22390"/>
              <a:ext cx="2080883" cy="1114769"/>
            </a:xfrm>
            <a:prstGeom prst="straightConnector1">
              <a:avLst/>
            </a:prstGeom>
            <a:noFill/>
            <a:ln cap="flat" cmpd="sng" w="50800">
              <a:solidFill>
                <a:srgbClr val="FFFFFF"/>
              </a:solidFill>
              <a:prstDash val="solid"/>
              <a:round/>
              <a:headEnd len="sm" w="sm" type="none"/>
              <a:tailEnd len="lg" w="lg" type="oval"/>
            </a:ln>
          </p:spPr>
        </p:cxnSp>
        <p:cxnSp>
          <p:nvCxnSpPr>
            <p:cNvPr id="261" name="Google Shape;261;p22"/>
            <p:cNvCxnSpPr/>
            <p:nvPr/>
          </p:nvCxnSpPr>
          <p:spPr>
            <a:xfrm>
              <a:off x="2064417" y="25400"/>
              <a:ext cx="1585624" cy="0"/>
            </a:xfrm>
            <a:prstGeom prst="straightConnector1">
              <a:avLst/>
            </a:prstGeom>
            <a:noFill/>
            <a:ln cap="flat" cmpd="sng" w="50800">
              <a:solidFill>
                <a:srgbClr val="FFFFFF"/>
              </a:solidFill>
              <a:prstDash val="solid"/>
              <a:round/>
              <a:headEnd len="sm" w="sm" type="none"/>
              <a:tailEnd len="sm" w="sm" type="none"/>
            </a:ln>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265" name="Shape 265"/>
        <p:cNvGrpSpPr/>
        <p:nvPr/>
      </p:nvGrpSpPr>
      <p:grpSpPr>
        <a:xfrm>
          <a:off x="0" y="0"/>
          <a:ext cx="0" cy="0"/>
          <a:chOff x="0" y="0"/>
          <a:chExt cx="0" cy="0"/>
        </a:xfrm>
      </p:grpSpPr>
      <p:pic>
        <p:nvPicPr>
          <p:cNvPr id="266" name="Google Shape;266;p23"/>
          <p:cNvPicPr preferRelativeResize="0"/>
          <p:nvPr/>
        </p:nvPicPr>
        <p:blipFill>
          <a:blip r:embed="rId3">
            <a:alphaModFix/>
          </a:blip>
          <a:stretch>
            <a:fillRect/>
          </a:stretch>
        </p:blipFill>
        <p:spPr>
          <a:xfrm>
            <a:off x="1382800" y="5060450"/>
            <a:ext cx="15522401" cy="1220275"/>
          </a:xfrm>
          <a:prstGeom prst="rect">
            <a:avLst/>
          </a:prstGeom>
          <a:noFill/>
          <a:ln>
            <a:noFill/>
          </a:ln>
        </p:spPr>
      </p:pic>
      <p:pic>
        <p:nvPicPr>
          <p:cNvPr id="267" name="Google Shape;267;p23"/>
          <p:cNvPicPr preferRelativeResize="0"/>
          <p:nvPr/>
        </p:nvPicPr>
        <p:blipFill>
          <a:blip r:embed="rId4">
            <a:alphaModFix/>
          </a:blip>
          <a:stretch>
            <a:fillRect/>
          </a:stretch>
        </p:blipFill>
        <p:spPr>
          <a:xfrm>
            <a:off x="1364700" y="3182000"/>
            <a:ext cx="1248975" cy="1349900"/>
          </a:xfrm>
          <a:prstGeom prst="rect">
            <a:avLst/>
          </a:prstGeom>
          <a:noFill/>
          <a:ln>
            <a:noFill/>
          </a:ln>
        </p:spPr>
      </p:pic>
      <p:pic>
        <p:nvPicPr>
          <p:cNvPr id="268" name="Google Shape;268;p23"/>
          <p:cNvPicPr preferRelativeResize="0"/>
          <p:nvPr/>
        </p:nvPicPr>
        <p:blipFill>
          <a:blip r:embed="rId5">
            <a:alphaModFix/>
          </a:blip>
          <a:stretch>
            <a:fillRect/>
          </a:stretch>
        </p:blipFill>
        <p:spPr>
          <a:xfrm>
            <a:off x="6031050" y="3138950"/>
            <a:ext cx="1380150" cy="1392695"/>
          </a:xfrm>
          <a:prstGeom prst="rect">
            <a:avLst/>
          </a:prstGeom>
          <a:noFill/>
          <a:ln>
            <a:noFill/>
          </a:ln>
        </p:spPr>
      </p:pic>
      <p:pic>
        <p:nvPicPr>
          <p:cNvPr id="269" name="Google Shape;269;p23"/>
          <p:cNvPicPr preferRelativeResize="0"/>
          <p:nvPr/>
        </p:nvPicPr>
        <p:blipFill>
          <a:blip r:embed="rId6">
            <a:alphaModFix/>
          </a:blip>
          <a:stretch>
            <a:fillRect/>
          </a:stretch>
        </p:blipFill>
        <p:spPr>
          <a:xfrm>
            <a:off x="10955413" y="3138950"/>
            <a:ext cx="968375" cy="1395972"/>
          </a:xfrm>
          <a:prstGeom prst="rect">
            <a:avLst/>
          </a:prstGeom>
          <a:noFill/>
          <a:ln>
            <a:noFill/>
          </a:ln>
        </p:spPr>
      </p:pic>
      <p:pic>
        <p:nvPicPr>
          <p:cNvPr id="270" name="Google Shape;270;p23"/>
          <p:cNvPicPr preferRelativeResize="0"/>
          <p:nvPr/>
        </p:nvPicPr>
        <p:blipFill>
          <a:blip r:embed="rId7">
            <a:alphaModFix/>
          </a:blip>
          <a:stretch>
            <a:fillRect/>
          </a:stretch>
        </p:blipFill>
        <p:spPr>
          <a:xfrm>
            <a:off x="15460018" y="3269177"/>
            <a:ext cx="1474903" cy="1397950"/>
          </a:xfrm>
          <a:prstGeom prst="rect">
            <a:avLst/>
          </a:prstGeom>
          <a:noFill/>
          <a:ln>
            <a:noFill/>
          </a:ln>
        </p:spPr>
      </p:pic>
      <p:sp>
        <p:nvSpPr>
          <p:cNvPr id="271" name="Google Shape;271;p23"/>
          <p:cNvSpPr txBox="1"/>
          <p:nvPr/>
        </p:nvSpPr>
        <p:spPr>
          <a:xfrm>
            <a:off x="3046028" y="788784"/>
            <a:ext cx="12195944" cy="1325499"/>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8700" u="none" cap="none" strike="noStrike">
                <a:solidFill>
                  <a:srgbClr val="FFCA04"/>
                </a:solidFill>
                <a:latin typeface="Paytone One"/>
                <a:ea typeface="Paytone One"/>
                <a:cs typeface="Paytone One"/>
                <a:sym typeface="Paytone One"/>
              </a:rPr>
              <a:t>STEP-BY-STEP CODING</a:t>
            </a:r>
            <a:endParaRPr/>
          </a:p>
        </p:txBody>
      </p:sp>
      <p:sp>
        <p:nvSpPr>
          <p:cNvPr id="272" name="Google Shape;272;p23"/>
          <p:cNvSpPr txBox="1"/>
          <p:nvPr/>
        </p:nvSpPr>
        <p:spPr>
          <a:xfrm>
            <a:off x="1399414" y="5298302"/>
            <a:ext cx="1089000" cy="737400"/>
          </a:xfrm>
          <a:prstGeom prst="rect">
            <a:avLst/>
          </a:prstGeom>
          <a:noFill/>
          <a:ln>
            <a:noFill/>
          </a:ln>
        </p:spPr>
        <p:txBody>
          <a:bodyPr anchorCtr="0" anchor="t" bIns="0" lIns="0" spcFirstLastPara="1" rIns="0" wrap="square" tIns="0">
            <a:spAutoFit/>
          </a:bodyPr>
          <a:lstStyle/>
          <a:p>
            <a:pPr indent="0" lvl="0" marL="0" marR="0" rtl="0" algn="ctr">
              <a:lnSpc>
                <a:spcPct val="104007"/>
              </a:lnSpc>
              <a:spcBef>
                <a:spcPts val="0"/>
              </a:spcBef>
              <a:spcAft>
                <a:spcPts val="0"/>
              </a:spcAft>
              <a:buNone/>
            </a:pPr>
            <a:r>
              <a:rPr b="0" i="0" lang="en-US" sz="4791" u="none" cap="none" strike="noStrike">
                <a:solidFill>
                  <a:srgbClr val="FFD7F3"/>
                </a:solidFill>
                <a:latin typeface="Paytone One"/>
                <a:ea typeface="Paytone One"/>
                <a:cs typeface="Paytone One"/>
                <a:sym typeface="Paytone One"/>
              </a:rPr>
              <a:t>01</a:t>
            </a:r>
            <a:endParaRPr/>
          </a:p>
        </p:txBody>
      </p:sp>
      <p:sp>
        <p:nvSpPr>
          <p:cNvPr id="273" name="Google Shape;273;p23"/>
          <p:cNvSpPr txBox="1"/>
          <p:nvPr/>
        </p:nvSpPr>
        <p:spPr>
          <a:xfrm>
            <a:off x="6222220" y="5298302"/>
            <a:ext cx="1089000" cy="737400"/>
          </a:xfrm>
          <a:prstGeom prst="rect">
            <a:avLst/>
          </a:prstGeom>
          <a:noFill/>
          <a:ln>
            <a:noFill/>
          </a:ln>
        </p:spPr>
        <p:txBody>
          <a:bodyPr anchorCtr="0" anchor="t" bIns="0" lIns="0" spcFirstLastPara="1" rIns="0" wrap="square" tIns="0">
            <a:spAutoFit/>
          </a:bodyPr>
          <a:lstStyle/>
          <a:p>
            <a:pPr indent="0" lvl="0" marL="0" marR="0" rtl="0" algn="ctr">
              <a:lnSpc>
                <a:spcPct val="104007"/>
              </a:lnSpc>
              <a:spcBef>
                <a:spcPts val="0"/>
              </a:spcBef>
              <a:spcAft>
                <a:spcPts val="0"/>
              </a:spcAft>
              <a:buNone/>
            </a:pPr>
            <a:r>
              <a:rPr b="0" i="0" lang="en-US" sz="4791" u="none" cap="none" strike="noStrike">
                <a:solidFill>
                  <a:srgbClr val="FFD7F3"/>
                </a:solidFill>
                <a:latin typeface="Paytone One"/>
                <a:ea typeface="Paytone One"/>
                <a:cs typeface="Paytone One"/>
                <a:sym typeface="Paytone One"/>
              </a:rPr>
              <a:t>02</a:t>
            </a:r>
            <a:endParaRPr/>
          </a:p>
        </p:txBody>
      </p:sp>
      <p:sp>
        <p:nvSpPr>
          <p:cNvPr id="274" name="Google Shape;274;p23"/>
          <p:cNvSpPr txBox="1"/>
          <p:nvPr/>
        </p:nvSpPr>
        <p:spPr>
          <a:xfrm>
            <a:off x="10910714" y="5298302"/>
            <a:ext cx="1089000" cy="737400"/>
          </a:xfrm>
          <a:prstGeom prst="rect">
            <a:avLst/>
          </a:prstGeom>
          <a:noFill/>
          <a:ln>
            <a:noFill/>
          </a:ln>
        </p:spPr>
        <p:txBody>
          <a:bodyPr anchorCtr="0" anchor="t" bIns="0" lIns="0" spcFirstLastPara="1" rIns="0" wrap="square" tIns="0">
            <a:spAutoFit/>
          </a:bodyPr>
          <a:lstStyle/>
          <a:p>
            <a:pPr indent="0" lvl="0" marL="0" marR="0" rtl="0" algn="ctr">
              <a:lnSpc>
                <a:spcPct val="104007"/>
              </a:lnSpc>
              <a:spcBef>
                <a:spcPts val="0"/>
              </a:spcBef>
              <a:spcAft>
                <a:spcPts val="0"/>
              </a:spcAft>
              <a:buNone/>
            </a:pPr>
            <a:r>
              <a:rPr b="0" i="0" lang="en-US" sz="4791" u="none" cap="none" strike="noStrike">
                <a:solidFill>
                  <a:srgbClr val="FFD7F3"/>
                </a:solidFill>
                <a:latin typeface="Paytone One"/>
                <a:ea typeface="Paytone One"/>
                <a:cs typeface="Paytone One"/>
                <a:sym typeface="Paytone One"/>
              </a:rPr>
              <a:t>03</a:t>
            </a:r>
            <a:endParaRPr/>
          </a:p>
        </p:txBody>
      </p:sp>
      <p:sp>
        <p:nvSpPr>
          <p:cNvPr id="275" name="Google Shape;275;p23"/>
          <p:cNvSpPr txBox="1"/>
          <p:nvPr/>
        </p:nvSpPr>
        <p:spPr>
          <a:xfrm>
            <a:off x="15729152" y="5298302"/>
            <a:ext cx="1089000" cy="737400"/>
          </a:xfrm>
          <a:prstGeom prst="rect">
            <a:avLst/>
          </a:prstGeom>
          <a:noFill/>
          <a:ln>
            <a:noFill/>
          </a:ln>
        </p:spPr>
        <p:txBody>
          <a:bodyPr anchorCtr="0" anchor="t" bIns="0" lIns="0" spcFirstLastPara="1" rIns="0" wrap="square" tIns="0">
            <a:spAutoFit/>
          </a:bodyPr>
          <a:lstStyle/>
          <a:p>
            <a:pPr indent="0" lvl="0" marL="0" marR="0" rtl="0" algn="ctr">
              <a:lnSpc>
                <a:spcPct val="104007"/>
              </a:lnSpc>
              <a:spcBef>
                <a:spcPts val="0"/>
              </a:spcBef>
              <a:spcAft>
                <a:spcPts val="0"/>
              </a:spcAft>
              <a:buNone/>
            </a:pPr>
            <a:r>
              <a:rPr b="0" i="0" lang="en-US" sz="4791" u="none" cap="none" strike="noStrike">
                <a:solidFill>
                  <a:srgbClr val="FFD7F3"/>
                </a:solidFill>
                <a:latin typeface="Paytone One"/>
                <a:ea typeface="Paytone One"/>
                <a:cs typeface="Paytone One"/>
                <a:sym typeface="Paytone One"/>
              </a:rPr>
              <a:t>04</a:t>
            </a:r>
            <a:endParaRPr/>
          </a:p>
        </p:txBody>
      </p:sp>
      <p:sp>
        <p:nvSpPr>
          <p:cNvPr id="276" name="Google Shape;276;p23"/>
          <p:cNvSpPr txBox="1"/>
          <p:nvPr/>
        </p:nvSpPr>
        <p:spPr>
          <a:xfrm>
            <a:off x="1299120" y="6757095"/>
            <a:ext cx="1380158" cy="499237"/>
          </a:xfrm>
          <a:prstGeom prst="rect">
            <a:avLst/>
          </a:prstGeom>
          <a:noFill/>
          <a:ln>
            <a:noFill/>
          </a:ln>
        </p:spPr>
        <p:txBody>
          <a:bodyPr anchorCtr="0" anchor="t" bIns="0" lIns="0" spcFirstLastPara="1" rIns="0" wrap="square" tIns="0">
            <a:spAutoFit/>
          </a:bodyPr>
          <a:lstStyle/>
          <a:p>
            <a:pPr indent="0" lvl="1" marL="0" marR="0" rtl="0" algn="ctr">
              <a:lnSpc>
                <a:spcPct val="143015"/>
              </a:lnSpc>
              <a:spcBef>
                <a:spcPts val="0"/>
              </a:spcBef>
              <a:spcAft>
                <a:spcPts val="0"/>
              </a:spcAft>
              <a:buNone/>
            </a:pPr>
            <a:r>
              <a:rPr b="1" i="0" lang="en-US" sz="2799" u="none" cap="none" strike="noStrike">
                <a:solidFill>
                  <a:srgbClr val="FFFFFF"/>
                </a:solidFill>
                <a:latin typeface="Lato"/>
                <a:ea typeface="Lato"/>
                <a:cs typeface="Lato"/>
                <a:sym typeface="Lato"/>
              </a:rPr>
              <a:t>Topic 01</a:t>
            </a:r>
            <a:endParaRPr/>
          </a:p>
        </p:txBody>
      </p:sp>
      <p:sp>
        <p:nvSpPr>
          <p:cNvPr id="277" name="Google Shape;277;p23"/>
          <p:cNvSpPr txBox="1"/>
          <p:nvPr/>
        </p:nvSpPr>
        <p:spPr>
          <a:xfrm>
            <a:off x="6091689" y="6757095"/>
            <a:ext cx="1380158" cy="499237"/>
          </a:xfrm>
          <a:prstGeom prst="rect">
            <a:avLst/>
          </a:prstGeom>
          <a:noFill/>
          <a:ln>
            <a:noFill/>
          </a:ln>
        </p:spPr>
        <p:txBody>
          <a:bodyPr anchorCtr="0" anchor="t" bIns="0" lIns="0" spcFirstLastPara="1" rIns="0" wrap="square" tIns="0">
            <a:spAutoFit/>
          </a:bodyPr>
          <a:lstStyle/>
          <a:p>
            <a:pPr indent="0" lvl="1" marL="0" marR="0" rtl="0" algn="ctr">
              <a:lnSpc>
                <a:spcPct val="143015"/>
              </a:lnSpc>
              <a:spcBef>
                <a:spcPts val="0"/>
              </a:spcBef>
              <a:spcAft>
                <a:spcPts val="0"/>
              </a:spcAft>
              <a:buNone/>
            </a:pPr>
            <a:r>
              <a:rPr b="1" i="0" lang="en-US" sz="2799" u="none" cap="none" strike="noStrike">
                <a:solidFill>
                  <a:srgbClr val="FFFFFF"/>
                </a:solidFill>
                <a:latin typeface="Lato"/>
                <a:ea typeface="Lato"/>
                <a:cs typeface="Lato"/>
                <a:sym typeface="Lato"/>
              </a:rPr>
              <a:t>Topic 02</a:t>
            </a:r>
            <a:endParaRPr/>
          </a:p>
        </p:txBody>
      </p:sp>
      <p:sp>
        <p:nvSpPr>
          <p:cNvPr id="278" name="Google Shape;278;p23"/>
          <p:cNvSpPr txBox="1"/>
          <p:nvPr/>
        </p:nvSpPr>
        <p:spPr>
          <a:xfrm>
            <a:off x="10719706" y="6757095"/>
            <a:ext cx="1380158" cy="499237"/>
          </a:xfrm>
          <a:prstGeom prst="rect">
            <a:avLst/>
          </a:prstGeom>
          <a:noFill/>
          <a:ln>
            <a:noFill/>
          </a:ln>
        </p:spPr>
        <p:txBody>
          <a:bodyPr anchorCtr="0" anchor="t" bIns="0" lIns="0" spcFirstLastPara="1" rIns="0" wrap="square" tIns="0">
            <a:spAutoFit/>
          </a:bodyPr>
          <a:lstStyle/>
          <a:p>
            <a:pPr indent="0" lvl="1" marL="0" marR="0" rtl="0" algn="ctr">
              <a:lnSpc>
                <a:spcPct val="143015"/>
              </a:lnSpc>
              <a:spcBef>
                <a:spcPts val="0"/>
              </a:spcBef>
              <a:spcAft>
                <a:spcPts val="0"/>
              </a:spcAft>
              <a:buNone/>
            </a:pPr>
            <a:r>
              <a:rPr b="1" i="0" lang="en-US" sz="2799" u="none" cap="none" strike="noStrike">
                <a:solidFill>
                  <a:srgbClr val="FFFFFF"/>
                </a:solidFill>
                <a:latin typeface="Lato"/>
                <a:ea typeface="Lato"/>
                <a:cs typeface="Lato"/>
                <a:sym typeface="Lato"/>
              </a:rPr>
              <a:t>Topic 03</a:t>
            </a:r>
            <a:endParaRPr/>
          </a:p>
        </p:txBody>
      </p:sp>
      <p:sp>
        <p:nvSpPr>
          <p:cNvPr id="279" name="Google Shape;279;p23"/>
          <p:cNvSpPr txBox="1"/>
          <p:nvPr/>
        </p:nvSpPr>
        <p:spPr>
          <a:xfrm>
            <a:off x="15507906" y="6757095"/>
            <a:ext cx="1380158" cy="499237"/>
          </a:xfrm>
          <a:prstGeom prst="rect">
            <a:avLst/>
          </a:prstGeom>
          <a:noFill/>
          <a:ln>
            <a:noFill/>
          </a:ln>
        </p:spPr>
        <p:txBody>
          <a:bodyPr anchorCtr="0" anchor="t" bIns="0" lIns="0" spcFirstLastPara="1" rIns="0" wrap="square" tIns="0">
            <a:spAutoFit/>
          </a:bodyPr>
          <a:lstStyle/>
          <a:p>
            <a:pPr indent="0" lvl="1" marL="0" marR="0" rtl="0" algn="ctr">
              <a:lnSpc>
                <a:spcPct val="143015"/>
              </a:lnSpc>
              <a:spcBef>
                <a:spcPts val="0"/>
              </a:spcBef>
              <a:spcAft>
                <a:spcPts val="0"/>
              </a:spcAft>
              <a:buNone/>
            </a:pPr>
            <a:r>
              <a:rPr b="1" i="0" lang="en-US" sz="2799" u="none" cap="none" strike="noStrike">
                <a:solidFill>
                  <a:srgbClr val="FFFFFF"/>
                </a:solidFill>
                <a:latin typeface="Lato"/>
                <a:ea typeface="Lato"/>
                <a:cs typeface="Lato"/>
                <a:sym typeface="Lato"/>
              </a:rPr>
              <a:t>Topic 04</a:t>
            </a:r>
            <a:endParaRPr/>
          </a:p>
        </p:txBody>
      </p:sp>
      <p:sp>
        <p:nvSpPr>
          <p:cNvPr id="280" name="Google Shape;280;p23"/>
          <p:cNvSpPr txBox="1"/>
          <p:nvPr/>
        </p:nvSpPr>
        <p:spPr>
          <a:xfrm>
            <a:off x="636197" y="7477784"/>
            <a:ext cx="2706000" cy="11706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a:t>
            </a:r>
            <a:endParaRPr/>
          </a:p>
        </p:txBody>
      </p:sp>
      <p:sp>
        <p:nvSpPr>
          <p:cNvPr id="281" name="Google Shape;281;p23"/>
          <p:cNvSpPr txBox="1"/>
          <p:nvPr/>
        </p:nvSpPr>
        <p:spPr>
          <a:xfrm>
            <a:off x="5327950" y="7477784"/>
            <a:ext cx="2907600" cy="11706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a:t>
            </a:r>
            <a:endParaRPr/>
          </a:p>
        </p:txBody>
      </p:sp>
      <p:sp>
        <p:nvSpPr>
          <p:cNvPr id="282" name="Google Shape;282;p23"/>
          <p:cNvSpPr txBox="1"/>
          <p:nvPr/>
        </p:nvSpPr>
        <p:spPr>
          <a:xfrm>
            <a:off x="9955967" y="7477784"/>
            <a:ext cx="2907600" cy="11706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a:t>
            </a:r>
            <a:endParaRPr/>
          </a:p>
        </p:txBody>
      </p:sp>
      <p:sp>
        <p:nvSpPr>
          <p:cNvPr id="283" name="Google Shape;283;p23"/>
          <p:cNvSpPr txBox="1"/>
          <p:nvPr/>
        </p:nvSpPr>
        <p:spPr>
          <a:xfrm>
            <a:off x="14744167" y="7477784"/>
            <a:ext cx="2907600" cy="11706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287" name="Shape 287"/>
        <p:cNvGrpSpPr/>
        <p:nvPr/>
      </p:nvGrpSpPr>
      <p:grpSpPr>
        <a:xfrm>
          <a:off x="0" y="0"/>
          <a:ext cx="0" cy="0"/>
          <a:chOff x="0" y="0"/>
          <a:chExt cx="0" cy="0"/>
        </a:xfrm>
      </p:grpSpPr>
      <p:pic>
        <p:nvPicPr>
          <p:cNvPr id="288" name="Google Shape;288;p24"/>
          <p:cNvPicPr preferRelativeResize="0"/>
          <p:nvPr/>
        </p:nvPicPr>
        <p:blipFill rotWithShape="1">
          <a:blip r:embed="rId3">
            <a:alphaModFix amt="47000"/>
          </a:blip>
          <a:srcRect b="4693" l="4020" r="0" t="14322"/>
          <a:stretch/>
        </p:blipFill>
        <p:spPr>
          <a:xfrm>
            <a:off x="0" y="0"/>
            <a:ext cx="18288000" cy="10287000"/>
          </a:xfrm>
          <a:prstGeom prst="rect">
            <a:avLst/>
          </a:prstGeom>
          <a:noFill/>
          <a:ln>
            <a:noFill/>
          </a:ln>
        </p:spPr>
      </p:pic>
      <p:pic>
        <p:nvPicPr>
          <p:cNvPr id="289" name="Google Shape;289;p24"/>
          <p:cNvPicPr preferRelativeResize="0"/>
          <p:nvPr/>
        </p:nvPicPr>
        <p:blipFill>
          <a:blip r:embed="rId4">
            <a:alphaModFix/>
          </a:blip>
          <a:stretch>
            <a:fillRect/>
          </a:stretch>
        </p:blipFill>
        <p:spPr>
          <a:xfrm rot="-5400000">
            <a:off x="8098774" y="10624474"/>
            <a:ext cx="17279427" cy="2050275"/>
          </a:xfrm>
          <a:prstGeom prst="rect">
            <a:avLst/>
          </a:prstGeom>
          <a:noFill/>
          <a:ln>
            <a:noFill/>
          </a:ln>
        </p:spPr>
      </p:pic>
      <p:sp>
        <p:nvSpPr>
          <p:cNvPr id="290" name="Google Shape;290;p24"/>
          <p:cNvSpPr txBox="1"/>
          <p:nvPr/>
        </p:nvSpPr>
        <p:spPr>
          <a:xfrm>
            <a:off x="522270" y="4396049"/>
            <a:ext cx="14292300" cy="535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700" u="none" cap="none" strike="noStrike">
                <a:solidFill>
                  <a:srgbClr val="FFCA04"/>
                </a:solidFill>
                <a:latin typeface="Paytone One"/>
                <a:ea typeface="Paytone One"/>
                <a:cs typeface="Paytone One"/>
                <a:sym typeface="Paytone One"/>
              </a:rPr>
              <a:t>"LEARNING HTML IS LIKE LEARNING THE ALPHABET BEFORE YOU WRITE YOUR FIRST NOVEL."</a:t>
            </a:r>
            <a:endParaRPr/>
          </a:p>
        </p:txBody>
      </p:sp>
      <p:pic>
        <p:nvPicPr>
          <p:cNvPr id="291" name="Google Shape;291;p24"/>
          <p:cNvPicPr preferRelativeResize="0"/>
          <p:nvPr/>
        </p:nvPicPr>
        <p:blipFill>
          <a:blip r:embed="rId4">
            <a:alphaModFix/>
          </a:blip>
          <a:stretch>
            <a:fillRect/>
          </a:stretch>
        </p:blipFill>
        <p:spPr>
          <a:xfrm>
            <a:off x="-13930775" y="326475"/>
            <a:ext cx="16772398" cy="1990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295" name="Shape 295"/>
        <p:cNvGrpSpPr/>
        <p:nvPr/>
      </p:nvGrpSpPr>
      <p:grpSpPr>
        <a:xfrm>
          <a:off x="0" y="0"/>
          <a:ext cx="0" cy="0"/>
          <a:chOff x="0" y="0"/>
          <a:chExt cx="0" cy="0"/>
        </a:xfrm>
      </p:grpSpPr>
      <p:pic>
        <p:nvPicPr>
          <p:cNvPr id="296" name="Google Shape;296;p25"/>
          <p:cNvPicPr preferRelativeResize="0"/>
          <p:nvPr/>
        </p:nvPicPr>
        <p:blipFill>
          <a:blip r:embed="rId3">
            <a:alphaModFix/>
          </a:blip>
          <a:stretch>
            <a:fillRect/>
          </a:stretch>
        </p:blipFill>
        <p:spPr>
          <a:xfrm>
            <a:off x="16407825" y="0"/>
            <a:ext cx="1320800" cy="10287000"/>
          </a:xfrm>
          <a:prstGeom prst="rect">
            <a:avLst/>
          </a:prstGeom>
          <a:noFill/>
          <a:ln>
            <a:noFill/>
          </a:ln>
        </p:spPr>
      </p:pic>
      <p:grpSp>
        <p:nvGrpSpPr>
          <p:cNvPr id="297" name="Google Shape;297;p25"/>
          <p:cNvGrpSpPr/>
          <p:nvPr/>
        </p:nvGrpSpPr>
        <p:grpSpPr>
          <a:xfrm>
            <a:off x="3401868" y="3394867"/>
            <a:ext cx="3048170" cy="1234292"/>
            <a:chOff x="0" y="-47625"/>
            <a:chExt cx="802810" cy="325081"/>
          </a:xfrm>
        </p:grpSpPr>
        <p:sp>
          <p:nvSpPr>
            <p:cNvPr id="298" name="Google Shape;298;p25"/>
            <p:cNvSpPr/>
            <p:nvPr/>
          </p:nvSpPr>
          <p:spPr>
            <a:xfrm>
              <a:off x="0" y="0"/>
              <a:ext cx="802810" cy="277456"/>
            </a:xfrm>
            <a:custGeom>
              <a:rect b="b" l="l" r="r" t="t"/>
              <a:pathLst>
                <a:path extrusionOk="0" h="277456" w="802810">
                  <a:moveTo>
                    <a:pt x="35558" y="0"/>
                  </a:moveTo>
                  <a:lnTo>
                    <a:pt x="767252" y="0"/>
                  </a:lnTo>
                  <a:cubicBezTo>
                    <a:pt x="776683" y="0"/>
                    <a:pt x="785727" y="3746"/>
                    <a:pt x="792395" y="10415"/>
                  </a:cubicBezTo>
                  <a:cubicBezTo>
                    <a:pt x="799064" y="17083"/>
                    <a:pt x="802810" y="26127"/>
                    <a:pt x="802810" y="35558"/>
                  </a:cubicBezTo>
                  <a:lnTo>
                    <a:pt x="802810" y="241898"/>
                  </a:lnTo>
                  <a:cubicBezTo>
                    <a:pt x="802810" y="261536"/>
                    <a:pt x="786890" y="277456"/>
                    <a:pt x="767252" y="277456"/>
                  </a:cubicBezTo>
                  <a:lnTo>
                    <a:pt x="35558" y="277456"/>
                  </a:lnTo>
                  <a:cubicBezTo>
                    <a:pt x="26127" y="277456"/>
                    <a:pt x="17083" y="273710"/>
                    <a:pt x="10415" y="267041"/>
                  </a:cubicBezTo>
                  <a:cubicBezTo>
                    <a:pt x="3746" y="260373"/>
                    <a:pt x="0" y="251329"/>
                    <a:pt x="0" y="241898"/>
                  </a:cubicBezTo>
                  <a:lnTo>
                    <a:pt x="0" y="35558"/>
                  </a:lnTo>
                  <a:cubicBezTo>
                    <a:pt x="0" y="26127"/>
                    <a:pt x="3746" y="17083"/>
                    <a:pt x="10415" y="10415"/>
                  </a:cubicBezTo>
                  <a:cubicBezTo>
                    <a:pt x="17083" y="3746"/>
                    <a:pt x="26127" y="0"/>
                    <a:pt x="35558" y="0"/>
                  </a:cubicBezTo>
                  <a:close/>
                </a:path>
              </a:pathLst>
            </a:custGeom>
            <a:solidFill>
              <a:srgbClr val="305BCE"/>
            </a:solidFill>
            <a:ln cap="sq" cmpd="sng" w="38100">
              <a:solidFill>
                <a:srgbClr val="FFD7F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5"/>
            <p:cNvSpPr txBox="1"/>
            <p:nvPr/>
          </p:nvSpPr>
          <p:spPr>
            <a:xfrm>
              <a:off x="0" y="-47625"/>
              <a:ext cx="802810" cy="325081"/>
            </a:xfrm>
            <a:prstGeom prst="rect">
              <a:avLst/>
            </a:prstGeom>
            <a:noFill/>
            <a:ln>
              <a:noFill/>
            </a:ln>
          </p:spPr>
          <p:txBody>
            <a:bodyPr anchorCtr="0" anchor="ctr" bIns="50800" lIns="50800" spcFirstLastPara="1" rIns="50800" wrap="square" tIns="50800">
              <a:noAutofit/>
            </a:bodyPr>
            <a:lstStyle/>
            <a:p>
              <a:pPr indent="0" lvl="0" marL="0" marR="0" rtl="0" algn="ctr">
                <a:lnSpc>
                  <a:spcPct val="17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0" name="Google Shape;300;p25"/>
          <p:cNvGrpSpPr/>
          <p:nvPr/>
        </p:nvGrpSpPr>
        <p:grpSpPr>
          <a:xfrm>
            <a:off x="3401868" y="5450986"/>
            <a:ext cx="3048170" cy="1234292"/>
            <a:chOff x="0" y="-47625"/>
            <a:chExt cx="802810" cy="325081"/>
          </a:xfrm>
        </p:grpSpPr>
        <p:sp>
          <p:nvSpPr>
            <p:cNvPr id="301" name="Google Shape;301;p25"/>
            <p:cNvSpPr/>
            <p:nvPr/>
          </p:nvSpPr>
          <p:spPr>
            <a:xfrm>
              <a:off x="0" y="0"/>
              <a:ext cx="802810" cy="277456"/>
            </a:xfrm>
            <a:custGeom>
              <a:rect b="b" l="l" r="r" t="t"/>
              <a:pathLst>
                <a:path extrusionOk="0" h="277456" w="802810">
                  <a:moveTo>
                    <a:pt x="35558" y="0"/>
                  </a:moveTo>
                  <a:lnTo>
                    <a:pt x="767252" y="0"/>
                  </a:lnTo>
                  <a:cubicBezTo>
                    <a:pt x="776683" y="0"/>
                    <a:pt x="785727" y="3746"/>
                    <a:pt x="792395" y="10415"/>
                  </a:cubicBezTo>
                  <a:cubicBezTo>
                    <a:pt x="799064" y="17083"/>
                    <a:pt x="802810" y="26127"/>
                    <a:pt x="802810" y="35558"/>
                  </a:cubicBezTo>
                  <a:lnTo>
                    <a:pt x="802810" y="241898"/>
                  </a:lnTo>
                  <a:cubicBezTo>
                    <a:pt x="802810" y="261536"/>
                    <a:pt x="786890" y="277456"/>
                    <a:pt x="767252" y="277456"/>
                  </a:cubicBezTo>
                  <a:lnTo>
                    <a:pt x="35558" y="277456"/>
                  </a:lnTo>
                  <a:cubicBezTo>
                    <a:pt x="26127" y="277456"/>
                    <a:pt x="17083" y="273710"/>
                    <a:pt x="10415" y="267041"/>
                  </a:cubicBezTo>
                  <a:cubicBezTo>
                    <a:pt x="3746" y="260373"/>
                    <a:pt x="0" y="251329"/>
                    <a:pt x="0" y="241898"/>
                  </a:cubicBezTo>
                  <a:lnTo>
                    <a:pt x="0" y="35558"/>
                  </a:lnTo>
                  <a:cubicBezTo>
                    <a:pt x="0" y="26127"/>
                    <a:pt x="3746" y="17083"/>
                    <a:pt x="10415" y="10415"/>
                  </a:cubicBezTo>
                  <a:cubicBezTo>
                    <a:pt x="17083" y="3746"/>
                    <a:pt x="26127" y="0"/>
                    <a:pt x="35558" y="0"/>
                  </a:cubicBezTo>
                  <a:close/>
                </a:path>
              </a:pathLst>
            </a:custGeom>
            <a:solidFill>
              <a:srgbClr val="305BCE"/>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5"/>
            <p:cNvSpPr txBox="1"/>
            <p:nvPr/>
          </p:nvSpPr>
          <p:spPr>
            <a:xfrm>
              <a:off x="0" y="-47625"/>
              <a:ext cx="802810" cy="325081"/>
            </a:xfrm>
            <a:prstGeom prst="rect">
              <a:avLst/>
            </a:prstGeom>
            <a:noFill/>
            <a:ln>
              <a:noFill/>
            </a:ln>
          </p:spPr>
          <p:txBody>
            <a:bodyPr anchorCtr="0" anchor="ctr" bIns="50800" lIns="50800" spcFirstLastPara="1" rIns="50800" wrap="square" tIns="50800">
              <a:noAutofit/>
            </a:bodyPr>
            <a:lstStyle/>
            <a:p>
              <a:pPr indent="0" lvl="0" marL="0" marR="0" rtl="0" algn="ctr">
                <a:lnSpc>
                  <a:spcPct val="17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3" name="Google Shape;303;p25"/>
          <p:cNvGrpSpPr/>
          <p:nvPr/>
        </p:nvGrpSpPr>
        <p:grpSpPr>
          <a:xfrm>
            <a:off x="3401868" y="7507105"/>
            <a:ext cx="3048170" cy="1234292"/>
            <a:chOff x="0" y="-47625"/>
            <a:chExt cx="802810" cy="325081"/>
          </a:xfrm>
        </p:grpSpPr>
        <p:sp>
          <p:nvSpPr>
            <p:cNvPr id="304" name="Google Shape;304;p25"/>
            <p:cNvSpPr/>
            <p:nvPr/>
          </p:nvSpPr>
          <p:spPr>
            <a:xfrm>
              <a:off x="0" y="0"/>
              <a:ext cx="802810" cy="277456"/>
            </a:xfrm>
            <a:custGeom>
              <a:rect b="b" l="l" r="r" t="t"/>
              <a:pathLst>
                <a:path extrusionOk="0" h="277456" w="802810">
                  <a:moveTo>
                    <a:pt x="35558" y="0"/>
                  </a:moveTo>
                  <a:lnTo>
                    <a:pt x="767252" y="0"/>
                  </a:lnTo>
                  <a:cubicBezTo>
                    <a:pt x="776683" y="0"/>
                    <a:pt x="785727" y="3746"/>
                    <a:pt x="792395" y="10415"/>
                  </a:cubicBezTo>
                  <a:cubicBezTo>
                    <a:pt x="799064" y="17083"/>
                    <a:pt x="802810" y="26127"/>
                    <a:pt x="802810" y="35558"/>
                  </a:cubicBezTo>
                  <a:lnTo>
                    <a:pt x="802810" y="241898"/>
                  </a:lnTo>
                  <a:cubicBezTo>
                    <a:pt x="802810" y="261536"/>
                    <a:pt x="786890" y="277456"/>
                    <a:pt x="767252" y="277456"/>
                  </a:cubicBezTo>
                  <a:lnTo>
                    <a:pt x="35558" y="277456"/>
                  </a:lnTo>
                  <a:cubicBezTo>
                    <a:pt x="26127" y="277456"/>
                    <a:pt x="17083" y="273710"/>
                    <a:pt x="10415" y="267041"/>
                  </a:cubicBezTo>
                  <a:cubicBezTo>
                    <a:pt x="3746" y="260373"/>
                    <a:pt x="0" y="251329"/>
                    <a:pt x="0" y="241898"/>
                  </a:cubicBezTo>
                  <a:lnTo>
                    <a:pt x="0" y="35558"/>
                  </a:lnTo>
                  <a:cubicBezTo>
                    <a:pt x="0" y="26127"/>
                    <a:pt x="3746" y="17083"/>
                    <a:pt x="10415" y="10415"/>
                  </a:cubicBezTo>
                  <a:cubicBezTo>
                    <a:pt x="17083" y="3746"/>
                    <a:pt x="26127" y="0"/>
                    <a:pt x="35558" y="0"/>
                  </a:cubicBezTo>
                  <a:close/>
                </a:path>
              </a:pathLst>
            </a:custGeom>
            <a:solidFill>
              <a:srgbClr val="305BCE"/>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5"/>
            <p:cNvSpPr txBox="1"/>
            <p:nvPr/>
          </p:nvSpPr>
          <p:spPr>
            <a:xfrm>
              <a:off x="0" y="-47625"/>
              <a:ext cx="802810" cy="325081"/>
            </a:xfrm>
            <a:prstGeom prst="rect">
              <a:avLst/>
            </a:prstGeom>
            <a:noFill/>
            <a:ln>
              <a:noFill/>
            </a:ln>
          </p:spPr>
          <p:txBody>
            <a:bodyPr anchorCtr="0" anchor="ctr" bIns="50800" lIns="50800" spcFirstLastPara="1" rIns="50800" wrap="square" tIns="50800">
              <a:noAutofit/>
            </a:bodyPr>
            <a:lstStyle/>
            <a:p>
              <a:pPr indent="0" lvl="0" marL="0" marR="0" rtl="0" algn="ctr">
                <a:lnSpc>
                  <a:spcPct val="17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6" name="Google Shape;306;p25"/>
          <p:cNvSpPr txBox="1"/>
          <p:nvPr/>
        </p:nvSpPr>
        <p:spPr>
          <a:xfrm>
            <a:off x="1805303" y="804917"/>
            <a:ext cx="12894327" cy="1318373"/>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8700" u="none" cap="none" strike="noStrike">
                <a:solidFill>
                  <a:srgbClr val="FFCA04"/>
                </a:solidFill>
                <a:latin typeface="Paytone One"/>
                <a:ea typeface="Paytone One"/>
                <a:cs typeface="Paytone One"/>
                <a:sym typeface="Paytone One"/>
              </a:rPr>
              <a:t>MAIN TOPICS &amp; DETAILS</a:t>
            </a:r>
            <a:endParaRPr/>
          </a:p>
        </p:txBody>
      </p:sp>
      <p:sp>
        <p:nvSpPr>
          <p:cNvPr id="307" name="Google Shape;307;p25"/>
          <p:cNvSpPr txBox="1"/>
          <p:nvPr/>
        </p:nvSpPr>
        <p:spPr>
          <a:xfrm>
            <a:off x="828026" y="5538888"/>
            <a:ext cx="1997640" cy="1207327"/>
          </a:xfrm>
          <a:prstGeom prst="rect">
            <a:avLst/>
          </a:prstGeom>
          <a:noFill/>
          <a:ln>
            <a:noFill/>
          </a:ln>
        </p:spPr>
        <p:txBody>
          <a:bodyPr anchorCtr="0" anchor="t" bIns="0" lIns="0" spcFirstLastPara="1" rIns="0" wrap="square" tIns="0">
            <a:spAutoFit/>
          </a:bodyPr>
          <a:lstStyle/>
          <a:p>
            <a:pPr indent="0" lvl="0" marL="0" marR="0" rtl="0" algn="ctr">
              <a:lnSpc>
                <a:spcPct val="104004"/>
              </a:lnSpc>
              <a:spcBef>
                <a:spcPts val="0"/>
              </a:spcBef>
              <a:spcAft>
                <a:spcPts val="0"/>
              </a:spcAft>
              <a:buNone/>
            </a:pPr>
            <a:r>
              <a:rPr b="0" i="0" lang="en-US" sz="8790" u="none" cap="none" strike="noStrike">
                <a:solidFill>
                  <a:srgbClr val="FFD7F3"/>
                </a:solidFill>
                <a:latin typeface="Paytone One"/>
                <a:ea typeface="Paytone One"/>
                <a:cs typeface="Paytone One"/>
                <a:sym typeface="Paytone One"/>
              </a:rPr>
              <a:t>02</a:t>
            </a:r>
            <a:endParaRPr/>
          </a:p>
        </p:txBody>
      </p:sp>
      <p:sp>
        <p:nvSpPr>
          <p:cNvPr id="308" name="Google Shape;308;p25"/>
          <p:cNvSpPr txBox="1"/>
          <p:nvPr/>
        </p:nvSpPr>
        <p:spPr>
          <a:xfrm>
            <a:off x="828026" y="3490588"/>
            <a:ext cx="1997640" cy="1207327"/>
          </a:xfrm>
          <a:prstGeom prst="rect">
            <a:avLst/>
          </a:prstGeom>
          <a:noFill/>
          <a:ln>
            <a:noFill/>
          </a:ln>
        </p:spPr>
        <p:txBody>
          <a:bodyPr anchorCtr="0" anchor="t" bIns="0" lIns="0" spcFirstLastPara="1" rIns="0" wrap="square" tIns="0">
            <a:spAutoFit/>
          </a:bodyPr>
          <a:lstStyle/>
          <a:p>
            <a:pPr indent="0" lvl="0" marL="0" marR="0" rtl="0" algn="ctr">
              <a:lnSpc>
                <a:spcPct val="104004"/>
              </a:lnSpc>
              <a:spcBef>
                <a:spcPts val="0"/>
              </a:spcBef>
              <a:spcAft>
                <a:spcPts val="0"/>
              </a:spcAft>
              <a:buNone/>
            </a:pPr>
            <a:r>
              <a:rPr b="0" i="0" lang="en-US" sz="8790" u="none" cap="none" strike="noStrike">
                <a:solidFill>
                  <a:srgbClr val="FFD7F3"/>
                </a:solidFill>
                <a:latin typeface="Paytone One"/>
                <a:ea typeface="Paytone One"/>
                <a:cs typeface="Paytone One"/>
                <a:sym typeface="Paytone One"/>
              </a:rPr>
              <a:t>01</a:t>
            </a:r>
            <a:endParaRPr/>
          </a:p>
        </p:txBody>
      </p:sp>
      <p:sp>
        <p:nvSpPr>
          <p:cNvPr id="309" name="Google Shape;309;p25"/>
          <p:cNvSpPr txBox="1"/>
          <p:nvPr/>
        </p:nvSpPr>
        <p:spPr>
          <a:xfrm>
            <a:off x="828026" y="7587189"/>
            <a:ext cx="1997640" cy="1207327"/>
          </a:xfrm>
          <a:prstGeom prst="rect">
            <a:avLst/>
          </a:prstGeom>
          <a:noFill/>
          <a:ln>
            <a:noFill/>
          </a:ln>
        </p:spPr>
        <p:txBody>
          <a:bodyPr anchorCtr="0" anchor="t" bIns="0" lIns="0" spcFirstLastPara="1" rIns="0" wrap="square" tIns="0">
            <a:spAutoFit/>
          </a:bodyPr>
          <a:lstStyle/>
          <a:p>
            <a:pPr indent="0" lvl="0" marL="0" marR="0" rtl="0" algn="ctr">
              <a:lnSpc>
                <a:spcPct val="104004"/>
              </a:lnSpc>
              <a:spcBef>
                <a:spcPts val="0"/>
              </a:spcBef>
              <a:spcAft>
                <a:spcPts val="0"/>
              </a:spcAft>
              <a:buNone/>
            </a:pPr>
            <a:r>
              <a:rPr b="0" i="0" lang="en-US" sz="8790" u="none" cap="none" strike="noStrike">
                <a:solidFill>
                  <a:srgbClr val="FFD7F3"/>
                </a:solidFill>
                <a:latin typeface="Paytone One"/>
                <a:ea typeface="Paytone One"/>
                <a:cs typeface="Paytone One"/>
                <a:sym typeface="Paytone One"/>
              </a:rPr>
              <a:t>03</a:t>
            </a:r>
            <a:endParaRPr/>
          </a:p>
        </p:txBody>
      </p:sp>
      <p:sp>
        <p:nvSpPr>
          <p:cNvPr id="310" name="Google Shape;310;p25"/>
          <p:cNvSpPr txBox="1"/>
          <p:nvPr/>
        </p:nvSpPr>
        <p:spPr>
          <a:xfrm>
            <a:off x="4235874" y="3890908"/>
            <a:ext cx="1380300" cy="430800"/>
          </a:xfrm>
          <a:prstGeom prst="rect">
            <a:avLst/>
          </a:prstGeom>
          <a:noFill/>
          <a:ln>
            <a:noFill/>
          </a:ln>
        </p:spPr>
        <p:txBody>
          <a:bodyPr anchorCtr="0" anchor="t" bIns="0" lIns="0" spcFirstLastPara="1" rIns="0" wrap="square" tIns="0">
            <a:spAutoFit/>
          </a:bodyPr>
          <a:lstStyle/>
          <a:p>
            <a:pPr indent="0" lvl="1" marL="0" marR="0" rtl="0" algn="ctr">
              <a:lnSpc>
                <a:spcPct val="143015"/>
              </a:lnSpc>
              <a:spcBef>
                <a:spcPts val="0"/>
              </a:spcBef>
              <a:spcAft>
                <a:spcPts val="0"/>
              </a:spcAft>
              <a:buNone/>
            </a:pPr>
            <a:r>
              <a:rPr b="1" i="0" lang="en-US" sz="2799" u="none" cap="none" strike="noStrike">
                <a:solidFill>
                  <a:srgbClr val="FFFFFF"/>
                </a:solidFill>
                <a:latin typeface="Lato"/>
                <a:ea typeface="Lato"/>
                <a:cs typeface="Lato"/>
                <a:sym typeface="Lato"/>
              </a:rPr>
              <a:t>Topic 01</a:t>
            </a:r>
            <a:endParaRPr/>
          </a:p>
        </p:txBody>
      </p:sp>
      <p:sp>
        <p:nvSpPr>
          <p:cNvPr id="311" name="Google Shape;311;p25"/>
          <p:cNvSpPr txBox="1"/>
          <p:nvPr/>
        </p:nvSpPr>
        <p:spPr>
          <a:xfrm>
            <a:off x="4235874" y="5932234"/>
            <a:ext cx="1380300" cy="430800"/>
          </a:xfrm>
          <a:prstGeom prst="rect">
            <a:avLst/>
          </a:prstGeom>
          <a:noFill/>
          <a:ln>
            <a:noFill/>
          </a:ln>
        </p:spPr>
        <p:txBody>
          <a:bodyPr anchorCtr="0" anchor="t" bIns="0" lIns="0" spcFirstLastPara="1" rIns="0" wrap="square" tIns="0">
            <a:spAutoFit/>
          </a:bodyPr>
          <a:lstStyle/>
          <a:p>
            <a:pPr indent="0" lvl="1" marL="0" marR="0" rtl="0" algn="ctr">
              <a:lnSpc>
                <a:spcPct val="143015"/>
              </a:lnSpc>
              <a:spcBef>
                <a:spcPts val="0"/>
              </a:spcBef>
              <a:spcAft>
                <a:spcPts val="0"/>
              </a:spcAft>
              <a:buNone/>
            </a:pPr>
            <a:r>
              <a:rPr b="1" i="0" lang="en-US" sz="2799" u="none" cap="none" strike="noStrike">
                <a:solidFill>
                  <a:srgbClr val="FFFFFF"/>
                </a:solidFill>
                <a:latin typeface="Lato"/>
                <a:ea typeface="Lato"/>
                <a:cs typeface="Lato"/>
                <a:sym typeface="Lato"/>
              </a:rPr>
              <a:t>Topic 02</a:t>
            </a:r>
            <a:endParaRPr/>
          </a:p>
        </p:txBody>
      </p:sp>
      <p:sp>
        <p:nvSpPr>
          <p:cNvPr id="312" name="Google Shape;312;p25"/>
          <p:cNvSpPr txBox="1"/>
          <p:nvPr/>
        </p:nvSpPr>
        <p:spPr>
          <a:xfrm>
            <a:off x="4235874" y="8003146"/>
            <a:ext cx="1380300" cy="430800"/>
          </a:xfrm>
          <a:prstGeom prst="rect">
            <a:avLst/>
          </a:prstGeom>
          <a:noFill/>
          <a:ln>
            <a:noFill/>
          </a:ln>
        </p:spPr>
        <p:txBody>
          <a:bodyPr anchorCtr="0" anchor="t" bIns="0" lIns="0" spcFirstLastPara="1" rIns="0" wrap="square" tIns="0">
            <a:spAutoFit/>
          </a:bodyPr>
          <a:lstStyle/>
          <a:p>
            <a:pPr indent="0" lvl="1" marL="0" marR="0" rtl="0" algn="ctr">
              <a:lnSpc>
                <a:spcPct val="143015"/>
              </a:lnSpc>
              <a:spcBef>
                <a:spcPts val="0"/>
              </a:spcBef>
              <a:spcAft>
                <a:spcPts val="0"/>
              </a:spcAft>
              <a:buNone/>
            </a:pPr>
            <a:r>
              <a:rPr b="1" i="0" lang="en-US" sz="2799" u="none" cap="none" strike="noStrike">
                <a:solidFill>
                  <a:srgbClr val="FFFFFF"/>
                </a:solidFill>
                <a:latin typeface="Lato"/>
                <a:ea typeface="Lato"/>
                <a:cs typeface="Lato"/>
                <a:sym typeface="Lato"/>
              </a:rPr>
              <a:t>Topic 03</a:t>
            </a:r>
            <a:endParaRPr/>
          </a:p>
        </p:txBody>
      </p:sp>
      <p:sp>
        <p:nvSpPr>
          <p:cNvPr id="313" name="Google Shape;313;p25"/>
          <p:cNvSpPr txBox="1"/>
          <p:nvPr/>
        </p:nvSpPr>
        <p:spPr>
          <a:xfrm>
            <a:off x="7581658" y="3719458"/>
            <a:ext cx="8186095" cy="782367"/>
          </a:xfrm>
          <a:prstGeom prst="rect">
            <a:avLst/>
          </a:prstGeom>
          <a:noFill/>
          <a:ln>
            <a:noFill/>
          </a:ln>
        </p:spPr>
        <p:txBody>
          <a:bodyPr anchorCtr="0" anchor="t" bIns="0" lIns="0" spcFirstLastPara="1" rIns="0" wrap="square" tIns="0">
            <a:spAutoFit/>
          </a:bodyPr>
          <a:lstStyle/>
          <a:p>
            <a:pPr indent="0" lvl="1" marL="0" marR="0" rtl="0" algn="l">
              <a:lnSpc>
                <a:spcPct val="143004"/>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 sed do eiusmod tempor incididunt ut labore et dolore magna aliqua.</a:t>
            </a:r>
            <a:endParaRPr/>
          </a:p>
        </p:txBody>
      </p:sp>
      <p:sp>
        <p:nvSpPr>
          <p:cNvPr id="314" name="Google Shape;314;p25"/>
          <p:cNvSpPr txBox="1"/>
          <p:nvPr/>
        </p:nvSpPr>
        <p:spPr>
          <a:xfrm>
            <a:off x="7581658" y="5743549"/>
            <a:ext cx="8186095" cy="782367"/>
          </a:xfrm>
          <a:prstGeom prst="rect">
            <a:avLst/>
          </a:prstGeom>
          <a:noFill/>
          <a:ln>
            <a:noFill/>
          </a:ln>
        </p:spPr>
        <p:txBody>
          <a:bodyPr anchorCtr="0" anchor="t" bIns="0" lIns="0" spcFirstLastPara="1" rIns="0" wrap="square" tIns="0">
            <a:spAutoFit/>
          </a:bodyPr>
          <a:lstStyle/>
          <a:p>
            <a:pPr indent="0" lvl="1" marL="0" marR="0" rtl="0" algn="l">
              <a:lnSpc>
                <a:spcPct val="143004"/>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 sed do eiusmod tempor incididunt ut labore et dolore magna aliqua.</a:t>
            </a:r>
            <a:endParaRPr/>
          </a:p>
        </p:txBody>
      </p:sp>
      <p:sp>
        <p:nvSpPr>
          <p:cNvPr id="315" name="Google Shape;315;p25"/>
          <p:cNvSpPr txBox="1"/>
          <p:nvPr/>
        </p:nvSpPr>
        <p:spPr>
          <a:xfrm>
            <a:off x="7581658" y="7799668"/>
            <a:ext cx="8186095" cy="782367"/>
          </a:xfrm>
          <a:prstGeom prst="rect">
            <a:avLst/>
          </a:prstGeom>
          <a:noFill/>
          <a:ln>
            <a:noFill/>
          </a:ln>
        </p:spPr>
        <p:txBody>
          <a:bodyPr anchorCtr="0" anchor="t" bIns="0" lIns="0" spcFirstLastPara="1" rIns="0" wrap="square" tIns="0">
            <a:spAutoFit/>
          </a:bodyPr>
          <a:lstStyle/>
          <a:p>
            <a:pPr indent="0" lvl="1" marL="0" marR="0" rtl="0" algn="l">
              <a:lnSpc>
                <a:spcPct val="143004"/>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 sed do eiusmod tempor incididunt ut labore et dolore magna aliqua.</a:t>
            </a:r>
            <a:endParaRPr/>
          </a:p>
        </p:txBody>
      </p:sp>
      <p:cxnSp>
        <p:nvCxnSpPr>
          <p:cNvPr id="316" name="Google Shape;316;p25"/>
          <p:cNvCxnSpPr/>
          <p:nvPr/>
        </p:nvCxnSpPr>
        <p:spPr>
          <a:xfrm rot="10800000">
            <a:off x="2613138" y="4102426"/>
            <a:ext cx="788730" cy="0"/>
          </a:xfrm>
          <a:prstGeom prst="straightConnector1">
            <a:avLst/>
          </a:prstGeom>
          <a:noFill/>
          <a:ln cap="flat" cmpd="sng" w="38100">
            <a:solidFill>
              <a:srgbClr val="FFD7F3"/>
            </a:solidFill>
            <a:prstDash val="solid"/>
            <a:round/>
            <a:headEnd len="sm" w="sm" type="none"/>
            <a:tailEnd len="sm" w="sm" type="none"/>
          </a:ln>
        </p:spPr>
      </p:cxnSp>
      <p:cxnSp>
        <p:nvCxnSpPr>
          <p:cNvPr id="317" name="Google Shape;317;p25"/>
          <p:cNvCxnSpPr/>
          <p:nvPr/>
        </p:nvCxnSpPr>
        <p:spPr>
          <a:xfrm rot="10800000">
            <a:off x="6450038" y="4102426"/>
            <a:ext cx="788730" cy="0"/>
          </a:xfrm>
          <a:prstGeom prst="straightConnector1">
            <a:avLst/>
          </a:prstGeom>
          <a:noFill/>
          <a:ln cap="flat" cmpd="sng" w="38100">
            <a:solidFill>
              <a:srgbClr val="FFD7F3"/>
            </a:solidFill>
            <a:prstDash val="solid"/>
            <a:round/>
            <a:headEnd len="sm" w="sm" type="none"/>
            <a:tailEnd len="sm" w="sm" type="none"/>
          </a:ln>
        </p:spPr>
      </p:cxnSp>
      <p:cxnSp>
        <p:nvCxnSpPr>
          <p:cNvPr id="318" name="Google Shape;318;p25"/>
          <p:cNvCxnSpPr/>
          <p:nvPr/>
        </p:nvCxnSpPr>
        <p:spPr>
          <a:xfrm rot="10800000">
            <a:off x="2613138" y="6192923"/>
            <a:ext cx="788730" cy="0"/>
          </a:xfrm>
          <a:prstGeom prst="straightConnector1">
            <a:avLst/>
          </a:prstGeom>
          <a:noFill/>
          <a:ln cap="flat" cmpd="sng" w="38100">
            <a:solidFill>
              <a:srgbClr val="FFD7F3"/>
            </a:solidFill>
            <a:prstDash val="solid"/>
            <a:round/>
            <a:headEnd len="sm" w="sm" type="none"/>
            <a:tailEnd len="sm" w="sm" type="none"/>
          </a:ln>
        </p:spPr>
      </p:cxnSp>
      <p:cxnSp>
        <p:nvCxnSpPr>
          <p:cNvPr id="319" name="Google Shape;319;p25"/>
          <p:cNvCxnSpPr/>
          <p:nvPr/>
        </p:nvCxnSpPr>
        <p:spPr>
          <a:xfrm rot="10800000">
            <a:off x="6450038" y="6192923"/>
            <a:ext cx="788730" cy="0"/>
          </a:xfrm>
          <a:prstGeom prst="straightConnector1">
            <a:avLst/>
          </a:prstGeom>
          <a:noFill/>
          <a:ln cap="flat" cmpd="sng" w="38100">
            <a:solidFill>
              <a:srgbClr val="FFD7F3"/>
            </a:solidFill>
            <a:prstDash val="solid"/>
            <a:round/>
            <a:headEnd len="sm" w="sm" type="none"/>
            <a:tailEnd len="sm" w="sm" type="none"/>
          </a:ln>
        </p:spPr>
      </p:cxnSp>
      <p:cxnSp>
        <p:nvCxnSpPr>
          <p:cNvPr id="320" name="Google Shape;320;p25"/>
          <p:cNvCxnSpPr/>
          <p:nvPr/>
        </p:nvCxnSpPr>
        <p:spPr>
          <a:xfrm rot="10800000">
            <a:off x="2613138" y="8279740"/>
            <a:ext cx="788730" cy="0"/>
          </a:xfrm>
          <a:prstGeom prst="straightConnector1">
            <a:avLst/>
          </a:prstGeom>
          <a:noFill/>
          <a:ln cap="flat" cmpd="sng" w="38100">
            <a:solidFill>
              <a:srgbClr val="FFD7F3"/>
            </a:solidFill>
            <a:prstDash val="solid"/>
            <a:round/>
            <a:headEnd len="sm" w="sm" type="none"/>
            <a:tailEnd len="sm" w="sm" type="none"/>
          </a:ln>
        </p:spPr>
      </p:cxnSp>
      <p:cxnSp>
        <p:nvCxnSpPr>
          <p:cNvPr id="321" name="Google Shape;321;p25"/>
          <p:cNvCxnSpPr/>
          <p:nvPr/>
        </p:nvCxnSpPr>
        <p:spPr>
          <a:xfrm rot="10800000">
            <a:off x="6450038" y="8279740"/>
            <a:ext cx="788730" cy="0"/>
          </a:xfrm>
          <a:prstGeom prst="straightConnector1">
            <a:avLst/>
          </a:prstGeom>
          <a:noFill/>
          <a:ln cap="flat" cmpd="sng" w="38100">
            <a:solidFill>
              <a:srgbClr val="FFD7F3"/>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325" name="Shape 325"/>
        <p:cNvGrpSpPr/>
        <p:nvPr/>
      </p:nvGrpSpPr>
      <p:grpSpPr>
        <a:xfrm>
          <a:off x="0" y="0"/>
          <a:ext cx="0" cy="0"/>
          <a:chOff x="0" y="0"/>
          <a:chExt cx="0" cy="0"/>
        </a:xfrm>
      </p:grpSpPr>
      <p:pic>
        <p:nvPicPr>
          <p:cNvPr id="326" name="Google Shape;326;p26"/>
          <p:cNvPicPr preferRelativeResize="0"/>
          <p:nvPr/>
        </p:nvPicPr>
        <p:blipFill>
          <a:blip r:embed="rId3">
            <a:alphaModFix/>
          </a:blip>
          <a:stretch>
            <a:fillRect/>
          </a:stretch>
        </p:blipFill>
        <p:spPr>
          <a:xfrm>
            <a:off x="-10249660" y="535213"/>
            <a:ext cx="38787318" cy="1609775"/>
          </a:xfrm>
          <a:prstGeom prst="rect">
            <a:avLst/>
          </a:prstGeom>
          <a:noFill/>
          <a:ln>
            <a:noFill/>
          </a:ln>
        </p:spPr>
      </p:pic>
      <p:pic>
        <p:nvPicPr>
          <p:cNvPr id="327" name="Google Shape;327;p26"/>
          <p:cNvPicPr preferRelativeResize="0"/>
          <p:nvPr/>
        </p:nvPicPr>
        <p:blipFill>
          <a:blip r:embed="rId4">
            <a:alphaModFix/>
          </a:blip>
          <a:stretch>
            <a:fillRect/>
          </a:stretch>
        </p:blipFill>
        <p:spPr>
          <a:xfrm>
            <a:off x="1247532" y="2679750"/>
            <a:ext cx="15792937" cy="10287001"/>
          </a:xfrm>
          <a:prstGeom prst="rect">
            <a:avLst/>
          </a:prstGeom>
          <a:noFill/>
          <a:ln>
            <a:noFill/>
          </a:ln>
        </p:spPr>
      </p:pic>
      <p:cxnSp>
        <p:nvCxnSpPr>
          <p:cNvPr id="328" name="Google Shape;328;p26"/>
          <p:cNvCxnSpPr/>
          <p:nvPr/>
        </p:nvCxnSpPr>
        <p:spPr>
          <a:xfrm>
            <a:off x="1730541" y="7228798"/>
            <a:ext cx="14746186" cy="0"/>
          </a:xfrm>
          <a:prstGeom prst="straightConnector1">
            <a:avLst/>
          </a:prstGeom>
          <a:noFill/>
          <a:ln cap="flat" cmpd="sng" w="38100">
            <a:solidFill>
              <a:srgbClr val="000000"/>
            </a:solidFill>
            <a:prstDash val="solid"/>
            <a:round/>
            <a:headEnd len="sm" w="sm" type="none"/>
            <a:tailEnd len="sm" w="sm" type="none"/>
          </a:ln>
        </p:spPr>
      </p:cxnSp>
      <p:sp>
        <p:nvSpPr>
          <p:cNvPr id="329" name="Google Shape;329;p26"/>
          <p:cNvSpPr txBox="1"/>
          <p:nvPr/>
        </p:nvSpPr>
        <p:spPr>
          <a:xfrm>
            <a:off x="4810571" y="535223"/>
            <a:ext cx="8666857" cy="1325499"/>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8700" u="none" cap="none" strike="noStrike">
                <a:solidFill>
                  <a:srgbClr val="FFCA04"/>
                </a:solidFill>
                <a:latin typeface="Paytone One"/>
                <a:ea typeface="Paytone One"/>
                <a:cs typeface="Paytone One"/>
                <a:sym typeface="Paytone One"/>
              </a:rPr>
              <a:t>CAUSE &amp; EFFECT</a:t>
            </a:r>
            <a:endParaRPr/>
          </a:p>
        </p:txBody>
      </p:sp>
      <p:sp>
        <p:nvSpPr>
          <p:cNvPr id="330" name="Google Shape;330;p26"/>
          <p:cNvSpPr txBox="1"/>
          <p:nvPr/>
        </p:nvSpPr>
        <p:spPr>
          <a:xfrm>
            <a:off x="2489447" y="5368949"/>
            <a:ext cx="2057623" cy="634874"/>
          </a:xfrm>
          <a:prstGeom prst="rect">
            <a:avLst/>
          </a:prstGeom>
          <a:noFill/>
          <a:ln>
            <a:noFill/>
          </a:ln>
        </p:spPr>
        <p:txBody>
          <a:bodyPr anchorCtr="0" anchor="t" bIns="0" lIns="0" spcFirstLastPara="1" rIns="0" wrap="square" tIns="0">
            <a:spAutoFit/>
          </a:bodyPr>
          <a:lstStyle/>
          <a:p>
            <a:pPr indent="0" lvl="1" marL="0" marR="0" rtl="0" algn="ctr">
              <a:lnSpc>
                <a:spcPct val="143011"/>
              </a:lnSpc>
              <a:spcBef>
                <a:spcPts val="0"/>
              </a:spcBef>
              <a:spcAft>
                <a:spcPts val="0"/>
              </a:spcAft>
              <a:buNone/>
            </a:pPr>
            <a:r>
              <a:rPr b="0" i="0" lang="en-US" sz="3699" u="none" cap="none" strike="noStrike">
                <a:solidFill>
                  <a:srgbClr val="000000"/>
                </a:solidFill>
                <a:latin typeface="Paytone One"/>
                <a:ea typeface="Paytone One"/>
                <a:cs typeface="Paytone One"/>
                <a:sym typeface="Paytone One"/>
              </a:rPr>
              <a:t>Problem</a:t>
            </a:r>
            <a:endParaRPr/>
          </a:p>
        </p:txBody>
      </p:sp>
      <p:sp>
        <p:nvSpPr>
          <p:cNvPr id="331" name="Google Shape;331;p26"/>
          <p:cNvSpPr txBox="1"/>
          <p:nvPr/>
        </p:nvSpPr>
        <p:spPr>
          <a:xfrm>
            <a:off x="2498860" y="8463256"/>
            <a:ext cx="2038796" cy="634874"/>
          </a:xfrm>
          <a:prstGeom prst="rect">
            <a:avLst/>
          </a:prstGeom>
          <a:noFill/>
          <a:ln>
            <a:noFill/>
          </a:ln>
        </p:spPr>
        <p:txBody>
          <a:bodyPr anchorCtr="0" anchor="t" bIns="0" lIns="0" spcFirstLastPara="1" rIns="0" wrap="square" tIns="0">
            <a:spAutoFit/>
          </a:bodyPr>
          <a:lstStyle/>
          <a:p>
            <a:pPr indent="0" lvl="1" marL="0" marR="0" rtl="0" algn="ctr">
              <a:lnSpc>
                <a:spcPct val="143011"/>
              </a:lnSpc>
              <a:spcBef>
                <a:spcPts val="0"/>
              </a:spcBef>
              <a:spcAft>
                <a:spcPts val="0"/>
              </a:spcAft>
              <a:buNone/>
            </a:pPr>
            <a:r>
              <a:rPr b="0" i="0" lang="en-US" sz="3699" u="none" cap="none" strike="noStrike">
                <a:solidFill>
                  <a:srgbClr val="000000"/>
                </a:solidFill>
                <a:latin typeface="Paytone One"/>
                <a:ea typeface="Paytone One"/>
                <a:cs typeface="Paytone One"/>
                <a:sym typeface="Paytone One"/>
              </a:rPr>
              <a:t>Solution</a:t>
            </a:r>
            <a:endParaRPr/>
          </a:p>
        </p:txBody>
      </p:sp>
      <p:sp>
        <p:nvSpPr>
          <p:cNvPr id="332" name="Google Shape;332;p26"/>
          <p:cNvSpPr txBox="1"/>
          <p:nvPr/>
        </p:nvSpPr>
        <p:spPr>
          <a:xfrm>
            <a:off x="10413949" y="5057775"/>
            <a:ext cx="5671216" cy="1182417"/>
          </a:xfrm>
          <a:prstGeom prst="rect">
            <a:avLst/>
          </a:prstGeom>
          <a:noFill/>
          <a:ln>
            <a:noFill/>
          </a:ln>
        </p:spPr>
        <p:txBody>
          <a:bodyPr anchorCtr="0" anchor="t" bIns="0" lIns="0" spcFirstLastPara="1" rIns="0" wrap="square" tIns="0">
            <a:spAutoFit/>
          </a:bodyPr>
          <a:lstStyle/>
          <a:p>
            <a:pPr indent="0" lvl="1" marL="0" marR="0" rtl="0" algn="ctr">
              <a:lnSpc>
                <a:spcPct val="143004"/>
              </a:lnSpc>
              <a:spcBef>
                <a:spcPts val="0"/>
              </a:spcBef>
              <a:spcAft>
                <a:spcPts val="0"/>
              </a:spcAft>
              <a:buNone/>
            </a:pPr>
            <a:r>
              <a:rPr b="0" i="0" lang="en-US" sz="2237"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333" name="Google Shape;333;p26"/>
          <p:cNvSpPr txBox="1"/>
          <p:nvPr/>
        </p:nvSpPr>
        <p:spPr>
          <a:xfrm>
            <a:off x="10413949" y="8152083"/>
            <a:ext cx="5671216" cy="1182417"/>
          </a:xfrm>
          <a:prstGeom prst="rect">
            <a:avLst/>
          </a:prstGeom>
          <a:noFill/>
          <a:ln>
            <a:noFill/>
          </a:ln>
        </p:spPr>
        <p:txBody>
          <a:bodyPr anchorCtr="0" anchor="t" bIns="0" lIns="0" spcFirstLastPara="1" rIns="0" wrap="square" tIns="0">
            <a:spAutoFit/>
          </a:bodyPr>
          <a:lstStyle/>
          <a:p>
            <a:pPr indent="0" lvl="1" marL="0" marR="0" rtl="0" algn="ctr">
              <a:lnSpc>
                <a:spcPct val="143004"/>
              </a:lnSpc>
              <a:spcBef>
                <a:spcPts val="0"/>
              </a:spcBef>
              <a:spcAft>
                <a:spcPts val="0"/>
              </a:spcAft>
              <a:buNone/>
            </a:pPr>
            <a:r>
              <a:rPr b="0" i="0" lang="en-US" sz="2237"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334" name="Google Shape;334;p26"/>
          <p:cNvSpPr txBox="1"/>
          <p:nvPr/>
        </p:nvSpPr>
        <p:spPr>
          <a:xfrm>
            <a:off x="6925531" y="5401207"/>
            <a:ext cx="1380158" cy="499237"/>
          </a:xfrm>
          <a:prstGeom prst="rect">
            <a:avLst/>
          </a:prstGeom>
          <a:noFill/>
          <a:ln>
            <a:noFill/>
          </a:ln>
        </p:spPr>
        <p:txBody>
          <a:bodyPr anchorCtr="0" anchor="t" bIns="0" lIns="0" spcFirstLastPara="1" rIns="0" wrap="square" tIns="0">
            <a:spAutoFit/>
          </a:bodyPr>
          <a:lstStyle/>
          <a:p>
            <a:pPr indent="0" lvl="1" marL="0" marR="0" rtl="0" algn="ctr">
              <a:lnSpc>
                <a:spcPct val="143015"/>
              </a:lnSpc>
              <a:spcBef>
                <a:spcPts val="0"/>
              </a:spcBef>
              <a:spcAft>
                <a:spcPts val="0"/>
              </a:spcAft>
              <a:buNone/>
            </a:pPr>
            <a:r>
              <a:rPr b="1" i="0" lang="en-US" sz="2799" u="none" cap="none" strike="noStrike">
                <a:solidFill>
                  <a:srgbClr val="000000"/>
                </a:solidFill>
                <a:latin typeface="Lato"/>
                <a:ea typeface="Lato"/>
                <a:cs typeface="Lato"/>
                <a:sym typeface="Lato"/>
              </a:rPr>
              <a:t>Topic 01</a:t>
            </a:r>
            <a:endParaRPr/>
          </a:p>
        </p:txBody>
      </p:sp>
      <p:sp>
        <p:nvSpPr>
          <p:cNvPr id="335" name="Google Shape;335;p26"/>
          <p:cNvSpPr txBox="1"/>
          <p:nvPr/>
        </p:nvSpPr>
        <p:spPr>
          <a:xfrm>
            <a:off x="6925531" y="8495514"/>
            <a:ext cx="1380158" cy="499237"/>
          </a:xfrm>
          <a:prstGeom prst="rect">
            <a:avLst/>
          </a:prstGeom>
          <a:noFill/>
          <a:ln>
            <a:noFill/>
          </a:ln>
        </p:spPr>
        <p:txBody>
          <a:bodyPr anchorCtr="0" anchor="t" bIns="0" lIns="0" spcFirstLastPara="1" rIns="0" wrap="square" tIns="0">
            <a:spAutoFit/>
          </a:bodyPr>
          <a:lstStyle/>
          <a:p>
            <a:pPr indent="0" lvl="1" marL="0" marR="0" rtl="0" algn="ctr">
              <a:lnSpc>
                <a:spcPct val="143015"/>
              </a:lnSpc>
              <a:spcBef>
                <a:spcPts val="0"/>
              </a:spcBef>
              <a:spcAft>
                <a:spcPts val="0"/>
              </a:spcAft>
              <a:buNone/>
            </a:pPr>
            <a:r>
              <a:rPr b="1" i="0" lang="en-US" sz="2799" u="none" cap="none" strike="noStrike">
                <a:solidFill>
                  <a:srgbClr val="000000"/>
                </a:solidFill>
                <a:latin typeface="Lato"/>
                <a:ea typeface="Lato"/>
                <a:cs typeface="Lato"/>
                <a:sym typeface="Lato"/>
              </a:rPr>
              <a:t>Topic 01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339" name="Shape 339"/>
        <p:cNvGrpSpPr/>
        <p:nvPr/>
      </p:nvGrpSpPr>
      <p:grpSpPr>
        <a:xfrm>
          <a:off x="0" y="0"/>
          <a:ext cx="0" cy="0"/>
          <a:chOff x="0" y="0"/>
          <a:chExt cx="0" cy="0"/>
        </a:xfrm>
      </p:grpSpPr>
      <p:sp>
        <p:nvSpPr>
          <p:cNvPr id="340" name="Google Shape;340;p27"/>
          <p:cNvSpPr/>
          <p:nvPr/>
        </p:nvSpPr>
        <p:spPr>
          <a:xfrm>
            <a:off x="12616241" y="-1545762"/>
            <a:ext cx="8242267" cy="6689262"/>
          </a:xfrm>
          <a:custGeom>
            <a:rect b="b" l="l" r="r" t="t"/>
            <a:pathLst>
              <a:path extrusionOk="0" h="6689262" w="8242267">
                <a:moveTo>
                  <a:pt x="0" y="0"/>
                </a:moveTo>
                <a:lnTo>
                  <a:pt x="8242267" y="0"/>
                </a:lnTo>
                <a:lnTo>
                  <a:pt x="8242267" y="6689262"/>
                </a:lnTo>
                <a:lnTo>
                  <a:pt x="0" y="6689262"/>
                </a:lnTo>
                <a:lnTo>
                  <a:pt x="0" y="0"/>
                </a:lnTo>
                <a:close/>
              </a:path>
            </a:pathLst>
          </a:custGeom>
          <a:blipFill rotWithShape="1">
            <a:blip r:embed="rId3">
              <a:alphaModFix/>
            </a:blip>
            <a:stretch>
              <a:fillRect b="-23214" l="0" r="0" t="0"/>
            </a:stretch>
          </a:blipFill>
          <a:ln>
            <a:noFill/>
          </a:ln>
        </p:spPr>
      </p:sp>
      <p:pic>
        <p:nvPicPr>
          <p:cNvPr id="341" name="Google Shape;341;p27"/>
          <p:cNvPicPr preferRelativeResize="0"/>
          <p:nvPr/>
        </p:nvPicPr>
        <p:blipFill rotWithShape="1">
          <a:blip r:embed="rId4">
            <a:alphaModFix amt="47000"/>
          </a:blip>
          <a:srcRect b="40613" l="0" r="0" t="40613"/>
          <a:stretch/>
        </p:blipFill>
        <p:spPr>
          <a:xfrm>
            <a:off x="0" y="5143500"/>
            <a:ext cx="18288000" cy="5143500"/>
          </a:xfrm>
          <a:prstGeom prst="rect">
            <a:avLst/>
          </a:prstGeom>
          <a:noFill/>
          <a:ln>
            <a:noFill/>
          </a:ln>
        </p:spPr>
      </p:pic>
      <p:sp>
        <p:nvSpPr>
          <p:cNvPr id="342" name="Google Shape;342;p27"/>
          <p:cNvSpPr txBox="1"/>
          <p:nvPr/>
        </p:nvSpPr>
        <p:spPr>
          <a:xfrm>
            <a:off x="817610" y="747459"/>
            <a:ext cx="5772552" cy="1599996"/>
          </a:xfrm>
          <a:prstGeom prst="rect">
            <a:avLst/>
          </a:prstGeom>
          <a:noFill/>
          <a:ln>
            <a:noFill/>
          </a:ln>
        </p:spPr>
        <p:txBody>
          <a:bodyPr anchorCtr="0" anchor="t" bIns="0" lIns="0" spcFirstLastPara="1" rIns="0" wrap="square" tIns="0">
            <a:spAutoFit/>
          </a:bodyPr>
          <a:lstStyle/>
          <a:p>
            <a:pPr indent="0" lvl="0" marL="0" marR="0" rtl="0" algn="l">
              <a:lnSpc>
                <a:spcPct val="119006"/>
              </a:lnSpc>
              <a:spcBef>
                <a:spcPts val="0"/>
              </a:spcBef>
              <a:spcAft>
                <a:spcPts val="0"/>
              </a:spcAft>
              <a:buNone/>
            </a:pPr>
            <a:r>
              <a:rPr b="0" i="0" lang="en-US" sz="10665" u="none" cap="none" strike="noStrike">
                <a:solidFill>
                  <a:srgbClr val="FFCA04"/>
                </a:solidFill>
                <a:latin typeface="Paytone One"/>
                <a:ea typeface="Paytone One"/>
                <a:cs typeface="Paytone One"/>
                <a:sym typeface="Paytone One"/>
              </a:rPr>
              <a:t>STEP 01</a:t>
            </a:r>
            <a:endParaRPr/>
          </a:p>
        </p:txBody>
      </p:sp>
      <p:sp>
        <p:nvSpPr>
          <p:cNvPr id="343" name="Google Shape;343;p27"/>
          <p:cNvSpPr txBox="1"/>
          <p:nvPr/>
        </p:nvSpPr>
        <p:spPr>
          <a:xfrm>
            <a:off x="817610" y="2736168"/>
            <a:ext cx="7868700" cy="1584000"/>
          </a:xfrm>
          <a:prstGeom prst="rect">
            <a:avLst/>
          </a:prstGeom>
          <a:noFill/>
          <a:ln>
            <a:noFill/>
          </a:ln>
        </p:spPr>
        <p:txBody>
          <a:bodyPr anchorCtr="0" anchor="t" bIns="0" lIns="0" spcFirstLastPara="1" rIns="0" wrap="square" tIns="0">
            <a:spAutoFit/>
          </a:bodyPr>
          <a:lstStyle/>
          <a:p>
            <a:pPr indent="0" lvl="1" marL="0" marR="0" rtl="0" algn="l">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347" name="Shape 347"/>
        <p:cNvGrpSpPr/>
        <p:nvPr/>
      </p:nvGrpSpPr>
      <p:grpSpPr>
        <a:xfrm>
          <a:off x="0" y="0"/>
          <a:ext cx="0" cy="0"/>
          <a:chOff x="0" y="0"/>
          <a:chExt cx="0" cy="0"/>
        </a:xfrm>
      </p:grpSpPr>
      <p:pic>
        <p:nvPicPr>
          <p:cNvPr id="348" name="Google Shape;348;p28"/>
          <p:cNvPicPr preferRelativeResize="0"/>
          <p:nvPr/>
        </p:nvPicPr>
        <p:blipFill rotWithShape="1">
          <a:blip r:embed="rId3">
            <a:alphaModFix amt="47000"/>
          </a:blip>
          <a:srcRect b="0" l="20370" r="20369" t="0"/>
          <a:stretch/>
        </p:blipFill>
        <p:spPr>
          <a:xfrm>
            <a:off x="9144000" y="0"/>
            <a:ext cx="9144000" cy="10287000"/>
          </a:xfrm>
          <a:prstGeom prst="rect">
            <a:avLst/>
          </a:prstGeom>
          <a:noFill/>
          <a:ln>
            <a:noFill/>
          </a:ln>
        </p:spPr>
      </p:pic>
      <p:sp>
        <p:nvSpPr>
          <p:cNvPr id="349" name="Google Shape;349;p28"/>
          <p:cNvSpPr/>
          <p:nvPr/>
        </p:nvSpPr>
        <p:spPr>
          <a:xfrm>
            <a:off x="14820869" y="4579128"/>
            <a:ext cx="6934262" cy="8237244"/>
          </a:xfrm>
          <a:custGeom>
            <a:rect b="b" l="l" r="r" t="t"/>
            <a:pathLst>
              <a:path extrusionOk="0" h="8237244" w="6934262">
                <a:moveTo>
                  <a:pt x="0" y="0"/>
                </a:moveTo>
                <a:lnTo>
                  <a:pt x="6934262" y="0"/>
                </a:lnTo>
                <a:lnTo>
                  <a:pt x="6934262" y="8237244"/>
                </a:lnTo>
                <a:lnTo>
                  <a:pt x="0" y="8237244"/>
                </a:lnTo>
                <a:lnTo>
                  <a:pt x="0" y="0"/>
                </a:lnTo>
                <a:close/>
              </a:path>
            </a:pathLst>
          </a:custGeom>
          <a:blipFill rotWithShape="1">
            <a:blip r:embed="rId4">
              <a:alphaModFix/>
            </a:blip>
            <a:stretch>
              <a:fillRect b="0" l="0" r="0" t="0"/>
            </a:stretch>
          </a:blipFill>
          <a:ln>
            <a:noFill/>
          </a:ln>
        </p:spPr>
      </p:sp>
      <p:sp>
        <p:nvSpPr>
          <p:cNvPr id="350" name="Google Shape;350;p28"/>
          <p:cNvSpPr txBox="1"/>
          <p:nvPr/>
        </p:nvSpPr>
        <p:spPr>
          <a:xfrm>
            <a:off x="817610" y="652209"/>
            <a:ext cx="5772552" cy="1599996"/>
          </a:xfrm>
          <a:prstGeom prst="rect">
            <a:avLst/>
          </a:prstGeom>
          <a:noFill/>
          <a:ln>
            <a:noFill/>
          </a:ln>
        </p:spPr>
        <p:txBody>
          <a:bodyPr anchorCtr="0" anchor="t" bIns="0" lIns="0" spcFirstLastPara="1" rIns="0" wrap="square" tIns="0">
            <a:spAutoFit/>
          </a:bodyPr>
          <a:lstStyle/>
          <a:p>
            <a:pPr indent="0" lvl="0" marL="0" marR="0" rtl="0" algn="l">
              <a:lnSpc>
                <a:spcPct val="119006"/>
              </a:lnSpc>
              <a:spcBef>
                <a:spcPts val="0"/>
              </a:spcBef>
              <a:spcAft>
                <a:spcPts val="0"/>
              </a:spcAft>
              <a:buNone/>
            </a:pPr>
            <a:r>
              <a:rPr b="0" i="0" lang="en-US" sz="10665" u="none" cap="none" strike="noStrike">
                <a:solidFill>
                  <a:srgbClr val="FFCA04"/>
                </a:solidFill>
                <a:latin typeface="Paytone One"/>
                <a:ea typeface="Paytone One"/>
                <a:cs typeface="Paytone One"/>
                <a:sym typeface="Paytone One"/>
              </a:rPr>
              <a:t>STEP 02</a:t>
            </a:r>
            <a:endParaRPr/>
          </a:p>
        </p:txBody>
      </p:sp>
      <p:sp>
        <p:nvSpPr>
          <p:cNvPr id="351" name="Google Shape;351;p28"/>
          <p:cNvSpPr txBox="1"/>
          <p:nvPr/>
        </p:nvSpPr>
        <p:spPr>
          <a:xfrm>
            <a:off x="817610" y="5166360"/>
            <a:ext cx="674908" cy="961093"/>
          </a:xfrm>
          <a:prstGeom prst="rect">
            <a:avLst/>
          </a:prstGeom>
          <a:noFill/>
          <a:ln>
            <a:noFill/>
          </a:ln>
        </p:spPr>
        <p:txBody>
          <a:bodyPr anchorCtr="0" anchor="t" bIns="0" lIns="0" spcFirstLastPara="1" rIns="0" wrap="square" tIns="0">
            <a:spAutoFit/>
          </a:bodyPr>
          <a:lstStyle/>
          <a:p>
            <a:pPr indent="0" lvl="0" marL="0" marR="0" rtl="0" algn="l">
              <a:lnSpc>
                <a:spcPct val="119002"/>
              </a:lnSpc>
              <a:spcBef>
                <a:spcPts val="0"/>
              </a:spcBef>
              <a:spcAft>
                <a:spcPts val="0"/>
              </a:spcAft>
              <a:buNone/>
            </a:pPr>
            <a:r>
              <a:rPr b="0" i="0" lang="en-US" sz="6394" u="none" cap="none" strike="noStrike">
                <a:solidFill>
                  <a:srgbClr val="ED7843"/>
                </a:solidFill>
                <a:latin typeface="Paytone One"/>
                <a:ea typeface="Paytone One"/>
                <a:cs typeface="Paytone One"/>
                <a:sym typeface="Paytone One"/>
              </a:rPr>
              <a:t>A</a:t>
            </a:r>
            <a:endParaRPr/>
          </a:p>
        </p:txBody>
      </p:sp>
      <p:sp>
        <p:nvSpPr>
          <p:cNvPr id="352" name="Google Shape;352;p28"/>
          <p:cNvSpPr txBox="1"/>
          <p:nvPr/>
        </p:nvSpPr>
        <p:spPr>
          <a:xfrm>
            <a:off x="817610" y="6936818"/>
            <a:ext cx="674908" cy="961093"/>
          </a:xfrm>
          <a:prstGeom prst="rect">
            <a:avLst/>
          </a:prstGeom>
          <a:noFill/>
          <a:ln>
            <a:noFill/>
          </a:ln>
        </p:spPr>
        <p:txBody>
          <a:bodyPr anchorCtr="0" anchor="t" bIns="0" lIns="0" spcFirstLastPara="1" rIns="0" wrap="square" tIns="0">
            <a:spAutoFit/>
          </a:bodyPr>
          <a:lstStyle/>
          <a:p>
            <a:pPr indent="0" lvl="0" marL="0" marR="0" rtl="0" algn="l">
              <a:lnSpc>
                <a:spcPct val="119002"/>
              </a:lnSpc>
              <a:spcBef>
                <a:spcPts val="0"/>
              </a:spcBef>
              <a:spcAft>
                <a:spcPts val="0"/>
              </a:spcAft>
              <a:buNone/>
            </a:pPr>
            <a:r>
              <a:rPr b="0" i="0" lang="en-US" sz="6394" u="none" cap="none" strike="noStrike">
                <a:solidFill>
                  <a:srgbClr val="ED7843"/>
                </a:solidFill>
                <a:latin typeface="Paytone One"/>
                <a:ea typeface="Paytone One"/>
                <a:cs typeface="Paytone One"/>
                <a:sym typeface="Paytone One"/>
              </a:rPr>
              <a:t>B</a:t>
            </a:r>
            <a:endParaRPr/>
          </a:p>
        </p:txBody>
      </p:sp>
      <p:sp>
        <p:nvSpPr>
          <p:cNvPr id="353" name="Google Shape;353;p28"/>
          <p:cNvSpPr txBox="1"/>
          <p:nvPr/>
        </p:nvSpPr>
        <p:spPr>
          <a:xfrm>
            <a:off x="817610" y="8707275"/>
            <a:ext cx="674908" cy="961093"/>
          </a:xfrm>
          <a:prstGeom prst="rect">
            <a:avLst/>
          </a:prstGeom>
          <a:noFill/>
          <a:ln>
            <a:noFill/>
          </a:ln>
        </p:spPr>
        <p:txBody>
          <a:bodyPr anchorCtr="0" anchor="t" bIns="0" lIns="0" spcFirstLastPara="1" rIns="0" wrap="square" tIns="0">
            <a:spAutoFit/>
          </a:bodyPr>
          <a:lstStyle/>
          <a:p>
            <a:pPr indent="0" lvl="0" marL="0" marR="0" rtl="0" algn="l">
              <a:lnSpc>
                <a:spcPct val="119002"/>
              </a:lnSpc>
              <a:spcBef>
                <a:spcPts val="0"/>
              </a:spcBef>
              <a:spcAft>
                <a:spcPts val="0"/>
              </a:spcAft>
              <a:buNone/>
            </a:pPr>
            <a:r>
              <a:rPr b="0" i="0" lang="en-US" sz="6394" u="none" cap="none" strike="noStrike">
                <a:solidFill>
                  <a:srgbClr val="ED7843"/>
                </a:solidFill>
                <a:latin typeface="Paytone One"/>
                <a:ea typeface="Paytone One"/>
                <a:cs typeface="Paytone One"/>
                <a:sym typeface="Paytone One"/>
              </a:rPr>
              <a:t>C</a:t>
            </a:r>
            <a:endParaRPr/>
          </a:p>
        </p:txBody>
      </p:sp>
      <p:sp>
        <p:nvSpPr>
          <p:cNvPr id="354" name="Google Shape;354;p28"/>
          <p:cNvSpPr txBox="1"/>
          <p:nvPr/>
        </p:nvSpPr>
        <p:spPr>
          <a:xfrm>
            <a:off x="817610" y="2459943"/>
            <a:ext cx="7448700" cy="179040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355" name="Google Shape;355;p28"/>
          <p:cNvSpPr txBox="1"/>
          <p:nvPr/>
        </p:nvSpPr>
        <p:spPr>
          <a:xfrm>
            <a:off x="1845339" y="5227148"/>
            <a:ext cx="6264600" cy="82650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US" sz="2237" u="none" cap="none" strike="noStrike">
                <a:solidFill>
                  <a:srgbClr val="FFFFFF"/>
                </a:solidFill>
                <a:latin typeface="Lato"/>
                <a:ea typeface="Lato"/>
                <a:cs typeface="Lato"/>
                <a:sym typeface="Lato"/>
              </a:rPr>
              <a:t>Duis aute irure dolor in reprehenderit in voluptate velit esse cillum dolore eu fugiat nulla pariatur.</a:t>
            </a:r>
            <a:endParaRPr/>
          </a:p>
        </p:txBody>
      </p:sp>
      <p:sp>
        <p:nvSpPr>
          <p:cNvPr id="356" name="Google Shape;356;p28"/>
          <p:cNvSpPr txBox="1"/>
          <p:nvPr/>
        </p:nvSpPr>
        <p:spPr>
          <a:xfrm>
            <a:off x="1845339" y="6997606"/>
            <a:ext cx="6264600" cy="82650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US" sz="2237" u="none" cap="none" strike="noStrike">
                <a:solidFill>
                  <a:srgbClr val="FFFFFF"/>
                </a:solidFill>
                <a:latin typeface="Lato"/>
                <a:ea typeface="Lato"/>
                <a:cs typeface="Lato"/>
                <a:sym typeface="Lato"/>
              </a:rPr>
              <a:t>Duis aute irure dolor in reprehenderit in voluptate velit esse cillum dolore eu fugiat nulla pariatur.</a:t>
            </a:r>
            <a:endParaRPr/>
          </a:p>
        </p:txBody>
      </p:sp>
      <p:sp>
        <p:nvSpPr>
          <p:cNvPr id="357" name="Google Shape;357;p28"/>
          <p:cNvSpPr txBox="1"/>
          <p:nvPr/>
        </p:nvSpPr>
        <p:spPr>
          <a:xfrm>
            <a:off x="1845339" y="8770573"/>
            <a:ext cx="6264600" cy="82650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US" sz="2237" u="none" cap="none" strike="noStrike">
                <a:solidFill>
                  <a:srgbClr val="FFFFFF"/>
                </a:solidFill>
                <a:latin typeface="Lato"/>
                <a:ea typeface="Lato"/>
                <a:cs typeface="Lato"/>
                <a:sym typeface="Lato"/>
              </a:rPr>
              <a:t>Duis aute irure dolor in reprehenderit in voluptate velit esse cillum dolore eu fugiat nulla pariatur.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361" name="Shape 361"/>
        <p:cNvGrpSpPr/>
        <p:nvPr/>
      </p:nvGrpSpPr>
      <p:grpSpPr>
        <a:xfrm>
          <a:off x="0" y="0"/>
          <a:ext cx="0" cy="0"/>
          <a:chOff x="0" y="0"/>
          <a:chExt cx="0" cy="0"/>
        </a:xfrm>
      </p:grpSpPr>
      <p:pic>
        <p:nvPicPr>
          <p:cNvPr id="362" name="Google Shape;362;p29"/>
          <p:cNvPicPr preferRelativeResize="0"/>
          <p:nvPr/>
        </p:nvPicPr>
        <p:blipFill rotWithShape="1">
          <a:blip r:embed="rId3">
            <a:alphaModFix amt="47000"/>
          </a:blip>
          <a:srcRect b="4245" l="47620" r="33322" t="31437"/>
          <a:stretch/>
        </p:blipFill>
        <p:spPr>
          <a:xfrm>
            <a:off x="0" y="0"/>
            <a:ext cx="4572000" cy="10287000"/>
          </a:xfrm>
          <a:prstGeom prst="rect">
            <a:avLst/>
          </a:prstGeom>
          <a:noFill/>
          <a:ln>
            <a:noFill/>
          </a:ln>
        </p:spPr>
      </p:pic>
      <p:sp>
        <p:nvSpPr>
          <p:cNvPr id="363" name="Google Shape;363;p29"/>
          <p:cNvSpPr/>
          <p:nvPr/>
        </p:nvSpPr>
        <p:spPr>
          <a:xfrm>
            <a:off x="-3318947" y="6185937"/>
            <a:ext cx="6637894" cy="7229390"/>
          </a:xfrm>
          <a:custGeom>
            <a:rect b="b" l="l" r="r" t="t"/>
            <a:pathLst>
              <a:path extrusionOk="0" h="7229390" w="6637894">
                <a:moveTo>
                  <a:pt x="0" y="0"/>
                </a:moveTo>
                <a:lnTo>
                  <a:pt x="6637894" y="0"/>
                </a:lnTo>
                <a:lnTo>
                  <a:pt x="6637894" y="7229390"/>
                </a:lnTo>
                <a:lnTo>
                  <a:pt x="0" y="7229390"/>
                </a:lnTo>
                <a:lnTo>
                  <a:pt x="0" y="0"/>
                </a:lnTo>
                <a:close/>
              </a:path>
            </a:pathLst>
          </a:custGeom>
          <a:blipFill rotWithShape="1">
            <a:blip r:embed="rId4">
              <a:alphaModFix/>
            </a:blip>
            <a:stretch>
              <a:fillRect b="0" l="0" r="0" t="0"/>
            </a:stretch>
          </a:blipFill>
          <a:ln>
            <a:noFill/>
          </a:ln>
        </p:spPr>
      </p:sp>
      <p:sp>
        <p:nvSpPr>
          <p:cNvPr id="364" name="Google Shape;364;p29"/>
          <p:cNvSpPr/>
          <p:nvPr/>
        </p:nvSpPr>
        <p:spPr>
          <a:xfrm>
            <a:off x="15429816" y="-2978160"/>
            <a:ext cx="6637894" cy="7229390"/>
          </a:xfrm>
          <a:custGeom>
            <a:rect b="b" l="l" r="r" t="t"/>
            <a:pathLst>
              <a:path extrusionOk="0" h="7229390" w="6637894">
                <a:moveTo>
                  <a:pt x="0" y="0"/>
                </a:moveTo>
                <a:lnTo>
                  <a:pt x="6637894" y="0"/>
                </a:lnTo>
                <a:lnTo>
                  <a:pt x="6637894" y="7229390"/>
                </a:lnTo>
                <a:lnTo>
                  <a:pt x="0" y="7229390"/>
                </a:lnTo>
                <a:lnTo>
                  <a:pt x="0" y="0"/>
                </a:lnTo>
                <a:close/>
              </a:path>
            </a:pathLst>
          </a:custGeom>
          <a:blipFill rotWithShape="1">
            <a:blip r:embed="rId4">
              <a:alphaModFix/>
            </a:blip>
            <a:stretch>
              <a:fillRect b="0" l="0" r="0" t="0"/>
            </a:stretch>
          </a:blipFill>
          <a:ln>
            <a:noFill/>
          </a:ln>
        </p:spPr>
      </p:sp>
      <p:sp>
        <p:nvSpPr>
          <p:cNvPr id="365" name="Google Shape;365;p29"/>
          <p:cNvSpPr txBox="1"/>
          <p:nvPr/>
        </p:nvSpPr>
        <p:spPr>
          <a:xfrm>
            <a:off x="5807541" y="929987"/>
            <a:ext cx="5772552" cy="1604221"/>
          </a:xfrm>
          <a:prstGeom prst="rect">
            <a:avLst/>
          </a:prstGeom>
          <a:noFill/>
          <a:ln>
            <a:noFill/>
          </a:ln>
        </p:spPr>
        <p:txBody>
          <a:bodyPr anchorCtr="0" anchor="t" bIns="0" lIns="0" spcFirstLastPara="1" rIns="0" wrap="square" tIns="0">
            <a:spAutoFit/>
          </a:bodyPr>
          <a:lstStyle/>
          <a:p>
            <a:pPr indent="0" lvl="0" marL="0" marR="0" rtl="0" algn="l">
              <a:lnSpc>
                <a:spcPct val="119006"/>
              </a:lnSpc>
              <a:spcBef>
                <a:spcPts val="0"/>
              </a:spcBef>
              <a:spcAft>
                <a:spcPts val="0"/>
              </a:spcAft>
              <a:buNone/>
            </a:pPr>
            <a:r>
              <a:rPr b="0" i="0" lang="en-US" sz="10665" u="none" cap="none" strike="noStrike">
                <a:solidFill>
                  <a:srgbClr val="FFCA04"/>
                </a:solidFill>
                <a:latin typeface="Paytone One"/>
                <a:ea typeface="Paytone One"/>
                <a:cs typeface="Paytone One"/>
                <a:sym typeface="Paytone One"/>
              </a:rPr>
              <a:t>STEP 03</a:t>
            </a:r>
            <a:endParaRPr/>
          </a:p>
        </p:txBody>
      </p:sp>
      <p:sp>
        <p:nvSpPr>
          <p:cNvPr id="366" name="Google Shape;366;p29"/>
          <p:cNvSpPr txBox="1"/>
          <p:nvPr/>
        </p:nvSpPr>
        <p:spPr>
          <a:xfrm>
            <a:off x="5807541" y="3326648"/>
            <a:ext cx="11969700" cy="6099000"/>
          </a:xfrm>
          <a:prstGeom prst="rect">
            <a:avLst/>
          </a:prstGeom>
          <a:noFill/>
          <a:ln>
            <a:noFill/>
          </a:ln>
        </p:spPr>
        <p:txBody>
          <a:bodyPr anchorCtr="0" anchor="t" bIns="0" lIns="0" spcFirstLastPara="1" rIns="0" wrap="square" tIns="0">
            <a:spAutoFit/>
          </a:bodyPr>
          <a:lstStyle/>
          <a:p>
            <a:pPr indent="0" lvl="1" marL="0" marR="0" rtl="0" algn="l">
              <a:lnSpc>
                <a:spcPct val="120000"/>
              </a:lnSpc>
              <a:spcBef>
                <a:spcPts val="0"/>
              </a:spcBef>
              <a:spcAft>
                <a:spcPts val="0"/>
              </a:spcAft>
              <a:buNone/>
            </a:pPr>
            <a:r>
              <a:rPr b="0" i="0" lang="en-US" sz="2573" u="none" cap="none" strike="noStrike">
                <a:solidFill>
                  <a:srgbClr val="FFFFFF"/>
                </a:solidFill>
                <a:latin typeface="Lato"/>
                <a:ea typeface="Lato"/>
                <a:cs typeface="Lato"/>
                <a:sym typeface="Lato"/>
              </a:rPr>
              <a:t>&lt;!DOCTYPE html&gt;</a:t>
            </a:r>
            <a:endParaRPr/>
          </a:p>
          <a:p>
            <a:pPr indent="0" lvl="1" marL="0" marR="0" rtl="0" algn="l">
              <a:lnSpc>
                <a:spcPct val="120000"/>
              </a:lnSpc>
              <a:spcBef>
                <a:spcPts val="0"/>
              </a:spcBef>
              <a:spcAft>
                <a:spcPts val="0"/>
              </a:spcAft>
              <a:buNone/>
            </a:pPr>
            <a:r>
              <a:rPr b="0" i="0" lang="en-US" sz="2573" u="none" cap="none" strike="noStrike">
                <a:solidFill>
                  <a:srgbClr val="FFFFFF"/>
                </a:solidFill>
                <a:latin typeface="Lato"/>
                <a:ea typeface="Lato"/>
                <a:cs typeface="Lato"/>
                <a:sym typeface="Lato"/>
              </a:rPr>
              <a:t>&lt;html lang="en"&gt;</a:t>
            </a:r>
            <a:endParaRPr/>
          </a:p>
          <a:p>
            <a:pPr indent="0" lvl="1" marL="0" marR="0" rtl="0" algn="l">
              <a:lnSpc>
                <a:spcPct val="120000"/>
              </a:lnSpc>
              <a:spcBef>
                <a:spcPts val="0"/>
              </a:spcBef>
              <a:spcAft>
                <a:spcPts val="0"/>
              </a:spcAft>
              <a:buNone/>
            </a:pPr>
            <a:r>
              <a:rPr b="0" i="0" lang="en-US" sz="2573" u="none" cap="none" strike="noStrike">
                <a:solidFill>
                  <a:srgbClr val="FFFFFF"/>
                </a:solidFill>
                <a:latin typeface="Lato"/>
                <a:ea typeface="Lato"/>
                <a:cs typeface="Lato"/>
                <a:sym typeface="Lato"/>
              </a:rPr>
              <a:t>&lt;head&gt;</a:t>
            </a:r>
            <a:endParaRPr/>
          </a:p>
          <a:p>
            <a:pPr indent="0" lvl="1" marL="0" marR="0" rtl="0" algn="l">
              <a:lnSpc>
                <a:spcPct val="120000"/>
              </a:lnSpc>
              <a:spcBef>
                <a:spcPts val="0"/>
              </a:spcBef>
              <a:spcAft>
                <a:spcPts val="0"/>
              </a:spcAft>
              <a:buNone/>
            </a:pPr>
            <a:r>
              <a:rPr b="0" i="0" lang="en-US" sz="2573" u="none" cap="none" strike="noStrike">
                <a:solidFill>
                  <a:srgbClr val="FFFFFF"/>
                </a:solidFill>
                <a:latin typeface="Lato"/>
                <a:ea typeface="Lato"/>
                <a:cs typeface="Lato"/>
                <a:sym typeface="Lato"/>
              </a:rPr>
              <a:t>    &lt;meta charset="UTF-8"&gt;</a:t>
            </a:r>
            <a:endParaRPr/>
          </a:p>
          <a:p>
            <a:pPr indent="0" lvl="1" marL="0" marR="0" rtl="0" algn="l">
              <a:lnSpc>
                <a:spcPct val="120000"/>
              </a:lnSpc>
              <a:spcBef>
                <a:spcPts val="0"/>
              </a:spcBef>
              <a:spcAft>
                <a:spcPts val="0"/>
              </a:spcAft>
              <a:buNone/>
            </a:pPr>
            <a:r>
              <a:rPr b="0" i="0" lang="en-US" sz="2573" u="none" cap="none" strike="noStrike">
                <a:solidFill>
                  <a:srgbClr val="FFFFFF"/>
                </a:solidFill>
                <a:latin typeface="Lato"/>
                <a:ea typeface="Lato"/>
                <a:cs typeface="Lato"/>
                <a:sym typeface="Lato"/>
              </a:rPr>
              <a:t>    &lt;meta name="viewport" content="width=device-width, initial-scale=1.0"&gt;</a:t>
            </a:r>
            <a:endParaRPr/>
          </a:p>
          <a:p>
            <a:pPr indent="0" lvl="1" marL="0" marR="0" rtl="0" algn="l">
              <a:lnSpc>
                <a:spcPct val="120000"/>
              </a:lnSpc>
              <a:spcBef>
                <a:spcPts val="0"/>
              </a:spcBef>
              <a:spcAft>
                <a:spcPts val="0"/>
              </a:spcAft>
              <a:buNone/>
            </a:pPr>
            <a:r>
              <a:rPr b="0" i="0" lang="en-US" sz="2573" u="none" cap="none" strike="noStrike">
                <a:solidFill>
                  <a:srgbClr val="FFFFFF"/>
                </a:solidFill>
                <a:latin typeface="Lato"/>
                <a:ea typeface="Lato"/>
                <a:cs typeface="Lato"/>
                <a:sym typeface="Lato"/>
              </a:rPr>
              <a:t>    &lt;title&gt;My First Webpage&lt;/title&gt;</a:t>
            </a:r>
            <a:endParaRPr/>
          </a:p>
          <a:p>
            <a:pPr indent="0" lvl="1" marL="0" marR="0" rtl="0" algn="l">
              <a:lnSpc>
                <a:spcPct val="120000"/>
              </a:lnSpc>
              <a:spcBef>
                <a:spcPts val="0"/>
              </a:spcBef>
              <a:spcAft>
                <a:spcPts val="0"/>
              </a:spcAft>
              <a:buNone/>
            </a:pPr>
            <a:r>
              <a:rPr b="0" i="0" lang="en-US" sz="2573" u="none" cap="none" strike="noStrike">
                <a:solidFill>
                  <a:srgbClr val="FFFFFF"/>
                </a:solidFill>
                <a:latin typeface="Lato"/>
                <a:ea typeface="Lato"/>
                <a:cs typeface="Lato"/>
                <a:sym typeface="Lato"/>
              </a:rPr>
              <a:t>&lt;/head&gt;</a:t>
            </a:r>
            <a:endParaRPr/>
          </a:p>
          <a:p>
            <a:pPr indent="0" lvl="1" marL="0" marR="0" rtl="0" algn="l">
              <a:lnSpc>
                <a:spcPct val="120000"/>
              </a:lnSpc>
              <a:spcBef>
                <a:spcPts val="0"/>
              </a:spcBef>
              <a:spcAft>
                <a:spcPts val="0"/>
              </a:spcAft>
              <a:buNone/>
            </a:pPr>
            <a:r>
              <a:rPr b="0" i="0" lang="en-US" sz="2573" u="none" cap="none" strike="noStrike">
                <a:solidFill>
                  <a:srgbClr val="FFFFFF"/>
                </a:solidFill>
                <a:latin typeface="Lato"/>
                <a:ea typeface="Lato"/>
                <a:cs typeface="Lato"/>
                <a:sym typeface="Lato"/>
              </a:rPr>
              <a:t>&lt;body&gt;</a:t>
            </a:r>
            <a:endParaRPr/>
          </a:p>
          <a:p>
            <a:pPr indent="0" lvl="1" marL="0" marR="0" rtl="0" algn="l">
              <a:lnSpc>
                <a:spcPct val="120000"/>
              </a:lnSpc>
              <a:spcBef>
                <a:spcPts val="0"/>
              </a:spcBef>
              <a:spcAft>
                <a:spcPts val="0"/>
              </a:spcAft>
              <a:buNone/>
            </a:pPr>
            <a:r>
              <a:t/>
            </a:r>
            <a:endParaRPr b="0" i="0" sz="2573" u="none" cap="none" strike="noStrike">
              <a:solidFill>
                <a:srgbClr val="FFFFFF"/>
              </a:solidFill>
              <a:latin typeface="Lato"/>
              <a:ea typeface="Lato"/>
              <a:cs typeface="Lato"/>
              <a:sym typeface="Lato"/>
            </a:endParaRPr>
          </a:p>
          <a:p>
            <a:pPr indent="0" lvl="1" marL="0" marR="0" rtl="0" algn="l">
              <a:lnSpc>
                <a:spcPct val="120000"/>
              </a:lnSpc>
              <a:spcBef>
                <a:spcPts val="0"/>
              </a:spcBef>
              <a:spcAft>
                <a:spcPts val="0"/>
              </a:spcAft>
              <a:buNone/>
            </a:pPr>
            <a:r>
              <a:rPr b="0" i="0" lang="en-US" sz="2573" u="none" cap="none" strike="noStrike">
                <a:solidFill>
                  <a:srgbClr val="FFFFFF"/>
                </a:solidFill>
                <a:latin typeface="Lato"/>
                <a:ea typeface="Lato"/>
                <a:cs typeface="Lato"/>
                <a:sym typeface="Lato"/>
              </a:rPr>
              <a:t>    &lt;header&gt;</a:t>
            </a:r>
            <a:endParaRPr/>
          </a:p>
          <a:p>
            <a:pPr indent="0" lvl="1" marL="0" marR="0" rtl="0" algn="l">
              <a:lnSpc>
                <a:spcPct val="120000"/>
              </a:lnSpc>
              <a:spcBef>
                <a:spcPts val="0"/>
              </a:spcBef>
              <a:spcAft>
                <a:spcPts val="0"/>
              </a:spcAft>
              <a:buNone/>
            </a:pPr>
            <a:r>
              <a:rPr b="0" i="0" lang="en-US" sz="2573" u="none" cap="none" strike="noStrike">
                <a:solidFill>
                  <a:srgbClr val="FFFFFF"/>
                </a:solidFill>
                <a:latin typeface="Lato"/>
                <a:ea typeface="Lato"/>
                <a:cs typeface="Lato"/>
                <a:sym typeface="Lato"/>
              </a:rPr>
              <a:t>        &lt;h1&gt;Welcome to My Webpage&lt;/h1&gt;</a:t>
            </a:r>
            <a:endParaRPr/>
          </a:p>
          <a:p>
            <a:pPr indent="0" lvl="1" marL="0" marR="0" rtl="0" algn="l">
              <a:lnSpc>
                <a:spcPct val="120000"/>
              </a:lnSpc>
              <a:spcBef>
                <a:spcPts val="0"/>
              </a:spcBef>
              <a:spcAft>
                <a:spcPts val="0"/>
              </a:spcAft>
              <a:buNone/>
            </a:pPr>
            <a:r>
              <a:rPr b="0" i="0" lang="en-US" sz="2573" u="none" cap="none" strike="noStrike">
                <a:solidFill>
                  <a:srgbClr val="FFFFFF"/>
                </a:solidFill>
                <a:latin typeface="Lato"/>
                <a:ea typeface="Lato"/>
                <a:cs typeface="Lato"/>
                <a:sym typeface="Lato"/>
              </a:rPr>
              <a:t>        &lt;p&gt;This is a simple example of an HTML document.&lt;/p&gt;</a:t>
            </a:r>
            <a:endParaRPr/>
          </a:p>
          <a:p>
            <a:pPr indent="0" lvl="1" marL="0" marR="0" rtl="0" algn="l">
              <a:lnSpc>
                <a:spcPct val="120000"/>
              </a:lnSpc>
              <a:spcBef>
                <a:spcPts val="0"/>
              </a:spcBef>
              <a:spcAft>
                <a:spcPts val="0"/>
              </a:spcAft>
              <a:buNone/>
            </a:pPr>
            <a:r>
              <a:rPr b="0" i="0" lang="en-US" sz="2573" u="none" cap="none" strike="noStrike">
                <a:solidFill>
                  <a:srgbClr val="FFFFFF"/>
                </a:solidFill>
                <a:latin typeface="Lato"/>
                <a:ea typeface="Lato"/>
                <a:cs typeface="Lato"/>
                <a:sym typeface="Lato"/>
              </a:rPr>
              <a:t>    &lt;/header&gt;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370" name="Shape 370"/>
        <p:cNvGrpSpPr/>
        <p:nvPr/>
      </p:nvGrpSpPr>
      <p:grpSpPr>
        <a:xfrm>
          <a:off x="0" y="0"/>
          <a:ext cx="0" cy="0"/>
          <a:chOff x="0" y="0"/>
          <a:chExt cx="0" cy="0"/>
        </a:xfrm>
      </p:grpSpPr>
      <p:pic>
        <p:nvPicPr>
          <p:cNvPr id="371" name="Google Shape;371;p30"/>
          <p:cNvPicPr preferRelativeResize="0"/>
          <p:nvPr/>
        </p:nvPicPr>
        <p:blipFill>
          <a:blip r:embed="rId3">
            <a:alphaModFix/>
          </a:blip>
          <a:stretch>
            <a:fillRect/>
          </a:stretch>
        </p:blipFill>
        <p:spPr>
          <a:xfrm>
            <a:off x="14087675" y="0"/>
            <a:ext cx="4203700" cy="10287000"/>
          </a:xfrm>
          <a:prstGeom prst="rect">
            <a:avLst/>
          </a:prstGeom>
          <a:noFill/>
          <a:ln>
            <a:noFill/>
          </a:ln>
        </p:spPr>
      </p:pic>
      <p:pic>
        <p:nvPicPr>
          <p:cNvPr id="372" name="Google Shape;372;p30"/>
          <p:cNvPicPr preferRelativeResize="0"/>
          <p:nvPr/>
        </p:nvPicPr>
        <p:blipFill>
          <a:blip r:embed="rId4">
            <a:alphaModFix/>
          </a:blip>
          <a:stretch>
            <a:fillRect/>
          </a:stretch>
        </p:blipFill>
        <p:spPr>
          <a:xfrm>
            <a:off x="-3375" y="0"/>
            <a:ext cx="4203700" cy="10287000"/>
          </a:xfrm>
          <a:prstGeom prst="rect">
            <a:avLst/>
          </a:prstGeom>
          <a:noFill/>
          <a:ln>
            <a:noFill/>
          </a:ln>
        </p:spPr>
      </p:pic>
      <p:pic>
        <p:nvPicPr>
          <p:cNvPr id="373" name="Google Shape;373;p30"/>
          <p:cNvPicPr preferRelativeResize="0"/>
          <p:nvPr/>
        </p:nvPicPr>
        <p:blipFill rotWithShape="1">
          <a:blip r:embed="rId5">
            <a:alphaModFix amt="47000"/>
          </a:blip>
          <a:srcRect b="17411" l="0" r="0" t="13163"/>
          <a:stretch/>
        </p:blipFill>
        <p:spPr>
          <a:xfrm>
            <a:off x="4196889" y="0"/>
            <a:ext cx="9890787" cy="10287000"/>
          </a:xfrm>
          <a:prstGeom prst="rect">
            <a:avLst/>
          </a:prstGeom>
          <a:noFill/>
          <a:ln>
            <a:noFill/>
          </a:ln>
        </p:spPr>
      </p:pic>
      <p:sp>
        <p:nvSpPr>
          <p:cNvPr id="374" name="Google Shape;374;p30"/>
          <p:cNvSpPr txBox="1"/>
          <p:nvPr/>
        </p:nvSpPr>
        <p:spPr>
          <a:xfrm>
            <a:off x="5260240" y="3103311"/>
            <a:ext cx="7767600" cy="39765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4352" u="none" cap="none" strike="noStrike">
                <a:solidFill>
                  <a:srgbClr val="FFCA04"/>
                </a:solidFill>
                <a:latin typeface="Paytone One"/>
                <a:ea typeface="Paytone One"/>
                <a:cs typeface="Paytone One"/>
                <a:sym typeface="Paytone One"/>
              </a:rPr>
              <a:t>THANK YOU</a:t>
            </a:r>
            <a:endParaRPr/>
          </a:p>
        </p:txBody>
      </p:sp>
      <p:sp>
        <p:nvSpPr>
          <p:cNvPr id="375" name="Google Shape;375;p30"/>
          <p:cNvSpPr txBox="1"/>
          <p:nvPr/>
        </p:nvSpPr>
        <p:spPr>
          <a:xfrm>
            <a:off x="4338845" y="8604250"/>
            <a:ext cx="9610311" cy="654050"/>
          </a:xfrm>
          <a:prstGeom prst="rect">
            <a:avLst/>
          </a:prstGeom>
          <a:noFill/>
          <a:ln>
            <a:noFill/>
          </a:ln>
        </p:spPr>
        <p:txBody>
          <a:bodyPr anchorCtr="0" anchor="t" bIns="0" lIns="0" spcFirstLastPara="1" rIns="0" wrap="square" tIns="0">
            <a:spAutoFit/>
          </a:bodyPr>
          <a:lstStyle/>
          <a:p>
            <a:pPr indent="0" lvl="1" marL="0" marR="0" rtl="0" algn="ctr">
              <a:lnSpc>
                <a:spcPct val="155015"/>
              </a:lnSpc>
              <a:spcBef>
                <a:spcPts val="0"/>
              </a:spcBef>
              <a:spcAft>
                <a:spcPts val="0"/>
              </a:spcAft>
              <a:buNone/>
            </a:pPr>
            <a:r>
              <a:rPr b="0" i="0" lang="en-US" sz="3499" u="none" cap="none" strike="noStrike">
                <a:solidFill>
                  <a:srgbClr val="FFFFFF"/>
                </a:solidFill>
                <a:latin typeface="Lato"/>
                <a:ea typeface="Lato"/>
                <a:cs typeface="Lato"/>
                <a:sym typeface="Lato"/>
              </a:rPr>
              <a:t>Write a brief description here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379" name="Shape 379"/>
        <p:cNvGrpSpPr/>
        <p:nvPr/>
      </p:nvGrpSpPr>
      <p:grpSpPr>
        <a:xfrm>
          <a:off x="0" y="0"/>
          <a:ext cx="0" cy="0"/>
          <a:chOff x="0" y="0"/>
          <a:chExt cx="0" cy="0"/>
        </a:xfrm>
      </p:grpSpPr>
      <p:sp>
        <p:nvSpPr>
          <p:cNvPr id="380" name="Google Shape;380;p31"/>
          <p:cNvSpPr txBox="1"/>
          <p:nvPr/>
        </p:nvSpPr>
        <p:spPr>
          <a:xfrm>
            <a:off x="760350" y="4188968"/>
            <a:ext cx="3863700" cy="5178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FFFFFF"/>
                </a:solidFill>
                <a:latin typeface="Lato"/>
                <a:ea typeface="Lato"/>
                <a:cs typeface="Lato"/>
                <a:sym typeface="Lato"/>
              </a:rPr>
              <a:t>This presentation template</a:t>
            </a:r>
            <a:endParaRPr/>
          </a:p>
          <a:p>
            <a:pPr indent="0" lvl="0" marL="0" marR="0" rtl="0" algn="l">
              <a:lnSpc>
                <a:spcPct val="130000"/>
              </a:lnSpc>
              <a:spcBef>
                <a:spcPts val="0"/>
              </a:spcBef>
              <a:spcAft>
                <a:spcPts val="0"/>
              </a:spcAft>
              <a:buNone/>
            </a:pPr>
            <a:r>
              <a:rPr b="0" i="0" lang="en-US" sz="2199" u="none" cap="none" strike="noStrike">
                <a:solidFill>
                  <a:srgbClr val="FFFFFF"/>
                </a:solidFill>
                <a:latin typeface="Lato"/>
                <a:ea typeface="Lato"/>
                <a:cs typeface="Lato"/>
                <a:sym typeface="Lato"/>
              </a:rPr>
              <a:t>uses the following free fonts:</a:t>
            </a:r>
            <a:endParaRPr/>
          </a:p>
          <a:p>
            <a:pPr indent="0" lvl="0" marL="0" marR="0" rtl="0" algn="l">
              <a:lnSpc>
                <a:spcPct val="130000"/>
              </a:lnSpc>
              <a:spcBef>
                <a:spcPts val="0"/>
              </a:spcBef>
              <a:spcAft>
                <a:spcPts val="0"/>
              </a:spcAft>
              <a:buNone/>
            </a:pPr>
            <a:r>
              <a:t/>
            </a:r>
            <a:endParaRPr b="0" i="0" sz="2199" u="none" cap="none" strike="noStrike">
              <a:solidFill>
                <a:srgbClr val="FFFFFF"/>
              </a:solidFill>
              <a:latin typeface="Lato"/>
              <a:ea typeface="Lato"/>
              <a:cs typeface="Lato"/>
              <a:sym typeface="Lato"/>
            </a:endParaRPr>
          </a:p>
          <a:p>
            <a:pPr indent="0" lvl="0" marL="0" marR="0" rtl="0" algn="l">
              <a:lnSpc>
                <a:spcPct val="130000"/>
              </a:lnSpc>
              <a:spcBef>
                <a:spcPts val="0"/>
              </a:spcBef>
              <a:spcAft>
                <a:spcPts val="0"/>
              </a:spcAft>
              <a:buNone/>
            </a:pPr>
            <a:r>
              <a:rPr b="0" i="0" lang="en-US" sz="2199" u="none" cap="none" strike="noStrike">
                <a:solidFill>
                  <a:srgbClr val="FFFFFF"/>
                </a:solidFill>
                <a:latin typeface="Lato"/>
                <a:ea typeface="Lato"/>
                <a:cs typeface="Lato"/>
                <a:sym typeface="Lato"/>
              </a:rPr>
              <a:t>Titles: Paytone One</a:t>
            </a:r>
            <a:endParaRPr/>
          </a:p>
          <a:p>
            <a:pPr indent="0" lvl="0" marL="0" marR="0" rtl="0" algn="l">
              <a:lnSpc>
                <a:spcPct val="130000"/>
              </a:lnSpc>
              <a:spcBef>
                <a:spcPts val="0"/>
              </a:spcBef>
              <a:spcAft>
                <a:spcPts val="0"/>
              </a:spcAft>
              <a:buNone/>
            </a:pPr>
            <a:r>
              <a:rPr b="0" i="0" lang="en-US" sz="2199" u="none" cap="none" strike="noStrike">
                <a:solidFill>
                  <a:srgbClr val="FFFFFF"/>
                </a:solidFill>
                <a:latin typeface="Lato"/>
                <a:ea typeface="Lato"/>
                <a:cs typeface="Lato"/>
                <a:sym typeface="Lato"/>
              </a:rPr>
              <a:t>Headers: Lato</a:t>
            </a:r>
            <a:endParaRPr/>
          </a:p>
          <a:p>
            <a:pPr indent="0" lvl="0" marL="0" marR="0" rtl="0" algn="l">
              <a:lnSpc>
                <a:spcPct val="130000"/>
              </a:lnSpc>
              <a:spcBef>
                <a:spcPts val="0"/>
              </a:spcBef>
              <a:spcAft>
                <a:spcPts val="0"/>
              </a:spcAft>
              <a:buNone/>
            </a:pPr>
            <a:r>
              <a:rPr b="0" i="0" lang="en-US" sz="2199" u="none" cap="none" strike="noStrike">
                <a:solidFill>
                  <a:srgbClr val="FFFFFF"/>
                </a:solidFill>
                <a:latin typeface="Lato"/>
                <a:ea typeface="Lato"/>
                <a:cs typeface="Lato"/>
                <a:sym typeface="Lato"/>
              </a:rPr>
              <a:t>Body Copy: Lato</a:t>
            </a:r>
            <a:endParaRPr/>
          </a:p>
          <a:p>
            <a:pPr indent="0" lvl="0" marL="0" marR="0" rtl="0" algn="l">
              <a:lnSpc>
                <a:spcPct val="130000"/>
              </a:lnSpc>
              <a:spcBef>
                <a:spcPts val="0"/>
              </a:spcBef>
              <a:spcAft>
                <a:spcPts val="0"/>
              </a:spcAft>
              <a:buNone/>
            </a:pPr>
            <a:r>
              <a:t/>
            </a:r>
            <a:endParaRPr b="0" i="0" sz="2199" u="none" cap="none" strike="noStrike">
              <a:solidFill>
                <a:srgbClr val="FFFFFF"/>
              </a:solidFill>
              <a:latin typeface="Lato"/>
              <a:ea typeface="Lato"/>
              <a:cs typeface="Lato"/>
              <a:sym typeface="Lato"/>
            </a:endParaRPr>
          </a:p>
          <a:p>
            <a:pPr indent="0" lvl="0" marL="0" marR="0" rtl="0" algn="l">
              <a:lnSpc>
                <a:spcPct val="130000"/>
              </a:lnSpc>
              <a:spcBef>
                <a:spcPts val="0"/>
              </a:spcBef>
              <a:spcAft>
                <a:spcPts val="0"/>
              </a:spcAft>
              <a:buNone/>
            </a:pPr>
            <a:r>
              <a:rPr b="0" i="0" lang="en-US" sz="2199" u="none" cap="none" strike="noStrike">
                <a:solidFill>
                  <a:srgbClr val="FFFFFF"/>
                </a:solidFill>
                <a:latin typeface="Lato"/>
                <a:ea typeface="Lato"/>
                <a:cs typeface="Lato"/>
                <a:sym typeface="Lato"/>
              </a:rPr>
              <a:t>You can find these fonts</a:t>
            </a:r>
            <a:endParaRPr/>
          </a:p>
          <a:p>
            <a:pPr indent="0" lvl="0" marL="0" marR="0" rtl="0" algn="l">
              <a:lnSpc>
                <a:spcPct val="130000"/>
              </a:lnSpc>
              <a:spcBef>
                <a:spcPts val="0"/>
              </a:spcBef>
              <a:spcAft>
                <a:spcPts val="0"/>
              </a:spcAft>
              <a:buNone/>
            </a:pPr>
            <a:r>
              <a:rPr b="0" i="0" lang="en-US" sz="2199" u="none" cap="none" strike="noStrike">
                <a:solidFill>
                  <a:srgbClr val="FFFFFF"/>
                </a:solidFill>
                <a:latin typeface="Lato"/>
                <a:ea typeface="Lato"/>
                <a:cs typeface="Lato"/>
                <a:sym typeface="Lato"/>
              </a:rPr>
              <a:t>online too. Happy designing! </a:t>
            </a:r>
            <a:endParaRPr/>
          </a:p>
          <a:p>
            <a:pPr indent="0" lvl="0" marL="0" marR="0" rtl="0" algn="l">
              <a:lnSpc>
                <a:spcPct val="130000"/>
              </a:lnSpc>
              <a:spcBef>
                <a:spcPts val="0"/>
              </a:spcBef>
              <a:spcAft>
                <a:spcPts val="0"/>
              </a:spcAft>
              <a:buNone/>
            </a:pPr>
            <a:r>
              <a:t/>
            </a:r>
            <a:endParaRPr b="0" i="0" sz="2199" u="none" cap="none" strike="noStrike">
              <a:solidFill>
                <a:srgbClr val="FFFFFF"/>
              </a:solidFill>
              <a:latin typeface="Lato"/>
              <a:ea typeface="Lato"/>
              <a:cs typeface="Lato"/>
              <a:sym typeface="Lato"/>
            </a:endParaRPr>
          </a:p>
          <a:p>
            <a:pPr indent="0" lvl="0" marL="0" marR="0" rtl="0" algn="l">
              <a:lnSpc>
                <a:spcPct val="130000"/>
              </a:lnSpc>
              <a:spcBef>
                <a:spcPts val="0"/>
              </a:spcBef>
              <a:spcAft>
                <a:spcPts val="0"/>
              </a:spcAft>
              <a:buNone/>
            </a:pPr>
            <a:r>
              <a:rPr b="0" i="0" lang="en-US" sz="2199" u="none" cap="none" strike="noStrike">
                <a:solidFill>
                  <a:srgbClr val="FFFFFF"/>
                </a:solidFill>
                <a:latin typeface="Lato"/>
                <a:ea typeface="Lato"/>
                <a:cs typeface="Lato"/>
                <a:sym typeface="Lato"/>
              </a:rPr>
              <a:t>Don't forget to delete this</a:t>
            </a:r>
            <a:endParaRPr/>
          </a:p>
          <a:p>
            <a:pPr indent="0" lvl="0" marL="0" marR="0" rtl="0" algn="l">
              <a:lnSpc>
                <a:spcPct val="130000"/>
              </a:lnSpc>
              <a:spcBef>
                <a:spcPts val="0"/>
              </a:spcBef>
              <a:spcAft>
                <a:spcPts val="0"/>
              </a:spcAft>
              <a:buNone/>
            </a:pPr>
            <a:r>
              <a:rPr b="0" i="0" lang="en-US" sz="2199" u="none" cap="none" strike="noStrike">
                <a:solidFill>
                  <a:srgbClr val="FFFFFF"/>
                </a:solidFill>
                <a:latin typeface="Lato"/>
                <a:ea typeface="Lato"/>
                <a:cs typeface="Lato"/>
                <a:sym typeface="Lato"/>
              </a:rPr>
              <a:t>page before presenting. </a:t>
            </a:r>
            <a:endParaRPr/>
          </a:p>
        </p:txBody>
      </p:sp>
      <p:sp>
        <p:nvSpPr>
          <p:cNvPr id="381" name="Google Shape;381;p31"/>
          <p:cNvSpPr txBox="1"/>
          <p:nvPr/>
        </p:nvSpPr>
        <p:spPr>
          <a:xfrm>
            <a:off x="760350" y="3076816"/>
            <a:ext cx="41781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2199" u="none" cap="none" strike="noStrike">
                <a:solidFill>
                  <a:srgbClr val="FFFFFF"/>
                </a:solidFill>
                <a:latin typeface="Lato"/>
                <a:ea typeface="Lato"/>
                <a:cs typeface="Lato"/>
                <a:sym typeface="Lato"/>
              </a:rPr>
              <a:t>Use these design resources</a:t>
            </a:r>
            <a:endParaRPr/>
          </a:p>
          <a:p>
            <a:pPr indent="0" lvl="1" marL="0" marR="0" rtl="0" algn="l">
              <a:lnSpc>
                <a:spcPct val="130000"/>
              </a:lnSpc>
              <a:spcBef>
                <a:spcPts val="0"/>
              </a:spcBef>
              <a:spcAft>
                <a:spcPts val="0"/>
              </a:spcAft>
              <a:buNone/>
            </a:pPr>
            <a:r>
              <a:rPr b="1" i="0" lang="en-US" sz="2199" u="none" cap="none" strike="noStrike">
                <a:solidFill>
                  <a:srgbClr val="FFFFFF"/>
                </a:solidFill>
                <a:latin typeface="Lato"/>
                <a:ea typeface="Lato"/>
                <a:cs typeface="Lato"/>
                <a:sym typeface="Lato"/>
              </a:rPr>
              <a:t>in your Canva Presentation.</a:t>
            </a:r>
            <a:endParaRPr/>
          </a:p>
        </p:txBody>
      </p:sp>
      <p:sp>
        <p:nvSpPr>
          <p:cNvPr id="382" name="Google Shape;382;p31"/>
          <p:cNvSpPr txBox="1"/>
          <p:nvPr/>
        </p:nvSpPr>
        <p:spPr>
          <a:xfrm>
            <a:off x="760350" y="1038225"/>
            <a:ext cx="4178015" cy="1604153"/>
          </a:xfrm>
          <a:prstGeom prst="rect">
            <a:avLst/>
          </a:prstGeom>
          <a:noFill/>
          <a:ln>
            <a:noFill/>
          </a:ln>
        </p:spPr>
        <p:txBody>
          <a:bodyPr anchorCtr="0" anchor="t" bIns="0" lIns="0" spcFirstLastPara="1" rIns="0" wrap="square" tIns="0">
            <a:spAutoFit/>
          </a:bodyPr>
          <a:lstStyle/>
          <a:p>
            <a:pPr indent="0" lvl="0" marL="0" marR="0" rtl="0" algn="l">
              <a:lnSpc>
                <a:spcPct val="118997"/>
              </a:lnSpc>
              <a:spcBef>
                <a:spcPts val="0"/>
              </a:spcBef>
              <a:spcAft>
                <a:spcPts val="0"/>
              </a:spcAft>
              <a:buNone/>
            </a:pPr>
            <a:r>
              <a:rPr b="0" i="0" lang="en-US" sz="5327" u="none" cap="none" strike="noStrike">
                <a:solidFill>
                  <a:srgbClr val="FFCA04"/>
                </a:solidFill>
                <a:latin typeface="Paytone One"/>
                <a:ea typeface="Paytone One"/>
                <a:cs typeface="Paytone One"/>
                <a:sym typeface="Paytone One"/>
              </a:rPr>
              <a:t>RESOURCE</a:t>
            </a:r>
            <a:endParaRPr/>
          </a:p>
          <a:p>
            <a:pPr indent="0" lvl="0" marL="0" marR="0" rtl="0" algn="l">
              <a:lnSpc>
                <a:spcPct val="118997"/>
              </a:lnSpc>
              <a:spcBef>
                <a:spcPts val="0"/>
              </a:spcBef>
              <a:spcAft>
                <a:spcPts val="0"/>
              </a:spcAft>
              <a:buNone/>
            </a:pPr>
            <a:r>
              <a:rPr b="0" i="0" lang="en-US" sz="5327" u="none" cap="none" strike="noStrike">
                <a:solidFill>
                  <a:srgbClr val="FFCA04"/>
                </a:solidFill>
                <a:latin typeface="Paytone One"/>
                <a:ea typeface="Paytone One"/>
                <a:cs typeface="Paytone One"/>
                <a:sym typeface="Paytone One"/>
              </a:rPr>
              <a:t>PAGE</a:t>
            </a:r>
            <a:endParaRPr/>
          </a:p>
        </p:txBody>
      </p:sp>
      <p:sp>
        <p:nvSpPr>
          <p:cNvPr id="383" name="Google Shape;383;p31"/>
          <p:cNvSpPr/>
          <p:nvPr/>
        </p:nvSpPr>
        <p:spPr>
          <a:xfrm>
            <a:off x="8395250" y="1283478"/>
            <a:ext cx="2814138" cy="1831748"/>
          </a:xfrm>
          <a:custGeom>
            <a:rect b="b" l="l" r="r" t="t"/>
            <a:pathLst>
              <a:path extrusionOk="0" h="1831748" w="2814138">
                <a:moveTo>
                  <a:pt x="0" y="0"/>
                </a:moveTo>
                <a:lnTo>
                  <a:pt x="2814137" y="0"/>
                </a:lnTo>
                <a:lnTo>
                  <a:pt x="2814137" y="1831748"/>
                </a:lnTo>
                <a:lnTo>
                  <a:pt x="0" y="1831748"/>
                </a:lnTo>
                <a:lnTo>
                  <a:pt x="0" y="0"/>
                </a:lnTo>
                <a:close/>
              </a:path>
            </a:pathLst>
          </a:custGeom>
          <a:blipFill rotWithShape="1">
            <a:blip r:embed="rId3">
              <a:alphaModFix/>
            </a:blip>
            <a:stretch>
              <a:fillRect b="0" l="0" r="0" t="0"/>
            </a:stretch>
          </a:blipFill>
          <a:ln>
            <a:noFill/>
          </a:ln>
        </p:spPr>
      </p:sp>
      <p:sp>
        <p:nvSpPr>
          <p:cNvPr id="384" name="Google Shape;384;p31"/>
          <p:cNvSpPr/>
          <p:nvPr/>
        </p:nvSpPr>
        <p:spPr>
          <a:xfrm>
            <a:off x="11599351" y="1239636"/>
            <a:ext cx="2537710" cy="1919432"/>
          </a:xfrm>
          <a:custGeom>
            <a:rect b="b" l="l" r="r" t="t"/>
            <a:pathLst>
              <a:path extrusionOk="0" h="1919432" w="2537710">
                <a:moveTo>
                  <a:pt x="0" y="0"/>
                </a:moveTo>
                <a:lnTo>
                  <a:pt x="2537710" y="0"/>
                </a:lnTo>
                <a:lnTo>
                  <a:pt x="2537710" y="1919432"/>
                </a:lnTo>
                <a:lnTo>
                  <a:pt x="0" y="1919432"/>
                </a:lnTo>
                <a:lnTo>
                  <a:pt x="0" y="0"/>
                </a:lnTo>
                <a:close/>
              </a:path>
            </a:pathLst>
          </a:custGeom>
          <a:blipFill rotWithShape="1">
            <a:blip r:embed="rId4">
              <a:alphaModFix/>
            </a:blip>
            <a:stretch>
              <a:fillRect b="0" l="0" r="0" t="0"/>
            </a:stretch>
          </a:blipFill>
          <a:ln>
            <a:noFill/>
          </a:ln>
        </p:spPr>
      </p:sp>
      <p:sp>
        <p:nvSpPr>
          <p:cNvPr id="385" name="Google Shape;385;p31"/>
          <p:cNvSpPr/>
          <p:nvPr/>
        </p:nvSpPr>
        <p:spPr>
          <a:xfrm>
            <a:off x="5289994" y="4555150"/>
            <a:ext cx="2793239" cy="2234591"/>
          </a:xfrm>
          <a:custGeom>
            <a:rect b="b" l="l" r="r" t="t"/>
            <a:pathLst>
              <a:path extrusionOk="0" h="2234591" w="2793239">
                <a:moveTo>
                  <a:pt x="0" y="0"/>
                </a:moveTo>
                <a:lnTo>
                  <a:pt x="2793239" y="0"/>
                </a:lnTo>
                <a:lnTo>
                  <a:pt x="2793239" y="2234591"/>
                </a:lnTo>
                <a:lnTo>
                  <a:pt x="0" y="2234591"/>
                </a:lnTo>
                <a:lnTo>
                  <a:pt x="0" y="0"/>
                </a:lnTo>
                <a:close/>
              </a:path>
            </a:pathLst>
          </a:custGeom>
          <a:blipFill rotWithShape="1">
            <a:blip r:embed="rId5">
              <a:alphaModFix/>
            </a:blip>
            <a:stretch>
              <a:fillRect b="0" l="0" r="0" t="0"/>
            </a:stretch>
          </a:blipFill>
          <a:ln>
            <a:noFill/>
          </a:ln>
        </p:spPr>
      </p:sp>
      <p:sp>
        <p:nvSpPr>
          <p:cNvPr id="386" name="Google Shape;386;p31"/>
          <p:cNvSpPr/>
          <p:nvPr/>
        </p:nvSpPr>
        <p:spPr>
          <a:xfrm>
            <a:off x="5289994" y="1207037"/>
            <a:ext cx="2715292" cy="1984632"/>
          </a:xfrm>
          <a:custGeom>
            <a:rect b="b" l="l" r="r" t="t"/>
            <a:pathLst>
              <a:path extrusionOk="0" h="1984632" w="2715292">
                <a:moveTo>
                  <a:pt x="0" y="0"/>
                </a:moveTo>
                <a:lnTo>
                  <a:pt x="2715292" y="0"/>
                </a:lnTo>
                <a:lnTo>
                  <a:pt x="2715292" y="1984631"/>
                </a:lnTo>
                <a:lnTo>
                  <a:pt x="0" y="1984631"/>
                </a:lnTo>
                <a:lnTo>
                  <a:pt x="0" y="0"/>
                </a:lnTo>
                <a:close/>
              </a:path>
            </a:pathLst>
          </a:custGeom>
          <a:blipFill rotWithShape="1">
            <a:blip r:embed="rId6">
              <a:alphaModFix/>
            </a:blip>
            <a:stretch>
              <a:fillRect b="0" l="0" r="0" t="0"/>
            </a:stretch>
          </a:blipFill>
          <a:ln>
            <a:noFill/>
          </a:ln>
        </p:spPr>
      </p:sp>
      <p:sp>
        <p:nvSpPr>
          <p:cNvPr id="387" name="Google Shape;387;p31"/>
          <p:cNvSpPr/>
          <p:nvPr/>
        </p:nvSpPr>
        <p:spPr>
          <a:xfrm>
            <a:off x="8523583" y="4519009"/>
            <a:ext cx="2306873" cy="2306873"/>
          </a:xfrm>
          <a:custGeom>
            <a:rect b="b" l="l" r="r" t="t"/>
            <a:pathLst>
              <a:path extrusionOk="0" h="2306873" w="2306873">
                <a:moveTo>
                  <a:pt x="0" y="0"/>
                </a:moveTo>
                <a:lnTo>
                  <a:pt x="2306873" y="0"/>
                </a:lnTo>
                <a:lnTo>
                  <a:pt x="2306873" y="2306873"/>
                </a:lnTo>
                <a:lnTo>
                  <a:pt x="0" y="2306873"/>
                </a:lnTo>
                <a:lnTo>
                  <a:pt x="0" y="0"/>
                </a:lnTo>
                <a:close/>
              </a:path>
            </a:pathLst>
          </a:custGeom>
          <a:blipFill rotWithShape="1">
            <a:blip r:embed="rId7">
              <a:alphaModFix/>
            </a:blip>
            <a:stretch>
              <a:fillRect b="0" l="0" r="0" t="0"/>
            </a:stretch>
          </a:blipFill>
          <a:ln>
            <a:noFill/>
          </a:ln>
        </p:spPr>
      </p:sp>
      <p:sp>
        <p:nvSpPr>
          <p:cNvPr id="388" name="Google Shape;388;p31"/>
          <p:cNvSpPr/>
          <p:nvPr/>
        </p:nvSpPr>
        <p:spPr>
          <a:xfrm>
            <a:off x="11525849" y="4265168"/>
            <a:ext cx="2369343" cy="2814554"/>
          </a:xfrm>
          <a:custGeom>
            <a:rect b="b" l="l" r="r" t="t"/>
            <a:pathLst>
              <a:path extrusionOk="0" h="2814554" w="2369343">
                <a:moveTo>
                  <a:pt x="0" y="0"/>
                </a:moveTo>
                <a:lnTo>
                  <a:pt x="2369343" y="0"/>
                </a:lnTo>
                <a:lnTo>
                  <a:pt x="2369343" y="2814554"/>
                </a:lnTo>
                <a:lnTo>
                  <a:pt x="0" y="2814554"/>
                </a:lnTo>
                <a:lnTo>
                  <a:pt x="0" y="0"/>
                </a:lnTo>
                <a:close/>
              </a:path>
            </a:pathLst>
          </a:custGeom>
          <a:blipFill rotWithShape="1">
            <a:blip r:embed="rId8">
              <a:alphaModFix/>
            </a:blip>
            <a:stretch>
              <a:fillRect b="0" l="0" r="0" t="0"/>
            </a:stretch>
          </a:blipFill>
          <a:ln>
            <a:noFill/>
          </a:ln>
        </p:spPr>
      </p:sp>
      <p:sp>
        <p:nvSpPr>
          <p:cNvPr id="389" name="Google Shape;389;p31"/>
          <p:cNvSpPr/>
          <p:nvPr/>
        </p:nvSpPr>
        <p:spPr>
          <a:xfrm>
            <a:off x="14527024" y="4957488"/>
            <a:ext cx="896946" cy="1429914"/>
          </a:xfrm>
          <a:custGeom>
            <a:rect b="b" l="l" r="r" t="t"/>
            <a:pathLst>
              <a:path extrusionOk="0" h="1429914" w="896946">
                <a:moveTo>
                  <a:pt x="0" y="0"/>
                </a:moveTo>
                <a:lnTo>
                  <a:pt x="896946" y="0"/>
                </a:lnTo>
                <a:lnTo>
                  <a:pt x="896946" y="1429914"/>
                </a:lnTo>
                <a:lnTo>
                  <a:pt x="0" y="1429914"/>
                </a:lnTo>
                <a:lnTo>
                  <a:pt x="0" y="0"/>
                </a:lnTo>
                <a:close/>
              </a:path>
            </a:pathLst>
          </a:custGeom>
          <a:blipFill rotWithShape="1">
            <a:blip r:embed="rId9">
              <a:alphaModFix/>
            </a:blip>
            <a:stretch>
              <a:fillRect b="0" l="0" r="0" t="0"/>
            </a:stretch>
          </a:blipFill>
          <a:ln>
            <a:noFill/>
          </a:ln>
        </p:spPr>
      </p:sp>
      <p:sp>
        <p:nvSpPr>
          <p:cNvPr id="390" name="Google Shape;390;p31"/>
          <p:cNvSpPr/>
          <p:nvPr/>
        </p:nvSpPr>
        <p:spPr>
          <a:xfrm>
            <a:off x="16304040" y="4758534"/>
            <a:ext cx="1129927" cy="1827823"/>
          </a:xfrm>
          <a:custGeom>
            <a:rect b="b" l="l" r="r" t="t"/>
            <a:pathLst>
              <a:path extrusionOk="0" h="1827823" w="1129927">
                <a:moveTo>
                  <a:pt x="0" y="0"/>
                </a:moveTo>
                <a:lnTo>
                  <a:pt x="1129927" y="0"/>
                </a:lnTo>
                <a:lnTo>
                  <a:pt x="1129927" y="1827823"/>
                </a:lnTo>
                <a:lnTo>
                  <a:pt x="0" y="1827823"/>
                </a:lnTo>
                <a:lnTo>
                  <a:pt x="0" y="0"/>
                </a:lnTo>
                <a:close/>
              </a:path>
            </a:pathLst>
          </a:custGeom>
          <a:blipFill rotWithShape="1">
            <a:blip r:embed="rId10">
              <a:alphaModFix/>
            </a:blip>
            <a:stretch>
              <a:fillRect b="0" l="0" r="0" t="0"/>
            </a:stretch>
          </a:blipFill>
          <a:ln>
            <a:noFill/>
          </a:ln>
        </p:spPr>
      </p:sp>
      <p:sp>
        <p:nvSpPr>
          <p:cNvPr id="391" name="Google Shape;391;p31"/>
          <p:cNvSpPr/>
          <p:nvPr/>
        </p:nvSpPr>
        <p:spPr>
          <a:xfrm>
            <a:off x="14527024" y="1230422"/>
            <a:ext cx="3134776" cy="1937861"/>
          </a:xfrm>
          <a:custGeom>
            <a:rect b="b" l="l" r="r" t="t"/>
            <a:pathLst>
              <a:path extrusionOk="0" h="1937861" w="3134776">
                <a:moveTo>
                  <a:pt x="0" y="0"/>
                </a:moveTo>
                <a:lnTo>
                  <a:pt x="3134776" y="0"/>
                </a:lnTo>
                <a:lnTo>
                  <a:pt x="3134776" y="1937861"/>
                </a:lnTo>
                <a:lnTo>
                  <a:pt x="0" y="1937861"/>
                </a:lnTo>
                <a:lnTo>
                  <a:pt x="0" y="0"/>
                </a:lnTo>
                <a:close/>
              </a:path>
            </a:pathLst>
          </a:custGeom>
          <a:blipFill rotWithShape="1">
            <a:blip r:embed="rId11">
              <a:alphaModFix/>
            </a:blip>
            <a:stretch>
              <a:fillRect b="0" l="0" r="0" t="0"/>
            </a:stretch>
          </a:blipFill>
          <a:ln>
            <a:noFill/>
          </a:ln>
        </p:spPr>
      </p:sp>
      <p:sp>
        <p:nvSpPr>
          <p:cNvPr id="392" name="Google Shape;392;p31"/>
          <p:cNvSpPr/>
          <p:nvPr/>
        </p:nvSpPr>
        <p:spPr>
          <a:xfrm>
            <a:off x="12631891" y="8013399"/>
            <a:ext cx="1081232" cy="1172934"/>
          </a:xfrm>
          <a:custGeom>
            <a:rect b="b" l="l" r="r" t="t"/>
            <a:pathLst>
              <a:path extrusionOk="0" h="1172934" w="1081232">
                <a:moveTo>
                  <a:pt x="0" y="0"/>
                </a:moveTo>
                <a:lnTo>
                  <a:pt x="1081232" y="0"/>
                </a:lnTo>
                <a:lnTo>
                  <a:pt x="1081232" y="1172934"/>
                </a:lnTo>
                <a:lnTo>
                  <a:pt x="0" y="1172934"/>
                </a:lnTo>
                <a:lnTo>
                  <a:pt x="0" y="0"/>
                </a:lnTo>
                <a:close/>
              </a:path>
            </a:pathLst>
          </a:custGeom>
          <a:blipFill rotWithShape="1">
            <a:blip r:embed="rId12">
              <a:alphaModFix/>
            </a:blip>
            <a:stretch>
              <a:fillRect b="0" l="0" r="0" t="0"/>
            </a:stretch>
          </a:blipFill>
          <a:ln>
            <a:noFill/>
          </a:ln>
        </p:spPr>
      </p:sp>
      <p:sp>
        <p:nvSpPr>
          <p:cNvPr id="393" name="Google Shape;393;p31"/>
          <p:cNvSpPr/>
          <p:nvPr/>
        </p:nvSpPr>
        <p:spPr>
          <a:xfrm>
            <a:off x="8846187" y="7994771"/>
            <a:ext cx="1194786" cy="1210189"/>
          </a:xfrm>
          <a:custGeom>
            <a:rect b="b" l="l" r="r" t="t"/>
            <a:pathLst>
              <a:path extrusionOk="0" h="1210189" w="1194786">
                <a:moveTo>
                  <a:pt x="0" y="0"/>
                </a:moveTo>
                <a:lnTo>
                  <a:pt x="1194786" y="0"/>
                </a:lnTo>
                <a:lnTo>
                  <a:pt x="1194786" y="1210189"/>
                </a:lnTo>
                <a:lnTo>
                  <a:pt x="0" y="1210189"/>
                </a:lnTo>
                <a:lnTo>
                  <a:pt x="0" y="0"/>
                </a:lnTo>
                <a:close/>
              </a:path>
            </a:pathLst>
          </a:custGeom>
          <a:blipFill rotWithShape="1">
            <a:blip r:embed="rId13">
              <a:alphaModFix/>
            </a:blip>
            <a:stretch>
              <a:fillRect b="0" l="0" r="0" t="0"/>
            </a:stretch>
          </a:blipFill>
          <a:ln>
            <a:noFill/>
          </a:ln>
        </p:spPr>
      </p:sp>
      <p:sp>
        <p:nvSpPr>
          <p:cNvPr id="394" name="Google Shape;394;p31"/>
          <p:cNvSpPr/>
          <p:nvPr/>
        </p:nvSpPr>
        <p:spPr>
          <a:xfrm>
            <a:off x="5416938" y="7994771"/>
            <a:ext cx="838331" cy="1210189"/>
          </a:xfrm>
          <a:custGeom>
            <a:rect b="b" l="l" r="r" t="t"/>
            <a:pathLst>
              <a:path extrusionOk="0" h="1210189" w="838331">
                <a:moveTo>
                  <a:pt x="0" y="0"/>
                </a:moveTo>
                <a:lnTo>
                  <a:pt x="838331" y="0"/>
                </a:lnTo>
                <a:lnTo>
                  <a:pt x="838331" y="1210189"/>
                </a:lnTo>
                <a:lnTo>
                  <a:pt x="0" y="1210189"/>
                </a:lnTo>
                <a:lnTo>
                  <a:pt x="0" y="0"/>
                </a:lnTo>
                <a:close/>
              </a:path>
            </a:pathLst>
          </a:custGeom>
          <a:blipFill rotWithShape="1">
            <a:blip r:embed="rId14">
              <a:alphaModFix/>
            </a:blip>
            <a:stretch>
              <a:fillRect b="0" l="0" r="0" t="0"/>
            </a:stretch>
          </a:blipFill>
          <a:ln>
            <a:noFill/>
          </a:ln>
        </p:spPr>
      </p:sp>
      <p:sp>
        <p:nvSpPr>
          <p:cNvPr id="395" name="Google Shape;395;p31"/>
          <p:cNvSpPr/>
          <p:nvPr/>
        </p:nvSpPr>
        <p:spPr>
          <a:xfrm>
            <a:off x="16304040" y="8003556"/>
            <a:ext cx="1263856" cy="1192620"/>
          </a:xfrm>
          <a:custGeom>
            <a:rect b="b" l="l" r="r" t="t"/>
            <a:pathLst>
              <a:path extrusionOk="0" h="1192620" w="1263856">
                <a:moveTo>
                  <a:pt x="0" y="0"/>
                </a:moveTo>
                <a:lnTo>
                  <a:pt x="1263856" y="0"/>
                </a:lnTo>
                <a:lnTo>
                  <a:pt x="1263856" y="1192620"/>
                </a:lnTo>
                <a:lnTo>
                  <a:pt x="0" y="1192620"/>
                </a:lnTo>
                <a:lnTo>
                  <a:pt x="0" y="0"/>
                </a:lnTo>
                <a:close/>
              </a:path>
            </a:pathLst>
          </a:custGeom>
          <a:blipFill rotWithShape="1">
            <a:blip r:embed="rId15">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96" name="Shape 96"/>
        <p:cNvGrpSpPr/>
        <p:nvPr/>
      </p:nvGrpSpPr>
      <p:grpSpPr>
        <a:xfrm>
          <a:off x="0" y="0"/>
          <a:ext cx="0" cy="0"/>
          <a:chOff x="0" y="0"/>
          <a:chExt cx="0" cy="0"/>
        </a:xfrm>
      </p:grpSpPr>
      <p:sp>
        <p:nvSpPr>
          <p:cNvPr id="97" name="Google Shape;97;p14"/>
          <p:cNvSpPr/>
          <p:nvPr/>
        </p:nvSpPr>
        <p:spPr>
          <a:xfrm>
            <a:off x="12965681" y="6380086"/>
            <a:ext cx="5530513" cy="4424410"/>
          </a:xfrm>
          <a:custGeom>
            <a:rect b="b" l="l" r="r" t="t"/>
            <a:pathLst>
              <a:path extrusionOk="0" h="4424410" w="5530513">
                <a:moveTo>
                  <a:pt x="0" y="0"/>
                </a:moveTo>
                <a:lnTo>
                  <a:pt x="5530513" y="0"/>
                </a:lnTo>
                <a:lnTo>
                  <a:pt x="5530513" y="4424410"/>
                </a:lnTo>
                <a:lnTo>
                  <a:pt x="0" y="4424410"/>
                </a:lnTo>
                <a:lnTo>
                  <a:pt x="0" y="0"/>
                </a:lnTo>
                <a:close/>
              </a:path>
            </a:pathLst>
          </a:custGeom>
          <a:blipFill rotWithShape="1">
            <a:blip r:embed="rId3">
              <a:alphaModFix/>
            </a:blip>
            <a:stretch>
              <a:fillRect b="0" l="0" r="0" t="0"/>
            </a:stretch>
          </a:blipFill>
          <a:ln>
            <a:noFill/>
          </a:ln>
        </p:spPr>
      </p:sp>
      <p:sp>
        <p:nvSpPr>
          <p:cNvPr id="98" name="Google Shape;98;p14"/>
          <p:cNvSpPr txBox="1"/>
          <p:nvPr/>
        </p:nvSpPr>
        <p:spPr>
          <a:xfrm>
            <a:off x="7758063" y="3487960"/>
            <a:ext cx="4306200" cy="445290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b="0" i="0" lang="en-US" sz="2200" u="none" cap="none" strike="noStrike">
                <a:solidFill>
                  <a:srgbClr val="FFFFFF"/>
                </a:solidFill>
                <a:latin typeface="Lato"/>
                <a:ea typeface="Lato"/>
                <a:cs typeface="Lato"/>
                <a:sym typeface="Lato"/>
              </a:rPr>
              <a:t>Click on the "PowerPoint" button below this presentation preview. Start editing your presentation.</a:t>
            </a:r>
            <a:endParaRPr/>
          </a:p>
          <a:p>
            <a:pPr indent="0" lvl="0" marL="0" marR="0" rtl="0" algn="ctr">
              <a:lnSpc>
                <a:spcPct val="135000"/>
              </a:lnSpc>
              <a:spcBef>
                <a:spcPts val="0"/>
              </a:spcBef>
              <a:spcAft>
                <a:spcPts val="0"/>
              </a:spcAft>
              <a:buNone/>
            </a:pPr>
            <a:r>
              <a:rPr b="0" i="0" lang="en-US" sz="2200" u="sng" cap="none" strike="noStrike">
                <a:solidFill>
                  <a:srgbClr val="FFFFFF"/>
                </a:solidFill>
                <a:latin typeface="Lato"/>
                <a:ea typeface="Lato"/>
                <a:cs typeface="Lato"/>
                <a:sym typeface="Lato"/>
              </a:rPr>
              <a:t>Alternative:</a:t>
            </a:r>
            <a:r>
              <a:rPr b="0" i="0" lang="en-US" sz="2200" u="none" cap="none" strike="noStrike">
                <a:solidFill>
                  <a:srgbClr val="FFFFFF"/>
                </a:solidFill>
                <a:latin typeface="Lato"/>
                <a:ea typeface="Lato"/>
                <a:cs typeface="Lato"/>
                <a:sym typeface="Lato"/>
              </a:rPr>
              <a:t> From Canva template file, Click on the "Share" button on the top right corner in Canva and click on "More" at the bottom of the menu. Enter "PowerPoint" in the search bar and click on the PowerPoint icon to download.</a:t>
            </a:r>
            <a:endParaRPr/>
          </a:p>
        </p:txBody>
      </p:sp>
      <p:sp>
        <p:nvSpPr>
          <p:cNvPr id="99" name="Google Shape;99;p14"/>
          <p:cNvSpPr txBox="1"/>
          <p:nvPr/>
        </p:nvSpPr>
        <p:spPr>
          <a:xfrm>
            <a:off x="1214275" y="3487960"/>
            <a:ext cx="4647900" cy="536490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b="0" i="0" lang="en-US" sz="2199" u="none" cap="none" strike="noStrike">
                <a:solidFill>
                  <a:srgbClr val="FFFFFF"/>
                </a:solidFill>
                <a:latin typeface="Lato"/>
                <a:ea typeface="Lato"/>
                <a:cs typeface="Lato"/>
                <a:sym typeface="Lato"/>
              </a:rPr>
              <a:t>Click on the "Google Slides" button below this presentation preview. Make sure to sign in to your Google account. Click on "Make a copy." Start editing your presentation.</a:t>
            </a:r>
            <a:endParaRPr/>
          </a:p>
          <a:p>
            <a:pPr indent="0" lvl="0" marL="0" marR="0" rtl="0" algn="ctr">
              <a:lnSpc>
                <a:spcPct val="135000"/>
              </a:lnSpc>
              <a:spcBef>
                <a:spcPts val="0"/>
              </a:spcBef>
              <a:spcAft>
                <a:spcPts val="0"/>
              </a:spcAft>
              <a:buNone/>
            </a:pPr>
            <a:r>
              <a:rPr b="0" i="0" lang="en-US" sz="2199" u="sng" cap="none" strike="noStrike">
                <a:solidFill>
                  <a:srgbClr val="FFFFFF"/>
                </a:solidFill>
                <a:latin typeface="Lato"/>
                <a:ea typeface="Lato"/>
                <a:cs typeface="Lato"/>
                <a:sym typeface="Lato"/>
              </a:rPr>
              <a:t>Alternative:</a:t>
            </a:r>
            <a:r>
              <a:rPr b="0" i="0" lang="en-US" sz="2199" u="none" cap="none" strike="noStrike">
                <a:solidFill>
                  <a:srgbClr val="FFFFFF"/>
                </a:solidFill>
                <a:latin typeface="Lato"/>
                <a:ea typeface="Lato"/>
                <a:cs typeface="Lato"/>
                <a:sym typeface="Lato"/>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00" name="Google Shape;100;p14"/>
          <p:cNvSpPr txBox="1"/>
          <p:nvPr/>
        </p:nvSpPr>
        <p:spPr>
          <a:xfrm>
            <a:off x="1752927" y="2758345"/>
            <a:ext cx="3570546" cy="52959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300" u="none" cap="none" strike="noStrike">
                <a:solidFill>
                  <a:srgbClr val="7797ED"/>
                </a:solidFill>
                <a:latin typeface="Paytone One"/>
                <a:ea typeface="Paytone One"/>
                <a:cs typeface="Paytone One"/>
                <a:sym typeface="Paytone One"/>
              </a:rPr>
              <a:t>GOOGLE SLIDES</a:t>
            </a:r>
            <a:endParaRPr/>
          </a:p>
        </p:txBody>
      </p:sp>
      <p:sp>
        <p:nvSpPr>
          <p:cNvPr id="101" name="Google Shape;101;p14"/>
          <p:cNvSpPr txBox="1"/>
          <p:nvPr/>
        </p:nvSpPr>
        <p:spPr>
          <a:xfrm>
            <a:off x="7340490" y="2758345"/>
            <a:ext cx="5141301" cy="52959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300" u="none" cap="none" strike="noStrike">
                <a:solidFill>
                  <a:srgbClr val="7797ED"/>
                </a:solidFill>
                <a:latin typeface="Paytone One"/>
                <a:ea typeface="Paytone One"/>
                <a:cs typeface="Paytone One"/>
                <a:sym typeface="Paytone One"/>
              </a:rPr>
              <a:t>POWERPOINT</a:t>
            </a:r>
            <a:endParaRPr/>
          </a:p>
        </p:txBody>
      </p:sp>
      <p:sp>
        <p:nvSpPr>
          <p:cNvPr id="102" name="Google Shape;102;p14"/>
          <p:cNvSpPr txBox="1"/>
          <p:nvPr/>
        </p:nvSpPr>
        <p:spPr>
          <a:xfrm>
            <a:off x="13212670" y="3487960"/>
            <a:ext cx="4046700" cy="216720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b="0" i="0" lang="en-US" sz="2200" u="none" cap="none" strike="noStrike">
                <a:solidFill>
                  <a:srgbClr val="FFFFFF"/>
                </a:solidFill>
                <a:latin typeface="Lato"/>
                <a:ea typeface="Lato"/>
                <a:cs typeface="Lato"/>
                <a:sym typeface="Lato"/>
              </a:rPr>
              <a:t>Click on the "Canva" button under this presentation preview. Start editing your presentation. You need to sign in to your Canva account.</a:t>
            </a:r>
            <a:endParaRPr/>
          </a:p>
        </p:txBody>
      </p:sp>
      <p:sp>
        <p:nvSpPr>
          <p:cNvPr id="103" name="Google Shape;103;p14"/>
          <p:cNvSpPr txBox="1"/>
          <p:nvPr/>
        </p:nvSpPr>
        <p:spPr>
          <a:xfrm>
            <a:off x="13704805" y="2758345"/>
            <a:ext cx="3062361" cy="52959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300" u="none" cap="none" strike="noStrike">
                <a:solidFill>
                  <a:srgbClr val="7797ED"/>
                </a:solidFill>
                <a:latin typeface="Paytone One"/>
                <a:ea typeface="Paytone One"/>
                <a:cs typeface="Paytone One"/>
                <a:sym typeface="Paytone One"/>
              </a:rPr>
              <a:t>CANVA</a:t>
            </a:r>
            <a:endParaRPr/>
          </a:p>
        </p:txBody>
      </p:sp>
      <p:sp>
        <p:nvSpPr>
          <p:cNvPr id="104" name="Google Shape;104;p14"/>
          <p:cNvSpPr txBox="1"/>
          <p:nvPr/>
        </p:nvSpPr>
        <p:spPr>
          <a:xfrm>
            <a:off x="506786" y="969350"/>
            <a:ext cx="17274429" cy="1133475"/>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7500" u="none" cap="none" strike="noStrike">
                <a:solidFill>
                  <a:srgbClr val="FFCA04"/>
                </a:solidFill>
                <a:latin typeface="Paytone One"/>
                <a:ea typeface="Paytone One"/>
                <a:cs typeface="Paytone One"/>
                <a:sym typeface="Paytone One"/>
              </a:rPr>
              <a:t>HOW TO USE THIS PRESENTATION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399" name="Shape 399"/>
        <p:cNvGrpSpPr/>
        <p:nvPr/>
      </p:nvGrpSpPr>
      <p:grpSpPr>
        <a:xfrm>
          <a:off x="0" y="0"/>
          <a:ext cx="0" cy="0"/>
          <a:chOff x="0" y="0"/>
          <a:chExt cx="0" cy="0"/>
        </a:xfrm>
      </p:grpSpPr>
      <p:sp>
        <p:nvSpPr>
          <p:cNvPr id="400" name="Google Shape;400;p32"/>
          <p:cNvSpPr/>
          <p:nvPr/>
        </p:nvSpPr>
        <p:spPr>
          <a:xfrm>
            <a:off x="4296550" y="925589"/>
            <a:ext cx="2522238" cy="2046999"/>
          </a:xfrm>
          <a:custGeom>
            <a:rect b="b" l="l" r="r" t="t"/>
            <a:pathLst>
              <a:path extrusionOk="0" h="2046999" w="2522238">
                <a:moveTo>
                  <a:pt x="0" y="0"/>
                </a:moveTo>
                <a:lnTo>
                  <a:pt x="2522238" y="0"/>
                </a:lnTo>
                <a:lnTo>
                  <a:pt x="2522238" y="2046999"/>
                </a:lnTo>
                <a:lnTo>
                  <a:pt x="0" y="2046999"/>
                </a:lnTo>
                <a:lnTo>
                  <a:pt x="0" y="0"/>
                </a:lnTo>
                <a:close/>
              </a:path>
            </a:pathLst>
          </a:custGeom>
          <a:blipFill rotWithShape="1">
            <a:blip r:embed="rId3">
              <a:alphaModFix/>
            </a:blip>
            <a:stretch>
              <a:fillRect b="-23214" l="0" r="0" t="0"/>
            </a:stretch>
          </a:blipFill>
          <a:ln>
            <a:noFill/>
          </a:ln>
        </p:spPr>
      </p:sp>
      <p:sp>
        <p:nvSpPr>
          <p:cNvPr id="401" name="Google Shape;401;p32"/>
          <p:cNvSpPr/>
          <p:nvPr/>
        </p:nvSpPr>
        <p:spPr>
          <a:xfrm>
            <a:off x="788385" y="890955"/>
            <a:ext cx="2961699" cy="2116268"/>
          </a:xfrm>
          <a:custGeom>
            <a:rect b="b" l="l" r="r" t="t"/>
            <a:pathLst>
              <a:path extrusionOk="0" h="2116268" w="2961699">
                <a:moveTo>
                  <a:pt x="0" y="0"/>
                </a:moveTo>
                <a:lnTo>
                  <a:pt x="2961699" y="0"/>
                </a:lnTo>
                <a:lnTo>
                  <a:pt x="2961699" y="2116268"/>
                </a:lnTo>
                <a:lnTo>
                  <a:pt x="0" y="2116268"/>
                </a:lnTo>
                <a:lnTo>
                  <a:pt x="0" y="0"/>
                </a:lnTo>
                <a:close/>
              </a:path>
            </a:pathLst>
          </a:custGeom>
          <a:blipFill rotWithShape="1">
            <a:blip r:embed="rId4">
              <a:alphaModFix/>
            </a:blip>
            <a:stretch>
              <a:fillRect b="0" l="0" r="0" t="0"/>
            </a:stretch>
          </a:blipFill>
          <a:ln>
            <a:noFill/>
          </a:ln>
        </p:spPr>
      </p:sp>
      <p:sp>
        <p:nvSpPr>
          <p:cNvPr id="402" name="Google Shape;402;p32"/>
          <p:cNvSpPr/>
          <p:nvPr/>
        </p:nvSpPr>
        <p:spPr>
          <a:xfrm>
            <a:off x="7365254" y="872411"/>
            <a:ext cx="2173112" cy="2153356"/>
          </a:xfrm>
          <a:custGeom>
            <a:rect b="b" l="l" r="r" t="t"/>
            <a:pathLst>
              <a:path extrusionOk="0" h="2153356" w="2173112">
                <a:moveTo>
                  <a:pt x="0" y="0"/>
                </a:moveTo>
                <a:lnTo>
                  <a:pt x="2173112" y="0"/>
                </a:lnTo>
                <a:lnTo>
                  <a:pt x="2173112" y="2153356"/>
                </a:lnTo>
                <a:lnTo>
                  <a:pt x="0" y="2153356"/>
                </a:lnTo>
                <a:lnTo>
                  <a:pt x="0" y="0"/>
                </a:lnTo>
                <a:close/>
              </a:path>
            </a:pathLst>
          </a:custGeom>
          <a:blipFill rotWithShape="1">
            <a:blip r:embed="rId5">
              <a:alphaModFix/>
            </a:blip>
            <a:stretch>
              <a:fillRect b="0" l="0" r="0" t="0"/>
            </a:stretch>
          </a:blipFill>
          <a:ln>
            <a:noFill/>
          </a:ln>
        </p:spPr>
      </p:sp>
      <p:sp>
        <p:nvSpPr>
          <p:cNvPr id="403" name="Google Shape;403;p32"/>
          <p:cNvSpPr/>
          <p:nvPr/>
        </p:nvSpPr>
        <p:spPr>
          <a:xfrm rot="-5400000">
            <a:off x="10084833" y="817433"/>
            <a:ext cx="2263312" cy="2263312"/>
          </a:xfrm>
          <a:custGeom>
            <a:rect b="b" l="l" r="r" t="t"/>
            <a:pathLst>
              <a:path extrusionOk="0" h="2263312" w="2263312">
                <a:moveTo>
                  <a:pt x="0" y="0"/>
                </a:moveTo>
                <a:lnTo>
                  <a:pt x="2263312" y="0"/>
                </a:lnTo>
                <a:lnTo>
                  <a:pt x="2263312" y="2263312"/>
                </a:lnTo>
                <a:lnTo>
                  <a:pt x="0" y="2263312"/>
                </a:lnTo>
                <a:lnTo>
                  <a:pt x="0" y="0"/>
                </a:lnTo>
                <a:close/>
              </a:path>
            </a:pathLst>
          </a:custGeom>
          <a:blipFill rotWithShape="1">
            <a:blip r:embed="rId6">
              <a:alphaModFix/>
            </a:blip>
            <a:stretch>
              <a:fillRect b="0" l="0" r="0" t="0"/>
            </a:stretch>
          </a:blipFill>
          <a:ln>
            <a:noFill/>
          </a:ln>
        </p:spPr>
      </p:sp>
      <p:sp>
        <p:nvSpPr>
          <p:cNvPr id="404" name="Google Shape;404;p32"/>
          <p:cNvSpPr/>
          <p:nvPr/>
        </p:nvSpPr>
        <p:spPr>
          <a:xfrm>
            <a:off x="4507065" y="3934310"/>
            <a:ext cx="2205051" cy="2205051"/>
          </a:xfrm>
          <a:custGeom>
            <a:rect b="b" l="l" r="r" t="t"/>
            <a:pathLst>
              <a:path extrusionOk="0" h="2205051" w="2205051">
                <a:moveTo>
                  <a:pt x="0" y="0"/>
                </a:moveTo>
                <a:lnTo>
                  <a:pt x="2205052" y="0"/>
                </a:lnTo>
                <a:lnTo>
                  <a:pt x="2205052" y="2205051"/>
                </a:lnTo>
                <a:lnTo>
                  <a:pt x="0" y="2205051"/>
                </a:lnTo>
                <a:lnTo>
                  <a:pt x="0" y="0"/>
                </a:lnTo>
                <a:close/>
              </a:path>
            </a:pathLst>
          </a:custGeom>
          <a:blipFill rotWithShape="1">
            <a:blip r:embed="rId7">
              <a:alphaModFix/>
            </a:blip>
            <a:stretch>
              <a:fillRect b="0" l="0" r="0" t="0"/>
            </a:stretch>
          </a:blipFill>
          <a:ln>
            <a:noFill/>
          </a:ln>
        </p:spPr>
      </p:sp>
      <p:sp>
        <p:nvSpPr>
          <p:cNvPr id="405" name="Google Shape;405;p32"/>
          <p:cNvSpPr/>
          <p:nvPr/>
        </p:nvSpPr>
        <p:spPr>
          <a:xfrm>
            <a:off x="853400" y="3858227"/>
            <a:ext cx="2507679" cy="2357218"/>
          </a:xfrm>
          <a:custGeom>
            <a:rect b="b" l="l" r="r" t="t"/>
            <a:pathLst>
              <a:path extrusionOk="0" h="2357218" w="2507679">
                <a:moveTo>
                  <a:pt x="0" y="0"/>
                </a:moveTo>
                <a:lnTo>
                  <a:pt x="2507678" y="0"/>
                </a:lnTo>
                <a:lnTo>
                  <a:pt x="2507678" y="2357218"/>
                </a:lnTo>
                <a:lnTo>
                  <a:pt x="0" y="2357218"/>
                </a:lnTo>
                <a:lnTo>
                  <a:pt x="0" y="0"/>
                </a:lnTo>
                <a:close/>
              </a:path>
            </a:pathLst>
          </a:custGeom>
          <a:blipFill rotWithShape="1">
            <a:blip r:embed="rId8">
              <a:alphaModFix/>
            </a:blip>
            <a:stretch>
              <a:fillRect b="0" l="0" r="0" t="0"/>
            </a:stretch>
          </a:blipFill>
          <a:ln>
            <a:noFill/>
          </a:ln>
        </p:spPr>
      </p:sp>
      <p:sp>
        <p:nvSpPr>
          <p:cNvPr id="406" name="Google Shape;406;p32"/>
          <p:cNvSpPr/>
          <p:nvPr/>
        </p:nvSpPr>
        <p:spPr>
          <a:xfrm>
            <a:off x="12838311" y="961596"/>
            <a:ext cx="4661304" cy="550881"/>
          </a:xfrm>
          <a:custGeom>
            <a:rect b="b" l="l" r="r" t="t"/>
            <a:pathLst>
              <a:path extrusionOk="0" h="550881" w="4661304">
                <a:moveTo>
                  <a:pt x="0" y="0"/>
                </a:moveTo>
                <a:lnTo>
                  <a:pt x="4661304" y="0"/>
                </a:lnTo>
                <a:lnTo>
                  <a:pt x="4661304" y="550881"/>
                </a:lnTo>
                <a:lnTo>
                  <a:pt x="0" y="550881"/>
                </a:lnTo>
                <a:lnTo>
                  <a:pt x="0" y="0"/>
                </a:lnTo>
                <a:close/>
              </a:path>
            </a:pathLst>
          </a:custGeom>
          <a:blipFill rotWithShape="1">
            <a:blip r:embed="rId9">
              <a:alphaModFix/>
            </a:blip>
            <a:stretch>
              <a:fillRect b="0" l="0" r="0" t="0"/>
            </a:stretch>
          </a:blipFill>
          <a:ln>
            <a:noFill/>
          </a:ln>
        </p:spPr>
      </p:sp>
      <p:sp>
        <p:nvSpPr>
          <p:cNvPr id="407" name="Google Shape;407;p32"/>
          <p:cNvSpPr/>
          <p:nvPr/>
        </p:nvSpPr>
        <p:spPr>
          <a:xfrm>
            <a:off x="12802420" y="2399671"/>
            <a:ext cx="4697195" cy="367235"/>
          </a:xfrm>
          <a:custGeom>
            <a:rect b="b" l="l" r="r" t="t"/>
            <a:pathLst>
              <a:path extrusionOk="0" h="367235" w="4697195">
                <a:moveTo>
                  <a:pt x="0" y="0"/>
                </a:moveTo>
                <a:lnTo>
                  <a:pt x="4697195" y="0"/>
                </a:lnTo>
                <a:lnTo>
                  <a:pt x="4697195" y="367235"/>
                </a:lnTo>
                <a:lnTo>
                  <a:pt x="0" y="367235"/>
                </a:lnTo>
                <a:lnTo>
                  <a:pt x="0" y="0"/>
                </a:lnTo>
                <a:close/>
              </a:path>
            </a:pathLst>
          </a:custGeom>
          <a:blipFill rotWithShape="1">
            <a:blip r:embed="rId10">
              <a:alphaModFix/>
            </a:blip>
            <a:stretch>
              <a:fillRect b="0" l="0" r="0" t="0"/>
            </a:stretch>
          </a:blipFill>
          <a:ln>
            <a:noFill/>
          </a:ln>
        </p:spPr>
      </p:sp>
      <p:sp>
        <p:nvSpPr>
          <p:cNvPr id="408" name="Google Shape;408;p32"/>
          <p:cNvSpPr/>
          <p:nvPr/>
        </p:nvSpPr>
        <p:spPr>
          <a:xfrm>
            <a:off x="7858104" y="3882295"/>
            <a:ext cx="2953477" cy="2309082"/>
          </a:xfrm>
          <a:custGeom>
            <a:rect b="b" l="l" r="r" t="t"/>
            <a:pathLst>
              <a:path extrusionOk="0" h="2309082" w="2953477">
                <a:moveTo>
                  <a:pt x="0" y="0"/>
                </a:moveTo>
                <a:lnTo>
                  <a:pt x="2953477" y="0"/>
                </a:lnTo>
                <a:lnTo>
                  <a:pt x="2953477" y="2309082"/>
                </a:lnTo>
                <a:lnTo>
                  <a:pt x="0" y="2309082"/>
                </a:lnTo>
                <a:lnTo>
                  <a:pt x="0" y="0"/>
                </a:lnTo>
                <a:close/>
              </a:path>
            </a:pathLst>
          </a:custGeom>
          <a:blipFill rotWithShape="1">
            <a:blip r:embed="rId11">
              <a:alphaModFix/>
            </a:blip>
            <a:stretch>
              <a:fillRect b="0" l="0" r="0" t="0"/>
            </a:stretch>
          </a:blipFill>
          <a:ln>
            <a:noFill/>
          </a:ln>
        </p:spPr>
      </p:sp>
      <p:sp>
        <p:nvSpPr>
          <p:cNvPr id="409" name="Google Shape;409;p32"/>
          <p:cNvSpPr/>
          <p:nvPr/>
        </p:nvSpPr>
        <p:spPr>
          <a:xfrm rot="5400000">
            <a:off x="14731407" y="3652731"/>
            <a:ext cx="2768209" cy="2768209"/>
          </a:xfrm>
          <a:custGeom>
            <a:rect b="b" l="l" r="r" t="t"/>
            <a:pathLst>
              <a:path extrusionOk="0" h="2768209" w="2768209">
                <a:moveTo>
                  <a:pt x="0" y="0"/>
                </a:moveTo>
                <a:lnTo>
                  <a:pt x="2768208" y="0"/>
                </a:lnTo>
                <a:lnTo>
                  <a:pt x="2768208" y="2768209"/>
                </a:lnTo>
                <a:lnTo>
                  <a:pt x="0" y="2768209"/>
                </a:lnTo>
                <a:lnTo>
                  <a:pt x="0" y="0"/>
                </a:lnTo>
                <a:close/>
              </a:path>
            </a:pathLst>
          </a:custGeom>
          <a:blipFill rotWithShape="1">
            <a:blip r:embed="rId12">
              <a:alphaModFix/>
            </a:blip>
            <a:stretch>
              <a:fillRect b="0" l="0" r="0" t="0"/>
            </a:stretch>
          </a:blipFill>
          <a:ln>
            <a:noFill/>
          </a:ln>
        </p:spPr>
      </p:sp>
      <p:sp>
        <p:nvSpPr>
          <p:cNvPr id="410" name="Google Shape;410;p32"/>
          <p:cNvSpPr/>
          <p:nvPr/>
        </p:nvSpPr>
        <p:spPr>
          <a:xfrm>
            <a:off x="11957568" y="3939632"/>
            <a:ext cx="1627851" cy="2194407"/>
          </a:xfrm>
          <a:custGeom>
            <a:rect b="b" l="l" r="r" t="t"/>
            <a:pathLst>
              <a:path extrusionOk="0" h="2194407" w="1627851">
                <a:moveTo>
                  <a:pt x="0" y="0"/>
                </a:moveTo>
                <a:lnTo>
                  <a:pt x="1627851" y="0"/>
                </a:lnTo>
                <a:lnTo>
                  <a:pt x="1627851" y="2194407"/>
                </a:lnTo>
                <a:lnTo>
                  <a:pt x="0" y="2194407"/>
                </a:lnTo>
                <a:lnTo>
                  <a:pt x="0" y="0"/>
                </a:lnTo>
                <a:close/>
              </a:path>
            </a:pathLst>
          </a:custGeom>
          <a:blipFill rotWithShape="1">
            <a:blip r:embed="rId13">
              <a:alphaModFix/>
            </a:blip>
            <a:stretch>
              <a:fillRect b="0" l="0" r="0" t="0"/>
            </a:stretch>
          </a:blipFill>
          <a:ln>
            <a:noFill/>
          </a:ln>
        </p:spPr>
      </p:sp>
      <p:sp>
        <p:nvSpPr>
          <p:cNvPr id="411" name="Google Shape;411;p32"/>
          <p:cNvSpPr/>
          <p:nvPr/>
        </p:nvSpPr>
        <p:spPr>
          <a:xfrm rot="-5400000">
            <a:off x="-105476" y="8116317"/>
            <a:ext cx="2400927" cy="305573"/>
          </a:xfrm>
          <a:custGeom>
            <a:rect b="b" l="l" r="r" t="t"/>
            <a:pathLst>
              <a:path extrusionOk="0" h="305573" w="2400927">
                <a:moveTo>
                  <a:pt x="0" y="0"/>
                </a:moveTo>
                <a:lnTo>
                  <a:pt x="2400927" y="0"/>
                </a:lnTo>
                <a:lnTo>
                  <a:pt x="2400927" y="305573"/>
                </a:lnTo>
                <a:lnTo>
                  <a:pt x="0" y="305573"/>
                </a:lnTo>
                <a:lnTo>
                  <a:pt x="0" y="0"/>
                </a:lnTo>
                <a:close/>
              </a:path>
            </a:pathLst>
          </a:custGeom>
          <a:blipFill rotWithShape="1">
            <a:blip r:embed="rId14">
              <a:alphaModFix/>
            </a:blip>
            <a:stretch>
              <a:fillRect b="0" l="0" r="0" t="0"/>
            </a:stretch>
          </a:blipFill>
          <a:ln>
            <a:noFill/>
          </a:ln>
        </p:spPr>
      </p:sp>
      <p:sp>
        <p:nvSpPr>
          <p:cNvPr id="412" name="Google Shape;412;p32"/>
          <p:cNvSpPr/>
          <p:nvPr/>
        </p:nvSpPr>
        <p:spPr>
          <a:xfrm>
            <a:off x="3262620" y="7143591"/>
            <a:ext cx="1841748" cy="2251026"/>
          </a:xfrm>
          <a:custGeom>
            <a:rect b="b" l="l" r="r" t="t"/>
            <a:pathLst>
              <a:path extrusionOk="0" h="2251026" w="1841748">
                <a:moveTo>
                  <a:pt x="0" y="0"/>
                </a:moveTo>
                <a:lnTo>
                  <a:pt x="1841748" y="0"/>
                </a:lnTo>
                <a:lnTo>
                  <a:pt x="1841748" y="2251025"/>
                </a:lnTo>
                <a:lnTo>
                  <a:pt x="0" y="2251025"/>
                </a:lnTo>
                <a:lnTo>
                  <a:pt x="0" y="0"/>
                </a:lnTo>
                <a:close/>
              </a:path>
            </a:pathLst>
          </a:custGeom>
          <a:blipFill rotWithShape="1">
            <a:blip r:embed="rId15">
              <a:alphaModFix/>
            </a:blip>
            <a:stretch>
              <a:fillRect b="0" l="0" r="0" t="0"/>
            </a:stretch>
          </a:blipFill>
          <a:ln>
            <a:noFill/>
          </a:ln>
        </p:spPr>
      </p:sp>
      <p:sp>
        <p:nvSpPr>
          <p:cNvPr id="413" name="Google Shape;413;p32"/>
          <p:cNvSpPr/>
          <p:nvPr/>
        </p:nvSpPr>
        <p:spPr>
          <a:xfrm>
            <a:off x="7119213" y="7193074"/>
            <a:ext cx="2101192" cy="2152059"/>
          </a:xfrm>
          <a:custGeom>
            <a:rect b="b" l="l" r="r" t="t"/>
            <a:pathLst>
              <a:path extrusionOk="0" h="2152059" w="2101192">
                <a:moveTo>
                  <a:pt x="0" y="0"/>
                </a:moveTo>
                <a:lnTo>
                  <a:pt x="2101193" y="0"/>
                </a:lnTo>
                <a:lnTo>
                  <a:pt x="2101193" y="2152059"/>
                </a:lnTo>
                <a:lnTo>
                  <a:pt x="0" y="2152059"/>
                </a:lnTo>
                <a:lnTo>
                  <a:pt x="0" y="0"/>
                </a:lnTo>
                <a:close/>
              </a:path>
            </a:pathLst>
          </a:custGeom>
          <a:blipFill rotWithShape="1">
            <a:blip r:embed="rId16">
              <a:alphaModFix/>
            </a:blip>
            <a:stretch>
              <a:fillRect b="0" l="0" r="0" t="0"/>
            </a:stretch>
          </a:blipFill>
          <a:ln>
            <a:noFill/>
          </a:ln>
        </p:spPr>
      </p:sp>
      <p:sp>
        <p:nvSpPr>
          <p:cNvPr id="414" name="Google Shape;414;p32"/>
          <p:cNvSpPr/>
          <p:nvPr/>
        </p:nvSpPr>
        <p:spPr>
          <a:xfrm>
            <a:off x="11235251" y="7119095"/>
            <a:ext cx="2111834" cy="2300017"/>
          </a:xfrm>
          <a:custGeom>
            <a:rect b="b" l="l" r="r" t="t"/>
            <a:pathLst>
              <a:path extrusionOk="0" h="2300017" w="2111834">
                <a:moveTo>
                  <a:pt x="0" y="0"/>
                </a:moveTo>
                <a:lnTo>
                  <a:pt x="2111835" y="0"/>
                </a:lnTo>
                <a:lnTo>
                  <a:pt x="2111835" y="2300017"/>
                </a:lnTo>
                <a:lnTo>
                  <a:pt x="0" y="2300017"/>
                </a:lnTo>
                <a:lnTo>
                  <a:pt x="0" y="0"/>
                </a:lnTo>
                <a:close/>
              </a:path>
            </a:pathLst>
          </a:custGeom>
          <a:blipFill rotWithShape="1">
            <a:blip r:embed="rId17">
              <a:alphaModFix/>
            </a:blip>
            <a:stretch>
              <a:fillRect b="0" l="0" r="0" t="0"/>
            </a:stretch>
          </a:blipFill>
          <a:ln>
            <a:noFill/>
          </a:ln>
        </p:spPr>
      </p:sp>
      <p:sp>
        <p:nvSpPr>
          <p:cNvPr id="415" name="Google Shape;415;p32"/>
          <p:cNvSpPr/>
          <p:nvPr/>
        </p:nvSpPr>
        <p:spPr>
          <a:xfrm>
            <a:off x="15361931" y="7225909"/>
            <a:ext cx="1972586" cy="2086389"/>
          </a:xfrm>
          <a:custGeom>
            <a:rect b="b" l="l" r="r" t="t"/>
            <a:pathLst>
              <a:path extrusionOk="0" h="2086389" w="1972586">
                <a:moveTo>
                  <a:pt x="0" y="0"/>
                </a:moveTo>
                <a:lnTo>
                  <a:pt x="1972586" y="0"/>
                </a:lnTo>
                <a:lnTo>
                  <a:pt x="1972586" y="2086389"/>
                </a:lnTo>
                <a:lnTo>
                  <a:pt x="0" y="2086389"/>
                </a:lnTo>
                <a:lnTo>
                  <a:pt x="0" y="0"/>
                </a:lnTo>
                <a:close/>
              </a:path>
            </a:pathLst>
          </a:custGeom>
          <a:blipFill rotWithShape="1">
            <a:blip r:embed="rId18">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419" name="Shape 419"/>
        <p:cNvGrpSpPr/>
        <p:nvPr/>
      </p:nvGrpSpPr>
      <p:grpSpPr>
        <a:xfrm>
          <a:off x="0" y="0"/>
          <a:ext cx="0" cy="0"/>
          <a:chOff x="0" y="0"/>
          <a:chExt cx="0" cy="0"/>
        </a:xfrm>
      </p:grpSpPr>
      <p:sp>
        <p:nvSpPr>
          <p:cNvPr id="420" name="Google Shape;420;p33"/>
          <p:cNvSpPr/>
          <p:nvPr/>
        </p:nvSpPr>
        <p:spPr>
          <a:xfrm>
            <a:off x="14023143" y="-876640"/>
            <a:ext cx="5071856" cy="5071856"/>
          </a:xfrm>
          <a:custGeom>
            <a:rect b="b" l="l" r="r" t="t"/>
            <a:pathLst>
              <a:path extrusionOk="0" h="5071856" w="5071856">
                <a:moveTo>
                  <a:pt x="0" y="0"/>
                </a:moveTo>
                <a:lnTo>
                  <a:pt x="5071857" y="0"/>
                </a:lnTo>
                <a:lnTo>
                  <a:pt x="5071857" y="5071856"/>
                </a:lnTo>
                <a:lnTo>
                  <a:pt x="0" y="5071856"/>
                </a:lnTo>
                <a:lnTo>
                  <a:pt x="0" y="0"/>
                </a:lnTo>
                <a:close/>
              </a:path>
            </a:pathLst>
          </a:custGeom>
          <a:blipFill rotWithShape="1">
            <a:blip r:embed="rId3">
              <a:alphaModFix/>
            </a:blip>
            <a:stretch>
              <a:fillRect b="0" l="0" r="0" t="0"/>
            </a:stretch>
          </a:blipFill>
          <a:ln>
            <a:noFill/>
          </a:ln>
        </p:spPr>
      </p:sp>
      <p:pic>
        <p:nvPicPr>
          <p:cNvPr id="421" name="Google Shape;421;p33"/>
          <p:cNvPicPr preferRelativeResize="0"/>
          <p:nvPr/>
        </p:nvPicPr>
        <p:blipFill>
          <a:blip r:embed="rId4">
            <a:alphaModFix/>
          </a:blip>
          <a:stretch>
            <a:fillRect/>
          </a:stretch>
        </p:blipFill>
        <p:spPr>
          <a:xfrm>
            <a:off x="2721839" y="862500"/>
            <a:ext cx="13837235" cy="8553675"/>
          </a:xfrm>
          <a:prstGeom prst="rect">
            <a:avLst/>
          </a:prstGeom>
          <a:noFill/>
          <a:ln>
            <a:noFill/>
          </a:ln>
        </p:spPr>
      </p:pic>
      <p:sp>
        <p:nvSpPr>
          <p:cNvPr id="422" name="Google Shape;422;p33"/>
          <p:cNvSpPr txBox="1"/>
          <p:nvPr/>
        </p:nvSpPr>
        <p:spPr>
          <a:xfrm rot="-5400000">
            <a:off x="-1592406" y="3892593"/>
            <a:ext cx="6642331" cy="1604221"/>
          </a:xfrm>
          <a:prstGeom prst="rect">
            <a:avLst/>
          </a:prstGeom>
          <a:noFill/>
          <a:ln>
            <a:noFill/>
          </a:ln>
        </p:spPr>
        <p:txBody>
          <a:bodyPr anchorCtr="0" anchor="t" bIns="0" lIns="0" spcFirstLastPara="1" rIns="0" wrap="square" tIns="0">
            <a:spAutoFit/>
          </a:bodyPr>
          <a:lstStyle/>
          <a:p>
            <a:pPr indent="0" lvl="0" marL="0" marR="0" rtl="0" algn="ctr">
              <a:lnSpc>
                <a:spcPct val="119006"/>
              </a:lnSpc>
              <a:spcBef>
                <a:spcPts val="0"/>
              </a:spcBef>
              <a:spcAft>
                <a:spcPts val="0"/>
              </a:spcAft>
              <a:buNone/>
            </a:pPr>
            <a:r>
              <a:rPr b="0" i="0" lang="en-US" sz="10665" u="none" cap="none" strike="noStrike">
                <a:solidFill>
                  <a:srgbClr val="FFCA04"/>
                </a:solidFill>
                <a:latin typeface="Paytone One"/>
                <a:ea typeface="Paytone One"/>
                <a:cs typeface="Paytone One"/>
                <a:sym typeface="Paytone One"/>
              </a:rPr>
              <a:t>CREDITS</a:t>
            </a:r>
            <a:endParaRPr/>
          </a:p>
        </p:txBody>
      </p:sp>
      <p:sp>
        <p:nvSpPr>
          <p:cNvPr id="423" name="Google Shape;423;p33"/>
          <p:cNvSpPr txBox="1"/>
          <p:nvPr/>
        </p:nvSpPr>
        <p:spPr>
          <a:xfrm>
            <a:off x="6179416" y="3792125"/>
            <a:ext cx="6922500" cy="9855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1" i="0" lang="en-US" sz="2784" u="none" cap="none" strike="noStrike">
                <a:solidFill>
                  <a:srgbClr val="000000"/>
                </a:solidFill>
                <a:latin typeface="Lato"/>
                <a:ea typeface="Lato"/>
                <a:cs typeface="Lato"/>
                <a:sym typeface="Lato"/>
              </a:rPr>
              <a:t>This presentation template is free for everyone to use thanks to the following:</a:t>
            </a:r>
            <a:endParaRPr/>
          </a:p>
        </p:txBody>
      </p:sp>
      <p:sp>
        <p:nvSpPr>
          <p:cNvPr id="424" name="Google Shape;424;p33"/>
          <p:cNvSpPr txBox="1"/>
          <p:nvPr/>
        </p:nvSpPr>
        <p:spPr>
          <a:xfrm>
            <a:off x="5686079" y="5616678"/>
            <a:ext cx="4291200" cy="505800"/>
          </a:xfrm>
          <a:prstGeom prst="rect">
            <a:avLst/>
          </a:prstGeom>
          <a:noFill/>
          <a:ln>
            <a:noFill/>
          </a:ln>
        </p:spPr>
        <p:txBody>
          <a:bodyPr anchorCtr="0" anchor="t" bIns="0" lIns="0" spcFirstLastPara="1" rIns="0" wrap="square" tIns="0">
            <a:spAutoFit/>
          </a:bodyPr>
          <a:lstStyle/>
          <a:p>
            <a:pPr indent="0" lvl="0" marL="0" marR="0" rtl="0" algn="ctr">
              <a:lnSpc>
                <a:spcPct val="130979"/>
              </a:lnSpc>
              <a:spcBef>
                <a:spcPts val="0"/>
              </a:spcBef>
              <a:spcAft>
                <a:spcPts val="0"/>
              </a:spcAft>
              <a:buNone/>
            </a:pPr>
            <a:r>
              <a:rPr b="0" i="0" lang="en-US" sz="3286" u="none" cap="none" strike="noStrike">
                <a:solidFill>
                  <a:srgbClr val="000000"/>
                </a:solidFill>
                <a:latin typeface="Paytone One"/>
                <a:ea typeface="Paytone One"/>
                <a:cs typeface="Paytone One"/>
                <a:sym typeface="Paytone One"/>
              </a:rPr>
              <a:t>SLIDESCARNIVAL</a:t>
            </a:r>
            <a:endParaRPr/>
          </a:p>
        </p:txBody>
      </p:sp>
      <p:sp>
        <p:nvSpPr>
          <p:cNvPr id="425" name="Google Shape;425;p33"/>
          <p:cNvSpPr txBox="1"/>
          <p:nvPr/>
        </p:nvSpPr>
        <p:spPr>
          <a:xfrm>
            <a:off x="5686079" y="6594616"/>
            <a:ext cx="4291200" cy="505800"/>
          </a:xfrm>
          <a:prstGeom prst="rect">
            <a:avLst/>
          </a:prstGeom>
          <a:noFill/>
          <a:ln>
            <a:noFill/>
          </a:ln>
        </p:spPr>
        <p:txBody>
          <a:bodyPr anchorCtr="0" anchor="t" bIns="0" lIns="0" spcFirstLastPara="1" rIns="0" wrap="square" tIns="0">
            <a:spAutoFit/>
          </a:bodyPr>
          <a:lstStyle/>
          <a:p>
            <a:pPr indent="0" lvl="0" marL="0" marR="0" rtl="0" algn="ctr">
              <a:lnSpc>
                <a:spcPct val="130979"/>
              </a:lnSpc>
              <a:spcBef>
                <a:spcPts val="0"/>
              </a:spcBef>
              <a:spcAft>
                <a:spcPts val="0"/>
              </a:spcAft>
              <a:buNone/>
            </a:pPr>
            <a:r>
              <a:rPr b="0" i="0" lang="en-US" sz="3286" u="none" cap="none" strike="noStrike">
                <a:solidFill>
                  <a:srgbClr val="000000"/>
                </a:solidFill>
                <a:latin typeface="Paytone One"/>
                <a:ea typeface="Paytone One"/>
                <a:cs typeface="Paytone One"/>
                <a:sym typeface="Paytone One"/>
              </a:rPr>
              <a:t>PEXELS</a:t>
            </a:r>
            <a:endParaRPr/>
          </a:p>
        </p:txBody>
      </p:sp>
      <p:sp>
        <p:nvSpPr>
          <p:cNvPr id="426" name="Google Shape;426;p33"/>
          <p:cNvSpPr txBox="1"/>
          <p:nvPr/>
        </p:nvSpPr>
        <p:spPr>
          <a:xfrm>
            <a:off x="9904224" y="5694146"/>
            <a:ext cx="4525200" cy="371400"/>
          </a:xfrm>
          <a:prstGeom prst="rect">
            <a:avLst/>
          </a:prstGeom>
          <a:noFill/>
          <a:ln>
            <a:noFill/>
          </a:ln>
        </p:spPr>
        <p:txBody>
          <a:bodyPr anchorCtr="0" anchor="t" bIns="0" lIns="0" spcFirstLastPara="1" rIns="0" wrap="square" tIns="0">
            <a:spAutoFit/>
          </a:bodyPr>
          <a:lstStyle/>
          <a:p>
            <a:pPr indent="0" lvl="1" marL="0" marR="0" rtl="0" algn="l">
              <a:lnSpc>
                <a:spcPct val="130004"/>
              </a:lnSpc>
              <a:spcBef>
                <a:spcPts val="0"/>
              </a:spcBef>
              <a:spcAft>
                <a:spcPts val="0"/>
              </a:spcAft>
              <a:buNone/>
            </a:pPr>
            <a:r>
              <a:rPr b="0" i="0" lang="en-US" sz="2413" u="none" cap="none" strike="noStrike">
                <a:solidFill>
                  <a:srgbClr val="000000"/>
                </a:solidFill>
                <a:latin typeface="Lato"/>
                <a:ea typeface="Lato"/>
                <a:cs typeface="Lato"/>
                <a:sym typeface="Lato"/>
              </a:rPr>
              <a:t>for the presentation template</a:t>
            </a:r>
            <a:endParaRPr/>
          </a:p>
        </p:txBody>
      </p:sp>
      <p:sp>
        <p:nvSpPr>
          <p:cNvPr id="427" name="Google Shape;427;p33"/>
          <p:cNvSpPr txBox="1"/>
          <p:nvPr/>
        </p:nvSpPr>
        <p:spPr>
          <a:xfrm>
            <a:off x="9904224" y="6672084"/>
            <a:ext cx="4525200" cy="371400"/>
          </a:xfrm>
          <a:prstGeom prst="rect">
            <a:avLst/>
          </a:prstGeom>
          <a:noFill/>
          <a:ln>
            <a:noFill/>
          </a:ln>
        </p:spPr>
        <p:txBody>
          <a:bodyPr anchorCtr="0" anchor="t" bIns="0" lIns="0" spcFirstLastPara="1" rIns="0" wrap="square" tIns="0">
            <a:spAutoFit/>
          </a:bodyPr>
          <a:lstStyle/>
          <a:p>
            <a:pPr indent="0" lvl="1" marL="0" marR="0" rtl="0" algn="l">
              <a:lnSpc>
                <a:spcPct val="130004"/>
              </a:lnSpc>
              <a:spcBef>
                <a:spcPts val="0"/>
              </a:spcBef>
              <a:spcAft>
                <a:spcPts val="0"/>
              </a:spcAft>
              <a:buNone/>
            </a:pPr>
            <a:r>
              <a:rPr b="0" i="0" lang="en-US" sz="2413" u="none" cap="none" strike="noStrike">
                <a:solidFill>
                  <a:srgbClr val="000000"/>
                </a:solidFill>
                <a:latin typeface="Lato"/>
                <a:ea typeface="Lato"/>
                <a:cs typeface="Lato"/>
                <a:sym typeface="Lato"/>
              </a:rPr>
              <a:t>for the photos</a:t>
            </a:r>
            <a:endParaRPr/>
          </a:p>
        </p:txBody>
      </p:sp>
      <p:pic>
        <p:nvPicPr>
          <p:cNvPr id="428" name="Google Shape;428;p33"/>
          <p:cNvPicPr preferRelativeResize="0"/>
          <p:nvPr/>
        </p:nvPicPr>
        <p:blipFill>
          <a:blip r:embed="rId5">
            <a:alphaModFix/>
          </a:blip>
          <a:stretch>
            <a:fillRect/>
          </a:stretch>
        </p:blipFill>
        <p:spPr>
          <a:xfrm>
            <a:off x="7719938" y="2632849"/>
            <a:ext cx="3841451" cy="960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108" name="Shape 108"/>
        <p:cNvGrpSpPr/>
        <p:nvPr/>
      </p:nvGrpSpPr>
      <p:grpSpPr>
        <a:xfrm>
          <a:off x="0" y="0"/>
          <a:ext cx="0" cy="0"/>
          <a:chOff x="0" y="0"/>
          <a:chExt cx="0" cy="0"/>
        </a:xfrm>
      </p:grpSpPr>
      <p:pic>
        <p:nvPicPr>
          <p:cNvPr id="109" name="Google Shape;109;p15"/>
          <p:cNvPicPr preferRelativeResize="0"/>
          <p:nvPr/>
        </p:nvPicPr>
        <p:blipFill rotWithShape="1">
          <a:blip r:embed="rId3">
            <a:alphaModFix amt="60000"/>
          </a:blip>
          <a:srcRect b="7811" l="0" r="0" t="7812"/>
          <a:stretch/>
        </p:blipFill>
        <p:spPr>
          <a:xfrm>
            <a:off x="0" y="0"/>
            <a:ext cx="18288000" cy="10287000"/>
          </a:xfrm>
          <a:prstGeom prst="rect">
            <a:avLst/>
          </a:prstGeom>
          <a:noFill/>
          <a:ln>
            <a:noFill/>
          </a:ln>
        </p:spPr>
      </p:pic>
      <p:sp>
        <p:nvSpPr>
          <p:cNvPr id="110" name="Google Shape;110;p15"/>
          <p:cNvSpPr/>
          <p:nvPr/>
        </p:nvSpPr>
        <p:spPr>
          <a:xfrm>
            <a:off x="0" y="6475320"/>
            <a:ext cx="5262362" cy="5565960"/>
          </a:xfrm>
          <a:custGeom>
            <a:rect b="b" l="l" r="r" t="t"/>
            <a:pathLst>
              <a:path extrusionOk="0" h="5565960" w="5262362">
                <a:moveTo>
                  <a:pt x="0" y="0"/>
                </a:moveTo>
                <a:lnTo>
                  <a:pt x="5262362" y="0"/>
                </a:lnTo>
                <a:lnTo>
                  <a:pt x="5262362" y="5565960"/>
                </a:lnTo>
                <a:lnTo>
                  <a:pt x="0" y="5565960"/>
                </a:lnTo>
                <a:lnTo>
                  <a:pt x="0" y="0"/>
                </a:lnTo>
                <a:close/>
              </a:path>
            </a:pathLst>
          </a:custGeom>
          <a:blipFill rotWithShape="1">
            <a:blip r:embed="rId4">
              <a:alphaModFix/>
            </a:blip>
            <a:stretch>
              <a:fillRect b="0" l="0" r="0" t="0"/>
            </a:stretch>
          </a:blipFill>
          <a:ln>
            <a:noFill/>
          </a:ln>
        </p:spPr>
      </p:sp>
      <p:pic>
        <p:nvPicPr>
          <p:cNvPr id="111" name="Google Shape;111;p15"/>
          <p:cNvPicPr preferRelativeResize="0"/>
          <p:nvPr/>
        </p:nvPicPr>
        <p:blipFill>
          <a:blip r:embed="rId5">
            <a:alphaModFix/>
          </a:blip>
          <a:stretch>
            <a:fillRect/>
          </a:stretch>
        </p:blipFill>
        <p:spPr>
          <a:xfrm>
            <a:off x="3556957" y="1201050"/>
            <a:ext cx="10775187" cy="7884901"/>
          </a:xfrm>
          <a:prstGeom prst="rect">
            <a:avLst/>
          </a:prstGeom>
          <a:noFill/>
          <a:ln>
            <a:noFill/>
          </a:ln>
        </p:spPr>
      </p:pic>
      <p:sp>
        <p:nvSpPr>
          <p:cNvPr id="112" name="Google Shape;112;p15"/>
          <p:cNvSpPr/>
          <p:nvPr/>
        </p:nvSpPr>
        <p:spPr>
          <a:xfrm>
            <a:off x="14124615" y="-60815"/>
            <a:ext cx="5262362" cy="5565960"/>
          </a:xfrm>
          <a:custGeom>
            <a:rect b="b" l="l" r="r" t="t"/>
            <a:pathLst>
              <a:path extrusionOk="0" h="5565960" w="5262362">
                <a:moveTo>
                  <a:pt x="0" y="0"/>
                </a:moveTo>
                <a:lnTo>
                  <a:pt x="5262362" y="0"/>
                </a:lnTo>
                <a:lnTo>
                  <a:pt x="5262362" y="5565960"/>
                </a:lnTo>
                <a:lnTo>
                  <a:pt x="0" y="5565960"/>
                </a:lnTo>
                <a:lnTo>
                  <a:pt x="0" y="0"/>
                </a:lnTo>
                <a:close/>
              </a:path>
            </a:pathLst>
          </a:custGeom>
          <a:blipFill rotWithShape="1">
            <a:blip r:embed="rId4">
              <a:alphaModFix/>
            </a:blip>
            <a:stretch>
              <a:fillRect b="0" l="0" r="0" t="0"/>
            </a:stretch>
          </a:blipFill>
          <a:ln>
            <a:noFill/>
          </a:ln>
        </p:spPr>
      </p:sp>
      <p:sp>
        <p:nvSpPr>
          <p:cNvPr id="113" name="Google Shape;113;p15"/>
          <p:cNvSpPr txBox="1"/>
          <p:nvPr/>
        </p:nvSpPr>
        <p:spPr>
          <a:xfrm>
            <a:off x="7123004" y="4261158"/>
            <a:ext cx="5722800" cy="4185000"/>
          </a:xfrm>
          <a:prstGeom prst="rect">
            <a:avLst/>
          </a:prstGeom>
          <a:noFill/>
          <a:ln>
            <a:noFill/>
          </a:ln>
        </p:spPr>
        <p:txBody>
          <a:bodyPr anchorCtr="0" anchor="t" bIns="0" lIns="0" spcFirstLastPara="1" rIns="0" wrap="square" tIns="0">
            <a:spAutoFit/>
          </a:bodyPr>
          <a:lstStyle/>
          <a:p>
            <a:pPr indent="0" lvl="1" marL="0" marR="0" rtl="0" algn="l">
              <a:lnSpc>
                <a:spcPct val="200000"/>
              </a:lnSpc>
              <a:spcBef>
                <a:spcPts val="0"/>
              </a:spcBef>
              <a:spcAft>
                <a:spcPts val="0"/>
              </a:spcAft>
              <a:buNone/>
            </a:pPr>
            <a:r>
              <a:rPr b="0" i="0" lang="en-US" sz="3884" u="none" cap="none" strike="noStrike">
                <a:solidFill>
                  <a:srgbClr val="000000"/>
                </a:solidFill>
                <a:latin typeface="Lato"/>
                <a:ea typeface="Lato"/>
                <a:cs typeface="Lato"/>
                <a:sym typeface="Lato"/>
              </a:rPr>
              <a:t>Overview of HTML</a:t>
            </a:r>
            <a:endParaRPr/>
          </a:p>
          <a:p>
            <a:pPr indent="0" lvl="1" marL="0" marR="0" rtl="0" algn="l">
              <a:lnSpc>
                <a:spcPct val="200000"/>
              </a:lnSpc>
              <a:spcBef>
                <a:spcPts val="0"/>
              </a:spcBef>
              <a:spcAft>
                <a:spcPts val="0"/>
              </a:spcAft>
              <a:buNone/>
            </a:pPr>
            <a:r>
              <a:rPr b="0" i="0" lang="en-US" sz="3884" u="none" cap="none" strike="noStrike">
                <a:solidFill>
                  <a:srgbClr val="000000"/>
                </a:solidFill>
                <a:latin typeface="Lato"/>
                <a:ea typeface="Lato"/>
                <a:cs typeface="Lato"/>
                <a:sym typeface="Lato"/>
              </a:rPr>
              <a:t>Basic Structure</a:t>
            </a:r>
            <a:endParaRPr/>
          </a:p>
          <a:p>
            <a:pPr indent="0" lvl="1" marL="0" marR="0" rtl="0" algn="l">
              <a:lnSpc>
                <a:spcPct val="200000"/>
              </a:lnSpc>
              <a:spcBef>
                <a:spcPts val="0"/>
              </a:spcBef>
              <a:spcAft>
                <a:spcPts val="0"/>
              </a:spcAft>
              <a:buNone/>
            </a:pPr>
            <a:r>
              <a:rPr b="0" i="0" lang="en-US" sz="3884" u="none" cap="none" strike="noStrike">
                <a:solidFill>
                  <a:srgbClr val="000000"/>
                </a:solidFill>
                <a:latin typeface="Lato"/>
                <a:ea typeface="Lato"/>
                <a:cs typeface="Lato"/>
                <a:sym typeface="Lato"/>
              </a:rPr>
              <a:t>HTML Tags &amp; Elements</a:t>
            </a:r>
            <a:endParaRPr/>
          </a:p>
          <a:p>
            <a:pPr indent="0" lvl="1" marL="0" marR="0" rtl="0" algn="l">
              <a:lnSpc>
                <a:spcPct val="200000"/>
              </a:lnSpc>
              <a:spcBef>
                <a:spcPts val="0"/>
              </a:spcBef>
              <a:spcAft>
                <a:spcPts val="0"/>
              </a:spcAft>
              <a:buNone/>
            </a:pPr>
            <a:r>
              <a:rPr b="0" i="0" lang="en-US" sz="3884" u="none" cap="none" strike="noStrike">
                <a:solidFill>
                  <a:srgbClr val="000000"/>
                </a:solidFill>
                <a:latin typeface="Lato"/>
                <a:ea typeface="Lato"/>
                <a:cs typeface="Lato"/>
                <a:sym typeface="Lato"/>
              </a:rPr>
              <a:t>Best Practices &amp; Tips</a:t>
            </a:r>
            <a:endParaRPr/>
          </a:p>
        </p:txBody>
      </p:sp>
      <p:sp>
        <p:nvSpPr>
          <p:cNvPr id="114" name="Google Shape;114;p15"/>
          <p:cNvSpPr txBox="1"/>
          <p:nvPr/>
        </p:nvSpPr>
        <p:spPr>
          <a:xfrm>
            <a:off x="4796112" y="2563171"/>
            <a:ext cx="8709900" cy="1445400"/>
          </a:xfrm>
          <a:prstGeom prst="rect">
            <a:avLst/>
          </a:prstGeom>
          <a:noFill/>
          <a:ln>
            <a:noFill/>
          </a:ln>
        </p:spPr>
        <p:txBody>
          <a:bodyPr anchorCtr="0" anchor="t" bIns="0" lIns="0" spcFirstLastPara="1" rIns="0" wrap="square" tIns="0">
            <a:spAutoFit/>
          </a:bodyPr>
          <a:lstStyle/>
          <a:p>
            <a:pPr indent="0" lvl="0" marL="0" marR="0" rtl="0" algn="ctr">
              <a:lnSpc>
                <a:spcPct val="118998"/>
              </a:lnSpc>
              <a:spcBef>
                <a:spcPts val="0"/>
              </a:spcBef>
              <a:spcAft>
                <a:spcPts val="0"/>
              </a:spcAft>
              <a:buNone/>
            </a:pPr>
            <a:r>
              <a:rPr b="0" i="0" lang="en-US" sz="9390" u="none" cap="none" strike="noStrike">
                <a:solidFill>
                  <a:srgbClr val="182F70"/>
                </a:solidFill>
                <a:latin typeface="Paytone One"/>
                <a:ea typeface="Paytone One"/>
                <a:cs typeface="Paytone One"/>
                <a:sym typeface="Paytone One"/>
              </a:rPr>
              <a:t>AGENDA</a:t>
            </a:r>
            <a:endParaRPr/>
          </a:p>
        </p:txBody>
      </p:sp>
      <p:sp>
        <p:nvSpPr>
          <p:cNvPr id="115" name="Google Shape;115;p15"/>
          <p:cNvSpPr/>
          <p:nvPr/>
        </p:nvSpPr>
        <p:spPr>
          <a:xfrm>
            <a:off x="12936804" y="5438438"/>
            <a:ext cx="1138596" cy="1815153"/>
          </a:xfrm>
          <a:custGeom>
            <a:rect b="b" l="l" r="r" t="t"/>
            <a:pathLst>
              <a:path extrusionOk="0" h="1815153" w="1138596">
                <a:moveTo>
                  <a:pt x="0" y="0"/>
                </a:moveTo>
                <a:lnTo>
                  <a:pt x="1138597" y="0"/>
                </a:lnTo>
                <a:lnTo>
                  <a:pt x="1138597" y="1815154"/>
                </a:lnTo>
                <a:lnTo>
                  <a:pt x="0" y="1815154"/>
                </a:lnTo>
                <a:lnTo>
                  <a:pt x="0" y="0"/>
                </a:lnTo>
                <a:close/>
              </a:path>
            </a:pathLst>
          </a:custGeom>
          <a:blipFill rotWithShape="1">
            <a:blip r:embed="rId6">
              <a:alphaModFix/>
            </a:blip>
            <a:stretch>
              <a:fillRect b="0" l="0" r="0" t="0"/>
            </a:stretch>
          </a:blipFill>
          <a:ln>
            <a:noFill/>
          </a:ln>
        </p:spPr>
      </p:sp>
      <p:sp>
        <p:nvSpPr>
          <p:cNvPr id="116" name="Google Shape;116;p15"/>
          <p:cNvSpPr txBox="1"/>
          <p:nvPr/>
        </p:nvSpPr>
        <p:spPr>
          <a:xfrm>
            <a:off x="5262362" y="4045170"/>
            <a:ext cx="1738800" cy="460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499" u="none" cap="none" strike="noStrike">
                <a:solidFill>
                  <a:srgbClr val="7797ED"/>
                </a:solidFill>
                <a:latin typeface="Paytone One"/>
                <a:ea typeface="Paytone One"/>
                <a:cs typeface="Paytone One"/>
                <a:sym typeface="Paytone One"/>
              </a:rPr>
              <a:t>01</a:t>
            </a:r>
            <a:endParaRPr/>
          </a:p>
          <a:p>
            <a:pPr indent="0" lvl="0" marL="0" marR="0" rtl="0" algn="ctr">
              <a:lnSpc>
                <a:spcPct val="120000"/>
              </a:lnSpc>
              <a:spcBef>
                <a:spcPts val="0"/>
              </a:spcBef>
              <a:spcAft>
                <a:spcPts val="0"/>
              </a:spcAft>
              <a:buNone/>
            </a:pPr>
            <a:r>
              <a:rPr b="0" i="0" lang="en-US" sz="6499" u="none" cap="none" strike="noStrike">
                <a:solidFill>
                  <a:srgbClr val="7797ED"/>
                </a:solidFill>
                <a:latin typeface="Paytone One"/>
                <a:ea typeface="Paytone One"/>
                <a:cs typeface="Paytone One"/>
                <a:sym typeface="Paytone One"/>
              </a:rPr>
              <a:t>02</a:t>
            </a:r>
            <a:endParaRPr/>
          </a:p>
          <a:p>
            <a:pPr indent="0" lvl="0" marL="0" marR="0" rtl="0" algn="ctr">
              <a:lnSpc>
                <a:spcPct val="120000"/>
              </a:lnSpc>
              <a:spcBef>
                <a:spcPts val="0"/>
              </a:spcBef>
              <a:spcAft>
                <a:spcPts val="0"/>
              </a:spcAft>
              <a:buNone/>
            </a:pPr>
            <a:r>
              <a:rPr b="0" i="0" lang="en-US" sz="6499" u="none" cap="none" strike="noStrike">
                <a:solidFill>
                  <a:srgbClr val="7797ED"/>
                </a:solidFill>
                <a:latin typeface="Paytone One"/>
                <a:ea typeface="Paytone One"/>
                <a:cs typeface="Paytone One"/>
                <a:sym typeface="Paytone One"/>
              </a:rPr>
              <a:t>03</a:t>
            </a:r>
            <a:endParaRPr/>
          </a:p>
          <a:p>
            <a:pPr indent="0" lvl="0" marL="0" marR="0" rtl="0" algn="ctr">
              <a:lnSpc>
                <a:spcPct val="120000"/>
              </a:lnSpc>
              <a:spcBef>
                <a:spcPts val="0"/>
              </a:spcBef>
              <a:spcAft>
                <a:spcPts val="0"/>
              </a:spcAft>
              <a:buNone/>
            </a:pPr>
            <a:r>
              <a:rPr b="0" i="0" lang="en-US" sz="6499" u="none" cap="none" strike="noStrike">
                <a:solidFill>
                  <a:srgbClr val="7797ED"/>
                </a:solidFill>
                <a:latin typeface="Paytone One"/>
                <a:ea typeface="Paytone One"/>
                <a:cs typeface="Paytone One"/>
                <a:sym typeface="Paytone One"/>
              </a:rPr>
              <a:t>04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120" name="Shape 120"/>
        <p:cNvGrpSpPr/>
        <p:nvPr/>
      </p:nvGrpSpPr>
      <p:grpSpPr>
        <a:xfrm>
          <a:off x="0" y="0"/>
          <a:ext cx="0" cy="0"/>
          <a:chOff x="0" y="0"/>
          <a:chExt cx="0" cy="0"/>
        </a:xfrm>
      </p:grpSpPr>
      <p:pic>
        <p:nvPicPr>
          <p:cNvPr id="121" name="Google Shape;121;p16"/>
          <p:cNvPicPr preferRelativeResize="0"/>
          <p:nvPr/>
        </p:nvPicPr>
        <p:blipFill rotWithShape="1">
          <a:blip r:embed="rId3">
            <a:alphaModFix amt="60000"/>
          </a:blip>
          <a:srcRect b="0" l="22855" r="6737" t="0"/>
          <a:stretch/>
        </p:blipFill>
        <p:spPr>
          <a:xfrm>
            <a:off x="7355423" y="0"/>
            <a:ext cx="10932577" cy="10287000"/>
          </a:xfrm>
          <a:prstGeom prst="rect">
            <a:avLst/>
          </a:prstGeom>
          <a:noFill/>
          <a:ln>
            <a:noFill/>
          </a:ln>
        </p:spPr>
      </p:pic>
      <p:sp>
        <p:nvSpPr>
          <p:cNvPr id="122" name="Google Shape;122;p16"/>
          <p:cNvSpPr/>
          <p:nvPr/>
        </p:nvSpPr>
        <p:spPr>
          <a:xfrm>
            <a:off x="9144000" y="1685313"/>
            <a:ext cx="7691953" cy="7230436"/>
          </a:xfrm>
          <a:custGeom>
            <a:rect b="b" l="l" r="r" t="t"/>
            <a:pathLst>
              <a:path extrusionOk="0" h="7230436" w="7691953">
                <a:moveTo>
                  <a:pt x="0" y="0"/>
                </a:moveTo>
                <a:lnTo>
                  <a:pt x="7691953" y="0"/>
                </a:lnTo>
                <a:lnTo>
                  <a:pt x="7691953" y="7230436"/>
                </a:lnTo>
                <a:lnTo>
                  <a:pt x="0" y="7230436"/>
                </a:lnTo>
                <a:lnTo>
                  <a:pt x="0" y="0"/>
                </a:lnTo>
                <a:close/>
              </a:path>
            </a:pathLst>
          </a:custGeom>
          <a:blipFill rotWithShape="1">
            <a:blip r:embed="rId4">
              <a:alphaModFix/>
            </a:blip>
            <a:stretch>
              <a:fillRect b="0" l="0" r="0" t="0"/>
            </a:stretch>
          </a:blipFill>
          <a:ln>
            <a:noFill/>
          </a:ln>
        </p:spPr>
      </p:sp>
      <p:sp>
        <p:nvSpPr>
          <p:cNvPr id="123" name="Google Shape;123;p16"/>
          <p:cNvSpPr/>
          <p:nvPr/>
        </p:nvSpPr>
        <p:spPr>
          <a:xfrm>
            <a:off x="-886843" y="6858669"/>
            <a:ext cx="8242267" cy="8242267"/>
          </a:xfrm>
          <a:custGeom>
            <a:rect b="b" l="l" r="r" t="t"/>
            <a:pathLst>
              <a:path extrusionOk="0" h="8242267" w="8242267">
                <a:moveTo>
                  <a:pt x="0" y="0"/>
                </a:moveTo>
                <a:lnTo>
                  <a:pt x="8242266" y="0"/>
                </a:lnTo>
                <a:lnTo>
                  <a:pt x="8242266" y="8242267"/>
                </a:lnTo>
                <a:lnTo>
                  <a:pt x="0" y="8242267"/>
                </a:lnTo>
                <a:lnTo>
                  <a:pt x="0" y="0"/>
                </a:lnTo>
                <a:close/>
              </a:path>
            </a:pathLst>
          </a:custGeom>
          <a:blipFill rotWithShape="1">
            <a:blip r:embed="rId5">
              <a:alphaModFix/>
            </a:blip>
            <a:stretch>
              <a:fillRect b="0" l="0" r="0" t="0"/>
            </a:stretch>
          </a:blipFill>
          <a:ln>
            <a:noFill/>
          </a:ln>
        </p:spPr>
      </p:sp>
      <p:sp>
        <p:nvSpPr>
          <p:cNvPr id="124" name="Google Shape;124;p16"/>
          <p:cNvSpPr/>
          <p:nvPr/>
        </p:nvSpPr>
        <p:spPr>
          <a:xfrm>
            <a:off x="-886843" y="-4499873"/>
            <a:ext cx="8242267" cy="8242267"/>
          </a:xfrm>
          <a:custGeom>
            <a:rect b="b" l="l" r="r" t="t"/>
            <a:pathLst>
              <a:path extrusionOk="0" h="8242267" w="8242267">
                <a:moveTo>
                  <a:pt x="0" y="0"/>
                </a:moveTo>
                <a:lnTo>
                  <a:pt x="8242266" y="0"/>
                </a:lnTo>
                <a:lnTo>
                  <a:pt x="8242266" y="8242266"/>
                </a:lnTo>
                <a:lnTo>
                  <a:pt x="0" y="8242266"/>
                </a:lnTo>
                <a:lnTo>
                  <a:pt x="0" y="0"/>
                </a:lnTo>
                <a:close/>
              </a:path>
            </a:pathLst>
          </a:custGeom>
          <a:blipFill rotWithShape="1">
            <a:blip r:embed="rId5">
              <a:alphaModFix/>
            </a:blip>
            <a:stretch>
              <a:fillRect b="0" l="0" r="0" t="0"/>
            </a:stretch>
          </a:blipFill>
          <a:ln>
            <a:noFill/>
          </a:ln>
        </p:spPr>
      </p:sp>
      <p:sp>
        <p:nvSpPr>
          <p:cNvPr id="125" name="Google Shape;125;p16"/>
          <p:cNvSpPr txBox="1"/>
          <p:nvPr/>
        </p:nvSpPr>
        <p:spPr>
          <a:xfrm>
            <a:off x="177805" y="4541706"/>
            <a:ext cx="6974926" cy="1325499"/>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8700" u="none" cap="none" strike="noStrike">
                <a:solidFill>
                  <a:srgbClr val="FFCA04"/>
                </a:solidFill>
                <a:latin typeface="Paytone One"/>
                <a:ea typeface="Paytone One"/>
                <a:cs typeface="Paytone One"/>
                <a:sym typeface="Paytone One"/>
              </a:rPr>
              <a:t>ABOUT US</a:t>
            </a:r>
            <a:endParaRPr/>
          </a:p>
        </p:txBody>
      </p:sp>
      <p:sp>
        <p:nvSpPr>
          <p:cNvPr id="126" name="Google Shape;126;p16"/>
          <p:cNvSpPr txBox="1"/>
          <p:nvPr/>
        </p:nvSpPr>
        <p:spPr>
          <a:xfrm>
            <a:off x="11229674" y="2322886"/>
            <a:ext cx="5234100" cy="2926800"/>
          </a:xfrm>
          <a:prstGeom prst="rect">
            <a:avLst/>
          </a:prstGeom>
          <a:noFill/>
          <a:ln>
            <a:noFill/>
          </a:ln>
        </p:spPr>
        <p:txBody>
          <a:bodyPr anchorCtr="0" anchor="t" bIns="0" lIns="0" spcFirstLastPara="1" rIns="0" wrap="square" tIns="0">
            <a:spAutoFit/>
          </a:bodyPr>
          <a:lstStyle/>
          <a:p>
            <a:pPr indent="0" lvl="1" marL="0" marR="0" rtl="0" algn="ctr">
              <a:lnSpc>
                <a:spcPct val="150000"/>
              </a:lnSpc>
              <a:spcBef>
                <a:spcPts val="0"/>
              </a:spcBef>
              <a:spcAft>
                <a:spcPts val="0"/>
              </a:spcAft>
              <a:buNone/>
            </a:pPr>
            <a:r>
              <a:rPr b="0" i="0" lang="en-US" sz="2237" u="none" cap="none" strike="noStrike">
                <a:solidFill>
                  <a:srgbClr val="000000"/>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130" name="Shape 130"/>
        <p:cNvGrpSpPr/>
        <p:nvPr/>
      </p:nvGrpSpPr>
      <p:grpSpPr>
        <a:xfrm>
          <a:off x="0" y="0"/>
          <a:ext cx="0" cy="0"/>
          <a:chOff x="0" y="0"/>
          <a:chExt cx="0" cy="0"/>
        </a:xfrm>
      </p:grpSpPr>
      <p:sp>
        <p:nvSpPr>
          <p:cNvPr id="131" name="Google Shape;131;p17"/>
          <p:cNvSpPr/>
          <p:nvPr/>
        </p:nvSpPr>
        <p:spPr>
          <a:xfrm rot="-5400000">
            <a:off x="1690209" y="3263486"/>
            <a:ext cx="4234656" cy="423465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42875">
            <a:solidFill>
              <a:srgbClr val="FA011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17"/>
          <p:cNvPicPr preferRelativeResize="0"/>
          <p:nvPr/>
        </p:nvPicPr>
        <p:blipFill>
          <a:blip r:embed="rId3">
            <a:alphaModFix/>
          </a:blip>
          <a:stretch>
            <a:fillRect/>
          </a:stretch>
        </p:blipFill>
        <p:spPr>
          <a:xfrm>
            <a:off x="1867124" y="3440325"/>
            <a:ext cx="3881100" cy="3881100"/>
          </a:xfrm>
          <a:prstGeom prst="ellipse">
            <a:avLst/>
          </a:prstGeom>
          <a:noFill/>
          <a:ln>
            <a:noFill/>
          </a:ln>
        </p:spPr>
      </p:pic>
      <p:grpSp>
        <p:nvGrpSpPr>
          <p:cNvPr id="133" name="Google Shape;133;p17"/>
          <p:cNvGrpSpPr/>
          <p:nvPr/>
        </p:nvGrpSpPr>
        <p:grpSpPr>
          <a:xfrm rot="-5400000">
            <a:off x="12654289" y="3263454"/>
            <a:ext cx="4234688" cy="4234688"/>
            <a:chOff x="0" y="0"/>
            <a:chExt cx="812800" cy="812800"/>
          </a:xfrm>
        </p:grpSpPr>
        <p:sp>
          <p:nvSpPr>
            <p:cNvPr id="134" name="Google Shape;13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42875">
              <a:solidFill>
                <a:srgbClr val="FA011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36" name="Google Shape;136;p17"/>
          <p:cNvPicPr preferRelativeResize="0"/>
          <p:nvPr/>
        </p:nvPicPr>
        <p:blipFill>
          <a:blip r:embed="rId4">
            <a:alphaModFix/>
          </a:blip>
          <a:stretch>
            <a:fillRect/>
          </a:stretch>
        </p:blipFill>
        <p:spPr>
          <a:xfrm>
            <a:off x="12831149" y="3440338"/>
            <a:ext cx="3880800" cy="3880800"/>
          </a:xfrm>
          <a:prstGeom prst="ellipse">
            <a:avLst/>
          </a:prstGeom>
          <a:noFill/>
          <a:ln>
            <a:noFill/>
          </a:ln>
        </p:spPr>
      </p:pic>
      <p:sp>
        <p:nvSpPr>
          <p:cNvPr id="137" name="Google Shape;137;p17"/>
          <p:cNvSpPr/>
          <p:nvPr/>
        </p:nvSpPr>
        <p:spPr>
          <a:xfrm>
            <a:off x="6918842" y="3010080"/>
            <a:ext cx="4741470" cy="4741470"/>
          </a:xfrm>
          <a:custGeom>
            <a:rect b="b" l="l" r="r" t="t"/>
            <a:pathLst>
              <a:path extrusionOk="0" h="4741470" w="4741470">
                <a:moveTo>
                  <a:pt x="0" y="0"/>
                </a:moveTo>
                <a:lnTo>
                  <a:pt x="4741470" y="0"/>
                </a:lnTo>
                <a:lnTo>
                  <a:pt x="4741470" y="4741469"/>
                </a:lnTo>
                <a:lnTo>
                  <a:pt x="0" y="4741469"/>
                </a:lnTo>
                <a:lnTo>
                  <a:pt x="0" y="0"/>
                </a:lnTo>
                <a:close/>
              </a:path>
            </a:pathLst>
          </a:custGeom>
          <a:blipFill rotWithShape="1">
            <a:blip r:embed="rId5">
              <a:alphaModFix/>
            </a:blip>
            <a:stretch>
              <a:fillRect b="0" l="0" r="0" t="0"/>
            </a:stretch>
          </a:blipFill>
          <a:ln>
            <a:noFill/>
          </a:ln>
        </p:spPr>
      </p:sp>
      <p:sp>
        <p:nvSpPr>
          <p:cNvPr id="138" name="Google Shape;138;p17"/>
          <p:cNvSpPr txBox="1"/>
          <p:nvPr/>
        </p:nvSpPr>
        <p:spPr>
          <a:xfrm>
            <a:off x="2598377" y="685091"/>
            <a:ext cx="13091245" cy="1325499"/>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8700" u="none" cap="none" strike="noStrike">
                <a:solidFill>
                  <a:srgbClr val="FFCA04"/>
                </a:solidFill>
                <a:latin typeface="Paytone One"/>
                <a:ea typeface="Paytone One"/>
                <a:cs typeface="Paytone One"/>
                <a:sym typeface="Paytone One"/>
              </a:rPr>
              <a:t>TUTORIAL OVERVIEW</a:t>
            </a:r>
            <a:endParaRPr/>
          </a:p>
        </p:txBody>
      </p:sp>
      <p:sp>
        <p:nvSpPr>
          <p:cNvPr id="139" name="Google Shape;139;p17"/>
          <p:cNvSpPr txBox="1"/>
          <p:nvPr/>
        </p:nvSpPr>
        <p:spPr>
          <a:xfrm>
            <a:off x="1573352" y="7850568"/>
            <a:ext cx="4468500" cy="15840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 sed do eiusmod tempor incididunt ut labore et dolore magna aliqua.</a:t>
            </a:r>
            <a:endParaRPr/>
          </a:p>
        </p:txBody>
      </p:sp>
      <p:sp>
        <p:nvSpPr>
          <p:cNvPr id="140" name="Google Shape;140;p17"/>
          <p:cNvSpPr txBox="1"/>
          <p:nvPr/>
        </p:nvSpPr>
        <p:spPr>
          <a:xfrm>
            <a:off x="12537432" y="7850568"/>
            <a:ext cx="4468500" cy="15840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 sed do eiusmod tempor incididunt ut labore et dolore magna aliqua.</a:t>
            </a:r>
            <a:endParaRPr/>
          </a:p>
        </p:txBody>
      </p:sp>
      <p:sp>
        <p:nvSpPr>
          <p:cNvPr id="141" name="Google Shape;141;p17"/>
          <p:cNvSpPr txBox="1"/>
          <p:nvPr/>
        </p:nvSpPr>
        <p:spPr>
          <a:xfrm>
            <a:off x="1458494" y="2486840"/>
            <a:ext cx="4698085" cy="523240"/>
          </a:xfrm>
          <a:prstGeom prst="rect">
            <a:avLst/>
          </a:prstGeom>
          <a:noFill/>
          <a:ln>
            <a:noFill/>
          </a:ln>
        </p:spPr>
        <p:txBody>
          <a:bodyPr anchorCtr="0" anchor="t" bIns="0" lIns="0" spcFirstLastPara="1" rIns="0" wrap="square" tIns="0">
            <a:spAutoFit/>
          </a:bodyPr>
          <a:lstStyle/>
          <a:p>
            <a:pPr indent="0" lvl="1" marL="0" marR="0" rtl="0" algn="ctr">
              <a:lnSpc>
                <a:spcPct val="155000"/>
              </a:lnSpc>
              <a:spcBef>
                <a:spcPts val="0"/>
              </a:spcBef>
              <a:spcAft>
                <a:spcPts val="0"/>
              </a:spcAft>
              <a:buNone/>
            </a:pPr>
            <a:r>
              <a:rPr b="1" i="0" lang="en-US" sz="2800" u="none" cap="none" strike="noStrike">
                <a:solidFill>
                  <a:srgbClr val="FFFFFF"/>
                </a:solidFill>
                <a:latin typeface="Lato"/>
                <a:ea typeface="Lato"/>
                <a:cs typeface="Lato"/>
                <a:sym typeface="Lato"/>
              </a:rPr>
              <a:t>Write a main topic here</a:t>
            </a:r>
            <a:endParaRPr/>
          </a:p>
        </p:txBody>
      </p:sp>
      <p:sp>
        <p:nvSpPr>
          <p:cNvPr id="142" name="Google Shape;142;p17"/>
          <p:cNvSpPr txBox="1"/>
          <p:nvPr/>
        </p:nvSpPr>
        <p:spPr>
          <a:xfrm>
            <a:off x="12422575" y="2486840"/>
            <a:ext cx="4698085" cy="523240"/>
          </a:xfrm>
          <a:prstGeom prst="rect">
            <a:avLst/>
          </a:prstGeom>
          <a:noFill/>
          <a:ln>
            <a:noFill/>
          </a:ln>
        </p:spPr>
        <p:txBody>
          <a:bodyPr anchorCtr="0" anchor="t" bIns="0" lIns="0" spcFirstLastPara="1" rIns="0" wrap="square" tIns="0">
            <a:spAutoFit/>
          </a:bodyPr>
          <a:lstStyle/>
          <a:p>
            <a:pPr indent="0" lvl="1" marL="0" marR="0" rtl="0" algn="ctr">
              <a:lnSpc>
                <a:spcPct val="155000"/>
              </a:lnSpc>
              <a:spcBef>
                <a:spcPts val="0"/>
              </a:spcBef>
              <a:spcAft>
                <a:spcPts val="0"/>
              </a:spcAft>
              <a:buNone/>
            </a:pPr>
            <a:r>
              <a:rPr b="1" i="0" lang="en-US" sz="2800" u="none" cap="none" strike="noStrike">
                <a:solidFill>
                  <a:srgbClr val="FFFFFF"/>
                </a:solidFill>
                <a:latin typeface="Lato"/>
                <a:ea typeface="Lato"/>
                <a:cs typeface="Lato"/>
                <a:sym typeface="Lato"/>
              </a:rPr>
              <a:t>Write a main topic 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146" name="Shape 146"/>
        <p:cNvGrpSpPr/>
        <p:nvPr/>
      </p:nvGrpSpPr>
      <p:grpSpPr>
        <a:xfrm>
          <a:off x="0" y="0"/>
          <a:ext cx="0" cy="0"/>
          <a:chOff x="0" y="0"/>
          <a:chExt cx="0" cy="0"/>
        </a:xfrm>
      </p:grpSpPr>
      <p:sp>
        <p:nvSpPr>
          <p:cNvPr id="147" name="Google Shape;147;p18"/>
          <p:cNvSpPr/>
          <p:nvPr/>
        </p:nvSpPr>
        <p:spPr>
          <a:xfrm>
            <a:off x="-3190981" y="-181860"/>
            <a:ext cx="8439362" cy="6030308"/>
          </a:xfrm>
          <a:custGeom>
            <a:rect b="b" l="l" r="r" t="t"/>
            <a:pathLst>
              <a:path extrusionOk="0" h="6030308" w="8439362">
                <a:moveTo>
                  <a:pt x="0" y="0"/>
                </a:moveTo>
                <a:lnTo>
                  <a:pt x="8439362" y="0"/>
                </a:lnTo>
                <a:lnTo>
                  <a:pt x="8439362" y="6030308"/>
                </a:lnTo>
                <a:lnTo>
                  <a:pt x="0" y="6030308"/>
                </a:lnTo>
                <a:lnTo>
                  <a:pt x="0" y="0"/>
                </a:lnTo>
                <a:close/>
              </a:path>
            </a:pathLst>
          </a:custGeom>
          <a:blipFill rotWithShape="1">
            <a:blip r:embed="rId3">
              <a:alphaModFix/>
            </a:blip>
            <a:stretch>
              <a:fillRect b="0" l="0" r="0" t="0"/>
            </a:stretch>
          </a:blipFill>
          <a:ln>
            <a:noFill/>
          </a:ln>
        </p:spPr>
      </p:sp>
      <p:sp>
        <p:nvSpPr>
          <p:cNvPr id="148" name="Google Shape;148;p18"/>
          <p:cNvSpPr/>
          <p:nvPr/>
        </p:nvSpPr>
        <p:spPr>
          <a:xfrm rot="5400000">
            <a:off x="-3868978" y="7052975"/>
            <a:ext cx="8439362" cy="6030308"/>
          </a:xfrm>
          <a:custGeom>
            <a:rect b="b" l="l" r="r" t="t"/>
            <a:pathLst>
              <a:path extrusionOk="0" h="6030308" w="8439362">
                <a:moveTo>
                  <a:pt x="0" y="0"/>
                </a:moveTo>
                <a:lnTo>
                  <a:pt x="8439362" y="0"/>
                </a:lnTo>
                <a:lnTo>
                  <a:pt x="8439362" y="6030307"/>
                </a:lnTo>
                <a:lnTo>
                  <a:pt x="0" y="6030307"/>
                </a:lnTo>
                <a:lnTo>
                  <a:pt x="0" y="0"/>
                </a:lnTo>
                <a:close/>
              </a:path>
            </a:pathLst>
          </a:custGeom>
          <a:blipFill rotWithShape="1">
            <a:blip r:embed="rId3">
              <a:alphaModFix/>
            </a:blip>
            <a:stretch>
              <a:fillRect b="0" l="0" r="0" t="0"/>
            </a:stretch>
          </a:blipFill>
          <a:ln>
            <a:noFill/>
          </a:ln>
        </p:spPr>
      </p:sp>
      <p:sp>
        <p:nvSpPr>
          <p:cNvPr id="149" name="Google Shape;149;p18"/>
          <p:cNvSpPr/>
          <p:nvPr/>
        </p:nvSpPr>
        <p:spPr>
          <a:xfrm>
            <a:off x="882639" y="2355211"/>
            <a:ext cx="9778432" cy="7396051"/>
          </a:xfrm>
          <a:custGeom>
            <a:rect b="b" l="l" r="r" t="t"/>
            <a:pathLst>
              <a:path extrusionOk="0" h="7396051" w="9778432">
                <a:moveTo>
                  <a:pt x="0" y="0"/>
                </a:moveTo>
                <a:lnTo>
                  <a:pt x="9778433" y="0"/>
                </a:lnTo>
                <a:lnTo>
                  <a:pt x="9778433" y="7396050"/>
                </a:lnTo>
                <a:lnTo>
                  <a:pt x="0" y="7396050"/>
                </a:lnTo>
                <a:lnTo>
                  <a:pt x="0" y="0"/>
                </a:lnTo>
                <a:close/>
              </a:path>
            </a:pathLst>
          </a:custGeom>
          <a:blipFill rotWithShape="1">
            <a:blip r:embed="rId4">
              <a:alphaModFix/>
            </a:blip>
            <a:stretch>
              <a:fillRect b="0" l="0" r="0" t="0"/>
            </a:stretch>
          </a:blipFill>
          <a:ln>
            <a:noFill/>
          </a:ln>
        </p:spPr>
      </p:sp>
      <p:sp>
        <p:nvSpPr>
          <p:cNvPr id="150" name="Google Shape;150;p18"/>
          <p:cNvSpPr/>
          <p:nvPr/>
        </p:nvSpPr>
        <p:spPr>
          <a:xfrm>
            <a:off x="16773352" y="-181860"/>
            <a:ext cx="8439362" cy="6030308"/>
          </a:xfrm>
          <a:custGeom>
            <a:rect b="b" l="l" r="r" t="t"/>
            <a:pathLst>
              <a:path extrusionOk="0" h="6030308" w="8439362">
                <a:moveTo>
                  <a:pt x="0" y="0"/>
                </a:moveTo>
                <a:lnTo>
                  <a:pt x="8439362" y="0"/>
                </a:lnTo>
                <a:lnTo>
                  <a:pt x="8439362" y="6030308"/>
                </a:lnTo>
                <a:lnTo>
                  <a:pt x="0" y="6030308"/>
                </a:lnTo>
                <a:lnTo>
                  <a:pt x="0" y="0"/>
                </a:lnTo>
                <a:close/>
              </a:path>
            </a:pathLst>
          </a:custGeom>
          <a:blipFill rotWithShape="1">
            <a:blip r:embed="rId3">
              <a:alphaModFix/>
            </a:blip>
            <a:stretch>
              <a:fillRect b="0" l="0" r="0" t="0"/>
            </a:stretch>
          </a:blipFill>
          <a:ln>
            <a:noFill/>
          </a:ln>
        </p:spPr>
      </p:sp>
      <p:sp>
        <p:nvSpPr>
          <p:cNvPr id="151" name="Google Shape;151;p18"/>
          <p:cNvSpPr txBox="1"/>
          <p:nvPr/>
        </p:nvSpPr>
        <p:spPr>
          <a:xfrm>
            <a:off x="3365857" y="496309"/>
            <a:ext cx="11556286" cy="1325499"/>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8700" u="none" cap="none" strike="noStrike">
                <a:solidFill>
                  <a:srgbClr val="FFCA04"/>
                </a:solidFill>
                <a:latin typeface="Paytone One"/>
                <a:ea typeface="Paytone One"/>
                <a:cs typeface="Paytone One"/>
                <a:sym typeface="Paytone One"/>
              </a:rPr>
              <a:t>WHAT IS HTML?</a:t>
            </a:r>
            <a:endParaRPr/>
          </a:p>
        </p:txBody>
      </p:sp>
      <p:sp>
        <p:nvSpPr>
          <p:cNvPr id="152" name="Google Shape;152;p18"/>
          <p:cNvSpPr txBox="1"/>
          <p:nvPr/>
        </p:nvSpPr>
        <p:spPr>
          <a:xfrm>
            <a:off x="3189273" y="2804719"/>
            <a:ext cx="5165166" cy="52959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300" u="none" cap="none" strike="noStrike">
                <a:solidFill>
                  <a:srgbClr val="FFFFFF"/>
                </a:solidFill>
                <a:latin typeface="Paytone One"/>
                <a:ea typeface="Paytone One"/>
                <a:cs typeface="Paytone One"/>
                <a:sym typeface="Paytone One"/>
              </a:rPr>
              <a:t>EXAMPLE</a:t>
            </a:r>
            <a:endParaRPr/>
          </a:p>
        </p:txBody>
      </p:sp>
      <p:sp>
        <p:nvSpPr>
          <p:cNvPr id="153" name="Google Shape;153;p18"/>
          <p:cNvSpPr txBox="1"/>
          <p:nvPr/>
        </p:nvSpPr>
        <p:spPr>
          <a:xfrm>
            <a:off x="12304981" y="2804719"/>
            <a:ext cx="4698085" cy="52959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300" u="none" cap="none" strike="noStrike">
                <a:solidFill>
                  <a:srgbClr val="FFFFFF"/>
                </a:solidFill>
                <a:latin typeface="Paytone One"/>
                <a:ea typeface="Paytone One"/>
                <a:cs typeface="Paytone One"/>
                <a:sym typeface="Paytone One"/>
              </a:rPr>
              <a:t>DEFINITION</a:t>
            </a:r>
            <a:endParaRPr/>
          </a:p>
        </p:txBody>
      </p:sp>
      <p:sp>
        <p:nvSpPr>
          <p:cNvPr id="154" name="Google Shape;154;p18"/>
          <p:cNvSpPr txBox="1"/>
          <p:nvPr/>
        </p:nvSpPr>
        <p:spPr>
          <a:xfrm>
            <a:off x="12304981" y="6111260"/>
            <a:ext cx="4698085" cy="52959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300" u="none" cap="none" strike="noStrike">
                <a:solidFill>
                  <a:srgbClr val="FFFFFF"/>
                </a:solidFill>
                <a:latin typeface="Paytone One"/>
                <a:ea typeface="Paytone One"/>
                <a:cs typeface="Paytone One"/>
                <a:sym typeface="Paytone One"/>
              </a:rPr>
              <a:t>PURPOSE</a:t>
            </a:r>
            <a:endParaRPr/>
          </a:p>
        </p:txBody>
      </p:sp>
      <p:sp>
        <p:nvSpPr>
          <p:cNvPr id="155" name="Google Shape;155;p18"/>
          <p:cNvSpPr txBox="1"/>
          <p:nvPr/>
        </p:nvSpPr>
        <p:spPr>
          <a:xfrm>
            <a:off x="12304981" y="3534581"/>
            <a:ext cx="4468500" cy="1584000"/>
          </a:xfrm>
          <a:prstGeom prst="rect">
            <a:avLst/>
          </a:prstGeom>
          <a:noFill/>
          <a:ln>
            <a:noFill/>
          </a:ln>
        </p:spPr>
        <p:txBody>
          <a:bodyPr anchorCtr="0" anchor="t" bIns="0" lIns="0" spcFirstLastPara="1" rIns="0" wrap="square" tIns="0">
            <a:spAutoFit/>
          </a:bodyPr>
          <a:lstStyle/>
          <a:p>
            <a:pPr indent="0" lvl="1" marL="0" marR="0" rtl="0" algn="l">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 sed do eiusmod tempor incididunt ut labore et dolore magna aliqua.</a:t>
            </a:r>
            <a:endParaRPr/>
          </a:p>
        </p:txBody>
      </p:sp>
      <p:sp>
        <p:nvSpPr>
          <p:cNvPr id="156" name="Google Shape;156;p18"/>
          <p:cNvSpPr txBox="1"/>
          <p:nvPr/>
        </p:nvSpPr>
        <p:spPr>
          <a:xfrm>
            <a:off x="12304981" y="6841123"/>
            <a:ext cx="4468500" cy="1584000"/>
          </a:xfrm>
          <a:prstGeom prst="rect">
            <a:avLst/>
          </a:prstGeom>
          <a:noFill/>
          <a:ln>
            <a:noFill/>
          </a:ln>
        </p:spPr>
        <p:txBody>
          <a:bodyPr anchorCtr="0" anchor="t" bIns="0" lIns="0" spcFirstLastPara="1" rIns="0" wrap="square" tIns="0">
            <a:spAutoFit/>
          </a:bodyPr>
          <a:lstStyle/>
          <a:p>
            <a:pPr indent="0" lvl="1" marL="0" marR="0" rtl="0" algn="l">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 sed do eiusmod tempor incididunt ut labore et dolore magna aliqua.</a:t>
            </a:r>
            <a:endParaRPr/>
          </a:p>
        </p:txBody>
      </p:sp>
      <p:sp>
        <p:nvSpPr>
          <p:cNvPr id="157" name="Google Shape;157;p18"/>
          <p:cNvSpPr txBox="1"/>
          <p:nvPr/>
        </p:nvSpPr>
        <p:spPr>
          <a:xfrm>
            <a:off x="2056905" y="3553631"/>
            <a:ext cx="5429100" cy="36558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b="1" i="0" lang="en-US" sz="2179" u="none" cap="none" strike="noStrike">
                <a:solidFill>
                  <a:srgbClr val="000000"/>
                </a:solidFill>
                <a:latin typeface="Lato"/>
                <a:ea typeface="Lato"/>
                <a:cs typeface="Lato"/>
                <a:sym typeface="Lato"/>
              </a:rPr>
              <a:t>&lt;!DOCTYPE html&gt;</a:t>
            </a:r>
            <a:endParaRPr/>
          </a:p>
          <a:p>
            <a:pPr indent="0" lvl="1" marL="0" marR="0" rtl="0" algn="l">
              <a:lnSpc>
                <a:spcPct val="110000"/>
              </a:lnSpc>
              <a:spcBef>
                <a:spcPts val="0"/>
              </a:spcBef>
              <a:spcAft>
                <a:spcPts val="0"/>
              </a:spcAft>
              <a:buNone/>
            </a:pPr>
            <a:r>
              <a:rPr b="1" i="0" lang="en-US" sz="2179" u="none" cap="none" strike="noStrike">
                <a:solidFill>
                  <a:srgbClr val="000000"/>
                </a:solidFill>
                <a:latin typeface="Lato"/>
                <a:ea typeface="Lato"/>
                <a:cs typeface="Lato"/>
                <a:sym typeface="Lato"/>
              </a:rPr>
              <a:t>&lt;html&gt;</a:t>
            </a:r>
            <a:endParaRPr/>
          </a:p>
          <a:p>
            <a:pPr indent="0" lvl="1" marL="0" marR="0" rtl="0" algn="l">
              <a:lnSpc>
                <a:spcPct val="110000"/>
              </a:lnSpc>
              <a:spcBef>
                <a:spcPts val="0"/>
              </a:spcBef>
              <a:spcAft>
                <a:spcPts val="0"/>
              </a:spcAft>
              <a:buNone/>
            </a:pPr>
            <a:r>
              <a:rPr b="1" i="0" lang="en-US" sz="2179" u="none" cap="none" strike="noStrike">
                <a:solidFill>
                  <a:srgbClr val="000000"/>
                </a:solidFill>
                <a:latin typeface="Lato"/>
                <a:ea typeface="Lato"/>
                <a:cs typeface="Lato"/>
                <a:sym typeface="Lato"/>
              </a:rPr>
              <a:t>  &lt;head&gt;</a:t>
            </a:r>
            <a:endParaRPr/>
          </a:p>
          <a:p>
            <a:pPr indent="0" lvl="1" marL="0" marR="0" rtl="0" algn="l">
              <a:lnSpc>
                <a:spcPct val="110000"/>
              </a:lnSpc>
              <a:spcBef>
                <a:spcPts val="0"/>
              </a:spcBef>
              <a:spcAft>
                <a:spcPts val="0"/>
              </a:spcAft>
              <a:buNone/>
            </a:pPr>
            <a:r>
              <a:rPr b="1" i="0" lang="en-US" sz="2179" u="none" cap="none" strike="noStrike">
                <a:solidFill>
                  <a:srgbClr val="000000"/>
                </a:solidFill>
                <a:latin typeface="Lato"/>
                <a:ea typeface="Lato"/>
                <a:cs typeface="Lato"/>
                <a:sym typeface="Lato"/>
              </a:rPr>
              <a:t>    &lt;title&gt;My First Web Page&lt;/title&gt;</a:t>
            </a:r>
            <a:endParaRPr/>
          </a:p>
          <a:p>
            <a:pPr indent="0" lvl="1" marL="0" marR="0" rtl="0" algn="l">
              <a:lnSpc>
                <a:spcPct val="110000"/>
              </a:lnSpc>
              <a:spcBef>
                <a:spcPts val="0"/>
              </a:spcBef>
              <a:spcAft>
                <a:spcPts val="0"/>
              </a:spcAft>
              <a:buNone/>
            </a:pPr>
            <a:r>
              <a:rPr b="1" i="0" lang="en-US" sz="2179" u="none" cap="none" strike="noStrike">
                <a:solidFill>
                  <a:srgbClr val="000000"/>
                </a:solidFill>
                <a:latin typeface="Lato"/>
                <a:ea typeface="Lato"/>
                <a:cs typeface="Lato"/>
                <a:sym typeface="Lato"/>
              </a:rPr>
              <a:t>  &lt;/head&gt;</a:t>
            </a:r>
            <a:endParaRPr/>
          </a:p>
          <a:p>
            <a:pPr indent="0" lvl="1" marL="0" marR="0" rtl="0" algn="l">
              <a:lnSpc>
                <a:spcPct val="110000"/>
              </a:lnSpc>
              <a:spcBef>
                <a:spcPts val="0"/>
              </a:spcBef>
              <a:spcAft>
                <a:spcPts val="0"/>
              </a:spcAft>
              <a:buNone/>
            </a:pPr>
            <a:r>
              <a:rPr b="1" i="0" lang="en-US" sz="2179" u="none" cap="none" strike="noStrike">
                <a:solidFill>
                  <a:srgbClr val="000000"/>
                </a:solidFill>
                <a:latin typeface="Lato"/>
                <a:ea typeface="Lato"/>
                <a:cs typeface="Lato"/>
                <a:sym typeface="Lato"/>
              </a:rPr>
              <a:t>  &lt;body&gt;</a:t>
            </a:r>
            <a:endParaRPr/>
          </a:p>
          <a:p>
            <a:pPr indent="0" lvl="1" marL="0" marR="0" rtl="0" algn="l">
              <a:lnSpc>
                <a:spcPct val="110000"/>
              </a:lnSpc>
              <a:spcBef>
                <a:spcPts val="0"/>
              </a:spcBef>
              <a:spcAft>
                <a:spcPts val="0"/>
              </a:spcAft>
              <a:buNone/>
            </a:pPr>
            <a:r>
              <a:rPr b="1" i="0" lang="en-US" sz="2179" u="none" cap="none" strike="noStrike">
                <a:solidFill>
                  <a:srgbClr val="000000"/>
                </a:solidFill>
                <a:latin typeface="Lato"/>
                <a:ea typeface="Lato"/>
                <a:cs typeface="Lato"/>
                <a:sym typeface="Lato"/>
              </a:rPr>
              <a:t>    &lt;h1&gt;Hello, World!&lt;/h1&gt;</a:t>
            </a:r>
            <a:endParaRPr/>
          </a:p>
          <a:p>
            <a:pPr indent="0" lvl="1" marL="0" marR="0" rtl="0" algn="l">
              <a:lnSpc>
                <a:spcPct val="110000"/>
              </a:lnSpc>
              <a:spcBef>
                <a:spcPts val="0"/>
              </a:spcBef>
              <a:spcAft>
                <a:spcPts val="0"/>
              </a:spcAft>
              <a:buNone/>
            </a:pPr>
            <a:r>
              <a:rPr b="1" i="0" lang="en-US" sz="2179" u="none" cap="none" strike="noStrike">
                <a:solidFill>
                  <a:srgbClr val="000000"/>
                </a:solidFill>
                <a:latin typeface="Lato"/>
                <a:ea typeface="Lato"/>
                <a:cs typeface="Lato"/>
                <a:sym typeface="Lato"/>
              </a:rPr>
              <a:t>    &lt;p&gt;This is a simple HTML document.&lt;/p&gt;</a:t>
            </a:r>
            <a:endParaRPr/>
          </a:p>
          <a:p>
            <a:pPr indent="0" lvl="1" marL="0" marR="0" rtl="0" algn="l">
              <a:lnSpc>
                <a:spcPct val="110000"/>
              </a:lnSpc>
              <a:spcBef>
                <a:spcPts val="0"/>
              </a:spcBef>
              <a:spcAft>
                <a:spcPts val="0"/>
              </a:spcAft>
              <a:buNone/>
            </a:pPr>
            <a:r>
              <a:rPr b="1" i="0" lang="en-US" sz="2179" u="none" cap="none" strike="noStrike">
                <a:solidFill>
                  <a:srgbClr val="000000"/>
                </a:solidFill>
                <a:latin typeface="Lato"/>
                <a:ea typeface="Lato"/>
                <a:cs typeface="Lato"/>
                <a:sym typeface="Lato"/>
              </a:rPr>
              <a:t>  &lt;/body&gt;</a:t>
            </a:r>
            <a:endParaRPr/>
          </a:p>
          <a:p>
            <a:pPr indent="0" lvl="1" marL="0" marR="0" rtl="0" algn="l">
              <a:lnSpc>
                <a:spcPct val="110000"/>
              </a:lnSpc>
              <a:spcBef>
                <a:spcPts val="0"/>
              </a:spcBef>
              <a:spcAft>
                <a:spcPts val="0"/>
              </a:spcAft>
              <a:buNone/>
            </a:pPr>
            <a:r>
              <a:rPr b="1" i="0" lang="en-US" sz="2179" u="none" cap="none" strike="noStrike">
                <a:solidFill>
                  <a:srgbClr val="000000"/>
                </a:solidFill>
                <a:latin typeface="Lato"/>
                <a:ea typeface="Lato"/>
                <a:cs typeface="Lato"/>
                <a:sym typeface="Lato"/>
              </a:rPr>
              <a:t>&lt;/html&gt;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161" name="Shape 161"/>
        <p:cNvGrpSpPr/>
        <p:nvPr/>
      </p:nvGrpSpPr>
      <p:grpSpPr>
        <a:xfrm>
          <a:off x="0" y="0"/>
          <a:ext cx="0" cy="0"/>
          <a:chOff x="0" y="0"/>
          <a:chExt cx="0" cy="0"/>
        </a:xfrm>
      </p:grpSpPr>
      <p:sp>
        <p:nvSpPr>
          <p:cNvPr id="162" name="Google Shape;162;p19"/>
          <p:cNvSpPr/>
          <p:nvPr/>
        </p:nvSpPr>
        <p:spPr>
          <a:xfrm>
            <a:off x="6643136" y="2603067"/>
            <a:ext cx="4824284" cy="6137326"/>
          </a:xfrm>
          <a:custGeom>
            <a:rect b="b" l="l" r="r" t="t"/>
            <a:pathLst>
              <a:path extrusionOk="0" h="1616415" w="1270593">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cap="sq" cmpd="sng" w="381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a:off x="862821" y="2603067"/>
            <a:ext cx="4824284" cy="6137326"/>
          </a:xfrm>
          <a:custGeom>
            <a:rect b="b" l="l" r="r" t="t"/>
            <a:pathLst>
              <a:path extrusionOk="0" h="1616415" w="1270593">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cap="sq" cmpd="sng" w="381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12600895" y="2603067"/>
            <a:ext cx="4824284" cy="6137326"/>
          </a:xfrm>
          <a:custGeom>
            <a:rect b="b" l="l" r="r" t="t"/>
            <a:pathLst>
              <a:path extrusionOk="0" h="1616415" w="1270593">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cap="sq" cmpd="sng" w="381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19"/>
          <p:cNvPicPr preferRelativeResize="0"/>
          <p:nvPr/>
        </p:nvPicPr>
        <p:blipFill>
          <a:blip r:embed="rId3">
            <a:alphaModFix/>
          </a:blip>
          <a:stretch>
            <a:fillRect/>
          </a:stretch>
        </p:blipFill>
        <p:spPr>
          <a:xfrm>
            <a:off x="2650475" y="4724500"/>
            <a:ext cx="1248975" cy="1349900"/>
          </a:xfrm>
          <a:prstGeom prst="rect">
            <a:avLst/>
          </a:prstGeom>
          <a:noFill/>
          <a:ln>
            <a:noFill/>
          </a:ln>
        </p:spPr>
      </p:pic>
      <p:pic>
        <p:nvPicPr>
          <p:cNvPr id="166" name="Google Shape;166;p19"/>
          <p:cNvPicPr preferRelativeResize="0"/>
          <p:nvPr/>
        </p:nvPicPr>
        <p:blipFill>
          <a:blip r:embed="rId4">
            <a:alphaModFix/>
          </a:blip>
          <a:stretch>
            <a:fillRect/>
          </a:stretch>
        </p:blipFill>
        <p:spPr>
          <a:xfrm>
            <a:off x="8365200" y="4681450"/>
            <a:ext cx="1380150" cy="1392695"/>
          </a:xfrm>
          <a:prstGeom prst="rect">
            <a:avLst/>
          </a:prstGeom>
          <a:noFill/>
          <a:ln>
            <a:noFill/>
          </a:ln>
        </p:spPr>
      </p:pic>
      <p:pic>
        <p:nvPicPr>
          <p:cNvPr id="167" name="Google Shape;167;p19"/>
          <p:cNvPicPr preferRelativeResize="0"/>
          <p:nvPr/>
        </p:nvPicPr>
        <p:blipFill>
          <a:blip r:embed="rId5">
            <a:alphaModFix/>
          </a:blip>
          <a:stretch>
            <a:fillRect/>
          </a:stretch>
        </p:blipFill>
        <p:spPr>
          <a:xfrm>
            <a:off x="14528913" y="4681450"/>
            <a:ext cx="968375" cy="1395972"/>
          </a:xfrm>
          <a:prstGeom prst="rect">
            <a:avLst/>
          </a:prstGeom>
          <a:noFill/>
          <a:ln>
            <a:noFill/>
          </a:ln>
        </p:spPr>
      </p:pic>
      <p:sp>
        <p:nvSpPr>
          <p:cNvPr id="168" name="Google Shape;168;p19"/>
          <p:cNvSpPr txBox="1"/>
          <p:nvPr/>
        </p:nvSpPr>
        <p:spPr>
          <a:xfrm>
            <a:off x="1566801" y="716205"/>
            <a:ext cx="15154398" cy="1325499"/>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8700" u="none" cap="none" strike="noStrike">
                <a:solidFill>
                  <a:srgbClr val="FFCA04"/>
                </a:solidFill>
                <a:latin typeface="Paytone One"/>
                <a:ea typeface="Paytone One"/>
                <a:cs typeface="Paytone One"/>
                <a:sym typeface="Paytone One"/>
              </a:rPr>
              <a:t>BASIC STRUCTURE</a:t>
            </a:r>
            <a:endParaRPr/>
          </a:p>
        </p:txBody>
      </p:sp>
      <p:sp>
        <p:nvSpPr>
          <p:cNvPr id="169" name="Google Shape;169;p19"/>
          <p:cNvSpPr/>
          <p:nvPr/>
        </p:nvSpPr>
        <p:spPr>
          <a:xfrm>
            <a:off x="14924316" y="-2604781"/>
            <a:ext cx="5762073" cy="4504894"/>
          </a:xfrm>
          <a:custGeom>
            <a:rect b="b" l="l" r="r" t="t"/>
            <a:pathLst>
              <a:path extrusionOk="0" h="4504894" w="5762073">
                <a:moveTo>
                  <a:pt x="0" y="0"/>
                </a:moveTo>
                <a:lnTo>
                  <a:pt x="5762073" y="0"/>
                </a:lnTo>
                <a:lnTo>
                  <a:pt x="5762073" y="4504893"/>
                </a:lnTo>
                <a:lnTo>
                  <a:pt x="0" y="4504893"/>
                </a:lnTo>
                <a:lnTo>
                  <a:pt x="0" y="0"/>
                </a:lnTo>
                <a:close/>
              </a:path>
            </a:pathLst>
          </a:custGeom>
          <a:blipFill rotWithShape="1">
            <a:blip r:embed="rId6">
              <a:alphaModFix/>
            </a:blip>
            <a:stretch>
              <a:fillRect b="0" l="0" r="0" t="0"/>
            </a:stretch>
          </a:blipFill>
          <a:ln>
            <a:noFill/>
          </a:ln>
        </p:spPr>
      </p:sp>
      <p:sp>
        <p:nvSpPr>
          <p:cNvPr id="170" name="Google Shape;170;p19"/>
          <p:cNvSpPr/>
          <p:nvPr/>
        </p:nvSpPr>
        <p:spPr>
          <a:xfrm>
            <a:off x="-1773896" y="9022260"/>
            <a:ext cx="5762073" cy="4504894"/>
          </a:xfrm>
          <a:custGeom>
            <a:rect b="b" l="l" r="r" t="t"/>
            <a:pathLst>
              <a:path extrusionOk="0" h="4504894" w="5762073">
                <a:moveTo>
                  <a:pt x="0" y="0"/>
                </a:moveTo>
                <a:lnTo>
                  <a:pt x="5762073" y="0"/>
                </a:lnTo>
                <a:lnTo>
                  <a:pt x="5762073" y="4504893"/>
                </a:lnTo>
                <a:lnTo>
                  <a:pt x="0" y="4504893"/>
                </a:lnTo>
                <a:lnTo>
                  <a:pt x="0" y="0"/>
                </a:lnTo>
                <a:close/>
              </a:path>
            </a:pathLst>
          </a:custGeom>
          <a:blipFill rotWithShape="1">
            <a:blip r:embed="rId7">
              <a:alphaModFix/>
            </a:blip>
            <a:stretch>
              <a:fillRect b="0" l="0" r="0" t="0"/>
            </a:stretch>
          </a:blipFill>
          <a:ln>
            <a:noFill/>
          </a:ln>
        </p:spPr>
      </p:sp>
      <p:sp>
        <p:nvSpPr>
          <p:cNvPr id="171" name="Google Shape;171;p19"/>
          <p:cNvSpPr txBox="1"/>
          <p:nvPr/>
        </p:nvSpPr>
        <p:spPr>
          <a:xfrm>
            <a:off x="8056458" y="3050651"/>
            <a:ext cx="1997640" cy="1208103"/>
          </a:xfrm>
          <a:prstGeom prst="rect">
            <a:avLst/>
          </a:prstGeom>
          <a:noFill/>
          <a:ln>
            <a:noFill/>
          </a:ln>
        </p:spPr>
        <p:txBody>
          <a:bodyPr anchorCtr="0" anchor="t" bIns="0" lIns="0" spcFirstLastPara="1" rIns="0" wrap="square" tIns="0">
            <a:spAutoFit/>
          </a:bodyPr>
          <a:lstStyle/>
          <a:p>
            <a:pPr indent="0" lvl="0" marL="0" marR="0" rtl="0" algn="ctr">
              <a:lnSpc>
                <a:spcPct val="104004"/>
              </a:lnSpc>
              <a:spcBef>
                <a:spcPts val="0"/>
              </a:spcBef>
              <a:spcAft>
                <a:spcPts val="0"/>
              </a:spcAft>
              <a:buNone/>
            </a:pPr>
            <a:r>
              <a:rPr b="0" i="0" lang="en-US" sz="8790" u="none" cap="none" strike="noStrike">
                <a:solidFill>
                  <a:srgbClr val="7797ED"/>
                </a:solidFill>
                <a:latin typeface="Paytone One"/>
                <a:ea typeface="Paytone One"/>
                <a:cs typeface="Paytone One"/>
                <a:sym typeface="Paytone One"/>
              </a:rPr>
              <a:t>02</a:t>
            </a:r>
            <a:endParaRPr/>
          </a:p>
        </p:txBody>
      </p:sp>
      <p:sp>
        <p:nvSpPr>
          <p:cNvPr id="172" name="Google Shape;172;p19"/>
          <p:cNvSpPr txBox="1"/>
          <p:nvPr/>
        </p:nvSpPr>
        <p:spPr>
          <a:xfrm>
            <a:off x="6821093" y="6497520"/>
            <a:ext cx="4468500" cy="15840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 sed do eiusmod tempor incididunt ut labore et dolore magna aliqua.</a:t>
            </a:r>
            <a:endParaRPr/>
          </a:p>
        </p:txBody>
      </p:sp>
      <p:sp>
        <p:nvSpPr>
          <p:cNvPr id="173" name="Google Shape;173;p19"/>
          <p:cNvSpPr txBox="1"/>
          <p:nvPr/>
        </p:nvSpPr>
        <p:spPr>
          <a:xfrm>
            <a:off x="2276143" y="3050651"/>
            <a:ext cx="1997640" cy="1208103"/>
          </a:xfrm>
          <a:prstGeom prst="rect">
            <a:avLst/>
          </a:prstGeom>
          <a:noFill/>
          <a:ln>
            <a:noFill/>
          </a:ln>
        </p:spPr>
        <p:txBody>
          <a:bodyPr anchorCtr="0" anchor="t" bIns="0" lIns="0" spcFirstLastPara="1" rIns="0" wrap="square" tIns="0">
            <a:spAutoFit/>
          </a:bodyPr>
          <a:lstStyle/>
          <a:p>
            <a:pPr indent="0" lvl="0" marL="0" marR="0" rtl="0" algn="ctr">
              <a:lnSpc>
                <a:spcPct val="104004"/>
              </a:lnSpc>
              <a:spcBef>
                <a:spcPts val="0"/>
              </a:spcBef>
              <a:spcAft>
                <a:spcPts val="0"/>
              </a:spcAft>
              <a:buNone/>
            </a:pPr>
            <a:r>
              <a:rPr b="0" i="0" lang="en-US" sz="8790" u="none" cap="none" strike="noStrike">
                <a:solidFill>
                  <a:srgbClr val="7797ED"/>
                </a:solidFill>
                <a:latin typeface="Paytone One"/>
                <a:ea typeface="Paytone One"/>
                <a:cs typeface="Paytone One"/>
                <a:sym typeface="Paytone One"/>
              </a:rPr>
              <a:t>01</a:t>
            </a:r>
            <a:endParaRPr/>
          </a:p>
        </p:txBody>
      </p:sp>
      <p:sp>
        <p:nvSpPr>
          <p:cNvPr id="174" name="Google Shape;174;p19"/>
          <p:cNvSpPr txBox="1"/>
          <p:nvPr/>
        </p:nvSpPr>
        <p:spPr>
          <a:xfrm>
            <a:off x="14014217" y="3050651"/>
            <a:ext cx="1997640" cy="1208103"/>
          </a:xfrm>
          <a:prstGeom prst="rect">
            <a:avLst/>
          </a:prstGeom>
          <a:noFill/>
          <a:ln>
            <a:noFill/>
          </a:ln>
        </p:spPr>
        <p:txBody>
          <a:bodyPr anchorCtr="0" anchor="t" bIns="0" lIns="0" spcFirstLastPara="1" rIns="0" wrap="square" tIns="0">
            <a:spAutoFit/>
          </a:bodyPr>
          <a:lstStyle/>
          <a:p>
            <a:pPr indent="0" lvl="0" marL="0" marR="0" rtl="0" algn="ctr">
              <a:lnSpc>
                <a:spcPct val="104004"/>
              </a:lnSpc>
              <a:spcBef>
                <a:spcPts val="0"/>
              </a:spcBef>
              <a:spcAft>
                <a:spcPts val="0"/>
              </a:spcAft>
              <a:buNone/>
            </a:pPr>
            <a:r>
              <a:rPr b="0" i="0" lang="en-US" sz="8790" u="none" cap="none" strike="noStrike">
                <a:solidFill>
                  <a:srgbClr val="7797ED"/>
                </a:solidFill>
                <a:latin typeface="Paytone One"/>
                <a:ea typeface="Paytone One"/>
                <a:cs typeface="Paytone One"/>
                <a:sym typeface="Paytone One"/>
              </a:rPr>
              <a:t>03</a:t>
            </a:r>
            <a:endParaRPr/>
          </a:p>
        </p:txBody>
      </p:sp>
      <p:sp>
        <p:nvSpPr>
          <p:cNvPr id="175" name="Google Shape;175;p19"/>
          <p:cNvSpPr txBox="1"/>
          <p:nvPr/>
        </p:nvSpPr>
        <p:spPr>
          <a:xfrm>
            <a:off x="1040777" y="6497520"/>
            <a:ext cx="4468500" cy="15840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 sed do eiusmod tempor incididunt ut labore et dolore magna aliqua.</a:t>
            </a:r>
            <a:endParaRPr/>
          </a:p>
        </p:txBody>
      </p:sp>
      <p:sp>
        <p:nvSpPr>
          <p:cNvPr id="176" name="Google Shape;176;p19"/>
          <p:cNvSpPr txBox="1"/>
          <p:nvPr/>
        </p:nvSpPr>
        <p:spPr>
          <a:xfrm>
            <a:off x="12778852" y="6497520"/>
            <a:ext cx="4468500" cy="15840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 sed do eiusmod tempor incididunt ut labore et dolore magna aliqua.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180" name="Shape 180"/>
        <p:cNvGrpSpPr/>
        <p:nvPr/>
      </p:nvGrpSpPr>
      <p:grpSpPr>
        <a:xfrm>
          <a:off x="0" y="0"/>
          <a:ext cx="0" cy="0"/>
          <a:chOff x="0" y="0"/>
          <a:chExt cx="0" cy="0"/>
        </a:xfrm>
      </p:grpSpPr>
      <p:sp>
        <p:nvSpPr>
          <p:cNvPr id="181" name="Google Shape;181;p20"/>
          <p:cNvSpPr txBox="1"/>
          <p:nvPr/>
        </p:nvSpPr>
        <p:spPr>
          <a:xfrm>
            <a:off x="8161692" y="3682009"/>
            <a:ext cx="10012008" cy="1719326"/>
          </a:xfrm>
          <a:prstGeom prst="rect">
            <a:avLst/>
          </a:prstGeom>
          <a:noFill/>
          <a:ln>
            <a:noFill/>
          </a:ln>
        </p:spPr>
        <p:txBody>
          <a:bodyPr anchorCtr="0" anchor="t" bIns="0" lIns="0" spcFirstLastPara="1" rIns="0" wrap="square" tIns="0">
            <a:spAutoFit/>
          </a:bodyPr>
          <a:lstStyle/>
          <a:p>
            <a:pPr indent="0" lvl="0" marL="0" marR="0" rtl="0" algn="ctr">
              <a:lnSpc>
                <a:spcPct val="119001"/>
              </a:lnSpc>
              <a:spcBef>
                <a:spcPts val="0"/>
              </a:spcBef>
              <a:spcAft>
                <a:spcPts val="0"/>
              </a:spcAft>
              <a:buNone/>
            </a:pPr>
            <a:r>
              <a:rPr b="0" i="0" lang="en-US" sz="11299" u="none" cap="none" strike="noStrike">
                <a:solidFill>
                  <a:srgbClr val="FFCA04"/>
                </a:solidFill>
                <a:latin typeface="Paytone One"/>
                <a:ea typeface="Paytone One"/>
                <a:cs typeface="Paytone One"/>
                <a:sym typeface="Paytone One"/>
              </a:rPr>
              <a:t>123,456,789</a:t>
            </a:r>
            <a:endParaRPr/>
          </a:p>
        </p:txBody>
      </p:sp>
      <p:sp>
        <p:nvSpPr>
          <p:cNvPr id="182" name="Google Shape;182;p20"/>
          <p:cNvSpPr txBox="1"/>
          <p:nvPr/>
        </p:nvSpPr>
        <p:spPr>
          <a:xfrm>
            <a:off x="8862408" y="5632124"/>
            <a:ext cx="8610577" cy="782367"/>
          </a:xfrm>
          <a:prstGeom prst="rect">
            <a:avLst/>
          </a:prstGeom>
          <a:noFill/>
          <a:ln>
            <a:noFill/>
          </a:ln>
        </p:spPr>
        <p:txBody>
          <a:bodyPr anchorCtr="0" anchor="t" bIns="0" lIns="0" spcFirstLastPara="1" rIns="0" wrap="square" tIns="0">
            <a:spAutoFit/>
          </a:bodyPr>
          <a:lstStyle/>
          <a:p>
            <a:pPr indent="0" lvl="1" marL="0" marR="0" rtl="0" algn="ctr">
              <a:lnSpc>
                <a:spcPct val="143004"/>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 sed do eiusmod tempor incididunt ut labore et dolore magna aliqua.</a:t>
            </a:r>
            <a:endParaRPr/>
          </a:p>
        </p:txBody>
      </p:sp>
      <p:pic>
        <p:nvPicPr>
          <p:cNvPr id="183" name="Google Shape;183;p20"/>
          <p:cNvPicPr preferRelativeResize="0"/>
          <p:nvPr/>
        </p:nvPicPr>
        <p:blipFill rotWithShape="1">
          <a:blip r:embed="rId3">
            <a:alphaModFix amt="47000"/>
          </a:blip>
          <a:srcRect b="6994" l="0" r="0" t="6995"/>
          <a:stretch/>
        </p:blipFill>
        <p:spPr>
          <a:xfrm>
            <a:off x="0" y="0"/>
            <a:ext cx="7973611" cy="10287000"/>
          </a:xfrm>
          <a:prstGeom prst="rect">
            <a:avLst/>
          </a:prstGeom>
          <a:noFill/>
          <a:ln>
            <a:noFill/>
          </a:ln>
        </p:spPr>
      </p:pic>
      <p:sp>
        <p:nvSpPr>
          <p:cNvPr id="184" name="Google Shape;184;p20"/>
          <p:cNvSpPr/>
          <p:nvPr/>
        </p:nvSpPr>
        <p:spPr>
          <a:xfrm rot="-5400000">
            <a:off x="12448133" y="-8452958"/>
            <a:ext cx="11679733" cy="11679733"/>
          </a:xfrm>
          <a:custGeom>
            <a:rect b="b" l="l" r="r" t="t"/>
            <a:pathLst>
              <a:path extrusionOk="0" h="11679733" w="11679733">
                <a:moveTo>
                  <a:pt x="0" y="0"/>
                </a:moveTo>
                <a:lnTo>
                  <a:pt x="11679734" y="0"/>
                </a:lnTo>
                <a:lnTo>
                  <a:pt x="11679734" y="11679733"/>
                </a:lnTo>
                <a:lnTo>
                  <a:pt x="0" y="11679733"/>
                </a:lnTo>
                <a:lnTo>
                  <a:pt x="0" y="0"/>
                </a:lnTo>
                <a:close/>
              </a:path>
            </a:pathLst>
          </a:custGeom>
          <a:blipFill rotWithShape="1">
            <a:blip r:embed="rId4">
              <a:alphaModFix/>
            </a:blip>
            <a:stretch>
              <a:fillRect b="0" l="0" r="0" t="0"/>
            </a:stretch>
          </a:blipFill>
          <a:ln>
            <a:noFill/>
          </a:ln>
        </p:spPr>
      </p:sp>
      <p:sp>
        <p:nvSpPr>
          <p:cNvPr id="185" name="Google Shape;185;p20"/>
          <p:cNvSpPr/>
          <p:nvPr/>
        </p:nvSpPr>
        <p:spPr>
          <a:xfrm rot="-5400000">
            <a:off x="7973611" y="7434176"/>
            <a:ext cx="11679733" cy="11679733"/>
          </a:xfrm>
          <a:custGeom>
            <a:rect b="b" l="l" r="r" t="t"/>
            <a:pathLst>
              <a:path extrusionOk="0" h="11679733" w="11679733">
                <a:moveTo>
                  <a:pt x="0" y="0"/>
                </a:moveTo>
                <a:lnTo>
                  <a:pt x="11679733" y="0"/>
                </a:lnTo>
                <a:lnTo>
                  <a:pt x="11679733" y="11679733"/>
                </a:lnTo>
                <a:lnTo>
                  <a:pt x="0" y="11679733"/>
                </a:lnTo>
                <a:lnTo>
                  <a:pt x="0" y="0"/>
                </a:lnTo>
                <a:close/>
              </a:path>
            </a:pathLst>
          </a:custGeom>
          <a:blipFill rotWithShape="1">
            <a:blip r:embed="rId5">
              <a:alphaModFix/>
            </a:blip>
            <a:stretch>
              <a:fillRect b="0" l="0" r="0" t="0"/>
            </a:stretch>
          </a:blipFill>
          <a:ln>
            <a:noFill/>
          </a:ln>
        </p:spPr>
      </p:sp>
      <p:sp>
        <p:nvSpPr>
          <p:cNvPr id="186" name="Google Shape;186;p20"/>
          <p:cNvSpPr/>
          <p:nvPr/>
        </p:nvSpPr>
        <p:spPr>
          <a:xfrm rot="3242350">
            <a:off x="-1905490" y="5594554"/>
            <a:ext cx="6408517" cy="6408517"/>
          </a:xfrm>
          <a:custGeom>
            <a:rect b="b" l="l" r="r" t="t"/>
            <a:pathLst>
              <a:path extrusionOk="0" h="6408517" w="6408517">
                <a:moveTo>
                  <a:pt x="0" y="0"/>
                </a:moveTo>
                <a:lnTo>
                  <a:pt x="6408517" y="0"/>
                </a:lnTo>
                <a:lnTo>
                  <a:pt x="6408517" y="6408517"/>
                </a:lnTo>
                <a:lnTo>
                  <a:pt x="0" y="6408517"/>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A8F"/>
        </a:solidFill>
      </p:bgPr>
    </p:bg>
    <p:spTree>
      <p:nvGrpSpPr>
        <p:cNvPr id="190" name="Shape 190"/>
        <p:cNvGrpSpPr/>
        <p:nvPr/>
      </p:nvGrpSpPr>
      <p:grpSpPr>
        <a:xfrm>
          <a:off x="0" y="0"/>
          <a:ext cx="0" cy="0"/>
          <a:chOff x="0" y="0"/>
          <a:chExt cx="0" cy="0"/>
        </a:xfrm>
      </p:grpSpPr>
      <p:sp>
        <p:nvSpPr>
          <p:cNvPr id="191" name="Google Shape;191;p21"/>
          <p:cNvSpPr/>
          <p:nvPr/>
        </p:nvSpPr>
        <p:spPr>
          <a:xfrm>
            <a:off x="-2400814" y="7220412"/>
            <a:ext cx="4823268" cy="4940032"/>
          </a:xfrm>
          <a:custGeom>
            <a:rect b="b" l="l" r="r" t="t"/>
            <a:pathLst>
              <a:path extrusionOk="0" h="4940032" w="4823268">
                <a:moveTo>
                  <a:pt x="0" y="0"/>
                </a:moveTo>
                <a:lnTo>
                  <a:pt x="4823268" y="0"/>
                </a:lnTo>
                <a:lnTo>
                  <a:pt x="4823268" y="4940032"/>
                </a:lnTo>
                <a:lnTo>
                  <a:pt x="0" y="4940032"/>
                </a:lnTo>
                <a:lnTo>
                  <a:pt x="0" y="0"/>
                </a:lnTo>
                <a:close/>
              </a:path>
            </a:pathLst>
          </a:custGeom>
          <a:blipFill rotWithShape="1">
            <a:blip r:embed="rId3">
              <a:alphaModFix/>
            </a:blip>
            <a:stretch>
              <a:fillRect b="0" l="0" r="0" t="0"/>
            </a:stretch>
          </a:blipFill>
          <a:ln>
            <a:noFill/>
          </a:ln>
        </p:spPr>
      </p:sp>
      <p:sp>
        <p:nvSpPr>
          <p:cNvPr id="192" name="Google Shape;192;p21"/>
          <p:cNvSpPr/>
          <p:nvPr/>
        </p:nvSpPr>
        <p:spPr>
          <a:xfrm>
            <a:off x="16272964" y="-1737694"/>
            <a:ext cx="4823268" cy="4940032"/>
          </a:xfrm>
          <a:custGeom>
            <a:rect b="b" l="l" r="r" t="t"/>
            <a:pathLst>
              <a:path extrusionOk="0" h="4940032" w="4823268">
                <a:moveTo>
                  <a:pt x="0" y="0"/>
                </a:moveTo>
                <a:lnTo>
                  <a:pt x="4823268" y="0"/>
                </a:lnTo>
                <a:lnTo>
                  <a:pt x="4823268" y="4940033"/>
                </a:lnTo>
                <a:lnTo>
                  <a:pt x="0" y="4940033"/>
                </a:lnTo>
                <a:lnTo>
                  <a:pt x="0" y="0"/>
                </a:lnTo>
                <a:close/>
              </a:path>
            </a:pathLst>
          </a:custGeom>
          <a:blipFill rotWithShape="1">
            <a:blip r:embed="rId3">
              <a:alphaModFix/>
            </a:blip>
            <a:stretch>
              <a:fillRect b="0" l="0" r="0" t="0"/>
            </a:stretch>
          </a:blipFill>
          <a:ln>
            <a:noFill/>
          </a:ln>
        </p:spPr>
      </p:sp>
      <p:sp>
        <p:nvSpPr>
          <p:cNvPr id="193" name="Google Shape;193;p21"/>
          <p:cNvSpPr/>
          <p:nvPr/>
        </p:nvSpPr>
        <p:spPr>
          <a:xfrm rot="1767906">
            <a:off x="951245" y="633418"/>
            <a:ext cx="1271847" cy="2057400"/>
          </a:xfrm>
          <a:custGeom>
            <a:rect b="b" l="l" r="r" t="t"/>
            <a:pathLst>
              <a:path extrusionOk="0" h="2057400" w="1271847">
                <a:moveTo>
                  <a:pt x="0" y="0"/>
                </a:moveTo>
                <a:lnTo>
                  <a:pt x="1271847" y="0"/>
                </a:lnTo>
                <a:lnTo>
                  <a:pt x="1271847" y="2057400"/>
                </a:lnTo>
                <a:lnTo>
                  <a:pt x="0" y="2057400"/>
                </a:lnTo>
                <a:lnTo>
                  <a:pt x="0" y="0"/>
                </a:lnTo>
                <a:close/>
              </a:path>
            </a:pathLst>
          </a:custGeom>
          <a:blipFill rotWithShape="1">
            <a:blip r:embed="rId4">
              <a:alphaModFix/>
            </a:blip>
            <a:stretch>
              <a:fillRect b="0" l="0" r="0" t="0"/>
            </a:stretch>
          </a:blipFill>
          <a:ln>
            <a:noFill/>
          </a:ln>
        </p:spPr>
      </p:sp>
      <p:grpSp>
        <p:nvGrpSpPr>
          <p:cNvPr id="194" name="Google Shape;194;p21"/>
          <p:cNvGrpSpPr/>
          <p:nvPr/>
        </p:nvGrpSpPr>
        <p:grpSpPr>
          <a:xfrm>
            <a:off x="10953381" y="2689742"/>
            <a:ext cx="4824284" cy="1234292"/>
            <a:chOff x="0" y="-47625"/>
            <a:chExt cx="1270593" cy="325081"/>
          </a:xfrm>
        </p:grpSpPr>
        <p:sp>
          <p:nvSpPr>
            <p:cNvPr id="195" name="Google Shape;195;p21"/>
            <p:cNvSpPr/>
            <p:nvPr/>
          </p:nvSpPr>
          <p:spPr>
            <a:xfrm>
              <a:off x="0" y="0"/>
              <a:ext cx="1270593" cy="277456"/>
            </a:xfrm>
            <a:custGeom>
              <a:rect b="b" l="l" r="r" t="t"/>
              <a:pathLst>
                <a:path extrusionOk="0" h="277456" w="1270593">
                  <a:moveTo>
                    <a:pt x="22467" y="0"/>
                  </a:moveTo>
                  <a:lnTo>
                    <a:pt x="1248126" y="0"/>
                  </a:lnTo>
                  <a:cubicBezTo>
                    <a:pt x="1260534" y="0"/>
                    <a:pt x="1270593" y="10059"/>
                    <a:pt x="1270593" y="22467"/>
                  </a:cubicBezTo>
                  <a:lnTo>
                    <a:pt x="1270593" y="254989"/>
                  </a:lnTo>
                  <a:cubicBezTo>
                    <a:pt x="1270593" y="267397"/>
                    <a:pt x="1260534" y="277456"/>
                    <a:pt x="1248126" y="277456"/>
                  </a:cubicBezTo>
                  <a:lnTo>
                    <a:pt x="22467" y="277456"/>
                  </a:lnTo>
                  <a:cubicBezTo>
                    <a:pt x="16508" y="277456"/>
                    <a:pt x="10794" y="275089"/>
                    <a:pt x="6580" y="270876"/>
                  </a:cubicBezTo>
                  <a:cubicBezTo>
                    <a:pt x="2367" y="266662"/>
                    <a:pt x="0" y="260948"/>
                    <a:pt x="0" y="254989"/>
                  </a:cubicBezTo>
                  <a:lnTo>
                    <a:pt x="0" y="22467"/>
                  </a:lnTo>
                  <a:cubicBezTo>
                    <a:pt x="0" y="10059"/>
                    <a:pt x="10059" y="0"/>
                    <a:pt x="22467" y="0"/>
                  </a:cubicBezTo>
                  <a:close/>
                </a:path>
              </a:pathLst>
            </a:custGeom>
            <a:solidFill>
              <a:srgbClr val="305BCE"/>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p:cNvSpPr txBox="1"/>
            <p:nvPr/>
          </p:nvSpPr>
          <p:spPr>
            <a:xfrm>
              <a:off x="0" y="-47625"/>
              <a:ext cx="1270593" cy="325081"/>
            </a:xfrm>
            <a:prstGeom prst="rect">
              <a:avLst/>
            </a:prstGeom>
            <a:noFill/>
            <a:ln>
              <a:noFill/>
            </a:ln>
          </p:spPr>
          <p:txBody>
            <a:bodyPr anchorCtr="0" anchor="ctr" bIns="50800" lIns="50800" spcFirstLastPara="1" rIns="50800" wrap="square" tIns="50800">
              <a:noAutofit/>
            </a:bodyPr>
            <a:lstStyle/>
            <a:p>
              <a:pPr indent="0" lvl="0" marL="0" marR="0" rtl="0" algn="ctr">
                <a:lnSpc>
                  <a:spcPct val="17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7" name="Google Shape;197;p21"/>
          <p:cNvGrpSpPr/>
          <p:nvPr/>
        </p:nvGrpSpPr>
        <p:grpSpPr>
          <a:xfrm>
            <a:off x="10953381" y="6241007"/>
            <a:ext cx="4824284" cy="1234292"/>
            <a:chOff x="0" y="-47625"/>
            <a:chExt cx="1270593" cy="325081"/>
          </a:xfrm>
        </p:grpSpPr>
        <p:sp>
          <p:nvSpPr>
            <p:cNvPr id="198" name="Google Shape;198;p21"/>
            <p:cNvSpPr/>
            <p:nvPr/>
          </p:nvSpPr>
          <p:spPr>
            <a:xfrm>
              <a:off x="0" y="0"/>
              <a:ext cx="1270593" cy="277456"/>
            </a:xfrm>
            <a:custGeom>
              <a:rect b="b" l="l" r="r" t="t"/>
              <a:pathLst>
                <a:path extrusionOk="0" h="277456" w="1270593">
                  <a:moveTo>
                    <a:pt x="22467" y="0"/>
                  </a:moveTo>
                  <a:lnTo>
                    <a:pt x="1248126" y="0"/>
                  </a:lnTo>
                  <a:cubicBezTo>
                    <a:pt x="1260534" y="0"/>
                    <a:pt x="1270593" y="10059"/>
                    <a:pt x="1270593" y="22467"/>
                  </a:cubicBezTo>
                  <a:lnTo>
                    <a:pt x="1270593" y="254989"/>
                  </a:lnTo>
                  <a:cubicBezTo>
                    <a:pt x="1270593" y="267397"/>
                    <a:pt x="1260534" y="277456"/>
                    <a:pt x="1248126" y="277456"/>
                  </a:cubicBezTo>
                  <a:lnTo>
                    <a:pt x="22467" y="277456"/>
                  </a:lnTo>
                  <a:cubicBezTo>
                    <a:pt x="16508" y="277456"/>
                    <a:pt x="10794" y="275089"/>
                    <a:pt x="6580" y="270876"/>
                  </a:cubicBezTo>
                  <a:cubicBezTo>
                    <a:pt x="2367" y="266662"/>
                    <a:pt x="0" y="260948"/>
                    <a:pt x="0" y="254989"/>
                  </a:cubicBezTo>
                  <a:lnTo>
                    <a:pt x="0" y="22467"/>
                  </a:lnTo>
                  <a:cubicBezTo>
                    <a:pt x="0" y="10059"/>
                    <a:pt x="10059" y="0"/>
                    <a:pt x="22467" y="0"/>
                  </a:cubicBezTo>
                  <a:close/>
                </a:path>
              </a:pathLst>
            </a:custGeom>
            <a:solidFill>
              <a:srgbClr val="305BCE"/>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txBox="1"/>
            <p:nvPr/>
          </p:nvSpPr>
          <p:spPr>
            <a:xfrm>
              <a:off x="0" y="-47625"/>
              <a:ext cx="1270593" cy="325081"/>
            </a:xfrm>
            <a:prstGeom prst="rect">
              <a:avLst/>
            </a:prstGeom>
            <a:noFill/>
            <a:ln>
              <a:noFill/>
            </a:ln>
          </p:spPr>
          <p:txBody>
            <a:bodyPr anchorCtr="0" anchor="ctr" bIns="50800" lIns="50800" spcFirstLastPara="1" rIns="50800" wrap="square" tIns="50800">
              <a:noAutofit/>
            </a:bodyPr>
            <a:lstStyle/>
            <a:p>
              <a:pPr indent="0" lvl="0" marL="0" marR="0" rtl="0" algn="ctr">
                <a:lnSpc>
                  <a:spcPct val="17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0" name="Google Shape;200;p21"/>
          <p:cNvGrpSpPr/>
          <p:nvPr/>
        </p:nvGrpSpPr>
        <p:grpSpPr>
          <a:xfrm>
            <a:off x="10953381" y="3995626"/>
            <a:ext cx="4824284" cy="1234292"/>
            <a:chOff x="0" y="-47625"/>
            <a:chExt cx="1270593" cy="325081"/>
          </a:xfrm>
        </p:grpSpPr>
        <p:sp>
          <p:nvSpPr>
            <p:cNvPr id="201" name="Google Shape;201;p21"/>
            <p:cNvSpPr/>
            <p:nvPr/>
          </p:nvSpPr>
          <p:spPr>
            <a:xfrm>
              <a:off x="0" y="0"/>
              <a:ext cx="1270593" cy="277456"/>
            </a:xfrm>
            <a:custGeom>
              <a:rect b="b" l="l" r="r" t="t"/>
              <a:pathLst>
                <a:path extrusionOk="0" h="277456" w="1270593">
                  <a:moveTo>
                    <a:pt x="22467" y="0"/>
                  </a:moveTo>
                  <a:lnTo>
                    <a:pt x="1248126" y="0"/>
                  </a:lnTo>
                  <a:cubicBezTo>
                    <a:pt x="1260534" y="0"/>
                    <a:pt x="1270593" y="10059"/>
                    <a:pt x="1270593" y="22467"/>
                  </a:cubicBezTo>
                  <a:lnTo>
                    <a:pt x="1270593" y="254989"/>
                  </a:lnTo>
                  <a:cubicBezTo>
                    <a:pt x="1270593" y="267397"/>
                    <a:pt x="1260534" y="277456"/>
                    <a:pt x="1248126" y="277456"/>
                  </a:cubicBezTo>
                  <a:lnTo>
                    <a:pt x="22467" y="277456"/>
                  </a:lnTo>
                  <a:cubicBezTo>
                    <a:pt x="16508" y="277456"/>
                    <a:pt x="10794" y="275089"/>
                    <a:pt x="6580" y="270876"/>
                  </a:cubicBezTo>
                  <a:cubicBezTo>
                    <a:pt x="2367" y="266662"/>
                    <a:pt x="0" y="260948"/>
                    <a:pt x="0" y="254989"/>
                  </a:cubicBezTo>
                  <a:lnTo>
                    <a:pt x="0" y="22467"/>
                  </a:lnTo>
                  <a:cubicBezTo>
                    <a:pt x="0" y="10059"/>
                    <a:pt x="10059" y="0"/>
                    <a:pt x="22467" y="0"/>
                  </a:cubicBezTo>
                  <a:close/>
                </a:path>
              </a:pathLst>
            </a:custGeom>
            <a:solidFill>
              <a:srgbClr val="305BCE"/>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1"/>
            <p:cNvSpPr txBox="1"/>
            <p:nvPr/>
          </p:nvSpPr>
          <p:spPr>
            <a:xfrm>
              <a:off x="0" y="-47625"/>
              <a:ext cx="1270593" cy="325081"/>
            </a:xfrm>
            <a:prstGeom prst="rect">
              <a:avLst/>
            </a:prstGeom>
            <a:noFill/>
            <a:ln>
              <a:noFill/>
            </a:ln>
          </p:spPr>
          <p:txBody>
            <a:bodyPr anchorCtr="0" anchor="ctr" bIns="50800" lIns="50800" spcFirstLastPara="1" rIns="50800" wrap="square" tIns="50800">
              <a:noAutofit/>
            </a:bodyPr>
            <a:lstStyle/>
            <a:p>
              <a:pPr indent="0" lvl="0" marL="0" marR="0" rtl="0" algn="ctr">
                <a:lnSpc>
                  <a:spcPct val="17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3" name="Google Shape;203;p21"/>
          <p:cNvGrpSpPr/>
          <p:nvPr/>
        </p:nvGrpSpPr>
        <p:grpSpPr>
          <a:xfrm>
            <a:off x="10953381" y="7546891"/>
            <a:ext cx="4824284" cy="1234292"/>
            <a:chOff x="0" y="-47625"/>
            <a:chExt cx="1270593" cy="325081"/>
          </a:xfrm>
        </p:grpSpPr>
        <p:sp>
          <p:nvSpPr>
            <p:cNvPr id="204" name="Google Shape;204;p21"/>
            <p:cNvSpPr/>
            <p:nvPr/>
          </p:nvSpPr>
          <p:spPr>
            <a:xfrm>
              <a:off x="0" y="0"/>
              <a:ext cx="1270593" cy="277456"/>
            </a:xfrm>
            <a:custGeom>
              <a:rect b="b" l="l" r="r" t="t"/>
              <a:pathLst>
                <a:path extrusionOk="0" h="277456" w="1270593">
                  <a:moveTo>
                    <a:pt x="22467" y="0"/>
                  </a:moveTo>
                  <a:lnTo>
                    <a:pt x="1248126" y="0"/>
                  </a:lnTo>
                  <a:cubicBezTo>
                    <a:pt x="1260534" y="0"/>
                    <a:pt x="1270593" y="10059"/>
                    <a:pt x="1270593" y="22467"/>
                  </a:cubicBezTo>
                  <a:lnTo>
                    <a:pt x="1270593" y="254989"/>
                  </a:lnTo>
                  <a:cubicBezTo>
                    <a:pt x="1270593" y="267397"/>
                    <a:pt x="1260534" y="277456"/>
                    <a:pt x="1248126" y="277456"/>
                  </a:cubicBezTo>
                  <a:lnTo>
                    <a:pt x="22467" y="277456"/>
                  </a:lnTo>
                  <a:cubicBezTo>
                    <a:pt x="16508" y="277456"/>
                    <a:pt x="10794" y="275089"/>
                    <a:pt x="6580" y="270876"/>
                  </a:cubicBezTo>
                  <a:cubicBezTo>
                    <a:pt x="2367" y="266662"/>
                    <a:pt x="0" y="260948"/>
                    <a:pt x="0" y="254989"/>
                  </a:cubicBezTo>
                  <a:lnTo>
                    <a:pt x="0" y="22467"/>
                  </a:lnTo>
                  <a:cubicBezTo>
                    <a:pt x="0" y="10059"/>
                    <a:pt x="10059" y="0"/>
                    <a:pt x="22467" y="0"/>
                  </a:cubicBezTo>
                  <a:close/>
                </a:path>
              </a:pathLst>
            </a:custGeom>
            <a:solidFill>
              <a:srgbClr val="305BCE"/>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txBox="1"/>
            <p:nvPr/>
          </p:nvSpPr>
          <p:spPr>
            <a:xfrm>
              <a:off x="0" y="-47625"/>
              <a:ext cx="1270593" cy="325081"/>
            </a:xfrm>
            <a:prstGeom prst="rect">
              <a:avLst/>
            </a:prstGeom>
            <a:noFill/>
            <a:ln>
              <a:noFill/>
            </a:ln>
          </p:spPr>
          <p:txBody>
            <a:bodyPr anchorCtr="0" anchor="ctr" bIns="50800" lIns="50800" spcFirstLastPara="1" rIns="50800" wrap="square" tIns="50800">
              <a:noAutofit/>
            </a:bodyPr>
            <a:lstStyle/>
            <a:p>
              <a:pPr indent="0" lvl="0" marL="0" marR="0" rtl="0" algn="ctr">
                <a:lnSpc>
                  <a:spcPct val="17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06" name="Google Shape;206;p21"/>
          <p:cNvCxnSpPr/>
          <p:nvPr/>
        </p:nvCxnSpPr>
        <p:spPr>
          <a:xfrm>
            <a:off x="3535459" y="5723680"/>
            <a:ext cx="1075588" cy="0"/>
          </a:xfrm>
          <a:prstGeom prst="straightConnector1">
            <a:avLst/>
          </a:prstGeom>
          <a:noFill/>
          <a:ln cap="flat" cmpd="sng" w="38100">
            <a:solidFill>
              <a:srgbClr val="FFFFFF"/>
            </a:solidFill>
            <a:prstDash val="solid"/>
            <a:round/>
            <a:headEnd len="sm" w="sm" type="none"/>
            <a:tailEnd len="sm" w="sm" type="none"/>
          </a:ln>
        </p:spPr>
      </p:cxnSp>
      <p:cxnSp>
        <p:nvCxnSpPr>
          <p:cNvPr id="207" name="Google Shape;207;p21"/>
          <p:cNvCxnSpPr/>
          <p:nvPr/>
        </p:nvCxnSpPr>
        <p:spPr>
          <a:xfrm>
            <a:off x="6272561" y="3864806"/>
            <a:ext cx="1391438" cy="0"/>
          </a:xfrm>
          <a:prstGeom prst="straightConnector1">
            <a:avLst/>
          </a:prstGeom>
          <a:noFill/>
          <a:ln cap="flat" cmpd="sng" w="38100">
            <a:solidFill>
              <a:srgbClr val="FFFFFF"/>
            </a:solidFill>
            <a:prstDash val="solid"/>
            <a:round/>
            <a:headEnd len="sm" w="sm" type="none"/>
            <a:tailEnd len="sm" w="sm" type="none"/>
          </a:ln>
        </p:spPr>
      </p:cxnSp>
      <p:cxnSp>
        <p:nvCxnSpPr>
          <p:cNvPr id="208" name="Google Shape;208;p21"/>
          <p:cNvCxnSpPr/>
          <p:nvPr/>
        </p:nvCxnSpPr>
        <p:spPr>
          <a:xfrm>
            <a:off x="6272561" y="7579406"/>
            <a:ext cx="1391438" cy="0"/>
          </a:xfrm>
          <a:prstGeom prst="straightConnector1">
            <a:avLst/>
          </a:prstGeom>
          <a:noFill/>
          <a:ln cap="flat" cmpd="sng" w="38100">
            <a:solidFill>
              <a:srgbClr val="FFFFFF"/>
            </a:solidFill>
            <a:prstDash val="solid"/>
            <a:round/>
            <a:headEnd len="sm" w="sm" type="none"/>
            <a:tailEnd len="sm" w="sm" type="none"/>
          </a:ln>
        </p:spPr>
      </p:cxnSp>
      <p:cxnSp>
        <p:nvCxnSpPr>
          <p:cNvPr id="209" name="Google Shape;209;p21"/>
          <p:cNvCxnSpPr/>
          <p:nvPr/>
        </p:nvCxnSpPr>
        <p:spPr>
          <a:xfrm>
            <a:off x="7663999" y="3221389"/>
            <a:ext cx="709419" cy="0"/>
          </a:xfrm>
          <a:prstGeom prst="straightConnector1">
            <a:avLst/>
          </a:prstGeom>
          <a:noFill/>
          <a:ln cap="flat" cmpd="sng" w="38100">
            <a:solidFill>
              <a:srgbClr val="FFFFFF"/>
            </a:solidFill>
            <a:prstDash val="solid"/>
            <a:round/>
            <a:headEnd len="sm" w="sm" type="none"/>
            <a:tailEnd len="sm" w="sm" type="none"/>
          </a:ln>
        </p:spPr>
      </p:cxnSp>
      <p:cxnSp>
        <p:nvCxnSpPr>
          <p:cNvPr id="210" name="Google Shape;210;p21"/>
          <p:cNvCxnSpPr/>
          <p:nvPr/>
        </p:nvCxnSpPr>
        <p:spPr>
          <a:xfrm>
            <a:off x="7663999" y="6935989"/>
            <a:ext cx="709419" cy="0"/>
          </a:xfrm>
          <a:prstGeom prst="straightConnector1">
            <a:avLst/>
          </a:prstGeom>
          <a:noFill/>
          <a:ln cap="flat" cmpd="sng" w="38100">
            <a:solidFill>
              <a:srgbClr val="FFFFFF"/>
            </a:solidFill>
            <a:prstDash val="solid"/>
            <a:round/>
            <a:headEnd len="sm" w="sm" type="none"/>
            <a:tailEnd len="sm" w="sm" type="none"/>
          </a:ln>
        </p:spPr>
      </p:cxnSp>
      <p:cxnSp>
        <p:nvCxnSpPr>
          <p:cNvPr id="211" name="Google Shape;211;p21"/>
          <p:cNvCxnSpPr/>
          <p:nvPr/>
        </p:nvCxnSpPr>
        <p:spPr>
          <a:xfrm>
            <a:off x="7663999" y="4508223"/>
            <a:ext cx="709419" cy="0"/>
          </a:xfrm>
          <a:prstGeom prst="straightConnector1">
            <a:avLst/>
          </a:prstGeom>
          <a:noFill/>
          <a:ln cap="flat" cmpd="sng" w="38100">
            <a:solidFill>
              <a:srgbClr val="FFFFFF"/>
            </a:solidFill>
            <a:prstDash val="solid"/>
            <a:round/>
            <a:headEnd len="sm" w="sm" type="none"/>
            <a:tailEnd len="sm" w="sm" type="none"/>
          </a:ln>
        </p:spPr>
      </p:cxnSp>
      <p:cxnSp>
        <p:nvCxnSpPr>
          <p:cNvPr id="212" name="Google Shape;212;p21"/>
          <p:cNvCxnSpPr/>
          <p:nvPr/>
        </p:nvCxnSpPr>
        <p:spPr>
          <a:xfrm>
            <a:off x="7663999" y="8222823"/>
            <a:ext cx="709419" cy="0"/>
          </a:xfrm>
          <a:prstGeom prst="straightConnector1">
            <a:avLst/>
          </a:prstGeom>
          <a:noFill/>
          <a:ln cap="flat" cmpd="sng" w="38100">
            <a:solidFill>
              <a:srgbClr val="FFFFFF"/>
            </a:solidFill>
            <a:prstDash val="solid"/>
            <a:round/>
            <a:headEnd len="sm" w="sm" type="none"/>
            <a:tailEnd len="sm" w="sm" type="none"/>
          </a:ln>
        </p:spPr>
      </p:cxnSp>
      <p:cxnSp>
        <p:nvCxnSpPr>
          <p:cNvPr id="213" name="Google Shape;213;p21"/>
          <p:cNvCxnSpPr/>
          <p:nvPr/>
        </p:nvCxnSpPr>
        <p:spPr>
          <a:xfrm>
            <a:off x="4611047" y="3864902"/>
            <a:ext cx="745294" cy="0"/>
          </a:xfrm>
          <a:prstGeom prst="straightConnector1">
            <a:avLst/>
          </a:prstGeom>
          <a:noFill/>
          <a:ln cap="flat" cmpd="sng" w="38100">
            <a:solidFill>
              <a:srgbClr val="FFFFFF"/>
            </a:solidFill>
            <a:prstDash val="solid"/>
            <a:round/>
            <a:headEnd len="sm" w="sm" type="none"/>
            <a:tailEnd len="sm" w="sm" type="none"/>
          </a:ln>
        </p:spPr>
      </p:cxnSp>
      <p:cxnSp>
        <p:nvCxnSpPr>
          <p:cNvPr id="214" name="Google Shape;214;p21"/>
          <p:cNvCxnSpPr/>
          <p:nvPr/>
        </p:nvCxnSpPr>
        <p:spPr>
          <a:xfrm>
            <a:off x="4611047" y="7582362"/>
            <a:ext cx="745294" cy="0"/>
          </a:xfrm>
          <a:prstGeom prst="straightConnector1">
            <a:avLst/>
          </a:prstGeom>
          <a:noFill/>
          <a:ln cap="flat" cmpd="sng" w="38100">
            <a:solidFill>
              <a:srgbClr val="FFFFFF"/>
            </a:solidFill>
            <a:prstDash val="solid"/>
            <a:round/>
            <a:headEnd len="sm" w="sm" type="none"/>
            <a:tailEnd len="sm" w="sm" type="none"/>
          </a:ln>
        </p:spPr>
      </p:cxnSp>
      <p:cxnSp>
        <p:nvCxnSpPr>
          <p:cNvPr id="215" name="Google Shape;215;p21"/>
          <p:cNvCxnSpPr/>
          <p:nvPr/>
        </p:nvCxnSpPr>
        <p:spPr>
          <a:xfrm flipH="1" rot="10800000">
            <a:off x="4611047" y="3845852"/>
            <a:ext cx="19050" cy="3755656"/>
          </a:xfrm>
          <a:prstGeom prst="straightConnector1">
            <a:avLst/>
          </a:prstGeom>
          <a:noFill/>
          <a:ln cap="flat" cmpd="sng" w="38100">
            <a:solidFill>
              <a:srgbClr val="FFFFFF"/>
            </a:solidFill>
            <a:prstDash val="solid"/>
            <a:round/>
            <a:headEnd len="sm" w="sm" type="none"/>
            <a:tailEnd len="sm" w="sm" type="none"/>
          </a:ln>
        </p:spPr>
      </p:cxnSp>
      <p:cxnSp>
        <p:nvCxnSpPr>
          <p:cNvPr id="216" name="Google Shape;216;p21"/>
          <p:cNvCxnSpPr/>
          <p:nvPr/>
        </p:nvCxnSpPr>
        <p:spPr>
          <a:xfrm rot="10800000">
            <a:off x="7663999" y="3202339"/>
            <a:ext cx="0" cy="1324934"/>
          </a:xfrm>
          <a:prstGeom prst="straightConnector1">
            <a:avLst/>
          </a:prstGeom>
          <a:noFill/>
          <a:ln cap="flat" cmpd="sng" w="38100">
            <a:solidFill>
              <a:srgbClr val="FFFFFF"/>
            </a:solidFill>
            <a:prstDash val="solid"/>
            <a:round/>
            <a:headEnd len="sm" w="sm" type="none"/>
            <a:tailEnd len="sm" w="sm" type="none"/>
          </a:ln>
        </p:spPr>
      </p:cxnSp>
      <p:cxnSp>
        <p:nvCxnSpPr>
          <p:cNvPr id="217" name="Google Shape;217;p21"/>
          <p:cNvCxnSpPr/>
          <p:nvPr/>
        </p:nvCxnSpPr>
        <p:spPr>
          <a:xfrm rot="10800000">
            <a:off x="7663999" y="6916939"/>
            <a:ext cx="0" cy="1324934"/>
          </a:xfrm>
          <a:prstGeom prst="straightConnector1">
            <a:avLst/>
          </a:prstGeom>
          <a:noFill/>
          <a:ln cap="flat" cmpd="sng" w="38100">
            <a:solidFill>
              <a:srgbClr val="FFFFFF"/>
            </a:solidFill>
            <a:prstDash val="solid"/>
            <a:round/>
            <a:headEnd len="sm" w="sm" type="none"/>
            <a:tailEnd len="sm" w="sm" type="none"/>
          </a:ln>
        </p:spPr>
      </p:cxnSp>
      <p:grpSp>
        <p:nvGrpSpPr>
          <p:cNvPr id="218" name="Google Shape;218;p21"/>
          <p:cNvGrpSpPr/>
          <p:nvPr/>
        </p:nvGrpSpPr>
        <p:grpSpPr>
          <a:xfrm>
            <a:off x="5375081" y="3409151"/>
            <a:ext cx="911502" cy="911502"/>
            <a:chOff x="0" y="0"/>
            <a:chExt cx="812800" cy="812800"/>
          </a:xfrm>
        </p:grpSpPr>
        <p:sp>
          <p:nvSpPr>
            <p:cNvPr id="219" name="Google Shape;219;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305BCE"/>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1" name="Google Shape;221;p21"/>
          <p:cNvGrpSpPr/>
          <p:nvPr/>
        </p:nvGrpSpPr>
        <p:grpSpPr>
          <a:xfrm>
            <a:off x="5375081" y="7145757"/>
            <a:ext cx="911502" cy="911502"/>
            <a:chOff x="0" y="0"/>
            <a:chExt cx="812800" cy="812800"/>
          </a:xfrm>
        </p:grpSpPr>
        <p:sp>
          <p:nvSpPr>
            <p:cNvPr id="222" name="Google Shape;22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305BCE"/>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4" name="Google Shape;224;p21"/>
          <p:cNvSpPr txBox="1"/>
          <p:nvPr/>
        </p:nvSpPr>
        <p:spPr>
          <a:xfrm>
            <a:off x="3138301" y="754583"/>
            <a:ext cx="12011397" cy="1325499"/>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8700" u="none" cap="none" strike="noStrike">
                <a:solidFill>
                  <a:srgbClr val="FFCA04"/>
                </a:solidFill>
                <a:latin typeface="Paytone One"/>
                <a:ea typeface="Paytone One"/>
                <a:cs typeface="Paytone One"/>
                <a:sym typeface="Paytone One"/>
              </a:rPr>
              <a:t>BRAINSTORM &amp; IDEAS</a:t>
            </a:r>
            <a:endParaRPr/>
          </a:p>
        </p:txBody>
      </p:sp>
      <p:sp>
        <p:nvSpPr>
          <p:cNvPr id="225" name="Google Shape;225;p21"/>
          <p:cNvSpPr txBox="1"/>
          <p:nvPr/>
        </p:nvSpPr>
        <p:spPr>
          <a:xfrm>
            <a:off x="1587169" y="5356488"/>
            <a:ext cx="1412156" cy="627217"/>
          </a:xfrm>
          <a:prstGeom prst="rect">
            <a:avLst/>
          </a:prstGeom>
          <a:noFill/>
          <a:ln>
            <a:noFill/>
          </a:ln>
        </p:spPr>
        <p:txBody>
          <a:bodyPr anchorCtr="0" anchor="t" bIns="0" lIns="0" spcFirstLastPara="1" rIns="0" wrap="square" tIns="0">
            <a:spAutoFit/>
          </a:bodyPr>
          <a:lstStyle/>
          <a:p>
            <a:pPr indent="0" lvl="1" marL="0" marR="0" rtl="0" algn="ctr">
              <a:lnSpc>
                <a:spcPct val="142986"/>
              </a:lnSpc>
              <a:spcBef>
                <a:spcPts val="0"/>
              </a:spcBef>
              <a:spcAft>
                <a:spcPts val="0"/>
              </a:spcAft>
              <a:buNone/>
            </a:pPr>
            <a:r>
              <a:rPr b="0" i="0" lang="en-US" sz="3636" u="none" cap="none" strike="noStrike">
                <a:solidFill>
                  <a:srgbClr val="FFFFFF"/>
                </a:solidFill>
                <a:latin typeface="Paytone One"/>
                <a:ea typeface="Paytone One"/>
                <a:cs typeface="Paytone One"/>
                <a:sym typeface="Paytone One"/>
              </a:rPr>
              <a:t>IDEA 1</a:t>
            </a:r>
            <a:endParaRPr/>
          </a:p>
        </p:txBody>
      </p:sp>
      <p:sp>
        <p:nvSpPr>
          <p:cNvPr id="226" name="Google Shape;226;p21"/>
          <p:cNvSpPr txBox="1"/>
          <p:nvPr/>
        </p:nvSpPr>
        <p:spPr>
          <a:xfrm>
            <a:off x="5669458" y="3497614"/>
            <a:ext cx="322748" cy="620084"/>
          </a:xfrm>
          <a:prstGeom prst="rect">
            <a:avLst/>
          </a:prstGeom>
          <a:noFill/>
          <a:ln>
            <a:noFill/>
          </a:ln>
        </p:spPr>
        <p:txBody>
          <a:bodyPr anchorCtr="0" anchor="t" bIns="0" lIns="0" spcFirstLastPara="1" rIns="0" wrap="square" tIns="0">
            <a:spAutoFit/>
          </a:bodyPr>
          <a:lstStyle/>
          <a:p>
            <a:pPr indent="0" lvl="1" marL="0" marR="0" rtl="0" algn="ctr">
              <a:lnSpc>
                <a:spcPct val="142986"/>
              </a:lnSpc>
              <a:spcBef>
                <a:spcPts val="0"/>
              </a:spcBef>
              <a:spcAft>
                <a:spcPts val="0"/>
              </a:spcAft>
              <a:buNone/>
            </a:pPr>
            <a:r>
              <a:rPr b="0" i="0" lang="en-US" sz="3636" u="none" cap="none" strike="noStrike">
                <a:solidFill>
                  <a:srgbClr val="FFFFFF"/>
                </a:solidFill>
                <a:latin typeface="Paytone One"/>
                <a:ea typeface="Paytone One"/>
                <a:cs typeface="Paytone One"/>
                <a:sym typeface="Paytone One"/>
              </a:rPr>
              <a:t>A</a:t>
            </a:r>
            <a:endParaRPr/>
          </a:p>
        </p:txBody>
      </p:sp>
      <p:sp>
        <p:nvSpPr>
          <p:cNvPr id="227" name="Google Shape;227;p21"/>
          <p:cNvSpPr txBox="1"/>
          <p:nvPr/>
        </p:nvSpPr>
        <p:spPr>
          <a:xfrm>
            <a:off x="8883840" y="2908920"/>
            <a:ext cx="1259915" cy="629609"/>
          </a:xfrm>
          <a:prstGeom prst="rect">
            <a:avLst/>
          </a:prstGeom>
          <a:noFill/>
          <a:ln>
            <a:noFill/>
          </a:ln>
        </p:spPr>
        <p:txBody>
          <a:bodyPr anchorCtr="0" anchor="t" bIns="0" lIns="0" spcFirstLastPara="1" rIns="0" wrap="square" tIns="0">
            <a:spAutoFit/>
          </a:bodyPr>
          <a:lstStyle/>
          <a:p>
            <a:pPr indent="0" lvl="1" marL="0" marR="0" rtl="0" algn="ctr">
              <a:lnSpc>
                <a:spcPct val="142986"/>
              </a:lnSpc>
              <a:spcBef>
                <a:spcPts val="0"/>
              </a:spcBef>
              <a:spcAft>
                <a:spcPts val="0"/>
              </a:spcAft>
              <a:buNone/>
            </a:pPr>
            <a:r>
              <a:rPr b="1" i="0" lang="en-US" sz="3636" u="none" cap="none" strike="noStrike">
                <a:solidFill>
                  <a:srgbClr val="FFFFFF"/>
                </a:solidFill>
                <a:latin typeface="Lato"/>
                <a:ea typeface="Lato"/>
                <a:cs typeface="Lato"/>
                <a:sym typeface="Lato"/>
              </a:rPr>
              <a:t>Idea 1</a:t>
            </a:r>
            <a:endParaRPr/>
          </a:p>
        </p:txBody>
      </p:sp>
      <p:sp>
        <p:nvSpPr>
          <p:cNvPr id="228" name="Google Shape;228;p21"/>
          <p:cNvSpPr txBox="1"/>
          <p:nvPr/>
        </p:nvSpPr>
        <p:spPr>
          <a:xfrm>
            <a:off x="8883840" y="6623520"/>
            <a:ext cx="1259915" cy="629609"/>
          </a:xfrm>
          <a:prstGeom prst="rect">
            <a:avLst/>
          </a:prstGeom>
          <a:noFill/>
          <a:ln>
            <a:noFill/>
          </a:ln>
        </p:spPr>
        <p:txBody>
          <a:bodyPr anchorCtr="0" anchor="t" bIns="0" lIns="0" spcFirstLastPara="1" rIns="0" wrap="square" tIns="0">
            <a:spAutoFit/>
          </a:bodyPr>
          <a:lstStyle/>
          <a:p>
            <a:pPr indent="0" lvl="1" marL="0" marR="0" rtl="0" algn="ctr">
              <a:lnSpc>
                <a:spcPct val="142986"/>
              </a:lnSpc>
              <a:spcBef>
                <a:spcPts val="0"/>
              </a:spcBef>
              <a:spcAft>
                <a:spcPts val="0"/>
              </a:spcAft>
              <a:buNone/>
            </a:pPr>
            <a:r>
              <a:rPr b="1" i="0" lang="en-US" sz="3636" u="none" cap="none" strike="noStrike">
                <a:solidFill>
                  <a:srgbClr val="FFFFFF"/>
                </a:solidFill>
                <a:latin typeface="Lato"/>
                <a:ea typeface="Lato"/>
                <a:cs typeface="Lato"/>
                <a:sym typeface="Lato"/>
              </a:rPr>
              <a:t>Idea 1</a:t>
            </a:r>
            <a:endParaRPr/>
          </a:p>
        </p:txBody>
      </p:sp>
      <p:sp>
        <p:nvSpPr>
          <p:cNvPr id="229" name="Google Shape;229;p21"/>
          <p:cNvSpPr txBox="1"/>
          <p:nvPr/>
        </p:nvSpPr>
        <p:spPr>
          <a:xfrm>
            <a:off x="8883840" y="4150556"/>
            <a:ext cx="1259915" cy="629609"/>
          </a:xfrm>
          <a:prstGeom prst="rect">
            <a:avLst/>
          </a:prstGeom>
          <a:noFill/>
          <a:ln>
            <a:noFill/>
          </a:ln>
        </p:spPr>
        <p:txBody>
          <a:bodyPr anchorCtr="0" anchor="t" bIns="0" lIns="0" spcFirstLastPara="1" rIns="0" wrap="square" tIns="0">
            <a:spAutoFit/>
          </a:bodyPr>
          <a:lstStyle/>
          <a:p>
            <a:pPr indent="0" lvl="1" marL="0" marR="0" rtl="0" algn="ctr">
              <a:lnSpc>
                <a:spcPct val="142986"/>
              </a:lnSpc>
              <a:spcBef>
                <a:spcPts val="0"/>
              </a:spcBef>
              <a:spcAft>
                <a:spcPts val="0"/>
              </a:spcAft>
              <a:buNone/>
            </a:pPr>
            <a:r>
              <a:rPr b="1" i="0" lang="en-US" sz="3636" u="none" cap="none" strike="noStrike">
                <a:solidFill>
                  <a:srgbClr val="FFFFFF"/>
                </a:solidFill>
                <a:latin typeface="Lato"/>
                <a:ea typeface="Lato"/>
                <a:cs typeface="Lato"/>
                <a:sym typeface="Lato"/>
              </a:rPr>
              <a:t>Idea 2</a:t>
            </a:r>
            <a:endParaRPr/>
          </a:p>
        </p:txBody>
      </p:sp>
      <p:sp>
        <p:nvSpPr>
          <p:cNvPr id="230" name="Google Shape;230;p21"/>
          <p:cNvSpPr txBox="1"/>
          <p:nvPr/>
        </p:nvSpPr>
        <p:spPr>
          <a:xfrm>
            <a:off x="8883840" y="7865156"/>
            <a:ext cx="1259915" cy="629609"/>
          </a:xfrm>
          <a:prstGeom prst="rect">
            <a:avLst/>
          </a:prstGeom>
          <a:noFill/>
          <a:ln>
            <a:noFill/>
          </a:ln>
        </p:spPr>
        <p:txBody>
          <a:bodyPr anchorCtr="0" anchor="t" bIns="0" lIns="0" spcFirstLastPara="1" rIns="0" wrap="square" tIns="0">
            <a:spAutoFit/>
          </a:bodyPr>
          <a:lstStyle/>
          <a:p>
            <a:pPr indent="0" lvl="1" marL="0" marR="0" rtl="0" algn="ctr">
              <a:lnSpc>
                <a:spcPct val="142986"/>
              </a:lnSpc>
              <a:spcBef>
                <a:spcPts val="0"/>
              </a:spcBef>
              <a:spcAft>
                <a:spcPts val="0"/>
              </a:spcAft>
              <a:buNone/>
            </a:pPr>
            <a:r>
              <a:rPr b="1" i="0" lang="en-US" sz="3636" u="none" cap="none" strike="noStrike">
                <a:solidFill>
                  <a:srgbClr val="FFFFFF"/>
                </a:solidFill>
                <a:latin typeface="Lato"/>
                <a:ea typeface="Lato"/>
                <a:cs typeface="Lato"/>
                <a:sym typeface="Lato"/>
              </a:rPr>
              <a:t>Idea 2</a:t>
            </a:r>
            <a:endParaRPr/>
          </a:p>
        </p:txBody>
      </p:sp>
      <p:sp>
        <p:nvSpPr>
          <p:cNvPr id="231" name="Google Shape;231;p21"/>
          <p:cNvSpPr txBox="1"/>
          <p:nvPr/>
        </p:nvSpPr>
        <p:spPr>
          <a:xfrm>
            <a:off x="5664379" y="7253270"/>
            <a:ext cx="332906" cy="620084"/>
          </a:xfrm>
          <a:prstGeom prst="rect">
            <a:avLst/>
          </a:prstGeom>
          <a:noFill/>
          <a:ln>
            <a:noFill/>
          </a:ln>
        </p:spPr>
        <p:txBody>
          <a:bodyPr anchorCtr="0" anchor="t" bIns="0" lIns="0" spcFirstLastPara="1" rIns="0" wrap="square" tIns="0">
            <a:spAutoFit/>
          </a:bodyPr>
          <a:lstStyle/>
          <a:p>
            <a:pPr indent="0" lvl="1" marL="0" marR="0" rtl="0" algn="ctr">
              <a:lnSpc>
                <a:spcPct val="142986"/>
              </a:lnSpc>
              <a:spcBef>
                <a:spcPts val="0"/>
              </a:spcBef>
              <a:spcAft>
                <a:spcPts val="0"/>
              </a:spcAft>
              <a:buNone/>
            </a:pPr>
            <a:r>
              <a:rPr b="0" i="0" lang="en-US" sz="3636" u="none" cap="none" strike="noStrike">
                <a:solidFill>
                  <a:srgbClr val="FFFFFF"/>
                </a:solidFill>
                <a:latin typeface="Paytone One"/>
                <a:ea typeface="Paytone One"/>
                <a:cs typeface="Paytone One"/>
                <a:sym typeface="Paytone One"/>
              </a:rPr>
              <a:t>B</a:t>
            </a:r>
            <a:endParaRPr/>
          </a:p>
        </p:txBody>
      </p:sp>
      <p:sp>
        <p:nvSpPr>
          <p:cNvPr id="232" name="Google Shape;232;p21"/>
          <p:cNvSpPr txBox="1"/>
          <p:nvPr/>
        </p:nvSpPr>
        <p:spPr>
          <a:xfrm>
            <a:off x="11483238" y="2982305"/>
            <a:ext cx="3764700" cy="7575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a:t>
            </a:r>
            <a:endParaRPr/>
          </a:p>
        </p:txBody>
      </p:sp>
      <p:sp>
        <p:nvSpPr>
          <p:cNvPr id="233" name="Google Shape;233;p21"/>
          <p:cNvSpPr txBox="1"/>
          <p:nvPr/>
        </p:nvSpPr>
        <p:spPr>
          <a:xfrm>
            <a:off x="11483238" y="6533570"/>
            <a:ext cx="3764700" cy="7575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a:t>
            </a:r>
            <a:endParaRPr/>
          </a:p>
        </p:txBody>
      </p:sp>
      <p:sp>
        <p:nvSpPr>
          <p:cNvPr id="234" name="Google Shape;234;p21"/>
          <p:cNvSpPr txBox="1"/>
          <p:nvPr/>
        </p:nvSpPr>
        <p:spPr>
          <a:xfrm>
            <a:off x="11483238" y="4288189"/>
            <a:ext cx="3764700" cy="7575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a:t>
            </a:r>
            <a:endParaRPr/>
          </a:p>
        </p:txBody>
      </p:sp>
      <p:sp>
        <p:nvSpPr>
          <p:cNvPr id="235" name="Google Shape;235;p21"/>
          <p:cNvSpPr txBox="1"/>
          <p:nvPr/>
        </p:nvSpPr>
        <p:spPr>
          <a:xfrm>
            <a:off x="11483238" y="7839454"/>
            <a:ext cx="3764700" cy="7575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37" u="none" cap="none" strike="noStrike">
                <a:solidFill>
                  <a:srgbClr val="FFFFFF"/>
                </a:solidFill>
                <a:latin typeface="Lato"/>
                <a:ea typeface="Lato"/>
                <a:cs typeface="Lato"/>
                <a:sym typeface="Lato"/>
              </a:rPr>
              <a:t>Lorem ipsum dolor sit amet, consectetur adipiscing elit.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