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layfair Display"/>
      <p:regular r:id="rId23"/>
      <p:bold r:id="rId24"/>
      <p:italic r:id="rId25"/>
      <p:boldItalic r:id="rId26"/>
    </p:embeddedFont>
    <p:embeddedFont>
      <p:font typeface="Nunito"/>
      <p:regular r:id="rId27"/>
      <p:bold r:id="rId28"/>
      <p:italic r:id="rId29"/>
      <p:boldItalic r:id="rId30"/>
    </p:embeddedFont>
    <p:embeddedFont>
      <p:font typeface="Alegreya Sans"/>
      <p:regular r:id="rId31"/>
      <p:bold r:id="rId32"/>
      <p:italic r:id="rId33"/>
      <p:boldItalic r:id="rId34"/>
    </p:embeddedFont>
    <p:embeddedFont>
      <p:font typeface="Alegreya Sans SC"/>
      <p:regular r:id="rId35"/>
      <p:bold r:id="rId36"/>
      <p:italic r:id="rId37"/>
      <p:boldItalic r:id="rId38"/>
    </p:embeddedFont>
    <p:embeddedFont>
      <p:font typeface="Bree Serif"/>
      <p:regular r:id="rId39"/>
    </p:embeddedFont>
    <p:embeddedFont>
      <p:font typeface="Alegreya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legreya-regular.fntdata"/><Relationship Id="rId20" Type="http://schemas.openxmlformats.org/officeDocument/2006/relationships/slide" Target="slides/slide15.xml"/><Relationship Id="rId42" Type="http://schemas.openxmlformats.org/officeDocument/2006/relationships/font" Target="fonts/Alegreya-italic.fntdata"/><Relationship Id="rId41" Type="http://schemas.openxmlformats.org/officeDocument/2006/relationships/font" Target="fonts/Alegreya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Alegreya-boldItalic.fntdata"/><Relationship Id="rId24" Type="http://schemas.openxmlformats.org/officeDocument/2006/relationships/font" Target="fonts/PlayfairDisplay-bold.fntdata"/><Relationship Id="rId23" Type="http://schemas.openxmlformats.org/officeDocument/2006/relationships/font" Target="fonts/PlayfairDispl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Italic.fntdata"/><Relationship Id="rId25" Type="http://schemas.openxmlformats.org/officeDocument/2006/relationships/font" Target="fonts/PlayfairDisplay-italic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legreyaSans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6.xml"/><Relationship Id="rId33" Type="http://schemas.openxmlformats.org/officeDocument/2006/relationships/font" Target="fonts/AlegreyaSans-italic.fntdata"/><Relationship Id="rId10" Type="http://schemas.openxmlformats.org/officeDocument/2006/relationships/slide" Target="slides/slide5.xml"/><Relationship Id="rId32" Type="http://schemas.openxmlformats.org/officeDocument/2006/relationships/font" Target="fonts/AlegreyaSans-bold.fntdata"/><Relationship Id="rId13" Type="http://schemas.openxmlformats.org/officeDocument/2006/relationships/slide" Target="slides/slide8.xml"/><Relationship Id="rId35" Type="http://schemas.openxmlformats.org/officeDocument/2006/relationships/font" Target="fonts/AlegreyaSansSC-regular.fntdata"/><Relationship Id="rId12" Type="http://schemas.openxmlformats.org/officeDocument/2006/relationships/slide" Target="slides/slide7.xml"/><Relationship Id="rId34" Type="http://schemas.openxmlformats.org/officeDocument/2006/relationships/font" Target="fonts/AlegreyaSans-boldItalic.fntdata"/><Relationship Id="rId15" Type="http://schemas.openxmlformats.org/officeDocument/2006/relationships/slide" Target="slides/slide10.xml"/><Relationship Id="rId37" Type="http://schemas.openxmlformats.org/officeDocument/2006/relationships/font" Target="fonts/AlegreyaSansSC-italic.fntdata"/><Relationship Id="rId14" Type="http://schemas.openxmlformats.org/officeDocument/2006/relationships/slide" Target="slides/slide9.xml"/><Relationship Id="rId36" Type="http://schemas.openxmlformats.org/officeDocument/2006/relationships/font" Target="fonts/AlegreyaSansSC-bold.fntdata"/><Relationship Id="rId17" Type="http://schemas.openxmlformats.org/officeDocument/2006/relationships/slide" Target="slides/slide12.xml"/><Relationship Id="rId39" Type="http://schemas.openxmlformats.org/officeDocument/2006/relationships/font" Target="fonts/BreeSerif-regular.fntdata"/><Relationship Id="rId16" Type="http://schemas.openxmlformats.org/officeDocument/2006/relationships/slide" Target="slides/slide11.xml"/><Relationship Id="rId38" Type="http://schemas.openxmlformats.org/officeDocument/2006/relationships/font" Target="fonts/AlegreyaSansSC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ae98af50c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eae98af50c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ae98af50c_2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eae98af50c_2_3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ae98af50c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eae98af50c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eae98af50c_2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2eae98af50c_2_3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eae98af50c_2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eae98af50c_2_3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ae98af50c_2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2eae98af50c_2_3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eae98af50c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eae98af50c_2_3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eae98af50c_2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eae98af50c_2_4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eae98af50c_2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eae98af50c_2_4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eae98af50c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eae98af50c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eae98af50c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eae98af50c_2_1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ae98af50c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eae98af50c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ae98af50c_2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eae98af50c_2_1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ae98af50c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eae98af50c_2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ae98af50c_2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eae98af50c_2_2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ae98af50c_2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eae98af50c_2_2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ae98af50c_2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eae98af50c_2_2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-90411"/>
            <a:ext cx="4156357" cy="5233889"/>
            <a:chOff x="0" y="-47625"/>
            <a:chExt cx="2189400" cy="2757000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2189253" cy="2709333"/>
            </a:xfrm>
            <a:custGeom>
              <a:rect b="b" l="l" r="r" t="t"/>
              <a:pathLst>
                <a:path extrusionOk="0" h="2709333" w="2189253">
                  <a:moveTo>
                    <a:pt x="0" y="0"/>
                  </a:moveTo>
                  <a:lnTo>
                    <a:pt x="2189253" y="0"/>
                  </a:lnTo>
                  <a:lnTo>
                    <a:pt x="21892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12" name="Google Shape;12;p2"/>
            <p:cNvSpPr txBox="1"/>
            <p:nvPr/>
          </p:nvSpPr>
          <p:spPr>
            <a:xfrm>
              <a:off x="0" y="-47625"/>
              <a:ext cx="21894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2"/>
          <p:cNvGrpSpPr/>
          <p:nvPr/>
        </p:nvGrpSpPr>
        <p:grpSpPr>
          <a:xfrm>
            <a:off x="0" y="493670"/>
            <a:ext cx="4156172" cy="4156172"/>
            <a:chOff x="0" y="0"/>
            <a:chExt cx="812800" cy="812800"/>
          </a:xfrm>
        </p:grpSpPr>
        <p:sp>
          <p:nvSpPr>
            <p:cNvPr id="15" name="Google Shape;15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652060" y="2797178"/>
            <a:ext cx="3916880" cy="1065686"/>
            <a:chOff x="0" y="-38100"/>
            <a:chExt cx="2884938" cy="331917"/>
          </a:xfrm>
        </p:grpSpPr>
        <p:sp>
          <p:nvSpPr>
            <p:cNvPr id="18" name="Google Shape;18;p2"/>
            <p:cNvSpPr/>
            <p:nvPr/>
          </p:nvSpPr>
          <p:spPr>
            <a:xfrm>
              <a:off x="0" y="0"/>
              <a:ext cx="2884938" cy="293817"/>
            </a:xfrm>
            <a:custGeom>
              <a:rect b="b" l="l" r="r" t="t"/>
              <a:pathLst>
                <a:path extrusionOk="0" h="293817" w="2884938">
                  <a:moveTo>
                    <a:pt x="0" y="0"/>
                  </a:moveTo>
                  <a:lnTo>
                    <a:pt x="2884938" y="0"/>
                  </a:lnTo>
                  <a:lnTo>
                    <a:pt x="2884938" y="293817"/>
                  </a:lnTo>
                  <a:lnTo>
                    <a:pt x="0" y="293817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19" name="Google Shape;19;p2"/>
            <p:cNvSpPr txBox="1"/>
            <p:nvPr/>
          </p:nvSpPr>
          <p:spPr>
            <a:xfrm>
              <a:off x="0" y="-38100"/>
              <a:ext cx="2884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25" lIns="24725" spcFirstLastPara="1" rIns="24725" wrap="square" tIns="247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3981450" y="-214236"/>
            <a:ext cx="152631" cy="5471948"/>
            <a:chOff x="0" y="-47625"/>
            <a:chExt cx="80400" cy="2882400"/>
          </a:xfrm>
        </p:grpSpPr>
        <p:sp>
          <p:nvSpPr>
            <p:cNvPr id="21" name="Google Shape;21;p2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2" name="Google Shape;22;p2"/>
            <p:cNvSpPr txBox="1"/>
            <p:nvPr/>
          </p:nvSpPr>
          <p:spPr>
            <a:xfrm>
              <a:off x="0" y="-47625"/>
              <a:ext cx="80400" cy="28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991600" y="-214236"/>
            <a:ext cx="152631" cy="5471948"/>
            <a:chOff x="0" y="-47625"/>
            <a:chExt cx="80400" cy="2882400"/>
          </a:xfrm>
        </p:grpSpPr>
        <p:sp>
          <p:nvSpPr>
            <p:cNvPr id="24" name="Google Shape;24;p2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5" name="Google Shape;25;p2"/>
            <p:cNvSpPr txBox="1"/>
            <p:nvPr/>
          </p:nvSpPr>
          <p:spPr>
            <a:xfrm>
              <a:off x="0" y="-47625"/>
              <a:ext cx="80400" cy="28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Google Shape;26;p2"/>
          <p:cNvPicPr preferRelativeResize="0"/>
          <p:nvPr/>
        </p:nvPicPr>
        <p:blipFill rotWithShape="1">
          <a:blip r:embed="rId3">
            <a:alphaModFix/>
          </a:blip>
          <a:srcRect b="0" l="0" r="0" t="24161"/>
          <a:stretch/>
        </p:blipFill>
        <p:spPr>
          <a:xfrm>
            <a:off x="0" y="0"/>
            <a:ext cx="40767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 txBox="1"/>
          <p:nvPr>
            <p:ph type="ctrTitle"/>
          </p:nvPr>
        </p:nvSpPr>
        <p:spPr>
          <a:xfrm>
            <a:off x="4076700" y="744575"/>
            <a:ext cx="5067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5200"/>
              <a:buNone/>
              <a:defRPr sz="5200">
                <a:solidFill>
                  <a:srgbClr val="1B315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2"/>
          <p:cNvSpPr txBox="1"/>
          <p:nvPr>
            <p:ph idx="1" type="subTitle"/>
          </p:nvPr>
        </p:nvSpPr>
        <p:spPr>
          <a:xfrm>
            <a:off x="4704900" y="2834125"/>
            <a:ext cx="3811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3"/>
          <p:cNvPicPr preferRelativeResize="0"/>
          <p:nvPr/>
        </p:nvPicPr>
        <p:blipFill rotWithShape="1">
          <a:blip r:embed="rId2">
            <a:alphaModFix/>
          </a:blip>
          <a:srcRect b="5388" l="0" r="0" t="10159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3"/>
          <p:cNvGrpSpPr/>
          <p:nvPr/>
        </p:nvGrpSpPr>
        <p:grpSpPr>
          <a:xfrm>
            <a:off x="4419600" y="1747914"/>
            <a:ext cx="163046" cy="1913587"/>
            <a:chOff x="0" y="-47625"/>
            <a:chExt cx="85886" cy="1008000"/>
          </a:xfrm>
        </p:grpSpPr>
        <p:sp>
          <p:nvSpPr>
            <p:cNvPr id="33" name="Google Shape;33;p3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4" name="Google Shape;34;p3"/>
            <p:cNvSpPr txBox="1"/>
            <p:nvPr/>
          </p:nvSpPr>
          <p:spPr>
            <a:xfrm>
              <a:off x="0" y="-47625"/>
              <a:ext cx="85800" cy="10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3"/>
          <p:cNvSpPr txBox="1"/>
          <p:nvPr>
            <p:ph type="title"/>
          </p:nvPr>
        </p:nvSpPr>
        <p:spPr>
          <a:xfrm>
            <a:off x="4893275" y="2150850"/>
            <a:ext cx="3810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6" name="Google Shape;3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3"/>
          <p:cNvSpPr/>
          <p:nvPr>
            <p:ph idx="2" type="pic"/>
          </p:nvPr>
        </p:nvSpPr>
        <p:spPr>
          <a:xfrm>
            <a:off x="940400" y="1039800"/>
            <a:ext cx="3063900" cy="3063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5388" l="0" r="0" t="10159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●"/>
              <a:defRPr sz="1400">
                <a:solidFill>
                  <a:srgbClr val="1B3157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○"/>
              <a:defRPr sz="1200">
                <a:solidFill>
                  <a:srgbClr val="1B3157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■"/>
              <a:defRPr sz="1200">
                <a:solidFill>
                  <a:srgbClr val="1B3157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●"/>
              <a:defRPr sz="1200">
                <a:solidFill>
                  <a:srgbClr val="1B3157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○"/>
              <a:defRPr sz="1200">
                <a:solidFill>
                  <a:srgbClr val="1B3157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■"/>
              <a:defRPr sz="1200">
                <a:solidFill>
                  <a:srgbClr val="1B3157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●"/>
              <a:defRPr sz="1200">
                <a:solidFill>
                  <a:srgbClr val="1B3157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○"/>
              <a:defRPr sz="1200">
                <a:solidFill>
                  <a:srgbClr val="1B3157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■"/>
              <a:defRPr sz="1200">
                <a:solidFill>
                  <a:srgbClr val="1B3157"/>
                </a:solidFill>
              </a:defRPr>
            </a:lvl9pPr>
          </a:lstStyle>
          <a:p/>
        </p:txBody>
      </p:sp>
      <p:sp>
        <p:nvSpPr>
          <p:cNvPr id="42" name="Google Shape;42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●"/>
              <a:defRPr sz="1400">
                <a:solidFill>
                  <a:srgbClr val="1B3157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○"/>
              <a:defRPr sz="1200">
                <a:solidFill>
                  <a:srgbClr val="1B3157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■"/>
              <a:defRPr sz="1200">
                <a:solidFill>
                  <a:srgbClr val="1B3157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●"/>
              <a:defRPr sz="1200">
                <a:solidFill>
                  <a:srgbClr val="1B3157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○"/>
              <a:defRPr sz="1200">
                <a:solidFill>
                  <a:srgbClr val="1B3157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■"/>
              <a:defRPr sz="1200">
                <a:solidFill>
                  <a:srgbClr val="1B3157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●"/>
              <a:defRPr sz="1200">
                <a:solidFill>
                  <a:srgbClr val="1B3157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○"/>
              <a:defRPr sz="1200">
                <a:solidFill>
                  <a:srgbClr val="1B3157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200"/>
              <a:buChar char="■"/>
              <a:defRPr sz="1200">
                <a:solidFill>
                  <a:srgbClr val="1B3157"/>
                </a:solidFill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 rotWithShape="1">
          <a:blip r:embed="rId2">
            <a:alphaModFix/>
          </a:blip>
          <a:srcRect b="5388" l="0" r="0" t="10159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>
            <p:ph type="title"/>
          </p:nvPr>
        </p:nvSpPr>
        <p:spPr>
          <a:xfrm>
            <a:off x="470450" y="2272050"/>
            <a:ext cx="27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5"/>
          <p:cNvSpPr/>
          <p:nvPr>
            <p:ph idx="2" type="pic"/>
          </p:nvPr>
        </p:nvSpPr>
        <p:spPr>
          <a:xfrm>
            <a:off x="4496400" y="25"/>
            <a:ext cx="46476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9" name="Google Shape;49;p5"/>
          <p:cNvGrpSpPr/>
          <p:nvPr/>
        </p:nvGrpSpPr>
        <p:grpSpPr>
          <a:xfrm>
            <a:off x="4490477" y="-274401"/>
            <a:ext cx="163046" cy="5465578"/>
            <a:chOff x="0" y="-47625"/>
            <a:chExt cx="85886" cy="1008000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51" name="Google Shape;51;p5"/>
            <p:cNvSpPr txBox="1"/>
            <p:nvPr/>
          </p:nvSpPr>
          <p:spPr>
            <a:xfrm>
              <a:off x="0" y="-47625"/>
              <a:ext cx="85800" cy="10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/>
        </p:nvSpPr>
        <p:spPr>
          <a:xfrm>
            <a:off x="-75600" y="0"/>
            <a:ext cx="9220283" cy="5140959"/>
          </a:xfrm>
          <a:custGeom>
            <a:rect b="b" l="l" r="r" t="t"/>
            <a:pathLst>
              <a:path extrusionOk="0" h="2709333" w="5059140">
                <a:moveTo>
                  <a:pt x="0" y="0"/>
                </a:moveTo>
                <a:lnTo>
                  <a:pt x="5059140" y="0"/>
                </a:lnTo>
                <a:lnTo>
                  <a:pt x="5059140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9F1923"/>
          </a:solidFill>
          <a:ln>
            <a:noFill/>
          </a:ln>
        </p:spPr>
      </p:sp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 b="12463" l="0" r="4789" t="7124"/>
          <a:stretch/>
        </p:blipFill>
        <p:spPr>
          <a:xfrm>
            <a:off x="-76275" y="0"/>
            <a:ext cx="92202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6"/>
          <p:cNvGrpSpPr/>
          <p:nvPr/>
        </p:nvGrpSpPr>
        <p:grpSpPr>
          <a:xfrm>
            <a:off x="351991" y="1007451"/>
            <a:ext cx="8440019" cy="450644"/>
            <a:chOff x="0" y="-38100"/>
            <a:chExt cx="3986406" cy="331917"/>
          </a:xfrm>
        </p:grpSpPr>
        <p:sp>
          <p:nvSpPr>
            <p:cNvPr id="56" name="Google Shape;56;p6"/>
            <p:cNvSpPr/>
            <p:nvPr/>
          </p:nvSpPr>
          <p:spPr>
            <a:xfrm>
              <a:off x="0" y="0"/>
              <a:ext cx="3986406" cy="293817"/>
            </a:xfrm>
            <a:custGeom>
              <a:rect b="b" l="l" r="r" t="t"/>
              <a:pathLst>
                <a:path extrusionOk="0" h="293817" w="3986406">
                  <a:moveTo>
                    <a:pt x="0" y="0"/>
                  </a:moveTo>
                  <a:lnTo>
                    <a:pt x="3986406" y="0"/>
                  </a:lnTo>
                  <a:lnTo>
                    <a:pt x="3986406" y="293817"/>
                  </a:lnTo>
                  <a:lnTo>
                    <a:pt x="0" y="293817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57" name="Google Shape;57;p6"/>
            <p:cNvSpPr txBox="1"/>
            <p:nvPr/>
          </p:nvSpPr>
          <p:spPr>
            <a:xfrm>
              <a:off x="0" y="-38100"/>
              <a:ext cx="39864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25" lIns="24725" spcFirstLastPara="1" rIns="24725" wrap="square" tIns="247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6"/>
          <p:cNvSpPr txBox="1"/>
          <p:nvPr>
            <p:ph type="title"/>
          </p:nvPr>
        </p:nvSpPr>
        <p:spPr>
          <a:xfrm>
            <a:off x="580950" y="450150"/>
            <a:ext cx="7982100" cy="10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59" name="Google Shape;59;p6"/>
          <p:cNvGrpSpPr/>
          <p:nvPr/>
        </p:nvGrpSpPr>
        <p:grpSpPr>
          <a:xfrm rot="5400000">
            <a:off x="4478766" y="421122"/>
            <a:ext cx="186468" cy="9315639"/>
            <a:chOff x="0" y="-47625"/>
            <a:chExt cx="98224" cy="4907100"/>
          </a:xfrm>
        </p:grpSpPr>
        <p:sp>
          <p:nvSpPr>
            <p:cNvPr id="60" name="Google Shape;60;p6"/>
            <p:cNvSpPr/>
            <p:nvPr/>
          </p:nvSpPr>
          <p:spPr>
            <a:xfrm>
              <a:off x="0" y="0"/>
              <a:ext cx="98224" cy="4859441"/>
            </a:xfrm>
            <a:custGeom>
              <a:rect b="b" l="l" r="r" t="t"/>
              <a:pathLst>
                <a:path extrusionOk="0" h="4859441" w="98224">
                  <a:moveTo>
                    <a:pt x="0" y="0"/>
                  </a:moveTo>
                  <a:lnTo>
                    <a:pt x="98224" y="0"/>
                  </a:lnTo>
                  <a:lnTo>
                    <a:pt x="98224" y="4859441"/>
                  </a:lnTo>
                  <a:lnTo>
                    <a:pt x="0" y="4859441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61" name="Google Shape;61;p6"/>
            <p:cNvSpPr txBox="1"/>
            <p:nvPr/>
          </p:nvSpPr>
          <p:spPr>
            <a:xfrm>
              <a:off x="0" y="-47625"/>
              <a:ext cx="98100" cy="490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5388" l="0" r="0" t="10159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7" name="Google Shape;67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" name="Google Shape;68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800"/>
              <a:buChar char="●"/>
              <a:defRPr>
                <a:solidFill>
                  <a:srgbClr val="1B3157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○"/>
              <a:defRPr>
                <a:solidFill>
                  <a:srgbClr val="1B3157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■"/>
              <a:defRPr>
                <a:solidFill>
                  <a:srgbClr val="1B3157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●"/>
              <a:defRPr>
                <a:solidFill>
                  <a:srgbClr val="1B3157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○"/>
              <a:defRPr>
                <a:solidFill>
                  <a:srgbClr val="1B3157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■"/>
              <a:defRPr>
                <a:solidFill>
                  <a:srgbClr val="1B3157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●"/>
              <a:defRPr>
                <a:solidFill>
                  <a:srgbClr val="1B3157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○"/>
              <a:defRPr>
                <a:solidFill>
                  <a:srgbClr val="1B3157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1B3157"/>
              </a:buClr>
              <a:buSzPts val="1400"/>
              <a:buChar char="■"/>
              <a:defRPr>
                <a:solidFill>
                  <a:srgbClr val="1B3157"/>
                </a:solidFill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8"/>
          <p:cNvGrpSpPr/>
          <p:nvPr/>
        </p:nvGrpSpPr>
        <p:grpSpPr>
          <a:xfrm>
            <a:off x="1781175" y="-90411"/>
            <a:ext cx="1543020" cy="5233889"/>
            <a:chOff x="0" y="-47625"/>
            <a:chExt cx="812800" cy="2757000"/>
          </a:xfrm>
        </p:grpSpPr>
        <p:sp>
          <p:nvSpPr>
            <p:cNvPr id="72" name="Google Shape;72;p8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73" name="Google Shape;73;p8"/>
            <p:cNvSpPr txBox="1"/>
            <p:nvPr/>
          </p:nvSpPr>
          <p:spPr>
            <a:xfrm>
              <a:off x="0" y="-47625"/>
              <a:ext cx="8127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8"/>
          <p:cNvGrpSpPr/>
          <p:nvPr/>
        </p:nvGrpSpPr>
        <p:grpSpPr>
          <a:xfrm>
            <a:off x="6286500" y="-90411"/>
            <a:ext cx="1543020" cy="5233889"/>
            <a:chOff x="0" y="-47625"/>
            <a:chExt cx="812800" cy="2757000"/>
          </a:xfrm>
        </p:grpSpPr>
        <p:sp>
          <p:nvSpPr>
            <p:cNvPr id="75" name="Google Shape;75;p8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76" name="Google Shape;76;p8"/>
            <p:cNvSpPr txBox="1"/>
            <p:nvPr/>
          </p:nvSpPr>
          <p:spPr>
            <a:xfrm>
              <a:off x="0" y="-47625"/>
              <a:ext cx="8127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8"/>
          <p:cNvGrpSpPr/>
          <p:nvPr/>
        </p:nvGrpSpPr>
        <p:grpSpPr>
          <a:xfrm>
            <a:off x="3867150" y="-90411"/>
            <a:ext cx="1543020" cy="5233889"/>
            <a:chOff x="0" y="-47625"/>
            <a:chExt cx="812800" cy="2757000"/>
          </a:xfrm>
        </p:grpSpPr>
        <p:sp>
          <p:nvSpPr>
            <p:cNvPr id="78" name="Google Shape;78;p8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79" name="Google Shape;79;p8"/>
            <p:cNvSpPr txBox="1"/>
            <p:nvPr/>
          </p:nvSpPr>
          <p:spPr>
            <a:xfrm>
              <a:off x="0" y="-47625"/>
              <a:ext cx="8127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8"/>
          <p:cNvSpPr/>
          <p:nvPr>
            <p:ph idx="2" type="pic"/>
          </p:nvPr>
        </p:nvSpPr>
        <p:spPr>
          <a:xfrm>
            <a:off x="-27975" y="-20400"/>
            <a:ext cx="2190900" cy="51798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8"/>
          <p:cNvSpPr/>
          <p:nvPr>
            <p:ph idx="3" type="pic"/>
          </p:nvPr>
        </p:nvSpPr>
        <p:spPr>
          <a:xfrm>
            <a:off x="2303717" y="-20400"/>
            <a:ext cx="2190900" cy="51798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8"/>
          <p:cNvSpPr/>
          <p:nvPr>
            <p:ph idx="4" type="pic"/>
          </p:nvPr>
        </p:nvSpPr>
        <p:spPr>
          <a:xfrm>
            <a:off x="4635408" y="-20400"/>
            <a:ext cx="2190900" cy="51798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8"/>
          <p:cNvSpPr/>
          <p:nvPr>
            <p:ph idx="5" type="pic"/>
          </p:nvPr>
        </p:nvSpPr>
        <p:spPr>
          <a:xfrm>
            <a:off x="6967100" y="-20400"/>
            <a:ext cx="2190900" cy="51798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ree Serif"/>
              <a:buNone/>
              <a:defRPr sz="2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ree Serif"/>
              <a:buChar char="●"/>
              <a:defRPr sz="1800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○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■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●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○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■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●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○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"/>
              <a:buChar char="■"/>
              <a:defRPr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Relationship Id="rId6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6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40" Type="http://schemas.openxmlformats.org/officeDocument/2006/relationships/image" Target="../media/image64.png"/><Relationship Id="rId20" Type="http://schemas.openxmlformats.org/officeDocument/2006/relationships/image" Target="../media/image40.png"/><Relationship Id="rId42" Type="http://schemas.openxmlformats.org/officeDocument/2006/relationships/image" Target="../media/image61.png"/><Relationship Id="rId41" Type="http://schemas.openxmlformats.org/officeDocument/2006/relationships/image" Target="../media/image62.png"/><Relationship Id="rId22" Type="http://schemas.openxmlformats.org/officeDocument/2006/relationships/image" Target="../media/image42.png"/><Relationship Id="rId21" Type="http://schemas.openxmlformats.org/officeDocument/2006/relationships/image" Target="../media/image46.png"/><Relationship Id="rId24" Type="http://schemas.openxmlformats.org/officeDocument/2006/relationships/image" Target="../media/image65.png"/><Relationship Id="rId23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26" Type="http://schemas.openxmlformats.org/officeDocument/2006/relationships/image" Target="../media/image57.png"/><Relationship Id="rId25" Type="http://schemas.openxmlformats.org/officeDocument/2006/relationships/image" Target="../media/image53.png"/><Relationship Id="rId28" Type="http://schemas.openxmlformats.org/officeDocument/2006/relationships/image" Target="../media/image66.png"/><Relationship Id="rId27" Type="http://schemas.openxmlformats.org/officeDocument/2006/relationships/image" Target="../media/image5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29" Type="http://schemas.openxmlformats.org/officeDocument/2006/relationships/image" Target="../media/image44.png"/><Relationship Id="rId7" Type="http://schemas.openxmlformats.org/officeDocument/2006/relationships/image" Target="../media/image24.png"/><Relationship Id="rId8" Type="http://schemas.openxmlformats.org/officeDocument/2006/relationships/image" Target="../media/image59.png"/><Relationship Id="rId31" Type="http://schemas.openxmlformats.org/officeDocument/2006/relationships/image" Target="../media/image43.png"/><Relationship Id="rId30" Type="http://schemas.openxmlformats.org/officeDocument/2006/relationships/image" Target="../media/image45.png"/><Relationship Id="rId11" Type="http://schemas.openxmlformats.org/officeDocument/2006/relationships/image" Target="../media/image36.png"/><Relationship Id="rId33" Type="http://schemas.openxmlformats.org/officeDocument/2006/relationships/image" Target="../media/image55.png"/><Relationship Id="rId10" Type="http://schemas.openxmlformats.org/officeDocument/2006/relationships/image" Target="../media/image39.png"/><Relationship Id="rId32" Type="http://schemas.openxmlformats.org/officeDocument/2006/relationships/image" Target="../media/image68.png"/><Relationship Id="rId13" Type="http://schemas.openxmlformats.org/officeDocument/2006/relationships/image" Target="../media/image37.png"/><Relationship Id="rId35" Type="http://schemas.openxmlformats.org/officeDocument/2006/relationships/image" Target="../media/image67.png"/><Relationship Id="rId12" Type="http://schemas.openxmlformats.org/officeDocument/2006/relationships/image" Target="../media/image32.png"/><Relationship Id="rId34" Type="http://schemas.openxmlformats.org/officeDocument/2006/relationships/image" Target="../media/image48.png"/><Relationship Id="rId15" Type="http://schemas.openxmlformats.org/officeDocument/2006/relationships/image" Target="../media/image27.png"/><Relationship Id="rId37" Type="http://schemas.openxmlformats.org/officeDocument/2006/relationships/image" Target="../media/image63.png"/><Relationship Id="rId14" Type="http://schemas.openxmlformats.org/officeDocument/2006/relationships/image" Target="../media/image34.png"/><Relationship Id="rId36" Type="http://schemas.openxmlformats.org/officeDocument/2006/relationships/image" Target="../media/image56.png"/><Relationship Id="rId17" Type="http://schemas.openxmlformats.org/officeDocument/2006/relationships/image" Target="../media/image29.png"/><Relationship Id="rId39" Type="http://schemas.openxmlformats.org/officeDocument/2006/relationships/image" Target="../media/image52.png"/><Relationship Id="rId16" Type="http://schemas.openxmlformats.org/officeDocument/2006/relationships/image" Target="../media/image38.png"/><Relationship Id="rId38" Type="http://schemas.openxmlformats.org/officeDocument/2006/relationships/image" Target="../media/image58.png"/><Relationship Id="rId19" Type="http://schemas.openxmlformats.org/officeDocument/2006/relationships/image" Target="../media/image41.png"/><Relationship Id="rId18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1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0"/>
          <p:cNvGrpSpPr/>
          <p:nvPr/>
        </p:nvGrpSpPr>
        <p:grpSpPr>
          <a:xfrm>
            <a:off x="0" y="-90411"/>
            <a:ext cx="4156357" cy="5233889"/>
            <a:chOff x="0" y="-47625"/>
            <a:chExt cx="2189400" cy="2757000"/>
          </a:xfrm>
        </p:grpSpPr>
        <p:sp>
          <p:nvSpPr>
            <p:cNvPr id="92" name="Google Shape;92;p10"/>
            <p:cNvSpPr/>
            <p:nvPr/>
          </p:nvSpPr>
          <p:spPr>
            <a:xfrm>
              <a:off x="0" y="0"/>
              <a:ext cx="2189253" cy="2709333"/>
            </a:xfrm>
            <a:custGeom>
              <a:rect b="b" l="l" r="r" t="t"/>
              <a:pathLst>
                <a:path extrusionOk="0" h="2709333" w="2189253">
                  <a:moveTo>
                    <a:pt x="0" y="0"/>
                  </a:moveTo>
                  <a:lnTo>
                    <a:pt x="2189253" y="0"/>
                  </a:lnTo>
                  <a:lnTo>
                    <a:pt x="21892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93" name="Google Shape;93;p10"/>
            <p:cNvSpPr txBox="1"/>
            <p:nvPr/>
          </p:nvSpPr>
          <p:spPr>
            <a:xfrm>
              <a:off x="0" y="-47625"/>
              <a:ext cx="21894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0"/>
          <p:cNvGrpSpPr/>
          <p:nvPr/>
        </p:nvGrpSpPr>
        <p:grpSpPr>
          <a:xfrm>
            <a:off x="0" y="493670"/>
            <a:ext cx="4156172" cy="4156172"/>
            <a:chOff x="0" y="0"/>
            <a:chExt cx="812800" cy="812800"/>
          </a:xfrm>
        </p:grpSpPr>
        <p:sp>
          <p:nvSpPr>
            <p:cNvPr id="96" name="Google Shape;9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0"/>
          <p:cNvGrpSpPr/>
          <p:nvPr/>
        </p:nvGrpSpPr>
        <p:grpSpPr>
          <a:xfrm>
            <a:off x="4712870" y="3070265"/>
            <a:ext cx="3916781" cy="450633"/>
            <a:chOff x="0" y="-38100"/>
            <a:chExt cx="2884938" cy="331917"/>
          </a:xfrm>
        </p:grpSpPr>
        <p:sp>
          <p:nvSpPr>
            <p:cNvPr id="99" name="Google Shape;99;p10"/>
            <p:cNvSpPr/>
            <p:nvPr/>
          </p:nvSpPr>
          <p:spPr>
            <a:xfrm>
              <a:off x="0" y="0"/>
              <a:ext cx="2884938" cy="293817"/>
            </a:xfrm>
            <a:custGeom>
              <a:rect b="b" l="l" r="r" t="t"/>
              <a:pathLst>
                <a:path extrusionOk="0" h="293817" w="2884938">
                  <a:moveTo>
                    <a:pt x="0" y="0"/>
                  </a:moveTo>
                  <a:lnTo>
                    <a:pt x="2884938" y="0"/>
                  </a:lnTo>
                  <a:lnTo>
                    <a:pt x="2884938" y="293817"/>
                  </a:lnTo>
                  <a:lnTo>
                    <a:pt x="0" y="293817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100" name="Google Shape;100;p10"/>
            <p:cNvSpPr txBox="1"/>
            <p:nvPr/>
          </p:nvSpPr>
          <p:spPr>
            <a:xfrm>
              <a:off x="0" y="-38100"/>
              <a:ext cx="2884938" cy="331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25" lIns="24725" spcFirstLastPara="1" rIns="24725" wrap="square" tIns="247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0"/>
          <p:cNvSpPr txBox="1"/>
          <p:nvPr/>
        </p:nvSpPr>
        <p:spPr>
          <a:xfrm>
            <a:off x="4823836" y="3088655"/>
            <a:ext cx="3742530" cy="4322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The University of Arizona </a:t>
            </a:r>
            <a:endParaRPr sz="700"/>
          </a:p>
        </p:txBody>
      </p:sp>
      <p:grpSp>
        <p:nvGrpSpPr>
          <p:cNvPr id="102" name="Google Shape;102;p10"/>
          <p:cNvGrpSpPr/>
          <p:nvPr/>
        </p:nvGrpSpPr>
        <p:grpSpPr>
          <a:xfrm>
            <a:off x="5209917" y="1037103"/>
            <a:ext cx="3122488" cy="1739362"/>
            <a:chOff x="0" y="-428625"/>
            <a:chExt cx="8326634" cy="4638300"/>
          </a:xfrm>
        </p:grpSpPr>
        <p:sp>
          <p:nvSpPr>
            <p:cNvPr id="103" name="Google Shape;103;p10"/>
            <p:cNvSpPr txBox="1"/>
            <p:nvPr/>
          </p:nvSpPr>
          <p:spPr>
            <a:xfrm>
              <a:off x="0" y="-428625"/>
              <a:ext cx="2520900" cy="46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300" u="none" cap="none" strike="noStrike">
                  <a:solidFill>
                    <a:srgbClr val="1B315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U</a:t>
              </a:r>
              <a:endParaRPr sz="700"/>
            </a:p>
          </p:txBody>
        </p:sp>
        <p:sp>
          <p:nvSpPr>
            <p:cNvPr id="104" name="Google Shape;104;p10"/>
            <p:cNvSpPr txBox="1"/>
            <p:nvPr/>
          </p:nvSpPr>
          <p:spPr>
            <a:xfrm>
              <a:off x="5794034" y="-428625"/>
              <a:ext cx="2532600" cy="46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300" u="none" cap="none" strike="noStrike">
                  <a:solidFill>
                    <a:srgbClr val="1B315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</a:t>
              </a:r>
              <a:endParaRPr sz="700"/>
            </a:p>
          </p:txBody>
        </p:sp>
        <p:sp>
          <p:nvSpPr>
            <p:cNvPr id="105" name="Google Shape;105;p10"/>
            <p:cNvSpPr txBox="1"/>
            <p:nvPr/>
          </p:nvSpPr>
          <p:spPr>
            <a:xfrm>
              <a:off x="2930898" y="371775"/>
              <a:ext cx="2520900" cy="303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400" u="none" cap="none" strike="noStrike">
                  <a:solidFill>
                    <a:srgbClr val="9F1923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of</a:t>
              </a:r>
              <a:endParaRPr sz="700"/>
            </a:p>
          </p:txBody>
        </p:sp>
      </p:grpSp>
      <p:grpSp>
        <p:nvGrpSpPr>
          <p:cNvPr id="106" name="Google Shape;106;p10"/>
          <p:cNvGrpSpPr/>
          <p:nvPr/>
        </p:nvGrpSpPr>
        <p:grpSpPr>
          <a:xfrm>
            <a:off x="4076700" y="-214238"/>
            <a:ext cx="152400" cy="5472038"/>
            <a:chOff x="0" y="-47625"/>
            <a:chExt cx="80277" cy="2882390"/>
          </a:xfrm>
        </p:grpSpPr>
        <p:sp>
          <p:nvSpPr>
            <p:cNvPr id="107" name="Google Shape;107;p10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08" name="Google Shape;108;p10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0"/>
          <p:cNvGrpSpPr/>
          <p:nvPr/>
        </p:nvGrpSpPr>
        <p:grpSpPr>
          <a:xfrm>
            <a:off x="8991600" y="-214238"/>
            <a:ext cx="152400" cy="5472038"/>
            <a:chOff x="0" y="-47625"/>
            <a:chExt cx="80277" cy="2882390"/>
          </a:xfrm>
        </p:grpSpPr>
        <p:sp>
          <p:nvSpPr>
            <p:cNvPr id="110" name="Google Shape;110;p10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11" name="Google Shape;111;p10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10"/>
          <p:cNvPicPr preferRelativeResize="0"/>
          <p:nvPr/>
        </p:nvPicPr>
        <p:blipFill rotWithShape="1">
          <a:blip r:embed="rId4">
            <a:alphaModFix/>
          </a:blip>
          <a:srcRect b="0" l="0" r="0" t="24161"/>
          <a:stretch/>
        </p:blipFill>
        <p:spPr>
          <a:xfrm>
            <a:off x="0" y="0"/>
            <a:ext cx="40767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9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163" y="2062814"/>
            <a:ext cx="2832339" cy="259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5492" y="2062939"/>
            <a:ext cx="2830841" cy="259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7915" y="2062939"/>
            <a:ext cx="2830841" cy="259942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9"/>
          <p:cNvSpPr txBox="1"/>
          <p:nvPr/>
        </p:nvSpPr>
        <p:spPr>
          <a:xfrm>
            <a:off x="2633455" y="552450"/>
            <a:ext cx="3877092" cy="6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Analysis</a:t>
            </a:r>
            <a:endParaRPr sz="700"/>
          </a:p>
        </p:txBody>
      </p:sp>
      <p:sp>
        <p:nvSpPr>
          <p:cNvPr id="311" name="Google Shape;311;p19"/>
          <p:cNvSpPr txBox="1"/>
          <p:nvPr/>
        </p:nvSpPr>
        <p:spPr>
          <a:xfrm>
            <a:off x="704850" y="1837537"/>
            <a:ext cx="1812612" cy="1355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 sz="700"/>
          </a:p>
        </p:txBody>
      </p:sp>
      <p:sp>
        <p:nvSpPr>
          <p:cNvPr id="312" name="Google Shape;312;p19"/>
          <p:cNvSpPr txBox="1"/>
          <p:nvPr/>
        </p:nvSpPr>
        <p:spPr>
          <a:xfrm>
            <a:off x="3699062" y="1837537"/>
            <a:ext cx="1812611" cy="1355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 sz="700"/>
          </a:p>
        </p:txBody>
      </p:sp>
      <p:sp>
        <p:nvSpPr>
          <p:cNvPr id="313" name="Google Shape;313;p19"/>
          <p:cNvSpPr txBox="1"/>
          <p:nvPr/>
        </p:nvSpPr>
        <p:spPr>
          <a:xfrm>
            <a:off x="6691211" y="1837537"/>
            <a:ext cx="1812612" cy="1355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the featured statistic.</a:t>
            </a:r>
            <a:endParaRPr sz="700"/>
          </a:p>
        </p:txBody>
      </p:sp>
      <p:sp>
        <p:nvSpPr>
          <p:cNvPr id="314" name="Google Shape;314;p19"/>
          <p:cNvSpPr txBox="1"/>
          <p:nvPr/>
        </p:nvSpPr>
        <p:spPr>
          <a:xfrm>
            <a:off x="704850" y="1405617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Add a main point</a:t>
            </a:r>
            <a:endParaRPr sz="700"/>
          </a:p>
        </p:txBody>
      </p:sp>
      <p:sp>
        <p:nvSpPr>
          <p:cNvPr id="315" name="Google Shape;315;p19"/>
          <p:cNvSpPr txBox="1"/>
          <p:nvPr/>
        </p:nvSpPr>
        <p:spPr>
          <a:xfrm>
            <a:off x="3699062" y="1405617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Add a main point</a:t>
            </a:r>
            <a:endParaRPr sz="700"/>
          </a:p>
        </p:txBody>
      </p:sp>
      <p:sp>
        <p:nvSpPr>
          <p:cNvPr id="316" name="Google Shape;316;p19"/>
          <p:cNvSpPr txBox="1"/>
          <p:nvPr/>
        </p:nvSpPr>
        <p:spPr>
          <a:xfrm>
            <a:off x="6691212" y="1405617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Add a main point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0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 rotWithShape="1">
          <a:blip r:embed="rId4">
            <a:alphaModFix/>
          </a:blip>
          <a:srcRect b="31450" l="0" r="0" t="0"/>
          <a:stretch/>
        </p:blipFill>
        <p:spPr>
          <a:xfrm>
            <a:off x="4697600" y="-13350"/>
            <a:ext cx="43708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0"/>
          <p:cNvSpPr txBox="1"/>
          <p:nvPr/>
        </p:nvSpPr>
        <p:spPr>
          <a:xfrm>
            <a:off x="491258" y="2685331"/>
            <a:ext cx="4463373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Meet</a:t>
            </a:r>
            <a:endParaRPr sz="700"/>
          </a:p>
          <a:p>
            <a:pPr indent="0" lvl="0" marL="0" marR="0" rtl="0" algn="l">
              <a:lnSpc>
                <a:spcPct val="9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Students</a:t>
            </a:r>
            <a:endParaRPr sz="700"/>
          </a:p>
        </p:txBody>
      </p:sp>
      <p:sp>
        <p:nvSpPr>
          <p:cNvPr id="324" name="Google Shape;324;p20"/>
          <p:cNvSpPr txBox="1"/>
          <p:nvPr/>
        </p:nvSpPr>
        <p:spPr>
          <a:xfrm>
            <a:off x="491257" y="1097052"/>
            <a:ext cx="1739094" cy="1531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600" u="none" cap="none" strike="noStrike">
                <a:solidFill>
                  <a:srgbClr val="1B3157"/>
                </a:solidFill>
                <a:latin typeface="Bree Serif"/>
                <a:ea typeface="Bree Serif"/>
                <a:cs typeface="Bree Serif"/>
                <a:sym typeface="Bree Serif"/>
              </a:rPr>
              <a:t>03.</a:t>
            </a:r>
            <a:endParaRPr sz="700"/>
          </a:p>
        </p:txBody>
      </p:sp>
      <p:sp>
        <p:nvSpPr>
          <p:cNvPr id="325" name="Google Shape;325;p20"/>
          <p:cNvSpPr txBox="1"/>
          <p:nvPr/>
        </p:nvSpPr>
        <p:spPr>
          <a:xfrm>
            <a:off x="491258" y="4081822"/>
            <a:ext cx="4282554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grpSp>
        <p:nvGrpSpPr>
          <p:cNvPr id="326" name="Google Shape;326;p20"/>
          <p:cNvGrpSpPr/>
          <p:nvPr/>
        </p:nvGrpSpPr>
        <p:grpSpPr>
          <a:xfrm>
            <a:off x="4621411" y="-214238"/>
            <a:ext cx="152400" cy="5472038"/>
            <a:chOff x="0" y="-47625"/>
            <a:chExt cx="80277" cy="2882390"/>
          </a:xfrm>
        </p:grpSpPr>
        <p:sp>
          <p:nvSpPr>
            <p:cNvPr id="327" name="Google Shape;327;p20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28" name="Google Shape;328;p20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0"/>
          <p:cNvGrpSpPr/>
          <p:nvPr/>
        </p:nvGrpSpPr>
        <p:grpSpPr>
          <a:xfrm>
            <a:off x="8991600" y="-214238"/>
            <a:ext cx="152400" cy="5472038"/>
            <a:chOff x="0" y="-47625"/>
            <a:chExt cx="80277" cy="2882390"/>
          </a:xfrm>
        </p:grpSpPr>
        <p:sp>
          <p:nvSpPr>
            <p:cNvPr id="330" name="Google Shape;330;p20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31" name="Google Shape;331;p20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1"/>
          <p:cNvGrpSpPr/>
          <p:nvPr/>
        </p:nvGrpSpPr>
        <p:grpSpPr>
          <a:xfrm>
            <a:off x="1781175" y="-90413"/>
            <a:ext cx="1543050" cy="5233913"/>
            <a:chOff x="0" y="-47625"/>
            <a:chExt cx="812800" cy="2756958"/>
          </a:xfrm>
        </p:grpSpPr>
        <p:sp>
          <p:nvSpPr>
            <p:cNvPr id="337" name="Google Shape;337;p21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38" name="Google Shape;338;p21"/>
            <p:cNvSpPr txBox="1"/>
            <p:nvPr/>
          </p:nvSpPr>
          <p:spPr>
            <a:xfrm>
              <a:off x="0" y="-47625"/>
              <a:ext cx="812800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1"/>
          <p:cNvGrpSpPr/>
          <p:nvPr/>
        </p:nvGrpSpPr>
        <p:grpSpPr>
          <a:xfrm>
            <a:off x="6286500" y="-90413"/>
            <a:ext cx="1543050" cy="5233913"/>
            <a:chOff x="0" y="-47625"/>
            <a:chExt cx="812800" cy="2756958"/>
          </a:xfrm>
        </p:grpSpPr>
        <p:sp>
          <p:nvSpPr>
            <p:cNvPr id="340" name="Google Shape;340;p21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41" name="Google Shape;341;p21"/>
            <p:cNvSpPr txBox="1"/>
            <p:nvPr/>
          </p:nvSpPr>
          <p:spPr>
            <a:xfrm>
              <a:off x="0" y="-47625"/>
              <a:ext cx="812800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1"/>
          <p:cNvGrpSpPr/>
          <p:nvPr/>
        </p:nvGrpSpPr>
        <p:grpSpPr>
          <a:xfrm>
            <a:off x="3867150" y="-90413"/>
            <a:ext cx="1543050" cy="5233913"/>
            <a:chOff x="0" y="-47625"/>
            <a:chExt cx="812800" cy="2756958"/>
          </a:xfrm>
        </p:grpSpPr>
        <p:sp>
          <p:nvSpPr>
            <p:cNvPr id="343" name="Google Shape;343;p21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344" name="Google Shape;344;p21"/>
            <p:cNvSpPr txBox="1"/>
            <p:nvPr/>
          </p:nvSpPr>
          <p:spPr>
            <a:xfrm>
              <a:off x="0" y="-47625"/>
              <a:ext cx="812800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5" name="Google Shape;345;p21"/>
          <p:cNvPicPr preferRelativeResize="0"/>
          <p:nvPr/>
        </p:nvPicPr>
        <p:blipFill rotWithShape="1">
          <a:blip r:embed="rId3">
            <a:alphaModFix/>
          </a:blip>
          <a:srcRect b="0" l="19010" r="19010" t="0"/>
          <a:stretch/>
        </p:blipFill>
        <p:spPr>
          <a:xfrm>
            <a:off x="0" y="0"/>
            <a:ext cx="21252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/>
          <p:cNvPicPr preferRelativeResize="0"/>
          <p:nvPr/>
        </p:nvPicPr>
        <p:blipFill rotWithShape="1">
          <a:blip r:embed="rId4">
            <a:alphaModFix/>
          </a:blip>
          <a:srcRect b="0" l="5399" r="32621" t="0"/>
          <a:stretch/>
        </p:blipFill>
        <p:spPr>
          <a:xfrm>
            <a:off x="2339578" y="0"/>
            <a:ext cx="21252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/>
          <p:cNvPicPr preferRelativeResize="0"/>
          <p:nvPr/>
        </p:nvPicPr>
        <p:blipFill rotWithShape="1">
          <a:blip r:embed="rId5">
            <a:alphaModFix/>
          </a:blip>
          <a:srcRect b="0" l="18990" r="18991" t="0"/>
          <a:stretch/>
        </p:blipFill>
        <p:spPr>
          <a:xfrm>
            <a:off x="4679156" y="0"/>
            <a:ext cx="21252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 b="0" l="19010" r="19010" t="0"/>
          <a:stretch/>
        </p:blipFill>
        <p:spPr>
          <a:xfrm>
            <a:off x="7018734" y="0"/>
            <a:ext cx="21252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2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089" y="0"/>
            <a:ext cx="480527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22"/>
          <p:cNvGrpSpPr/>
          <p:nvPr/>
        </p:nvGrpSpPr>
        <p:grpSpPr>
          <a:xfrm>
            <a:off x="514350" y="1563560"/>
            <a:ext cx="3227607" cy="2044954"/>
            <a:chOff x="0" y="76200"/>
            <a:chExt cx="8606951" cy="5453211"/>
          </a:xfrm>
        </p:grpSpPr>
        <p:sp>
          <p:nvSpPr>
            <p:cNvPr id="356" name="Google Shape;356;p22"/>
            <p:cNvSpPr txBox="1"/>
            <p:nvPr/>
          </p:nvSpPr>
          <p:spPr>
            <a:xfrm>
              <a:off x="168233" y="2239842"/>
              <a:ext cx="8270484" cy="138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B3157"/>
                  </a:solidFill>
                  <a:latin typeface="Alegreya"/>
                  <a:ea typeface="Alegreya"/>
                  <a:cs typeface="Alegreya"/>
                  <a:sym typeface="Alegreya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  <p:sp>
          <p:nvSpPr>
            <p:cNvPr id="357" name="Google Shape;357;p22"/>
            <p:cNvSpPr txBox="1"/>
            <p:nvPr/>
          </p:nvSpPr>
          <p:spPr>
            <a:xfrm>
              <a:off x="168233" y="4139820"/>
              <a:ext cx="8270484" cy="138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B3157"/>
                  </a:solidFill>
                  <a:latin typeface="Alegreya"/>
                  <a:ea typeface="Alegreya"/>
                  <a:cs typeface="Alegreya"/>
                  <a:sym typeface="Alegreya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  <p:sp>
          <p:nvSpPr>
            <p:cNvPr id="358" name="Google Shape;358;p22"/>
            <p:cNvSpPr txBox="1"/>
            <p:nvPr/>
          </p:nvSpPr>
          <p:spPr>
            <a:xfrm>
              <a:off x="0" y="76200"/>
              <a:ext cx="8606951" cy="16524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300" u="none" cap="none" strike="noStrike">
                  <a:solidFill>
                    <a:srgbClr val="9F1923"/>
                  </a:solidFill>
                  <a:latin typeface="Bree Serif"/>
                  <a:ea typeface="Bree Serif"/>
                  <a:cs typeface="Bree Serif"/>
                  <a:sym typeface="Bree Serif"/>
                </a:rPr>
                <a:t>Our Students</a:t>
              </a:r>
              <a:endParaRPr sz="700"/>
            </a:p>
          </p:txBody>
        </p:sp>
      </p:grpSp>
      <p:grpSp>
        <p:nvGrpSpPr>
          <p:cNvPr id="359" name="Google Shape;359;p22"/>
          <p:cNvGrpSpPr/>
          <p:nvPr/>
        </p:nvGrpSpPr>
        <p:grpSpPr>
          <a:xfrm>
            <a:off x="4261249" y="-209476"/>
            <a:ext cx="152400" cy="5472038"/>
            <a:chOff x="0" y="-47625"/>
            <a:chExt cx="80277" cy="2882390"/>
          </a:xfrm>
        </p:grpSpPr>
        <p:sp>
          <p:nvSpPr>
            <p:cNvPr id="360" name="Google Shape;360;p22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61" name="Google Shape;361;p22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3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175" y="1491750"/>
            <a:ext cx="2161950" cy="21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8813" y="1447325"/>
            <a:ext cx="2206374" cy="22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0825" y="1432375"/>
            <a:ext cx="2206350" cy="22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3"/>
          <p:cNvSpPr txBox="1"/>
          <p:nvPr/>
        </p:nvSpPr>
        <p:spPr>
          <a:xfrm>
            <a:off x="3745482" y="3771871"/>
            <a:ext cx="1653037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Name</a:t>
            </a:r>
            <a:endParaRPr sz="700"/>
          </a:p>
        </p:txBody>
      </p:sp>
      <p:sp>
        <p:nvSpPr>
          <p:cNvPr id="371" name="Google Shape;371;p23"/>
          <p:cNvSpPr txBox="1"/>
          <p:nvPr/>
        </p:nvSpPr>
        <p:spPr>
          <a:xfrm>
            <a:off x="3869307" y="4216496"/>
            <a:ext cx="1405387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372" name="Google Shape;372;p23"/>
          <p:cNvSpPr txBox="1"/>
          <p:nvPr/>
        </p:nvSpPr>
        <p:spPr>
          <a:xfrm>
            <a:off x="806650" y="3809629"/>
            <a:ext cx="1653037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Name</a:t>
            </a:r>
            <a:endParaRPr sz="700"/>
          </a:p>
        </p:txBody>
      </p:sp>
      <p:sp>
        <p:nvSpPr>
          <p:cNvPr id="373" name="Google Shape;373;p23"/>
          <p:cNvSpPr txBox="1"/>
          <p:nvPr/>
        </p:nvSpPr>
        <p:spPr>
          <a:xfrm>
            <a:off x="1044775" y="4254253"/>
            <a:ext cx="1176787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374" name="Google Shape;374;p23"/>
          <p:cNvSpPr txBox="1"/>
          <p:nvPr/>
        </p:nvSpPr>
        <p:spPr>
          <a:xfrm>
            <a:off x="6562213" y="3771871"/>
            <a:ext cx="1897239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Name</a:t>
            </a:r>
            <a:endParaRPr sz="700"/>
          </a:p>
        </p:txBody>
      </p:sp>
      <p:sp>
        <p:nvSpPr>
          <p:cNvPr id="375" name="Google Shape;375;p23"/>
          <p:cNvSpPr txBox="1"/>
          <p:nvPr/>
        </p:nvSpPr>
        <p:spPr>
          <a:xfrm>
            <a:off x="6970064" y="4216496"/>
            <a:ext cx="1081537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376" name="Google Shape;376;p23"/>
          <p:cNvSpPr txBox="1"/>
          <p:nvPr/>
        </p:nvSpPr>
        <p:spPr>
          <a:xfrm>
            <a:off x="445112" y="552450"/>
            <a:ext cx="8253776" cy="6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Students Page</a:t>
            </a:r>
            <a:endParaRPr sz="700"/>
          </a:p>
        </p:txBody>
      </p:sp>
      <p:grpSp>
        <p:nvGrpSpPr>
          <p:cNvPr id="377" name="Google Shape;377;p23"/>
          <p:cNvGrpSpPr/>
          <p:nvPr/>
        </p:nvGrpSpPr>
        <p:grpSpPr>
          <a:xfrm rot="5400000">
            <a:off x="1596191" y="4105244"/>
            <a:ext cx="163049" cy="1913463"/>
            <a:chOff x="0" y="-47625"/>
            <a:chExt cx="85886" cy="1007915"/>
          </a:xfrm>
        </p:grpSpPr>
        <p:sp>
          <p:nvSpPr>
            <p:cNvPr id="378" name="Google Shape;378;p23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79" name="Google Shape;379;p23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3"/>
          <p:cNvGrpSpPr/>
          <p:nvPr/>
        </p:nvGrpSpPr>
        <p:grpSpPr>
          <a:xfrm rot="5400000">
            <a:off x="4536659" y="4105244"/>
            <a:ext cx="163049" cy="1913463"/>
            <a:chOff x="0" y="-47625"/>
            <a:chExt cx="85886" cy="1007915"/>
          </a:xfrm>
        </p:grpSpPr>
        <p:sp>
          <p:nvSpPr>
            <p:cNvPr id="381" name="Google Shape;381;p23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82" name="Google Shape;382;p23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23"/>
          <p:cNvGrpSpPr/>
          <p:nvPr/>
        </p:nvGrpSpPr>
        <p:grpSpPr>
          <a:xfrm rot="5400000">
            <a:off x="7474515" y="4105244"/>
            <a:ext cx="163049" cy="1913463"/>
            <a:chOff x="0" y="-47625"/>
            <a:chExt cx="85886" cy="1007915"/>
          </a:xfrm>
        </p:grpSpPr>
        <p:sp>
          <p:nvSpPr>
            <p:cNvPr id="384" name="Google Shape;384;p23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385" name="Google Shape;385;p23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4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" y="0"/>
            <a:ext cx="59966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4"/>
          <p:cNvSpPr txBox="1"/>
          <p:nvPr/>
        </p:nvSpPr>
        <p:spPr>
          <a:xfrm>
            <a:off x="6571823" y="552450"/>
            <a:ext cx="2566096" cy="121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Contact Us</a:t>
            </a:r>
            <a:endParaRPr sz="700"/>
          </a:p>
        </p:txBody>
      </p:sp>
      <p:grpSp>
        <p:nvGrpSpPr>
          <p:cNvPr id="393" name="Google Shape;393;p24"/>
          <p:cNvGrpSpPr/>
          <p:nvPr/>
        </p:nvGrpSpPr>
        <p:grpSpPr>
          <a:xfrm>
            <a:off x="6571823" y="2151210"/>
            <a:ext cx="2653521" cy="2301727"/>
            <a:chOff x="0" y="-57150"/>
            <a:chExt cx="7076058" cy="6137939"/>
          </a:xfrm>
        </p:grpSpPr>
        <p:sp>
          <p:nvSpPr>
            <p:cNvPr id="394" name="Google Shape;394;p24"/>
            <p:cNvSpPr txBox="1"/>
            <p:nvPr/>
          </p:nvSpPr>
          <p:spPr>
            <a:xfrm>
              <a:off x="0" y="-57150"/>
              <a:ext cx="7076058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Social Media</a:t>
              </a:r>
              <a:endParaRPr sz="700"/>
            </a:p>
          </p:txBody>
        </p:sp>
        <p:sp>
          <p:nvSpPr>
            <p:cNvPr id="395" name="Google Shape;395;p24"/>
            <p:cNvSpPr txBox="1"/>
            <p:nvPr/>
          </p:nvSpPr>
          <p:spPr>
            <a:xfrm>
              <a:off x="0" y="992748"/>
              <a:ext cx="7076058" cy="3551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@reallygreatsite</a:t>
              </a:r>
              <a:endParaRPr sz="700"/>
            </a:p>
          </p:txBody>
        </p:sp>
        <p:sp>
          <p:nvSpPr>
            <p:cNvPr id="396" name="Google Shape;396;p24"/>
            <p:cNvSpPr txBox="1"/>
            <p:nvPr/>
          </p:nvSpPr>
          <p:spPr>
            <a:xfrm>
              <a:off x="0" y="2309283"/>
              <a:ext cx="7076058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Email</a:t>
              </a:r>
              <a:endParaRPr sz="700"/>
            </a:p>
          </p:txBody>
        </p:sp>
        <p:sp>
          <p:nvSpPr>
            <p:cNvPr id="397" name="Google Shape;397;p24"/>
            <p:cNvSpPr txBox="1"/>
            <p:nvPr/>
          </p:nvSpPr>
          <p:spPr>
            <a:xfrm>
              <a:off x="0" y="3359180"/>
              <a:ext cx="7076058" cy="3551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hello@reallygreatsite.com</a:t>
              </a:r>
              <a:endParaRPr sz="700"/>
            </a:p>
          </p:txBody>
        </p:sp>
        <p:sp>
          <p:nvSpPr>
            <p:cNvPr id="398" name="Google Shape;398;p24"/>
            <p:cNvSpPr txBox="1"/>
            <p:nvPr/>
          </p:nvSpPr>
          <p:spPr>
            <a:xfrm>
              <a:off x="0" y="4675715"/>
              <a:ext cx="7076058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Call us</a:t>
              </a:r>
              <a:endParaRPr sz="700"/>
            </a:p>
          </p:txBody>
        </p:sp>
        <p:sp>
          <p:nvSpPr>
            <p:cNvPr id="399" name="Google Shape;399;p24"/>
            <p:cNvSpPr txBox="1"/>
            <p:nvPr/>
          </p:nvSpPr>
          <p:spPr>
            <a:xfrm>
              <a:off x="0" y="5725613"/>
              <a:ext cx="7076058" cy="3551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123-456-7890</a:t>
              </a:r>
              <a:endParaRPr sz="700"/>
            </a:p>
          </p:txBody>
        </p:sp>
      </p:grpSp>
      <p:grpSp>
        <p:nvGrpSpPr>
          <p:cNvPr id="400" name="Google Shape;400;p24"/>
          <p:cNvGrpSpPr/>
          <p:nvPr/>
        </p:nvGrpSpPr>
        <p:grpSpPr>
          <a:xfrm>
            <a:off x="5920977" y="-209476"/>
            <a:ext cx="152400" cy="5472038"/>
            <a:chOff x="0" y="-47625"/>
            <a:chExt cx="80277" cy="2882390"/>
          </a:xfrm>
        </p:grpSpPr>
        <p:sp>
          <p:nvSpPr>
            <p:cNvPr id="401" name="Google Shape;401;p24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402" name="Google Shape;402;p24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4"/>
          <p:cNvGrpSpPr/>
          <p:nvPr/>
        </p:nvGrpSpPr>
        <p:grpSpPr>
          <a:xfrm>
            <a:off x="8991600" y="-209476"/>
            <a:ext cx="152400" cy="5472038"/>
            <a:chOff x="0" y="-47625"/>
            <a:chExt cx="80277" cy="2882390"/>
          </a:xfrm>
        </p:grpSpPr>
        <p:sp>
          <p:nvSpPr>
            <p:cNvPr id="404" name="Google Shape;404;p24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405" name="Google Shape;405;p24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5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5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12" name="Google Shape;412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5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5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415" name="Google Shape;415;p2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5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5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18" name="Google Shape;418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25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21" name="Google Shape;421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25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424" name="Google Shape;424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25"/>
          <p:cNvGrpSpPr/>
          <p:nvPr/>
        </p:nvGrpSpPr>
        <p:grpSpPr>
          <a:xfrm>
            <a:off x="1024412" y="4048637"/>
            <a:ext cx="377102" cy="385940"/>
            <a:chOff x="0" y="-19050"/>
            <a:chExt cx="812800" cy="831850"/>
          </a:xfrm>
        </p:grpSpPr>
        <p:sp>
          <p:nvSpPr>
            <p:cNvPr id="427" name="Google Shape;42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25"/>
          <p:cNvGrpSpPr/>
          <p:nvPr/>
        </p:nvGrpSpPr>
        <p:grpSpPr>
          <a:xfrm>
            <a:off x="1491193" y="4048637"/>
            <a:ext cx="377102" cy="385940"/>
            <a:chOff x="0" y="-19050"/>
            <a:chExt cx="812800" cy="831850"/>
          </a:xfrm>
        </p:grpSpPr>
        <p:sp>
          <p:nvSpPr>
            <p:cNvPr id="430" name="Google Shape;43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81838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25"/>
          <p:cNvGrpSpPr/>
          <p:nvPr/>
        </p:nvGrpSpPr>
        <p:grpSpPr>
          <a:xfrm>
            <a:off x="1957974" y="4048637"/>
            <a:ext cx="377102" cy="385940"/>
            <a:chOff x="0" y="-19050"/>
            <a:chExt cx="812800" cy="831850"/>
          </a:xfrm>
        </p:grpSpPr>
        <p:sp>
          <p:nvSpPr>
            <p:cNvPr id="433" name="Google Shape;43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25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36" name="Google Shape;436;p25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37" name="Google Shape;437;p25"/>
          <p:cNvSpPr txBox="1"/>
          <p:nvPr/>
        </p:nvSpPr>
        <p:spPr>
          <a:xfrm>
            <a:off x="873885" y="2181217"/>
            <a:ext cx="1575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BREE SERIF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ALEGREYA SANS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ALEGREYA</a:t>
            </a:r>
            <a:endParaRPr sz="700"/>
          </a:p>
        </p:txBody>
      </p:sp>
      <p:sp>
        <p:nvSpPr>
          <p:cNvPr id="438" name="Google Shape;438;p25"/>
          <p:cNvSpPr txBox="1"/>
          <p:nvPr/>
        </p:nvSpPr>
        <p:spPr>
          <a:xfrm>
            <a:off x="907619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#1B3157</a:t>
            </a:r>
            <a:endParaRPr sz="700"/>
          </a:p>
        </p:txBody>
      </p:sp>
      <p:sp>
        <p:nvSpPr>
          <p:cNvPr id="439" name="Google Shape;439;p25"/>
          <p:cNvSpPr txBox="1"/>
          <p:nvPr/>
        </p:nvSpPr>
        <p:spPr>
          <a:xfrm>
            <a:off x="1374400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#818384</a:t>
            </a:r>
            <a:endParaRPr sz="700"/>
          </a:p>
        </p:txBody>
      </p:sp>
      <p:sp>
        <p:nvSpPr>
          <p:cNvPr id="440" name="Google Shape;440;p25"/>
          <p:cNvSpPr txBox="1"/>
          <p:nvPr/>
        </p:nvSpPr>
        <p:spPr>
          <a:xfrm>
            <a:off x="184118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#9F1923</a:t>
            </a:r>
            <a:endParaRPr sz="700"/>
          </a:p>
        </p:txBody>
      </p:sp>
      <p:sp>
        <p:nvSpPr>
          <p:cNvPr id="441" name="Google Shape;441;p25"/>
          <p:cNvSpPr txBox="1"/>
          <p:nvPr/>
        </p:nvSpPr>
        <p:spPr>
          <a:xfrm>
            <a:off x="2105002" y="777824"/>
            <a:ext cx="4933995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Use these design resources in your Canva Presentation.</a:t>
            </a:r>
            <a:endParaRPr sz="700"/>
          </a:p>
        </p:txBody>
      </p:sp>
      <p:sp>
        <p:nvSpPr>
          <p:cNvPr id="442" name="Google Shape;442;p25"/>
          <p:cNvSpPr txBox="1"/>
          <p:nvPr/>
        </p:nvSpPr>
        <p:spPr>
          <a:xfrm>
            <a:off x="5853103" y="4957918"/>
            <a:ext cx="2958379" cy="88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9F192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43" name="Google Shape;443;p25"/>
          <p:cNvSpPr txBox="1"/>
          <p:nvPr/>
        </p:nvSpPr>
        <p:spPr>
          <a:xfrm>
            <a:off x="1284400" y="186693"/>
            <a:ext cx="6575200" cy="607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Resource Page</a:t>
            </a:r>
            <a:endParaRPr sz="700"/>
          </a:p>
        </p:txBody>
      </p:sp>
      <p:sp>
        <p:nvSpPr>
          <p:cNvPr id="444" name="Google Shape;444;p25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45" name="Google Shape;445;p25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46" name="Google Shape;446;p25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447" name="Google Shape;447;p25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448" name="Google Shape;448;p25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" name="Google Shape;449;p25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" name="Google Shape;450;p25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" name="Google Shape;451;p25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" name="Google Shape;452;p25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" name="Google Shape;453;p25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" name="Google Shape;454;p25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" name="Google Shape;455;p25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" name="Google Shape;456;p25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" name="Google Shape;457;p25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25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9" name="Google Shape;459;p25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0" name="Google Shape;460;p25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25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25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" name="Google Shape;463;p25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25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p25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" name="Google Shape;466;p25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25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25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25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25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25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" name="Google Shape;472;p25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25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25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25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25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" name="Google Shape;477;p25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" name="Google Shape;478;p25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25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25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1" name="Google Shape;481;p25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p25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p25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4" name="Google Shape;484;p25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p25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p25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6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26"/>
          <p:cNvGrpSpPr/>
          <p:nvPr/>
        </p:nvGrpSpPr>
        <p:grpSpPr>
          <a:xfrm>
            <a:off x="2997636" y="1314181"/>
            <a:ext cx="3148728" cy="1287724"/>
            <a:chOff x="0" y="-19050"/>
            <a:chExt cx="1658589" cy="678307"/>
          </a:xfrm>
        </p:grpSpPr>
        <p:sp>
          <p:nvSpPr>
            <p:cNvPr id="493" name="Google Shape;493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p26"/>
          <p:cNvSpPr/>
          <p:nvPr/>
        </p:nvSpPr>
        <p:spPr>
          <a:xfrm>
            <a:off x="3389498" y="15614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6" name="Google Shape;496;p26"/>
          <p:cNvGrpSpPr/>
          <p:nvPr/>
        </p:nvGrpSpPr>
        <p:grpSpPr>
          <a:xfrm>
            <a:off x="2997636" y="2851489"/>
            <a:ext cx="3148728" cy="1287724"/>
            <a:chOff x="0" y="-19050"/>
            <a:chExt cx="1658589" cy="678307"/>
          </a:xfrm>
        </p:grpSpPr>
        <p:sp>
          <p:nvSpPr>
            <p:cNvPr id="497" name="Google Shape;497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26"/>
          <p:cNvSpPr txBox="1"/>
          <p:nvPr/>
        </p:nvSpPr>
        <p:spPr>
          <a:xfrm>
            <a:off x="1688740" y="929742"/>
            <a:ext cx="5766520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00" name="Google Shape;500;p26"/>
          <p:cNvSpPr txBox="1"/>
          <p:nvPr/>
        </p:nvSpPr>
        <p:spPr>
          <a:xfrm>
            <a:off x="2430717" y="4410675"/>
            <a:ext cx="4282567" cy="395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Happy designing!</a:t>
            </a:r>
            <a:endParaRPr sz="700"/>
          </a:p>
        </p:txBody>
      </p:sp>
      <p:sp>
        <p:nvSpPr>
          <p:cNvPr id="501" name="Google Shape;501;p26"/>
          <p:cNvSpPr txBox="1"/>
          <p:nvPr/>
        </p:nvSpPr>
        <p:spPr>
          <a:xfrm>
            <a:off x="2105002" y="2269526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502" name="Google Shape;502;p26"/>
          <p:cNvSpPr txBox="1"/>
          <p:nvPr/>
        </p:nvSpPr>
        <p:spPr>
          <a:xfrm>
            <a:off x="2105002" y="362178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503" name="Google Shape;503;p26"/>
          <p:cNvSpPr txBox="1"/>
          <p:nvPr/>
        </p:nvSpPr>
        <p:spPr>
          <a:xfrm>
            <a:off x="2734987" y="244924"/>
            <a:ext cx="3674027" cy="6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Credits</a:t>
            </a:r>
            <a:endParaRPr sz="700"/>
          </a:p>
        </p:txBody>
      </p:sp>
      <p:sp>
        <p:nvSpPr>
          <p:cNvPr id="504" name="Google Shape;504;p26"/>
          <p:cNvSpPr txBox="1"/>
          <p:nvPr/>
        </p:nvSpPr>
        <p:spPr>
          <a:xfrm>
            <a:off x="3055013" y="3255546"/>
            <a:ext cx="3033973" cy="309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1"/>
          <p:cNvGrpSpPr/>
          <p:nvPr/>
        </p:nvGrpSpPr>
        <p:grpSpPr>
          <a:xfrm>
            <a:off x="0" y="-90413"/>
            <a:ext cx="9604461" cy="5233913"/>
            <a:chOff x="0" y="-47625"/>
            <a:chExt cx="5059140" cy="2756958"/>
          </a:xfrm>
        </p:grpSpPr>
        <p:sp>
          <p:nvSpPr>
            <p:cNvPr id="118" name="Google Shape;118;p11"/>
            <p:cNvSpPr/>
            <p:nvPr/>
          </p:nvSpPr>
          <p:spPr>
            <a:xfrm>
              <a:off x="0" y="0"/>
              <a:ext cx="5059140" cy="2709333"/>
            </a:xfrm>
            <a:custGeom>
              <a:rect b="b" l="l" r="r" t="t"/>
              <a:pathLst>
                <a:path extrusionOk="0" h="2709333" w="5059140">
                  <a:moveTo>
                    <a:pt x="0" y="0"/>
                  </a:moveTo>
                  <a:lnTo>
                    <a:pt x="5059140" y="0"/>
                  </a:lnTo>
                  <a:lnTo>
                    <a:pt x="50591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119" name="Google Shape;119;p11"/>
            <p:cNvSpPr txBox="1"/>
            <p:nvPr/>
          </p:nvSpPr>
          <p:spPr>
            <a:xfrm>
              <a:off x="0" y="-47625"/>
              <a:ext cx="5059140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" name="Google Shape;120;p11"/>
          <p:cNvPicPr preferRelativeResize="0"/>
          <p:nvPr/>
        </p:nvPicPr>
        <p:blipFill rotWithShape="1">
          <a:blip r:embed="rId3">
            <a:alphaModFix/>
          </a:blip>
          <a:srcRect b="12463" l="0" r="0" t="7124"/>
          <a:stretch/>
        </p:blipFill>
        <p:spPr>
          <a:xfrm>
            <a:off x="0" y="0"/>
            <a:ext cx="96042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325" y="1997563"/>
            <a:ext cx="1543050" cy="16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0475" y="1988625"/>
            <a:ext cx="1543050" cy="161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000" y="1988650"/>
            <a:ext cx="1543050" cy="1613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1"/>
          <p:cNvGrpSpPr/>
          <p:nvPr/>
        </p:nvGrpSpPr>
        <p:grpSpPr>
          <a:xfrm>
            <a:off x="1865897" y="1007450"/>
            <a:ext cx="5412205" cy="450633"/>
            <a:chOff x="0" y="-38100"/>
            <a:chExt cx="3986406" cy="331917"/>
          </a:xfrm>
        </p:grpSpPr>
        <p:sp>
          <p:nvSpPr>
            <p:cNvPr id="125" name="Google Shape;125;p11"/>
            <p:cNvSpPr/>
            <p:nvPr/>
          </p:nvSpPr>
          <p:spPr>
            <a:xfrm>
              <a:off x="0" y="0"/>
              <a:ext cx="3986406" cy="293817"/>
            </a:xfrm>
            <a:custGeom>
              <a:rect b="b" l="l" r="r" t="t"/>
              <a:pathLst>
                <a:path extrusionOk="0" h="293817" w="3986406">
                  <a:moveTo>
                    <a:pt x="0" y="0"/>
                  </a:moveTo>
                  <a:lnTo>
                    <a:pt x="3986406" y="0"/>
                  </a:lnTo>
                  <a:lnTo>
                    <a:pt x="3986406" y="293817"/>
                  </a:lnTo>
                  <a:lnTo>
                    <a:pt x="0" y="293817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26" name="Google Shape;126;p11"/>
            <p:cNvSpPr txBox="1"/>
            <p:nvPr/>
          </p:nvSpPr>
          <p:spPr>
            <a:xfrm>
              <a:off x="0" y="-38100"/>
              <a:ext cx="3986406" cy="331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25" lIns="24725" spcFirstLastPara="1" rIns="24725" wrap="square" tIns="247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1"/>
          <p:cNvSpPr txBox="1"/>
          <p:nvPr/>
        </p:nvSpPr>
        <p:spPr>
          <a:xfrm>
            <a:off x="1416662" y="740533"/>
            <a:ext cx="6310676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Table Of Contents</a:t>
            </a:r>
            <a:endParaRPr sz="700"/>
          </a:p>
        </p:txBody>
      </p:sp>
      <p:sp>
        <p:nvSpPr>
          <p:cNvPr id="128" name="Google Shape;128;p11"/>
          <p:cNvSpPr txBox="1"/>
          <p:nvPr/>
        </p:nvSpPr>
        <p:spPr>
          <a:xfrm>
            <a:off x="3993132" y="4119758"/>
            <a:ext cx="1157737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129" name="Google Shape;129;p11"/>
          <p:cNvSpPr txBox="1"/>
          <p:nvPr/>
        </p:nvSpPr>
        <p:spPr>
          <a:xfrm>
            <a:off x="6931964" y="4119758"/>
            <a:ext cx="1157737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130" name="Google Shape;130;p11"/>
          <p:cNvSpPr txBox="1"/>
          <p:nvPr/>
        </p:nvSpPr>
        <p:spPr>
          <a:xfrm>
            <a:off x="3745482" y="3695852"/>
            <a:ext cx="1653037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Our University</a:t>
            </a:r>
            <a:endParaRPr sz="700"/>
          </a:p>
        </p:txBody>
      </p:sp>
      <p:sp>
        <p:nvSpPr>
          <p:cNvPr id="131" name="Google Shape;131;p11"/>
          <p:cNvSpPr txBox="1"/>
          <p:nvPr/>
        </p:nvSpPr>
        <p:spPr>
          <a:xfrm>
            <a:off x="806650" y="3695852"/>
            <a:ext cx="1653037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Introduction</a:t>
            </a:r>
            <a:endParaRPr sz="700"/>
          </a:p>
        </p:txBody>
      </p:sp>
      <p:sp>
        <p:nvSpPr>
          <p:cNvPr id="132" name="Google Shape;132;p11"/>
          <p:cNvSpPr txBox="1"/>
          <p:nvPr/>
        </p:nvSpPr>
        <p:spPr>
          <a:xfrm>
            <a:off x="1054300" y="4119758"/>
            <a:ext cx="1157737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133" name="Google Shape;133;p11"/>
          <p:cNvSpPr txBox="1"/>
          <p:nvPr/>
        </p:nvSpPr>
        <p:spPr>
          <a:xfrm>
            <a:off x="6562213" y="3695852"/>
            <a:ext cx="1897239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Meet Students</a:t>
            </a:r>
            <a:endParaRPr sz="700"/>
          </a:p>
        </p:txBody>
      </p:sp>
      <p:grpSp>
        <p:nvGrpSpPr>
          <p:cNvPr id="134" name="Google Shape;134;p11"/>
          <p:cNvGrpSpPr/>
          <p:nvPr/>
        </p:nvGrpSpPr>
        <p:grpSpPr>
          <a:xfrm rot="5400000">
            <a:off x="1599478" y="2715129"/>
            <a:ext cx="157793" cy="1633463"/>
            <a:chOff x="0" y="-47625"/>
            <a:chExt cx="83117" cy="860425"/>
          </a:xfrm>
        </p:grpSpPr>
        <p:sp>
          <p:nvSpPr>
            <p:cNvPr id="135" name="Google Shape;135;p11"/>
            <p:cNvSpPr/>
            <p:nvPr/>
          </p:nvSpPr>
          <p:spPr>
            <a:xfrm>
              <a:off x="0" y="0"/>
              <a:ext cx="83117" cy="812800"/>
            </a:xfrm>
            <a:custGeom>
              <a:rect b="b" l="l" r="r" t="t"/>
              <a:pathLst>
                <a:path extrusionOk="0" h="812800" w="83117">
                  <a:moveTo>
                    <a:pt x="0" y="0"/>
                  </a:moveTo>
                  <a:lnTo>
                    <a:pt x="83117" y="0"/>
                  </a:lnTo>
                  <a:lnTo>
                    <a:pt x="831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36" name="Google Shape;136;p11"/>
            <p:cNvSpPr txBox="1"/>
            <p:nvPr/>
          </p:nvSpPr>
          <p:spPr>
            <a:xfrm>
              <a:off x="0" y="-47625"/>
              <a:ext cx="83117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1"/>
          <p:cNvGrpSpPr/>
          <p:nvPr/>
        </p:nvGrpSpPr>
        <p:grpSpPr>
          <a:xfrm rot="5400000">
            <a:off x="4538310" y="2715129"/>
            <a:ext cx="157793" cy="1633463"/>
            <a:chOff x="0" y="-47625"/>
            <a:chExt cx="83117" cy="860425"/>
          </a:xfrm>
        </p:grpSpPr>
        <p:sp>
          <p:nvSpPr>
            <p:cNvPr id="138" name="Google Shape;138;p11"/>
            <p:cNvSpPr/>
            <p:nvPr/>
          </p:nvSpPr>
          <p:spPr>
            <a:xfrm>
              <a:off x="0" y="0"/>
              <a:ext cx="83117" cy="812800"/>
            </a:xfrm>
            <a:custGeom>
              <a:rect b="b" l="l" r="r" t="t"/>
              <a:pathLst>
                <a:path extrusionOk="0" h="812800" w="83117">
                  <a:moveTo>
                    <a:pt x="0" y="0"/>
                  </a:moveTo>
                  <a:lnTo>
                    <a:pt x="83117" y="0"/>
                  </a:lnTo>
                  <a:lnTo>
                    <a:pt x="831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39" name="Google Shape;139;p11"/>
            <p:cNvSpPr txBox="1"/>
            <p:nvPr/>
          </p:nvSpPr>
          <p:spPr>
            <a:xfrm>
              <a:off x="0" y="-47625"/>
              <a:ext cx="83117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5400000">
            <a:off x="7477143" y="2715129"/>
            <a:ext cx="157793" cy="1633463"/>
            <a:chOff x="0" y="-47625"/>
            <a:chExt cx="83117" cy="860425"/>
          </a:xfrm>
        </p:grpSpPr>
        <p:sp>
          <p:nvSpPr>
            <p:cNvPr id="141" name="Google Shape;141;p11"/>
            <p:cNvSpPr/>
            <p:nvPr/>
          </p:nvSpPr>
          <p:spPr>
            <a:xfrm>
              <a:off x="0" y="0"/>
              <a:ext cx="83117" cy="812800"/>
            </a:xfrm>
            <a:custGeom>
              <a:rect b="b" l="l" r="r" t="t"/>
              <a:pathLst>
                <a:path extrusionOk="0" h="812800" w="83117">
                  <a:moveTo>
                    <a:pt x="0" y="0"/>
                  </a:moveTo>
                  <a:lnTo>
                    <a:pt x="83117" y="0"/>
                  </a:lnTo>
                  <a:lnTo>
                    <a:pt x="831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42" name="Google Shape;142;p11"/>
            <p:cNvSpPr txBox="1"/>
            <p:nvPr/>
          </p:nvSpPr>
          <p:spPr>
            <a:xfrm>
              <a:off x="0" y="-47625"/>
              <a:ext cx="83117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1"/>
          <p:cNvGrpSpPr/>
          <p:nvPr/>
        </p:nvGrpSpPr>
        <p:grpSpPr>
          <a:xfrm rot="5400000">
            <a:off x="4564642" y="421064"/>
            <a:ext cx="186471" cy="9315759"/>
            <a:chOff x="0" y="-47625"/>
            <a:chExt cx="98224" cy="4907066"/>
          </a:xfrm>
        </p:grpSpPr>
        <p:sp>
          <p:nvSpPr>
            <p:cNvPr id="144" name="Google Shape;144;p11"/>
            <p:cNvSpPr/>
            <p:nvPr/>
          </p:nvSpPr>
          <p:spPr>
            <a:xfrm>
              <a:off x="0" y="0"/>
              <a:ext cx="98224" cy="4859441"/>
            </a:xfrm>
            <a:custGeom>
              <a:rect b="b" l="l" r="r" t="t"/>
              <a:pathLst>
                <a:path extrusionOk="0" h="4859441" w="98224">
                  <a:moveTo>
                    <a:pt x="0" y="0"/>
                  </a:moveTo>
                  <a:lnTo>
                    <a:pt x="98224" y="0"/>
                  </a:lnTo>
                  <a:lnTo>
                    <a:pt x="98224" y="4859441"/>
                  </a:lnTo>
                  <a:lnTo>
                    <a:pt x="0" y="4859441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45" name="Google Shape;145;p11"/>
            <p:cNvSpPr txBox="1"/>
            <p:nvPr/>
          </p:nvSpPr>
          <p:spPr>
            <a:xfrm>
              <a:off x="0" y="-47625"/>
              <a:ext cx="98224" cy="4907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131" y="0"/>
            <a:ext cx="43695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/>
          <p:cNvSpPr txBox="1"/>
          <p:nvPr/>
        </p:nvSpPr>
        <p:spPr>
          <a:xfrm>
            <a:off x="491258" y="2676586"/>
            <a:ext cx="4463373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Introduction</a:t>
            </a:r>
            <a:endParaRPr sz="700"/>
          </a:p>
        </p:txBody>
      </p:sp>
      <p:sp>
        <p:nvSpPr>
          <p:cNvPr id="153" name="Google Shape;153;p12"/>
          <p:cNvSpPr txBox="1"/>
          <p:nvPr/>
        </p:nvSpPr>
        <p:spPr>
          <a:xfrm>
            <a:off x="491258" y="3482526"/>
            <a:ext cx="4282554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621411" y="-214238"/>
            <a:ext cx="152400" cy="5472038"/>
            <a:chOff x="0" y="-47625"/>
            <a:chExt cx="80277" cy="2882390"/>
          </a:xfrm>
        </p:grpSpPr>
        <p:sp>
          <p:nvSpPr>
            <p:cNvPr id="155" name="Google Shape;155;p12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56" name="Google Shape;156;p12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2"/>
          <p:cNvGrpSpPr/>
          <p:nvPr/>
        </p:nvGrpSpPr>
        <p:grpSpPr>
          <a:xfrm>
            <a:off x="8991600" y="-214238"/>
            <a:ext cx="152400" cy="5472038"/>
            <a:chOff x="0" y="-47625"/>
            <a:chExt cx="80277" cy="2882390"/>
          </a:xfrm>
        </p:grpSpPr>
        <p:sp>
          <p:nvSpPr>
            <p:cNvPr id="158" name="Google Shape;158;p12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59" name="Google Shape;159;p12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2"/>
          <p:cNvSpPr txBox="1"/>
          <p:nvPr/>
        </p:nvSpPr>
        <p:spPr>
          <a:xfrm>
            <a:off x="491257" y="1116881"/>
            <a:ext cx="1739094" cy="1531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600" u="none" cap="none" strike="noStrike">
                <a:solidFill>
                  <a:srgbClr val="1B3157"/>
                </a:solidFill>
                <a:latin typeface="Bree Serif"/>
                <a:ea typeface="Bree Serif"/>
                <a:cs typeface="Bree Serif"/>
                <a:sym typeface="Bree Serif"/>
              </a:rPr>
              <a:t>01.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3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000" y="979150"/>
            <a:ext cx="3356624" cy="335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 txBox="1"/>
          <p:nvPr/>
        </p:nvSpPr>
        <p:spPr>
          <a:xfrm>
            <a:off x="4901633" y="1745015"/>
            <a:ext cx="3625456" cy="1218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Welcome To Presentation</a:t>
            </a:r>
            <a:endParaRPr sz="700"/>
          </a:p>
        </p:txBody>
      </p:sp>
      <p:sp>
        <p:nvSpPr>
          <p:cNvPr id="168" name="Google Shape;168;p13"/>
          <p:cNvSpPr txBox="1"/>
          <p:nvPr/>
        </p:nvSpPr>
        <p:spPr>
          <a:xfrm>
            <a:off x="4901633" y="3310538"/>
            <a:ext cx="3016163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I'm Rain, and I'll be sharing with you my beautiful ideas. Follow me at @reallygreatsite to learn more. </a:t>
            </a:r>
            <a:endParaRPr sz="700"/>
          </a:p>
        </p:txBody>
      </p:sp>
      <p:grpSp>
        <p:nvGrpSpPr>
          <p:cNvPr id="169" name="Google Shape;169;p13"/>
          <p:cNvGrpSpPr/>
          <p:nvPr/>
        </p:nvGrpSpPr>
        <p:grpSpPr>
          <a:xfrm>
            <a:off x="4419600" y="1747912"/>
            <a:ext cx="163049" cy="1913463"/>
            <a:chOff x="0" y="-47625"/>
            <a:chExt cx="85886" cy="1007915"/>
          </a:xfrm>
        </p:grpSpPr>
        <p:sp>
          <p:nvSpPr>
            <p:cNvPr id="170" name="Google Shape;170;p13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171" name="Google Shape;171;p13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4"/>
          <p:cNvGrpSpPr/>
          <p:nvPr/>
        </p:nvGrpSpPr>
        <p:grpSpPr>
          <a:xfrm>
            <a:off x="0" y="-90413"/>
            <a:ext cx="9604461" cy="5233913"/>
            <a:chOff x="0" y="-47625"/>
            <a:chExt cx="5059140" cy="2756958"/>
          </a:xfrm>
        </p:grpSpPr>
        <p:sp>
          <p:nvSpPr>
            <p:cNvPr id="177" name="Google Shape;177;p14"/>
            <p:cNvSpPr/>
            <p:nvPr/>
          </p:nvSpPr>
          <p:spPr>
            <a:xfrm>
              <a:off x="0" y="0"/>
              <a:ext cx="5059140" cy="2709333"/>
            </a:xfrm>
            <a:custGeom>
              <a:rect b="b" l="l" r="r" t="t"/>
              <a:pathLst>
                <a:path extrusionOk="0" h="2709333" w="5059140">
                  <a:moveTo>
                    <a:pt x="0" y="0"/>
                  </a:moveTo>
                  <a:lnTo>
                    <a:pt x="5059140" y="0"/>
                  </a:lnTo>
                  <a:lnTo>
                    <a:pt x="50591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8" name="Google Shape;178;p14"/>
            <p:cNvSpPr txBox="1"/>
            <p:nvPr/>
          </p:nvSpPr>
          <p:spPr>
            <a:xfrm>
              <a:off x="0" y="-47625"/>
              <a:ext cx="5059140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4"/>
          <p:cNvSpPr txBox="1"/>
          <p:nvPr/>
        </p:nvSpPr>
        <p:spPr>
          <a:xfrm>
            <a:off x="3425969" y="3852736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Add a main point</a:t>
            </a:r>
            <a:endParaRPr sz="700"/>
          </a:p>
        </p:txBody>
      </p:sp>
      <p:sp>
        <p:nvSpPr>
          <p:cNvPr id="181" name="Google Shape;181;p14"/>
          <p:cNvSpPr txBox="1"/>
          <p:nvPr/>
        </p:nvSpPr>
        <p:spPr>
          <a:xfrm>
            <a:off x="514350" y="3852736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Add a main point</a:t>
            </a:r>
            <a:endParaRPr sz="700"/>
          </a:p>
        </p:txBody>
      </p:sp>
      <p:sp>
        <p:nvSpPr>
          <p:cNvPr id="182" name="Google Shape;182;p14"/>
          <p:cNvSpPr txBox="1"/>
          <p:nvPr/>
        </p:nvSpPr>
        <p:spPr>
          <a:xfrm>
            <a:off x="1222940" y="3432366"/>
            <a:ext cx="874882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02.</a:t>
            </a:r>
            <a:endParaRPr sz="700"/>
          </a:p>
        </p:txBody>
      </p:sp>
      <p:sp>
        <p:nvSpPr>
          <p:cNvPr id="183" name="Google Shape;183;p14"/>
          <p:cNvSpPr txBox="1"/>
          <p:nvPr/>
        </p:nvSpPr>
        <p:spPr>
          <a:xfrm>
            <a:off x="7046177" y="3432366"/>
            <a:ext cx="874882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03.</a:t>
            </a:r>
            <a:endParaRPr sz="700"/>
          </a:p>
        </p:txBody>
      </p:sp>
      <p:sp>
        <p:nvSpPr>
          <p:cNvPr id="184" name="Google Shape;184;p14"/>
          <p:cNvSpPr txBox="1"/>
          <p:nvPr/>
        </p:nvSpPr>
        <p:spPr>
          <a:xfrm>
            <a:off x="4134558" y="3432366"/>
            <a:ext cx="87488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01.</a:t>
            </a:r>
            <a:endParaRPr sz="700"/>
          </a:p>
        </p:txBody>
      </p:sp>
      <p:sp>
        <p:nvSpPr>
          <p:cNvPr id="185" name="Google Shape;185;p14"/>
          <p:cNvSpPr txBox="1"/>
          <p:nvPr/>
        </p:nvSpPr>
        <p:spPr>
          <a:xfrm>
            <a:off x="6337588" y="3852736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Add a main point</a:t>
            </a:r>
            <a:endParaRPr sz="700"/>
          </a:p>
        </p:txBody>
      </p:sp>
      <p:sp>
        <p:nvSpPr>
          <p:cNvPr id="186" name="Google Shape;186;p14"/>
          <p:cNvSpPr txBox="1"/>
          <p:nvPr/>
        </p:nvSpPr>
        <p:spPr>
          <a:xfrm>
            <a:off x="3425969" y="4278313"/>
            <a:ext cx="2292063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Briefly elaborate on what you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want to discuss. </a:t>
            </a:r>
            <a:endParaRPr sz="700"/>
          </a:p>
        </p:txBody>
      </p:sp>
      <p:sp>
        <p:nvSpPr>
          <p:cNvPr id="187" name="Google Shape;187;p14"/>
          <p:cNvSpPr txBox="1"/>
          <p:nvPr/>
        </p:nvSpPr>
        <p:spPr>
          <a:xfrm>
            <a:off x="514350" y="4278313"/>
            <a:ext cx="2292063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Briefly elaborate on what you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want to discuss. </a:t>
            </a:r>
            <a:endParaRPr sz="700"/>
          </a:p>
        </p:txBody>
      </p:sp>
      <p:sp>
        <p:nvSpPr>
          <p:cNvPr id="188" name="Google Shape;188;p14"/>
          <p:cNvSpPr txBox="1"/>
          <p:nvPr/>
        </p:nvSpPr>
        <p:spPr>
          <a:xfrm>
            <a:off x="6337588" y="4278313"/>
            <a:ext cx="2292063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Briefly elaborate on what you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want to discuss. </a:t>
            </a:r>
            <a:endParaRPr sz="700"/>
          </a:p>
        </p:txBody>
      </p:sp>
      <p:sp>
        <p:nvSpPr>
          <p:cNvPr id="189" name="Google Shape;189;p14"/>
          <p:cNvSpPr txBox="1"/>
          <p:nvPr/>
        </p:nvSpPr>
        <p:spPr>
          <a:xfrm>
            <a:off x="1269753" y="963912"/>
            <a:ext cx="6604493" cy="6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Write your topic or idea</a:t>
            </a:r>
            <a:endParaRPr sz="700"/>
          </a:p>
        </p:txBody>
      </p:sp>
      <p:grpSp>
        <p:nvGrpSpPr>
          <p:cNvPr id="190" name="Google Shape;190;p14"/>
          <p:cNvGrpSpPr/>
          <p:nvPr/>
        </p:nvGrpSpPr>
        <p:grpSpPr>
          <a:xfrm>
            <a:off x="4093120" y="2198113"/>
            <a:ext cx="957760" cy="957760"/>
            <a:chOff x="0" y="0"/>
            <a:chExt cx="2554026" cy="2554026"/>
          </a:xfrm>
        </p:grpSpPr>
        <p:grpSp>
          <p:nvGrpSpPr>
            <p:cNvPr id="191" name="Google Shape;191;p14"/>
            <p:cNvGrpSpPr/>
            <p:nvPr/>
          </p:nvGrpSpPr>
          <p:grpSpPr>
            <a:xfrm>
              <a:off x="0" y="0"/>
              <a:ext cx="2554026" cy="2554026"/>
              <a:chOff x="0" y="0"/>
              <a:chExt cx="812800" cy="812800"/>
            </a:xfrm>
          </p:grpSpPr>
          <p:sp>
            <p:nvSpPr>
              <p:cNvPr id="192" name="Google Shape;192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B31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Google Shape;194;p14"/>
            <p:cNvSpPr/>
            <p:nvPr/>
          </p:nvSpPr>
          <p:spPr>
            <a:xfrm>
              <a:off x="619718" y="636065"/>
              <a:ext cx="1293107" cy="1293107"/>
            </a:xfrm>
            <a:custGeom>
              <a:rect b="b" l="l" r="r" t="t"/>
              <a:pathLst>
                <a:path extrusionOk="0" h="1293107" w="1293107">
                  <a:moveTo>
                    <a:pt x="0" y="0"/>
                  </a:moveTo>
                  <a:lnTo>
                    <a:pt x="1293106" y="0"/>
                  </a:lnTo>
                  <a:lnTo>
                    <a:pt x="1293106" y="1293106"/>
                  </a:lnTo>
                  <a:lnTo>
                    <a:pt x="0" y="12931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95" name="Google Shape;195;p14"/>
          <p:cNvGrpSpPr/>
          <p:nvPr/>
        </p:nvGrpSpPr>
        <p:grpSpPr>
          <a:xfrm>
            <a:off x="1181501" y="2198113"/>
            <a:ext cx="957760" cy="957760"/>
            <a:chOff x="0" y="0"/>
            <a:chExt cx="2554026" cy="2554026"/>
          </a:xfrm>
        </p:grpSpPr>
        <p:grpSp>
          <p:nvGrpSpPr>
            <p:cNvPr id="196" name="Google Shape;196;p14"/>
            <p:cNvGrpSpPr/>
            <p:nvPr/>
          </p:nvGrpSpPr>
          <p:grpSpPr>
            <a:xfrm>
              <a:off x="0" y="0"/>
              <a:ext cx="2554026" cy="2554026"/>
              <a:chOff x="0" y="0"/>
              <a:chExt cx="812800" cy="812800"/>
            </a:xfrm>
          </p:grpSpPr>
          <p:sp>
            <p:nvSpPr>
              <p:cNvPr id="197" name="Google Shape;197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192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9" name="Google Shape;199;p14"/>
            <p:cNvSpPr/>
            <p:nvPr/>
          </p:nvSpPr>
          <p:spPr>
            <a:xfrm>
              <a:off x="675687" y="636065"/>
              <a:ext cx="1202653" cy="1281897"/>
            </a:xfrm>
            <a:custGeom>
              <a:rect b="b" l="l" r="r" t="t"/>
              <a:pathLst>
                <a:path extrusionOk="0" h="1281897" w="1202653">
                  <a:moveTo>
                    <a:pt x="0" y="0"/>
                  </a:moveTo>
                  <a:lnTo>
                    <a:pt x="1202652" y="0"/>
                  </a:lnTo>
                  <a:lnTo>
                    <a:pt x="1202652" y="1281897"/>
                  </a:lnTo>
                  <a:lnTo>
                    <a:pt x="0" y="12818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0" name="Google Shape;200;p14"/>
          <p:cNvGrpSpPr/>
          <p:nvPr/>
        </p:nvGrpSpPr>
        <p:grpSpPr>
          <a:xfrm>
            <a:off x="7004739" y="2198113"/>
            <a:ext cx="957760" cy="957760"/>
            <a:chOff x="0" y="0"/>
            <a:chExt cx="2554026" cy="2554026"/>
          </a:xfrm>
        </p:grpSpPr>
        <p:grpSp>
          <p:nvGrpSpPr>
            <p:cNvPr id="201" name="Google Shape;201;p14"/>
            <p:cNvGrpSpPr/>
            <p:nvPr/>
          </p:nvGrpSpPr>
          <p:grpSpPr>
            <a:xfrm>
              <a:off x="0" y="0"/>
              <a:ext cx="2554026" cy="2554026"/>
              <a:chOff x="0" y="0"/>
              <a:chExt cx="812800" cy="812800"/>
            </a:xfrm>
          </p:grpSpPr>
          <p:sp>
            <p:nvSpPr>
              <p:cNvPr id="202" name="Google Shape;202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192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14"/>
            <p:cNvSpPr/>
            <p:nvPr/>
          </p:nvSpPr>
          <p:spPr>
            <a:xfrm>
              <a:off x="734337" y="735022"/>
              <a:ext cx="1118283" cy="1118283"/>
            </a:xfrm>
            <a:custGeom>
              <a:rect b="b" l="l" r="r" t="t"/>
              <a:pathLst>
                <a:path extrusionOk="0" h="1118283" w="1118283">
                  <a:moveTo>
                    <a:pt x="0" y="0"/>
                  </a:moveTo>
                  <a:lnTo>
                    <a:pt x="1118283" y="0"/>
                  </a:lnTo>
                  <a:lnTo>
                    <a:pt x="1118283" y="1118282"/>
                  </a:lnTo>
                  <a:lnTo>
                    <a:pt x="0" y="1118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5" name="Google Shape;205;p14"/>
          <p:cNvGrpSpPr/>
          <p:nvPr/>
        </p:nvGrpSpPr>
        <p:grpSpPr>
          <a:xfrm rot="5400000">
            <a:off x="4535682" y="4105244"/>
            <a:ext cx="163049" cy="1913463"/>
            <a:chOff x="0" y="-47625"/>
            <a:chExt cx="85886" cy="1007915"/>
          </a:xfrm>
        </p:grpSpPr>
        <p:sp>
          <p:nvSpPr>
            <p:cNvPr id="206" name="Google Shape;206;p14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07" name="Google Shape;207;p14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4"/>
          <p:cNvGrpSpPr/>
          <p:nvPr/>
        </p:nvGrpSpPr>
        <p:grpSpPr>
          <a:xfrm rot="5400000">
            <a:off x="1624064" y="4105244"/>
            <a:ext cx="163049" cy="1913463"/>
            <a:chOff x="0" y="-47625"/>
            <a:chExt cx="85886" cy="1007915"/>
          </a:xfrm>
        </p:grpSpPr>
        <p:sp>
          <p:nvSpPr>
            <p:cNvPr id="209" name="Google Shape;209;p14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210" name="Google Shape;210;p14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4"/>
          <p:cNvGrpSpPr/>
          <p:nvPr/>
        </p:nvGrpSpPr>
        <p:grpSpPr>
          <a:xfrm rot="5400000">
            <a:off x="7447301" y="4105244"/>
            <a:ext cx="163049" cy="1913463"/>
            <a:chOff x="0" y="-47625"/>
            <a:chExt cx="85886" cy="1007915"/>
          </a:xfrm>
        </p:grpSpPr>
        <p:sp>
          <p:nvSpPr>
            <p:cNvPr id="212" name="Google Shape;212;p14"/>
            <p:cNvSpPr/>
            <p:nvPr/>
          </p:nvSpPr>
          <p:spPr>
            <a:xfrm>
              <a:off x="0" y="0"/>
              <a:ext cx="85886" cy="960290"/>
            </a:xfrm>
            <a:custGeom>
              <a:rect b="b" l="l" r="r" t="t"/>
              <a:pathLst>
                <a:path extrusionOk="0" h="960290" w="85886">
                  <a:moveTo>
                    <a:pt x="0" y="0"/>
                  </a:moveTo>
                  <a:lnTo>
                    <a:pt x="85886" y="0"/>
                  </a:lnTo>
                  <a:lnTo>
                    <a:pt x="85886" y="960290"/>
                  </a:lnTo>
                  <a:lnTo>
                    <a:pt x="0" y="960290"/>
                  </a:lnTo>
                  <a:close/>
                </a:path>
              </a:pathLst>
            </a:custGeom>
            <a:solidFill>
              <a:srgbClr val="9F1923"/>
            </a:solidFill>
            <a:ln>
              <a:noFill/>
            </a:ln>
          </p:spPr>
        </p:sp>
        <p:sp>
          <p:nvSpPr>
            <p:cNvPr id="213" name="Google Shape;213;p14"/>
            <p:cNvSpPr txBox="1"/>
            <p:nvPr/>
          </p:nvSpPr>
          <p:spPr>
            <a:xfrm>
              <a:off x="0" y="-47625"/>
              <a:ext cx="85886" cy="10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120" y="0"/>
            <a:ext cx="42933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/>
        </p:nvSpPr>
        <p:spPr>
          <a:xfrm>
            <a:off x="491258" y="2685331"/>
            <a:ext cx="4463373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Our</a:t>
            </a:r>
            <a:endParaRPr sz="700"/>
          </a:p>
          <a:p>
            <a:pPr indent="0" lvl="0" marL="0" marR="0" rtl="0" algn="l">
              <a:lnSpc>
                <a:spcPct val="9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University</a:t>
            </a:r>
            <a:endParaRPr sz="700"/>
          </a:p>
        </p:txBody>
      </p:sp>
      <p:sp>
        <p:nvSpPr>
          <p:cNvPr id="221" name="Google Shape;221;p15"/>
          <p:cNvSpPr txBox="1"/>
          <p:nvPr/>
        </p:nvSpPr>
        <p:spPr>
          <a:xfrm>
            <a:off x="491257" y="1097052"/>
            <a:ext cx="1739094" cy="1531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600" u="none" cap="none" strike="noStrike">
                <a:solidFill>
                  <a:srgbClr val="1B3157"/>
                </a:solidFill>
                <a:latin typeface="Bree Serif"/>
                <a:ea typeface="Bree Serif"/>
                <a:cs typeface="Bree Serif"/>
                <a:sym typeface="Bree Serif"/>
              </a:rPr>
              <a:t>02.</a:t>
            </a:r>
            <a:endParaRPr sz="700"/>
          </a:p>
        </p:txBody>
      </p:sp>
      <p:sp>
        <p:nvSpPr>
          <p:cNvPr id="222" name="Google Shape;222;p15"/>
          <p:cNvSpPr txBox="1"/>
          <p:nvPr/>
        </p:nvSpPr>
        <p:spPr>
          <a:xfrm>
            <a:off x="491258" y="4081822"/>
            <a:ext cx="4282554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grpSp>
        <p:nvGrpSpPr>
          <p:cNvPr id="223" name="Google Shape;223;p15"/>
          <p:cNvGrpSpPr/>
          <p:nvPr/>
        </p:nvGrpSpPr>
        <p:grpSpPr>
          <a:xfrm>
            <a:off x="4621411" y="-214238"/>
            <a:ext cx="152400" cy="5472038"/>
            <a:chOff x="0" y="-47625"/>
            <a:chExt cx="80277" cy="2882390"/>
          </a:xfrm>
        </p:grpSpPr>
        <p:sp>
          <p:nvSpPr>
            <p:cNvPr id="224" name="Google Shape;224;p15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25" name="Google Shape;225;p15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5"/>
          <p:cNvGrpSpPr/>
          <p:nvPr/>
        </p:nvGrpSpPr>
        <p:grpSpPr>
          <a:xfrm>
            <a:off x="8991600" y="-214238"/>
            <a:ext cx="152400" cy="5472038"/>
            <a:chOff x="0" y="-47625"/>
            <a:chExt cx="80277" cy="2882390"/>
          </a:xfrm>
        </p:grpSpPr>
        <p:sp>
          <p:nvSpPr>
            <p:cNvPr id="227" name="Google Shape;227;p15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28" name="Google Shape;228;p15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6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89916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802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6"/>
          <p:cNvSpPr txBox="1"/>
          <p:nvPr/>
        </p:nvSpPr>
        <p:spPr>
          <a:xfrm>
            <a:off x="5462025" y="671354"/>
            <a:ext cx="2650320" cy="121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Our</a:t>
            </a:r>
            <a:endParaRPr sz="700"/>
          </a:p>
          <a:p>
            <a:pPr indent="0" lvl="0" marL="0" marR="0" rtl="0" algn="l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University</a:t>
            </a:r>
            <a:endParaRPr sz="700"/>
          </a:p>
        </p:txBody>
      </p:sp>
      <p:sp>
        <p:nvSpPr>
          <p:cNvPr id="236" name="Google Shape;236;p16"/>
          <p:cNvSpPr txBox="1"/>
          <p:nvPr/>
        </p:nvSpPr>
        <p:spPr>
          <a:xfrm>
            <a:off x="5756563" y="3981927"/>
            <a:ext cx="2292063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What we do? </a:t>
            </a:r>
            <a:endParaRPr sz="700"/>
          </a:p>
        </p:txBody>
      </p:sp>
      <p:sp>
        <p:nvSpPr>
          <p:cNvPr id="237" name="Google Shape;237;p16"/>
          <p:cNvSpPr txBox="1"/>
          <p:nvPr/>
        </p:nvSpPr>
        <p:spPr>
          <a:xfrm>
            <a:off x="5756563" y="2610293"/>
            <a:ext cx="2292063" cy="329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Who we are?</a:t>
            </a:r>
            <a:endParaRPr sz="700"/>
          </a:p>
        </p:txBody>
      </p:sp>
      <p:sp>
        <p:nvSpPr>
          <p:cNvPr id="238" name="Google Shape;238;p16"/>
          <p:cNvSpPr txBox="1"/>
          <p:nvPr/>
        </p:nvSpPr>
        <p:spPr>
          <a:xfrm>
            <a:off x="5756563" y="2974792"/>
            <a:ext cx="2615913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Briefly elaborate on what you want to discuss. </a:t>
            </a:r>
            <a:endParaRPr sz="700"/>
          </a:p>
        </p:txBody>
      </p:sp>
      <p:sp>
        <p:nvSpPr>
          <p:cNvPr id="239" name="Google Shape;239;p16"/>
          <p:cNvSpPr txBox="1"/>
          <p:nvPr/>
        </p:nvSpPr>
        <p:spPr>
          <a:xfrm>
            <a:off x="5756563" y="4287997"/>
            <a:ext cx="2558763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Briefly elaborate on what you want to discuss. </a:t>
            </a:r>
            <a:endParaRPr sz="700"/>
          </a:p>
        </p:txBody>
      </p:sp>
      <p:grpSp>
        <p:nvGrpSpPr>
          <p:cNvPr id="240" name="Google Shape;240;p16"/>
          <p:cNvGrpSpPr/>
          <p:nvPr/>
        </p:nvGrpSpPr>
        <p:grpSpPr>
          <a:xfrm rot="10800000">
            <a:off x="5462026" y="2571750"/>
            <a:ext cx="163049" cy="715704"/>
            <a:chOff x="0" y="-47625"/>
            <a:chExt cx="85886" cy="376997"/>
          </a:xfrm>
        </p:grpSpPr>
        <p:sp>
          <p:nvSpPr>
            <p:cNvPr id="241" name="Google Shape;241;p16"/>
            <p:cNvSpPr/>
            <p:nvPr/>
          </p:nvSpPr>
          <p:spPr>
            <a:xfrm>
              <a:off x="0" y="0"/>
              <a:ext cx="85886" cy="329372"/>
            </a:xfrm>
            <a:custGeom>
              <a:rect b="b" l="l" r="r" t="t"/>
              <a:pathLst>
                <a:path extrusionOk="0" h="329372" w="85886">
                  <a:moveTo>
                    <a:pt x="0" y="0"/>
                  </a:moveTo>
                  <a:lnTo>
                    <a:pt x="85886" y="0"/>
                  </a:lnTo>
                  <a:lnTo>
                    <a:pt x="85886" y="329372"/>
                  </a:lnTo>
                  <a:lnTo>
                    <a:pt x="0" y="329372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42" name="Google Shape;242;p16"/>
            <p:cNvSpPr txBox="1"/>
            <p:nvPr/>
          </p:nvSpPr>
          <p:spPr>
            <a:xfrm>
              <a:off x="0" y="-47625"/>
              <a:ext cx="85886" cy="376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6"/>
          <p:cNvGrpSpPr/>
          <p:nvPr/>
        </p:nvGrpSpPr>
        <p:grpSpPr>
          <a:xfrm rot="10800000">
            <a:off x="5462026" y="3927281"/>
            <a:ext cx="163049" cy="715704"/>
            <a:chOff x="0" y="-47625"/>
            <a:chExt cx="85886" cy="376997"/>
          </a:xfrm>
        </p:grpSpPr>
        <p:sp>
          <p:nvSpPr>
            <p:cNvPr id="244" name="Google Shape;244;p16"/>
            <p:cNvSpPr/>
            <p:nvPr/>
          </p:nvSpPr>
          <p:spPr>
            <a:xfrm>
              <a:off x="0" y="0"/>
              <a:ext cx="85886" cy="329372"/>
            </a:xfrm>
            <a:custGeom>
              <a:rect b="b" l="l" r="r" t="t"/>
              <a:pathLst>
                <a:path extrusionOk="0" h="329372" w="85886">
                  <a:moveTo>
                    <a:pt x="0" y="0"/>
                  </a:moveTo>
                  <a:lnTo>
                    <a:pt x="85886" y="0"/>
                  </a:lnTo>
                  <a:lnTo>
                    <a:pt x="85886" y="329372"/>
                  </a:lnTo>
                  <a:lnTo>
                    <a:pt x="0" y="329372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45" name="Google Shape;245;p16"/>
            <p:cNvSpPr txBox="1"/>
            <p:nvPr/>
          </p:nvSpPr>
          <p:spPr>
            <a:xfrm>
              <a:off x="0" y="-47625"/>
              <a:ext cx="85886" cy="376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7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2544" y="2539835"/>
            <a:ext cx="2444689" cy="228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7494" y="1482346"/>
            <a:ext cx="2444689" cy="228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7"/>
          <p:cNvSpPr txBox="1"/>
          <p:nvPr/>
        </p:nvSpPr>
        <p:spPr>
          <a:xfrm>
            <a:off x="2633455" y="552450"/>
            <a:ext cx="3877092" cy="6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Add Your Title</a:t>
            </a:r>
            <a:endParaRPr sz="700"/>
          </a:p>
        </p:txBody>
      </p:sp>
      <p:sp>
        <p:nvSpPr>
          <p:cNvPr id="254" name="Google Shape;254;p17"/>
          <p:cNvSpPr txBox="1"/>
          <p:nvPr/>
        </p:nvSpPr>
        <p:spPr>
          <a:xfrm>
            <a:off x="1695747" y="1628792"/>
            <a:ext cx="1478284" cy="329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Topic One</a:t>
            </a:r>
            <a:endParaRPr sz="700"/>
          </a:p>
        </p:txBody>
      </p:sp>
      <p:sp>
        <p:nvSpPr>
          <p:cNvPr id="255" name="Google Shape;255;p17"/>
          <p:cNvSpPr txBox="1"/>
          <p:nvPr/>
        </p:nvSpPr>
        <p:spPr>
          <a:xfrm>
            <a:off x="6025006" y="3901591"/>
            <a:ext cx="1478284" cy="329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B3157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Topic Two</a:t>
            </a:r>
            <a:endParaRPr sz="700"/>
          </a:p>
        </p:txBody>
      </p:sp>
      <p:sp>
        <p:nvSpPr>
          <p:cNvPr id="256" name="Google Shape;256;p17"/>
          <p:cNvSpPr txBox="1"/>
          <p:nvPr/>
        </p:nvSpPr>
        <p:spPr>
          <a:xfrm>
            <a:off x="1772001" y="1998145"/>
            <a:ext cx="1325776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sp>
        <p:nvSpPr>
          <p:cNvPr id="257" name="Google Shape;257;p17"/>
          <p:cNvSpPr txBox="1"/>
          <p:nvPr/>
        </p:nvSpPr>
        <p:spPr>
          <a:xfrm>
            <a:off x="6101260" y="4270945"/>
            <a:ext cx="1325776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B3157"/>
                </a:solidFill>
                <a:latin typeface="Alegreya"/>
                <a:ea typeface="Alegreya"/>
                <a:cs typeface="Alegreya"/>
                <a:sym typeface="Alegreya"/>
              </a:rPr>
              <a:t>Elaborate on what you want to discuss. </a:t>
            </a:r>
            <a:endParaRPr sz="700"/>
          </a:p>
        </p:txBody>
      </p:sp>
      <p:grpSp>
        <p:nvGrpSpPr>
          <p:cNvPr id="258" name="Google Shape;258;p17"/>
          <p:cNvGrpSpPr/>
          <p:nvPr/>
        </p:nvGrpSpPr>
        <p:grpSpPr>
          <a:xfrm>
            <a:off x="4621411" y="1450248"/>
            <a:ext cx="152400" cy="5472038"/>
            <a:chOff x="0" y="-47625"/>
            <a:chExt cx="80277" cy="2882390"/>
          </a:xfrm>
        </p:grpSpPr>
        <p:sp>
          <p:nvSpPr>
            <p:cNvPr id="259" name="Google Shape;259;p17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60" name="Google Shape;260;p17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17"/>
          <p:cNvGrpSpPr/>
          <p:nvPr/>
        </p:nvGrpSpPr>
        <p:grpSpPr>
          <a:xfrm>
            <a:off x="225734" y="1450248"/>
            <a:ext cx="152400" cy="5472038"/>
            <a:chOff x="0" y="-47625"/>
            <a:chExt cx="80277" cy="2882390"/>
          </a:xfrm>
        </p:grpSpPr>
        <p:sp>
          <p:nvSpPr>
            <p:cNvPr id="262" name="Google Shape;262;p17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63" name="Google Shape;263;p17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7"/>
          <p:cNvGrpSpPr/>
          <p:nvPr/>
        </p:nvGrpSpPr>
        <p:grpSpPr>
          <a:xfrm>
            <a:off x="8765866" y="1450248"/>
            <a:ext cx="152400" cy="5472038"/>
            <a:chOff x="0" y="-47625"/>
            <a:chExt cx="80277" cy="2882390"/>
          </a:xfrm>
        </p:grpSpPr>
        <p:sp>
          <p:nvSpPr>
            <p:cNvPr id="265" name="Google Shape;265;p17"/>
            <p:cNvSpPr/>
            <p:nvPr/>
          </p:nvSpPr>
          <p:spPr>
            <a:xfrm>
              <a:off x="0" y="0"/>
              <a:ext cx="80277" cy="2834765"/>
            </a:xfrm>
            <a:custGeom>
              <a:rect b="b" l="l" r="r" t="t"/>
              <a:pathLst>
                <a:path extrusionOk="0" h="2834765" w="80277">
                  <a:moveTo>
                    <a:pt x="0" y="0"/>
                  </a:moveTo>
                  <a:lnTo>
                    <a:pt x="80277" y="0"/>
                  </a:lnTo>
                  <a:lnTo>
                    <a:pt x="80277" y="2834765"/>
                  </a:lnTo>
                  <a:lnTo>
                    <a:pt x="0" y="2834765"/>
                  </a:lnTo>
                  <a:close/>
                </a:path>
              </a:pathLst>
            </a:custGeom>
            <a:solidFill>
              <a:srgbClr val="1B3157"/>
            </a:solidFill>
            <a:ln>
              <a:noFill/>
            </a:ln>
          </p:spPr>
        </p:sp>
        <p:sp>
          <p:nvSpPr>
            <p:cNvPr id="266" name="Google Shape;266;p17"/>
            <p:cNvSpPr txBox="1"/>
            <p:nvPr/>
          </p:nvSpPr>
          <p:spPr>
            <a:xfrm>
              <a:off x="0" y="-47625"/>
              <a:ext cx="80277" cy="2882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 b="5479" l="0" r="0" t="8631"/>
          <a:stretch/>
        </p:blipFill>
        <p:spPr>
          <a:xfrm>
            <a:off x="0" y="-133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 rotWithShape="1">
          <a:blip r:embed="rId4">
            <a:alphaModFix/>
          </a:blip>
          <a:srcRect b="34965" l="0" r="0" t="34964"/>
          <a:stretch/>
        </p:blipFill>
        <p:spPr>
          <a:xfrm>
            <a:off x="-98039" y="3272388"/>
            <a:ext cx="9340077" cy="1871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8"/>
          <p:cNvSpPr txBox="1"/>
          <p:nvPr/>
        </p:nvSpPr>
        <p:spPr>
          <a:xfrm>
            <a:off x="1269753" y="485775"/>
            <a:ext cx="6604493" cy="6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9F1923"/>
                </a:solidFill>
                <a:latin typeface="Bree Serif"/>
                <a:ea typeface="Bree Serif"/>
                <a:cs typeface="Bree Serif"/>
                <a:sym typeface="Bree Serif"/>
              </a:rPr>
              <a:t>Write your topic or idea</a:t>
            </a:r>
            <a:endParaRPr sz="700"/>
          </a:p>
        </p:txBody>
      </p:sp>
      <p:grpSp>
        <p:nvGrpSpPr>
          <p:cNvPr id="274" name="Google Shape;274;p18"/>
          <p:cNvGrpSpPr/>
          <p:nvPr/>
        </p:nvGrpSpPr>
        <p:grpSpPr>
          <a:xfrm>
            <a:off x="0" y="1538287"/>
            <a:ext cx="1871189" cy="1824513"/>
            <a:chOff x="0" y="76200"/>
            <a:chExt cx="4989837" cy="4865369"/>
          </a:xfrm>
        </p:grpSpPr>
        <p:sp>
          <p:nvSpPr>
            <p:cNvPr id="275" name="Google Shape;275;p18"/>
            <p:cNvSpPr txBox="1"/>
            <p:nvPr/>
          </p:nvSpPr>
          <p:spPr>
            <a:xfrm>
              <a:off x="1047746" y="2101349"/>
              <a:ext cx="3942091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Topic One</a:t>
              </a:r>
              <a:endParaRPr sz="700"/>
            </a:p>
          </p:txBody>
        </p:sp>
        <p:sp>
          <p:nvSpPr>
            <p:cNvPr id="276" name="Google Shape;276;p18"/>
            <p:cNvSpPr txBox="1"/>
            <p:nvPr/>
          </p:nvSpPr>
          <p:spPr>
            <a:xfrm>
              <a:off x="1047746" y="3248216"/>
              <a:ext cx="3535403" cy="9196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B3157"/>
                  </a:solidFill>
                  <a:latin typeface="Alegreya"/>
                  <a:ea typeface="Alegreya"/>
                  <a:cs typeface="Alegreya"/>
                  <a:sym typeface="Alegreya"/>
                </a:rPr>
                <a:t>Elaborate on what you want to discuss. </a:t>
              </a:r>
              <a:endParaRPr sz="700"/>
            </a:p>
          </p:txBody>
        </p:sp>
        <p:sp>
          <p:nvSpPr>
            <p:cNvPr id="277" name="Google Shape;277;p18"/>
            <p:cNvSpPr txBox="1"/>
            <p:nvPr/>
          </p:nvSpPr>
          <p:spPr>
            <a:xfrm>
              <a:off x="1047746" y="76200"/>
              <a:ext cx="3942091" cy="16524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300" u="none" cap="none" strike="noStrike">
                  <a:solidFill>
                    <a:srgbClr val="1B315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01.</a:t>
              </a:r>
              <a:endParaRPr sz="700"/>
            </a:p>
          </p:txBody>
        </p:sp>
        <p:grpSp>
          <p:nvGrpSpPr>
            <p:cNvPr id="278" name="Google Shape;278;p18"/>
            <p:cNvGrpSpPr/>
            <p:nvPr/>
          </p:nvGrpSpPr>
          <p:grpSpPr>
            <a:xfrm rot="10800000">
              <a:off x="0" y="491055"/>
              <a:ext cx="365381" cy="4450514"/>
              <a:chOff x="0" y="-47625"/>
              <a:chExt cx="72174" cy="879114"/>
            </a:xfrm>
          </p:grpSpPr>
          <p:sp>
            <p:nvSpPr>
              <p:cNvPr id="279" name="Google Shape;279;p18"/>
              <p:cNvSpPr/>
              <p:nvPr/>
            </p:nvSpPr>
            <p:spPr>
              <a:xfrm>
                <a:off x="0" y="0"/>
                <a:ext cx="72174" cy="831489"/>
              </a:xfrm>
              <a:custGeom>
                <a:rect b="b" l="l" r="r" t="t"/>
                <a:pathLst>
                  <a:path extrusionOk="0" h="831489" w="72174">
                    <a:moveTo>
                      <a:pt x="0" y="0"/>
                    </a:moveTo>
                    <a:lnTo>
                      <a:pt x="72174" y="0"/>
                    </a:lnTo>
                    <a:lnTo>
                      <a:pt x="72174" y="831489"/>
                    </a:lnTo>
                    <a:lnTo>
                      <a:pt x="0" y="831489"/>
                    </a:lnTo>
                    <a:close/>
                  </a:path>
                </a:pathLst>
              </a:custGeom>
              <a:solidFill>
                <a:srgbClr val="1B3157"/>
              </a:solidFill>
              <a:ln>
                <a:noFill/>
              </a:ln>
            </p:spPr>
          </p:sp>
          <p:sp>
            <p:nvSpPr>
              <p:cNvPr id="280" name="Google Shape;280;p18"/>
              <p:cNvSpPr txBox="1"/>
              <p:nvPr/>
            </p:nvSpPr>
            <p:spPr>
              <a:xfrm>
                <a:off x="0" y="-47625"/>
                <a:ext cx="72174" cy="879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1" name="Google Shape;281;p18"/>
          <p:cNvGrpSpPr/>
          <p:nvPr/>
        </p:nvGrpSpPr>
        <p:grpSpPr>
          <a:xfrm>
            <a:off x="2352675" y="1538287"/>
            <a:ext cx="1871189" cy="1824513"/>
            <a:chOff x="0" y="76200"/>
            <a:chExt cx="4989837" cy="4865369"/>
          </a:xfrm>
        </p:grpSpPr>
        <p:sp>
          <p:nvSpPr>
            <p:cNvPr id="282" name="Google Shape;282;p18"/>
            <p:cNvSpPr txBox="1"/>
            <p:nvPr/>
          </p:nvSpPr>
          <p:spPr>
            <a:xfrm>
              <a:off x="1047746" y="2101349"/>
              <a:ext cx="3942091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Topic Two</a:t>
              </a:r>
              <a:endParaRPr sz="700"/>
            </a:p>
          </p:txBody>
        </p:sp>
        <p:sp>
          <p:nvSpPr>
            <p:cNvPr id="283" name="Google Shape;283;p18"/>
            <p:cNvSpPr txBox="1"/>
            <p:nvPr/>
          </p:nvSpPr>
          <p:spPr>
            <a:xfrm>
              <a:off x="1047746" y="3248216"/>
              <a:ext cx="3535403" cy="9196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B3157"/>
                  </a:solidFill>
                  <a:latin typeface="Alegreya"/>
                  <a:ea typeface="Alegreya"/>
                  <a:cs typeface="Alegreya"/>
                  <a:sym typeface="Alegreya"/>
                </a:rPr>
                <a:t>Elaborate on what you want to discuss. </a:t>
              </a:r>
              <a:endParaRPr sz="700"/>
            </a:p>
          </p:txBody>
        </p:sp>
        <p:sp>
          <p:nvSpPr>
            <p:cNvPr id="284" name="Google Shape;284;p18"/>
            <p:cNvSpPr txBox="1"/>
            <p:nvPr/>
          </p:nvSpPr>
          <p:spPr>
            <a:xfrm>
              <a:off x="1047746" y="76200"/>
              <a:ext cx="3942091" cy="16524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300" u="none" cap="none" strike="noStrike">
                  <a:solidFill>
                    <a:srgbClr val="1B315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02.</a:t>
              </a:r>
              <a:endParaRPr sz="700"/>
            </a:p>
          </p:txBody>
        </p:sp>
        <p:grpSp>
          <p:nvGrpSpPr>
            <p:cNvPr id="285" name="Google Shape;285;p18"/>
            <p:cNvGrpSpPr/>
            <p:nvPr/>
          </p:nvGrpSpPr>
          <p:grpSpPr>
            <a:xfrm rot="10800000">
              <a:off x="0" y="491055"/>
              <a:ext cx="365381" cy="4450514"/>
              <a:chOff x="0" y="-47625"/>
              <a:chExt cx="72174" cy="879114"/>
            </a:xfrm>
          </p:grpSpPr>
          <p:sp>
            <p:nvSpPr>
              <p:cNvPr id="286" name="Google Shape;286;p18"/>
              <p:cNvSpPr/>
              <p:nvPr/>
            </p:nvSpPr>
            <p:spPr>
              <a:xfrm>
                <a:off x="0" y="0"/>
                <a:ext cx="72174" cy="831489"/>
              </a:xfrm>
              <a:custGeom>
                <a:rect b="b" l="l" r="r" t="t"/>
                <a:pathLst>
                  <a:path extrusionOk="0" h="831489" w="72174">
                    <a:moveTo>
                      <a:pt x="0" y="0"/>
                    </a:moveTo>
                    <a:lnTo>
                      <a:pt x="72174" y="0"/>
                    </a:lnTo>
                    <a:lnTo>
                      <a:pt x="72174" y="831489"/>
                    </a:lnTo>
                    <a:lnTo>
                      <a:pt x="0" y="831489"/>
                    </a:lnTo>
                    <a:close/>
                  </a:path>
                </a:pathLst>
              </a:custGeom>
              <a:solidFill>
                <a:srgbClr val="1B3157"/>
              </a:solidFill>
              <a:ln>
                <a:noFill/>
              </a:ln>
            </p:spPr>
          </p:sp>
          <p:sp>
            <p:nvSpPr>
              <p:cNvPr id="287" name="Google Shape;287;p18"/>
              <p:cNvSpPr txBox="1"/>
              <p:nvPr/>
            </p:nvSpPr>
            <p:spPr>
              <a:xfrm>
                <a:off x="0" y="-47625"/>
                <a:ext cx="72174" cy="879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8" name="Google Shape;288;p18"/>
          <p:cNvGrpSpPr/>
          <p:nvPr/>
        </p:nvGrpSpPr>
        <p:grpSpPr>
          <a:xfrm>
            <a:off x="4705350" y="1538287"/>
            <a:ext cx="1871189" cy="1824513"/>
            <a:chOff x="0" y="76200"/>
            <a:chExt cx="4989837" cy="4865369"/>
          </a:xfrm>
        </p:grpSpPr>
        <p:sp>
          <p:nvSpPr>
            <p:cNvPr id="289" name="Google Shape;289;p18"/>
            <p:cNvSpPr txBox="1"/>
            <p:nvPr/>
          </p:nvSpPr>
          <p:spPr>
            <a:xfrm>
              <a:off x="1047746" y="2101349"/>
              <a:ext cx="3942091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Topic Three</a:t>
              </a:r>
              <a:endParaRPr sz="700"/>
            </a:p>
          </p:txBody>
        </p:sp>
        <p:sp>
          <p:nvSpPr>
            <p:cNvPr id="290" name="Google Shape;290;p18"/>
            <p:cNvSpPr txBox="1"/>
            <p:nvPr/>
          </p:nvSpPr>
          <p:spPr>
            <a:xfrm>
              <a:off x="1047746" y="3248216"/>
              <a:ext cx="3535403" cy="9196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B3157"/>
                  </a:solidFill>
                  <a:latin typeface="Alegreya"/>
                  <a:ea typeface="Alegreya"/>
                  <a:cs typeface="Alegreya"/>
                  <a:sym typeface="Alegreya"/>
                </a:rPr>
                <a:t>Elaborate on what you want to discuss. </a:t>
              </a:r>
              <a:endParaRPr sz="700"/>
            </a:p>
          </p:txBody>
        </p:sp>
        <p:sp>
          <p:nvSpPr>
            <p:cNvPr id="291" name="Google Shape;291;p18"/>
            <p:cNvSpPr txBox="1"/>
            <p:nvPr/>
          </p:nvSpPr>
          <p:spPr>
            <a:xfrm>
              <a:off x="1047746" y="76200"/>
              <a:ext cx="3942091" cy="16524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300" u="none" cap="none" strike="noStrike">
                  <a:solidFill>
                    <a:srgbClr val="1B315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03.</a:t>
              </a:r>
              <a:endParaRPr sz="700"/>
            </a:p>
          </p:txBody>
        </p:sp>
        <p:grpSp>
          <p:nvGrpSpPr>
            <p:cNvPr id="292" name="Google Shape;292;p18"/>
            <p:cNvGrpSpPr/>
            <p:nvPr/>
          </p:nvGrpSpPr>
          <p:grpSpPr>
            <a:xfrm rot="10800000">
              <a:off x="0" y="491055"/>
              <a:ext cx="365381" cy="4450514"/>
              <a:chOff x="0" y="-47625"/>
              <a:chExt cx="72174" cy="879114"/>
            </a:xfrm>
          </p:grpSpPr>
          <p:sp>
            <p:nvSpPr>
              <p:cNvPr id="293" name="Google Shape;293;p18"/>
              <p:cNvSpPr/>
              <p:nvPr/>
            </p:nvSpPr>
            <p:spPr>
              <a:xfrm>
                <a:off x="0" y="0"/>
                <a:ext cx="72174" cy="831489"/>
              </a:xfrm>
              <a:custGeom>
                <a:rect b="b" l="l" r="r" t="t"/>
                <a:pathLst>
                  <a:path extrusionOk="0" h="831489" w="72174">
                    <a:moveTo>
                      <a:pt x="0" y="0"/>
                    </a:moveTo>
                    <a:lnTo>
                      <a:pt x="72174" y="0"/>
                    </a:lnTo>
                    <a:lnTo>
                      <a:pt x="72174" y="831489"/>
                    </a:lnTo>
                    <a:lnTo>
                      <a:pt x="0" y="831489"/>
                    </a:lnTo>
                    <a:close/>
                  </a:path>
                </a:pathLst>
              </a:custGeom>
              <a:solidFill>
                <a:srgbClr val="1B3157"/>
              </a:solidFill>
              <a:ln>
                <a:noFill/>
              </a:ln>
            </p:spPr>
          </p:sp>
          <p:sp>
            <p:nvSpPr>
              <p:cNvPr id="294" name="Google Shape;294;p18"/>
              <p:cNvSpPr txBox="1"/>
              <p:nvPr/>
            </p:nvSpPr>
            <p:spPr>
              <a:xfrm>
                <a:off x="0" y="-47625"/>
                <a:ext cx="72174" cy="879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5" name="Google Shape;295;p18"/>
          <p:cNvGrpSpPr/>
          <p:nvPr/>
        </p:nvGrpSpPr>
        <p:grpSpPr>
          <a:xfrm>
            <a:off x="7058025" y="1538287"/>
            <a:ext cx="1871189" cy="1824513"/>
            <a:chOff x="0" y="76200"/>
            <a:chExt cx="4989837" cy="4865369"/>
          </a:xfrm>
        </p:grpSpPr>
        <p:sp>
          <p:nvSpPr>
            <p:cNvPr id="296" name="Google Shape;296;p18"/>
            <p:cNvSpPr txBox="1"/>
            <p:nvPr/>
          </p:nvSpPr>
          <p:spPr>
            <a:xfrm>
              <a:off x="1047746" y="2101349"/>
              <a:ext cx="3942091" cy="860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1B3157"/>
                  </a:solidFill>
                  <a:latin typeface="Alegreya Sans SC"/>
                  <a:ea typeface="Alegreya Sans SC"/>
                  <a:cs typeface="Alegreya Sans SC"/>
                  <a:sym typeface="Alegreya Sans SC"/>
                </a:rPr>
                <a:t>Topic Four</a:t>
              </a:r>
              <a:endParaRPr sz="700"/>
            </a:p>
          </p:txBody>
        </p:sp>
        <p:sp>
          <p:nvSpPr>
            <p:cNvPr id="297" name="Google Shape;297;p18"/>
            <p:cNvSpPr txBox="1"/>
            <p:nvPr/>
          </p:nvSpPr>
          <p:spPr>
            <a:xfrm>
              <a:off x="1047746" y="3248216"/>
              <a:ext cx="3535403" cy="9196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B3157"/>
                  </a:solidFill>
                  <a:latin typeface="Alegreya"/>
                  <a:ea typeface="Alegreya"/>
                  <a:cs typeface="Alegreya"/>
                  <a:sym typeface="Alegreya"/>
                </a:rPr>
                <a:t>Elaborate on what you want to discuss. </a:t>
              </a:r>
              <a:endParaRPr sz="700"/>
            </a:p>
          </p:txBody>
        </p:sp>
        <p:sp>
          <p:nvSpPr>
            <p:cNvPr id="298" name="Google Shape;298;p18"/>
            <p:cNvSpPr txBox="1"/>
            <p:nvPr/>
          </p:nvSpPr>
          <p:spPr>
            <a:xfrm>
              <a:off x="1047746" y="76200"/>
              <a:ext cx="3942091" cy="16524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300" u="none" cap="none" strike="noStrike">
                  <a:solidFill>
                    <a:srgbClr val="1B315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04.</a:t>
              </a:r>
              <a:endParaRPr sz="700"/>
            </a:p>
          </p:txBody>
        </p:sp>
        <p:grpSp>
          <p:nvGrpSpPr>
            <p:cNvPr id="299" name="Google Shape;299;p18"/>
            <p:cNvGrpSpPr/>
            <p:nvPr/>
          </p:nvGrpSpPr>
          <p:grpSpPr>
            <a:xfrm rot="10800000">
              <a:off x="0" y="491055"/>
              <a:ext cx="365381" cy="4450514"/>
              <a:chOff x="0" y="-47625"/>
              <a:chExt cx="72174" cy="879114"/>
            </a:xfrm>
          </p:grpSpPr>
          <p:sp>
            <p:nvSpPr>
              <p:cNvPr id="300" name="Google Shape;300;p18"/>
              <p:cNvSpPr/>
              <p:nvPr/>
            </p:nvSpPr>
            <p:spPr>
              <a:xfrm>
                <a:off x="0" y="0"/>
                <a:ext cx="72174" cy="831489"/>
              </a:xfrm>
              <a:custGeom>
                <a:rect b="b" l="l" r="r" t="t"/>
                <a:pathLst>
                  <a:path extrusionOk="0" h="831489" w="72174">
                    <a:moveTo>
                      <a:pt x="0" y="0"/>
                    </a:moveTo>
                    <a:lnTo>
                      <a:pt x="72174" y="0"/>
                    </a:lnTo>
                    <a:lnTo>
                      <a:pt x="72174" y="831489"/>
                    </a:lnTo>
                    <a:lnTo>
                      <a:pt x="0" y="831489"/>
                    </a:lnTo>
                    <a:close/>
                  </a:path>
                </a:pathLst>
              </a:custGeom>
              <a:solidFill>
                <a:srgbClr val="1B3157"/>
              </a:solidFill>
              <a:ln>
                <a:noFill/>
              </a:ln>
            </p:spPr>
          </p:sp>
          <p:sp>
            <p:nvSpPr>
              <p:cNvPr id="301" name="Google Shape;301;p18"/>
              <p:cNvSpPr txBox="1"/>
              <p:nvPr/>
            </p:nvSpPr>
            <p:spPr>
              <a:xfrm>
                <a:off x="0" y="-47625"/>
                <a:ext cx="72174" cy="879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9F1923"/>
      </a:dk1>
      <a:lt1>
        <a:srgbClr val="FFFFFF"/>
      </a:lt1>
      <a:dk2>
        <a:srgbClr val="1B3157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