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Lato"/>
      <p:bold r:id="rId24"/>
      <p:boldItalic r:id="rId25"/>
    </p:embeddedFont>
    <p:embeddedFont>
      <p:font typeface="Lato Black"/>
      <p:bold r:id="rId26"/>
      <p:boldItalic r:id="rId27"/>
    </p:embeddedFont>
    <p:embeddedFont>
      <p:font typeface="Radley"/>
      <p:regular r:id="rId28"/>
      <p:italic r:id="rId29"/>
    </p:embeddedFont>
    <p:embeddedFont>
      <p:font typeface="Italianno"/>
      <p:regular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Lato-bold.fntdata"/><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LatoBlack-bold.fntdata"/><Relationship Id="rId25" Type="http://schemas.openxmlformats.org/officeDocument/2006/relationships/font" Target="fonts/Lato-boldItalic.fntdata"/><Relationship Id="rId28" Type="http://schemas.openxmlformats.org/officeDocument/2006/relationships/font" Target="fonts/Radley-regular.fntdata"/><Relationship Id="rId27" Type="http://schemas.openxmlformats.org/officeDocument/2006/relationships/font" Target="fonts/LatoBlack-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adley-italic.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Italianno-regular.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eaebfab352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g2eaebfab352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eaebfab352_2_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g2eaebfab352_2_29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2eaebfab352_2_3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g2eaebfab352_2_3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2eaebfab352_2_3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g2eaebfab352_2_35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2eaebfab352_2_3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g2eaebfab352_2_38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2eaebfab352_2_4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g2eaebfab352_2_40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2eaebfab352_2_4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g2eaebfab352_2_4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2eaebfab352_2_4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g2eaebfab352_2_47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2eaebfab352_2_5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g2eaebfab352_2_50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2eaebfab352_2_5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g2eaebfab352_2_59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eaebfab352_2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g2eaebfab352_2_8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eaebfab352_2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g2eaebfab352_2_14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eaebfab352_2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g2eaebfab352_2_1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eaebfab352_2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g2eaebfab352_2_16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eaebfab352_2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g2eaebfab352_2_19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eaebfab352_2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eaebfab352_2_2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eaebfab352_2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2eaebfab352_2_2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eaebfab352_2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2eaebfab352_2_27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0.png"/><Relationship Id="rId3"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7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3.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3.pn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3.png"/><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gradFill>
          <a:gsLst>
            <a:gs pos="0">
              <a:srgbClr val="E34635"/>
            </a:gs>
            <a:gs pos="100000">
              <a:srgbClr val="EDA242"/>
            </a:gs>
          </a:gsLst>
          <a:lin ang="5400012" scaled="0"/>
        </a:grad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311700" y="744575"/>
            <a:ext cx="5517900" cy="2052600"/>
          </a:xfrm>
          <a:prstGeom prst="rect">
            <a:avLst/>
          </a:prstGeom>
        </p:spPr>
        <p:txBody>
          <a:bodyPr anchorCtr="0" anchor="b" bIns="91425" lIns="91425" spcFirstLastPara="1" rIns="91425" wrap="square" tIns="91425">
            <a:normAutofit/>
          </a:bodyPr>
          <a:lstStyle>
            <a:lvl1pPr lvl="0">
              <a:spcBef>
                <a:spcPts val="0"/>
              </a:spcBef>
              <a:spcAft>
                <a:spcPts val="0"/>
              </a:spcAft>
              <a:buClr>
                <a:srgbClr val="FFFFFF"/>
              </a:buClr>
              <a:buSzPts val="5200"/>
              <a:buNone/>
              <a:defRPr sz="5200">
                <a:solidFill>
                  <a:srgbClr val="FFFFFF"/>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5517900" cy="7926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rgbClr val="FFFFFF"/>
              </a:buClr>
              <a:buSzPts val="2800"/>
              <a:buNone/>
              <a:defRPr sz="2800">
                <a:solidFill>
                  <a:srgbClr val="FFFFFF"/>
                </a:solidFill>
              </a:defRPr>
            </a:lvl1pPr>
            <a:lvl2pPr lvl="1" algn="ctr">
              <a:lnSpc>
                <a:spcPct val="100000"/>
              </a:lnSpc>
              <a:spcBef>
                <a:spcPts val="0"/>
              </a:spcBef>
              <a:spcAft>
                <a:spcPts val="0"/>
              </a:spcAft>
              <a:buClr>
                <a:srgbClr val="FFFFFF"/>
              </a:buClr>
              <a:buSzPts val="2800"/>
              <a:buNone/>
              <a:defRPr sz="2800">
                <a:solidFill>
                  <a:srgbClr val="FFFFFF"/>
                </a:solidFill>
              </a:defRPr>
            </a:lvl2pPr>
            <a:lvl3pPr lvl="2" algn="ctr">
              <a:lnSpc>
                <a:spcPct val="100000"/>
              </a:lnSpc>
              <a:spcBef>
                <a:spcPts val="0"/>
              </a:spcBef>
              <a:spcAft>
                <a:spcPts val="0"/>
              </a:spcAft>
              <a:buClr>
                <a:srgbClr val="FFFFFF"/>
              </a:buClr>
              <a:buSzPts val="2800"/>
              <a:buNone/>
              <a:defRPr sz="2800">
                <a:solidFill>
                  <a:srgbClr val="FFFFFF"/>
                </a:solidFill>
              </a:defRPr>
            </a:lvl3pPr>
            <a:lvl4pPr lvl="3" algn="ctr">
              <a:lnSpc>
                <a:spcPct val="100000"/>
              </a:lnSpc>
              <a:spcBef>
                <a:spcPts val="0"/>
              </a:spcBef>
              <a:spcAft>
                <a:spcPts val="0"/>
              </a:spcAft>
              <a:buClr>
                <a:srgbClr val="FFFFFF"/>
              </a:buClr>
              <a:buSzPts val="2800"/>
              <a:buNone/>
              <a:defRPr sz="2800">
                <a:solidFill>
                  <a:srgbClr val="FFFFFF"/>
                </a:solidFill>
              </a:defRPr>
            </a:lvl4pPr>
            <a:lvl5pPr lvl="4" algn="ctr">
              <a:lnSpc>
                <a:spcPct val="100000"/>
              </a:lnSpc>
              <a:spcBef>
                <a:spcPts val="0"/>
              </a:spcBef>
              <a:spcAft>
                <a:spcPts val="0"/>
              </a:spcAft>
              <a:buClr>
                <a:srgbClr val="FFFFFF"/>
              </a:buClr>
              <a:buSzPts val="2800"/>
              <a:buNone/>
              <a:defRPr sz="2800">
                <a:solidFill>
                  <a:srgbClr val="FFFFFF"/>
                </a:solidFill>
              </a:defRPr>
            </a:lvl5pPr>
            <a:lvl6pPr lvl="5" algn="ctr">
              <a:lnSpc>
                <a:spcPct val="100000"/>
              </a:lnSpc>
              <a:spcBef>
                <a:spcPts val="0"/>
              </a:spcBef>
              <a:spcAft>
                <a:spcPts val="0"/>
              </a:spcAft>
              <a:buClr>
                <a:srgbClr val="FFFFFF"/>
              </a:buClr>
              <a:buSzPts val="2800"/>
              <a:buNone/>
              <a:defRPr sz="2800">
                <a:solidFill>
                  <a:srgbClr val="FFFFFF"/>
                </a:solidFill>
              </a:defRPr>
            </a:lvl6pPr>
            <a:lvl7pPr lvl="6" algn="ctr">
              <a:lnSpc>
                <a:spcPct val="100000"/>
              </a:lnSpc>
              <a:spcBef>
                <a:spcPts val="0"/>
              </a:spcBef>
              <a:spcAft>
                <a:spcPts val="0"/>
              </a:spcAft>
              <a:buClr>
                <a:srgbClr val="FFFFFF"/>
              </a:buClr>
              <a:buSzPts val="2800"/>
              <a:buNone/>
              <a:defRPr sz="2800">
                <a:solidFill>
                  <a:srgbClr val="FFFFFF"/>
                </a:solidFill>
              </a:defRPr>
            </a:lvl7pPr>
            <a:lvl8pPr lvl="7" algn="ctr">
              <a:lnSpc>
                <a:spcPct val="100000"/>
              </a:lnSpc>
              <a:spcBef>
                <a:spcPts val="0"/>
              </a:spcBef>
              <a:spcAft>
                <a:spcPts val="0"/>
              </a:spcAft>
              <a:buClr>
                <a:srgbClr val="FFFFFF"/>
              </a:buClr>
              <a:buSzPts val="2800"/>
              <a:buNone/>
              <a:defRPr sz="2800">
                <a:solidFill>
                  <a:srgbClr val="FFFFFF"/>
                </a:solidFill>
              </a:defRPr>
            </a:lvl8pPr>
            <a:lvl9pPr lvl="8" algn="ctr">
              <a:lnSpc>
                <a:spcPct val="100000"/>
              </a:lnSpc>
              <a:spcBef>
                <a:spcPts val="0"/>
              </a:spcBef>
              <a:spcAft>
                <a:spcPts val="0"/>
              </a:spcAft>
              <a:buClr>
                <a:srgbClr val="FFFFFF"/>
              </a:buClr>
              <a:buSzPts val="2800"/>
              <a:buNone/>
              <a:defRPr sz="2800">
                <a:solidFill>
                  <a:srgbClr val="FFFFFF"/>
                </a:solidFill>
              </a:defRPr>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3" name="Google Shape;13;p2"/>
          <p:cNvSpPr/>
          <p:nvPr/>
        </p:nvSpPr>
        <p:spPr>
          <a:xfrm flipH="1">
            <a:off x="5262467" y="-753309"/>
            <a:ext cx="3881533" cy="6237761"/>
          </a:xfrm>
          <a:custGeom>
            <a:rect b="b" l="l" r="r" t="t"/>
            <a:pathLst>
              <a:path extrusionOk="0" h="12475521" w="7763066">
                <a:moveTo>
                  <a:pt x="7763066" y="0"/>
                </a:moveTo>
                <a:lnTo>
                  <a:pt x="0" y="0"/>
                </a:lnTo>
                <a:lnTo>
                  <a:pt x="0" y="12475521"/>
                </a:lnTo>
                <a:lnTo>
                  <a:pt x="7763066" y="12475521"/>
                </a:lnTo>
                <a:lnTo>
                  <a:pt x="7763066" y="0"/>
                </a:lnTo>
                <a:close/>
              </a:path>
            </a:pathLst>
          </a:custGeom>
          <a:blipFill rotWithShape="1">
            <a:blip r:embed="rId2">
              <a:alphaModFix/>
            </a:blip>
            <a:stretch>
              <a:fillRect b="0" l="0" r="-141196" t="0"/>
            </a:stretch>
          </a:blipFill>
          <a:ln>
            <a:noFill/>
          </a:ln>
        </p:spPr>
      </p:sp>
      <p:sp>
        <p:nvSpPr>
          <p:cNvPr id="14" name="Google Shape;14;p2"/>
          <p:cNvSpPr/>
          <p:nvPr/>
        </p:nvSpPr>
        <p:spPr>
          <a:xfrm>
            <a:off x="5485943" y="1474972"/>
            <a:ext cx="603193" cy="694166"/>
          </a:xfrm>
          <a:custGeom>
            <a:rect b="b" l="l" r="r" t="t"/>
            <a:pathLst>
              <a:path extrusionOk="0" h="1388333" w="1206386">
                <a:moveTo>
                  <a:pt x="0" y="0"/>
                </a:moveTo>
                <a:lnTo>
                  <a:pt x="1206387" y="0"/>
                </a:lnTo>
                <a:lnTo>
                  <a:pt x="1206387" y="1388333"/>
                </a:lnTo>
                <a:lnTo>
                  <a:pt x="0" y="1388333"/>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pic>
        <p:nvPicPr>
          <p:cNvPr id="16" name="Google Shape;16;p3"/>
          <p:cNvPicPr preferRelativeResize="0"/>
          <p:nvPr/>
        </p:nvPicPr>
        <p:blipFill rotWithShape="1">
          <a:blip r:embed="rId2">
            <a:alphaModFix/>
          </a:blip>
          <a:srcRect b="0" l="7381" r="0" t="0"/>
          <a:stretch/>
        </p:blipFill>
        <p:spPr>
          <a:xfrm>
            <a:off x="176" y="0"/>
            <a:ext cx="9143823" cy="5143500"/>
          </a:xfrm>
          <a:prstGeom prst="rect">
            <a:avLst/>
          </a:prstGeom>
          <a:noFill/>
          <a:ln>
            <a:noFill/>
          </a:ln>
        </p:spPr>
      </p:pic>
      <p:pic>
        <p:nvPicPr>
          <p:cNvPr id="17" name="Google Shape;17;p3"/>
          <p:cNvPicPr preferRelativeResize="0"/>
          <p:nvPr/>
        </p:nvPicPr>
        <p:blipFill rotWithShape="1">
          <a:blip r:embed="rId3">
            <a:alphaModFix/>
          </a:blip>
          <a:srcRect b="0" l="0" r="0" t="43750"/>
          <a:stretch/>
        </p:blipFill>
        <p:spPr>
          <a:xfrm>
            <a:off x="175" y="1"/>
            <a:ext cx="9144003" cy="5143501"/>
          </a:xfrm>
          <a:prstGeom prst="rect">
            <a:avLst/>
          </a:prstGeom>
          <a:noFill/>
          <a:ln>
            <a:noFill/>
          </a:ln>
        </p:spPr>
      </p:pic>
      <p:pic>
        <p:nvPicPr>
          <p:cNvPr id="18" name="Google Shape;18;p3"/>
          <p:cNvPicPr preferRelativeResize="0"/>
          <p:nvPr/>
        </p:nvPicPr>
        <p:blipFill rotWithShape="1">
          <a:blip r:embed="rId3">
            <a:alphaModFix/>
          </a:blip>
          <a:srcRect b="0" l="0" r="0" t="43750"/>
          <a:stretch/>
        </p:blipFill>
        <p:spPr>
          <a:xfrm>
            <a:off x="175" y="1"/>
            <a:ext cx="9144003" cy="5143501"/>
          </a:xfrm>
          <a:prstGeom prst="rect">
            <a:avLst/>
          </a:prstGeom>
          <a:noFill/>
          <a:ln>
            <a:noFill/>
          </a:ln>
        </p:spPr>
      </p:pic>
      <p:sp>
        <p:nvSpPr>
          <p:cNvPr id="19" name="Google Shape;19;p3"/>
          <p:cNvSpPr txBox="1"/>
          <p:nvPr>
            <p:ph type="title"/>
          </p:nvPr>
        </p:nvSpPr>
        <p:spPr>
          <a:xfrm>
            <a:off x="311700" y="2150850"/>
            <a:ext cx="3702300" cy="841800"/>
          </a:xfrm>
          <a:prstGeom prst="rect">
            <a:avLst/>
          </a:prstGeom>
        </p:spPr>
        <p:txBody>
          <a:bodyPr anchorCtr="0" anchor="ctr" bIns="91425" lIns="91425" spcFirstLastPara="1" rIns="91425" wrap="square" tIns="91425">
            <a:norm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0" name="Google Shape;20;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21" name="Google Shape;21;p3"/>
          <p:cNvGrpSpPr/>
          <p:nvPr/>
        </p:nvGrpSpPr>
        <p:grpSpPr>
          <a:xfrm>
            <a:off x="0" y="4831454"/>
            <a:ext cx="9143818" cy="312097"/>
            <a:chOff x="0" y="-38100"/>
            <a:chExt cx="4816592" cy="164400"/>
          </a:xfrm>
        </p:grpSpPr>
        <p:sp>
          <p:nvSpPr>
            <p:cNvPr id="22" name="Google Shape;22;p3"/>
            <p:cNvSpPr/>
            <p:nvPr/>
          </p:nvSpPr>
          <p:spPr>
            <a:xfrm>
              <a:off x="0" y="0"/>
              <a:ext cx="4816592" cy="126271"/>
            </a:xfrm>
            <a:custGeom>
              <a:rect b="b" l="l" r="r" t="t"/>
              <a:pathLst>
                <a:path extrusionOk="0" h="126271" w="4816592">
                  <a:moveTo>
                    <a:pt x="0" y="0"/>
                  </a:moveTo>
                  <a:lnTo>
                    <a:pt x="4816592" y="0"/>
                  </a:lnTo>
                  <a:lnTo>
                    <a:pt x="4816592" y="126271"/>
                  </a:lnTo>
                  <a:lnTo>
                    <a:pt x="0" y="126271"/>
                  </a:lnTo>
                  <a:close/>
                </a:path>
              </a:pathLst>
            </a:custGeom>
            <a:solidFill>
              <a:srgbClr val="DB3825"/>
            </a:solidFill>
            <a:ln>
              <a:noFill/>
            </a:ln>
          </p:spPr>
        </p:sp>
        <p:sp>
          <p:nvSpPr>
            <p:cNvPr id="23" name="Google Shape;23;p3"/>
            <p:cNvSpPr txBox="1"/>
            <p:nvPr/>
          </p:nvSpPr>
          <p:spPr>
            <a:xfrm>
              <a:off x="0" y="-38100"/>
              <a:ext cx="4816500" cy="164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4" name="Google Shape;24;p3"/>
          <p:cNvGrpSpPr/>
          <p:nvPr/>
        </p:nvGrpSpPr>
        <p:grpSpPr>
          <a:xfrm>
            <a:off x="364662" y="767494"/>
            <a:ext cx="1213337" cy="455124"/>
            <a:chOff x="0" y="-192881"/>
            <a:chExt cx="3235565" cy="1213664"/>
          </a:xfrm>
        </p:grpSpPr>
        <p:grpSp>
          <p:nvGrpSpPr>
            <p:cNvPr id="25" name="Google Shape;25;p3"/>
            <p:cNvGrpSpPr/>
            <p:nvPr/>
          </p:nvGrpSpPr>
          <p:grpSpPr>
            <a:xfrm>
              <a:off x="0" y="-192881"/>
              <a:ext cx="3235565" cy="1213664"/>
              <a:chOff x="0" y="-38100"/>
              <a:chExt cx="639124" cy="239736"/>
            </a:xfrm>
          </p:grpSpPr>
          <p:sp>
            <p:nvSpPr>
              <p:cNvPr id="26" name="Google Shape;26;p3"/>
              <p:cNvSpPr/>
              <p:nvPr/>
            </p:nvSpPr>
            <p:spPr>
              <a:xfrm>
                <a:off x="0" y="0"/>
                <a:ext cx="639124" cy="201636"/>
              </a:xfrm>
              <a:custGeom>
                <a:rect b="b" l="l" r="r" t="t"/>
                <a:pathLst>
                  <a:path extrusionOk="0" h="201636" w="639124">
                    <a:moveTo>
                      <a:pt x="100818" y="0"/>
                    </a:moveTo>
                    <a:lnTo>
                      <a:pt x="538306" y="0"/>
                    </a:lnTo>
                    <a:cubicBezTo>
                      <a:pt x="565044" y="0"/>
                      <a:pt x="590688" y="10622"/>
                      <a:pt x="609595" y="29529"/>
                    </a:cubicBezTo>
                    <a:cubicBezTo>
                      <a:pt x="628502" y="48436"/>
                      <a:pt x="639124" y="74079"/>
                      <a:pt x="639124" y="100818"/>
                    </a:cubicBezTo>
                    <a:lnTo>
                      <a:pt x="639124" y="100818"/>
                    </a:lnTo>
                    <a:cubicBezTo>
                      <a:pt x="639124" y="127557"/>
                      <a:pt x="628502" y="153200"/>
                      <a:pt x="609595" y="172107"/>
                    </a:cubicBezTo>
                    <a:cubicBezTo>
                      <a:pt x="590688" y="191014"/>
                      <a:pt x="565044" y="201636"/>
                      <a:pt x="538306" y="201636"/>
                    </a:cubicBezTo>
                    <a:lnTo>
                      <a:pt x="100818" y="201636"/>
                    </a:lnTo>
                    <a:cubicBezTo>
                      <a:pt x="74079" y="201636"/>
                      <a:pt x="48436" y="191014"/>
                      <a:pt x="29529" y="172107"/>
                    </a:cubicBezTo>
                    <a:cubicBezTo>
                      <a:pt x="10622" y="153200"/>
                      <a:pt x="0" y="127557"/>
                      <a:pt x="0" y="100818"/>
                    </a:cubicBezTo>
                    <a:lnTo>
                      <a:pt x="0" y="100818"/>
                    </a:lnTo>
                    <a:cubicBezTo>
                      <a:pt x="0" y="74079"/>
                      <a:pt x="10622" y="48436"/>
                      <a:pt x="29529" y="29529"/>
                    </a:cubicBezTo>
                    <a:cubicBezTo>
                      <a:pt x="48436" y="10622"/>
                      <a:pt x="74079" y="0"/>
                      <a:pt x="100818" y="0"/>
                    </a:cubicBezTo>
                    <a:close/>
                  </a:path>
                </a:pathLst>
              </a:custGeom>
              <a:solidFill>
                <a:srgbClr val="DB382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 name="Google Shape;27;p3"/>
              <p:cNvSpPr txBox="1"/>
              <p:nvPr/>
            </p:nvSpPr>
            <p:spPr>
              <a:xfrm>
                <a:off x="0" y="-38100"/>
                <a:ext cx="639000" cy="2397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8" name="Google Shape;28;p3"/>
            <p:cNvSpPr/>
            <p:nvPr/>
          </p:nvSpPr>
          <p:spPr>
            <a:xfrm>
              <a:off x="429845" y="121540"/>
              <a:ext cx="675782" cy="777703"/>
            </a:xfrm>
            <a:custGeom>
              <a:rect b="b" l="l" r="r" t="t"/>
              <a:pathLst>
                <a:path extrusionOk="0" h="777703" w="675782">
                  <a:moveTo>
                    <a:pt x="0" y="0"/>
                  </a:moveTo>
                  <a:lnTo>
                    <a:pt x="675782" y="0"/>
                  </a:lnTo>
                  <a:lnTo>
                    <a:pt x="675782" y="777702"/>
                  </a:lnTo>
                  <a:lnTo>
                    <a:pt x="0" y="777702"/>
                  </a:lnTo>
                  <a:lnTo>
                    <a:pt x="0" y="0"/>
                  </a:lnTo>
                  <a:close/>
                </a:path>
              </a:pathLst>
            </a:custGeom>
            <a:blipFill rotWithShape="1">
              <a:blip r:embed="rId4">
                <a:alphaModFix/>
              </a:blip>
              <a:stretch>
                <a:fillRect b="0" l="0" r="0" t="0"/>
              </a:stretch>
            </a:blipFill>
            <a:ln>
              <a:noFill/>
            </a:ln>
          </p:spPr>
        </p:sp>
        <p:sp>
          <p:nvSpPr>
            <p:cNvPr id="29" name="Google Shape;29;p3"/>
            <p:cNvSpPr txBox="1"/>
            <p:nvPr/>
          </p:nvSpPr>
          <p:spPr>
            <a:xfrm>
              <a:off x="1353695" y="210687"/>
              <a:ext cx="1530600" cy="689700"/>
            </a:xfrm>
            <a:prstGeom prst="rect">
              <a:avLst/>
            </a:prstGeom>
            <a:noFill/>
            <a:ln>
              <a:noFill/>
            </a:ln>
          </p:spPr>
          <p:txBody>
            <a:bodyPr anchorCtr="0" anchor="t" bIns="0" lIns="0" spcFirstLastPara="1" rIns="0" wrap="square" tIns="0">
              <a:spAutoFit/>
            </a:bodyPr>
            <a:lstStyle/>
            <a:p>
              <a:pPr indent="0" lvl="0" marL="0" marR="0" rtl="0" algn="l">
                <a:lnSpc>
                  <a:spcPct val="110018"/>
                </a:lnSpc>
                <a:spcBef>
                  <a:spcPts val="0"/>
                </a:spcBef>
                <a:spcAft>
                  <a:spcPts val="0"/>
                </a:spcAft>
                <a:buNone/>
              </a:pPr>
              <a:r>
                <a:rPr b="1" i="0" lang="en" sz="800" u="none" cap="none" strike="noStrike">
                  <a:solidFill>
                    <a:srgbClr val="FFFFFF"/>
                  </a:solidFill>
                  <a:latin typeface="Lato"/>
                  <a:ea typeface="Lato"/>
                  <a:cs typeface="Lato"/>
                  <a:sym typeface="Lato"/>
                </a:rPr>
                <a:t>University </a:t>
              </a:r>
              <a:endParaRPr sz="700"/>
            </a:p>
            <a:p>
              <a:pPr indent="0" lvl="0" marL="0" marR="0" rtl="0" algn="l">
                <a:lnSpc>
                  <a:spcPct val="110018"/>
                </a:lnSpc>
                <a:spcBef>
                  <a:spcPts val="0"/>
                </a:spcBef>
                <a:spcAft>
                  <a:spcPts val="0"/>
                </a:spcAft>
                <a:buNone/>
              </a:pPr>
              <a:r>
                <a:rPr b="1" i="0" lang="en" sz="800" u="none" cap="none" strike="noStrike">
                  <a:solidFill>
                    <a:srgbClr val="FFFFFF"/>
                  </a:solidFill>
                  <a:latin typeface="Lato"/>
                  <a:ea typeface="Lato"/>
                  <a:cs typeface="Lato"/>
                  <a:sym typeface="Lato"/>
                </a:rPr>
                <a:t>of Phoenix</a:t>
              </a:r>
              <a:endParaRPr sz="700"/>
            </a:p>
          </p:txBody>
        </p:sp>
      </p:grpSp>
      <p:sp>
        <p:nvSpPr>
          <p:cNvPr id="30" name="Google Shape;30;p3"/>
          <p:cNvSpPr/>
          <p:nvPr/>
        </p:nvSpPr>
        <p:spPr>
          <a:xfrm flipH="1">
            <a:off x="4315643" y="163035"/>
            <a:ext cx="5656499" cy="4856860"/>
          </a:xfrm>
          <a:custGeom>
            <a:rect b="b" l="l" r="r" t="t"/>
            <a:pathLst>
              <a:path extrusionOk="0" h="9713720" w="11312998">
                <a:moveTo>
                  <a:pt x="11312998" y="0"/>
                </a:moveTo>
                <a:lnTo>
                  <a:pt x="0" y="0"/>
                </a:lnTo>
                <a:lnTo>
                  <a:pt x="0" y="9713720"/>
                </a:lnTo>
                <a:lnTo>
                  <a:pt x="11312998" y="9713720"/>
                </a:lnTo>
                <a:lnTo>
                  <a:pt x="11312998" y="0"/>
                </a:lnTo>
                <a:close/>
              </a:path>
            </a:pathLst>
          </a:custGeom>
          <a:blipFill rotWithShape="1">
            <a:blip r:embed="rId5">
              <a:alphaModFix/>
            </a:blip>
            <a:stretch>
              <a:fillRect b="-27568" l="-42999" r="-21409" t="0"/>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1" name="Shape 31"/>
        <p:cNvGrpSpPr/>
        <p:nvPr/>
      </p:nvGrpSpPr>
      <p:grpSpPr>
        <a:xfrm>
          <a:off x="0" y="0"/>
          <a:ext cx="0" cy="0"/>
          <a:chOff x="0" y="0"/>
          <a:chExt cx="0" cy="0"/>
        </a:xfrm>
      </p:grpSpPr>
      <p:pic>
        <p:nvPicPr>
          <p:cNvPr id="32" name="Google Shape;32;p4"/>
          <p:cNvPicPr preferRelativeResize="0"/>
          <p:nvPr/>
        </p:nvPicPr>
        <p:blipFill rotWithShape="1">
          <a:blip r:embed="rId2">
            <a:alphaModFix/>
          </a:blip>
          <a:srcRect b="0" l="7381" r="0" t="0"/>
          <a:stretch/>
        </p:blipFill>
        <p:spPr>
          <a:xfrm>
            <a:off x="176" y="0"/>
            <a:ext cx="9143823" cy="5143500"/>
          </a:xfrm>
          <a:prstGeom prst="rect">
            <a:avLst/>
          </a:prstGeom>
          <a:noFill/>
          <a:ln>
            <a:noFill/>
          </a:ln>
        </p:spPr>
      </p:pic>
      <p:pic>
        <p:nvPicPr>
          <p:cNvPr id="33" name="Google Shape;33;p4"/>
          <p:cNvPicPr preferRelativeResize="0"/>
          <p:nvPr/>
        </p:nvPicPr>
        <p:blipFill rotWithShape="1">
          <a:blip r:embed="rId3">
            <a:alphaModFix/>
          </a:blip>
          <a:srcRect b="0" l="0" r="0" t="43750"/>
          <a:stretch/>
        </p:blipFill>
        <p:spPr>
          <a:xfrm>
            <a:off x="175" y="1"/>
            <a:ext cx="9144003" cy="5143501"/>
          </a:xfrm>
          <a:prstGeom prst="rect">
            <a:avLst/>
          </a:prstGeom>
          <a:noFill/>
          <a:ln>
            <a:noFill/>
          </a:ln>
        </p:spPr>
      </p:pic>
      <p:pic>
        <p:nvPicPr>
          <p:cNvPr id="34" name="Google Shape;34;p4"/>
          <p:cNvPicPr preferRelativeResize="0"/>
          <p:nvPr/>
        </p:nvPicPr>
        <p:blipFill rotWithShape="1">
          <a:blip r:embed="rId3">
            <a:alphaModFix/>
          </a:blip>
          <a:srcRect b="0" l="0" r="0" t="43750"/>
          <a:stretch/>
        </p:blipFill>
        <p:spPr>
          <a:xfrm>
            <a:off x="175" y="1"/>
            <a:ext cx="9144003" cy="5143501"/>
          </a:xfrm>
          <a:prstGeom prst="rect">
            <a:avLst/>
          </a:prstGeom>
          <a:noFill/>
          <a:ln>
            <a:noFill/>
          </a:ln>
        </p:spPr>
      </p:pic>
      <p:sp>
        <p:nvSpPr>
          <p:cNvPr id="35" name="Google Shape;35;p4"/>
          <p:cNvSpPr txBox="1"/>
          <p:nvPr>
            <p:ph type="title"/>
          </p:nvPr>
        </p:nvSpPr>
        <p:spPr>
          <a:xfrm>
            <a:off x="311700" y="7498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6" name="Google Shape;36;p4"/>
          <p:cNvSpPr txBox="1"/>
          <p:nvPr>
            <p:ph idx="1" type="body"/>
          </p:nvPr>
        </p:nvSpPr>
        <p:spPr>
          <a:xfrm>
            <a:off x="311700" y="14572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7" name="Google Shape;37;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38" name="Google Shape;38;p4"/>
          <p:cNvGrpSpPr/>
          <p:nvPr/>
        </p:nvGrpSpPr>
        <p:grpSpPr>
          <a:xfrm>
            <a:off x="0" y="4831454"/>
            <a:ext cx="9143818" cy="312097"/>
            <a:chOff x="0" y="-38100"/>
            <a:chExt cx="4816592" cy="164400"/>
          </a:xfrm>
        </p:grpSpPr>
        <p:sp>
          <p:nvSpPr>
            <p:cNvPr id="39" name="Google Shape;39;p4"/>
            <p:cNvSpPr/>
            <p:nvPr/>
          </p:nvSpPr>
          <p:spPr>
            <a:xfrm>
              <a:off x="0" y="0"/>
              <a:ext cx="4816592" cy="126271"/>
            </a:xfrm>
            <a:custGeom>
              <a:rect b="b" l="l" r="r" t="t"/>
              <a:pathLst>
                <a:path extrusionOk="0" h="126271" w="4816592">
                  <a:moveTo>
                    <a:pt x="0" y="0"/>
                  </a:moveTo>
                  <a:lnTo>
                    <a:pt x="4816592" y="0"/>
                  </a:lnTo>
                  <a:lnTo>
                    <a:pt x="4816592" y="126271"/>
                  </a:lnTo>
                  <a:lnTo>
                    <a:pt x="0" y="126271"/>
                  </a:lnTo>
                  <a:close/>
                </a:path>
              </a:pathLst>
            </a:custGeom>
            <a:solidFill>
              <a:srgbClr val="DB3825"/>
            </a:solidFill>
            <a:ln>
              <a:noFill/>
            </a:ln>
          </p:spPr>
        </p:sp>
        <p:sp>
          <p:nvSpPr>
            <p:cNvPr id="40" name="Google Shape;40;p4"/>
            <p:cNvSpPr txBox="1"/>
            <p:nvPr/>
          </p:nvSpPr>
          <p:spPr>
            <a:xfrm>
              <a:off x="0" y="-38100"/>
              <a:ext cx="4816500" cy="164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1" name="Google Shape;41;p4"/>
          <p:cNvGrpSpPr/>
          <p:nvPr/>
        </p:nvGrpSpPr>
        <p:grpSpPr>
          <a:xfrm>
            <a:off x="364662" y="250623"/>
            <a:ext cx="1213337" cy="455124"/>
            <a:chOff x="0" y="-192881"/>
            <a:chExt cx="3235565" cy="1213664"/>
          </a:xfrm>
        </p:grpSpPr>
        <p:grpSp>
          <p:nvGrpSpPr>
            <p:cNvPr id="42" name="Google Shape;42;p4"/>
            <p:cNvGrpSpPr/>
            <p:nvPr/>
          </p:nvGrpSpPr>
          <p:grpSpPr>
            <a:xfrm>
              <a:off x="0" y="-192881"/>
              <a:ext cx="3235565" cy="1213664"/>
              <a:chOff x="0" y="-38100"/>
              <a:chExt cx="639124" cy="239736"/>
            </a:xfrm>
          </p:grpSpPr>
          <p:sp>
            <p:nvSpPr>
              <p:cNvPr id="43" name="Google Shape;43;p4"/>
              <p:cNvSpPr/>
              <p:nvPr/>
            </p:nvSpPr>
            <p:spPr>
              <a:xfrm>
                <a:off x="0" y="0"/>
                <a:ext cx="639124" cy="201636"/>
              </a:xfrm>
              <a:custGeom>
                <a:rect b="b" l="l" r="r" t="t"/>
                <a:pathLst>
                  <a:path extrusionOk="0" h="201636" w="639124">
                    <a:moveTo>
                      <a:pt x="100818" y="0"/>
                    </a:moveTo>
                    <a:lnTo>
                      <a:pt x="538306" y="0"/>
                    </a:lnTo>
                    <a:cubicBezTo>
                      <a:pt x="565044" y="0"/>
                      <a:pt x="590688" y="10622"/>
                      <a:pt x="609595" y="29529"/>
                    </a:cubicBezTo>
                    <a:cubicBezTo>
                      <a:pt x="628502" y="48436"/>
                      <a:pt x="639124" y="74079"/>
                      <a:pt x="639124" y="100818"/>
                    </a:cubicBezTo>
                    <a:lnTo>
                      <a:pt x="639124" y="100818"/>
                    </a:lnTo>
                    <a:cubicBezTo>
                      <a:pt x="639124" y="127557"/>
                      <a:pt x="628502" y="153200"/>
                      <a:pt x="609595" y="172107"/>
                    </a:cubicBezTo>
                    <a:cubicBezTo>
                      <a:pt x="590688" y="191014"/>
                      <a:pt x="565044" y="201636"/>
                      <a:pt x="538306" y="201636"/>
                    </a:cubicBezTo>
                    <a:lnTo>
                      <a:pt x="100818" y="201636"/>
                    </a:lnTo>
                    <a:cubicBezTo>
                      <a:pt x="74079" y="201636"/>
                      <a:pt x="48436" y="191014"/>
                      <a:pt x="29529" y="172107"/>
                    </a:cubicBezTo>
                    <a:cubicBezTo>
                      <a:pt x="10622" y="153200"/>
                      <a:pt x="0" y="127557"/>
                      <a:pt x="0" y="100818"/>
                    </a:cubicBezTo>
                    <a:lnTo>
                      <a:pt x="0" y="100818"/>
                    </a:lnTo>
                    <a:cubicBezTo>
                      <a:pt x="0" y="74079"/>
                      <a:pt x="10622" y="48436"/>
                      <a:pt x="29529" y="29529"/>
                    </a:cubicBezTo>
                    <a:cubicBezTo>
                      <a:pt x="48436" y="10622"/>
                      <a:pt x="74079" y="0"/>
                      <a:pt x="100818" y="0"/>
                    </a:cubicBezTo>
                    <a:close/>
                  </a:path>
                </a:pathLst>
              </a:custGeom>
              <a:solidFill>
                <a:srgbClr val="DB382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 name="Google Shape;44;p4"/>
              <p:cNvSpPr txBox="1"/>
              <p:nvPr/>
            </p:nvSpPr>
            <p:spPr>
              <a:xfrm>
                <a:off x="0" y="-38100"/>
                <a:ext cx="639000" cy="2397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5" name="Google Shape;45;p4"/>
            <p:cNvSpPr/>
            <p:nvPr/>
          </p:nvSpPr>
          <p:spPr>
            <a:xfrm>
              <a:off x="429845" y="121540"/>
              <a:ext cx="675782" cy="777703"/>
            </a:xfrm>
            <a:custGeom>
              <a:rect b="b" l="l" r="r" t="t"/>
              <a:pathLst>
                <a:path extrusionOk="0" h="777703" w="675782">
                  <a:moveTo>
                    <a:pt x="0" y="0"/>
                  </a:moveTo>
                  <a:lnTo>
                    <a:pt x="675782" y="0"/>
                  </a:lnTo>
                  <a:lnTo>
                    <a:pt x="675782" y="777702"/>
                  </a:lnTo>
                  <a:lnTo>
                    <a:pt x="0" y="777702"/>
                  </a:lnTo>
                  <a:lnTo>
                    <a:pt x="0" y="0"/>
                  </a:lnTo>
                  <a:close/>
                </a:path>
              </a:pathLst>
            </a:custGeom>
            <a:blipFill rotWithShape="1">
              <a:blip r:embed="rId4">
                <a:alphaModFix/>
              </a:blip>
              <a:stretch>
                <a:fillRect b="0" l="0" r="0" t="0"/>
              </a:stretch>
            </a:blipFill>
            <a:ln>
              <a:noFill/>
            </a:ln>
          </p:spPr>
        </p:sp>
        <p:sp>
          <p:nvSpPr>
            <p:cNvPr id="46" name="Google Shape;46;p4"/>
            <p:cNvSpPr txBox="1"/>
            <p:nvPr/>
          </p:nvSpPr>
          <p:spPr>
            <a:xfrm>
              <a:off x="1353695" y="210687"/>
              <a:ext cx="1530600" cy="689700"/>
            </a:xfrm>
            <a:prstGeom prst="rect">
              <a:avLst/>
            </a:prstGeom>
            <a:noFill/>
            <a:ln>
              <a:noFill/>
            </a:ln>
          </p:spPr>
          <p:txBody>
            <a:bodyPr anchorCtr="0" anchor="t" bIns="0" lIns="0" spcFirstLastPara="1" rIns="0" wrap="square" tIns="0">
              <a:spAutoFit/>
            </a:bodyPr>
            <a:lstStyle/>
            <a:p>
              <a:pPr indent="0" lvl="0" marL="0" marR="0" rtl="0" algn="l">
                <a:lnSpc>
                  <a:spcPct val="110018"/>
                </a:lnSpc>
                <a:spcBef>
                  <a:spcPts val="0"/>
                </a:spcBef>
                <a:spcAft>
                  <a:spcPts val="0"/>
                </a:spcAft>
                <a:buNone/>
              </a:pPr>
              <a:r>
                <a:rPr b="1" i="0" lang="en" sz="800" u="none" cap="none" strike="noStrike">
                  <a:solidFill>
                    <a:srgbClr val="FFFFFF"/>
                  </a:solidFill>
                  <a:latin typeface="Lato"/>
                  <a:ea typeface="Lato"/>
                  <a:cs typeface="Lato"/>
                  <a:sym typeface="Lato"/>
                </a:rPr>
                <a:t>University </a:t>
              </a:r>
              <a:endParaRPr sz="700"/>
            </a:p>
            <a:p>
              <a:pPr indent="0" lvl="0" marL="0" marR="0" rtl="0" algn="l">
                <a:lnSpc>
                  <a:spcPct val="110018"/>
                </a:lnSpc>
                <a:spcBef>
                  <a:spcPts val="0"/>
                </a:spcBef>
                <a:spcAft>
                  <a:spcPts val="0"/>
                </a:spcAft>
                <a:buNone/>
              </a:pPr>
              <a:r>
                <a:rPr b="1" i="0" lang="en" sz="800" u="none" cap="none" strike="noStrike">
                  <a:solidFill>
                    <a:srgbClr val="FFFFFF"/>
                  </a:solidFill>
                  <a:latin typeface="Lato"/>
                  <a:ea typeface="Lato"/>
                  <a:cs typeface="Lato"/>
                  <a:sym typeface="Lato"/>
                </a:rPr>
                <a:t>of Phoenix</a:t>
              </a:r>
              <a:endParaRPr sz="700"/>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rgbClr val="E6E6E6"/>
        </a:solidFill>
      </p:bgPr>
    </p:bg>
    <p:spTree>
      <p:nvGrpSpPr>
        <p:cNvPr id="47" name="Shape 47"/>
        <p:cNvGrpSpPr/>
        <p:nvPr/>
      </p:nvGrpSpPr>
      <p:grpSpPr>
        <a:xfrm>
          <a:off x="0" y="0"/>
          <a:ext cx="0" cy="0"/>
          <a:chOff x="0" y="0"/>
          <a:chExt cx="0" cy="0"/>
        </a:xfrm>
      </p:grpSpPr>
      <p:sp>
        <p:nvSpPr>
          <p:cNvPr id="48" name="Google Shape;48;p5"/>
          <p:cNvSpPr/>
          <p:nvPr/>
        </p:nvSpPr>
        <p:spPr>
          <a:xfrm>
            <a:off x="1191823" y="-1190498"/>
            <a:ext cx="5968547" cy="6868721"/>
          </a:xfrm>
          <a:custGeom>
            <a:rect b="b" l="l" r="r" t="t"/>
            <a:pathLst>
              <a:path extrusionOk="0" h="13737442" w="11937094">
                <a:moveTo>
                  <a:pt x="0" y="0"/>
                </a:moveTo>
                <a:lnTo>
                  <a:pt x="11937093" y="0"/>
                </a:lnTo>
                <a:lnTo>
                  <a:pt x="11937093" y="13737443"/>
                </a:lnTo>
                <a:lnTo>
                  <a:pt x="0" y="13737443"/>
                </a:lnTo>
                <a:lnTo>
                  <a:pt x="0" y="0"/>
                </a:lnTo>
                <a:close/>
              </a:path>
            </a:pathLst>
          </a:custGeom>
          <a:blipFill rotWithShape="1">
            <a:blip r:embed="rId2">
              <a:alphaModFix/>
            </a:blip>
            <a:stretch>
              <a:fillRect b="0" l="0" r="0" t="0"/>
            </a:stretch>
          </a:blipFill>
          <a:ln>
            <a:noFill/>
          </a:ln>
        </p:spPr>
      </p:sp>
      <p:sp>
        <p:nvSpPr>
          <p:cNvPr id="49" name="Google Shape;49;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0" name="Google Shape;50;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1" name="Google Shape;51;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2" name="Google Shape;52;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53" name="Google Shape;53;p5"/>
          <p:cNvGrpSpPr/>
          <p:nvPr/>
        </p:nvGrpSpPr>
        <p:grpSpPr>
          <a:xfrm>
            <a:off x="0" y="4831454"/>
            <a:ext cx="9143818" cy="312097"/>
            <a:chOff x="0" y="-38100"/>
            <a:chExt cx="4816592" cy="164400"/>
          </a:xfrm>
        </p:grpSpPr>
        <p:sp>
          <p:nvSpPr>
            <p:cNvPr id="54" name="Google Shape;54;p5"/>
            <p:cNvSpPr/>
            <p:nvPr/>
          </p:nvSpPr>
          <p:spPr>
            <a:xfrm>
              <a:off x="0" y="0"/>
              <a:ext cx="4816592" cy="126271"/>
            </a:xfrm>
            <a:custGeom>
              <a:rect b="b" l="l" r="r" t="t"/>
              <a:pathLst>
                <a:path extrusionOk="0" h="126271" w="4816592">
                  <a:moveTo>
                    <a:pt x="0" y="0"/>
                  </a:moveTo>
                  <a:lnTo>
                    <a:pt x="4816592" y="0"/>
                  </a:lnTo>
                  <a:lnTo>
                    <a:pt x="4816592" y="126271"/>
                  </a:lnTo>
                  <a:lnTo>
                    <a:pt x="0" y="126271"/>
                  </a:lnTo>
                  <a:close/>
                </a:path>
              </a:pathLst>
            </a:custGeom>
            <a:solidFill>
              <a:srgbClr val="DB3825"/>
            </a:solidFill>
            <a:ln>
              <a:noFill/>
            </a:ln>
          </p:spPr>
        </p:sp>
        <p:sp>
          <p:nvSpPr>
            <p:cNvPr id="55" name="Google Shape;55;p5"/>
            <p:cNvSpPr txBox="1"/>
            <p:nvPr/>
          </p:nvSpPr>
          <p:spPr>
            <a:xfrm>
              <a:off x="0" y="-38100"/>
              <a:ext cx="4816500" cy="164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6" name="Google Shape;56;p5"/>
          <p:cNvGrpSpPr/>
          <p:nvPr/>
        </p:nvGrpSpPr>
        <p:grpSpPr>
          <a:xfrm>
            <a:off x="3818529" y="4028369"/>
            <a:ext cx="1506935" cy="565253"/>
            <a:chOff x="0" y="-239554"/>
            <a:chExt cx="4018492" cy="1507340"/>
          </a:xfrm>
        </p:grpSpPr>
        <p:grpSp>
          <p:nvGrpSpPr>
            <p:cNvPr id="57" name="Google Shape;57;p5"/>
            <p:cNvGrpSpPr/>
            <p:nvPr/>
          </p:nvGrpSpPr>
          <p:grpSpPr>
            <a:xfrm>
              <a:off x="0" y="-239554"/>
              <a:ext cx="4018492" cy="1507340"/>
              <a:chOff x="0" y="-38100"/>
              <a:chExt cx="639124" cy="239736"/>
            </a:xfrm>
          </p:grpSpPr>
          <p:sp>
            <p:nvSpPr>
              <p:cNvPr id="58" name="Google Shape;58;p5"/>
              <p:cNvSpPr/>
              <p:nvPr/>
            </p:nvSpPr>
            <p:spPr>
              <a:xfrm>
                <a:off x="0" y="0"/>
                <a:ext cx="639124" cy="201636"/>
              </a:xfrm>
              <a:custGeom>
                <a:rect b="b" l="l" r="r" t="t"/>
                <a:pathLst>
                  <a:path extrusionOk="0" h="201636" w="639124">
                    <a:moveTo>
                      <a:pt x="100818" y="0"/>
                    </a:moveTo>
                    <a:lnTo>
                      <a:pt x="538306" y="0"/>
                    </a:lnTo>
                    <a:cubicBezTo>
                      <a:pt x="565044" y="0"/>
                      <a:pt x="590688" y="10622"/>
                      <a:pt x="609595" y="29529"/>
                    </a:cubicBezTo>
                    <a:cubicBezTo>
                      <a:pt x="628502" y="48436"/>
                      <a:pt x="639124" y="74079"/>
                      <a:pt x="639124" y="100818"/>
                    </a:cubicBezTo>
                    <a:lnTo>
                      <a:pt x="639124" y="100818"/>
                    </a:lnTo>
                    <a:cubicBezTo>
                      <a:pt x="639124" y="127557"/>
                      <a:pt x="628502" y="153200"/>
                      <a:pt x="609595" y="172107"/>
                    </a:cubicBezTo>
                    <a:cubicBezTo>
                      <a:pt x="590688" y="191014"/>
                      <a:pt x="565044" y="201636"/>
                      <a:pt x="538306" y="201636"/>
                    </a:cubicBezTo>
                    <a:lnTo>
                      <a:pt x="100818" y="201636"/>
                    </a:lnTo>
                    <a:cubicBezTo>
                      <a:pt x="74079" y="201636"/>
                      <a:pt x="48436" y="191014"/>
                      <a:pt x="29529" y="172107"/>
                    </a:cubicBezTo>
                    <a:cubicBezTo>
                      <a:pt x="10622" y="153200"/>
                      <a:pt x="0" y="127557"/>
                      <a:pt x="0" y="100818"/>
                    </a:cubicBezTo>
                    <a:lnTo>
                      <a:pt x="0" y="100818"/>
                    </a:lnTo>
                    <a:cubicBezTo>
                      <a:pt x="0" y="74079"/>
                      <a:pt x="10622" y="48436"/>
                      <a:pt x="29529" y="29529"/>
                    </a:cubicBezTo>
                    <a:cubicBezTo>
                      <a:pt x="48436" y="10622"/>
                      <a:pt x="74079" y="0"/>
                      <a:pt x="100818" y="0"/>
                    </a:cubicBezTo>
                    <a:close/>
                  </a:path>
                </a:pathLst>
              </a:custGeom>
              <a:solidFill>
                <a:srgbClr val="DB382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9" name="Google Shape;59;p5"/>
              <p:cNvSpPr txBox="1"/>
              <p:nvPr/>
            </p:nvSpPr>
            <p:spPr>
              <a:xfrm>
                <a:off x="0" y="-38100"/>
                <a:ext cx="639000" cy="239700"/>
              </a:xfrm>
              <a:prstGeom prst="rect">
                <a:avLst/>
              </a:prstGeom>
              <a:noFill/>
              <a:ln>
                <a:noFill/>
              </a:ln>
            </p:spPr>
            <p:txBody>
              <a:bodyPr anchorCtr="0" anchor="ctr" bIns="25400" lIns="25400" spcFirstLastPara="1" rIns="25400" wrap="square" tIns="25400">
                <a:noAutofit/>
              </a:bodyPr>
              <a:lstStyle/>
              <a:p>
                <a:pPr indent="0" lvl="0" marL="0" marR="0" rtl="0" algn="ctr">
                  <a:lnSpc>
                    <a:spcPct val="147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0" name="Google Shape;60;p5"/>
            <p:cNvSpPr/>
            <p:nvPr/>
          </p:nvSpPr>
          <p:spPr>
            <a:xfrm>
              <a:off x="533860" y="150950"/>
              <a:ext cx="839309" cy="965894"/>
            </a:xfrm>
            <a:custGeom>
              <a:rect b="b" l="l" r="r" t="t"/>
              <a:pathLst>
                <a:path extrusionOk="0" h="965894" w="839309">
                  <a:moveTo>
                    <a:pt x="0" y="0"/>
                  </a:moveTo>
                  <a:lnTo>
                    <a:pt x="839309" y="0"/>
                  </a:lnTo>
                  <a:lnTo>
                    <a:pt x="839309" y="965894"/>
                  </a:lnTo>
                  <a:lnTo>
                    <a:pt x="0" y="965894"/>
                  </a:lnTo>
                  <a:lnTo>
                    <a:pt x="0" y="0"/>
                  </a:lnTo>
                  <a:close/>
                </a:path>
              </a:pathLst>
            </a:custGeom>
            <a:blipFill rotWithShape="1">
              <a:blip r:embed="rId2">
                <a:alphaModFix/>
              </a:blip>
              <a:stretch>
                <a:fillRect b="0" l="0" r="0" t="0"/>
              </a:stretch>
            </a:blipFill>
            <a:ln>
              <a:noFill/>
            </a:ln>
          </p:spPr>
        </p:sp>
        <p:sp>
          <p:nvSpPr>
            <p:cNvPr id="61" name="Google Shape;61;p5"/>
            <p:cNvSpPr txBox="1"/>
            <p:nvPr/>
          </p:nvSpPr>
          <p:spPr>
            <a:xfrm>
              <a:off x="1681266" y="268890"/>
              <a:ext cx="1901100" cy="861900"/>
            </a:xfrm>
            <a:prstGeom prst="rect">
              <a:avLst/>
            </a:prstGeom>
            <a:noFill/>
            <a:ln>
              <a:noFill/>
            </a:ln>
          </p:spPr>
          <p:txBody>
            <a:bodyPr anchorCtr="0" anchor="t" bIns="0" lIns="0" spcFirstLastPara="1" rIns="0" wrap="square" tIns="0">
              <a:spAutoFit/>
            </a:bodyPr>
            <a:lstStyle/>
            <a:p>
              <a:pPr indent="0" lvl="0" marL="0" marR="0" rtl="0" algn="l">
                <a:lnSpc>
                  <a:spcPct val="109995"/>
                </a:lnSpc>
                <a:spcBef>
                  <a:spcPts val="0"/>
                </a:spcBef>
                <a:spcAft>
                  <a:spcPts val="0"/>
                </a:spcAft>
                <a:buNone/>
              </a:pPr>
              <a:r>
                <a:rPr b="1" i="0" lang="en" sz="1000" u="none" cap="none" strike="noStrike">
                  <a:solidFill>
                    <a:srgbClr val="FFFFFF"/>
                  </a:solidFill>
                  <a:latin typeface="Lato"/>
                  <a:ea typeface="Lato"/>
                  <a:cs typeface="Lato"/>
                  <a:sym typeface="Lato"/>
                </a:rPr>
                <a:t>University </a:t>
              </a:r>
              <a:endParaRPr sz="700"/>
            </a:p>
            <a:p>
              <a:pPr indent="0" lvl="0" marL="0" marR="0" rtl="0" algn="l">
                <a:lnSpc>
                  <a:spcPct val="109995"/>
                </a:lnSpc>
                <a:spcBef>
                  <a:spcPts val="0"/>
                </a:spcBef>
                <a:spcAft>
                  <a:spcPts val="0"/>
                </a:spcAft>
                <a:buNone/>
              </a:pPr>
              <a:r>
                <a:rPr b="1" i="0" lang="en" sz="1000" u="none" cap="none" strike="noStrike">
                  <a:solidFill>
                    <a:srgbClr val="FFFFFF"/>
                  </a:solidFill>
                  <a:latin typeface="Lato"/>
                  <a:ea typeface="Lato"/>
                  <a:cs typeface="Lato"/>
                  <a:sym typeface="Lato"/>
                </a:rPr>
                <a:t>of Phoenix</a:t>
              </a:r>
              <a:endParaRPr sz="700"/>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gradFill>
          <a:gsLst>
            <a:gs pos="0">
              <a:srgbClr val="E34635"/>
            </a:gs>
            <a:gs pos="100000">
              <a:srgbClr val="EDA242"/>
            </a:gs>
          </a:gsLst>
          <a:lin ang="5400012" scaled="0"/>
        </a:gradFill>
      </p:bgPr>
    </p:bg>
    <p:spTree>
      <p:nvGrpSpPr>
        <p:cNvPr id="62" name="Shape 62"/>
        <p:cNvGrpSpPr/>
        <p:nvPr/>
      </p:nvGrpSpPr>
      <p:grpSpPr>
        <a:xfrm>
          <a:off x="0" y="0"/>
          <a:ext cx="0" cy="0"/>
          <a:chOff x="0" y="0"/>
          <a:chExt cx="0" cy="0"/>
        </a:xfrm>
      </p:grpSpPr>
      <p:sp>
        <p:nvSpPr>
          <p:cNvPr id="63" name="Google Shape;63;p6"/>
          <p:cNvSpPr txBox="1"/>
          <p:nvPr>
            <p:ph type="title"/>
          </p:nvPr>
        </p:nvSpPr>
        <p:spPr>
          <a:xfrm>
            <a:off x="289025" y="2285400"/>
            <a:ext cx="3118200" cy="572700"/>
          </a:xfrm>
          <a:prstGeom prst="rect">
            <a:avLst/>
          </a:prstGeom>
        </p:spPr>
        <p:txBody>
          <a:bodyPr anchorCtr="0" anchor="t" bIns="91425" lIns="91425" spcFirstLastPara="1" rIns="91425" wrap="square" tIns="91425">
            <a:normAutofit/>
          </a:bodyPr>
          <a:lstStyle>
            <a:lvl1pPr lvl="0">
              <a:spcBef>
                <a:spcPts val="0"/>
              </a:spcBef>
              <a:spcAft>
                <a:spcPts val="0"/>
              </a:spcAft>
              <a:buClr>
                <a:srgbClr val="FFFFFF"/>
              </a:buClr>
              <a:buSzPts val="2800"/>
              <a:buNone/>
              <a:defRPr>
                <a:solidFill>
                  <a:srgbClr val="FFFFFF"/>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4" name="Google Shape;64;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65" name="Google Shape;65;p6"/>
          <p:cNvGrpSpPr/>
          <p:nvPr/>
        </p:nvGrpSpPr>
        <p:grpSpPr>
          <a:xfrm>
            <a:off x="364662" y="250623"/>
            <a:ext cx="1213337" cy="455124"/>
            <a:chOff x="0" y="-192881"/>
            <a:chExt cx="3235565" cy="1213664"/>
          </a:xfrm>
        </p:grpSpPr>
        <p:grpSp>
          <p:nvGrpSpPr>
            <p:cNvPr id="66" name="Google Shape;66;p6"/>
            <p:cNvGrpSpPr/>
            <p:nvPr/>
          </p:nvGrpSpPr>
          <p:grpSpPr>
            <a:xfrm>
              <a:off x="0" y="-192881"/>
              <a:ext cx="3235565" cy="1213664"/>
              <a:chOff x="0" y="-38100"/>
              <a:chExt cx="639124" cy="239736"/>
            </a:xfrm>
          </p:grpSpPr>
          <p:sp>
            <p:nvSpPr>
              <p:cNvPr id="67" name="Google Shape;67;p6"/>
              <p:cNvSpPr/>
              <p:nvPr/>
            </p:nvSpPr>
            <p:spPr>
              <a:xfrm>
                <a:off x="0" y="0"/>
                <a:ext cx="639124" cy="201636"/>
              </a:xfrm>
              <a:custGeom>
                <a:rect b="b" l="l" r="r" t="t"/>
                <a:pathLst>
                  <a:path extrusionOk="0" h="201636" w="639124">
                    <a:moveTo>
                      <a:pt x="100818" y="0"/>
                    </a:moveTo>
                    <a:lnTo>
                      <a:pt x="538306" y="0"/>
                    </a:lnTo>
                    <a:cubicBezTo>
                      <a:pt x="565044" y="0"/>
                      <a:pt x="590688" y="10622"/>
                      <a:pt x="609595" y="29529"/>
                    </a:cubicBezTo>
                    <a:cubicBezTo>
                      <a:pt x="628502" y="48436"/>
                      <a:pt x="639124" y="74079"/>
                      <a:pt x="639124" y="100818"/>
                    </a:cubicBezTo>
                    <a:lnTo>
                      <a:pt x="639124" y="100818"/>
                    </a:lnTo>
                    <a:cubicBezTo>
                      <a:pt x="639124" y="127557"/>
                      <a:pt x="628502" y="153200"/>
                      <a:pt x="609595" y="172107"/>
                    </a:cubicBezTo>
                    <a:cubicBezTo>
                      <a:pt x="590688" y="191014"/>
                      <a:pt x="565044" y="201636"/>
                      <a:pt x="538306" y="201636"/>
                    </a:cubicBezTo>
                    <a:lnTo>
                      <a:pt x="100818" y="201636"/>
                    </a:lnTo>
                    <a:cubicBezTo>
                      <a:pt x="74079" y="201636"/>
                      <a:pt x="48436" y="191014"/>
                      <a:pt x="29529" y="172107"/>
                    </a:cubicBezTo>
                    <a:cubicBezTo>
                      <a:pt x="10622" y="153200"/>
                      <a:pt x="0" y="127557"/>
                      <a:pt x="0" y="100818"/>
                    </a:cubicBezTo>
                    <a:lnTo>
                      <a:pt x="0" y="100818"/>
                    </a:lnTo>
                    <a:cubicBezTo>
                      <a:pt x="0" y="74079"/>
                      <a:pt x="10622" y="48436"/>
                      <a:pt x="29529" y="29529"/>
                    </a:cubicBezTo>
                    <a:cubicBezTo>
                      <a:pt x="48436" y="10622"/>
                      <a:pt x="74079" y="0"/>
                      <a:pt x="100818" y="0"/>
                    </a:cubicBezTo>
                    <a:close/>
                  </a:path>
                </a:pathLst>
              </a:custGeom>
              <a:solidFill>
                <a:srgbClr val="DB382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8" name="Google Shape;68;p6"/>
              <p:cNvSpPr txBox="1"/>
              <p:nvPr/>
            </p:nvSpPr>
            <p:spPr>
              <a:xfrm>
                <a:off x="0" y="-38100"/>
                <a:ext cx="639000" cy="2397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9" name="Google Shape;69;p6"/>
            <p:cNvSpPr/>
            <p:nvPr/>
          </p:nvSpPr>
          <p:spPr>
            <a:xfrm>
              <a:off x="429845" y="121540"/>
              <a:ext cx="675782" cy="777703"/>
            </a:xfrm>
            <a:custGeom>
              <a:rect b="b" l="l" r="r" t="t"/>
              <a:pathLst>
                <a:path extrusionOk="0" h="777703" w="675782">
                  <a:moveTo>
                    <a:pt x="0" y="0"/>
                  </a:moveTo>
                  <a:lnTo>
                    <a:pt x="675782" y="0"/>
                  </a:lnTo>
                  <a:lnTo>
                    <a:pt x="675782" y="777702"/>
                  </a:lnTo>
                  <a:lnTo>
                    <a:pt x="0" y="777702"/>
                  </a:lnTo>
                  <a:lnTo>
                    <a:pt x="0" y="0"/>
                  </a:lnTo>
                  <a:close/>
                </a:path>
              </a:pathLst>
            </a:custGeom>
            <a:blipFill rotWithShape="1">
              <a:blip r:embed="rId2">
                <a:alphaModFix/>
              </a:blip>
              <a:stretch>
                <a:fillRect b="0" l="0" r="0" t="0"/>
              </a:stretch>
            </a:blipFill>
            <a:ln>
              <a:noFill/>
            </a:ln>
          </p:spPr>
        </p:sp>
        <p:sp>
          <p:nvSpPr>
            <p:cNvPr id="70" name="Google Shape;70;p6"/>
            <p:cNvSpPr txBox="1"/>
            <p:nvPr/>
          </p:nvSpPr>
          <p:spPr>
            <a:xfrm>
              <a:off x="1353695" y="210687"/>
              <a:ext cx="1530600" cy="689700"/>
            </a:xfrm>
            <a:prstGeom prst="rect">
              <a:avLst/>
            </a:prstGeom>
            <a:noFill/>
            <a:ln>
              <a:noFill/>
            </a:ln>
          </p:spPr>
          <p:txBody>
            <a:bodyPr anchorCtr="0" anchor="t" bIns="0" lIns="0" spcFirstLastPara="1" rIns="0" wrap="square" tIns="0">
              <a:spAutoFit/>
            </a:bodyPr>
            <a:lstStyle/>
            <a:p>
              <a:pPr indent="0" lvl="0" marL="0" marR="0" rtl="0" algn="l">
                <a:lnSpc>
                  <a:spcPct val="110018"/>
                </a:lnSpc>
                <a:spcBef>
                  <a:spcPts val="0"/>
                </a:spcBef>
                <a:spcAft>
                  <a:spcPts val="0"/>
                </a:spcAft>
                <a:buNone/>
              </a:pPr>
              <a:r>
                <a:rPr b="1" i="0" lang="en" sz="800" u="none" cap="none" strike="noStrike">
                  <a:solidFill>
                    <a:srgbClr val="FFFFFF"/>
                  </a:solidFill>
                  <a:latin typeface="Lato"/>
                  <a:ea typeface="Lato"/>
                  <a:cs typeface="Lato"/>
                  <a:sym typeface="Lato"/>
                </a:rPr>
                <a:t>University </a:t>
              </a:r>
              <a:endParaRPr sz="700"/>
            </a:p>
            <a:p>
              <a:pPr indent="0" lvl="0" marL="0" marR="0" rtl="0" algn="l">
                <a:lnSpc>
                  <a:spcPct val="110018"/>
                </a:lnSpc>
                <a:spcBef>
                  <a:spcPts val="0"/>
                </a:spcBef>
                <a:spcAft>
                  <a:spcPts val="0"/>
                </a:spcAft>
                <a:buNone/>
              </a:pPr>
              <a:r>
                <a:rPr b="1" i="0" lang="en" sz="800" u="none" cap="none" strike="noStrike">
                  <a:solidFill>
                    <a:srgbClr val="FFFFFF"/>
                  </a:solidFill>
                  <a:latin typeface="Lato"/>
                  <a:ea typeface="Lato"/>
                  <a:cs typeface="Lato"/>
                  <a:sym typeface="Lato"/>
                </a:rPr>
                <a:t>of Phoenix</a:t>
              </a:r>
              <a:endParaRPr sz="700"/>
            </a:p>
          </p:txBody>
        </p:sp>
      </p:grpSp>
      <p:sp>
        <p:nvSpPr>
          <p:cNvPr id="71" name="Google Shape;71;p6"/>
          <p:cNvSpPr/>
          <p:nvPr>
            <p:ph idx="2" type="pic"/>
          </p:nvPr>
        </p:nvSpPr>
        <p:spPr>
          <a:xfrm rot="-290010">
            <a:off x="4000659" y="-522800"/>
            <a:ext cx="4311633" cy="6385969"/>
          </a:xfrm>
          <a:prstGeom prst="rect">
            <a:avLst/>
          </a:prstGeom>
          <a:noFill/>
          <a:ln cap="flat" cmpd="sng" w="38100">
            <a:solidFill>
              <a:schemeClr val="lt1"/>
            </a:solidFill>
            <a:prstDash val="solid"/>
            <a:round/>
            <a:headEnd len="sm" w="sm" type="none"/>
            <a:tailEnd len="sm" w="sm" type="none"/>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2" name="Shape 72"/>
        <p:cNvGrpSpPr/>
        <p:nvPr/>
      </p:nvGrpSpPr>
      <p:grpSpPr>
        <a:xfrm>
          <a:off x="0" y="0"/>
          <a:ext cx="0" cy="0"/>
          <a:chOff x="0" y="0"/>
          <a:chExt cx="0" cy="0"/>
        </a:xfrm>
      </p:grpSpPr>
      <p:pic>
        <p:nvPicPr>
          <p:cNvPr id="73" name="Google Shape;73;p7"/>
          <p:cNvPicPr preferRelativeResize="0"/>
          <p:nvPr/>
        </p:nvPicPr>
        <p:blipFill rotWithShape="1">
          <a:blip r:embed="rId2">
            <a:alphaModFix/>
          </a:blip>
          <a:srcRect b="0" l="7381" r="0" t="0"/>
          <a:stretch/>
        </p:blipFill>
        <p:spPr>
          <a:xfrm>
            <a:off x="176" y="0"/>
            <a:ext cx="9143823" cy="5143500"/>
          </a:xfrm>
          <a:prstGeom prst="rect">
            <a:avLst/>
          </a:prstGeom>
          <a:noFill/>
          <a:ln>
            <a:noFill/>
          </a:ln>
        </p:spPr>
      </p:pic>
      <p:pic>
        <p:nvPicPr>
          <p:cNvPr id="74" name="Google Shape;74;p7"/>
          <p:cNvPicPr preferRelativeResize="0"/>
          <p:nvPr/>
        </p:nvPicPr>
        <p:blipFill rotWithShape="1">
          <a:blip r:embed="rId3">
            <a:alphaModFix/>
          </a:blip>
          <a:srcRect b="0" l="0" r="0" t="43750"/>
          <a:stretch/>
        </p:blipFill>
        <p:spPr>
          <a:xfrm>
            <a:off x="175" y="1"/>
            <a:ext cx="9144003" cy="5143501"/>
          </a:xfrm>
          <a:prstGeom prst="rect">
            <a:avLst/>
          </a:prstGeom>
          <a:noFill/>
          <a:ln>
            <a:noFill/>
          </a:ln>
        </p:spPr>
      </p:pic>
      <p:pic>
        <p:nvPicPr>
          <p:cNvPr id="75" name="Google Shape;75;p7"/>
          <p:cNvPicPr preferRelativeResize="0"/>
          <p:nvPr/>
        </p:nvPicPr>
        <p:blipFill rotWithShape="1">
          <a:blip r:embed="rId3">
            <a:alphaModFix/>
          </a:blip>
          <a:srcRect b="0" l="0" r="0" t="43750"/>
          <a:stretch/>
        </p:blipFill>
        <p:spPr>
          <a:xfrm>
            <a:off x="175" y="1"/>
            <a:ext cx="9144003" cy="5143501"/>
          </a:xfrm>
          <a:prstGeom prst="rect">
            <a:avLst/>
          </a:prstGeom>
          <a:noFill/>
          <a:ln>
            <a:noFill/>
          </a:ln>
        </p:spPr>
      </p:pic>
      <p:sp>
        <p:nvSpPr>
          <p:cNvPr id="76" name="Google Shape;76;p7"/>
          <p:cNvSpPr/>
          <p:nvPr/>
        </p:nvSpPr>
        <p:spPr>
          <a:xfrm>
            <a:off x="-17275" y="2805675"/>
            <a:ext cx="9144000" cy="2109000"/>
          </a:xfrm>
          <a:prstGeom prst="rect">
            <a:avLst/>
          </a:prstGeom>
          <a:solidFill>
            <a:srgbClr val="E6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Black"/>
              <a:ea typeface="Lato Black"/>
              <a:cs typeface="Lato Black"/>
              <a:sym typeface="Lato Black"/>
            </a:endParaRPr>
          </a:p>
        </p:txBody>
      </p:sp>
      <p:grpSp>
        <p:nvGrpSpPr>
          <p:cNvPr id="77" name="Google Shape;77;p7"/>
          <p:cNvGrpSpPr/>
          <p:nvPr/>
        </p:nvGrpSpPr>
        <p:grpSpPr>
          <a:xfrm>
            <a:off x="-108000" y="4831453"/>
            <a:ext cx="9251710" cy="312097"/>
            <a:chOff x="0" y="-38100"/>
            <a:chExt cx="4816592" cy="164400"/>
          </a:xfrm>
        </p:grpSpPr>
        <p:sp>
          <p:nvSpPr>
            <p:cNvPr id="78" name="Google Shape;78;p7"/>
            <p:cNvSpPr/>
            <p:nvPr/>
          </p:nvSpPr>
          <p:spPr>
            <a:xfrm>
              <a:off x="0" y="0"/>
              <a:ext cx="4816592" cy="126271"/>
            </a:xfrm>
            <a:custGeom>
              <a:rect b="b" l="l" r="r" t="t"/>
              <a:pathLst>
                <a:path extrusionOk="0" h="126271" w="4816592">
                  <a:moveTo>
                    <a:pt x="0" y="0"/>
                  </a:moveTo>
                  <a:lnTo>
                    <a:pt x="4816592" y="0"/>
                  </a:lnTo>
                  <a:lnTo>
                    <a:pt x="4816592" y="126271"/>
                  </a:lnTo>
                  <a:lnTo>
                    <a:pt x="0" y="126271"/>
                  </a:lnTo>
                  <a:close/>
                </a:path>
              </a:pathLst>
            </a:custGeom>
            <a:solidFill>
              <a:srgbClr val="DB3825"/>
            </a:solidFill>
            <a:ln>
              <a:noFill/>
            </a:ln>
          </p:spPr>
        </p:sp>
        <p:sp>
          <p:nvSpPr>
            <p:cNvPr id="79" name="Google Shape;79;p7"/>
            <p:cNvSpPr txBox="1"/>
            <p:nvPr/>
          </p:nvSpPr>
          <p:spPr>
            <a:xfrm>
              <a:off x="0" y="-38100"/>
              <a:ext cx="4816500" cy="164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0" name="Google Shape;80;p7"/>
          <p:cNvGrpSpPr/>
          <p:nvPr/>
        </p:nvGrpSpPr>
        <p:grpSpPr>
          <a:xfrm>
            <a:off x="-108000" y="2499425"/>
            <a:ext cx="9251710" cy="312097"/>
            <a:chOff x="0" y="-38100"/>
            <a:chExt cx="4816592" cy="164400"/>
          </a:xfrm>
        </p:grpSpPr>
        <p:sp>
          <p:nvSpPr>
            <p:cNvPr id="81" name="Google Shape;81;p7"/>
            <p:cNvSpPr/>
            <p:nvPr/>
          </p:nvSpPr>
          <p:spPr>
            <a:xfrm>
              <a:off x="0" y="0"/>
              <a:ext cx="4816592" cy="126271"/>
            </a:xfrm>
            <a:custGeom>
              <a:rect b="b" l="l" r="r" t="t"/>
              <a:pathLst>
                <a:path extrusionOk="0" h="126271" w="4816592">
                  <a:moveTo>
                    <a:pt x="0" y="0"/>
                  </a:moveTo>
                  <a:lnTo>
                    <a:pt x="4816592" y="0"/>
                  </a:lnTo>
                  <a:lnTo>
                    <a:pt x="4816592" y="126271"/>
                  </a:lnTo>
                  <a:lnTo>
                    <a:pt x="0" y="126271"/>
                  </a:lnTo>
                  <a:close/>
                </a:path>
              </a:pathLst>
            </a:custGeom>
            <a:solidFill>
              <a:srgbClr val="DB3825"/>
            </a:solidFill>
            <a:ln>
              <a:noFill/>
            </a:ln>
          </p:spPr>
        </p:sp>
        <p:sp>
          <p:nvSpPr>
            <p:cNvPr id="82" name="Google Shape;82;p7"/>
            <p:cNvSpPr txBox="1"/>
            <p:nvPr/>
          </p:nvSpPr>
          <p:spPr>
            <a:xfrm>
              <a:off x="0" y="-38100"/>
              <a:ext cx="4816500" cy="164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83" name="Google Shape;83;p7"/>
          <p:cNvSpPr txBox="1"/>
          <p:nvPr>
            <p:ph type="title"/>
          </p:nvPr>
        </p:nvSpPr>
        <p:spPr>
          <a:xfrm>
            <a:off x="490250" y="827650"/>
            <a:ext cx="6367800" cy="16719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grpSp>
        <p:nvGrpSpPr>
          <p:cNvPr id="84" name="Google Shape;84;p7"/>
          <p:cNvGrpSpPr/>
          <p:nvPr/>
        </p:nvGrpSpPr>
        <p:grpSpPr>
          <a:xfrm>
            <a:off x="364662" y="250623"/>
            <a:ext cx="1213337" cy="455124"/>
            <a:chOff x="0" y="-192881"/>
            <a:chExt cx="3235565" cy="1213664"/>
          </a:xfrm>
        </p:grpSpPr>
        <p:grpSp>
          <p:nvGrpSpPr>
            <p:cNvPr id="85" name="Google Shape;85;p7"/>
            <p:cNvGrpSpPr/>
            <p:nvPr/>
          </p:nvGrpSpPr>
          <p:grpSpPr>
            <a:xfrm>
              <a:off x="0" y="-192881"/>
              <a:ext cx="3235565" cy="1213664"/>
              <a:chOff x="0" y="-38100"/>
              <a:chExt cx="639124" cy="239736"/>
            </a:xfrm>
          </p:grpSpPr>
          <p:sp>
            <p:nvSpPr>
              <p:cNvPr id="86" name="Google Shape;86;p7"/>
              <p:cNvSpPr/>
              <p:nvPr/>
            </p:nvSpPr>
            <p:spPr>
              <a:xfrm>
                <a:off x="0" y="0"/>
                <a:ext cx="639124" cy="201636"/>
              </a:xfrm>
              <a:custGeom>
                <a:rect b="b" l="l" r="r" t="t"/>
                <a:pathLst>
                  <a:path extrusionOk="0" h="201636" w="639124">
                    <a:moveTo>
                      <a:pt x="100818" y="0"/>
                    </a:moveTo>
                    <a:lnTo>
                      <a:pt x="538306" y="0"/>
                    </a:lnTo>
                    <a:cubicBezTo>
                      <a:pt x="565044" y="0"/>
                      <a:pt x="590688" y="10622"/>
                      <a:pt x="609595" y="29529"/>
                    </a:cubicBezTo>
                    <a:cubicBezTo>
                      <a:pt x="628502" y="48436"/>
                      <a:pt x="639124" y="74079"/>
                      <a:pt x="639124" y="100818"/>
                    </a:cubicBezTo>
                    <a:lnTo>
                      <a:pt x="639124" y="100818"/>
                    </a:lnTo>
                    <a:cubicBezTo>
                      <a:pt x="639124" y="127557"/>
                      <a:pt x="628502" y="153200"/>
                      <a:pt x="609595" y="172107"/>
                    </a:cubicBezTo>
                    <a:cubicBezTo>
                      <a:pt x="590688" y="191014"/>
                      <a:pt x="565044" y="201636"/>
                      <a:pt x="538306" y="201636"/>
                    </a:cubicBezTo>
                    <a:lnTo>
                      <a:pt x="100818" y="201636"/>
                    </a:lnTo>
                    <a:cubicBezTo>
                      <a:pt x="74079" y="201636"/>
                      <a:pt x="48436" y="191014"/>
                      <a:pt x="29529" y="172107"/>
                    </a:cubicBezTo>
                    <a:cubicBezTo>
                      <a:pt x="10622" y="153200"/>
                      <a:pt x="0" y="127557"/>
                      <a:pt x="0" y="100818"/>
                    </a:cubicBezTo>
                    <a:lnTo>
                      <a:pt x="0" y="100818"/>
                    </a:lnTo>
                    <a:cubicBezTo>
                      <a:pt x="0" y="74079"/>
                      <a:pt x="10622" y="48436"/>
                      <a:pt x="29529" y="29529"/>
                    </a:cubicBezTo>
                    <a:cubicBezTo>
                      <a:pt x="48436" y="10622"/>
                      <a:pt x="74079" y="0"/>
                      <a:pt x="100818" y="0"/>
                    </a:cubicBezTo>
                    <a:close/>
                  </a:path>
                </a:pathLst>
              </a:custGeom>
              <a:solidFill>
                <a:srgbClr val="DB382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7" name="Google Shape;87;p7"/>
              <p:cNvSpPr txBox="1"/>
              <p:nvPr/>
            </p:nvSpPr>
            <p:spPr>
              <a:xfrm>
                <a:off x="0" y="-38100"/>
                <a:ext cx="639000" cy="2397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88" name="Google Shape;88;p7"/>
            <p:cNvSpPr/>
            <p:nvPr/>
          </p:nvSpPr>
          <p:spPr>
            <a:xfrm>
              <a:off x="429845" y="121540"/>
              <a:ext cx="675782" cy="777703"/>
            </a:xfrm>
            <a:custGeom>
              <a:rect b="b" l="l" r="r" t="t"/>
              <a:pathLst>
                <a:path extrusionOk="0" h="777703" w="675782">
                  <a:moveTo>
                    <a:pt x="0" y="0"/>
                  </a:moveTo>
                  <a:lnTo>
                    <a:pt x="675782" y="0"/>
                  </a:lnTo>
                  <a:lnTo>
                    <a:pt x="675782" y="777702"/>
                  </a:lnTo>
                  <a:lnTo>
                    <a:pt x="0" y="777702"/>
                  </a:lnTo>
                  <a:lnTo>
                    <a:pt x="0" y="0"/>
                  </a:lnTo>
                  <a:close/>
                </a:path>
              </a:pathLst>
            </a:custGeom>
            <a:blipFill rotWithShape="1">
              <a:blip r:embed="rId4">
                <a:alphaModFix/>
              </a:blip>
              <a:stretch>
                <a:fillRect b="0" l="0" r="0" t="0"/>
              </a:stretch>
            </a:blipFill>
            <a:ln>
              <a:noFill/>
            </a:ln>
          </p:spPr>
        </p:sp>
        <p:sp>
          <p:nvSpPr>
            <p:cNvPr id="89" name="Google Shape;89;p7"/>
            <p:cNvSpPr txBox="1"/>
            <p:nvPr/>
          </p:nvSpPr>
          <p:spPr>
            <a:xfrm>
              <a:off x="1353695" y="210687"/>
              <a:ext cx="1530600" cy="689700"/>
            </a:xfrm>
            <a:prstGeom prst="rect">
              <a:avLst/>
            </a:prstGeom>
            <a:noFill/>
            <a:ln>
              <a:noFill/>
            </a:ln>
          </p:spPr>
          <p:txBody>
            <a:bodyPr anchorCtr="0" anchor="t" bIns="0" lIns="0" spcFirstLastPara="1" rIns="0" wrap="square" tIns="0">
              <a:spAutoFit/>
            </a:bodyPr>
            <a:lstStyle/>
            <a:p>
              <a:pPr indent="0" lvl="0" marL="0" marR="0" rtl="0" algn="l">
                <a:lnSpc>
                  <a:spcPct val="110018"/>
                </a:lnSpc>
                <a:spcBef>
                  <a:spcPts val="0"/>
                </a:spcBef>
                <a:spcAft>
                  <a:spcPts val="0"/>
                </a:spcAft>
                <a:buNone/>
              </a:pPr>
              <a:r>
                <a:rPr b="1" i="0" lang="en" sz="800" u="none" cap="none" strike="noStrike">
                  <a:solidFill>
                    <a:srgbClr val="FFFFFF"/>
                  </a:solidFill>
                  <a:latin typeface="Lato"/>
                  <a:ea typeface="Lato"/>
                  <a:cs typeface="Lato"/>
                  <a:sym typeface="Lato"/>
                </a:rPr>
                <a:t>University </a:t>
              </a:r>
              <a:endParaRPr sz="700"/>
            </a:p>
            <a:p>
              <a:pPr indent="0" lvl="0" marL="0" marR="0" rtl="0" algn="l">
                <a:lnSpc>
                  <a:spcPct val="110018"/>
                </a:lnSpc>
                <a:spcBef>
                  <a:spcPts val="0"/>
                </a:spcBef>
                <a:spcAft>
                  <a:spcPts val="0"/>
                </a:spcAft>
                <a:buNone/>
              </a:pPr>
              <a:r>
                <a:rPr b="1" i="0" lang="en" sz="800" u="none" cap="none" strike="noStrike">
                  <a:solidFill>
                    <a:srgbClr val="FFFFFF"/>
                  </a:solidFill>
                  <a:latin typeface="Lato"/>
                  <a:ea typeface="Lato"/>
                  <a:cs typeface="Lato"/>
                  <a:sym typeface="Lato"/>
                </a:rPr>
                <a:t>of Phoenix</a:t>
              </a:r>
              <a:endParaRPr sz="700"/>
            </a:p>
          </p:txBody>
        </p:sp>
      </p:grpSp>
      <p:sp>
        <p:nvSpPr>
          <p:cNvPr id="90" name="Google Shape;90;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1" name="Shape 91"/>
        <p:cNvGrpSpPr/>
        <p:nvPr/>
      </p:nvGrpSpPr>
      <p:grpSpPr>
        <a:xfrm>
          <a:off x="0" y="0"/>
          <a:ext cx="0" cy="0"/>
          <a:chOff x="0" y="0"/>
          <a:chExt cx="0" cy="0"/>
        </a:xfrm>
      </p:grpSpPr>
      <p:pic>
        <p:nvPicPr>
          <p:cNvPr id="92" name="Google Shape;92;p8"/>
          <p:cNvPicPr preferRelativeResize="0"/>
          <p:nvPr/>
        </p:nvPicPr>
        <p:blipFill rotWithShape="1">
          <a:blip r:embed="rId2">
            <a:alphaModFix/>
          </a:blip>
          <a:srcRect b="0" l="7381" r="0" t="0"/>
          <a:stretch/>
        </p:blipFill>
        <p:spPr>
          <a:xfrm>
            <a:off x="176" y="0"/>
            <a:ext cx="9143823" cy="5143500"/>
          </a:xfrm>
          <a:prstGeom prst="rect">
            <a:avLst/>
          </a:prstGeom>
          <a:noFill/>
          <a:ln>
            <a:noFill/>
          </a:ln>
        </p:spPr>
      </p:pic>
      <p:pic>
        <p:nvPicPr>
          <p:cNvPr id="93" name="Google Shape;93;p8"/>
          <p:cNvPicPr preferRelativeResize="0"/>
          <p:nvPr/>
        </p:nvPicPr>
        <p:blipFill rotWithShape="1">
          <a:blip r:embed="rId3">
            <a:alphaModFix/>
          </a:blip>
          <a:srcRect b="0" l="0" r="0" t="43750"/>
          <a:stretch/>
        </p:blipFill>
        <p:spPr>
          <a:xfrm>
            <a:off x="175" y="1"/>
            <a:ext cx="9144003" cy="5143501"/>
          </a:xfrm>
          <a:prstGeom prst="rect">
            <a:avLst/>
          </a:prstGeom>
          <a:noFill/>
          <a:ln>
            <a:noFill/>
          </a:ln>
        </p:spPr>
      </p:pic>
      <p:pic>
        <p:nvPicPr>
          <p:cNvPr id="94" name="Google Shape;94;p8"/>
          <p:cNvPicPr preferRelativeResize="0"/>
          <p:nvPr/>
        </p:nvPicPr>
        <p:blipFill rotWithShape="1">
          <a:blip r:embed="rId3">
            <a:alphaModFix/>
          </a:blip>
          <a:srcRect b="0" l="0" r="0" t="43750"/>
          <a:stretch/>
        </p:blipFill>
        <p:spPr>
          <a:xfrm>
            <a:off x="175" y="1"/>
            <a:ext cx="9144003" cy="5143501"/>
          </a:xfrm>
          <a:prstGeom prst="rect">
            <a:avLst/>
          </a:prstGeom>
          <a:noFill/>
          <a:ln>
            <a:noFill/>
          </a:ln>
        </p:spPr>
      </p:pic>
      <p:sp>
        <p:nvSpPr>
          <p:cNvPr id="95" name="Google Shape;9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96" name="Google Shape;96;p8"/>
          <p:cNvGrpSpPr/>
          <p:nvPr/>
        </p:nvGrpSpPr>
        <p:grpSpPr>
          <a:xfrm>
            <a:off x="364662" y="250623"/>
            <a:ext cx="1213337" cy="455124"/>
            <a:chOff x="0" y="-192881"/>
            <a:chExt cx="3235565" cy="1213664"/>
          </a:xfrm>
        </p:grpSpPr>
        <p:grpSp>
          <p:nvGrpSpPr>
            <p:cNvPr id="97" name="Google Shape;97;p8"/>
            <p:cNvGrpSpPr/>
            <p:nvPr/>
          </p:nvGrpSpPr>
          <p:grpSpPr>
            <a:xfrm>
              <a:off x="0" y="-192881"/>
              <a:ext cx="3235565" cy="1213664"/>
              <a:chOff x="0" y="-38100"/>
              <a:chExt cx="639124" cy="239736"/>
            </a:xfrm>
          </p:grpSpPr>
          <p:sp>
            <p:nvSpPr>
              <p:cNvPr id="98" name="Google Shape;98;p8"/>
              <p:cNvSpPr/>
              <p:nvPr/>
            </p:nvSpPr>
            <p:spPr>
              <a:xfrm>
                <a:off x="0" y="0"/>
                <a:ext cx="639124" cy="201636"/>
              </a:xfrm>
              <a:custGeom>
                <a:rect b="b" l="l" r="r" t="t"/>
                <a:pathLst>
                  <a:path extrusionOk="0" h="201636" w="639124">
                    <a:moveTo>
                      <a:pt x="100818" y="0"/>
                    </a:moveTo>
                    <a:lnTo>
                      <a:pt x="538306" y="0"/>
                    </a:lnTo>
                    <a:cubicBezTo>
                      <a:pt x="565044" y="0"/>
                      <a:pt x="590688" y="10622"/>
                      <a:pt x="609595" y="29529"/>
                    </a:cubicBezTo>
                    <a:cubicBezTo>
                      <a:pt x="628502" y="48436"/>
                      <a:pt x="639124" y="74079"/>
                      <a:pt x="639124" y="100818"/>
                    </a:cubicBezTo>
                    <a:lnTo>
                      <a:pt x="639124" y="100818"/>
                    </a:lnTo>
                    <a:cubicBezTo>
                      <a:pt x="639124" y="127557"/>
                      <a:pt x="628502" y="153200"/>
                      <a:pt x="609595" y="172107"/>
                    </a:cubicBezTo>
                    <a:cubicBezTo>
                      <a:pt x="590688" y="191014"/>
                      <a:pt x="565044" y="201636"/>
                      <a:pt x="538306" y="201636"/>
                    </a:cubicBezTo>
                    <a:lnTo>
                      <a:pt x="100818" y="201636"/>
                    </a:lnTo>
                    <a:cubicBezTo>
                      <a:pt x="74079" y="201636"/>
                      <a:pt x="48436" y="191014"/>
                      <a:pt x="29529" y="172107"/>
                    </a:cubicBezTo>
                    <a:cubicBezTo>
                      <a:pt x="10622" y="153200"/>
                      <a:pt x="0" y="127557"/>
                      <a:pt x="0" y="100818"/>
                    </a:cubicBezTo>
                    <a:lnTo>
                      <a:pt x="0" y="100818"/>
                    </a:lnTo>
                    <a:cubicBezTo>
                      <a:pt x="0" y="74079"/>
                      <a:pt x="10622" y="48436"/>
                      <a:pt x="29529" y="29529"/>
                    </a:cubicBezTo>
                    <a:cubicBezTo>
                      <a:pt x="48436" y="10622"/>
                      <a:pt x="74079" y="0"/>
                      <a:pt x="100818" y="0"/>
                    </a:cubicBezTo>
                    <a:close/>
                  </a:path>
                </a:pathLst>
              </a:custGeom>
              <a:solidFill>
                <a:srgbClr val="DB382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9" name="Google Shape;99;p8"/>
              <p:cNvSpPr txBox="1"/>
              <p:nvPr/>
            </p:nvSpPr>
            <p:spPr>
              <a:xfrm>
                <a:off x="0" y="-38100"/>
                <a:ext cx="639000" cy="2397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00" name="Google Shape;100;p8"/>
            <p:cNvSpPr/>
            <p:nvPr/>
          </p:nvSpPr>
          <p:spPr>
            <a:xfrm>
              <a:off x="429845" y="121540"/>
              <a:ext cx="675782" cy="777703"/>
            </a:xfrm>
            <a:custGeom>
              <a:rect b="b" l="l" r="r" t="t"/>
              <a:pathLst>
                <a:path extrusionOk="0" h="777703" w="675782">
                  <a:moveTo>
                    <a:pt x="0" y="0"/>
                  </a:moveTo>
                  <a:lnTo>
                    <a:pt x="675782" y="0"/>
                  </a:lnTo>
                  <a:lnTo>
                    <a:pt x="675782" y="777702"/>
                  </a:lnTo>
                  <a:lnTo>
                    <a:pt x="0" y="777702"/>
                  </a:lnTo>
                  <a:lnTo>
                    <a:pt x="0" y="0"/>
                  </a:lnTo>
                  <a:close/>
                </a:path>
              </a:pathLst>
            </a:custGeom>
            <a:blipFill rotWithShape="1">
              <a:blip r:embed="rId4">
                <a:alphaModFix/>
              </a:blip>
              <a:stretch>
                <a:fillRect b="0" l="0" r="0" t="0"/>
              </a:stretch>
            </a:blipFill>
            <a:ln>
              <a:noFill/>
            </a:ln>
          </p:spPr>
        </p:sp>
        <p:sp>
          <p:nvSpPr>
            <p:cNvPr id="101" name="Google Shape;101;p8"/>
            <p:cNvSpPr txBox="1"/>
            <p:nvPr/>
          </p:nvSpPr>
          <p:spPr>
            <a:xfrm>
              <a:off x="1353695" y="210687"/>
              <a:ext cx="1530600" cy="689700"/>
            </a:xfrm>
            <a:prstGeom prst="rect">
              <a:avLst/>
            </a:prstGeom>
            <a:noFill/>
            <a:ln>
              <a:noFill/>
            </a:ln>
          </p:spPr>
          <p:txBody>
            <a:bodyPr anchorCtr="0" anchor="t" bIns="0" lIns="0" spcFirstLastPara="1" rIns="0" wrap="square" tIns="0">
              <a:spAutoFit/>
            </a:bodyPr>
            <a:lstStyle/>
            <a:p>
              <a:pPr indent="0" lvl="0" marL="0" marR="0" rtl="0" algn="l">
                <a:lnSpc>
                  <a:spcPct val="110018"/>
                </a:lnSpc>
                <a:spcBef>
                  <a:spcPts val="0"/>
                </a:spcBef>
                <a:spcAft>
                  <a:spcPts val="0"/>
                </a:spcAft>
                <a:buNone/>
              </a:pPr>
              <a:r>
                <a:rPr b="1" i="0" lang="en" sz="800" u="none" cap="none" strike="noStrike">
                  <a:solidFill>
                    <a:srgbClr val="FFFFFF"/>
                  </a:solidFill>
                  <a:latin typeface="Lato"/>
                  <a:ea typeface="Lato"/>
                  <a:cs typeface="Lato"/>
                  <a:sym typeface="Lato"/>
                </a:rPr>
                <a:t>University </a:t>
              </a:r>
              <a:endParaRPr sz="700"/>
            </a:p>
            <a:p>
              <a:pPr indent="0" lvl="0" marL="0" marR="0" rtl="0" algn="l">
                <a:lnSpc>
                  <a:spcPct val="110018"/>
                </a:lnSpc>
                <a:spcBef>
                  <a:spcPts val="0"/>
                </a:spcBef>
                <a:spcAft>
                  <a:spcPts val="0"/>
                </a:spcAft>
                <a:buNone/>
              </a:pPr>
              <a:r>
                <a:rPr b="1" i="0" lang="en" sz="800" u="none" cap="none" strike="noStrike">
                  <a:solidFill>
                    <a:srgbClr val="FFFFFF"/>
                  </a:solidFill>
                  <a:latin typeface="Lato"/>
                  <a:ea typeface="Lato"/>
                  <a:cs typeface="Lato"/>
                  <a:sym typeface="Lato"/>
                </a:rPr>
                <a:t>of Phoenix</a:t>
              </a:r>
              <a:endParaRPr sz="700"/>
            </a:p>
          </p:txBody>
        </p:sp>
      </p:grpSp>
      <p:sp>
        <p:nvSpPr>
          <p:cNvPr id="102" name="Google Shape;102;p8"/>
          <p:cNvSpPr/>
          <p:nvPr/>
        </p:nvSpPr>
        <p:spPr>
          <a:xfrm>
            <a:off x="4572000" y="832625"/>
            <a:ext cx="4572000" cy="3379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04" name="Google Shape;104;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05" name="Google Shape;105;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06" name="Google Shape;106;p8"/>
          <p:cNvSpPr txBox="1"/>
          <p:nvPr>
            <p:ph idx="3"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rgbClr val="E6E6E6"/>
        </a:solidFill>
      </p:bgPr>
    </p:bg>
    <p:spTree>
      <p:nvGrpSpPr>
        <p:cNvPr id="107" name="Shape 107"/>
        <p:cNvGrpSpPr/>
        <p:nvPr/>
      </p:nvGrpSpPr>
      <p:grpSpPr>
        <a:xfrm>
          <a:off x="0" y="0"/>
          <a:ext cx="0" cy="0"/>
          <a:chOff x="0" y="0"/>
          <a:chExt cx="0" cy="0"/>
        </a:xfrm>
      </p:grpSpPr>
      <p:grpSp>
        <p:nvGrpSpPr>
          <p:cNvPr id="108" name="Google Shape;108;p9"/>
          <p:cNvGrpSpPr/>
          <p:nvPr/>
        </p:nvGrpSpPr>
        <p:grpSpPr>
          <a:xfrm>
            <a:off x="141932" y="100342"/>
            <a:ext cx="8860137" cy="4942816"/>
            <a:chOff x="0" y="0"/>
            <a:chExt cx="23627031" cy="13180842"/>
          </a:xfrm>
        </p:grpSpPr>
        <p:sp>
          <p:nvSpPr>
            <p:cNvPr id="109" name="Google Shape;109;p9"/>
            <p:cNvSpPr/>
            <p:nvPr/>
          </p:nvSpPr>
          <p:spPr>
            <a:xfrm>
              <a:off x="0" y="0"/>
              <a:ext cx="12114496" cy="5010109"/>
            </a:xfrm>
            <a:custGeom>
              <a:rect b="b" l="l" r="r" t="t"/>
              <a:pathLst>
                <a:path extrusionOk="0" h="5010109" w="12114496">
                  <a:moveTo>
                    <a:pt x="0" y="0"/>
                  </a:moveTo>
                  <a:lnTo>
                    <a:pt x="12114496" y="0"/>
                  </a:lnTo>
                  <a:lnTo>
                    <a:pt x="12114496" y="5010109"/>
                  </a:lnTo>
                  <a:lnTo>
                    <a:pt x="0" y="5010109"/>
                  </a:lnTo>
                  <a:lnTo>
                    <a:pt x="0" y="0"/>
                  </a:lnTo>
                  <a:close/>
                </a:path>
              </a:pathLst>
            </a:custGeom>
            <a:blipFill rotWithShape="1">
              <a:blip r:embed="rId2">
                <a:alphaModFix/>
              </a:blip>
              <a:stretch>
                <a:fillRect b="-31858" l="0" r="-16169" t="0"/>
              </a:stretch>
            </a:blipFill>
            <a:ln>
              <a:noFill/>
            </a:ln>
          </p:spPr>
        </p:sp>
        <p:sp>
          <p:nvSpPr>
            <p:cNvPr id="110" name="Google Shape;110;p9"/>
            <p:cNvSpPr/>
            <p:nvPr/>
          </p:nvSpPr>
          <p:spPr>
            <a:xfrm>
              <a:off x="0" y="4693450"/>
              <a:ext cx="2005296" cy="3644059"/>
            </a:xfrm>
            <a:custGeom>
              <a:rect b="b" l="l" r="r" t="t"/>
              <a:pathLst>
                <a:path extrusionOk="0" h="3644059" w="2005296">
                  <a:moveTo>
                    <a:pt x="0" y="0"/>
                  </a:moveTo>
                  <a:lnTo>
                    <a:pt x="2005296" y="0"/>
                  </a:lnTo>
                  <a:lnTo>
                    <a:pt x="2005296" y="3644059"/>
                  </a:lnTo>
                  <a:lnTo>
                    <a:pt x="0" y="3644059"/>
                  </a:lnTo>
                  <a:lnTo>
                    <a:pt x="0" y="0"/>
                  </a:lnTo>
                  <a:close/>
                </a:path>
              </a:pathLst>
            </a:custGeom>
            <a:blipFill rotWithShape="1">
              <a:blip r:embed="rId2">
                <a:alphaModFix/>
              </a:blip>
              <a:stretch>
                <a:fillRect b="-39817" l="0" r="-601754" t="-41466"/>
              </a:stretch>
            </a:blipFill>
            <a:ln>
              <a:noFill/>
            </a:ln>
          </p:spPr>
        </p:sp>
        <p:sp>
          <p:nvSpPr>
            <p:cNvPr id="111" name="Google Shape;111;p9"/>
            <p:cNvSpPr/>
            <p:nvPr/>
          </p:nvSpPr>
          <p:spPr>
            <a:xfrm rot="10800000">
              <a:off x="21621735" y="4693450"/>
              <a:ext cx="2005296" cy="3644059"/>
            </a:xfrm>
            <a:custGeom>
              <a:rect b="b" l="l" r="r" t="t"/>
              <a:pathLst>
                <a:path extrusionOk="0" h="3644059" w="2005296">
                  <a:moveTo>
                    <a:pt x="0" y="0"/>
                  </a:moveTo>
                  <a:lnTo>
                    <a:pt x="2005296" y="0"/>
                  </a:lnTo>
                  <a:lnTo>
                    <a:pt x="2005296" y="3644059"/>
                  </a:lnTo>
                  <a:lnTo>
                    <a:pt x="0" y="3644059"/>
                  </a:lnTo>
                  <a:lnTo>
                    <a:pt x="0" y="0"/>
                  </a:lnTo>
                  <a:close/>
                </a:path>
              </a:pathLst>
            </a:custGeom>
            <a:blipFill rotWithShape="1">
              <a:blip r:embed="rId2">
                <a:alphaModFix/>
              </a:blip>
              <a:stretch>
                <a:fillRect b="-39817" l="0" r="-601754" t="-41466"/>
              </a:stretch>
            </a:blipFill>
            <a:ln>
              <a:noFill/>
            </a:ln>
          </p:spPr>
        </p:sp>
        <p:sp>
          <p:nvSpPr>
            <p:cNvPr id="112" name="Google Shape;112;p9"/>
            <p:cNvSpPr/>
            <p:nvPr/>
          </p:nvSpPr>
          <p:spPr>
            <a:xfrm rot="10800000">
              <a:off x="11512535" y="8170733"/>
              <a:ext cx="12114496" cy="5010109"/>
            </a:xfrm>
            <a:custGeom>
              <a:rect b="b" l="l" r="r" t="t"/>
              <a:pathLst>
                <a:path extrusionOk="0" h="5010109" w="12114496">
                  <a:moveTo>
                    <a:pt x="0" y="0"/>
                  </a:moveTo>
                  <a:lnTo>
                    <a:pt x="12114496" y="0"/>
                  </a:lnTo>
                  <a:lnTo>
                    <a:pt x="12114496" y="5010109"/>
                  </a:lnTo>
                  <a:lnTo>
                    <a:pt x="0" y="5010109"/>
                  </a:lnTo>
                  <a:lnTo>
                    <a:pt x="0" y="0"/>
                  </a:lnTo>
                  <a:close/>
                </a:path>
              </a:pathLst>
            </a:custGeom>
            <a:blipFill rotWithShape="1">
              <a:blip r:embed="rId2">
                <a:alphaModFix/>
              </a:blip>
              <a:stretch>
                <a:fillRect b="-31858" l="0" r="-16169" t="0"/>
              </a:stretch>
            </a:blipFill>
            <a:ln>
              <a:noFill/>
            </a:ln>
          </p:spPr>
        </p:sp>
        <p:sp>
          <p:nvSpPr>
            <p:cNvPr id="113" name="Google Shape;113;p9"/>
            <p:cNvSpPr/>
            <p:nvPr/>
          </p:nvSpPr>
          <p:spPr>
            <a:xfrm flipH="1">
              <a:off x="11512535" y="0"/>
              <a:ext cx="12114496" cy="5010109"/>
            </a:xfrm>
            <a:custGeom>
              <a:rect b="b" l="l" r="r" t="t"/>
              <a:pathLst>
                <a:path extrusionOk="0" h="5010109" w="12114496">
                  <a:moveTo>
                    <a:pt x="12114496" y="0"/>
                  </a:moveTo>
                  <a:lnTo>
                    <a:pt x="0" y="0"/>
                  </a:lnTo>
                  <a:lnTo>
                    <a:pt x="0" y="5010109"/>
                  </a:lnTo>
                  <a:lnTo>
                    <a:pt x="12114496" y="5010109"/>
                  </a:lnTo>
                  <a:lnTo>
                    <a:pt x="12114496" y="0"/>
                  </a:lnTo>
                  <a:close/>
                </a:path>
              </a:pathLst>
            </a:custGeom>
            <a:blipFill rotWithShape="1">
              <a:blip r:embed="rId2">
                <a:alphaModFix/>
              </a:blip>
              <a:stretch>
                <a:fillRect b="-31858" l="0" r="-16169" t="0"/>
              </a:stretch>
            </a:blipFill>
            <a:ln>
              <a:noFill/>
            </a:ln>
          </p:spPr>
        </p:sp>
        <p:sp>
          <p:nvSpPr>
            <p:cNvPr id="114" name="Google Shape;114;p9"/>
            <p:cNvSpPr/>
            <p:nvPr/>
          </p:nvSpPr>
          <p:spPr>
            <a:xfrm flipH="1" rot="10800000">
              <a:off x="0" y="8170733"/>
              <a:ext cx="12114496" cy="5010109"/>
            </a:xfrm>
            <a:custGeom>
              <a:rect b="b" l="l" r="r" t="t"/>
              <a:pathLst>
                <a:path extrusionOk="0" h="5010109" w="12114496">
                  <a:moveTo>
                    <a:pt x="12114496" y="0"/>
                  </a:moveTo>
                  <a:lnTo>
                    <a:pt x="0" y="0"/>
                  </a:lnTo>
                  <a:lnTo>
                    <a:pt x="0" y="5010109"/>
                  </a:lnTo>
                  <a:lnTo>
                    <a:pt x="12114496" y="5010109"/>
                  </a:lnTo>
                  <a:lnTo>
                    <a:pt x="12114496" y="0"/>
                  </a:lnTo>
                  <a:close/>
                </a:path>
              </a:pathLst>
            </a:custGeom>
            <a:blipFill rotWithShape="1">
              <a:blip r:embed="rId2">
                <a:alphaModFix/>
              </a:blip>
              <a:stretch>
                <a:fillRect b="-31858" l="0" r="-16169" t="0"/>
              </a:stretch>
            </a:blipFill>
            <a:ln>
              <a:noFill/>
            </a:ln>
          </p:spPr>
        </p:sp>
      </p:grpSp>
      <p:grpSp>
        <p:nvGrpSpPr>
          <p:cNvPr id="115" name="Google Shape;115;p9"/>
          <p:cNvGrpSpPr/>
          <p:nvPr/>
        </p:nvGrpSpPr>
        <p:grpSpPr>
          <a:xfrm>
            <a:off x="4141945" y="-10109"/>
            <a:ext cx="860111" cy="858418"/>
            <a:chOff x="0" y="0"/>
            <a:chExt cx="2293629" cy="2289114"/>
          </a:xfrm>
        </p:grpSpPr>
        <p:sp>
          <p:nvSpPr>
            <p:cNvPr id="116" name="Google Shape;116;p9"/>
            <p:cNvSpPr/>
            <p:nvPr/>
          </p:nvSpPr>
          <p:spPr>
            <a:xfrm>
              <a:off x="0" y="0"/>
              <a:ext cx="2293629" cy="2289114"/>
            </a:xfrm>
            <a:custGeom>
              <a:rect b="b" l="l" r="r" t="t"/>
              <a:pathLst>
                <a:path extrusionOk="0" h="2289114" w="2293629">
                  <a:moveTo>
                    <a:pt x="0" y="0"/>
                  </a:moveTo>
                  <a:lnTo>
                    <a:pt x="2293629" y="0"/>
                  </a:lnTo>
                  <a:lnTo>
                    <a:pt x="2293629" y="2289114"/>
                  </a:lnTo>
                  <a:lnTo>
                    <a:pt x="0" y="2289114"/>
                  </a:lnTo>
                  <a:lnTo>
                    <a:pt x="0" y="0"/>
                  </a:lnTo>
                  <a:close/>
                </a:path>
              </a:pathLst>
            </a:custGeom>
            <a:blipFill rotWithShape="1">
              <a:blip r:embed="rId3">
                <a:alphaModFix/>
              </a:blip>
              <a:stretch>
                <a:fillRect b="0" l="0" r="0" t="0"/>
              </a:stretch>
            </a:blipFill>
            <a:ln>
              <a:noFill/>
            </a:ln>
          </p:spPr>
        </p:sp>
        <p:sp>
          <p:nvSpPr>
            <p:cNvPr id="117" name="Google Shape;117;p9"/>
            <p:cNvSpPr/>
            <p:nvPr/>
          </p:nvSpPr>
          <p:spPr>
            <a:xfrm>
              <a:off x="183945" y="190441"/>
              <a:ext cx="1925739" cy="1908232"/>
            </a:xfrm>
            <a:custGeom>
              <a:rect b="b" l="l" r="r" t="t"/>
              <a:pathLst>
                <a:path extrusionOk="0" h="1908232" w="1925739">
                  <a:moveTo>
                    <a:pt x="0" y="0"/>
                  </a:moveTo>
                  <a:lnTo>
                    <a:pt x="1925739" y="0"/>
                  </a:lnTo>
                  <a:lnTo>
                    <a:pt x="1925739" y="1908232"/>
                  </a:lnTo>
                  <a:lnTo>
                    <a:pt x="0" y="1908232"/>
                  </a:lnTo>
                  <a:lnTo>
                    <a:pt x="0" y="0"/>
                  </a:lnTo>
                  <a:close/>
                </a:path>
              </a:pathLst>
            </a:custGeom>
            <a:blipFill rotWithShape="1">
              <a:blip r:embed="rId4">
                <a:alphaModFix/>
              </a:blip>
              <a:stretch>
                <a:fillRect b="0" l="0" r="0" t="0"/>
              </a:stretch>
            </a:blipFill>
            <a:ln>
              <a:noFill/>
            </a:ln>
          </p:spPr>
        </p:sp>
        <p:sp>
          <p:nvSpPr>
            <p:cNvPr id="118" name="Google Shape;118;p9"/>
            <p:cNvSpPr/>
            <p:nvPr/>
          </p:nvSpPr>
          <p:spPr>
            <a:xfrm>
              <a:off x="754077" y="751989"/>
              <a:ext cx="682241" cy="785137"/>
            </a:xfrm>
            <a:custGeom>
              <a:rect b="b" l="l" r="r" t="t"/>
              <a:pathLst>
                <a:path extrusionOk="0" h="785137" w="682241">
                  <a:moveTo>
                    <a:pt x="0" y="0"/>
                  </a:moveTo>
                  <a:lnTo>
                    <a:pt x="682242" y="0"/>
                  </a:lnTo>
                  <a:lnTo>
                    <a:pt x="682242" y="785136"/>
                  </a:lnTo>
                  <a:lnTo>
                    <a:pt x="0" y="785136"/>
                  </a:lnTo>
                  <a:lnTo>
                    <a:pt x="0" y="0"/>
                  </a:lnTo>
                  <a:close/>
                </a:path>
              </a:pathLst>
            </a:custGeom>
            <a:blipFill rotWithShape="1">
              <a:blip r:embed="rId5">
                <a:alphaModFix/>
              </a:blip>
              <a:stretch>
                <a:fillRect b="0" l="0" r="0" t="0"/>
              </a:stretch>
            </a:blipFill>
            <a:ln>
              <a:noFill/>
            </a:ln>
          </p:spPr>
        </p:sp>
      </p:grpSp>
      <p:sp>
        <p:nvSpPr>
          <p:cNvPr id="119" name="Google Shape;119;p9"/>
          <p:cNvSpPr txBox="1"/>
          <p:nvPr>
            <p:ph idx="1" type="body"/>
          </p:nvPr>
        </p:nvSpPr>
        <p:spPr>
          <a:xfrm>
            <a:off x="1572600" y="2269200"/>
            <a:ext cx="5998800" cy="605100"/>
          </a:xfrm>
          <a:prstGeom prst="rect">
            <a:avLst/>
          </a:prstGeom>
        </p:spPr>
        <p:txBody>
          <a:bodyPr anchorCtr="0" anchor="ctr" bIns="91425" lIns="91425" spcFirstLastPara="1" rIns="91425" wrap="square" tIns="91425">
            <a:normAutofit/>
          </a:bodyPr>
          <a:lstStyle>
            <a:lvl1pPr indent="-228600" lvl="0" marL="457200" algn="ctr">
              <a:lnSpc>
                <a:spcPct val="100000"/>
              </a:lnSpc>
              <a:spcBef>
                <a:spcPts val="0"/>
              </a:spcBef>
              <a:spcAft>
                <a:spcPts val="0"/>
              </a:spcAft>
              <a:buSzPts val="1800"/>
              <a:buNone/>
              <a:defRPr/>
            </a:lvl1pPr>
          </a:lstStyle>
          <a:p/>
        </p:txBody>
      </p:sp>
      <p:sp>
        <p:nvSpPr>
          <p:cNvPr id="120" name="Google Shape;12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1" name="Shape 121"/>
        <p:cNvGrpSpPr/>
        <p:nvPr/>
      </p:nvGrpSpPr>
      <p:grpSpPr>
        <a:xfrm>
          <a:off x="0" y="0"/>
          <a:ext cx="0" cy="0"/>
          <a:chOff x="0" y="0"/>
          <a:chExt cx="0" cy="0"/>
        </a:xfrm>
      </p:grpSpPr>
      <p:sp>
        <p:nvSpPr>
          <p:cNvPr id="122" name="Google Shape;122;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Lato Black"/>
              <a:buNone/>
              <a:defRPr sz="2800">
                <a:solidFill>
                  <a:schemeClr val="dk1"/>
                </a:solidFill>
                <a:latin typeface="Lato Black"/>
                <a:ea typeface="Lato Black"/>
                <a:cs typeface="Lato Black"/>
                <a:sym typeface="Lato Black"/>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Lato Black"/>
              <a:buChar char="●"/>
              <a:defRPr sz="1800">
                <a:solidFill>
                  <a:schemeClr val="dk2"/>
                </a:solidFill>
                <a:latin typeface="Lato Black"/>
                <a:ea typeface="Lato Black"/>
                <a:cs typeface="Lato Black"/>
                <a:sym typeface="Lato Black"/>
              </a:defRPr>
            </a:lvl1pPr>
            <a:lvl2pPr indent="-317500" lvl="1" marL="914400">
              <a:lnSpc>
                <a:spcPct val="115000"/>
              </a:lnSpc>
              <a:spcBef>
                <a:spcPts val="0"/>
              </a:spcBef>
              <a:spcAft>
                <a:spcPts val="0"/>
              </a:spcAft>
              <a:buClr>
                <a:schemeClr val="dk2"/>
              </a:buClr>
              <a:buSzPts val="1400"/>
              <a:buFont typeface="Lato Black"/>
              <a:buChar char="○"/>
              <a:defRPr>
                <a:solidFill>
                  <a:schemeClr val="dk2"/>
                </a:solidFill>
                <a:latin typeface="Lato Black"/>
                <a:ea typeface="Lato Black"/>
                <a:cs typeface="Lato Black"/>
                <a:sym typeface="Lato Black"/>
              </a:defRPr>
            </a:lvl2pPr>
            <a:lvl3pPr indent="-317500" lvl="2" marL="1371600">
              <a:lnSpc>
                <a:spcPct val="115000"/>
              </a:lnSpc>
              <a:spcBef>
                <a:spcPts val="0"/>
              </a:spcBef>
              <a:spcAft>
                <a:spcPts val="0"/>
              </a:spcAft>
              <a:buClr>
                <a:schemeClr val="dk2"/>
              </a:buClr>
              <a:buSzPts val="1400"/>
              <a:buFont typeface="Radley"/>
              <a:buChar char="■"/>
              <a:defRPr>
                <a:solidFill>
                  <a:schemeClr val="dk2"/>
                </a:solidFill>
                <a:latin typeface="Radley"/>
                <a:ea typeface="Radley"/>
                <a:cs typeface="Radley"/>
                <a:sym typeface="Radley"/>
              </a:defRPr>
            </a:lvl3pPr>
            <a:lvl4pPr indent="-317500" lvl="3" marL="1828800">
              <a:lnSpc>
                <a:spcPct val="115000"/>
              </a:lnSpc>
              <a:spcBef>
                <a:spcPts val="0"/>
              </a:spcBef>
              <a:spcAft>
                <a:spcPts val="0"/>
              </a:spcAft>
              <a:buClr>
                <a:schemeClr val="dk2"/>
              </a:buClr>
              <a:buSzPts val="1400"/>
              <a:buFont typeface="Radley"/>
              <a:buChar char="●"/>
              <a:defRPr>
                <a:solidFill>
                  <a:schemeClr val="dk2"/>
                </a:solidFill>
                <a:latin typeface="Radley"/>
                <a:ea typeface="Radley"/>
                <a:cs typeface="Radley"/>
                <a:sym typeface="Radley"/>
              </a:defRPr>
            </a:lvl4pPr>
            <a:lvl5pPr indent="-317500" lvl="4" marL="2286000">
              <a:lnSpc>
                <a:spcPct val="115000"/>
              </a:lnSpc>
              <a:spcBef>
                <a:spcPts val="0"/>
              </a:spcBef>
              <a:spcAft>
                <a:spcPts val="0"/>
              </a:spcAft>
              <a:buClr>
                <a:schemeClr val="dk2"/>
              </a:buClr>
              <a:buSzPts val="1400"/>
              <a:buFont typeface="Radley"/>
              <a:buChar char="○"/>
              <a:defRPr>
                <a:solidFill>
                  <a:schemeClr val="dk2"/>
                </a:solidFill>
                <a:latin typeface="Radley"/>
                <a:ea typeface="Radley"/>
                <a:cs typeface="Radley"/>
                <a:sym typeface="Radley"/>
              </a:defRPr>
            </a:lvl5pPr>
            <a:lvl6pPr indent="-317500" lvl="5" marL="2743200">
              <a:lnSpc>
                <a:spcPct val="115000"/>
              </a:lnSpc>
              <a:spcBef>
                <a:spcPts val="0"/>
              </a:spcBef>
              <a:spcAft>
                <a:spcPts val="0"/>
              </a:spcAft>
              <a:buClr>
                <a:schemeClr val="dk2"/>
              </a:buClr>
              <a:buSzPts val="1400"/>
              <a:buFont typeface="Radley"/>
              <a:buChar char="■"/>
              <a:defRPr>
                <a:solidFill>
                  <a:schemeClr val="dk2"/>
                </a:solidFill>
                <a:latin typeface="Radley"/>
                <a:ea typeface="Radley"/>
                <a:cs typeface="Radley"/>
                <a:sym typeface="Radley"/>
              </a:defRPr>
            </a:lvl6pPr>
            <a:lvl7pPr indent="-317500" lvl="6" marL="3200400">
              <a:lnSpc>
                <a:spcPct val="115000"/>
              </a:lnSpc>
              <a:spcBef>
                <a:spcPts val="0"/>
              </a:spcBef>
              <a:spcAft>
                <a:spcPts val="0"/>
              </a:spcAft>
              <a:buClr>
                <a:schemeClr val="dk2"/>
              </a:buClr>
              <a:buSzPts val="1400"/>
              <a:buFont typeface="Radley"/>
              <a:buChar char="●"/>
              <a:defRPr>
                <a:solidFill>
                  <a:schemeClr val="dk2"/>
                </a:solidFill>
                <a:latin typeface="Radley"/>
                <a:ea typeface="Radley"/>
                <a:cs typeface="Radley"/>
                <a:sym typeface="Radley"/>
              </a:defRPr>
            </a:lvl7pPr>
            <a:lvl8pPr indent="-317500" lvl="7" marL="3657600">
              <a:lnSpc>
                <a:spcPct val="115000"/>
              </a:lnSpc>
              <a:spcBef>
                <a:spcPts val="0"/>
              </a:spcBef>
              <a:spcAft>
                <a:spcPts val="0"/>
              </a:spcAft>
              <a:buClr>
                <a:schemeClr val="dk2"/>
              </a:buClr>
              <a:buSzPts val="1400"/>
              <a:buFont typeface="Radley"/>
              <a:buChar char="○"/>
              <a:defRPr>
                <a:solidFill>
                  <a:schemeClr val="dk2"/>
                </a:solidFill>
                <a:latin typeface="Radley"/>
                <a:ea typeface="Radley"/>
                <a:cs typeface="Radley"/>
                <a:sym typeface="Radley"/>
              </a:defRPr>
            </a:lvl8pPr>
            <a:lvl9pPr indent="-317500" lvl="8" marL="4114800">
              <a:lnSpc>
                <a:spcPct val="115000"/>
              </a:lnSpc>
              <a:spcBef>
                <a:spcPts val="0"/>
              </a:spcBef>
              <a:spcAft>
                <a:spcPts val="0"/>
              </a:spcAft>
              <a:buClr>
                <a:schemeClr val="dk2"/>
              </a:buClr>
              <a:buSzPts val="1400"/>
              <a:buFont typeface="Radley"/>
              <a:buChar char="■"/>
              <a:defRPr>
                <a:solidFill>
                  <a:schemeClr val="dk2"/>
                </a:solidFill>
                <a:latin typeface="Radley"/>
                <a:ea typeface="Radley"/>
                <a:cs typeface="Radley"/>
                <a:sym typeface="Radley"/>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70.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5.png"/><Relationship Id="rId5" Type="http://schemas.openxmlformats.org/officeDocument/2006/relationships/image" Target="../media/image9.png"/><Relationship Id="rId6" Type="http://schemas.openxmlformats.org/officeDocument/2006/relationships/image" Target="../media/image1.png"/><Relationship Id="rId7"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22.jpg"/><Relationship Id="rId7" Type="http://schemas.openxmlformats.org/officeDocument/2006/relationships/image" Target="../media/image36.jpg"/><Relationship Id="rId8" Type="http://schemas.openxmlformats.org/officeDocument/2006/relationships/image" Target="../media/image2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64.jpg"/><Relationship Id="rId4" Type="http://schemas.openxmlformats.org/officeDocument/2006/relationships/image" Target="../media/image3.png"/><Relationship Id="rId5" Type="http://schemas.openxmlformats.org/officeDocument/2006/relationships/image" Target="../media/image1.png"/></Relationships>
</file>

<file path=ppt/slides/_rels/slide17.xml.rels><?xml version="1.0" encoding="UTF-8" standalone="yes"?><Relationships xmlns="http://schemas.openxmlformats.org/package/2006/relationships"><Relationship Id="rId40" Type="http://schemas.openxmlformats.org/officeDocument/2006/relationships/image" Target="../media/image66.png"/><Relationship Id="rId20" Type="http://schemas.openxmlformats.org/officeDocument/2006/relationships/image" Target="../media/image49.png"/><Relationship Id="rId41" Type="http://schemas.openxmlformats.org/officeDocument/2006/relationships/image" Target="../media/image60.png"/><Relationship Id="rId22" Type="http://schemas.openxmlformats.org/officeDocument/2006/relationships/image" Target="../media/image47.png"/><Relationship Id="rId21" Type="http://schemas.openxmlformats.org/officeDocument/2006/relationships/image" Target="../media/image43.png"/><Relationship Id="rId24" Type="http://schemas.openxmlformats.org/officeDocument/2006/relationships/image" Target="../media/image44.png"/><Relationship Id="rId23" Type="http://schemas.openxmlformats.org/officeDocument/2006/relationships/image" Target="../media/image61.png"/><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27.png"/><Relationship Id="rId4" Type="http://schemas.openxmlformats.org/officeDocument/2006/relationships/image" Target="../media/image20.png"/><Relationship Id="rId9" Type="http://schemas.openxmlformats.org/officeDocument/2006/relationships/image" Target="../media/image31.png"/><Relationship Id="rId26" Type="http://schemas.openxmlformats.org/officeDocument/2006/relationships/image" Target="../media/image50.png"/><Relationship Id="rId25" Type="http://schemas.openxmlformats.org/officeDocument/2006/relationships/image" Target="../media/image58.png"/><Relationship Id="rId28" Type="http://schemas.openxmlformats.org/officeDocument/2006/relationships/image" Target="../media/image51.png"/><Relationship Id="rId27" Type="http://schemas.openxmlformats.org/officeDocument/2006/relationships/image" Target="../media/image59.png"/><Relationship Id="rId5" Type="http://schemas.openxmlformats.org/officeDocument/2006/relationships/image" Target="../media/image30.png"/><Relationship Id="rId6" Type="http://schemas.openxmlformats.org/officeDocument/2006/relationships/image" Target="../media/image39.png"/><Relationship Id="rId29" Type="http://schemas.openxmlformats.org/officeDocument/2006/relationships/image" Target="../media/image48.png"/><Relationship Id="rId7" Type="http://schemas.openxmlformats.org/officeDocument/2006/relationships/image" Target="../media/image33.png"/><Relationship Id="rId8" Type="http://schemas.openxmlformats.org/officeDocument/2006/relationships/image" Target="../media/image29.png"/><Relationship Id="rId31" Type="http://schemas.openxmlformats.org/officeDocument/2006/relationships/image" Target="../media/image63.png"/><Relationship Id="rId30" Type="http://schemas.openxmlformats.org/officeDocument/2006/relationships/image" Target="../media/image53.png"/><Relationship Id="rId11" Type="http://schemas.openxmlformats.org/officeDocument/2006/relationships/image" Target="../media/image37.png"/><Relationship Id="rId33" Type="http://schemas.openxmlformats.org/officeDocument/2006/relationships/image" Target="../media/image69.png"/><Relationship Id="rId10" Type="http://schemas.openxmlformats.org/officeDocument/2006/relationships/image" Target="../media/image38.png"/><Relationship Id="rId32" Type="http://schemas.openxmlformats.org/officeDocument/2006/relationships/image" Target="../media/image55.png"/><Relationship Id="rId13" Type="http://schemas.openxmlformats.org/officeDocument/2006/relationships/image" Target="../media/image34.png"/><Relationship Id="rId35" Type="http://schemas.openxmlformats.org/officeDocument/2006/relationships/image" Target="../media/image67.png"/><Relationship Id="rId12" Type="http://schemas.openxmlformats.org/officeDocument/2006/relationships/image" Target="../media/image25.png"/><Relationship Id="rId34" Type="http://schemas.openxmlformats.org/officeDocument/2006/relationships/image" Target="../media/image68.png"/><Relationship Id="rId15" Type="http://schemas.openxmlformats.org/officeDocument/2006/relationships/image" Target="../media/image45.png"/><Relationship Id="rId37" Type="http://schemas.openxmlformats.org/officeDocument/2006/relationships/image" Target="../media/image65.png"/><Relationship Id="rId14" Type="http://schemas.openxmlformats.org/officeDocument/2006/relationships/image" Target="../media/image35.png"/><Relationship Id="rId36" Type="http://schemas.openxmlformats.org/officeDocument/2006/relationships/image" Target="../media/image56.png"/><Relationship Id="rId17" Type="http://schemas.openxmlformats.org/officeDocument/2006/relationships/image" Target="../media/image40.png"/><Relationship Id="rId39" Type="http://schemas.openxmlformats.org/officeDocument/2006/relationships/image" Target="../media/image62.png"/><Relationship Id="rId16" Type="http://schemas.openxmlformats.org/officeDocument/2006/relationships/image" Target="../media/image52.png"/><Relationship Id="rId38" Type="http://schemas.openxmlformats.org/officeDocument/2006/relationships/image" Target="../media/image54.png"/><Relationship Id="rId19" Type="http://schemas.openxmlformats.org/officeDocument/2006/relationships/image" Target="../media/image41.png"/><Relationship Id="rId18" Type="http://schemas.openxmlformats.org/officeDocument/2006/relationships/image" Target="../media/image4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5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5.png"/><Relationship Id="rId6"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71.png"/><Relationship Id="rId6"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3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7.png"/><Relationship Id="rId7" Type="http://schemas.openxmlformats.org/officeDocument/2006/relationships/image" Target="../media/image11.png"/><Relationship Id="rId8"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26.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9.png"/><Relationship Id="rId6"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34635"/>
            </a:gs>
            <a:gs pos="100000">
              <a:srgbClr val="EDA242"/>
            </a:gs>
          </a:gsLst>
          <a:path path="circle">
            <a:fillToRect b="100%" r="100%"/>
          </a:path>
          <a:tileRect l="-100%" t="-100%"/>
        </a:gradFill>
      </p:bgPr>
    </p:bg>
    <p:spTree>
      <p:nvGrpSpPr>
        <p:cNvPr id="126" name="Shape 126"/>
        <p:cNvGrpSpPr/>
        <p:nvPr/>
      </p:nvGrpSpPr>
      <p:grpSpPr>
        <a:xfrm>
          <a:off x="0" y="0"/>
          <a:ext cx="0" cy="0"/>
          <a:chOff x="0" y="0"/>
          <a:chExt cx="0" cy="0"/>
        </a:xfrm>
      </p:grpSpPr>
      <p:sp>
        <p:nvSpPr>
          <p:cNvPr id="127" name="Google Shape;127;p11"/>
          <p:cNvSpPr/>
          <p:nvPr/>
        </p:nvSpPr>
        <p:spPr>
          <a:xfrm flipH="1">
            <a:off x="5262467" y="-753309"/>
            <a:ext cx="3881533" cy="6237761"/>
          </a:xfrm>
          <a:custGeom>
            <a:rect b="b" l="l" r="r" t="t"/>
            <a:pathLst>
              <a:path extrusionOk="0" h="12475521" w="7763066">
                <a:moveTo>
                  <a:pt x="7763066" y="0"/>
                </a:moveTo>
                <a:lnTo>
                  <a:pt x="0" y="0"/>
                </a:lnTo>
                <a:lnTo>
                  <a:pt x="0" y="12475521"/>
                </a:lnTo>
                <a:lnTo>
                  <a:pt x="7763066" y="12475521"/>
                </a:lnTo>
                <a:lnTo>
                  <a:pt x="7763066" y="0"/>
                </a:lnTo>
                <a:close/>
              </a:path>
            </a:pathLst>
          </a:custGeom>
          <a:blipFill rotWithShape="1">
            <a:blip r:embed="rId3">
              <a:alphaModFix/>
            </a:blip>
            <a:stretch>
              <a:fillRect b="0" l="0" r="-141202" t="0"/>
            </a:stretch>
          </a:blipFill>
          <a:ln>
            <a:noFill/>
          </a:ln>
        </p:spPr>
      </p:sp>
      <p:grpSp>
        <p:nvGrpSpPr>
          <p:cNvPr id="128" name="Google Shape;128;p11"/>
          <p:cNvGrpSpPr/>
          <p:nvPr/>
        </p:nvGrpSpPr>
        <p:grpSpPr>
          <a:xfrm>
            <a:off x="514350" y="3690045"/>
            <a:ext cx="3925687" cy="939105"/>
            <a:chOff x="0" y="-38100"/>
            <a:chExt cx="2067851" cy="494673"/>
          </a:xfrm>
        </p:grpSpPr>
        <p:sp>
          <p:nvSpPr>
            <p:cNvPr id="129" name="Google Shape;129;p11"/>
            <p:cNvSpPr/>
            <p:nvPr/>
          </p:nvSpPr>
          <p:spPr>
            <a:xfrm>
              <a:off x="0" y="0"/>
              <a:ext cx="2067851" cy="456573"/>
            </a:xfrm>
            <a:custGeom>
              <a:rect b="b" l="l" r="r" t="t"/>
              <a:pathLst>
                <a:path extrusionOk="0" h="456573" w="2067851">
                  <a:moveTo>
                    <a:pt x="0" y="0"/>
                  </a:moveTo>
                  <a:lnTo>
                    <a:pt x="2067851" y="0"/>
                  </a:lnTo>
                  <a:lnTo>
                    <a:pt x="2067851" y="456573"/>
                  </a:lnTo>
                  <a:lnTo>
                    <a:pt x="0" y="456573"/>
                  </a:lnTo>
                  <a:close/>
                </a:path>
              </a:pathLst>
            </a:custGeom>
            <a:solidFill>
              <a:srgbClr val="FFFFFF"/>
            </a:solidFill>
            <a:ln>
              <a:noFill/>
            </a:ln>
          </p:spPr>
        </p:sp>
        <p:sp>
          <p:nvSpPr>
            <p:cNvPr id="130" name="Google Shape;130;p11"/>
            <p:cNvSpPr txBox="1"/>
            <p:nvPr/>
          </p:nvSpPr>
          <p:spPr>
            <a:xfrm>
              <a:off x="0" y="-38100"/>
              <a:ext cx="2067851" cy="49467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31" name="Google Shape;131;p11"/>
          <p:cNvSpPr txBox="1"/>
          <p:nvPr/>
        </p:nvSpPr>
        <p:spPr>
          <a:xfrm>
            <a:off x="514350" y="571500"/>
            <a:ext cx="5750700" cy="1878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6100" u="none" cap="none" strike="noStrike">
                <a:solidFill>
                  <a:srgbClr val="FFFFFF"/>
                </a:solidFill>
                <a:latin typeface="Lato Black"/>
                <a:ea typeface="Lato Black"/>
                <a:cs typeface="Lato Black"/>
                <a:sym typeface="Lato Black"/>
              </a:rPr>
              <a:t>UNIVERSITY </a:t>
            </a:r>
            <a:endParaRPr sz="700"/>
          </a:p>
          <a:p>
            <a:pPr indent="0" lvl="0" marL="0" marR="0" rtl="0" algn="l">
              <a:lnSpc>
                <a:spcPct val="100000"/>
              </a:lnSpc>
              <a:spcBef>
                <a:spcPts val="0"/>
              </a:spcBef>
              <a:spcAft>
                <a:spcPts val="0"/>
              </a:spcAft>
              <a:buNone/>
            </a:pPr>
            <a:r>
              <a:rPr b="0" i="0" lang="en" sz="6100" u="none" cap="none" strike="noStrike">
                <a:solidFill>
                  <a:srgbClr val="FFFFFF"/>
                </a:solidFill>
                <a:latin typeface="Lato Black"/>
                <a:ea typeface="Lato Black"/>
                <a:cs typeface="Lato Black"/>
                <a:sym typeface="Lato Black"/>
              </a:rPr>
              <a:t>OF PHOENIX</a:t>
            </a:r>
            <a:endParaRPr sz="700"/>
          </a:p>
        </p:txBody>
      </p:sp>
      <p:sp>
        <p:nvSpPr>
          <p:cNvPr id="132" name="Google Shape;132;p11"/>
          <p:cNvSpPr/>
          <p:nvPr/>
        </p:nvSpPr>
        <p:spPr>
          <a:xfrm>
            <a:off x="5485943" y="1474972"/>
            <a:ext cx="603193" cy="694166"/>
          </a:xfrm>
          <a:custGeom>
            <a:rect b="b" l="l" r="r" t="t"/>
            <a:pathLst>
              <a:path extrusionOk="0" h="1388333" w="1206386">
                <a:moveTo>
                  <a:pt x="0" y="0"/>
                </a:moveTo>
                <a:lnTo>
                  <a:pt x="1206387" y="0"/>
                </a:lnTo>
                <a:lnTo>
                  <a:pt x="1206387" y="1388333"/>
                </a:lnTo>
                <a:lnTo>
                  <a:pt x="0" y="1388333"/>
                </a:lnTo>
                <a:lnTo>
                  <a:pt x="0" y="0"/>
                </a:lnTo>
                <a:close/>
              </a:path>
            </a:pathLst>
          </a:custGeom>
          <a:blipFill rotWithShape="1">
            <a:blip r:embed="rId4">
              <a:alphaModFix/>
            </a:blip>
            <a:stretch>
              <a:fillRect b="0" l="0" r="0" t="0"/>
            </a:stretch>
          </a:blipFill>
          <a:ln>
            <a:noFill/>
          </a:ln>
        </p:spPr>
      </p:sp>
      <p:sp>
        <p:nvSpPr>
          <p:cNvPr id="133" name="Google Shape;133;p11"/>
          <p:cNvSpPr txBox="1"/>
          <p:nvPr/>
        </p:nvSpPr>
        <p:spPr>
          <a:xfrm>
            <a:off x="514350" y="2586038"/>
            <a:ext cx="3098969" cy="570920"/>
          </a:xfrm>
          <a:prstGeom prst="rect">
            <a:avLst/>
          </a:prstGeom>
          <a:noFill/>
          <a:ln>
            <a:noFill/>
          </a:ln>
        </p:spPr>
        <p:txBody>
          <a:bodyPr anchorCtr="0" anchor="t" bIns="0" lIns="0" spcFirstLastPara="1" rIns="0" wrap="square" tIns="0">
            <a:spAutoFit/>
          </a:bodyPr>
          <a:lstStyle/>
          <a:p>
            <a:pPr indent="0" lvl="0" marL="0" marR="0" rtl="0" algn="l">
              <a:lnSpc>
                <a:spcPct val="110004"/>
              </a:lnSpc>
              <a:spcBef>
                <a:spcPts val="0"/>
              </a:spcBef>
              <a:spcAft>
                <a:spcPts val="0"/>
              </a:spcAft>
              <a:buNone/>
            </a:pPr>
            <a:r>
              <a:rPr b="1" i="0" lang="en" sz="2000" u="none" cap="none" strike="noStrike">
                <a:solidFill>
                  <a:srgbClr val="FFFFFF"/>
                </a:solidFill>
                <a:latin typeface="Lato"/>
                <a:ea typeface="Lato"/>
                <a:cs typeface="Lato"/>
                <a:sym typeface="Lato"/>
              </a:rPr>
              <a:t>Diploma Slides Presentation</a:t>
            </a:r>
            <a:endParaRPr sz="700"/>
          </a:p>
        </p:txBody>
      </p:sp>
      <p:sp>
        <p:nvSpPr>
          <p:cNvPr id="134" name="Google Shape;134;p11"/>
          <p:cNvSpPr txBox="1"/>
          <p:nvPr/>
        </p:nvSpPr>
        <p:spPr>
          <a:xfrm>
            <a:off x="705543" y="3931883"/>
            <a:ext cx="3543300" cy="558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000000"/>
                </a:solidFill>
                <a:latin typeface="Radley"/>
                <a:ea typeface="Radley"/>
                <a:cs typeface="Radley"/>
                <a:sym typeface="Radley"/>
              </a:rPr>
              <a:t>Honoring the dedication and hard work of our </a:t>
            </a:r>
            <a:r>
              <a:rPr b="0" i="0" lang="en" sz="1100" u="none" cap="none" strike="noStrike">
                <a:solidFill>
                  <a:srgbClr val="DB3825"/>
                </a:solidFill>
                <a:latin typeface="Radley"/>
                <a:ea typeface="Radley"/>
                <a:cs typeface="Radley"/>
                <a:sym typeface="Radley"/>
              </a:rPr>
              <a:t>graduates</a:t>
            </a:r>
            <a:r>
              <a:rPr b="0" i="0" lang="en" sz="1100" u="none" cap="none" strike="noStrike">
                <a:solidFill>
                  <a:srgbClr val="000000"/>
                </a:solidFill>
                <a:latin typeface="Radley"/>
                <a:ea typeface="Radley"/>
                <a:cs typeface="Radley"/>
                <a:sym typeface="Radley"/>
              </a:rPr>
              <a:t>. Join us in recognizing this significant milestone and the bright futures ahead.</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B3825"/>
        </a:solidFill>
      </p:bgPr>
    </p:bg>
    <p:spTree>
      <p:nvGrpSpPr>
        <p:cNvPr id="357" name="Shape 357"/>
        <p:cNvGrpSpPr/>
        <p:nvPr/>
      </p:nvGrpSpPr>
      <p:grpSpPr>
        <a:xfrm>
          <a:off x="0" y="0"/>
          <a:ext cx="0" cy="0"/>
          <a:chOff x="0" y="0"/>
          <a:chExt cx="0" cy="0"/>
        </a:xfrm>
      </p:grpSpPr>
      <p:grpSp>
        <p:nvGrpSpPr>
          <p:cNvPr id="358" name="Google Shape;358;p20"/>
          <p:cNvGrpSpPr/>
          <p:nvPr/>
        </p:nvGrpSpPr>
        <p:grpSpPr>
          <a:xfrm>
            <a:off x="172576" y="194370"/>
            <a:ext cx="8798848" cy="4682430"/>
            <a:chOff x="0" y="-38100"/>
            <a:chExt cx="4634784" cy="2466465"/>
          </a:xfrm>
        </p:grpSpPr>
        <p:sp>
          <p:nvSpPr>
            <p:cNvPr id="359" name="Google Shape;359;p20"/>
            <p:cNvSpPr/>
            <p:nvPr/>
          </p:nvSpPr>
          <p:spPr>
            <a:xfrm>
              <a:off x="0" y="0"/>
              <a:ext cx="4634784" cy="2428365"/>
            </a:xfrm>
            <a:custGeom>
              <a:rect b="b" l="l" r="r" t="t"/>
              <a:pathLst>
                <a:path extrusionOk="0" h="2428365" w="4634784">
                  <a:moveTo>
                    <a:pt x="0" y="0"/>
                  </a:moveTo>
                  <a:lnTo>
                    <a:pt x="4634784" y="0"/>
                  </a:lnTo>
                  <a:lnTo>
                    <a:pt x="4634784" y="2428365"/>
                  </a:lnTo>
                  <a:lnTo>
                    <a:pt x="0" y="2428365"/>
                  </a:lnTo>
                  <a:close/>
                </a:path>
              </a:pathLst>
            </a:custGeom>
            <a:gradFill>
              <a:gsLst>
                <a:gs pos="0">
                  <a:srgbClr val="FFFFFF"/>
                </a:gs>
                <a:gs pos="100000">
                  <a:srgbClr val="F4F4F4"/>
                </a:gs>
              </a:gsLst>
              <a:lin ang="2700000" scaled="0"/>
            </a:gradFill>
            <a:ln>
              <a:noFill/>
            </a:ln>
          </p:spPr>
        </p:sp>
        <p:sp>
          <p:nvSpPr>
            <p:cNvPr id="360" name="Google Shape;360;p20"/>
            <p:cNvSpPr txBox="1"/>
            <p:nvPr/>
          </p:nvSpPr>
          <p:spPr>
            <a:xfrm>
              <a:off x="0" y="-38100"/>
              <a:ext cx="4634784" cy="246646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1" name="Google Shape;361;p20"/>
          <p:cNvGrpSpPr/>
          <p:nvPr/>
        </p:nvGrpSpPr>
        <p:grpSpPr>
          <a:xfrm>
            <a:off x="285750" y="332482"/>
            <a:ext cx="8572500" cy="4406205"/>
            <a:chOff x="0" y="-38100"/>
            <a:chExt cx="4515556" cy="2320964"/>
          </a:xfrm>
        </p:grpSpPr>
        <p:sp>
          <p:nvSpPr>
            <p:cNvPr id="362" name="Google Shape;362;p20"/>
            <p:cNvSpPr/>
            <p:nvPr/>
          </p:nvSpPr>
          <p:spPr>
            <a:xfrm>
              <a:off x="0" y="0"/>
              <a:ext cx="4515555" cy="2282864"/>
            </a:xfrm>
            <a:custGeom>
              <a:rect b="b" l="l" r="r" t="t"/>
              <a:pathLst>
                <a:path extrusionOk="0" h="2282864" w="4515555">
                  <a:moveTo>
                    <a:pt x="0" y="0"/>
                  </a:moveTo>
                  <a:lnTo>
                    <a:pt x="4515555" y="0"/>
                  </a:lnTo>
                  <a:lnTo>
                    <a:pt x="4515555" y="2282864"/>
                  </a:lnTo>
                  <a:lnTo>
                    <a:pt x="0" y="2282864"/>
                  </a:lnTo>
                  <a:close/>
                </a:path>
              </a:pathLst>
            </a:custGeom>
            <a:gradFill>
              <a:gsLst>
                <a:gs pos="0">
                  <a:srgbClr val="FFFFFF"/>
                </a:gs>
                <a:gs pos="100000">
                  <a:srgbClr val="F4F4F4"/>
                </a:gs>
              </a:gsLst>
              <a:lin ang="2700000" scaled="0"/>
            </a:gradFill>
            <a:ln cap="sq" cmpd="sng" w="85725">
              <a:solidFill>
                <a:srgbClr val="DB3825"/>
              </a:solidFill>
              <a:prstDash val="solid"/>
              <a:miter lim="8000"/>
              <a:headEnd len="sm" w="sm" type="none"/>
              <a:tailEnd len="sm" w="sm" type="none"/>
            </a:ln>
          </p:spPr>
        </p:sp>
        <p:sp>
          <p:nvSpPr>
            <p:cNvPr id="363" name="Google Shape;363;p20"/>
            <p:cNvSpPr txBox="1"/>
            <p:nvPr/>
          </p:nvSpPr>
          <p:spPr>
            <a:xfrm>
              <a:off x="0" y="-38100"/>
              <a:ext cx="4515556" cy="2320964"/>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4" name="Google Shape;364;p20"/>
          <p:cNvGrpSpPr/>
          <p:nvPr/>
        </p:nvGrpSpPr>
        <p:grpSpPr>
          <a:xfrm>
            <a:off x="3703130" y="27103"/>
            <a:ext cx="1737740" cy="651828"/>
            <a:chOff x="0" y="-276244"/>
            <a:chExt cx="4633975" cy="1738208"/>
          </a:xfrm>
        </p:grpSpPr>
        <p:grpSp>
          <p:nvGrpSpPr>
            <p:cNvPr id="365" name="Google Shape;365;p20"/>
            <p:cNvGrpSpPr/>
            <p:nvPr/>
          </p:nvGrpSpPr>
          <p:grpSpPr>
            <a:xfrm>
              <a:off x="0" y="-276244"/>
              <a:ext cx="4633975" cy="1738208"/>
              <a:chOff x="0" y="-38100"/>
              <a:chExt cx="639124" cy="239736"/>
            </a:xfrm>
          </p:grpSpPr>
          <p:sp>
            <p:nvSpPr>
              <p:cNvPr id="366" name="Google Shape;366;p20"/>
              <p:cNvSpPr/>
              <p:nvPr/>
            </p:nvSpPr>
            <p:spPr>
              <a:xfrm>
                <a:off x="0" y="0"/>
                <a:ext cx="639124" cy="201636"/>
              </a:xfrm>
              <a:custGeom>
                <a:rect b="b" l="l" r="r" t="t"/>
                <a:pathLst>
                  <a:path extrusionOk="0" h="201636" w="639124">
                    <a:moveTo>
                      <a:pt x="100818" y="0"/>
                    </a:moveTo>
                    <a:lnTo>
                      <a:pt x="538306" y="0"/>
                    </a:lnTo>
                    <a:cubicBezTo>
                      <a:pt x="565044" y="0"/>
                      <a:pt x="590688" y="10622"/>
                      <a:pt x="609595" y="29529"/>
                    </a:cubicBezTo>
                    <a:cubicBezTo>
                      <a:pt x="628502" y="48436"/>
                      <a:pt x="639124" y="74079"/>
                      <a:pt x="639124" y="100818"/>
                    </a:cubicBezTo>
                    <a:lnTo>
                      <a:pt x="639124" y="100818"/>
                    </a:lnTo>
                    <a:cubicBezTo>
                      <a:pt x="639124" y="127557"/>
                      <a:pt x="628502" y="153200"/>
                      <a:pt x="609595" y="172107"/>
                    </a:cubicBezTo>
                    <a:cubicBezTo>
                      <a:pt x="590688" y="191014"/>
                      <a:pt x="565044" y="201636"/>
                      <a:pt x="538306" y="201636"/>
                    </a:cubicBezTo>
                    <a:lnTo>
                      <a:pt x="100818" y="201636"/>
                    </a:lnTo>
                    <a:cubicBezTo>
                      <a:pt x="74079" y="201636"/>
                      <a:pt x="48436" y="191014"/>
                      <a:pt x="29529" y="172107"/>
                    </a:cubicBezTo>
                    <a:cubicBezTo>
                      <a:pt x="10622" y="153200"/>
                      <a:pt x="0" y="127557"/>
                      <a:pt x="0" y="100818"/>
                    </a:cubicBezTo>
                    <a:lnTo>
                      <a:pt x="0" y="100818"/>
                    </a:lnTo>
                    <a:cubicBezTo>
                      <a:pt x="0" y="74079"/>
                      <a:pt x="10622" y="48436"/>
                      <a:pt x="29529" y="29529"/>
                    </a:cubicBezTo>
                    <a:cubicBezTo>
                      <a:pt x="48436" y="10622"/>
                      <a:pt x="74079" y="0"/>
                      <a:pt x="100818" y="0"/>
                    </a:cubicBezTo>
                    <a:close/>
                  </a:path>
                </a:pathLst>
              </a:custGeom>
              <a:solidFill>
                <a:srgbClr val="DB382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7" name="Google Shape;367;p20"/>
              <p:cNvSpPr txBox="1"/>
              <p:nvPr/>
            </p:nvSpPr>
            <p:spPr>
              <a:xfrm>
                <a:off x="0" y="-38100"/>
                <a:ext cx="639124" cy="239736"/>
              </a:xfrm>
              <a:prstGeom prst="rect">
                <a:avLst/>
              </a:prstGeom>
              <a:noFill/>
              <a:ln>
                <a:noFill/>
              </a:ln>
            </p:spPr>
            <p:txBody>
              <a:bodyPr anchorCtr="0" anchor="ctr" bIns="31550" lIns="31550" spcFirstLastPara="1" rIns="31550" wrap="square" tIns="31550">
                <a:noAutofit/>
              </a:bodyPr>
              <a:lstStyle/>
              <a:p>
                <a:pPr indent="0" lvl="0" marL="0" marR="0" rtl="0" algn="ctr">
                  <a:lnSpc>
                    <a:spcPct val="147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68" name="Google Shape;368;p20"/>
            <p:cNvSpPr/>
            <p:nvPr/>
          </p:nvSpPr>
          <p:spPr>
            <a:xfrm>
              <a:off x="615624" y="174069"/>
              <a:ext cx="967854" cy="1113826"/>
            </a:xfrm>
            <a:custGeom>
              <a:rect b="b" l="l" r="r" t="t"/>
              <a:pathLst>
                <a:path extrusionOk="0" h="1113826" w="967854">
                  <a:moveTo>
                    <a:pt x="0" y="0"/>
                  </a:moveTo>
                  <a:lnTo>
                    <a:pt x="967854" y="0"/>
                  </a:lnTo>
                  <a:lnTo>
                    <a:pt x="967854" y="1113826"/>
                  </a:lnTo>
                  <a:lnTo>
                    <a:pt x="0" y="1113826"/>
                  </a:lnTo>
                  <a:lnTo>
                    <a:pt x="0" y="0"/>
                  </a:lnTo>
                  <a:close/>
                </a:path>
              </a:pathLst>
            </a:custGeom>
            <a:blipFill rotWithShape="1">
              <a:blip r:embed="rId3">
                <a:alphaModFix/>
              </a:blip>
              <a:stretch>
                <a:fillRect b="0" l="0" r="0" t="0"/>
              </a:stretch>
            </a:blipFill>
            <a:ln>
              <a:noFill/>
            </a:ln>
          </p:spPr>
        </p:sp>
        <p:sp>
          <p:nvSpPr>
            <p:cNvPr id="369" name="Google Shape;369;p20"/>
            <p:cNvSpPr txBox="1"/>
            <p:nvPr/>
          </p:nvSpPr>
          <p:spPr>
            <a:xfrm>
              <a:off x="1938762" y="307155"/>
              <a:ext cx="2192316" cy="903082"/>
            </a:xfrm>
            <a:prstGeom prst="rect">
              <a:avLst/>
            </a:prstGeom>
            <a:noFill/>
            <a:ln>
              <a:noFill/>
            </a:ln>
          </p:spPr>
          <p:txBody>
            <a:bodyPr anchorCtr="0" anchor="t" bIns="0" lIns="0" spcFirstLastPara="1" rIns="0" wrap="square" tIns="0">
              <a:spAutoFit/>
            </a:bodyPr>
            <a:lstStyle/>
            <a:p>
              <a:pPr indent="0" lvl="0" marL="0" marR="0" rtl="0" algn="l">
                <a:lnSpc>
                  <a:spcPct val="110008"/>
                </a:lnSpc>
                <a:spcBef>
                  <a:spcPts val="0"/>
                </a:spcBef>
                <a:spcAft>
                  <a:spcPts val="0"/>
                </a:spcAft>
                <a:buNone/>
              </a:pPr>
              <a:r>
                <a:rPr b="1" i="0" lang="en" sz="1200" u="none" cap="none" strike="noStrike">
                  <a:solidFill>
                    <a:srgbClr val="FFFFFF"/>
                  </a:solidFill>
                  <a:latin typeface="Lato"/>
                  <a:ea typeface="Lato"/>
                  <a:cs typeface="Lato"/>
                  <a:sym typeface="Lato"/>
                </a:rPr>
                <a:t>University </a:t>
              </a:r>
              <a:endParaRPr sz="700"/>
            </a:p>
            <a:p>
              <a:pPr indent="0" lvl="0" marL="0" marR="0" rtl="0" algn="l">
                <a:lnSpc>
                  <a:spcPct val="110008"/>
                </a:lnSpc>
                <a:spcBef>
                  <a:spcPts val="0"/>
                </a:spcBef>
                <a:spcAft>
                  <a:spcPts val="0"/>
                </a:spcAft>
                <a:buNone/>
              </a:pPr>
              <a:r>
                <a:rPr b="1" i="0" lang="en" sz="1200" u="none" cap="none" strike="noStrike">
                  <a:solidFill>
                    <a:srgbClr val="FFFFFF"/>
                  </a:solidFill>
                  <a:latin typeface="Lato"/>
                  <a:ea typeface="Lato"/>
                  <a:cs typeface="Lato"/>
                  <a:sym typeface="Lato"/>
                </a:rPr>
                <a:t>of Phoenix</a:t>
              </a:r>
              <a:endParaRPr sz="700"/>
            </a:p>
          </p:txBody>
        </p:sp>
      </p:grpSp>
      <p:sp>
        <p:nvSpPr>
          <p:cNvPr id="370" name="Google Shape;370;p20"/>
          <p:cNvSpPr txBox="1"/>
          <p:nvPr/>
        </p:nvSpPr>
        <p:spPr>
          <a:xfrm>
            <a:off x="2928300" y="779025"/>
            <a:ext cx="3287400" cy="1046700"/>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0" i="0" lang="en" sz="6800" u="none" cap="none" strike="noStrike">
                <a:solidFill>
                  <a:srgbClr val="DB3825"/>
                </a:solidFill>
                <a:latin typeface="Italianno"/>
                <a:ea typeface="Italianno"/>
                <a:cs typeface="Italianno"/>
                <a:sym typeface="Italianno"/>
              </a:rPr>
              <a:t>John Doe</a:t>
            </a:r>
            <a:endParaRPr sz="700"/>
          </a:p>
        </p:txBody>
      </p:sp>
      <p:sp>
        <p:nvSpPr>
          <p:cNvPr id="371" name="Google Shape;371;p20"/>
          <p:cNvSpPr txBox="1"/>
          <p:nvPr/>
        </p:nvSpPr>
        <p:spPr>
          <a:xfrm>
            <a:off x="4187707" y="1876006"/>
            <a:ext cx="572542" cy="141288"/>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 sz="1000" u="none" cap="none" strike="noStrike">
                <a:solidFill>
                  <a:srgbClr val="000000"/>
                </a:solidFill>
                <a:latin typeface="Radley"/>
                <a:ea typeface="Radley"/>
                <a:cs typeface="Radley"/>
                <a:sym typeface="Radley"/>
              </a:rPr>
              <a:t>the degree</a:t>
            </a:r>
            <a:endParaRPr sz="700"/>
          </a:p>
        </p:txBody>
      </p:sp>
      <p:sp>
        <p:nvSpPr>
          <p:cNvPr id="372" name="Google Shape;372;p20"/>
          <p:cNvSpPr txBox="1"/>
          <p:nvPr/>
        </p:nvSpPr>
        <p:spPr>
          <a:xfrm>
            <a:off x="1030608" y="3058141"/>
            <a:ext cx="7082784" cy="555625"/>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 sz="1000" u="none" cap="none" strike="noStrike">
                <a:solidFill>
                  <a:srgbClr val="000000"/>
                </a:solidFill>
                <a:latin typeface="Radley"/>
                <a:ea typeface="Radley"/>
                <a:cs typeface="Radley"/>
                <a:sym typeface="Radley"/>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sz="700"/>
          </a:p>
        </p:txBody>
      </p:sp>
      <p:grpSp>
        <p:nvGrpSpPr>
          <p:cNvPr id="373" name="Google Shape;373;p20"/>
          <p:cNvGrpSpPr/>
          <p:nvPr/>
        </p:nvGrpSpPr>
        <p:grpSpPr>
          <a:xfrm>
            <a:off x="2879298" y="3867173"/>
            <a:ext cx="3385404" cy="543220"/>
            <a:chOff x="0" y="-66675"/>
            <a:chExt cx="9027746" cy="1448586"/>
          </a:xfrm>
        </p:grpSpPr>
        <p:sp>
          <p:nvSpPr>
            <p:cNvPr id="374" name="Google Shape;374;p20"/>
            <p:cNvSpPr txBox="1"/>
            <p:nvPr/>
          </p:nvSpPr>
          <p:spPr>
            <a:xfrm>
              <a:off x="6731706" y="-66675"/>
              <a:ext cx="1288157" cy="7956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DB3825"/>
                  </a:solidFill>
                  <a:latin typeface="Italianno"/>
                  <a:ea typeface="Italianno"/>
                  <a:cs typeface="Italianno"/>
                  <a:sym typeface="Italianno"/>
                </a:rPr>
                <a:t>JDoe</a:t>
              </a:r>
              <a:endParaRPr sz="700"/>
            </a:p>
          </p:txBody>
        </p:sp>
        <p:cxnSp>
          <p:nvCxnSpPr>
            <p:cNvPr id="375" name="Google Shape;375;p20"/>
            <p:cNvCxnSpPr/>
            <p:nvPr/>
          </p:nvCxnSpPr>
          <p:spPr>
            <a:xfrm>
              <a:off x="5723824" y="865444"/>
              <a:ext cx="3303922" cy="0"/>
            </a:xfrm>
            <a:prstGeom prst="straightConnector1">
              <a:avLst/>
            </a:prstGeom>
            <a:noFill/>
            <a:ln cap="flat" cmpd="sng" w="25400">
              <a:solidFill>
                <a:srgbClr val="865F1D"/>
              </a:solidFill>
              <a:prstDash val="solid"/>
              <a:round/>
              <a:headEnd len="sm" w="sm" type="none"/>
              <a:tailEnd len="sm" w="sm" type="none"/>
            </a:ln>
          </p:spPr>
        </p:cxnSp>
        <p:sp>
          <p:nvSpPr>
            <p:cNvPr id="376" name="Google Shape;376;p20"/>
            <p:cNvSpPr txBox="1"/>
            <p:nvPr/>
          </p:nvSpPr>
          <p:spPr>
            <a:xfrm>
              <a:off x="6503404" y="998794"/>
              <a:ext cx="1744762" cy="383117"/>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 sz="1000" u="none" cap="none" strike="noStrike">
                  <a:solidFill>
                    <a:srgbClr val="000000"/>
                  </a:solidFill>
                  <a:latin typeface="Radley"/>
                  <a:ea typeface="Radley"/>
                  <a:cs typeface="Radley"/>
                  <a:sym typeface="Radley"/>
                </a:rPr>
                <a:t>chairman</a:t>
              </a:r>
              <a:endParaRPr sz="700"/>
            </a:p>
          </p:txBody>
        </p:sp>
        <p:cxnSp>
          <p:nvCxnSpPr>
            <p:cNvPr id="377" name="Google Shape;377;p20"/>
            <p:cNvCxnSpPr/>
            <p:nvPr/>
          </p:nvCxnSpPr>
          <p:spPr>
            <a:xfrm>
              <a:off x="0" y="865444"/>
              <a:ext cx="3303922" cy="0"/>
            </a:xfrm>
            <a:prstGeom prst="straightConnector1">
              <a:avLst/>
            </a:prstGeom>
            <a:noFill/>
            <a:ln cap="flat" cmpd="sng" w="25400">
              <a:solidFill>
                <a:srgbClr val="865F1D"/>
              </a:solidFill>
              <a:prstDash val="solid"/>
              <a:round/>
              <a:headEnd len="sm" w="sm" type="none"/>
              <a:tailEnd len="sm" w="sm" type="none"/>
            </a:ln>
          </p:spPr>
        </p:cxnSp>
        <p:sp>
          <p:nvSpPr>
            <p:cNvPr id="378" name="Google Shape;378;p20"/>
            <p:cNvSpPr txBox="1"/>
            <p:nvPr/>
          </p:nvSpPr>
          <p:spPr>
            <a:xfrm>
              <a:off x="746689" y="998794"/>
              <a:ext cx="1810544" cy="383117"/>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 sz="1000" u="none" cap="none" strike="noStrike">
                  <a:solidFill>
                    <a:srgbClr val="000000"/>
                  </a:solidFill>
                  <a:latin typeface="Radley"/>
                  <a:ea typeface="Radley"/>
                  <a:cs typeface="Radley"/>
                  <a:sym typeface="Radley"/>
                </a:rPr>
                <a:t>president</a:t>
              </a:r>
              <a:endParaRPr sz="700"/>
            </a:p>
          </p:txBody>
        </p:sp>
        <p:sp>
          <p:nvSpPr>
            <p:cNvPr id="379" name="Google Shape;379;p20"/>
            <p:cNvSpPr txBox="1"/>
            <p:nvPr/>
          </p:nvSpPr>
          <p:spPr>
            <a:xfrm>
              <a:off x="1007882" y="-66675"/>
              <a:ext cx="1288157" cy="7956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DB3825"/>
                  </a:solidFill>
                  <a:latin typeface="Italianno"/>
                  <a:ea typeface="Italianno"/>
                  <a:cs typeface="Italianno"/>
                  <a:sym typeface="Italianno"/>
                </a:rPr>
                <a:t>JDoe</a:t>
              </a:r>
              <a:endParaRPr sz="700"/>
            </a:p>
          </p:txBody>
        </p:sp>
      </p:grpSp>
      <p:sp>
        <p:nvSpPr>
          <p:cNvPr id="380" name="Google Shape;380;p20"/>
          <p:cNvSpPr txBox="1"/>
          <p:nvPr/>
        </p:nvSpPr>
        <p:spPr>
          <a:xfrm>
            <a:off x="1243500" y="2277200"/>
            <a:ext cx="6657000" cy="585000"/>
          </a:xfrm>
          <a:prstGeom prst="rect">
            <a:avLst/>
          </a:prstGeom>
          <a:noFill/>
          <a:ln>
            <a:noFill/>
          </a:ln>
        </p:spPr>
        <p:txBody>
          <a:bodyPr anchorCtr="0" anchor="t" bIns="0" lIns="0" spcFirstLastPara="1" rIns="0" wrap="square" tIns="0">
            <a:spAutoFit/>
          </a:bodyPr>
          <a:lstStyle/>
          <a:p>
            <a:pPr indent="0" lvl="0" marL="0" marR="0" rtl="0" algn="ctr">
              <a:lnSpc>
                <a:spcPct val="109994"/>
              </a:lnSpc>
              <a:spcBef>
                <a:spcPts val="0"/>
              </a:spcBef>
              <a:spcAft>
                <a:spcPts val="0"/>
              </a:spcAft>
              <a:buNone/>
            </a:pPr>
            <a:r>
              <a:rPr b="1" i="0" lang="en" sz="3800" u="none" cap="none" strike="noStrike">
                <a:solidFill>
                  <a:srgbClr val="000000"/>
                </a:solidFill>
                <a:latin typeface="Lato"/>
                <a:ea typeface="Lato"/>
                <a:cs typeface="Lato"/>
                <a:sym typeface="Lato"/>
              </a:rPr>
              <a:t>Bachelor of Fine Arts</a:t>
            </a:r>
            <a:endParaRPr sz="700"/>
          </a:p>
        </p:txBody>
      </p:sp>
      <p:cxnSp>
        <p:nvCxnSpPr>
          <p:cNvPr id="381" name="Google Shape;381;p20"/>
          <p:cNvCxnSpPr/>
          <p:nvPr/>
        </p:nvCxnSpPr>
        <p:spPr>
          <a:xfrm>
            <a:off x="1030608" y="1742399"/>
            <a:ext cx="7082784" cy="0"/>
          </a:xfrm>
          <a:prstGeom prst="straightConnector1">
            <a:avLst/>
          </a:prstGeom>
          <a:noFill/>
          <a:ln cap="flat" cmpd="sng" w="19050">
            <a:solidFill>
              <a:srgbClr val="000000"/>
            </a:solidFill>
            <a:prstDash val="solid"/>
            <a:round/>
            <a:headEnd len="sm" w="sm" type="none"/>
            <a:tailEnd len="sm" w="sm"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6E6"/>
        </a:solidFill>
      </p:bgPr>
    </p:bg>
    <p:spTree>
      <p:nvGrpSpPr>
        <p:cNvPr id="385" name="Shape 385"/>
        <p:cNvGrpSpPr/>
        <p:nvPr/>
      </p:nvGrpSpPr>
      <p:grpSpPr>
        <a:xfrm>
          <a:off x="0" y="0"/>
          <a:ext cx="0" cy="0"/>
          <a:chOff x="0" y="0"/>
          <a:chExt cx="0" cy="0"/>
        </a:xfrm>
      </p:grpSpPr>
      <p:sp>
        <p:nvSpPr>
          <p:cNvPr id="386" name="Google Shape;386;p21"/>
          <p:cNvSpPr/>
          <p:nvPr/>
        </p:nvSpPr>
        <p:spPr>
          <a:xfrm>
            <a:off x="1191823" y="-1190498"/>
            <a:ext cx="5968547" cy="6868721"/>
          </a:xfrm>
          <a:custGeom>
            <a:rect b="b" l="l" r="r" t="t"/>
            <a:pathLst>
              <a:path extrusionOk="0" h="13737442" w="11937094">
                <a:moveTo>
                  <a:pt x="0" y="0"/>
                </a:moveTo>
                <a:lnTo>
                  <a:pt x="11937093" y="0"/>
                </a:lnTo>
                <a:lnTo>
                  <a:pt x="11937093" y="13737443"/>
                </a:lnTo>
                <a:lnTo>
                  <a:pt x="0" y="13737443"/>
                </a:lnTo>
                <a:lnTo>
                  <a:pt x="0" y="0"/>
                </a:lnTo>
                <a:close/>
              </a:path>
            </a:pathLst>
          </a:custGeom>
          <a:blipFill rotWithShape="1">
            <a:blip r:embed="rId3">
              <a:alphaModFix/>
            </a:blip>
            <a:stretch>
              <a:fillRect b="0" l="0" r="0" t="0"/>
            </a:stretch>
          </a:blipFill>
          <a:ln>
            <a:noFill/>
          </a:ln>
        </p:spPr>
      </p:sp>
      <p:grpSp>
        <p:nvGrpSpPr>
          <p:cNvPr id="387" name="Google Shape;387;p21"/>
          <p:cNvGrpSpPr/>
          <p:nvPr/>
        </p:nvGrpSpPr>
        <p:grpSpPr>
          <a:xfrm>
            <a:off x="3024408" y="-346310"/>
            <a:ext cx="3095184" cy="917681"/>
            <a:chOff x="0" y="-38100"/>
            <a:chExt cx="1312727" cy="389206"/>
          </a:xfrm>
        </p:grpSpPr>
        <p:sp>
          <p:nvSpPr>
            <p:cNvPr id="388" name="Google Shape;388;p21"/>
            <p:cNvSpPr/>
            <p:nvPr/>
          </p:nvSpPr>
          <p:spPr>
            <a:xfrm>
              <a:off x="0" y="0"/>
              <a:ext cx="1312727" cy="351106"/>
            </a:xfrm>
            <a:custGeom>
              <a:rect b="b" l="l" r="r" t="t"/>
              <a:pathLst>
                <a:path extrusionOk="0" h="351106" w="1312727">
                  <a:moveTo>
                    <a:pt x="125064" y="0"/>
                  </a:moveTo>
                  <a:lnTo>
                    <a:pt x="1187663" y="0"/>
                  </a:lnTo>
                  <a:cubicBezTo>
                    <a:pt x="1256734" y="0"/>
                    <a:pt x="1312727" y="55993"/>
                    <a:pt x="1312727" y="125064"/>
                  </a:cubicBezTo>
                  <a:lnTo>
                    <a:pt x="1312727" y="226042"/>
                  </a:lnTo>
                  <a:cubicBezTo>
                    <a:pt x="1312727" y="259211"/>
                    <a:pt x="1299551" y="291022"/>
                    <a:pt x="1276097" y="314476"/>
                  </a:cubicBezTo>
                  <a:cubicBezTo>
                    <a:pt x="1252643" y="337930"/>
                    <a:pt x="1220832" y="351106"/>
                    <a:pt x="1187663" y="351106"/>
                  </a:cubicBezTo>
                  <a:lnTo>
                    <a:pt x="125064" y="351106"/>
                  </a:lnTo>
                  <a:cubicBezTo>
                    <a:pt x="91895" y="351106"/>
                    <a:pt x="60084" y="337930"/>
                    <a:pt x="36630" y="314476"/>
                  </a:cubicBezTo>
                  <a:cubicBezTo>
                    <a:pt x="13176" y="291022"/>
                    <a:pt x="0" y="259211"/>
                    <a:pt x="0" y="226042"/>
                  </a:cubicBezTo>
                  <a:lnTo>
                    <a:pt x="0" y="125064"/>
                  </a:lnTo>
                  <a:cubicBezTo>
                    <a:pt x="0" y="91895"/>
                    <a:pt x="13176" y="60084"/>
                    <a:pt x="36630" y="36630"/>
                  </a:cubicBezTo>
                  <a:cubicBezTo>
                    <a:pt x="60084" y="13176"/>
                    <a:pt x="91895" y="0"/>
                    <a:pt x="125064" y="0"/>
                  </a:cubicBezTo>
                  <a:close/>
                </a:path>
              </a:pathLst>
            </a:custGeom>
            <a:solidFill>
              <a:srgbClr val="DB382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9" name="Google Shape;389;p21"/>
            <p:cNvSpPr txBox="1"/>
            <p:nvPr/>
          </p:nvSpPr>
          <p:spPr>
            <a:xfrm>
              <a:off x="0" y="-38100"/>
              <a:ext cx="1312727" cy="389206"/>
            </a:xfrm>
            <a:prstGeom prst="rect">
              <a:avLst/>
            </a:prstGeom>
            <a:noFill/>
            <a:ln>
              <a:noFill/>
            </a:ln>
          </p:spPr>
          <p:txBody>
            <a:bodyPr anchorCtr="0" anchor="ctr" bIns="31550" lIns="31550" spcFirstLastPara="1" rIns="31550" wrap="square" tIns="3155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90" name="Google Shape;390;p21"/>
          <p:cNvSpPr txBox="1"/>
          <p:nvPr/>
        </p:nvSpPr>
        <p:spPr>
          <a:xfrm>
            <a:off x="2661150" y="779025"/>
            <a:ext cx="3821700" cy="1046700"/>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0" i="0" lang="en" sz="6800" u="none" cap="none" strike="noStrike">
                <a:solidFill>
                  <a:srgbClr val="DB3825"/>
                </a:solidFill>
                <a:latin typeface="Italianno"/>
                <a:ea typeface="Italianno"/>
                <a:cs typeface="Italianno"/>
                <a:sym typeface="Italianno"/>
              </a:rPr>
              <a:t>John Doe</a:t>
            </a:r>
            <a:endParaRPr sz="700"/>
          </a:p>
        </p:txBody>
      </p:sp>
      <p:sp>
        <p:nvSpPr>
          <p:cNvPr id="391" name="Google Shape;391;p21"/>
          <p:cNvSpPr txBox="1"/>
          <p:nvPr/>
        </p:nvSpPr>
        <p:spPr>
          <a:xfrm>
            <a:off x="3304821" y="121861"/>
            <a:ext cx="2534357" cy="292347"/>
          </a:xfrm>
          <a:prstGeom prst="rect">
            <a:avLst/>
          </a:prstGeom>
          <a:noFill/>
          <a:ln>
            <a:noFill/>
          </a:ln>
        </p:spPr>
        <p:txBody>
          <a:bodyPr anchorCtr="0" anchor="t" bIns="0" lIns="0" spcFirstLastPara="1" rIns="0" wrap="square" tIns="0">
            <a:spAutoFit/>
          </a:bodyPr>
          <a:lstStyle/>
          <a:p>
            <a:pPr indent="0" lvl="0" marL="0" marR="0" rtl="0" algn="ctr">
              <a:lnSpc>
                <a:spcPct val="110004"/>
              </a:lnSpc>
              <a:spcBef>
                <a:spcPts val="0"/>
              </a:spcBef>
              <a:spcAft>
                <a:spcPts val="0"/>
              </a:spcAft>
              <a:buNone/>
            </a:pPr>
            <a:r>
              <a:rPr b="1" i="0" lang="en" sz="2000" u="none" cap="none" strike="noStrike">
                <a:solidFill>
                  <a:srgbClr val="FFFFFF"/>
                </a:solidFill>
                <a:latin typeface="Lato"/>
                <a:ea typeface="Lato"/>
                <a:cs typeface="Lato"/>
                <a:sym typeface="Lato"/>
              </a:rPr>
              <a:t>University of Phoenix </a:t>
            </a:r>
            <a:endParaRPr sz="700"/>
          </a:p>
        </p:txBody>
      </p:sp>
      <p:sp>
        <p:nvSpPr>
          <p:cNvPr id="392" name="Google Shape;392;p21"/>
          <p:cNvSpPr txBox="1"/>
          <p:nvPr/>
        </p:nvSpPr>
        <p:spPr>
          <a:xfrm>
            <a:off x="4103080" y="666303"/>
            <a:ext cx="937840" cy="141288"/>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 sz="1000" u="none" cap="none" strike="noStrike">
                <a:solidFill>
                  <a:srgbClr val="000000"/>
                </a:solidFill>
                <a:latin typeface="Radley"/>
                <a:ea typeface="Radley"/>
                <a:cs typeface="Radley"/>
                <a:sym typeface="Radley"/>
              </a:rPr>
              <a:t>has conferred on</a:t>
            </a:r>
            <a:endParaRPr sz="700"/>
          </a:p>
        </p:txBody>
      </p:sp>
      <p:sp>
        <p:nvSpPr>
          <p:cNvPr id="393" name="Google Shape;393;p21"/>
          <p:cNvSpPr txBox="1"/>
          <p:nvPr/>
        </p:nvSpPr>
        <p:spPr>
          <a:xfrm>
            <a:off x="4187707" y="1876006"/>
            <a:ext cx="572542" cy="141288"/>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 sz="1000" u="none" cap="none" strike="noStrike">
                <a:solidFill>
                  <a:srgbClr val="000000"/>
                </a:solidFill>
                <a:latin typeface="Radley"/>
                <a:ea typeface="Radley"/>
                <a:cs typeface="Radley"/>
                <a:sym typeface="Radley"/>
              </a:rPr>
              <a:t>the degree</a:t>
            </a:r>
            <a:endParaRPr sz="700"/>
          </a:p>
        </p:txBody>
      </p:sp>
      <p:sp>
        <p:nvSpPr>
          <p:cNvPr id="394" name="Google Shape;394;p21"/>
          <p:cNvSpPr txBox="1"/>
          <p:nvPr/>
        </p:nvSpPr>
        <p:spPr>
          <a:xfrm>
            <a:off x="1030608" y="2836989"/>
            <a:ext cx="7082784" cy="555625"/>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 sz="1000" u="none" cap="none" strike="noStrike">
                <a:solidFill>
                  <a:srgbClr val="000000"/>
                </a:solidFill>
                <a:latin typeface="Radley"/>
                <a:ea typeface="Radley"/>
                <a:cs typeface="Radley"/>
                <a:sym typeface="Radley"/>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sz="700"/>
          </a:p>
        </p:txBody>
      </p:sp>
      <p:sp>
        <p:nvSpPr>
          <p:cNvPr id="395" name="Google Shape;395;p21"/>
          <p:cNvSpPr txBox="1"/>
          <p:nvPr/>
        </p:nvSpPr>
        <p:spPr>
          <a:xfrm>
            <a:off x="6502918" y="4049339"/>
            <a:ext cx="483059" cy="30670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DB3825"/>
                </a:solidFill>
                <a:latin typeface="Italianno"/>
                <a:ea typeface="Italianno"/>
                <a:cs typeface="Italianno"/>
                <a:sym typeface="Italianno"/>
              </a:rPr>
              <a:t>JDoe</a:t>
            </a:r>
            <a:endParaRPr sz="700"/>
          </a:p>
        </p:txBody>
      </p:sp>
      <p:cxnSp>
        <p:nvCxnSpPr>
          <p:cNvPr id="396" name="Google Shape;396;p21"/>
          <p:cNvCxnSpPr/>
          <p:nvPr/>
        </p:nvCxnSpPr>
        <p:spPr>
          <a:xfrm>
            <a:off x="6124962" y="4407218"/>
            <a:ext cx="1238970" cy="0"/>
          </a:xfrm>
          <a:prstGeom prst="straightConnector1">
            <a:avLst/>
          </a:prstGeom>
          <a:noFill/>
          <a:ln cap="flat" cmpd="sng" w="19050">
            <a:solidFill>
              <a:srgbClr val="865F1D"/>
            </a:solidFill>
            <a:prstDash val="solid"/>
            <a:round/>
            <a:headEnd len="sm" w="sm" type="none"/>
            <a:tailEnd len="sm" w="sm" type="none"/>
          </a:ln>
        </p:spPr>
      </p:cxnSp>
      <p:sp>
        <p:nvSpPr>
          <p:cNvPr id="397" name="Google Shape;397;p21"/>
          <p:cNvSpPr txBox="1"/>
          <p:nvPr/>
        </p:nvSpPr>
        <p:spPr>
          <a:xfrm>
            <a:off x="6417304" y="4459605"/>
            <a:ext cx="654286" cy="141288"/>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 sz="1000" u="none" cap="none" strike="noStrike">
                <a:solidFill>
                  <a:srgbClr val="000000"/>
                </a:solidFill>
                <a:latin typeface="Radley"/>
                <a:ea typeface="Radley"/>
                <a:cs typeface="Radley"/>
                <a:sym typeface="Radley"/>
              </a:rPr>
              <a:t>chairman</a:t>
            </a:r>
            <a:endParaRPr sz="700"/>
          </a:p>
        </p:txBody>
      </p:sp>
      <p:cxnSp>
        <p:nvCxnSpPr>
          <p:cNvPr id="398" name="Google Shape;398;p21"/>
          <p:cNvCxnSpPr/>
          <p:nvPr/>
        </p:nvCxnSpPr>
        <p:spPr>
          <a:xfrm>
            <a:off x="1921128" y="4407218"/>
            <a:ext cx="1238971" cy="0"/>
          </a:xfrm>
          <a:prstGeom prst="straightConnector1">
            <a:avLst/>
          </a:prstGeom>
          <a:noFill/>
          <a:ln cap="flat" cmpd="sng" w="19050">
            <a:solidFill>
              <a:srgbClr val="865F1D"/>
            </a:solidFill>
            <a:prstDash val="solid"/>
            <a:round/>
            <a:headEnd len="sm" w="sm" type="none"/>
            <a:tailEnd len="sm" w="sm" type="none"/>
          </a:ln>
        </p:spPr>
      </p:cxnSp>
      <p:sp>
        <p:nvSpPr>
          <p:cNvPr id="399" name="Google Shape;399;p21"/>
          <p:cNvSpPr txBox="1"/>
          <p:nvPr/>
        </p:nvSpPr>
        <p:spPr>
          <a:xfrm>
            <a:off x="2201136" y="4459605"/>
            <a:ext cx="678954" cy="141288"/>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 sz="1000" u="none" cap="none" strike="noStrike">
                <a:solidFill>
                  <a:srgbClr val="000000"/>
                </a:solidFill>
                <a:latin typeface="Radley"/>
                <a:ea typeface="Radley"/>
                <a:cs typeface="Radley"/>
                <a:sym typeface="Radley"/>
              </a:rPr>
              <a:t>president</a:t>
            </a:r>
            <a:endParaRPr sz="700"/>
          </a:p>
        </p:txBody>
      </p:sp>
      <p:sp>
        <p:nvSpPr>
          <p:cNvPr id="400" name="Google Shape;400;p21"/>
          <p:cNvSpPr txBox="1"/>
          <p:nvPr/>
        </p:nvSpPr>
        <p:spPr>
          <a:xfrm>
            <a:off x="2299084" y="4049339"/>
            <a:ext cx="483059" cy="30670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DB3825"/>
                </a:solidFill>
                <a:latin typeface="Italianno"/>
                <a:ea typeface="Italianno"/>
                <a:cs typeface="Italianno"/>
                <a:sym typeface="Italianno"/>
              </a:rPr>
              <a:t>JDoe</a:t>
            </a:r>
            <a:endParaRPr sz="700"/>
          </a:p>
        </p:txBody>
      </p:sp>
      <p:sp>
        <p:nvSpPr>
          <p:cNvPr id="401" name="Google Shape;401;p21"/>
          <p:cNvSpPr txBox="1"/>
          <p:nvPr/>
        </p:nvSpPr>
        <p:spPr>
          <a:xfrm>
            <a:off x="610050" y="2189400"/>
            <a:ext cx="7923900" cy="585000"/>
          </a:xfrm>
          <a:prstGeom prst="rect">
            <a:avLst/>
          </a:prstGeom>
          <a:noFill/>
          <a:ln>
            <a:noFill/>
          </a:ln>
        </p:spPr>
        <p:txBody>
          <a:bodyPr anchorCtr="0" anchor="t" bIns="0" lIns="0" spcFirstLastPara="1" rIns="0" wrap="square" tIns="0">
            <a:spAutoFit/>
          </a:bodyPr>
          <a:lstStyle/>
          <a:p>
            <a:pPr indent="0" lvl="0" marL="0" marR="0" rtl="0" algn="ctr">
              <a:lnSpc>
                <a:spcPct val="109994"/>
              </a:lnSpc>
              <a:spcBef>
                <a:spcPts val="0"/>
              </a:spcBef>
              <a:spcAft>
                <a:spcPts val="0"/>
              </a:spcAft>
              <a:buNone/>
            </a:pPr>
            <a:r>
              <a:rPr b="1" i="0" lang="en" sz="3800" u="none" cap="none" strike="noStrike">
                <a:solidFill>
                  <a:srgbClr val="000000"/>
                </a:solidFill>
                <a:latin typeface="Lato"/>
                <a:ea typeface="Lato"/>
                <a:cs typeface="Lato"/>
                <a:sym typeface="Lato"/>
              </a:rPr>
              <a:t>Bachelor of Science in Business</a:t>
            </a:r>
            <a:endParaRPr sz="700"/>
          </a:p>
        </p:txBody>
      </p:sp>
      <p:cxnSp>
        <p:nvCxnSpPr>
          <p:cNvPr id="402" name="Google Shape;402;p21"/>
          <p:cNvCxnSpPr/>
          <p:nvPr/>
        </p:nvCxnSpPr>
        <p:spPr>
          <a:xfrm>
            <a:off x="1030608" y="1742399"/>
            <a:ext cx="7082784" cy="0"/>
          </a:xfrm>
          <a:prstGeom prst="straightConnector1">
            <a:avLst/>
          </a:prstGeom>
          <a:noFill/>
          <a:ln cap="flat" cmpd="sng" w="19050">
            <a:solidFill>
              <a:srgbClr val="000000"/>
            </a:solidFill>
            <a:prstDash val="solid"/>
            <a:round/>
            <a:headEnd len="sm" w="sm" type="none"/>
            <a:tailEnd len="sm" w="sm" type="none"/>
          </a:ln>
        </p:spPr>
      </p:cxnSp>
      <p:grpSp>
        <p:nvGrpSpPr>
          <p:cNvPr id="403" name="Google Shape;403;p21"/>
          <p:cNvGrpSpPr/>
          <p:nvPr/>
        </p:nvGrpSpPr>
        <p:grpSpPr>
          <a:xfrm>
            <a:off x="0" y="4831453"/>
            <a:ext cx="9144000" cy="312047"/>
            <a:chOff x="0" y="-38100"/>
            <a:chExt cx="4816593" cy="164371"/>
          </a:xfrm>
        </p:grpSpPr>
        <p:sp>
          <p:nvSpPr>
            <p:cNvPr id="404" name="Google Shape;404;p21"/>
            <p:cNvSpPr/>
            <p:nvPr/>
          </p:nvSpPr>
          <p:spPr>
            <a:xfrm>
              <a:off x="0" y="0"/>
              <a:ext cx="4816592" cy="126271"/>
            </a:xfrm>
            <a:custGeom>
              <a:rect b="b" l="l" r="r" t="t"/>
              <a:pathLst>
                <a:path extrusionOk="0" h="126271" w="4816592">
                  <a:moveTo>
                    <a:pt x="0" y="0"/>
                  </a:moveTo>
                  <a:lnTo>
                    <a:pt x="4816592" y="0"/>
                  </a:lnTo>
                  <a:lnTo>
                    <a:pt x="4816592" y="126271"/>
                  </a:lnTo>
                  <a:lnTo>
                    <a:pt x="0" y="126271"/>
                  </a:lnTo>
                  <a:close/>
                </a:path>
              </a:pathLst>
            </a:custGeom>
            <a:solidFill>
              <a:srgbClr val="DB3825"/>
            </a:solidFill>
            <a:ln>
              <a:noFill/>
            </a:ln>
          </p:spPr>
        </p:sp>
        <p:sp>
          <p:nvSpPr>
            <p:cNvPr id="405" name="Google Shape;405;p21"/>
            <p:cNvSpPr txBox="1"/>
            <p:nvPr/>
          </p:nvSpPr>
          <p:spPr>
            <a:xfrm>
              <a:off x="0" y="-38100"/>
              <a:ext cx="4816593" cy="16437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06" name="Google Shape;406;p21"/>
          <p:cNvSpPr/>
          <p:nvPr/>
        </p:nvSpPr>
        <p:spPr>
          <a:xfrm>
            <a:off x="4042936" y="3664076"/>
            <a:ext cx="1058129" cy="1056046"/>
          </a:xfrm>
          <a:custGeom>
            <a:rect b="b" l="l" r="r" t="t"/>
            <a:pathLst>
              <a:path extrusionOk="0" h="2112092" w="2116258">
                <a:moveTo>
                  <a:pt x="0" y="0"/>
                </a:moveTo>
                <a:lnTo>
                  <a:pt x="2116258" y="0"/>
                </a:lnTo>
                <a:lnTo>
                  <a:pt x="2116258" y="2112092"/>
                </a:lnTo>
                <a:lnTo>
                  <a:pt x="0" y="2112092"/>
                </a:lnTo>
                <a:lnTo>
                  <a:pt x="0" y="0"/>
                </a:lnTo>
                <a:close/>
              </a:path>
            </a:pathLst>
          </a:custGeom>
          <a:blipFill rotWithShape="1">
            <a:blip r:embed="rId4">
              <a:alphaModFix/>
            </a:blip>
            <a:stretch>
              <a:fillRect b="0" l="0" r="0" t="0"/>
            </a:stretch>
          </a:blipFill>
          <a:ln>
            <a:noFill/>
          </a:ln>
        </p:spPr>
      </p:sp>
      <p:sp>
        <p:nvSpPr>
          <p:cNvPr id="407" name="Google Shape;407;p21"/>
          <p:cNvSpPr/>
          <p:nvPr/>
        </p:nvSpPr>
        <p:spPr>
          <a:xfrm>
            <a:off x="4127796" y="3751933"/>
            <a:ext cx="888408" cy="880332"/>
          </a:xfrm>
          <a:custGeom>
            <a:rect b="b" l="l" r="r" t="t"/>
            <a:pathLst>
              <a:path extrusionOk="0" h="1760665" w="1776817">
                <a:moveTo>
                  <a:pt x="0" y="0"/>
                </a:moveTo>
                <a:lnTo>
                  <a:pt x="1776818" y="0"/>
                </a:lnTo>
                <a:lnTo>
                  <a:pt x="1776818" y="1760665"/>
                </a:lnTo>
                <a:lnTo>
                  <a:pt x="0" y="1760665"/>
                </a:lnTo>
                <a:lnTo>
                  <a:pt x="0" y="0"/>
                </a:lnTo>
                <a:close/>
              </a:path>
            </a:pathLst>
          </a:custGeom>
          <a:blipFill rotWithShape="1">
            <a:blip r:embed="rId5">
              <a:alphaModFix/>
            </a:blip>
            <a:stretch>
              <a:fillRect b="0" l="0" r="0" t="0"/>
            </a:stretch>
          </a:blipFill>
          <a:ln>
            <a:noFill/>
          </a:ln>
        </p:spPr>
      </p:sp>
      <p:sp>
        <p:nvSpPr>
          <p:cNvPr id="408" name="Google Shape;408;p21"/>
          <p:cNvSpPr/>
          <p:nvPr/>
        </p:nvSpPr>
        <p:spPr>
          <a:xfrm>
            <a:off x="4390817" y="4010994"/>
            <a:ext cx="314741" cy="362210"/>
          </a:xfrm>
          <a:custGeom>
            <a:rect b="b" l="l" r="r" t="t"/>
            <a:pathLst>
              <a:path extrusionOk="0" h="724420" w="629482">
                <a:moveTo>
                  <a:pt x="0" y="0"/>
                </a:moveTo>
                <a:lnTo>
                  <a:pt x="629482" y="0"/>
                </a:lnTo>
                <a:lnTo>
                  <a:pt x="629482" y="724421"/>
                </a:lnTo>
                <a:lnTo>
                  <a:pt x="0" y="724421"/>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6E6"/>
        </a:solidFill>
      </p:bgPr>
    </p:bg>
    <p:spTree>
      <p:nvGrpSpPr>
        <p:cNvPr id="412" name="Shape 412"/>
        <p:cNvGrpSpPr/>
        <p:nvPr/>
      </p:nvGrpSpPr>
      <p:grpSpPr>
        <a:xfrm>
          <a:off x="0" y="0"/>
          <a:ext cx="0" cy="0"/>
          <a:chOff x="0" y="0"/>
          <a:chExt cx="0" cy="0"/>
        </a:xfrm>
      </p:grpSpPr>
      <p:grpSp>
        <p:nvGrpSpPr>
          <p:cNvPr id="413" name="Google Shape;413;p22"/>
          <p:cNvGrpSpPr/>
          <p:nvPr/>
        </p:nvGrpSpPr>
        <p:grpSpPr>
          <a:xfrm>
            <a:off x="141932" y="100342"/>
            <a:ext cx="8860137" cy="4942815"/>
            <a:chOff x="0" y="0"/>
            <a:chExt cx="23627031" cy="13180842"/>
          </a:xfrm>
        </p:grpSpPr>
        <p:sp>
          <p:nvSpPr>
            <p:cNvPr id="414" name="Google Shape;414;p22"/>
            <p:cNvSpPr/>
            <p:nvPr/>
          </p:nvSpPr>
          <p:spPr>
            <a:xfrm>
              <a:off x="0" y="0"/>
              <a:ext cx="12114496" cy="5010109"/>
            </a:xfrm>
            <a:custGeom>
              <a:rect b="b" l="l" r="r" t="t"/>
              <a:pathLst>
                <a:path extrusionOk="0" h="5010109" w="12114496">
                  <a:moveTo>
                    <a:pt x="0" y="0"/>
                  </a:moveTo>
                  <a:lnTo>
                    <a:pt x="12114496" y="0"/>
                  </a:lnTo>
                  <a:lnTo>
                    <a:pt x="12114496" y="5010109"/>
                  </a:lnTo>
                  <a:lnTo>
                    <a:pt x="0" y="5010109"/>
                  </a:lnTo>
                  <a:lnTo>
                    <a:pt x="0" y="0"/>
                  </a:lnTo>
                  <a:close/>
                </a:path>
              </a:pathLst>
            </a:custGeom>
            <a:blipFill rotWithShape="1">
              <a:blip r:embed="rId3">
                <a:alphaModFix/>
              </a:blip>
              <a:stretch>
                <a:fillRect b="-31858" l="0" r="-16171" t="0"/>
              </a:stretch>
            </a:blipFill>
            <a:ln>
              <a:noFill/>
            </a:ln>
          </p:spPr>
        </p:sp>
        <p:sp>
          <p:nvSpPr>
            <p:cNvPr id="415" name="Google Shape;415;p22"/>
            <p:cNvSpPr/>
            <p:nvPr/>
          </p:nvSpPr>
          <p:spPr>
            <a:xfrm>
              <a:off x="0" y="4693450"/>
              <a:ext cx="2005296" cy="3644059"/>
            </a:xfrm>
            <a:custGeom>
              <a:rect b="b" l="l" r="r" t="t"/>
              <a:pathLst>
                <a:path extrusionOk="0" h="3644059" w="2005296">
                  <a:moveTo>
                    <a:pt x="0" y="0"/>
                  </a:moveTo>
                  <a:lnTo>
                    <a:pt x="2005296" y="0"/>
                  </a:lnTo>
                  <a:lnTo>
                    <a:pt x="2005296" y="3644059"/>
                  </a:lnTo>
                  <a:lnTo>
                    <a:pt x="0" y="3644059"/>
                  </a:lnTo>
                  <a:lnTo>
                    <a:pt x="0" y="0"/>
                  </a:lnTo>
                  <a:close/>
                </a:path>
              </a:pathLst>
            </a:custGeom>
            <a:blipFill rotWithShape="1">
              <a:blip r:embed="rId3">
                <a:alphaModFix/>
              </a:blip>
              <a:stretch>
                <a:fillRect b="-39821" l="0" r="-601803" t="-41465"/>
              </a:stretch>
            </a:blipFill>
            <a:ln>
              <a:noFill/>
            </a:ln>
          </p:spPr>
        </p:sp>
        <p:sp>
          <p:nvSpPr>
            <p:cNvPr id="416" name="Google Shape;416;p22"/>
            <p:cNvSpPr/>
            <p:nvPr/>
          </p:nvSpPr>
          <p:spPr>
            <a:xfrm rot="10800000">
              <a:off x="21621735" y="4693450"/>
              <a:ext cx="2005296" cy="3644059"/>
            </a:xfrm>
            <a:custGeom>
              <a:rect b="b" l="l" r="r" t="t"/>
              <a:pathLst>
                <a:path extrusionOk="0" h="3644059" w="2005296">
                  <a:moveTo>
                    <a:pt x="0" y="0"/>
                  </a:moveTo>
                  <a:lnTo>
                    <a:pt x="2005296" y="0"/>
                  </a:lnTo>
                  <a:lnTo>
                    <a:pt x="2005296" y="3644059"/>
                  </a:lnTo>
                  <a:lnTo>
                    <a:pt x="0" y="3644059"/>
                  </a:lnTo>
                  <a:lnTo>
                    <a:pt x="0" y="0"/>
                  </a:lnTo>
                  <a:close/>
                </a:path>
              </a:pathLst>
            </a:custGeom>
            <a:blipFill rotWithShape="1">
              <a:blip r:embed="rId3">
                <a:alphaModFix/>
              </a:blip>
              <a:stretch>
                <a:fillRect b="-39821" l="0" r="-601803" t="-41465"/>
              </a:stretch>
            </a:blipFill>
            <a:ln>
              <a:noFill/>
            </a:ln>
          </p:spPr>
        </p:sp>
        <p:sp>
          <p:nvSpPr>
            <p:cNvPr id="417" name="Google Shape;417;p22"/>
            <p:cNvSpPr/>
            <p:nvPr/>
          </p:nvSpPr>
          <p:spPr>
            <a:xfrm rot="10800000">
              <a:off x="11512535" y="8170733"/>
              <a:ext cx="12114496" cy="5010109"/>
            </a:xfrm>
            <a:custGeom>
              <a:rect b="b" l="l" r="r" t="t"/>
              <a:pathLst>
                <a:path extrusionOk="0" h="5010109" w="12114496">
                  <a:moveTo>
                    <a:pt x="0" y="0"/>
                  </a:moveTo>
                  <a:lnTo>
                    <a:pt x="12114496" y="0"/>
                  </a:lnTo>
                  <a:lnTo>
                    <a:pt x="12114496" y="5010109"/>
                  </a:lnTo>
                  <a:lnTo>
                    <a:pt x="0" y="5010109"/>
                  </a:lnTo>
                  <a:lnTo>
                    <a:pt x="0" y="0"/>
                  </a:lnTo>
                  <a:close/>
                </a:path>
              </a:pathLst>
            </a:custGeom>
            <a:blipFill rotWithShape="1">
              <a:blip r:embed="rId3">
                <a:alphaModFix/>
              </a:blip>
              <a:stretch>
                <a:fillRect b="-31858" l="0" r="-16171" t="0"/>
              </a:stretch>
            </a:blipFill>
            <a:ln>
              <a:noFill/>
            </a:ln>
          </p:spPr>
        </p:sp>
        <p:sp>
          <p:nvSpPr>
            <p:cNvPr id="418" name="Google Shape;418;p22"/>
            <p:cNvSpPr/>
            <p:nvPr/>
          </p:nvSpPr>
          <p:spPr>
            <a:xfrm flipH="1">
              <a:off x="11512535" y="0"/>
              <a:ext cx="12114496" cy="5010109"/>
            </a:xfrm>
            <a:custGeom>
              <a:rect b="b" l="l" r="r" t="t"/>
              <a:pathLst>
                <a:path extrusionOk="0" h="5010109" w="12114496">
                  <a:moveTo>
                    <a:pt x="12114496" y="0"/>
                  </a:moveTo>
                  <a:lnTo>
                    <a:pt x="0" y="0"/>
                  </a:lnTo>
                  <a:lnTo>
                    <a:pt x="0" y="5010109"/>
                  </a:lnTo>
                  <a:lnTo>
                    <a:pt x="12114496" y="5010109"/>
                  </a:lnTo>
                  <a:lnTo>
                    <a:pt x="12114496" y="0"/>
                  </a:lnTo>
                  <a:close/>
                </a:path>
              </a:pathLst>
            </a:custGeom>
            <a:blipFill rotWithShape="1">
              <a:blip r:embed="rId3">
                <a:alphaModFix/>
              </a:blip>
              <a:stretch>
                <a:fillRect b="-31858" l="0" r="-16171" t="0"/>
              </a:stretch>
            </a:blipFill>
            <a:ln>
              <a:noFill/>
            </a:ln>
          </p:spPr>
        </p:sp>
        <p:sp>
          <p:nvSpPr>
            <p:cNvPr id="419" name="Google Shape;419;p22"/>
            <p:cNvSpPr/>
            <p:nvPr/>
          </p:nvSpPr>
          <p:spPr>
            <a:xfrm flipH="1" rot="10800000">
              <a:off x="0" y="8170733"/>
              <a:ext cx="12114496" cy="5010109"/>
            </a:xfrm>
            <a:custGeom>
              <a:rect b="b" l="l" r="r" t="t"/>
              <a:pathLst>
                <a:path extrusionOk="0" h="5010109" w="12114496">
                  <a:moveTo>
                    <a:pt x="12114496" y="0"/>
                  </a:moveTo>
                  <a:lnTo>
                    <a:pt x="0" y="0"/>
                  </a:lnTo>
                  <a:lnTo>
                    <a:pt x="0" y="5010109"/>
                  </a:lnTo>
                  <a:lnTo>
                    <a:pt x="12114496" y="5010109"/>
                  </a:lnTo>
                  <a:lnTo>
                    <a:pt x="12114496" y="0"/>
                  </a:lnTo>
                  <a:close/>
                </a:path>
              </a:pathLst>
            </a:custGeom>
            <a:blipFill rotWithShape="1">
              <a:blip r:embed="rId3">
                <a:alphaModFix/>
              </a:blip>
              <a:stretch>
                <a:fillRect b="-31858" l="0" r="-16171" t="0"/>
              </a:stretch>
            </a:blipFill>
            <a:ln>
              <a:noFill/>
            </a:ln>
          </p:spPr>
        </p:sp>
      </p:grpSp>
      <p:grpSp>
        <p:nvGrpSpPr>
          <p:cNvPr id="420" name="Google Shape;420;p22"/>
          <p:cNvGrpSpPr/>
          <p:nvPr/>
        </p:nvGrpSpPr>
        <p:grpSpPr>
          <a:xfrm>
            <a:off x="601201" y="442020"/>
            <a:ext cx="7941598" cy="4187130"/>
            <a:chOff x="0" y="-38100"/>
            <a:chExt cx="4183229" cy="2205567"/>
          </a:xfrm>
        </p:grpSpPr>
        <p:sp>
          <p:nvSpPr>
            <p:cNvPr id="421" name="Google Shape;421;p22"/>
            <p:cNvSpPr/>
            <p:nvPr/>
          </p:nvSpPr>
          <p:spPr>
            <a:xfrm>
              <a:off x="0" y="0"/>
              <a:ext cx="4183228" cy="2167467"/>
            </a:xfrm>
            <a:custGeom>
              <a:rect b="b" l="l" r="r" t="t"/>
              <a:pathLst>
                <a:path extrusionOk="0" h="2167467" w="4183228">
                  <a:moveTo>
                    <a:pt x="36557" y="0"/>
                  </a:moveTo>
                  <a:lnTo>
                    <a:pt x="4146671" y="0"/>
                  </a:lnTo>
                  <a:cubicBezTo>
                    <a:pt x="4166861" y="0"/>
                    <a:pt x="4183228" y="16367"/>
                    <a:pt x="4183228" y="36557"/>
                  </a:cubicBezTo>
                  <a:lnTo>
                    <a:pt x="4183228" y="2130910"/>
                  </a:lnTo>
                  <a:cubicBezTo>
                    <a:pt x="4183228" y="2140605"/>
                    <a:pt x="4179377" y="2149904"/>
                    <a:pt x="4172521" y="2156759"/>
                  </a:cubicBezTo>
                  <a:cubicBezTo>
                    <a:pt x="4165665" y="2163615"/>
                    <a:pt x="4156367" y="2167467"/>
                    <a:pt x="4146671" y="2167467"/>
                  </a:cubicBezTo>
                  <a:lnTo>
                    <a:pt x="36557" y="2167467"/>
                  </a:lnTo>
                  <a:cubicBezTo>
                    <a:pt x="26862" y="2167467"/>
                    <a:pt x="17563" y="2163615"/>
                    <a:pt x="10707" y="2156759"/>
                  </a:cubicBezTo>
                  <a:cubicBezTo>
                    <a:pt x="3852" y="2149904"/>
                    <a:pt x="0" y="2140605"/>
                    <a:pt x="0" y="2130910"/>
                  </a:cubicBezTo>
                  <a:lnTo>
                    <a:pt x="0" y="36557"/>
                  </a:lnTo>
                  <a:cubicBezTo>
                    <a:pt x="0" y="26862"/>
                    <a:pt x="3852" y="17563"/>
                    <a:pt x="10707" y="10707"/>
                  </a:cubicBezTo>
                  <a:cubicBezTo>
                    <a:pt x="17563" y="3852"/>
                    <a:pt x="26862" y="0"/>
                    <a:pt x="36557" y="0"/>
                  </a:cubicBezTo>
                  <a:close/>
                </a:path>
              </a:pathLst>
            </a:custGeom>
            <a:gradFill>
              <a:gsLst>
                <a:gs pos="0">
                  <a:srgbClr val="FFFFFF"/>
                </a:gs>
                <a:gs pos="100000">
                  <a:srgbClr val="F4F4F4"/>
                </a:gs>
              </a:gsLst>
              <a:lin ang="2700000" scaled="0"/>
            </a:gra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2" name="Google Shape;422;p22"/>
            <p:cNvSpPr txBox="1"/>
            <p:nvPr/>
          </p:nvSpPr>
          <p:spPr>
            <a:xfrm>
              <a:off x="0" y="-38100"/>
              <a:ext cx="4183229" cy="220556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23" name="Google Shape;423;p22"/>
          <p:cNvGrpSpPr/>
          <p:nvPr/>
        </p:nvGrpSpPr>
        <p:grpSpPr>
          <a:xfrm>
            <a:off x="4141945" y="-10109"/>
            <a:ext cx="860111" cy="858418"/>
            <a:chOff x="0" y="0"/>
            <a:chExt cx="2293629" cy="2289114"/>
          </a:xfrm>
        </p:grpSpPr>
        <p:sp>
          <p:nvSpPr>
            <p:cNvPr id="424" name="Google Shape;424;p22"/>
            <p:cNvSpPr/>
            <p:nvPr/>
          </p:nvSpPr>
          <p:spPr>
            <a:xfrm>
              <a:off x="0" y="0"/>
              <a:ext cx="2293629" cy="2289114"/>
            </a:xfrm>
            <a:custGeom>
              <a:rect b="b" l="l" r="r" t="t"/>
              <a:pathLst>
                <a:path extrusionOk="0" h="2289114" w="2293629">
                  <a:moveTo>
                    <a:pt x="0" y="0"/>
                  </a:moveTo>
                  <a:lnTo>
                    <a:pt x="2293629" y="0"/>
                  </a:lnTo>
                  <a:lnTo>
                    <a:pt x="2293629" y="2289114"/>
                  </a:lnTo>
                  <a:lnTo>
                    <a:pt x="0" y="2289114"/>
                  </a:lnTo>
                  <a:lnTo>
                    <a:pt x="0" y="0"/>
                  </a:lnTo>
                  <a:close/>
                </a:path>
              </a:pathLst>
            </a:custGeom>
            <a:blipFill rotWithShape="1">
              <a:blip r:embed="rId4">
                <a:alphaModFix/>
              </a:blip>
              <a:stretch>
                <a:fillRect b="0" l="0" r="0" t="0"/>
              </a:stretch>
            </a:blipFill>
            <a:ln>
              <a:noFill/>
            </a:ln>
          </p:spPr>
        </p:sp>
        <p:sp>
          <p:nvSpPr>
            <p:cNvPr id="425" name="Google Shape;425;p22"/>
            <p:cNvSpPr/>
            <p:nvPr/>
          </p:nvSpPr>
          <p:spPr>
            <a:xfrm>
              <a:off x="183945" y="190441"/>
              <a:ext cx="1925739" cy="1908232"/>
            </a:xfrm>
            <a:custGeom>
              <a:rect b="b" l="l" r="r" t="t"/>
              <a:pathLst>
                <a:path extrusionOk="0" h="1908232" w="1925739">
                  <a:moveTo>
                    <a:pt x="0" y="0"/>
                  </a:moveTo>
                  <a:lnTo>
                    <a:pt x="1925739" y="0"/>
                  </a:lnTo>
                  <a:lnTo>
                    <a:pt x="1925739" y="1908232"/>
                  </a:lnTo>
                  <a:lnTo>
                    <a:pt x="0" y="1908232"/>
                  </a:lnTo>
                  <a:lnTo>
                    <a:pt x="0" y="0"/>
                  </a:lnTo>
                  <a:close/>
                </a:path>
              </a:pathLst>
            </a:custGeom>
            <a:blipFill rotWithShape="1">
              <a:blip r:embed="rId5">
                <a:alphaModFix/>
              </a:blip>
              <a:stretch>
                <a:fillRect b="0" l="0" r="0" t="0"/>
              </a:stretch>
            </a:blipFill>
            <a:ln>
              <a:noFill/>
            </a:ln>
          </p:spPr>
        </p:sp>
        <p:sp>
          <p:nvSpPr>
            <p:cNvPr id="426" name="Google Shape;426;p22"/>
            <p:cNvSpPr/>
            <p:nvPr/>
          </p:nvSpPr>
          <p:spPr>
            <a:xfrm>
              <a:off x="754077" y="751989"/>
              <a:ext cx="682241" cy="785137"/>
            </a:xfrm>
            <a:custGeom>
              <a:rect b="b" l="l" r="r" t="t"/>
              <a:pathLst>
                <a:path extrusionOk="0" h="785137" w="682241">
                  <a:moveTo>
                    <a:pt x="0" y="0"/>
                  </a:moveTo>
                  <a:lnTo>
                    <a:pt x="682242" y="0"/>
                  </a:lnTo>
                  <a:lnTo>
                    <a:pt x="682242" y="785136"/>
                  </a:lnTo>
                  <a:lnTo>
                    <a:pt x="0" y="785136"/>
                  </a:lnTo>
                  <a:lnTo>
                    <a:pt x="0" y="0"/>
                  </a:lnTo>
                  <a:close/>
                </a:path>
              </a:pathLst>
            </a:custGeom>
            <a:blipFill rotWithShape="1">
              <a:blip r:embed="rId6">
                <a:alphaModFix/>
              </a:blip>
              <a:stretch>
                <a:fillRect b="0" l="0" r="0" t="0"/>
              </a:stretch>
            </a:blipFill>
            <a:ln>
              <a:noFill/>
            </a:ln>
          </p:spPr>
        </p:sp>
      </p:grpSp>
      <p:sp>
        <p:nvSpPr>
          <p:cNvPr id="427" name="Google Shape;427;p22"/>
          <p:cNvSpPr txBox="1"/>
          <p:nvPr/>
        </p:nvSpPr>
        <p:spPr>
          <a:xfrm>
            <a:off x="2610750" y="1421950"/>
            <a:ext cx="3922500" cy="1046700"/>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0" i="0" lang="en" sz="6800" u="none" cap="none" strike="noStrike">
                <a:solidFill>
                  <a:srgbClr val="DB3825"/>
                </a:solidFill>
                <a:latin typeface="Italianno"/>
                <a:ea typeface="Italianno"/>
                <a:cs typeface="Italianno"/>
                <a:sym typeface="Italianno"/>
              </a:rPr>
              <a:t>John Doe</a:t>
            </a:r>
            <a:endParaRPr sz="700"/>
          </a:p>
        </p:txBody>
      </p:sp>
      <p:cxnSp>
        <p:nvCxnSpPr>
          <p:cNvPr id="428" name="Google Shape;428;p22"/>
          <p:cNvCxnSpPr/>
          <p:nvPr/>
        </p:nvCxnSpPr>
        <p:spPr>
          <a:xfrm>
            <a:off x="1030608" y="2385337"/>
            <a:ext cx="7082784" cy="0"/>
          </a:xfrm>
          <a:prstGeom prst="straightConnector1">
            <a:avLst/>
          </a:prstGeom>
          <a:noFill/>
          <a:ln cap="flat" cmpd="sng" w="19050">
            <a:solidFill>
              <a:srgbClr val="000000"/>
            </a:solidFill>
            <a:prstDash val="solid"/>
            <a:round/>
            <a:headEnd len="sm" w="sm" type="none"/>
            <a:tailEnd len="sm" w="sm" type="none"/>
          </a:ln>
        </p:spPr>
      </p:cxnSp>
      <p:cxnSp>
        <p:nvCxnSpPr>
          <p:cNvPr id="429" name="Google Shape;429;p22"/>
          <p:cNvCxnSpPr/>
          <p:nvPr/>
        </p:nvCxnSpPr>
        <p:spPr>
          <a:xfrm>
            <a:off x="6124962" y="4289586"/>
            <a:ext cx="1238970" cy="0"/>
          </a:xfrm>
          <a:prstGeom prst="straightConnector1">
            <a:avLst/>
          </a:prstGeom>
          <a:noFill/>
          <a:ln cap="flat" cmpd="sng" w="19050">
            <a:solidFill>
              <a:srgbClr val="865F1D"/>
            </a:solidFill>
            <a:prstDash val="solid"/>
            <a:round/>
            <a:headEnd len="sm" w="sm" type="none"/>
            <a:tailEnd len="sm" w="sm" type="none"/>
          </a:ln>
        </p:spPr>
      </p:cxnSp>
      <p:cxnSp>
        <p:nvCxnSpPr>
          <p:cNvPr id="430" name="Google Shape;430;p22"/>
          <p:cNvCxnSpPr/>
          <p:nvPr/>
        </p:nvCxnSpPr>
        <p:spPr>
          <a:xfrm>
            <a:off x="1921128" y="4289586"/>
            <a:ext cx="1238971" cy="0"/>
          </a:xfrm>
          <a:prstGeom prst="straightConnector1">
            <a:avLst/>
          </a:prstGeom>
          <a:noFill/>
          <a:ln cap="flat" cmpd="sng" w="19050">
            <a:solidFill>
              <a:srgbClr val="865F1D"/>
            </a:solidFill>
            <a:prstDash val="solid"/>
            <a:round/>
            <a:headEnd len="sm" w="sm" type="none"/>
            <a:tailEnd len="sm" w="sm" type="none"/>
          </a:ln>
        </p:spPr>
      </p:cxnSp>
      <p:grpSp>
        <p:nvGrpSpPr>
          <p:cNvPr id="431" name="Google Shape;431;p22"/>
          <p:cNvGrpSpPr/>
          <p:nvPr/>
        </p:nvGrpSpPr>
        <p:grpSpPr>
          <a:xfrm>
            <a:off x="4018726" y="4057177"/>
            <a:ext cx="1143207" cy="362210"/>
            <a:chOff x="0" y="0"/>
            <a:chExt cx="3048551" cy="965894"/>
          </a:xfrm>
        </p:grpSpPr>
        <p:sp>
          <p:nvSpPr>
            <p:cNvPr id="432" name="Google Shape;432;p22"/>
            <p:cNvSpPr/>
            <p:nvPr/>
          </p:nvSpPr>
          <p:spPr>
            <a:xfrm>
              <a:off x="0" y="0"/>
              <a:ext cx="839309" cy="965894"/>
            </a:xfrm>
            <a:custGeom>
              <a:rect b="b" l="l" r="r" t="t"/>
              <a:pathLst>
                <a:path extrusionOk="0" h="965894" w="839309">
                  <a:moveTo>
                    <a:pt x="0" y="0"/>
                  </a:moveTo>
                  <a:lnTo>
                    <a:pt x="839309" y="0"/>
                  </a:lnTo>
                  <a:lnTo>
                    <a:pt x="839309" y="965894"/>
                  </a:lnTo>
                  <a:lnTo>
                    <a:pt x="0" y="965894"/>
                  </a:lnTo>
                  <a:lnTo>
                    <a:pt x="0" y="0"/>
                  </a:lnTo>
                  <a:close/>
                </a:path>
              </a:pathLst>
            </a:custGeom>
            <a:blipFill rotWithShape="1">
              <a:blip r:embed="rId7">
                <a:alphaModFix/>
              </a:blip>
              <a:stretch>
                <a:fillRect b="0" l="0" r="0" t="0"/>
              </a:stretch>
            </a:blipFill>
            <a:ln>
              <a:noFill/>
            </a:ln>
          </p:spPr>
        </p:sp>
        <p:sp>
          <p:nvSpPr>
            <p:cNvPr id="433" name="Google Shape;433;p22"/>
            <p:cNvSpPr txBox="1"/>
            <p:nvPr/>
          </p:nvSpPr>
          <p:spPr>
            <a:xfrm>
              <a:off x="1147407" y="117940"/>
              <a:ext cx="1901144" cy="780610"/>
            </a:xfrm>
            <a:prstGeom prst="rect">
              <a:avLst/>
            </a:prstGeom>
            <a:noFill/>
            <a:ln>
              <a:noFill/>
            </a:ln>
          </p:spPr>
          <p:txBody>
            <a:bodyPr anchorCtr="0" anchor="t" bIns="0" lIns="0" spcFirstLastPara="1" rIns="0" wrap="square" tIns="0">
              <a:spAutoFit/>
            </a:bodyPr>
            <a:lstStyle/>
            <a:p>
              <a:pPr indent="0" lvl="0" marL="0" marR="0" rtl="0" algn="l">
                <a:lnSpc>
                  <a:spcPct val="109995"/>
                </a:lnSpc>
                <a:spcBef>
                  <a:spcPts val="0"/>
                </a:spcBef>
                <a:spcAft>
                  <a:spcPts val="0"/>
                </a:spcAft>
                <a:buNone/>
              </a:pPr>
              <a:r>
                <a:rPr b="1" i="0" lang="en" sz="1000" u="none" cap="none" strike="noStrike">
                  <a:solidFill>
                    <a:srgbClr val="DB3825"/>
                  </a:solidFill>
                  <a:latin typeface="Lato"/>
                  <a:ea typeface="Lato"/>
                  <a:cs typeface="Lato"/>
                  <a:sym typeface="Lato"/>
                </a:rPr>
                <a:t>University </a:t>
              </a:r>
              <a:endParaRPr sz="700"/>
            </a:p>
            <a:p>
              <a:pPr indent="0" lvl="0" marL="0" marR="0" rtl="0" algn="l">
                <a:lnSpc>
                  <a:spcPct val="109995"/>
                </a:lnSpc>
                <a:spcBef>
                  <a:spcPts val="0"/>
                </a:spcBef>
                <a:spcAft>
                  <a:spcPts val="0"/>
                </a:spcAft>
                <a:buNone/>
              </a:pPr>
              <a:r>
                <a:rPr b="1" i="0" lang="en" sz="1000" u="none" cap="none" strike="noStrike">
                  <a:solidFill>
                    <a:srgbClr val="DB3825"/>
                  </a:solidFill>
                  <a:latin typeface="Lato"/>
                  <a:ea typeface="Lato"/>
                  <a:cs typeface="Lato"/>
                  <a:sym typeface="Lato"/>
                </a:rPr>
                <a:t>of Phoenix</a:t>
              </a:r>
              <a:endParaRPr sz="700"/>
            </a:p>
          </p:txBody>
        </p:sp>
      </p:grpSp>
      <p:sp>
        <p:nvSpPr>
          <p:cNvPr id="434" name="Google Shape;434;p22"/>
          <p:cNvSpPr txBox="1"/>
          <p:nvPr/>
        </p:nvSpPr>
        <p:spPr>
          <a:xfrm>
            <a:off x="3304821" y="976282"/>
            <a:ext cx="2534357" cy="292347"/>
          </a:xfrm>
          <a:prstGeom prst="rect">
            <a:avLst/>
          </a:prstGeom>
          <a:noFill/>
          <a:ln>
            <a:noFill/>
          </a:ln>
        </p:spPr>
        <p:txBody>
          <a:bodyPr anchorCtr="0" anchor="t" bIns="0" lIns="0" spcFirstLastPara="1" rIns="0" wrap="square" tIns="0">
            <a:spAutoFit/>
          </a:bodyPr>
          <a:lstStyle/>
          <a:p>
            <a:pPr indent="0" lvl="0" marL="0" marR="0" rtl="0" algn="ctr">
              <a:lnSpc>
                <a:spcPct val="110004"/>
              </a:lnSpc>
              <a:spcBef>
                <a:spcPts val="0"/>
              </a:spcBef>
              <a:spcAft>
                <a:spcPts val="0"/>
              </a:spcAft>
              <a:buNone/>
            </a:pPr>
            <a:r>
              <a:rPr b="1" i="0" lang="en" sz="2000" u="none" cap="none" strike="noStrike">
                <a:solidFill>
                  <a:srgbClr val="000000"/>
                </a:solidFill>
                <a:latin typeface="Lato"/>
                <a:ea typeface="Lato"/>
                <a:cs typeface="Lato"/>
                <a:sym typeface="Lato"/>
              </a:rPr>
              <a:t>University of Phoenix </a:t>
            </a:r>
            <a:endParaRPr sz="700"/>
          </a:p>
        </p:txBody>
      </p:sp>
      <p:sp>
        <p:nvSpPr>
          <p:cNvPr id="435" name="Google Shape;435;p22"/>
          <p:cNvSpPr txBox="1"/>
          <p:nvPr/>
        </p:nvSpPr>
        <p:spPr>
          <a:xfrm>
            <a:off x="3972595" y="1338133"/>
            <a:ext cx="937840" cy="141288"/>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 sz="1000" u="none" cap="none" strike="noStrike">
                <a:solidFill>
                  <a:srgbClr val="000000"/>
                </a:solidFill>
                <a:latin typeface="Radley"/>
                <a:ea typeface="Radley"/>
                <a:cs typeface="Radley"/>
                <a:sym typeface="Radley"/>
              </a:rPr>
              <a:t>has conferred on</a:t>
            </a:r>
            <a:endParaRPr sz="700"/>
          </a:p>
        </p:txBody>
      </p:sp>
      <p:sp>
        <p:nvSpPr>
          <p:cNvPr id="436" name="Google Shape;436;p22"/>
          <p:cNvSpPr txBox="1"/>
          <p:nvPr/>
        </p:nvSpPr>
        <p:spPr>
          <a:xfrm>
            <a:off x="4187707" y="2518944"/>
            <a:ext cx="572542" cy="141288"/>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 sz="1000" u="none" cap="none" strike="noStrike">
                <a:solidFill>
                  <a:srgbClr val="000000"/>
                </a:solidFill>
                <a:latin typeface="Radley"/>
                <a:ea typeface="Radley"/>
                <a:cs typeface="Radley"/>
                <a:sym typeface="Radley"/>
              </a:rPr>
              <a:t>the degree</a:t>
            </a:r>
            <a:endParaRPr sz="700"/>
          </a:p>
        </p:txBody>
      </p:sp>
      <p:sp>
        <p:nvSpPr>
          <p:cNvPr id="437" name="Google Shape;437;p22"/>
          <p:cNvSpPr txBox="1"/>
          <p:nvPr/>
        </p:nvSpPr>
        <p:spPr>
          <a:xfrm>
            <a:off x="1030608" y="3418945"/>
            <a:ext cx="7082784" cy="2794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 sz="1000" u="none" cap="none" strike="noStrike">
                <a:solidFill>
                  <a:srgbClr val="000000"/>
                </a:solidFill>
                <a:latin typeface="Radley"/>
                <a:ea typeface="Radley"/>
                <a:cs typeface="Radley"/>
                <a:sym typeface="Radley"/>
              </a:rPr>
              <a:t>Lorem ipsum dolor sit amet, consectetur adipiscing elit, sed do eiusmod tempor incididunt ut labore et dolore magna aliqua. Ut enim ad minim veniam, quis nostrud exercitation ullamco laboris nisi ut aliquip ex ea commodo consequat. </a:t>
            </a:r>
            <a:endParaRPr sz="700"/>
          </a:p>
        </p:txBody>
      </p:sp>
      <p:sp>
        <p:nvSpPr>
          <p:cNvPr id="438" name="Google Shape;438;p22"/>
          <p:cNvSpPr txBox="1"/>
          <p:nvPr/>
        </p:nvSpPr>
        <p:spPr>
          <a:xfrm>
            <a:off x="2189100" y="2892700"/>
            <a:ext cx="4765800" cy="431100"/>
          </a:xfrm>
          <a:prstGeom prst="rect">
            <a:avLst/>
          </a:prstGeom>
          <a:noFill/>
          <a:ln>
            <a:noFill/>
          </a:ln>
        </p:spPr>
        <p:txBody>
          <a:bodyPr anchorCtr="0" anchor="t" bIns="0" lIns="0" spcFirstLastPara="1" rIns="0" wrap="square" tIns="0">
            <a:spAutoFit/>
          </a:bodyPr>
          <a:lstStyle/>
          <a:p>
            <a:pPr indent="0" lvl="0" marL="0" marR="0" rtl="0" algn="ctr">
              <a:lnSpc>
                <a:spcPct val="109994"/>
              </a:lnSpc>
              <a:spcBef>
                <a:spcPts val="0"/>
              </a:spcBef>
              <a:spcAft>
                <a:spcPts val="0"/>
              </a:spcAft>
              <a:buNone/>
            </a:pPr>
            <a:r>
              <a:rPr b="1" i="0" lang="en" sz="2800" u="none" cap="none" strike="noStrike">
                <a:solidFill>
                  <a:srgbClr val="000000"/>
                </a:solidFill>
                <a:latin typeface="Lato"/>
                <a:ea typeface="Lato"/>
                <a:cs typeface="Lato"/>
                <a:sym typeface="Lato"/>
              </a:rPr>
              <a:t>Bachelor of Science</a:t>
            </a:r>
            <a:endParaRPr sz="700"/>
          </a:p>
        </p:txBody>
      </p:sp>
      <p:sp>
        <p:nvSpPr>
          <p:cNvPr id="439" name="Google Shape;439;p22"/>
          <p:cNvSpPr txBox="1"/>
          <p:nvPr/>
        </p:nvSpPr>
        <p:spPr>
          <a:xfrm>
            <a:off x="6502918" y="3931707"/>
            <a:ext cx="483059" cy="30670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DB3825"/>
                </a:solidFill>
                <a:latin typeface="Italianno"/>
                <a:ea typeface="Italianno"/>
                <a:cs typeface="Italianno"/>
                <a:sym typeface="Italianno"/>
              </a:rPr>
              <a:t>JDoe</a:t>
            </a:r>
            <a:endParaRPr sz="700"/>
          </a:p>
        </p:txBody>
      </p:sp>
      <p:sp>
        <p:nvSpPr>
          <p:cNvPr id="440" name="Google Shape;440;p22"/>
          <p:cNvSpPr txBox="1"/>
          <p:nvPr/>
        </p:nvSpPr>
        <p:spPr>
          <a:xfrm>
            <a:off x="6417304" y="4341974"/>
            <a:ext cx="654286" cy="141288"/>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 sz="1000" u="none" cap="none" strike="noStrike">
                <a:solidFill>
                  <a:srgbClr val="000000"/>
                </a:solidFill>
                <a:latin typeface="Radley"/>
                <a:ea typeface="Radley"/>
                <a:cs typeface="Radley"/>
                <a:sym typeface="Radley"/>
              </a:rPr>
              <a:t>chairman</a:t>
            </a:r>
            <a:endParaRPr sz="700"/>
          </a:p>
        </p:txBody>
      </p:sp>
      <p:sp>
        <p:nvSpPr>
          <p:cNvPr id="441" name="Google Shape;441;p22"/>
          <p:cNvSpPr txBox="1"/>
          <p:nvPr/>
        </p:nvSpPr>
        <p:spPr>
          <a:xfrm>
            <a:off x="2201136" y="4341974"/>
            <a:ext cx="678954" cy="141288"/>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 sz="1000" u="none" cap="none" strike="noStrike">
                <a:solidFill>
                  <a:srgbClr val="000000"/>
                </a:solidFill>
                <a:latin typeface="Radley"/>
                <a:ea typeface="Radley"/>
                <a:cs typeface="Radley"/>
                <a:sym typeface="Radley"/>
              </a:rPr>
              <a:t>president</a:t>
            </a:r>
            <a:endParaRPr sz="700"/>
          </a:p>
        </p:txBody>
      </p:sp>
      <p:sp>
        <p:nvSpPr>
          <p:cNvPr id="442" name="Google Shape;442;p22"/>
          <p:cNvSpPr txBox="1"/>
          <p:nvPr/>
        </p:nvSpPr>
        <p:spPr>
          <a:xfrm>
            <a:off x="2299084" y="3931707"/>
            <a:ext cx="483059" cy="30670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DB3825"/>
                </a:solidFill>
                <a:latin typeface="Italianno"/>
                <a:ea typeface="Italianno"/>
                <a:cs typeface="Italianno"/>
                <a:sym typeface="Italianno"/>
              </a:rPr>
              <a:t>JDoe</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34635"/>
            </a:gs>
            <a:gs pos="100000">
              <a:srgbClr val="EDA242"/>
            </a:gs>
          </a:gsLst>
          <a:path path="circle">
            <a:fillToRect b="100%" r="100%"/>
          </a:path>
          <a:tileRect l="-100%" t="-100%"/>
        </a:gradFill>
      </p:bgPr>
    </p:bg>
    <p:spTree>
      <p:nvGrpSpPr>
        <p:cNvPr id="446" name="Shape 446"/>
        <p:cNvGrpSpPr/>
        <p:nvPr/>
      </p:nvGrpSpPr>
      <p:grpSpPr>
        <a:xfrm>
          <a:off x="0" y="0"/>
          <a:ext cx="0" cy="0"/>
          <a:chOff x="0" y="0"/>
          <a:chExt cx="0" cy="0"/>
        </a:xfrm>
      </p:grpSpPr>
      <p:grpSp>
        <p:nvGrpSpPr>
          <p:cNvPr id="447" name="Google Shape;447;p23"/>
          <p:cNvGrpSpPr/>
          <p:nvPr/>
        </p:nvGrpSpPr>
        <p:grpSpPr>
          <a:xfrm rot="-282000">
            <a:off x="2290626" y="-682092"/>
            <a:ext cx="1598825" cy="6174189"/>
            <a:chOff x="0" y="-19050"/>
            <a:chExt cx="842179" cy="3252248"/>
          </a:xfrm>
        </p:grpSpPr>
        <p:sp>
          <p:nvSpPr>
            <p:cNvPr id="448" name="Google Shape;448;p23"/>
            <p:cNvSpPr/>
            <p:nvPr/>
          </p:nvSpPr>
          <p:spPr>
            <a:xfrm>
              <a:off x="0" y="0"/>
              <a:ext cx="842179" cy="3233198"/>
            </a:xfrm>
            <a:custGeom>
              <a:rect b="b" l="l" r="r" t="t"/>
              <a:pathLst>
                <a:path extrusionOk="0" h="3233198" w="842179">
                  <a:moveTo>
                    <a:pt x="0" y="0"/>
                  </a:moveTo>
                  <a:lnTo>
                    <a:pt x="842179" y="0"/>
                  </a:lnTo>
                  <a:lnTo>
                    <a:pt x="842179" y="3233198"/>
                  </a:lnTo>
                  <a:lnTo>
                    <a:pt x="0" y="3233198"/>
                  </a:lnTo>
                  <a:close/>
                </a:path>
              </a:pathLst>
            </a:custGeom>
            <a:solidFill>
              <a:srgbClr val="FFFFFF"/>
            </a:solidFill>
            <a:ln>
              <a:noFill/>
            </a:ln>
          </p:spPr>
        </p:sp>
        <p:sp>
          <p:nvSpPr>
            <p:cNvPr id="449" name="Google Shape;449;p23"/>
            <p:cNvSpPr txBox="1"/>
            <p:nvPr/>
          </p:nvSpPr>
          <p:spPr>
            <a:xfrm>
              <a:off x="0" y="-19050"/>
              <a:ext cx="842179" cy="3252248"/>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50" name="Google Shape;450;p23"/>
          <p:cNvSpPr txBox="1"/>
          <p:nvPr/>
        </p:nvSpPr>
        <p:spPr>
          <a:xfrm>
            <a:off x="4397255" y="4273688"/>
            <a:ext cx="4184919" cy="22987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 sz="1600" u="none" cap="none" strike="noStrike">
                <a:solidFill>
                  <a:srgbClr val="FFFFFF"/>
                </a:solidFill>
                <a:latin typeface="Radley"/>
                <a:ea typeface="Radley"/>
                <a:cs typeface="Radley"/>
                <a:sym typeface="Radley"/>
              </a:rPr>
              <a:t>Elaborate on what you want to discuss. </a:t>
            </a:r>
            <a:endParaRPr sz="700"/>
          </a:p>
        </p:txBody>
      </p:sp>
      <p:sp>
        <p:nvSpPr>
          <p:cNvPr id="451" name="Google Shape;451;p23"/>
          <p:cNvSpPr txBox="1"/>
          <p:nvPr/>
        </p:nvSpPr>
        <p:spPr>
          <a:xfrm>
            <a:off x="4397255" y="3521611"/>
            <a:ext cx="4746745" cy="640495"/>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 sz="5200" u="none" cap="none" strike="noStrike">
                <a:solidFill>
                  <a:srgbClr val="FFFFFF"/>
                </a:solidFill>
                <a:latin typeface="Lato Black"/>
                <a:ea typeface="Lato Black"/>
                <a:cs typeface="Lato Black"/>
                <a:sym typeface="Lato Black"/>
              </a:rPr>
              <a:t>About Uni</a:t>
            </a:r>
            <a:endParaRPr sz="700"/>
          </a:p>
        </p:txBody>
      </p:sp>
      <p:sp>
        <p:nvSpPr>
          <p:cNvPr id="452" name="Google Shape;452;p23"/>
          <p:cNvSpPr txBox="1"/>
          <p:nvPr/>
        </p:nvSpPr>
        <p:spPr>
          <a:xfrm>
            <a:off x="4397255" y="1840690"/>
            <a:ext cx="2516018" cy="1614613"/>
          </a:xfrm>
          <a:prstGeom prst="rect">
            <a:avLst/>
          </a:prstGeom>
          <a:noFill/>
          <a:ln>
            <a:noFill/>
          </a:ln>
        </p:spPr>
        <p:txBody>
          <a:bodyPr anchorCtr="0" anchor="t" bIns="0" lIns="0" spcFirstLastPara="1" rIns="0" wrap="square" tIns="0">
            <a:spAutoFit/>
          </a:bodyPr>
          <a:lstStyle/>
          <a:p>
            <a:pPr indent="0" lvl="0" marL="0" marR="0" rtl="0" algn="l">
              <a:lnSpc>
                <a:spcPct val="89998"/>
              </a:lnSpc>
              <a:spcBef>
                <a:spcPts val="0"/>
              </a:spcBef>
              <a:spcAft>
                <a:spcPts val="0"/>
              </a:spcAft>
              <a:buNone/>
            </a:pPr>
            <a:r>
              <a:rPr b="0" i="0" lang="en" sz="13000" u="none" cap="none" strike="noStrike">
                <a:solidFill>
                  <a:srgbClr val="FFFFFF"/>
                </a:solidFill>
                <a:latin typeface="Lato Black"/>
                <a:ea typeface="Lato Black"/>
                <a:cs typeface="Lato Black"/>
                <a:sym typeface="Lato Black"/>
              </a:rPr>
              <a:t>03.</a:t>
            </a:r>
            <a:endParaRPr sz="700"/>
          </a:p>
        </p:txBody>
      </p:sp>
      <p:grpSp>
        <p:nvGrpSpPr>
          <p:cNvPr id="453" name="Google Shape;453;p23"/>
          <p:cNvGrpSpPr/>
          <p:nvPr/>
        </p:nvGrpSpPr>
        <p:grpSpPr>
          <a:xfrm>
            <a:off x="4397255" y="442020"/>
            <a:ext cx="1213337" cy="455123"/>
            <a:chOff x="0" y="-192881"/>
            <a:chExt cx="3235565" cy="1213663"/>
          </a:xfrm>
        </p:grpSpPr>
        <p:grpSp>
          <p:nvGrpSpPr>
            <p:cNvPr id="454" name="Google Shape;454;p23"/>
            <p:cNvGrpSpPr/>
            <p:nvPr/>
          </p:nvGrpSpPr>
          <p:grpSpPr>
            <a:xfrm>
              <a:off x="0" y="-192881"/>
              <a:ext cx="3235565" cy="1213663"/>
              <a:chOff x="0" y="-38100"/>
              <a:chExt cx="639124" cy="239736"/>
            </a:xfrm>
          </p:grpSpPr>
          <p:sp>
            <p:nvSpPr>
              <p:cNvPr id="455" name="Google Shape;455;p23"/>
              <p:cNvSpPr/>
              <p:nvPr/>
            </p:nvSpPr>
            <p:spPr>
              <a:xfrm>
                <a:off x="0" y="0"/>
                <a:ext cx="639124" cy="201636"/>
              </a:xfrm>
              <a:custGeom>
                <a:rect b="b" l="l" r="r" t="t"/>
                <a:pathLst>
                  <a:path extrusionOk="0" h="201636" w="639124">
                    <a:moveTo>
                      <a:pt x="100818" y="0"/>
                    </a:moveTo>
                    <a:lnTo>
                      <a:pt x="538306" y="0"/>
                    </a:lnTo>
                    <a:cubicBezTo>
                      <a:pt x="565044" y="0"/>
                      <a:pt x="590688" y="10622"/>
                      <a:pt x="609595" y="29529"/>
                    </a:cubicBezTo>
                    <a:cubicBezTo>
                      <a:pt x="628502" y="48436"/>
                      <a:pt x="639124" y="74079"/>
                      <a:pt x="639124" y="100818"/>
                    </a:cubicBezTo>
                    <a:lnTo>
                      <a:pt x="639124" y="100818"/>
                    </a:lnTo>
                    <a:cubicBezTo>
                      <a:pt x="639124" y="127557"/>
                      <a:pt x="628502" y="153200"/>
                      <a:pt x="609595" y="172107"/>
                    </a:cubicBezTo>
                    <a:cubicBezTo>
                      <a:pt x="590688" y="191014"/>
                      <a:pt x="565044" y="201636"/>
                      <a:pt x="538306" y="201636"/>
                    </a:cubicBezTo>
                    <a:lnTo>
                      <a:pt x="100818" y="201636"/>
                    </a:lnTo>
                    <a:cubicBezTo>
                      <a:pt x="74079" y="201636"/>
                      <a:pt x="48436" y="191014"/>
                      <a:pt x="29529" y="172107"/>
                    </a:cubicBezTo>
                    <a:cubicBezTo>
                      <a:pt x="10622" y="153200"/>
                      <a:pt x="0" y="127557"/>
                      <a:pt x="0" y="100818"/>
                    </a:cubicBezTo>
                    <a:lnTo>
                      <a:pt x="0" y="100818"/>
                    </a:lnTo>
                    <a:cubicBezTo>
                      <a:pt x="0" y="74079"/>
                      <a:pt x="10622" y="48436"/>
                      <a:pt x="29529" y="29529"/>
                    </a:cubicBezTo>
                    <a:cubicBezTo>
                      <a:pt x="48436" y="10622"/>
                      <a:pt x="74079" y="0"/>
                      <a:pt x="100818" y="0"/>
                    </a:cubicBezTo>
                    <a:close/>
                  </a:path>
                </a:pathLst>
              </a:custGeom>
              <a:solidFill>
                <a:srgbClr val="DB382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56" name="Google Shape;456;p23"/>
              <p:cNvSpPr txBox="1"/>
              <p:nvPr/>
            </p:nvSpPr>
            <p:spPr>
              <a:xfrm>
                <a:off x="0" y="-38100"/>
                <a:ext cx="639124" cy="23973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57" name="Google Shape;457;p23"/>
            <p:cNvSpPr/>
            <p:nvPr/>
          </p:nvSpPr>
          <p:spPr>
            <a:xfrm>
              <a:off x="429845" y="121540"/>
              <a:ext cx="675782" cy="777703"/>
            </a:xfrm>
            <a:custGeom>
              <a:rect b="b" l="l" r="r" t="t"/>
              <a:pathLst>
                <a:path extrusionOk="0" h="777703" w="675782">
                  <a:moveTo>
                    <a:pt x="0" y="0"/>
                  </a:moveTo>
                  <a:lnTo>
                    <a:pt x="675782" y="0"/>
                  </a:lnTo>
                  <a:lnTo>
                    <a:pt x="675782" y="777702"/>
                  </a:lnTo>
                  <a:lnTo>
                    <a:pt x="0" y="777702"/>
                  </a:lnTo>
                  <a:lnTo>
                    <a:pt x="0" y="0"/>
                  </a:lnTo>
                  <a:close/>
                </a:path>
              </a:pathLst>
            </a:custGeom>
            <a:blipFill rotWithShape="1">
              <a:blip r:embed="rId3">
                <a:alphaModFix/>
              </a:blip>
              <a:stretch>
                <a:fillRect b="0" l="0" r="0" t="0"/>
              </a:stretch>
            </a:blipFill>
            <a:ln>
              <a:noFill/>
            </a:ln>
          </p:spPr>
        </p:sp>
        <p:sp>
          <p:nvSpPr>
            <p:cNvPr id="458" name="Google Shape;458;p23"/>
            <p:cNvSpPr txBox="1"/>
            <p:nvPr/>
          </p:nvSpPr>
          <p:spPr>
            <a:xfrm>
              <a:off x="1353695" y="210687"/>
              <a:ext cx="1530733" cy="634332"/>
            </a:xfrm>
            <a:prstGeom prst="rect">
              <a:avLst/>
            </a:prstGeom>
            <a:noFill/>
            <a:ln>
              <a:noFill/>
            </a:ln>
          </p:spPr>
          <p:txBody>
            <a:bodyPr anchorCtr="0" anchor="t" bIns="0" lIns="0" spcFirstLastPara="1" rIns="0" wrap="square" tIns="0">
              <a:spAutoFit/>
            </a:bodyPr>
            <a:lstStyle/>
            <a:p>
              <a:pPr indent="0" lvl="0" marL="0" marR="0" rtl="0" algn="l">
                <a:lnSpc>
                  <a:spcPct val="110017"/>
                </a:lnSpc>
                <a:spcBef>
                  <a:spcPts val="0"/>
                </a:spcBef>
                <a:spcAft>
                  <a:spcPts val="0"/>
                </a:spcAft>
                <a:buNone/>
              </a:pPr>
              <a:r>
                <a:rPr b="1" i="0" lang="en" sz="800" u="none" cap="none" strike="noStrike">
                  <a:solidFill>
                    <a:srgbClr val="FFFFFF"/>
                  </a:solidFill>
                  <a:latin typeface="Lato"/>
                  <a:ea typeface="Lato"/>
                  <a:cs typeface="Lato"/>
                  <a:sym typeface="Lato"/>
                </a:rPr>
                <a:t>University </a:t>
              </a:r>
              <a:endParaRPr sz="700"/>
            </a:p>
            <a:p>
              <a:pPr indent="0" lvl="0" marL="0" marR="0" rtl="0" algn="l">
                <a:lnSpc>
                  <a:spcPct val="110017"/>
                </a:lnSpc>
                <a:spcBef>
                  <a:spcPts val="0"/>
                </a:spcBef>
                <a:spcAft>
                  <a:spcPts val="0"/>
                </a:spcAft>
                <a:buNone/>
              </a:pPr>
              <a:r>
                <a:rPr b="1" i="0" lang="en" sz="800" u="none" cap="none" strike="noStrike">
                  <a:solidFill>
                    <a:srgbClr val="FFFFFF"/>
                  </a:solidFill>
                  <a:latin typeface="Lato"/>
                  <a:ea typeface="Lato"/>
                  <a:cs typeface="Lato"/>
                  <a:sym typeface="Lato"/>
                </a:rPr>
                <a:t>of Phoenix</a:t>
              </a:r>
              <a:endParaRPr sz="700"/>
            </a:p>
          </p:txBody>
        </p:sp>
      </p:grpSp>
      <p:pic>
        <p:nvPicPr>
          <p:cNvPr id="459" name="Google Shape;459;p23"/>
          <p:cNvPicPr preferRelativeResize="0"/>
          <p:nvPr/>
        </p:nvPicPr>
        <p:blipFill>
          <a:blip r:embed="rId4">
            <a:alphaModFix/>
          </a:blip>
          <a:stretch>
            <a:fillRect/>
          </a:stretch>
        </p:blipFill>
        <p:spPr>
          <a:xfrm>
            <a:off x="-490050" y="-512441"/>
            <a:ext cx="4472852" cy="595874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100000">
              <a:srgbClr val="F4F4F4"/>
            </a:gs>
          </a:gsLst>
          <a:lin ang="2700000" scaled="0"/>
        </a:gradFill>
      </p:bgPr>
    </p:bg>
    <p:spTree>
      <p:nvGrpSpPr>
        <p:cNvPr id="463" name="Shape 463"/>
        <p:cNvGrpSpPr/>
        <p:nvPr/>
      </p:nvGrpSpPr>
      <p:grpSpPr>
        <a:xfrm>
          <a:off x="0" y="0"/>
          <a:ext cx="0" cy="0"/>
          <a:chOff x="0" y="0"/>
          <a:chExt cx="0" cy="0"/>
        </a:xfrm>
      </p:grpSpPr>
      <p:pic>
        <p:nvPicPr>
          <p:cNvPr id="464" name="Google Shape;464;p24"/>
          <p:cNvPicPr preferRelativeResize="0"/>
          <p:nvPr/>
        </p:nvPicPr>
        <p:blipFill rotWithShape="1">
          <a:blip r:embed="rId3">
            <a:alphaModFix/>
          </a:blip>
          <a:srcRect b="0" l="7381" r="0" t="0"/>
          <a:stretch/>
        </p:blipFill>
        <p:spPr>
          <a:xfrm>
            <a:off x="176" y="0"/>
            <a:ext cx="9143823" cy="5143500"/>
          </a:xfrm>
          <a:prstGeom prst="rect">
            <a:avLst/>
          </a:prstGeom>
          <a:noFill/>
          <a:ln>
            <a:noFill/>
          </a:ln>
        </p:spPr>
      </p:pic>
      <p:pic>
        <p:nvPicPr>
          <p:cNvPr id="465" name="Google Shape;465;p24"/>
          <p:cNvPicPr preferRelativeResize="0"/>
          <p:nvPr/>
        </p:nvPicPr>
        <p:blipFill rotWithShape="1">
          <a:blip r:embed="rId4">
            <a:alphaModFix/>
          </a:blip>
          <a:srcRect b="0" l="0" r="0" t="43750"/>
          <a:stretch/>
        </p:blipFill>
        <p:spPr>
          <a:xfrm>
            <a:off x="175" y="1"/>
            <a:ext cx="9144003" cy="5143501"/>
          </a:xfrm>
          <a:prstGeom prst="rect">
            <a:avLst/>
          </a:prstGeom>
          <a:noFill/>
          <a:ln>
            <a:noFill/>
          </a:ln>
        </p:spPr>
      </p:pic>
      <p:pic>
        <p:nvPicPr>
          <p:cNvPr id="466" name="Google Shape;466;p24"/>
          <p:cNvPicPr preferRelativeResize="0"/>
          <p:nvPr/>
        </p:nvPicPr>
        <p:blipFill rotWithShape="1">
          <a:blip r:embed="rId4">
            <a:alphaModFix/>
          </a:blip>
          <a:srcRect b="0" l="0" r="0" t="43750"/>
          <a:stretch/>
        </p:blipFill>
        <p:spPr>
          <a:xfrm>
            <a:off x="175" y="1"/>
            <a:ext cx="9144003" cy="5143501"/>
          </a:xfrm>
          <a:prstGeom prst="rect">
            <a:avLst/>
          </a:prstGeom>
          <a:noFill/>
          <a:ln>
            <a:noFill/>
          </a:ln>
        </p:spPr>
      </p:pic>
      <p:grpSp>
        <p:nvGrpSpPr>
          <p:cNvPr id="467" name="Google Shape;467;p24"/>
          <p:cNvGrpSpPr/>
          <p:nvPr/>
        </p:nvGrpSpPr>
        <p:grpSpPr>
          <a:xfrm>
            <a:off x="0" y="4831453"/>
            <a:ext cx="9144000" cy="312047"/>
            <a:chOff x="0" y="-38100"/>
            <a:chExt cx="4816593" cy="164371"/>
          </a:xfrm>
        </p:grpSpPr>
        <p:sp>
          <p:nvSpPr>
            <p:cNvPr id="468" name="Google Shape;468;p24"/>
            <p:cNvSpPr/>
            <p:nvPr/>
          </p:nvSpPr>
          <p:spPr>
            <a:xfrm>
              <a:off x="0" y="0"/>
              <a:ext cx="4816592" cy="126271"/>
            </a:xfrm>
            <a:custGeom>
              <a:rect b="b" l="l" r="r" t="t"/>
              <a:pathLst>
                <a:path extrusionOk="0" h="126271" w="4816592">
                  <a:moveTo>
                    <a:pt x="0" y="0"/>
                  </a:moveTo>
                  <a:lnTo>
                    <a:pt x="4816592" y="0"/>
                  </a:lnTo>
                  <a:lnTo>
                    <a:pt x="4816592" y="126271"/>
                  </a:lnTo>
                  <a:lnTo>
                    <a:pt x="0" y="126271"/>
                  </a:lnTo>
                  <a:close/>
                </a:path>
              </a:pathLst>
            </a:custGeom>
            <a:solidFill>
              <a:srgbClr val="DB3825"/>
            </a:solidFill>
            <a:ln>
              <a:noFill/>
            </a:ln>
          </p:spPr>
        </p:sp>
        <p:sp>
          <p:nvSpPr>
            <p:cNvPr id="469" name="Google Shape;469;p24"/>
            <p:cNvSpPr txBox="1"/>
            <p:nvPr/>
          </p:nvSpPr>
          <p:spPr>
            <a:xfrm>
              <a:off x="0" y="-38100"/>
              <a:ext cx="4816593" cy="16437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70" name="Google Shape;470;p24"/>
          <p:cNvGrpSpPr/>
          <p:nvPr/>
        </p:nvGrpSpPr>
        <p:grpSpPr>
          <a:xfrm>
            <a:off x="364662" y="250623"/>
            <a:ext cx="1213337" cy="455123"/>
            <a:chOff x="0" y="-192881"/>
            <a:chExt cx="3235565" cy="1213663"/>
          </a:xfrm>
        </p:grpSpPr>
        <p:grpSp>
          <p:nvGrpSpPr>
            <p:cNvPr id="471" name="Google Shape;471;p24"/>
            <p:cNvGrpSpPr/>
            <p:nvPr/>
          </p:nvGrpSpPr>
          <p:grpSpPr>
            <a:xfrm>
              <a:off x="0" y="-192881"/>
              <a:ext cx="3235565" cy="1213663"/>
              <a:chOff x="0" y="-38100"/>
              <a:chExt cx="639124" cy="239736"/>
            </a:xfrm>
          </p:grpSpPr>
          <p:sp>
            <p:nvSpPr>
              <p:cNvPr id="472" name="Google Shape;472;p24"/>
              <p:cNvSpPr/>
              <p:nvPr/>
            </p:nvSpPr>
            <p:spPr>
              <a:xfrm>
                <a:off x="0" y="0"/>
                <a:ext cx="639124" cy="201636"/>
              </a:xfrm>
              <a:custGeom>
                <a:rect b="b" l="l" r="r" t="t"/>
                <a:pathLst>
                  <a:path extrusionOk="0" h="201636" w="639124">
                    <a:moveTo>
                      <a:pt x="100818" y="0"/>
                    </a:moveTo>
                    <a:lnTo>
                      <a:pt x="538306" y="0"/>
                    </a:lnTo>
                    <a:cubicBezTo>
                      <a:pt x="565044" y="0"/>
                      <a:pt x="590688" y="10622"/>
                      <a:pt x="609595" y="29529"/>
                    </a:cubicBezTo>
                    <a:cubicBezTo>
                      <a:pt x="628502" y="48436"/>
                      <a:pt x="639124" y="74079"/>
                      <a:pt x="639124" y="100818"/>
                    </a:cubicBezTo>
                    <a:lnTo>
                      <a:pt x="639124" y="100818"/>
                    </a:lnTo>
                    <a:cubicBezTo>
                      <a:pt x="639124" y="127557"/>
                      <a:pt x="628502" y="153200"/>
                      <a:pt x="609595" y="172107"/>
                    </a:cubicBezTo>
                    <a:cubicBezTo>
                      <a:pt x="590688" y="191014"/>
                      <a:pt x="565044" y="201636"/>
                      <a:pt x="538306" y="201636"/>
                    </a:cubicBezTo>
                    <a:lnTo>
                      <a:pt x="100818" y="201636"/>
                    </a:lnTo>
                    <a:cubicBezTo>
                      <a:pt x="74079" y="201636"/>
                      <a:pt x="48436" y="191014"/>
                      <a:pt x="29529" y="172107"/>
                    </a:cubicBezTo>
                    <a:cubicBezTo>
                      <a:pt x="10622" y="153200"/>
                      <a:pt x="0" y="127557"/>
                      <a:pt x="0" y="100818"/>
                    </a:cubicBezTo>
                    <a:lnTo>
                      <a:pt x="0" y="100818"/>
                    </a:lnTo>
                    <a:cubicBezTo>
                      <a:pt x="0" y="74079"/>
                      <a:pt x="10622" y="48436"/>
                      <a:pt x="29529" y="29529"/>
                    </a:cubicBezTo>
                    <a:cubicBezTo>
                      <a:pt x="48436" y="10622"/>
                      <a:pt x="74079" y="0"/>
                      <a:pt x="100818" y="0"/>
                    </a:cubicBezTo>
                    <a:close/>
                  </a:path>
                </a:pathLst>
              </a:custGeom>
              <a:solidFill>
                <a:srgbClr val="DB382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3" name="Google Shape;473;p24"/>
              <p:cNvSpPr txBox="1"/>
              <p:nvPr/>
            </p:nvSpPr>
            <p:spPr>
              <a:xfrm>
                <a:off x="0" y="-38100"/>
                <a:ext cx="639124" cy="23973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74" name="Google Shape;474;p24"/>
            <p:cNvSpPr/>
            <p:nvPr/>
          </p:nvSpPr>
          <p:spPr>
            <a:xfrm>
              <a:off x="429845" y="121540"/>
              <a:ext cx="675782" cy="777703"/>
            </a:xfrm>
            <a:custGeom>
              <a:rect b="b" l="l" r="r" t="t"/>
              <a:pathLst>
                <a:path extrusionOk="0" h="777703" w="675782">
                  <a:moveTo>
                    <a:pt x="0" y="0"/>
                  </a:moveTo>
                  <a:lnTo>
                    <a:pt x="675782" y="0"/>
                  </a:lnTo>
                  <a:lnTo>
                    <a:pt x="675782" y="777702"/>
                  </a:lnTo>
                  <a:lnTo>
                    <a:pt x="0" y="777702"/>
                  </a:lnTo>
                  <a:lnTo>
                    <a:pt x="0" y="0"/>
                  </a:lnTo>
                  <a:close/>
                </a:path>
              </a:pathLst>
            </a:custGeom>
            <a:blipFill rotWithShape="1">
              <a:blip r:embed="rId5">
                <a:alphaModFix/>
              </a:blip>
              <a:stretch>
                <a:fillRect b="0" l="0" r="0" t="0"/>
              </a:stretch>
            </a:blipFill>
            <a:ln>
              <a:noFill/>
            </a:ln>
          </p:spPr>
        </p:sp>
        <p:sp>
          <p:nvSpPr>
            <p:cNvPr id="475" name="Google Shape;475;p24"/>
            <p:cNvSpPr txBox="1"/>
            <p:nvPr/>
          </p:nvSpPr>
          <p:spPr>
            <a:xfrm>
              <a:off x="1353695" y="210687"/>
              <a:ext cx="1530733" cy="634332"/>
            </a:xfrm>
            <a:prstGeom prst="rect">
              <a:avLst/>
            </a:prstGeom>
            <a:noFill/>
            <a:ln>
              <a:noFill/>
            </a:ln>
          </p:spPr>
          <p:txBody>
            <a:bodyPr anchorCtr="0" anchor="t" bIns="0" lIns="0" spcFirstLastPara="1" rIns="0" wrap="square" tIns="0">
              <a:spAutoFit/>
            </a:bodyPr>
            <a:lstStyle/>
            <a:p>
              <a:pPr indent="0" lvl="0" marL="0" marR="0" rtl="0" algn="l">
                <a:lnSpc>
                  <a:spcPct val="110017"/>
                </a:lnSpc>
                <a:spcBef>
                  <a:spcPts val="0"/>
                </a:spcBef>
                <a:spcAft>
                  <a:spcPts val="0"/>
                </a:spcAft>
                <a:buNone/>
              </a:pPr>
              <a:r>
                <a:rPr b="1" i="0" lang="en" sz="800" u="none" cap="none" strike="noStrike">
                  <a:solidFill>
                    <a:srgbClr val="FFFFFF"/>
                  </a:solidFill>
                  <a:latin typeface="Lato"/>
                  <a:ea typeface="Lato"/>
                  <a:cs typeface="Lato"/>
                  <a:sym typeface="Lato"/>
                </a:rPr>
                <a:t>University </a:t>
              </a:r>
              <a:endParaRPr sz="700"/>
            </a:p>
            <a:p>
              <a:pPr indent="0" lvl="0" marL="0" marR="0" rtl="0" algn="l">
                <a:lnSpc>
                  <a:spcPct val="110017"/>
                </a:lnSpc>
                <a:spcBef>
                  <a:spcPts val="0"/>
                </a:spcBef>
                <a:spcAft>
                  <a:spcPts val="0"/>
                </a:spcAft>
                <a:buNone/>
              </a:pPr>
              <a:r>
                <a:rPr b="1" i="0" lang="en" sz="800" u="none" cap="none" strike="noStrike">
                  <a:solidFill>
                    <a:srgbClr val="FFFFFF"/>
                  </a:solidFill>
                  <a:latin typeface="Lato"/>
                  <a:ea typeface="Lato"/>
                  <a:cs typeface="Lato"/>
                  <a:sym typeface="Lato"/>
                </a:rPr>
                <a:t>of Phoenix</a:t>
              </a:r>
              <a:endParaRPr sz="700"/>
            </a:p>
          </p:txBody>
        </p:sp>
      </p:grpSp>
      <p:sp>
        <p:nvSpPr>
          <p:cNvPr id="476" name="Google Shape;476;p24"/>
          <p:cNvSpPr txBox="1"/>
          <p:nvPr/>
        </p:nvSpPr>
        <p:spPr>
          <a:xfrm>
            <a:off x="575405" y="3651879"/>
            <a:ext cx="2292063" cy="250825"/>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 sz="1800" u="none" cap="none" strike="noStrike">
                <a:solidFill>
                  <a:srgbClr val="000000"/>
                </a:solidFill>
                <a:latin typeface="Lato"/>
                <a:ea typeface="Lato"/>
                <a:cs typeface="Lato"/>
                <a:sym typeface="Lato"/>
              </a:rPr>
              <a:t>Add a main point</a:t>
            </a:r>
            <a:endParaRPr sz="700"/>
          </a:p>
        </p:txBody>
      </p:sp>
      <p:grpSp>
        <p:nvGrpSpPr>
          <p:cNvPr id="477" name="Google Shape;477;p24"/>
          <p:cNvGrpSpPr/>
          <p:nvPr/>
        </p:nvGrpSpPr>
        <p:grpSpPr>
          <a:xfrm>
            <a:off x="514350" y="1189869"/>
            <a:ext cx="2414173" cy="2106725"/>
            <a:chOff x="0" y="-38100"/>
            <a:chExt cx="1271663" cy="1109715"/>
          </a:xfrm>
        </p:grpSpPr>
        <p:sp>
          <p:nvSpPr>
            <p:cNvPr id="478" name="Google Shape;478;p24"/>
            <p:cNvSpPr/>
            <p:nvPr/>
          </p:nvSpPr>
          <p:spPr>
            <a:xfrm>
              <a:off x="0" y="0"/>
              <a:ext cx="1271663" cy="1071615"/>
            </a:xfrm>
            <a:custGeom>
              <a:rect b="b" l="l" r="r" t="t"/>
              <a:pathLst>
                <a:path extrusionOk="0" h="1071615" w="1271663">
                  <a:moveTo>
                    <a:pt x="0" y="0"/>
                  </a:moveTo>
                  <a:lnTo>
                    <a:pt x="1271663" y="0"/>
                  </a:lnTo>
                  <a:lnTo>
                    <a:pt x="1271663" y="1071615"/>
                  </a:lnTo>
                  <a:lnTo>
                    <a:pt x="0" y="1071615"/>
                  </a:lnTo>
                  <a:close/>
                </a:path>
              </a:pathLst>
            </a:custGeom>
            <a:solidFill>
              <a:srgbClr val="DB3825"/>
            </a:solidFill>
            <a:ln>
              <a:noFill/>
            </a:ln>
          </p:spPr>
        </p:sp>
        <p:sp>
          <p:nvSpPr>
            <p:cNvPr id="479" name="Google Shape;479;p24"/>
            <p:cNvSpPr txBox="1"/>
            <p:nvPr/>
          </p:nvSpPr>
          <p:spPr>
            <a:xfrm>
              <a:off x="0" y="-38100"/>
              <a:ext cx="1271663" cy="110971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80" name="Google Shape;480;p24"/>
          <p:cNvGrpSpPr/>
          <p:nvPr/>
        </p:nvGrpSpPr>
        <p:grpSpPr>
          <a:xfrm>
            <a:off x="3362320" y="1189869"/>
            <a:ext cx="2414173" cy="2106725"/>
            <a:chOff x="0" y="-38100"/>
            <a:chExt cx="1271663" cy="1109715"/>
          </a:xfrm>
        </p:grpSpPr>
        <p:sp>
          <p:nvSpPr>
            <p:cNvPr id="481" name="Google Shape;481;p24"/>
            <p:cNvSpPr/>
            <p:nvPr/>
          </p:nvSpPr>
          <p:spPr>
            <a:xfrm>
              <a:off x="0" y="0"/>
              <a:ext cx="1271663" cy="1071615"/>
            </a:xfrm>
            <a:custGeom>
              <a:rect b="b" l="l" r="r" t="t"/>
              <a:pathLst>
                <a:path extrusionOk="0" h="1071615" w="1271663">
                  <a:moveTo>
                    <a:pt x="0" y="0"/>
                  </a:moveTo>
                  <a:lnTo>
                    <a:pt x="1271663" y="0"/>
                  </a:lnTo>
                  <a:lnTo>
                    <a:pt x="1271663" y="1071615"/>
                  </a:lnTo>
                  <a:lnTo>
                    <a:pt x="0" y="1071615"/>
                  </a:lnTo>
                  <a:close/>
                </a:path>
              </a:pathLst>
            </a:custGeom>
            <a:solidFill>
              <a:srgbClr val="DB3825"/>
            </a:solidFill>
            <a:ln>
              <a:noFill/>
            </a:ln>
          </p:spPr>
        </p:sp>
        <p:sp>
          <p:nvSpPr>
            <p:cNvPr id="482" name="Google Shape;482;p24"/>
            <p:cNvSpPr txBox="1"/>
            <p:nvPr/>
          </p:nvSpPr>
          <p:spPr>
            <a:xfrm>
              <a:off x="0" y="-38100"/>
              <a:ext cx="1271663" cy="110971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83" name="Google Shape;483;p24"/>
          <p:cNvGrpSpPr/>
          <p:nvPr/>
        </p:nvGrpSpPr>
        <p:grpSpPr>
          <a:xfrm>
            <a:off x="6215477" y="1189869"/>
            <a:ext cx="2414173" cy="2106725"/>
            <a:chOff x="0" y="-38100"/>
            <a:chExt cx="1271663" cy="1109715"/>
          </a:xfrm>
        </p:grpSpPr>
        <p:sp>
          <p:nvSpPr>
            <p:cNvPr id="484" name="Google Shape;484;p24"/>
            <p:cNvSpPr/>
            <p:nvPr/>
          </p:nvSpPr>
          <p:spPr>
            <a:xfrm>
              <a:off x="0" y="0"/>
              <a:ext cx="1271663" cy="1071615"/>
            </a:xfrm>
            <a:custGeom>
              <a:rect b="b" l="l" r="r" t="t"/>
              <a:pathLst>
                <a:path extrusionOk="0" h="1071615" w="1271663">
                  <a:moveTo>
                    <a:pt x="0" y="0"/>
                  </a:moveTo>
                  <a:lnTo>
                    <a:pt x="1271663" y="0"/>
                  </a:lnTo>
                  <a:lnTo>
                    <a:pt x="1271663" y="1071615"/>
                  </a:lnTo>
                  <a:lnTo>
                    <a:pt x="0" y="1071615"/>
                  </a:lnTo>
                  <a:close/>
                </a:path>
              </a:pathLst>
            </a:custGeom>
            <a:solidFill>
              <a:srgbClr val="DB3825"/>
            </a:solidFill>
            <a:ln>
              <a:noFill/>
            </a:ln>
          </p:spPr>
        </p:sp>
        <p:sp>
          <p:nvSpPr>
            <p:cNvPr id="485" name="Google Shape;485;p24"/>
            <p:cNvSpPr txBox="1"/>
            <p:nvPr/>
          </p:nvSpPr>
          <p:spPr>
            <a:xfrm>
              <a:off x="0" y="-38100"/>
              <a:ext cx="1271663" cy="110971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86" name="Google Shape;486;p24"/>
          <p:cNvSpPr/>
          <p:nvPr/>
        </p:nvSpPr>
        <p:spPr>
          <a:xfrm>
            <a:off x="613489" y="1375423"/>
            <a:ext cx="2215895" cy="1788615"/>
          </a:xfrm>
          <a:custGeom>
            <a:rect b="b" l="l" r="r" t="t"/>
            <a:pathLst>
              <a:path extrusionOk="0" h="3577230" w="4431790">
                <a:moveTo>
                  <a:pt x="0" y="0"/>
                </a:moveTo>
                <a:lnTo>
                  <a:pt x="4431791" y="0"/>
                </a:lnTo>
                <a:lnTo>
                  <a:pt x="4431791" y="3577230"/>
                </a:lnTo>
                <a:lnTo>
                  <a:pt x="0" y="3577230"/>
                </a:lnTo>
                <a:lnTo>
                  <a:pt x="0" y="0"/>
                </a:lnTo>
                <a:close/>
              </a:path>
            </a:pathLst>
          </a:custGeom>
          <a:blipFill rotWithShape="1">
            <a:blip r:embed="rId6">
              <a:alphaModFix/>
            </a:blip>
            <a:stretch>
              <a:fillRect b="0" l="-10460" r="-10459" t="0"/>
            </a:stretch>
          </a:blipFill>
          <a:ln>
            <a:noFill/>
          </a:ln>
        </p:spPr>
      </p:sp>
      <p:sp>
        <p:nvSpPr>
          <p:cNvPr id="487" name="Google Shape;487;p24"/>
          <p:cNvSpPr/>
          <p:nvPr/>
        </p:nvSpPr>
        <p:spPr>
          <a:xfrm>
            <a:off x="3461458" y="1375423"/>
            <a:ext cx="2215895" cy="1788615"/>
          </a:xfrm>
          <a:custGeom>
            <a:rect b="b" l="l" r="r" t="t"/>
            <a:pathLst>
              <a:path extrusionOk="0" h="3577230" w="4431790">
                <a:moveTo>
                  <a:pt x="0" y="0"/>
                </a:moveTo>
                <a:lnTo>
                  <a:pt x="4431791" y="0"/>
                </a:lnTo>
                <a:lnTo>
                  <a:pt x="4431791" y="3577230"/>
                </a:lnTo>
                <a:lnTo>
                  <a:pt x="0" y="3577230"/>
                </a:lnTo>
                <a:lnTo>
                  <a:pt x="0" y="0"/>
                </a:lnTo>
                <a:close/>
              </a:path>
            </a:pathLst>
          </a:custGeom>
          <a:blipFill rotWithShape="1">
            <a:blip r:embed="rId7">
              <a:alphaModFix/>
            </a:blip>
            <a:stretch>
              <a:fillRect b="0" l="-10460" r="-10459" t="0"/>
            </a:stretch>
          </a:blipFill>
          <a:ln>
            <a:noFill/>
          </a:ln>
        </p:spPr>
      </p:sp>
      <p:sp>
        <p:nvSpPr>
          <p:cNvPr id="488" name="Google Shape;488;p24"/>
          <p:cNvSpPr/>
          <p:nvPr/>
        </p:nvSpPr>
        <p:spPr>
          <a:xfrm>
            <a:off x="6314616" y="1375423"/>
            <a:ext cx="2215895" cy="1788615"/>
          </a:xfrm>
          <a:custGeom>
            <a:rect b="b" l="l" r="r" t="t"/>
            <a:pathLst>
              <a:path extrusionOk="0" h="3577230" w="4431790">
                <a:moveTo>
                  <a:pt x="0" y="0"/>
                </a:moveTo>
                <a:lnTo>
                  <a:pt x="4431791" y="0"/>
                </a:lnTo>
                <a:lnTo>
                  <a:pt x="4431791" y="3577230"/>
                </a:lnTo>
                <a:lnTo>
                  <a:pt x="0" y="3577230"/>
                </a:lnTo>
                <a:lnTo>
                  <a:pt x="0" y="0"/>
                </a:lnTo>
                <a:close/>
              </a:path>
            </a:pathLst>
          </a:custGeom>
          <a:blipFill rotWithShape="1">
            <a:blip r:embed="rId8">
              <a:alphaModFix/>
            </a:blip>
            <a:stretch>
              <a:fillRect b="0" l="-10573" r="-10572" t="0"/>
            </a:stretch>
          </a:blipFill>
          <a:ln>
            <a:noFill/>
          </a:ln>
        </p:spPr>
      </p:sp>
      <p:grpSp>
        <p:nvGrpSpPr>
          <p:cNvPr id="489" name="Google Shape;489;p24"/>
          <p:cNvGrpSpPr/>
          <p:nvPr/>
        </p:nvGrpSpPr>
        <p:grpSpPr>
          <a:xfrm>
            <a:off x="1362648" y="2805249"/>
            <a:ext cx="717576" cy="717577"/>
            <a:chOff x="0" y="0"/>
            <a:chExt cx="812800" cy="812800"/>
          </a:xfrm>
        </p:grpSpPr>
        <p:sp>
          <p:nvSpPr>
            <p:cNvPr id="490" name="Google Shape;490;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382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91" name="Google Shape;491;p24"/>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92" name="Google Shape;492;p24"/>
          <p:cNvGrpSpPr/>
          <p:nvPr/>
        </p:nvGrpSpPr>
        <p:grpSpPr>
          <a:xfrm>
            <a:off x="7063776" y="2805249"/>
            <a:ext cx="717576" cy="717577"/>
            <a:chOff x="0" y="0"/>
            <a:chExt cx="812800" cy="812800"/>
          </a:xfrm>
        </p:grpSpPr>
        <p:sp>
          <p:nvSpPr>
            <p:cNvPr id="493" name="Google Shape;493;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382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94" name="Google Shape;494;p24"/>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95" name="Google Shape;495;p24"/>
          <p:cNvSpPr txBox="1"/>
          <p:nvPr/>
        </p:nvSpPr>
        <p:spPr>
          <a:xfrm>
            <a:off x="6985123" y="3045769"/>
            <a:ext cx="874882" cy="292347"/>
          </a:xfrm>
          <a:prstGeom prst="rect">
            <a:avLst/>
          </a:prstGeom>
          <a:noFill/>
          <a:ln>
            <a:noFill/>
          </a:ln>
        </p:spPr>
        <p:txBody>
          <a:bodyPr anchorCtr="0" anchor="t" bIns="0" lIns="0" spcFirstLastPara="1" rIns="0" wrap="square" tIns="0">
            <a:spAutoFit/>
          </a:bodyPr>
          <a:lstStyle/>
          <a:p>
            <a:pPr indent="0" lvl="0" marL="0" marR="0" rtl="0" algn="ctr">
              <a:lnSpc>
                <a:spcPct val="110004"/>
              </a:lnSpc>
              <a:spcBef>
                <a:spcPts val="0"/>
              </a:spcBef>
              <a:spcAft>
                <a:spcPts val="0"/>
              </a:spcAft>
              <a:buNone/>
            </a:pPr>
            <a:r>
              <a:rPr b="1" i="0" lang="en" sz="2000" u="none" cap="none" strike="noStrike">
                <a:solidFill>
                  <a:srgbClr val="FFFFFF"/>
                </a:solidFill>
                <a:latin typeface="Lato"/>
                <a:ea typeface="Lato"/>
                <a:cs typeface="Lato"/>
                <a:sym typeface="Lato"/>
              </a:rPr>
              <a:t>03.</a:t>
            </a:r>
            <a:endParaRPr sz="700"/>
          </a:p>
        </p:txBody>
      </p:sp>
      <p:grpSp>
        <p:nvGrpSpPr>
          <p:cNvPr id="496" name="Google Shape;496;p24"/>
          <p:cNvGrpSpPr/>
          <p:nvPr/>
        </p:nvGrpSpPr>
        <p:grpSpPr>
          <a:xfrm>
            <a:off x="4210618" y="2805249"/>
            <a:ext cx="717576" cy="717577"/>
            <a:chOff x="0" y="0"/>
            <a:chExt cx="812800" cy="812800"/>
          </a:xfrm>
        </p:grpSpPr>
        <p:sp>
          <p:nvSpPr>
            <p:cNvPr id="497" name="Google Shape;497;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382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98" name="Google Shape;498;p24"/>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99" name="Google Shape;499;p24"/>
          <p:cNvSpPr txBox="1"/>
          <p:nvPr/>
        </p:nvSpPr>
        <p:spPr>
          <a:xfrm>
            <a:off x="6276533" y="3651879"/>
            <a:ext cx="2292063" cy="250825"/>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 sz="1800" u="none" cap="none" strike="noStrike">
                <a:solidFill>
                  <a:srgbClr val="000000"/>
                </a:solidFill>
                <a:latin typeface="Lato"/>
                <a:ea typeface="Lato"/>
                <a:cs typeface="Lato"/>
                <a:sym typeface="Lato"/>
              </a:rPr>
              <a:t>Add a main point</a:t>
            </a:r>
            <a:endParaRPr sz="700"/>
          </a:p>
        </p:txBody>
      </p:sp>
      <p:sp>
        <p:nvSpPr>
          <p:cNvPr id="500" name="Google Shape;500;p24"/>
          <p:cNvSpPr txBox="1"/>
          <p:nvPr/>
        </p:nvSpPr>
        <p:spPr>
          <a:xfrm>
            <a:off x="575405" y="4067931"/>
            <a:ext cx="2292063" cy="2794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 sz="1000" u="none" cap="none" strike="noStrike">
                <a:solidFill>
                  <a:srgbClr val="000000"/>
                </a:solidFill>
                <a:latin typeface="Radley"/>
                <a:ea typeface="Radley"/>
                <a:cs typeface="Radley"/>
                <a:sym typeface="Radley"/>
              </a:rPr>
              <a:t>Briefly elaborate on what you</a:t>
            </a:r>
            <a:endParaRPr sz="700"/>
          </a:p>
          <a:p>
            <a:pPr indent="0" lvl="0" marL="0" marR="0" rtl="0" algn="ctr">
              <a:lnSpc>
                <a:spcPct val="110000"/>
              </a:lnSpc>
              <a:spcBef>
                <a:spcPts val="0"/>
              </a:spcBef>
              <a:spcAft>
                <a:spcPts val="0"/>
              </a:spcAft>
              <a:buNone/>
            </a:pPr>
            <a:r>
              <a:rPr b="0" i="0" lang="en" sz="1000" u="none" cap="none" strike="noStrike">
                <a:solidFill>
                  <a:srgbClr val="000000"/>
                </a:solidFill>
                <a:latin typeface="Radley"/>
                <a:ea typeface="Radley"/>
                <a:cs typeface="Radley"/>
                <a:sym typeface="Radley"/>
              </a:rPr>
              <a:t>want to discuss. </a:t>
            </a:r>
            <a:endParaRPr sz="700"/>
          </a:p>
        </p:txBody>
      </p:sp>
      <p:sp>
        <p:nvSpPr>
          <p:cNvPr id="501" name="Google Shape;501;p24"/>
          <p:cNvSpPr txBox="1"/>
          <p:nvPr/>
        </p:nvSpPr>
        <p:spPr>
          <a:xfrm>
            <a:off x="6276533" y="4067931"/>
            <a:ext cx="2292063" cy="2794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 sz="1000" u="none" cap="none" strike="noStrike">
                <a:solidFill>
                  <a:srgbClr val="000000"/>
                </a:solidFill>
                <a:latin typeface="Radley"/>
                <a:ea typeface="Radley"/>
                <a:cs typeface="Radley"/>
                <a:sym typeface="Radley"/>
              </a:rPr>
              <a:t>Briefly elaborate on what you</a:t>
            </a:r>
            <a:endParaRPr sz="700"/>
          </a:p>
          <a:p>
            <a:pPr indent="0" lvl="0" marL="0" marR="0" rtl="0" algn="ctr">
              <a:lnSpc>
                <a:spcPct val="110000"/>
              </a:lnSpc>
              <a:spcBef>
                <a:spcPts val="0"/>
              </a:spcBef>
              <a:spcAft>
                <a:spcPts val="0"/>
              </a:spcAft>
              <a:buNone/>
            </a:pPr>
            <a:r>
              <a:rPr b="0" i="0" lang="en" sz="1000" u="none" cap="none" strike="noStrike">
                <a:solidFill>
                  <a:srgbClr val="000000"/>
                </a:solidFill>
                <a:latin typeface="Radley"/>
                <a:ea typeface="Radley"/>
                <a:cs typeface="Radley"/>
                <a:sym typeface="Radley"/>
              </a:rPr>
              <a:t>want to discuss. </a:t>
            </a:r>
            <a:endParaRPr sz="700"/>
          </a:p>
        </p:txBody>
      </p:sp>
      <p:sp>
        <p:nvSpPr>
          <p:cNvPr id="502" name="Google Shape;502;p24"/>
          <p:cNvSpPr txBox="1"/>
          <p:nvPr/>
        </p:nvSpPr>
        <p:spPr>
          <a:xfrm>
            <a:off x="3423375" y="3651879"/>
            <a:ext cx="2292063" cy="250825"/>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 sz="1800" u="none" cap="none" strike="noStrike">
                <a:solidFill>
                  <a:srgbClr val="000000"/>
                </a:solidFill>
                <a:latin typeface="Lato"/>
                <a:ea typeface="Lato"/>
                <a:cs typeface="Lato"/>
                <a:sym typeface="Lato"/>
              </a:rPr>
              <a:t>Add a main point</a:t>
            </a:r>
            <a:endParaRPr sz="700"/>
          </a:p>
        </p:txBody>
      </p:sp>
      <p:sp>
        <p:nvSpPr>
          <p:cNvPr id="503" name="Google Shape;503;p24"/>
          <p:cNvSpPr txBox="1"/>
          <p:nvPr/>
        </p:nvSpPr>
        <p:spPr>
          <a:xfrm>
            <a:off x="1283995" y="3045769"/>
            <a:ext cx="874883" cy="292347"/>
          </a:xfrm>
          <a:prstGeom prst="rect">
            <a:avLst/>
          </a:prstGeom>
          <a:noFill/>
          <a:ln>
            <a:noFill/>
          </a:ln>
        </p:spPr>
        <p:txBody>
          <a:bodyPr anchorCtr="0" anchor="t" bIns="0" lIns="0" spcFirstLastPara="1" rIns="0" wrap="square" tIns="0">
            <a:spAutoFit/>
          </a:bodyPr>
          <a:lstStyle/>
          <a:p>
            <a:pPr indent="0" lvl="0" marL="0" marR="0" rtl="0" algn="ctr">
              <a:lnSpc>
                <a:spcPct val="110004"/>
              </a:lnSpc>
              <a:spcBef>
                <a:spcPts val="0"/>
              </a:spcBef>
              <a:spcAft>
                <a:spcPts val="0"/>
              </a:spcAft>
              <a:buNone/>
            </a:pPr>
            <a:r>
              <a:rPr b="1" i="0" lang="en" sz="2000" u="none" cap="none" strike="noStrike">
                <a:solidFill>
                  <a:srgbClr val="FFFFFF"/>
                </a:solidFill>
                <a:latin typeface="Lato"/>
                <a:ea typeface="Lato"/>
                <a:cs typeface="Lato"/>
                <a:sym typeface="Lato"/>
              </a:rPr>
              <a:t>01.</a:t>
            </a:r>
            <a:endParaRPr sz="700"/>
          </a:p>
        </p:txBody>
      </p:sp>
      <p:sp>
        <p:nvSpPr>
          <p:cNvPr id="504" name="Google Shape;504;p24"/>
          <p:cNvSpPr txBox="1"/>
          <p:nvPr/>
        </p:nvSpPr>
        <p:spPr>
          <a:xfrm>
            <a:off x="4131964" y="3045769"/>
            <a:ext cx="874883" cy="292347"/>
          </a:xfrm>
          <a:prstGeom prst="rect">
            <a:avLst/>
          </a:prstGeom>
          <a:noFill/>
          <a:ln>
            <a:noFill/>
          </a:ln>
        </p:spPr>
        <p:txBody>
          <a:bodyPr anchorCtr="0" anchor="t" bIns="0" lIns="0" spcFirstLastPara="1" rIns="0" wrap="square" tIns="0">
            <a:spAutoFit/>
          </a:bodyPr>
          <a:lstStyle/>
          <a:p>
            <a:pPr indent="0" lvl="0" marL="0" marR="0" rtl="0" algn="ctr">
              <a:lnSpc>
                <a:spcPct val="110004"/>
              </a:lnSpc>
              <a:spcBef>
                <a:spcPts val="0"/>
              </a:spcBef>
              <a:spcAft>
                <a:spcPts val="0"/>
              </a:spcAft>
              <a:buNone/>
            </a:pPr>
            <a:r>
              <a:rPr b="1" i="0" lang="en" sz="2000" u="none" cap="none" strike="noStrike">
                <a:solidFill>
                  <a:srgbClr val="FFFFFF"/>
                </a:solidFill>
                <a:latin typeface="Lato"/>
                <a:ea typeface="Lato"/>
                <a:cs typeface="Lato"/>
                <a:sym typeface="Lato"/>
              </a:rPr>
              <a:t>02.</a:t>
            </a:r>
            <a:endParaRPr sz="700"/>
          </a:p>
        </p:txBody>
      </p:sp>
      <p:sp>
        <p:nvSpPr>
          <p:cNvPr id="505" name="Google Shape;505;p24"/>
          <p:cNvSpPr txBox="1"/>
          <p:nvPr/>
        </p:nvSpPr>
        <p:spPr>
          <a:xfrm>
            <a:off x="3423375" y="4067931"/>
            <a:ext cx="2292063" cy="2794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 sz="1000" u="none" cap="none" strike="noStrike">
                <a:solidFill>
                  <a:srgbClr val="000000"/>
                </a:solidFill>
                <a:latin typeface="Radley"/>
                <a:ea typeface="Radley"/>
                <a:cs typeface="Radley"/>
                <a:sym typeface="Radley"/>
              </a:rPr>
              <a:t>Briefly elaborate on what you</a:t>
            </a:r>
            <a:endParaRPr sz="700"/>
          </a:p>
          <a:p>
            <a:pPr indent="0" lvl="0" marL="0" marR="0" rtl="0" algn="ctr">
              <a:lnSpc>
                <a:spcPct val="110000"/>
              </a:lnSpc>
              <a:spcBef>
                <a:spcPts val="0"/>
              </a:spcBef>
              <a:spcAft>
                <a:spcPts val="0"/>
              </a:spcAft>
              <a:buNone/>
            </a:pPr>
            <a:r>
              <a:rPr b="0" i="0" lang="en" sz="1000" u="none" cap="none" strike="noStrike">
                <a:solidFill>
                  <a:srgbClr val="000000"/>
                </a:solidFill>
                <a:latin typeface="Radley"/>
                <a:ea typeface="Radley"/>
                <a:cs typeface="Radley"/>
                <a:sym typeface="Radley"/>
              </a:rPr>
              <a:t>want to discuss. </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100000">
              <a:srgbClr val="F4F4F4"/>
            </a:gs>
          </a:gsLst>
          <a:lin ang="2700000" scaled="0"/>
        </a:gradFill>
      </p:bgPr>
    </p:bg>
    <p:spTree>
      <p:nvGrpSpPr>
        <p:cNvPr id="509" name="Shape 509"/>
        <p:cNvGrpSpPr/>
        <p:nvPr/>
      </p:nvGrpSpPr>
      <p:grpSpPr>
        <a:xfrm>
          <a:off x="0" y="0"/>
          <a:ext cx="0" cy="0"/>
          <a:chOff x="0" y="0"/>
          <a:chExt cx="0" cy="0"/>
        </a:xfrm>
      </p:grpSpPr>
      <p:pic>
        <p:nvPicPr>
          <p:cNvPr id="510" name="Google Shape;510;p25"/>
          <p:cNvPicPr preferRelativeResize="0"/>
          <p:nvPr/>
        </p:nvPicPr>
        <p:blipFill rotWithShape="1">
          <a:blip r:embed="rId3">
            <a:alphaModFix/>
          </a:blip>
          <a:srcRect b="0" l="7381" r="0" t="0"/>
          <a:stretch/>
        </p:blipFill>
        <p:spPr>
          <a:xfrm>
            <a:off x="176" y="0"/>
            <a:ext cx="9143823" cy="5143500"/>
          </a:xfrm>
          <a:prstGeom prst="rect">
            <a:avLst/>
          </a:prstGeom>
          <a:noFill/>
          <a:ln>
            <a:noFill/>
          </a:ln>
        </p:spPr>
      </p:pic>
      <p:pic>
        <p:nvPicPr>
          <p:cNvPr id="511" name="Google Shape;511;p25"/>
          <p:cNvPicPr preferRelativeResize="0"/>
          <p:nvPr/>
        </p:nvPicPr>
        <p:blipFill rotWithShape="1">
          <a:blip r:embed="rId4">
            <a:alphaModFix/>
          </a:blip>
          <a:srcRect b="0" l="0" r="0" t="43750"/>
          <a:stretch/>
        </p:blipFill>
        <p:spPr>
          <a:xfrm>
            <a:off x="175" y="1"/>
            <a:ext cx="9144003" cy="5143501"/>
          </a:xfrm>
          <a:prstGeom prst="rect">
            <a:avLst/>
          </a:prstGeom>
          <a:noFill/>
          <a:ln>
            <a:noFill/>
          </a:ln>
        </p:spPr>
      </p:pic>
      <p:pic>
        <p:nvPicPr>
          <p:cNvPr id="512" name="Google Shape;512;p25"/>
          <p:cNvPicPr preferRelativeResize="0"/>
          <p:nvPr/>
        </p:nvPicPr>
        <p:blipFill rotWithShape="1">
          <a:blip r:embed="rId4">
            <a:alphaModFix/>
          </a:blip>
          <a:srcRect b="0" l="0" r="0" t="43750"/>
          <a:stretch/>
        </p:blipFill>
        <p:spPr>
          <a:xfrm>
            <a:off x="175" y="1"/>
            <a:ext cx="9144003" cy="5143501"/>
          </a:xfrm>
          <a:prstGeom prst="rect">
            <a:avLst/>
          </a:prstGeom>
          <a:noFill/>
          <a:ln>
            <a:noFill/>
          </a:ln>
        </p:spPr>
      </p:pic>
      <p:grpSp>
        <p:nvGrpSpPr>
          <p:cNvPr id="513" name="Google Shape;513;p25"/>
          <p:cNvGrpSpPr/>
          <p:nvPr/>
        </p:nvGrpSpPr>
        <p:grpSpPr>
          <a:xfrm>
            <a:off x="0" y="4831453"/>
            <a:ext cx="9144000" cy="312047"/>
            <a:chOff x="0" y="-38100"/>
            <a:chExt cx="4816593" cy="164371"/>
          </a:xfrm>
        </p:grpSpPr>
        <p:sp>
          <p:nvSpPr>
            <p:cNvPr id="514" name="Google Shape;514;p25"/>
            <p:cNvSpPr/>
            <p:nvPr/>
          </p:nvSpPr>
          <p:spPr>
            <a:xfrm>
              <a:off x="0" y="0"/>
              <a:ext cx="4816592" cy="126271"/>
            </a:xfrm>
            <a:custGeom>
              <a:rect b="b" l="l" r="r" t="t"/>
              <a:pathLst>
                <a:path extrusionOk="0" h="126271" w="4816592">
                  <a:moveTo>
                    <a:pt x="0" y="0"/>
                  </a:moveTo>
                  <a:lnTo>
                    <a:pt x="4816592" y="0"/>
                  </a:lnTo>
                  <a:lnTo>
                    <a:pt x="4816592" y="126271"/>
                  </a:lnTo>
                  <a:lnTo>
                    <a:pt x="0" y="126271"/>
                  </a:lnTo>
                  <a:close/>
                </a:path>
              </a:pathLst>
            </a:custGeom>
            <a:solidFill>
              <a:srgbClr val="DB3825"/>
            </a:solidFill>
            <a:ln>
              <a:noFill/>
            </a:ln>
          </p:spPr>
        </p:sp>
        <p:sp>
          <p:nvSpPr>
            <p:cNvPr id="515" name="Google Shape;515;p25"/>
            <p:cNvSpPr txBox="1"/>
            <p:nvPr/>
          </p:nvSpPr>
          <p:spPr>
            <a:xfrm>
              <a:off x="0" y="-38100"/>
              <a:ext cx="4816593" cy="16437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16" name="Google Shape;516;p25"/>
          <p:cNvGrpSpPr/>
          <p:nvPr/>
        </p:nvGrpSpPr>
        <p:grpSpPr>
          <a:xfrm>
            <a:off x="364662" y="250623"/>
            <a:ext cx="1213337" cy="455123"/>
            <a:chOff x="0" y="-192881"/>
            <a:chExt cx="3235565" cy="1213663"/>
          </a:xfrm>
        </p:grpSpPr>
        <p:grpSp>
          <p:nvGrpSpPr>
            <p:cNvPr id="517" name="Google Shape;517;p25"/>
            <p:cNvGrpSpPr/>
            <p:nvPr/>
          </p:nvGrpSpPr>
          <p:grpSpPr>
            <a:xfrm>
              <a:off x="0" y="-192881"/>
              <a:ext cx="3235565" cy="1213663"/>
              <a:chOff x="0" y="-38100"/>
              <a:chExt cx="639124" cy="239736"/>
            </a:xfrm>
          </p:grpSpPr>
          <p:sp>
            <p:nvSpPr>
              <p:cNvPr id="518" name="Google Shape;518;p25"/>
              <p:cNvSpPr/>
              <p:nvPr/>
            </p:nvSpPr>
            <p:spPr>
              <a:xfrm>
                <a:off x="0" y="0"/>
                <a:ext cx="639124" cy="201636"/>
              </a:xfrm>
              <a:custGeom>
                <a:rect b="b" l="l" r="r" t="t"/>
                <a:pathLst>
                  <a:path extrusionOk="0" h="201636" w="639124">
                    <a:moveTo>
                      <a:pt x="100818" y="0"/>
                    </a:moveTo>
                    <a:lnTo>
                      <a:pt x="538306" y="0"/>
                    </a:lnTo>
                    <a:cubicBezTo>
                      <a:pt x="565044" y="0"/>
                      <a:pt x="590688" y="10622"/>
                      <a:pt x="609595" y="29529"/>
                    </a:cubicBezTo>
                    <a:cubicBezTo>
                      <a:pt x="628502" y="48436"/>
                      <a:pt x="639124" y="74079"/>
                      <a:pt x="639124" y="100818"/>
                    </a:cubicBezTo>
                    <a:lnTo>
                      <a:pt x="639124" y="100818"/>
                    </a:lnTo>
                    <a:cubicBezTo>
                      <a:pt x="639124" y="127557"/>
                      <a:pt x="628502" y="153200"/>
                      <a:pt x="609595" y="172107"/>
                    </a:cubicBezTo>
                    <a:cubicBezTo>
                      <a:pt x="590688" y="191014"/>
                      <a:pt x="565044" y="201636"/>
                      <a:pt x="538306" y="201636"/>
                    </a:cubicBezTo>
                    <a:lnTo>
                      <a:pt x="100818" y="201636"/>
                    </a:lnTo>
                    <a:cubicBezTo>
                      <a:pt x="74079" y="201636"/>
                      <a:pt x="48436" y="191014"/>
                      <a:pt x="29529" y="172107"/>
                    </a:cubicBezTo>
                    <a:cubicBezTo>
                      <a:pt x="10622" y="153200"/>
                      <a:pt x="0" y="127557"/>
                      <a:pt x="0" y="100818"/>
                    </a:cubicBezTo>
                    <a:lnTo>
                      <a:pt x="0" y="100818"/>
                    </a:lnTo>
                    <a:cubicBezTo>
                      <a:pt x="0" y="74079"/>
                      <a:pt x="10622" y="48436"/>
                      <a:pt x="29529" y="29529"/>
                    </a:cubicBezTo>
                    <a:cubicBezTo>
                      <a:pt x="48436" y="10622"/>
                      <a:pt x="74079" y="0"/>
                      <a:pt x="100818" y="0"/>
                    </a:cubicBezTo>
                    <a:close/>
                  </a:path>
                </a:pathLst>
              </a:custGeom>
              <a:solidFill>
                <a:srgbClr val="DB382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19" name="Google Shape;519;p25"/>
              <p:cNvSpPr txBox="1"/>
              <p:nvPr/>
            </p:nvSpPr>
            <p:spPr>
              <a:xfrm>
                <a:off x="0" y="-38100"/>
                <a:ext cx="639124" cy="23973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20" name="Google Shape;520;p25"/>
            <p:cNvSpPr/>
            <p:nvPr/>
          </p:nvSpPr>
          <p:spPr>
            <a:xfrm>
              <a:off x="429845" y="121540"/>
              <a:ext cx="675782" cy="777703"/>
            </a:xfrm>
            <a:custGeom>
              <a:rect b="b" l="l" r="r" t="t"/>
              <a:pathLst>
                <a:path extrusionOk="0" h="777703" w="675782">
                  <a:moveTo>
                    <a:pt x="0" y="0"/>
                  </a:moveTo>
                  <a:lnTo>
                    <a:pt x="675782" y="0"/>
                  </a:lnTo>
                  <a:lnTo>
                    <a:pt x="675782" y="777702"/>
                  </a:lnTo>
                  <a:lnTo>
                    <a:pt x="0" y="777702"/>
                  </a:lnTo>
                  <a:lnTo>
                    <a:pt x="0" y="0"/>
                  </a:lnTo>
                  <a:close/>
                </a:path>
              </a:pathLst>
            </a:custGeom>
            <a:blipFill rotWithShape="1">
              <a:blip r:embed="rId5">
                <a:alphaModFix/>
              </a:blip>
              <a:stretch>
                <a:fillRect b="0" l="0" r="0" t="0"/>
              </a:stretch>
            </a:blipFill>
            <a:ln>
              <a:noFill/>
            </a:ln>
          </p:spPr>
        </p:sp>
        <p:sp>
          <p:nvSpPr>
            <p:cNvPr id="521" name="Google Shape;521;p25"/>
            <p:cNvSpPr txBox="1"/>
            <p:nvPr/>
          </p:nvSpPr>
          <p:spPr>
            <a:xfrm>
              <a:off x="1353695" y="210687"/>
              <a:ext cx="1530733" cy="634332"/>
            </a:xfrm>
            <a:prstGeom prst="rect">
              <a:avLst/>
            </a:prstGeom>
            <a:noFill/>
            <a:ln>
              <a:noFill/>
            </a:ln>
          </p:spPr>
          <p:txBody>
            <a:bodyPr anchorCtr="0" anchor="t" bIns="0" lIns="0" spcFirstLastPara="1" rIns="0" wrap="square" tIns="0">
              <a:spAutoFit/>
            </a:bodyPr>
            <a:lstStyle/>
            <a:p>
              <a:pPr indent="0" lvl="0" marL="0" marR="0" rtl="0" algn="l">
                <a:lnSpc>
                  <a:spcPct val="110017"/>
                </a:lnSpc>
                <a:spcBef>
                  <a:spcPts val="0"/>
                </a:spcBef>
                <a:spcAft>
                  <a:spcPts val="0"/>
                </a:spcAft>
                <a:buNone/>
              </a:pPr>
              <a:r>
                <a:rPr b="1" i="0" lang="en" sz="800" u="none" cap="none" strike="noStrike">
                  <a:solidFill>
                    <a:srgbClr val="FFFFFF"/>
                  </a:solidFill>
                  <a:latin typeface="Lato"/>
                  <a:ea typeface="Lato"/>
                  <a:cs typeface="Lato"/>
                  <a:sym typeface="Lato"/>
                </a:rPr>
                <a:t>University </a:t>
              </a:r>
              <a:endParaRPr sz="700"/>
            </a:p>
            <a:p>
              <a:pPr indent="0" lvl="0" marL="0" marR="0" rtl="0" algn="l">
                <a:lnSpc>
                  <a:spcPct val="110017"/>
                </a:lnSpc>
                <a:spcBef>
                  <a:spcPts val="0"/>
                </a:spcBef>
                <a:spcAft>
                  <a:spcPts val="0"/>
                </a:spcAft>
                <a:buNone/>
              </a:pPr>
              <a:r>
                <a:rPr b="1" i="0" lang="en" sz="800" u="none" cap="none" strike="noStrike">
                  <a:solidFill>
                    <a:srgbClr val="FFFFFF"/>
                  </a:solidFill>
                  <a:latin typeface="Lato"/>
                  <a:ea typeface="Lato"/>
                  <a:cs typeface="Lato"/>
                  <a:sym typeface="Lato"/>
                </a:rPr>
                <a:t>of Phoenix</a:t>
              </a:r>
              <a:endParaRPr sz="700"/>
            </a:p>
          </p:txBody>
        </p:sp>
      </p:grpSp>
      <p:grpSp>
        <p:nvGrpSpPr>
          <p:cNvPr id="522" name="Google Shape;522;p25"/>
          <p:cNvGrpSpPr/>
          <p:nvPr/>
        </p:nvGrpSpPr>
        <p:grpSpPr>
          <a:xfrm rot="-310337">
            <a:off x="4526436" y="454309"/>
            <a:ext cx="3827840" cy="3930381"/>
            <a:chOff x="0" y="-19050"/>
            <a:chExt cx="2188489" cy="2247115"/>
          </a:xfrm>
        </p:grpSpPr>
        <p:sp>
          <p:nvSpPr>
            <p:cNvPr id="523" name="Google Shape;523;p25"/>
            <p:cNvSpPr/>
            <p:nvPr/>
          </p:nvSpPr>
          <p:spPr>
            <a:xfrm>
              <a:off x="0" y="0"/>
              <a:ext cx="2188489" cy="2228065"/>
            </a:xfrm>
            <a:custGeom>
              <a:rect b="b" l="l" r="r" t="t"/>
              <a:pathLst>
                <a:path extrusionOk="0" h="2228065" w="2188489">
                  <a:moveTo>
                    <a:pt x="0" y="0"/>
                  </a:moveTo>
                  <a:lnTo>
                    <a:pt x="2188489" y="0"/>
                  </a:lnTo>
                  <a:lnTo>
                    <a:pt x="2188489" y="2228065"/>
                  </a:lnTo>
                  <a:lnTo>
                    <a:pt x="0" y="2228065"/>
                  </a:lnTo>
                  <a:close/>
                </a:path>
              </a:pathLst>
            </a:custGeom>
            <a:solidFill>
              <a:srgbClr val="FFFFFF"/>
            </a:solidFill>
            <a:ln>
              <a:noFill/>
            </a:ln>
          </p:spPr>
        </p:sp>
        <p:sp>
          <p:nvSpPr>
            <p:cNvPr id="524" name="Google Shape;524;p25"/>
            <p:cNvSpPr txBox="1"/>
            <p:nvPr/>
          </p:nvSpPr>
          <p:spPr>
            <a:xfrm>
              <a:off x="0" y="-19050"/>
              <a:ext cx="2188489" cy="2247115"/>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525" name="Google Shape;525;p25"/>
          <p:cNvPicPr preferRelativeResize="0"/>
          <p:nvPr/>
        </p:nvPicPr>
        <p:blipFill rotWithShape="1">
          <a:blip r:embed="rId6">
            <a:alphaModFix/>
          </a:blip>
          <a:srcRect b="0" l="0" r="0" t="0"/>
          <a:stretch/>
        </p:blipFill>
        <p:spPr>
          <a:xfrm rot="-310337">
            <a:off x="4411104" y="294694"/>
            <a:ext cx="3886043" cy="4200657"/>
          </a:xfrm>
          <a:prstGeom prst="rect">
            <a:avLst/>
          </a:prstGeom>
          <a:noFill/>
          <a:ln>
            <a:noFill/>
          </a:ln>
        </p:spPr>
      </p:pic>
      <p:sp>
        <p:nvSpPr>
          <p:cNvPr id="526" name="Google Shape;526;p25"/>
          <p:cNvSpPr txBox="1"/>
          <p:nvPr/>
        </p:nvSpPr>
        <p:spPr>
          <a:xfrm>
            <a:off x="364662" y="1116057"/>
            <a:ext cx="4521867" cy="621747"/>
          </a:xfrm>
          <a:prstGeom prst="rect">
            <a:avLst/>
          </a:prstGeom>
          <a:noFill/>
          <a:ln>
            <a:noFill/>
          </a:ln>
        </p:spPr>
        <p:txBody>
          <a:bodyPr anchorCtr="0" anchor="t" bIns="0" lIns="0" spcFirstLastPara="1" rIns="0" wrap="square" tIns="0">
            <a:spAutoFit/>
          </a:bodyPr>
          <a:lstStyle/>
          <a:p>
            <a:pPr indent="0" lvl="0" marL="0" marR="0" rtl="0" algn="l">
              <a:lnSpc>
                <a:spcPct val="110009"/>
              </a:lnSpc>
              <a:spcBef>
                <a:spcPts val="0"/>
              </a:spcBef>
              <a:spcAft>
                <a:spcPts val="0"/>
              </a:spcAft>
              <a:buNone/>
            </a:pPr>
            <a:r>
              <a:rPr b="0" i="0" lang="en" sz="4300" u="none" cap="none" strike="noStrike">
                <a:solidFill>
                  <a:srgbClr val="000000"/>
                </a:solidFill>
                <a:latin typeface="Lato Black"/>
                <a:ea typeface="Lato Black"/>
                <a:cs typeface="Lato Black"/>
                <a:sym typeface="Lato Black"/>
              </a:rPr>
              <a:t>Analysis</a:t>
            </a:r>
            <a:endParaRPr sz="700"/>
          </a:p>
        </p:txBody>
      </p:sp>
      <p:grpSp>
        <p:nvGrpSpPr>
          <p:cNvPr id="527" name="Google Shape;527;p25"/>
          <p:cNvGrpSpPr/>
          <p:nvPr/>
        </p:nvGrpSpPr>
        <p:grpSpPr>
          <a:xfrm>
            <a:off x="364650" y="2120725"/>
            <a:ext cx="3389727" cy="2285096"/>
            <a:chOff x="0" y="28575"/>
            <a:chExt cx="8802200" cy="6093589"/>
          </a:xfrm>
        </p:grpSpPr>
        <p:sp>
          <p:nvSpPr>
            <p:cNvPr id="528" name="Google Shape;528;p25"/>
            <p:cNvSpPr txBox="1"/>
            <p:nvPr/>
          </p:nvSpPr>
          <p:spPr>
            <a:xfrm>
              <a:off x="5359400" y="28575"/>
              <a:ext cx="2883900" cy="15516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 sz="1800" u="none" cap="none" strike="noStrike">
                  <a:solidFill>
                    <a:srgbClr val="000000"/>
                  </a:solidFill>
                  <a:latin typeface="Lato"/>
                  <a:ea typeface="Lato"/>
                  <a:cs typeface="Lato"/>
                  <a:sym typeface="Lato"/>
                </a:rPr>
                <a:t>Add a main point</a:t>
              </a:r>
              <a:endParaRPr sz="700"/>
            </a:p>
          </p:txBody>
        </p:sp>
        <p:sp>
          <p:nvSpPr>
            <p:cNvPr id="529" name="Google Shape;529;p25"/>
            <p:cNvSpPr txBox="1"/>
            <p:nvPr/>
          </p:nvSpPr>
          <p:spPr>
            <a:xfrm>
              <a:off x="0" y="28575"/>
              <a:ext cx="2883900" cy="15516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 sz="1800" u="none" cap="none" strike="noStrike">
                  <a:solidFill>
                    <a:srgbClr val="000000"/>
                  </a:solidFill>
                  <a:latin typeface="Lato"/>
                  <a:ea typeface="Lato"/>
                  <a:cs typeface="Lato"/>
                  <a:sym typeface="Lato"/>
                </a:rPr>
                <a:t>Add a main point</a:t>
              </a:r>
              <a:endParaRPr sz="700"/>
            </a:p>
          </p:txBody>
        </p:sp>
        <p:sp>
          <p:nvSpPr>
            <p:cNvPr id="530" name="Google Shape;530;p25"/>
            <p:cNvSpPr txBox="1"/>
            <p:nvPr/>
          </p:nvSpPr>
          <p:spPr>
            <a:xfrm>
              <a:off x="5359400" y="3497742"/>
              <a:ext cx="2883900" cy="15516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 sz="1800" u="none" cap="none" strike="noStrike">
                  <a:solidFill>
                    <a:srgbClr val="000000"/>
                  </a:solidFill>
                  <a:latin typeface="Lato"/>
                  <a:ea typeface="Lato"/>
                  <a:cs typeface="Lato"/>
                  <a:sym typeface="Lato"/>
                </a:rPr>
                <a:t>Add a main point</a:t>
              </a:r>
              <a:endParaRPr sz="700"/>
            </a:p>
          </p:txBody>
        </p:sp>
        <p:sp>
          <p:nvSpPr>
            <p:cNvPr id="531" name="Google Shape;531;p25"/>
            <p:cNvSpPr txBox="1"/>
            <p:nvPr/>
          </p:nvSpPr>
          <p:spPr>
            <a:xfrm>
              <a:off x="0" y="3497742"/>
              <a:ext cx="2883900" cy="15516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 sz="1800" u="none" cap="none" strike="noStrike">
                  <a:solidFill>
                    <a:srgbClr val="000000"/>
                  </a:solidFill>
                  <a:latin typeface="Lato"/>
                  <a:ea typeface="Lato"/>
                  <a:cs typeface="Lato"/>
                  <a:sym typeface="Lato"/>
                </a:rPr>
                <a:t>Add a main point</a:t>
              </a:r>
              <a:endParaRPr sz="700"/>
            </a:p>
          </p:txBody>
        </p:sp>
        <p:sp>
          <p:nvSpPr>
            <p:cNvPr id="532" name="Google Shape;532;p25"/>
            <p:cNvSpPr txBox="1"/>
            <p:nvPr/>
          </p:nvSpPr>
          <p:spPr>
            <a:xfrm>
              <a:off x="5359400" y="1791097"/>
              <a:ext cx="3442800" cy="8619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 sz="1000" u="none" cap="none" strike="noStrike">
                  <a:solidFill>
                    <a:srgbClr val="000000"/>
                  </a:solidFill>
                  <a:latin typeface="Radley"/>
                  <a:ea typeface="Radley"/>
                  <a:cs typeface="Radley"/>
                  <a:sym typeface="Radley"/>
                </a:rPr>
                <a:t>Elaborate on what you want to discuss. </a:t>
              </a:r>
              <a:endParaRPr sz="700"/>
            </a:p>
          </p:txBody>
        </p:sp>
        <p:sp>
          <p:nvSpPr>
            <p:cNvPr id="533" name="Google Shape;533;p25"/>
            <p:cNvSpPr txBox="1"/>
            <p:nvPr/>
          </p:nvSpPr>
          <p:spPr>
            <a:xfrm>
              <a:off x="0" y="1791097"/>
              <a:ext cx="3670200" cy="8619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 sz="1000" u="none" cap="none" strike="noStrike">
                  <a:solidFill>
                    <a:srgbClr val="000000"/>
                  </a:solidFill>
                  <a:latin typeface="Radley"/>
                  <a:ea typeface="Radley"/>
                  <a:cs typeface="Radley"/>
                  <a:sym typeface="Radley"/>
                </a:rPr>
                <a:t>Elaborate on what you want to discuss. </a:t>
              </a:r>
              <a:endParaRPr sz="700"/>
            </a:p>
          </p:txBody>
        </p:sp>
        <p:sp>
          <p:nvSpPr>
            <p:cNvPr id="534" name="Google Shape;534;p25"/>
            <p:cNvSpPr txBox="1"/>
            <p:nvPr/>
          </p:nvSpPr>
          <p:spPr>
            <a:xfrm>
              <a:off x="5359400" y="5260264"/>
              <a:ext cx="3239400" cy="8619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 sz="1000" u="none" cap="none" strike="noStrike">
                  <a:solidFill>
                    <a:srgbClr val="000000"/>
                  </a:solidFill>
                  <a:latin typeface="Radley"/>
                  <a:ea typeface="Radley"/>
                  <a:cs typeface="Radley"/>
                  <a:sym typeface="Radley"/>
                </a:rPr>
                <a:t>Elaborate on what you want to discuss. </a:t>
              </a:r>
              <a:endParaRPr sz="700"/>
            </a:p>
          </p:txBody>
        </p:sp>
        <p:sp>
          <p:nvSpPr>
            <p:cNvPr id="535" name="Google Shape;535;p25"/>
            <p:cNvSpPr txBox="1"/>
            <p:nvPr/>
          </p:nvSpPr>
          <p:spPr>
            <a:xfrm>
              <a:off x="0" y="5260264"/>
              <a:ext cx="3442800" cy="8619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 sz="1000" u="none" cap="none" strike="noStrike">
                  <a:solidFill>
                    <a:srgbClr val="000000"/>
                  </a:solidFill>
                  <a:latin typeface="Radley"/>
                  <a:ea typeface="Radley"/>
                  <a:cs typeface="Radley"/>
                  <a:sym typeface="Radley"/>
                </a:rPr>
                <a:t>Elaborate on what you want to discuss. </a:t>
              </a:r>
              <a:endParaRPr sz="700"/>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6E6"/>
        </a:solidFill>
      </p:bgPr>
    </p:bg>
    <p:spTree>
      <p:nvGrpSpPr>
        <p:cNvPr id="539" name="Shape 539"/>
        <p:cNvGrpSpPr/>
        <p:nvPr/>
      </p:nvGrpSpPr>
      <p:grpSpPr>
        <a:xfrm>
          <a:off x="0" y="0"/>
          <a:ext cx="0" cy="0"/>
          <a:chOff x="0" y="0"/>
          <a:chExt cx="0" cy="0"/>
        </a:xfrm>
      </p:grpSpPr>
      <p:pic>
        <p:nvPicPr>
          <p:cNvPr id="540" name="Google Shape;540;p26"/>
          <p:cNvPicPr preferRelativeResize="0"/>
          <p:nvPr/>
        </p:nvPicPr>
        <p:blipFill rotWithShape="1">
          <a:blip r:embed="rId3">
            <a:alphaModFix/>
          </a:blip>
          <a:srcRect b="49565" l="401" r="20881" t="15467"/>
          <a:stretch/>
        </p:blipFill>
        <p:spPr>
          <a:xfrm>
            <a:off x="-83344" y="-39543"/>
            <a:ext cx="9310687" cy="2755612"/>
          </a:xfrm>
          <a:prstGeom prst="rect">
            <a:avLst/>
          </a:prstGeom>
          <a:noFill/>
          <a:ln>
            <a:noFill/>
          </a:ln>
        </p:spPr>
      </p:pic>
      <p:pic>
        <p:nvPicPr>
          <p:cNvPr id="541" name="Google Shape;541;p26"/>
          <p:cNvPicPr preferRelativeResize="0"/>
          <p:nvPr/>
        </p:nvPicPr>
        <p:blipFill rotWithShape="1">
          <a:blip r:embed="rId4">
            <a:alphaModFix/>
          </a:blip>
          <a:srcRect b="0" l="0" r="0" t="43750"/>
          <a:stretch/>
        </p:blipFill>
        <p:spPr>
          <a:xfrm>
            <a:off x="-83350" y="1"/>
            <a:ext cx="9144003" cy="5143501"/>
          </a:xfrm>
          <a:prstGeom prst="rect">
            <a:avLst/>
          </a:prstGeom>
          <a:noFill/>
          <a:ln>
            <a:noFill/>
          </a:ln>
        </p:spPr>
      </p:pic>
      <p:pic>
        <p:nvPicPr>
          <p:cNvPr id="542" name="Google Shape;542;p26"/>
          <p:cNvPicPr preferRelativeResize="0"/>
          <p:nvPr/>
        </p:nvPicPr>
        <p:blipFill rotWithShape="1">
          <a:blip r:embed="rId4">
            <a:alphaModFix/>
          </a:blip>
          <a:srcRect b="0" l="0" r="0" t="43750"/>
          <a:stretch/>
        </p:blipFill>
        <p:spPr>
          <a:xfrm>
            <a:off x="-83350" y="1"/>
            <a:ext cx="9144003" cy="5143501"/>
          </a:xfrm>
          <a:prstGeom prst="rect">
            <a:avLst/>
          </a:prstGeom>
          <a:noFill/>
          <a:ln>
            <a:noFill/>
          </a:ln>
        </p:spPr>
      </p:pic>
      <p:grpSp>
        <p:nvGrpSpPr>
          <p:cNvPr id="543" name="Google Shape;543;p26"/>
          <p:cNvGrpSpPr/>
          <p:nvPr/>
        </p:nvGrpSpPr>
        <p:grpSpPr>
          <a:xfrm>
            <a:off x="364662" y="250623"/>
            <a:ext cx="1213337" cy="455123"/>
            <a:chOff x="0" y="-192881"/>
            <a:chExt cx="3235565" cy="1213663"/>
          </a:xfrm>
        </p:grpSpPr>
        <p:grpSp>
          <p:nvGrpSpPr>
            <p:cNvPr id="544" name="Google Shape;544;p26"/>
            <p:cNvGrpSpPr/>
            <p:nvPr/>
          </p:nvGrpSpPr>
          <p:grpSpPr>
            <a:xfrm>
              <a:off x="0" y="-192881"/>
              <a:ext cx="3235565" cy="1213663"/>
              <a:chOff x="0" y="-38100"/>
              <a:chExt cx="639124" cy="239736"/>
            </a:xfrm>
          </p:grpSpPr>
          <p:sp>
            <p:nvSpPr>
              <p:cNvPr id="545" name="Google Shape;545;p26"/>
              <p:cNvSpPr/>
              <p:nvPr/>
            </p:nvSpPr>
            <p:spPr>
              <a:xfrm>
                <a:off x="0" y="0"/>
                <a:ext cx="639124" cy="201636"/>
              </a:xfrm>
              <a:custGeom>
                <a:rect b="b" l="l" r="r" t="t"/>
                <a:pathLst>
                  <a:path extrusionOk="0" h="201636" w="639124">
                    <a:moveTo>
                      <a:pt x="100818" y="0"/>
                    </a:moveTo>
                    <a:lnTo>
                      <a:pt x="538306" y="0"/>
                    </a:lnTo>
                    <a:cubicBezTo>
                      <a:pt x="565044" y="0"/>
                      <a:pt x="590688" y="10622"/>
                      <a:pt x="609595" y="29529"/>
                    </a:cubicBezTo>
                    <a:cubicBezTo>
                      <a:pt x="628502" y="48436"/>
                      <a:pt x="639124" y="74079"/>
                      <a:pt x="639124" y="100818"/>
                    </a:cubicBezTo>
                    <a:lnTo>
                      <a:pt x="639124" y="100818"/>
                    </a:lnTo>
                    <a:cubicBezTo>
                      <a:pt x="639124" y="127557"/>
                      <a:pt x="628502" y="153200"/>
                      <a:pt x="609595" y="172107"/>
                    </a:cubicBezTo>
                    <a:cubicBezTo>
                      <a:pt x="590688" y="191014"/>
                      <a:pt x="565044" y="201636"/>
                      <a:pt x="538306" y="201636"/>
                    </a:cubicBezTo>
                    <a:lnTo>
                      <a:pt x="100818" y="201636"/>
                    </a:lnTo>
                    <a:cubicBezTo>
                      <a:pt x="74079" y="201636"/>
                      <a:pt x="48436" y="191014"/>
                      <a:pt x="29529" y="172107"/>
                    </a:cubicBezTo>
                    <a:cubicBezTo>
                      <a:pt x="10622" y="153200"/>
                      <a:pt x="0" y="127557"/>
                      <a:pt x="0" y="100818"/>
                    </a:cubicBezTo>
                    <a:lnTo>
                      <a:pt x="0" y="100818"/>
                    </a:lnTo>
                    <a:cubicBezTo>
                      <a:pt x="0" y="74079"/>
                      <a:pt x="10622" y="48436"/>
                      <a:pt x="29529" y="29529"/>
                    </a:cubicBezTo>
                    <a:cubicBezTo>
                      <a:pt x="48436" y="10622"/>
                      <a:pt x="74079" y="0"/>
                      <a:pt x="100818" y="0"/>
                    </a:cubicBezTo>
                    <a:close/>
                  </a:path>
                </a:pathLst>
              </a:custGeom>
              <a:solidFill>
                <a:srgbClr val="DB382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46" name="Google Shape;546;p26"/>
              <p:cNvSpPr txBox="1"/>
              <p:nvPr/>
            </p:nvSpPr>
            <p:spPr>
              <a:xfrm>
                <a:off x="0" y="-38100"/>
                <a:ext cx="639124" cy="23973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47" name="Google Shape;547;p26"/>
            <p:cNvSpPr/>
            <p:nvPr/>
          </p:nvSpPr>
          <p:spPr>
            <a:xfrm>
              <a:off x="429845" y="121540"/>
              <a:ext cx="675782" cy="777703"/>
            </a:xfrm>
            <a:custGeom>
              <a:rect b="b" l="l" r="r" t="t"/>
              <a:pathLst>
                <a:path extrusionOk="0" h="777703" w="675782">
                  <a:moveTo>
                    <a:pt x="0" y="0"/>
                  </a:moveTo>
                  <a:lnTo>
                    <a:pt x="675782" y="0"/>
                  </a:lnTo>
                  <a:lnTo>
                    <a:pt x="675782" y="777702"/>
                  </a:lnTo>
                  <a:lnTo>
                    <a:pt x="0" y="777702"/>
                  </a:lnTo>
                  <a:lnTo>
                    <a:pt x="0" y="0"/>
                  </a:lnTo>
                  <a:close/>
                </a:path>
              </a:pathLst>
            </a:custGeom>
            <a:blipFill rotWithShape="1">
              <a:blip r:embed="rId5">
                <a:alphaModFix/>
              </a:blip>
              <a:stretch>
                <a:fillRect b="0" l="0" r="0" t="0"/>
              </a:stretch>
            </a:blipFill>
            <a:ln>
              <a:noFill/>
            </a:ln>
          </p:spPr>
        </p:sp>
        <p:sp>
          <p:nvSpPr>
            <p:cNvPr id="548" name="Google Shape;548;p26"/>
            <p:cNvSpPr txBox="1"/>
            <p:nvPr/>
          </p:nvSpPr>
          <p:spPr>
            <a:xfrm>
              <a:off x="1353695" y="210687"/>
              <a:ext cx="1530733" cy="634332"/>
            </a:xfrm>
            <a:prstGeom prst="rect">
              <a:avLst/>
            </a:prstGeom>
            <a:noFill/>
            <a:ln>
              <a:noFill/>
            </a:ln>
          </p:spPr>
          <p:txBody>
            <a:bodyPr anchorCtr="0" anchor="t" bIns="0" lIns="0" spcFirstLastPara="1" rIns="0" wrap="square" tIns="0">
              <a:spAutoFit/>
            </a:bodyPr>
            <a:lstStyle/>
            <a:p>
              <a:pPr indent="0" lvl="0" marL="0" marR="0" rtl="0" algn="l">
                <a:lnSpc>
                  <a:spcPct val="110017"/>
                </a:lnSpc>
                <a:spcBef>
                  <a:spcPts val="0"/>
                </a:spcBef>
                <a:spcAft>
                  <a:spcPts val="0"/>
                </a:spcAft>
                <a:buNone/>
              </a:pPr>
              <a:r>
                <a:rPr b="1" i="0" lang="en" sz="800" u="none" cap="none" strike="noStrike">
                  <a:solidFill>
                    <a:srgbClr val="FFFFFF"/>
                  </a:solidFill>
                  <a:latin typeface="Lato"/>
                  <a:ea typeface="Lato"/>
                  <a:cs typeface="Lato"/>
                  <a:sym typeface="Lato"/>
                </a:rPr>
                <a:t>University </a:t>
              </a:r>
              <a:endParaRPr sz="700"/>
            </a:p>
            <a:p>
              <a:pPr indent="0" lvl="0" marL="0" marR="0" rtl="0" algn="l">
                <a:lnSpc>
                  <a:spcPct val="110017"/>
                </a:lnSpc>
                <a:spcBef>
                  <a:spcPts val="0"/>
                </a:spcBef>
                <a:spcAft>
                  <a:spcPts val="0"/>
                </a:spcAft>
                <a:buNone/>
              </a:pPr>
              <a:r>
                <a:rPr b="1" i="0" lang="en" sz="800" u="none" cap="none" strike="noStrike">
                  <a:solidFill>
                    <a:srgbClr val="FFFFFF"/>
                  </a:solidFill>
                  <a:latin typeface="Lato"/>
                  <a:ea typeface="Lato"/>
                  <a:cs typeface="Lato"/>
                  <a:sym typeface="Lato"/>
                </a:rPr>
                <a:t>of Phoenix</a:t>
              </a:r>
              <a:endParaRPr sz="700"/>
            </a:p>
          </p:txBody>
        </p:sp>
      </p:grpSp>
      <p:sp>
        <p:nvSpPr>
          <p:cNvPr id="549" name="Google Shape;549;p26"/>
          <p:cNvSpPr txBox="1"/>
          <p:nvPr/>
        </p:nvSpPr>
        <p:spPr>
          <a:xfrm>
            <a:off x="514350" y="971550"/>
            <a:ext cx="4591050" cy="1226585"/>
          </a:xfrm>
          <a:prstGeom prst="rect">
            <a:avLst/>
          </a:prstGeom>
          <a:noFill/>
          <a:ln>
            <a:noFill/>
          </a:ln>
        </p:spPr>
        <p:txBody>
          <a:bodyPr anchorCtr="0" anchor="t" bIns="0" lIns="0" spcFirstLastPara="1" rIns="0" wrap="square" tIns="0">
            <a:spAutoFit/>
          </a:bodyPr>
          <a:lstStyle/>
          <a:p>
            <a:pPr indent="0" lvl="0" marL="0" marR="0" rtl="0" algn="l">
              <a:lnSpc>
                <a:spcPct val="110009"/>
              </a:lnSpc>
              <a:spcBef>
                <a:spcPts val="0"/>
              </a:spcBef>
              <a:spcAft>
                <a:spcPts val="0"/>
              </a:spcAft>
              <a:buNone/>
            </a:pPr>
            <a:r>
              <a:rPr b="0" i="0" lang="en" sz="4300" u="none" cap="none" strike="noStrike">
                <a:solidFill>
                  <a:srgbClr val="000000"/>
                </a:solidFill>
                <a:latin typeface="Lato Black"/>
                <a:ea typeface="Lato Black"/>
                <a:cs typeface="Lato Black"/>
                <a:sym typeface="Lato Black"/>
              </a:rPr>
              <a:t>Write your</a:t>
            </a:r>
            <a:endParaRPr sz="700"/>
          </a:p>
          <a:p>
            <a:pPr indent="0" lvl="0" marL="0" marR="0" rtl="0" algn="l">
              <a:lnSpc>
                <a:spcPct val="110009"/>
              </a:lnSpc>
              <a:spcBef>
                <a:spcPts val="0"/>
              </a:spcBef>
              <a:spcAft>
                <a:spcPts val="0"/>
              </a:spcAft>
              <a:buNone/>
            </a:pPr>
            <a:r>
              <a:rPr b="0" i="0" lang="en" sz="4300" u="none" cap="none" strike="noStrike">
                <a:solidFill>
                  <a:srgbClr val="000000"/>
                </a:solidFill>
                <a:latin typeface="Lato Black"/>
                <a:ea typeface="Lato Black"/>
                <a:cs typeface="Lato Black"/>
                <a:sym typeface="Lato Black"/>
              </a:rPr>
              <a:t>topic or idea</a:t>
            </a:r>
            <a:endParaRPr sz="700"/>
          </a:p>
        </p:txBody>
      </p:sp>
      <p:grpSp>
        <p:nvGrpSpPr>
          <p:cNvPr id="550" name="Google Shape;550;p26"/>
          <p:cNvGrpSpPr/>
          <p:nvPr/>
        </p:nvGrpSpPr>
        <p:grpSpPr>
          <a:xfrm>
            <a:off x="0" y="4831453"/>
            <a:ext cx="9144000" cy="312047"/>
            <a:chOff x="0" y="-38100"/>
            <a:chExt cx="4816593" cy="164371"/>
          </a:xfrm>
        </p:grpSpPr>
        <p:sp>
          <p:nvSpPr>
            <p:cNvPr id="551" name="Google Shape;551;p26"/>
            <p:cNvSpPr/>
            <p:nvPr/>
          </p:nvSpPr>
          <p:spPr>
            <a:xfrm>
              <a:off x="0" y="0"/>
              <a:ext cx="4816592" cy="126271"/>
            </a:xfrm>
            <a:custGeom>
              <a:rect b="b" l="l" r="r" t="t"/>
              <a:pathLst>
                <a:path extrusionOk="0" h="126271" w="4816592">
                  <a:moveTo>
                    <a:pt x="0" y="0"/>
                  </a:moveTo>
                  <a:lnTo>
                    <a:pt x="4816592" y="0"/>
                  </a:lnTo>
                  <a:lnTo>
                    <a:pt x="4816592" y="126271"/>
                  </a:lnTo>
                  <a:lnTo>
                    <a:pt x="0" y="126271"/>
                  </a:lnTo>
                  <a:close/>
                </a:path>
              </a:pathLst>
            </a:custGeom>
            <a:solidFill>
              <a:srgbClr val="DB3825"/>
            </a:solidFill>
            <a:ln>
              <a:noFill/>
            </a:ln>
          </p:spPr>
        </p:sp>
        <p:sp>
          <p:nvSpPr>
            <p:cNvPr id="552" name="Google Shape;552;p26"/>
            <p:cNvSpPr txBox="1"/>
            <p:nvPr/>
          </p:nvSpPr>
          <p:spPr>
            <a:xfrm>
              <a:off x="0" y="-38100"/>
              <a:ext cx="4816593" cy="16437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53" name="Google Shape;553;p26"/>
          <p:cNvSpPr txBox="1"/>
          <p:nvPr/>
        </p:nvSpPr>
        <p:spPr>
          <a:xfrm>
            <a:off x="514350" y="3961062"/>
            <a:ext cx="1478284" cy="250825"/>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 sz="1800" u="none" cap="none" strike="noStrike">
                <a:solidFill>
                  <a:srgbClr val="000000"/>
                </a:solidFill>
                <a:latin typeface="Lato"/>
                <a:ea typeface="Lato"/>
                <a:cs typeface="Lato"/>
                <a:sym typeface="Lato"/>
              </a:rPr>
              <a:t>Topic One</a:t>
            </a:r>
            <a:endParaRPr sz="700"/>
          </a:p>
        </p:txBody>
      </p:sp>
      <p:sp>
        <p:nvSpPr>
          <p:cNvPr id="554" name="Google Shape;554;p26"/>
          <p:cNvSpPr txBox="1"/>
          <p:nvPr/>
        </p:nvSpPr>
        <p:spPr>
          <a:xfrm>
            <a:off x="514350" y="4358990"/>
            <a:ext cx="1325776" cy="2794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 sz="1000" u="none" cap="none" strike="noStrike">
                <a:solidFill>
                  <a:srgbClr val="DB3825"/>
                </a:solidFill>
                <a:latin typeface="Radley"/>
                <a:ea typeface="Radley"/>
                <a:cs typeface="Radley"/>
                <a:sym typeface="Radley"/>
              </a:rPr>
              <a:t>Elaborate on what you want to discuss. </a:t>
            </a:r>
            <a:endParaRPr sz="700"/>
          </a:p>
        </p:txBody>
      </p:sp>
      <p:sp>
        <p:nvSpPr>
          <p:cNvPr id="555" name="Google Shape;555;p26"/>
          <p:cNvSpPr txBox="1"/>
          <p:nvPr/>
        </p:nvSpPr>
        <p:spPr>
          <a:xfrm>
            <a:off x="514350" y="3086903"/>
            <a:ext cx="1478284" cy="621747"/>
          </a:xfrm>
          <a:prstGeom prst="rect">
            <a:avLst/>
          </a:prstGeom>
          <a:noFill/>
          <a:ln>
            <a:noFill/>
          </a:ln>
        </p:spPr>
        <p:txBody>
          <a:bodyPr anchorCtr="0" anchor="t" bIns="0" lIns="0" spcFirstLastPara="1" rIns="0" wrap="square" tIns="0">
            <a:spAutoFit/>
          </a:bodyPr>
          <a:lstStyle/>
          <a:p>
            <a:pPr indent="0" lvl="0" marL="0" marR="0" rtl="0" algn="l">
              <a:lnSpc>
                <a:spcPct val="110009"/>
              </a:lnSpc>
              <a:spcBef>
                <a:spcPts val="0"/>
              </a:spcBef>
              <a:spcAft>
                <a:spcPts val="0"/>
              </a:spcAft>
              <a:buNone/>
            </a:pPr>
            <a:r>
              <a:rPr b="0" i="0" lang="en" sz="4300" u="none" cap="none" strike="noStrike">
                <a:solidFill>
                  <a:srgbClr val="000000"/>
                </a:solidFill>
                <a:latin typeface="Lato Black"/>
                <a:ea typeface="Lato Black"/>
                <a:cs typeface="Lato Black"/>
                <a:sym typeface="Lato Black"/>
              </a:rPr>
              <a:t>01.</a:t>
            </a:r>
            <a:endParaRPr sz="700"/>
          </a:p>
        </p:txBody>
      </p:sp>
      <p:sp>
        <p:nvSpPr>
          <p:cNvPr id="556" name="Google Shape;556;p26"/>
          <p:cNvSpPr txBox="1"/>
          <p:nvPr/>
        </p:nvSpPr>
        <p:spPr>
          <a:xfrm>
            <a:off x="5042486" y="3961062"/>
            <a:ext cx="1478284" cy="250825"/>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 sz="1800" u="none" cap="none" strike="noStrike">
                <a:solidFill>
                  <a:srgbClr val="000000"/>
                </a:solidFill>
                <a:latin typeface="Lato"/>
                <a:ea typeface="Lato"/>
                <a:cs typeface="Lato"/>
                <a:sym typeface="Lato"/>
              </a:rPr>
              <a:t>Topic Three</a:t>
            </a:r>
            <a:endParaRPr sz="700"/>
          </a:p>
        </p:txBody>
      </p:sp>
      <p:sp>
        <p:nvSpPr>
          <p:cNvPr id="557" name="Google Shape;557;p26"/>
          <p:cNvSpPr txBox="1"/>
          <p:nvPr/>
        </p:nvSpPr>
        <p:spPr>
          <a:xfrm>
            <a:off x="5042486" y="4358990"/>
            <a:ext cx="1325776" cy="2794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 sz="1000" u="none" cap="none" strike="noStrike">
                <a:solidFill>
                  <a:srgbClr val="DB3825"/>
                </a:solidFill>
                <a:latin typeface="Radley"/>
                <a:ea typeface="Radley"/>
                <a:cs typeface="Radley"/>
                <a:sym typeface="Radley"/>
              </a:rPr>
              <a:t>Elaborate on what you want to discuss. </a:t>
            </a:r>
            <a:endParaRPr sz="700"/>
          </a:p>
        </p:txBody>
      </p:sp>
      <p:sp>
        <p:nvSpPr>
          <p:cNvPr id="558" name="Google Shape;558;p26"/>
          <p:cNvSpPr txBox="1"/>
          <p:nvPr/>
        </p:nvSpPr>
        <p:spPr>
          <a:xfrm>
            <a:off x="5042486" y="3086902"/>
            <a:ext cx="1478284" cy="616887"/>
          </a:xfrm>
          <a:prstGeom prst="rect">
            <a:avLst/>
          </a:prstGeom>
          <a:noFill/>
          <a:ln>
            <a:noFill/>
          </a:ln>
        </p:spPr>
        <p:txBody>
          <a:bodyPr anchorCtr="0" anchor="t" bIns="0" lIns="0" spcFirstLastPara="1" rIns="0" wrap="square" tIns="0">
            <a:spAutoFit/>
          </a:bodyPr>
          <a:lstStyle/>
          <a:p>
            <a:pPr indent="0" lvl="0" marL="0" marR="0" rtl="0" algn="l">
              <a:lnSpc>
                <a:spcPct val="110009"/>
              </a:lnSpc>
              <a:spcBef>
                <a:spcPts val="0"/>
              </a:spcBef>
              <a:spcAft>
                <a:spcPts val="0"/>
              </a:spcAft>
              <a:buNone/>
            </a:pPr>
            <a:r>
              <a:rPr b="0" i="0" lang="en" sz="4300" u="none" cap="none" strike="noStrike">
                <a:solidFill>
                  <a:srgbClr val="000000"/>
                </a:solidFill>
                <a:latin typeface="Lato Black"/>
                <a:ea typeface="Lato Black"/>
                <a:cs typeface="Lato Black"/>
                <a:sym typeface="Lato Black"/>
              </a:rPr>
              <a:t>03.</a:t>
            </a:r>
            <a:endParaRPr sz="700"/>
          </a:p>
        </p:txBody>
      </p:sp>
      <p:sp>
        <p:nvSpPr>
          <p:cNvPr id="559" name="Google Shape;559;p26"/>
          <p:cNvSpPr txBox="1"/>
          <p:nvPr/>
        </p:nvSpPr>
        <p:spPr>
          <a:xfrm>
            <a:off x="2778418" y="3961062"/>
            <a:ext cx="1478284" cy="250825"/>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 sz="1800" u="none" cap="none" strike="noStrike">
                <a:solidFill>
                  <a:srgbClr val="000000"/>
                </a:solidFill>
                <a:latin typeface="Lato"/>
                <a:ea typeface="Lato"/>
                <a:cs typeface="Lato"/>
                <a:sym typeface="Lato"/>
              </a:rPr>
              <a:t>Topic Two</a:t>
            </a:r>
            <a:endParaRPr sz="700"/>
          </a:p>
        </p:txBody>
      </p:sp>
      <p:sp>
        <p:nvSpPr>
          <p:cNvPr id="560" name="Google Shape;560;p26"/>
          <p:cNvSpPr txBox="1"/>
          <p:nvPr/>
        </p:nvSpPr>
        <p:spPr>
          <a:xfrm>
            <a:off x="2778418" y="4358990"/>
            <a:ext cx="1325776" cy="2794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 sz="1000" u="none" cap="none" strike="noStrike">
                <a:solidFill>
                  <a:srgbClr val="DB3825"/>
                </a:solidFill>
                <a:latin typeface="Radley"/>
                <a:ea typeface="Radley"/>
                <a:cs typeface="Radley"/>
                <a:sym typeface="Radley"/>
              </a:rPr>
              <a:t>Elaborate on what you want to discuss. </a:t>
            </a:r>
            <a:endParaRPr sz="700"/>
          </a:p>
        </p:txBody>
      </p:sp>
      <p:sp>
        <p:nvSpPr>
          <p:cNvPr id="561" name="Google Shape;561;p26"/>
          <p:cNvSpPr txBox="1"/>
          <p:nvPr/>
        </p:nvSpPr>
        <p:spPr>
          <a:xfrm>
            <a:off x="2778418" y="3086902"/>
            <a:ext cx="1478284" cy="616887"/>
          </a:xfrm>
          <a:prstGeom prst="rect">
            <a:avLst/>
          </a:prstGeom>
          <a:noFill/>
          <a:ln>
            <a:noFill/>
          </a:ln>
        </p:spPr>
        <p:txBody>
          <a:bodyPr anchorCtr="0" anchor="t" bIns="0" lIns="0" spcFirstLastPara="1" rIns="0" wrap="square" tIns="0">
            <a:spAutoFit/>
          </a:bodyPr>
          <a:lstStyle/>
          <a:p>
            <a:pPr indent="0" lvl="0" marL="0" marR="0" rtl="0" algn="l">
              <a:lnSpc>
                <a:spcPct val="110009"/>
              </a:lnSpc>
              <a:spcBef>
                <a:spcPts val="0"/>
              </a:spcBef>
              <a:spcAft>
                <a:spcPts val="0"/>
              </a:spcAft>
              <a:buNone/>
            </a:pPr>
            <a:r>
              <a:rPr b="0" i="0" lang="en" sz="4300" u="none" cap="none" strike="noStrike">
                <a:solidFill>
                  <a:srgbClr val="000000"/>
                </a:solidFill>
                <a:latin typeface="Lato Black"/>
                <a:ea typeface="Lato Black"/>
                <a:cs typeface="Lato Black"/>
                <a:sym typeface="Lato Black"/>
              </a:rPr>
              <a:t>02.</a:t>
            </a:r>
            <a:endParaRPr sz="700"/>
          </a:p>
        </p:txBody>
      </p:sp>
      <p:sp>
        <p:nvSpPr>
          <p:cNvPr id="562" name="Google Shape;562;p26"/>
          <p:cNvSpPr txBox="1"/>
          <p:nvPr/>
        </p:nvSpPr>
        <p:spPr>
          <a:xfrm>
            <a:off x="7306554" y="3961062"/>
            <a:ext cx="1478284" cy="250825"/>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 sz="1800" u="none" cap="none" strike="noStrike">
                <a:solidFill>
                  <a:srgbClr val="000000"/>
                </a:solidFill>
                <a:latin typeface="Lato"/>
                <a:ea typeface="Lato"/>
                <a:cs typeface="Lato"/>
                <a:sym typeface="Lato"/>
              </a:rPr>
              <a:t>Topic Four</a:t>
            </a:r>
            <a:endParaRPr sz="700"/>
          </a:p>
        </p:txBody>
      </p:sp>
      <p:sp>
        <p:nvSpPr>
          <p:cNvPr id="563" name="Google Shape;563;p26"/>
          <p:cNvSpPr txBox="1"/>
          <p:nvPr/>
        </p:nvSpPr>
        <p:spPr>
          <a:xfrm>
            <a:off x="7306554" y="4358990"/>
            <a:ext cx="1325776" cy="2794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 sz="1000" u="none" cap="none" strike="noStrike">
                <a:solidFill>
                  <a:srgbClr val="DB3825"/>
                </a:solidFill>
                <a:latin typeface="Radley"/>
                <a:ea typeface="Radley"/>
                <a:cs typeface="Radley"/>
                <a:sym typeface="Radley"/>
              </a:rPr>
              <a:t>Elaborate on what you want to discuss. </a:t>
            </a:r>
            <a:endParaRPr sz="700"/>
          </a:p>
        </p:txBody>
      </p:sp>
      <p:sp>
        <p:nvSpPr>
          <p:cNvPr id="564" name="Google Shape;564;p26"/>
          <p:cNvSpPr txBox="1"/>
          <p:nvPr/>
        </p:nvSpPr>
        <p:spPr>
          <a:xfrm>
            <a:off x="7306554" y="3086902"/>
            <a:ext cx="1478284" cy="616887"/>
          </a:xfrm>
          <a:prstGeom prst="rect">
            <a:avLst/>
          </a:prstGeom>
          <a:noFill/>
          <a:ln>
            <a:noFill/>
          </a:ln>
        </p:spPr>
        <p:txBody>
          <a:bodyPr anchorCtr="0" anchor="t" bIns="0" lIns="0" spcFirstLastPara="1" rIns="0" wrap="square" tIns="0">
            <a:spAutoFit/>
          </a:bodyPr>
          <a:lstStyle/>
          <a:p>
            <a:pPr indent="0" lvl="0" marL="0" marR="0" rtl="0" algn="l">
              <a:lnSpc>
                <a:spcPct val="110009"/>
              </a:lnSpc>
              <a:spcBef>
                <a:spcPts val="0"/>
              </a:spcBef>
              <a:spcAft>
                <a:spcPts val="0"/>
              </a:spcAft>
              <a:buNone/>
            </a:pPr>
            <a:r>
              <a:rPr b="0" i="0" lang="en" sz="4300" u="none" cap="none" strike="noStrike">
                <a:solidFill>
                  <a:srgbClr val="000000"/>
                </a:solidFill>
                <a:latin typeface="Lato Black"/>
                <a:ea typeface="Lato Black"/>
                <a:cs typeface="Lato Black"/>
                <a:sym typeface="Lato Black"/>
              </a:rPr>
              <a:t>04.</a:t>
            </a:r>
            <a:endParaRPr sz="700"/>
          </a:p>
        </p:txBody>
      </p:sp>
      <p:grpSp>
        <p:nvGrpSpPr>
          <p:cNvPr id="565" name="Google Shape;565;p26"/>
          <p:cNvGrpSpPr/>
          <p:nvPr/>
        </p:nvGrpSpPr>
        <p:grpSpPr>
          <a:xfrm>
            <a:off x="0" y="2499420"/>
            <a:ext cx="9144000" cy="312047"/>
            <a:chOff x="0" y="-38100"/>
            <a:chExt cx="4816593" cy="164371"/>
          </a:xfrm>
        </p:grpSpPr>
        <p:sp>
          <p:nvSpPr>
            <p:cNvPr id="566" name="Google Shape;566;p26"/>
            <p:cNvSpPr/>
            <p:nvPr/>
          </p:nvSpPr>
          <p:spPr>
            <a:xfrm>
              <a:off x="0" y="0"/>
              <a:ext cx="4816592" cy="126271"/>
            </a:xfrm>
            <a:custGeom>
              <a:rect b="b" l="l" r="r" t="t"/>
              <a:pathLst>
                <a:path extrusionOk="0" h="126271" w="4816592">
                  <a:moveTo>
                    <a:pt x="0" y="0"/>
                  </a:moveTo>
                  <a:lnTo>
                    <a:pt x="4816592" y="0"/>
                  </a:lnTo>
                  <a:lnTo>
                    <a:pt x="4816592" y="126271"/>
                  </a:lnTo>
                  <a:lnTo>
                    <a:pt x="0" y="126271"/>
                  </a:lnTo>
                  <a:close/>
                </a:path>
              </a:pathLst>
            </a:custGeom>
            <a:solidFill>
              <a:srgbClr val="DB3825"/>
            </a:solidFill>
            <a:ln>
              <a:noFill/>
            </a:ln>
          </p:spPr>
        </p:sp>
        <p:sp>
          <p:nvSpPr>
            <p:cNvPr id="567" name="Google Shape;567;p26"/>
            <p:cNvSpPr txBox="1"/>
            <p:nvPr/>
          </p:nvSpPr>
          <p:spPr>
            <a:xfrm>
              <a:off x="0" y="-38100"/>
              <a:ext cx="4816593" cy="16437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34635"/>
            </a:gs>
            <a:gs pos="100000">
              <a:srgbClr val="EDA242"/>
            </a:gs>
          </a:gsLst>
          <a:path path="circle">
            <a:fillToRect b="100%" r="100%"/>
          </a:path>
          <a:tileRect l="-100%" t="-100%"/>
        </a:gradFill>
      </p:bgPr>
    </p:bg>
    <p:spTree>
      <p:nvGrpSpPr>
        <p:cNvPr id="571" name="Shape 571"/>
        <p:cNvGrpSpPr/>
        <p:nvPr/>
      </p:nvGrpSpPr>
      <p:grpSpPr>
        <a:xfrm>
          <a:off x="0" y="0"/>
          <a:ext cx="0" cy="0"/>
          <a:chOff x="0" y="0"/>
          <a:chExt cx="0" cy="0"/>
        </a:xfrm>
      </p:grpSpPr>
      <p:grpSp>
        <p:nvGrpSpPr>
          <p:cNvPr id="572" name="Google Shape;572;p27"/>
          <p:cNvGrpSpPr/>
          <p:nvPr/>
        </p:nvGrpSpPr>
        <p:grpSpPr>
          <a:xfrm>
            <a:off x="387109" y="1106783"/>
            <a:ext cx="2548821" cy="3736326"/>
            <a:chOff x="0" y="-19050"/>
            <a:chExt cx="1342589" cy="1968106"/>
          </a:xfrm>
        </p:grpSpPr>
        <p:sp>
          <p:nvSpPr>
            <p:cNvPr id="573" name="Google Shape;573;p27"/>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74" name="Google Shape;574;p27"/>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75" name="Google Shape;575;p27"/>
          <p:cNvGrpSpPr/>
          <p:nvPr/>
        </p:nvGrpSpPr>
        <p:grpSpPr>
          <a:xfrm>
            <a:off x="3054992" y="1106783"/>
            <a:ext cx="5756490" cy="3736326"/>
            <a:chOff x="0" y="-19050"/>
            <a:chExt cx="3032225" cy="1968106"/>
          </a:xfrm>
        </p:grpSpPr>
        <p:sp>
          <p:nvSpPr>
            <p:cNvPr id="576" name="Google Shape;576;p27"/>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77" name="Google Shape;577;p27"/>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78" name="Google Shape;578;p27"/>
          <p:cNvGrpSpPr/>
          <p:nvPr/>
        </p:nvGrpSpPr>
        <p:grpSpPr>
          <a:xfrm>
            <a:off x="569502" y="1247142"/>
            <a:ext cx="2184034" cy="359784"/>
            <a:chOff x="0" y="-19050"/>
            <a:chExt cx="1150437" cy="189516"/>
          </a:xfrm>
        </p:grpSpPr>
        <p:sp>
          <p:nvSpPr>
            <p:cNvPr id="579" name="Google Shape;579;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80" name="Google Shape;580;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81" name="Google Shape;581;p27"/>
          <p:cNvGrpSpPr/>
          <p:nvPr/>
        </p:nvGrpSpPr>
        <p:grpSpPr>
          <a:xfrm>
            <a:off x="4841220" y="1247142"/>
            <a:ext cx="2184034" cy="359784"/>
            <a:chOff x="0" y="-19050"/>
            <a:chExt cx="1150437" cy="189516"/>
          </a:xfrm>
        </p:grpSpPr>
        <p:sp>
          <p:nvSpPr>
            <p:cNvPr id="582" name="Google Shape;582;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83" name="Google Shape;583;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84" name="Google Shape;584;p27"/>
          <p:cNvGrpSpPr/>
          <p:nvPr/>
        </p:nvGrpSpPr>
        <p:grpSpPr>
          <a:xfrm>
            <a:off x="569502" y="3564341"/>
            <a:ext cx="2184034" cy="359784"/>
            <a:chOff x="0" y="-19050"/>
            <a:chExt cx="1150437" cy="189516"/>
          </a:xfrm>
        </p:grpSpPr>
        <p:sp>
          <p:nvSpPr>
            <p:cNvPr id="585" name="Google Shape;585;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86" name="Google Shape;586;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87" name="Google Shape;587;p27"/>
          <p:cNvGrpSpPr/>
          <p:nvPr/>
        </p:nvGrpSpPr>
        <p:grpSpPr>
          <a:xfrm>
            <a:off x="1271359" y="4048637"/>
            <a:ext cx="377102" cy="385940"/>
            <a:chOff x="0" y="-19050"/>
            <a:chExt cx="812800" cy="831850"/>
          </a:xfrm>
        </p:grpSpPr>
        <p:sp>
          <p:nvSpPr>
            <p:cNvPr id="588" name="Google Shape;588;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DB382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89" name="Google Shape;589;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90" name="Google Shape;590;p27"/>
          <p:cNvGrpSpPr/>
          <p:nvPr/>
        </p:nvGrpSpPr>
        <p:grpSpPr>
          <a:xfrm>
            <a:off x="777464" y="4048637"/>
            <a:ext cx="377102" cy="385940"/>
            <a:chOff x="0" y="-19050"/>
            <a:chExt cx="812800" cy="831850"/>
          </a:xfrm>
        </p:grpSpPr>
        <p:sp>
          <p:nvSpPr>
            <p:cNvPr id="591" name="Google Shape;591;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6E6E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92" name="Google Shape;592;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93" name="Google Shape;593;p27"/>
          <p:cNvGrpSpPr/>
          <p:nvPr/>
        </p:nvGrpSpPr>
        <p:grpSpPr>
          <a:xfrm>
            <a:off x="1738140" y="4048637"/>
            <a:ext cx="377102" cy="385940"/>
            <a:chOff x="0" y="-19050"/>
            <a:chExt cx="812800" cy="831850"/>
          </a:xfrm>
        </p:grpSpPr>
        <p:sp>
          <p:nvSpPr>
            <p:cNvPr id="594" name="Google Shape;594;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767A7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95" name="Google Shape;595;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96" name="Google Shape;596;p27"/>
          <p:cNvGrpSpPr/>
          <p:nvPr/>
        </p:nvGrpSpPr>
        <p:grpSpPr>
          <a:xfrm>
            <a:off x="2204921" y="4048637"/>
            <a:ext cx="377102" cy="385940"/>
            <a:chOff x="0" y="-19050"/>
            <a:chExt cx="812800" cy="831850"/>
          </a:xfrm>
        </p:grpSpPr>
        <p:sp>
          <p:nvSpPr>
            <p:cNvPr id="597" name="Google Shape;597;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19191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98" name="Google Shape;598;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99" name="Google Shape;599;p27"/>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600" name="Google Shape;600;p27"/>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601" name="Google Shape;601;p27"/>
          <p:cNvSpPr txBox="1"/>
          <p:nvPr/>
        </p:nvSpPr>
        <p:spPr>
          <a:xfrm>
            <a:off x="873885" y="2181217"/>
            <a:ext cx="1575300" cy="936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700" u="none" cap="none" strike="noStrike">
                <a:solidFill>
                  <a:srgbClr val="000000"/>
                </a:solidFill>
                <a:latin typeface="Arial"/>
                <a:ea typeface="Arial"/>
                <a:cs typeface="Arial"/>
                <a:sym typeface="Arial"/>
              </a:rPr>
              <a:t>TITLES:</a:t>
            </a:r>
            <a:endParaRPr sz="700"/>
          </a:p>
          <a:p>
            <a:pPr indent="0" lvl="0" marL="0" marR="0" rtl="0" algn="ctr">
              <a:lnSpc>
                <a:spcPct val="80000"/>
              </a:lnSpc>
              <a:spcBef>
                <a:spcPts val="0"/>
              </a:spcBef>
              <a:spcAft>
                <a:spcPts val="0"/>
              </a:spcAft>
              <a:buNone/>
            </a:pPr>
            <a:r>
              <a:rPr b="0" i="0" lang="en" sz="1100" u="none" cap="none" strike="noStrike">
                <a:solidFill>
                  <a:srgbClr val="000000"/>
                </a:solidFill>
                <a:latin typeface="Arial"/>
                <a:ea typeface="Arial"/>
                <a:cs typeface="Arial"/>
                <a:sym typeface="Arial"/>
              </a:rPr>
              <a:t>LATO BLACK</a:t>
            </a:r>
            <a:endParaRPr sz="700"/>
          </a:p>
          <a:p>
            <a:pPr indent="0" lvl="0" marL="0" marR="0" rtl="0" algn="ctr">
              <a:lnSpc>
                <a:spcPct val="8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None/>
            </a:pPr>
            <a:r>
              <a:rPr b="0" i="0" lang="en" sz="700" u="none" cap="none" strike="noStrike">
                <a:solidFill>
                  <a:srgbClr val="000000"/>
                </a:solidFill>
                <a:latin typeface="Arial"/>
                <a:ea typeface="Arial"/>
                <a:cs typeface="Arial"/>
                <a:sym typeface="Arial"/>
              </a:rPr>
              <a:t>HEADERS:</a:t>
            </a:r>
            <a:endParaRPr sz="700"/>
          </a:p>
          <a:p>
            <a:pPr indent="0" lvl="0" marL="0" marR="0" rtl="0" algn="ctr">
              <a:lnSpc>
                <a:spcPct val="80000"/>
              </a:lnSpc>
              <a:spcBef>
                <a:spcPts val="0"/>
              </a:spcBef>
              <a:spcAft>
                <a:spcPts val="0"/>
              </a:spcAft>
              <a:buNone/>
            </a:pPr>
            <a:r>
              <a:rPr b="0" i="0" lang="en" sz="1100" u="none" cap="none" strike="noStrike">
                <a:solidFill>
                  <a:srgbClr val="000000"/>
                </a:solidFill>
                <a:latin typeface="Arial"/>
                <a:ea typeface="Arial"/>
                <a:cs typeface="Arial"/>
                <a:sym typeface="Arial"/>
              </a:rPr>
              <a:t>LATO BLACK</a:t>
            </a:r>
            <a:endParaRPr sz="700"/>
          </a:p>
          <a:p>
            <a:pPr indent="0" lvl="0" marL="0" marR="0" rtl="0" algn="ctr">
              <a:lnSpc>
                <a:spcPct val="8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None/>
            </a:pPr>
            <a:r>
              <a:rPr b="0" i="0" lang="en" sz="700" u="none" cap="none" strike="noStrike">
                <a:solidFill>
                  <a:srgbClr val="000000"/>
                </a:solidFill>
                <a:latin typeface="Arial"/>
                <a:ea typeface="Arial"/>
                <a:cs typeface="Arial"/>
                <a:sym typeface="Arial"/>
              </a:rPr>
              <a:t>BODY COPY:</a:t>
            </a:r>
            <a:endParaRPr sz="700"/>
          </a:p>
          <a:p>
            <a:pPr indent="0" lvl="0" marL="0" marR="0" rtl="0" algn="ctr">
              <a:lnSpc>
                <a:spcPct val="80000"/>
              </a:lnSpc>
              <a:spcBef>
                <a:spcPts val="0"/>
              </a:spcBef>
              <a:spcAft>
                <a:spcPts val="0"/>
              </a:spcAft>
              <a:buNone/>
            </a:pPr>
            <a:r>
              <a:rPr b="0" i="0" lang="en" sz="1100" u="none" cap="none" strike="noStrike">
                <a:solidFill>
                  <a:srgbClr val="000000"/>
                </a:solidFill>
                <a:latin typeface="Arial"/>
                <a:ea typeface="Arial"/>
                <a:cs typeface="Arial"/>
                <a:sym typeface="Arial"/>
              </a:rPr>
              <a:t> RADLEY</a:t>
            </a:r>
            <a:endParaRPr sz="700"/>
          </a:p>
        </p:txBody>
      </p:sp>
      <p:sp>
        <p:nvSpPr>
          <p:cNvPr id="602" name="Google Shape;602;p27"/>
          <p:cNvSpPr txBox="1"/>
          <p:nvPr/>
        </p:nvSpPr>
        <p:spPr>
          <a:xfrm>
            <a:off x="1154567"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#DB3825</a:t>
            </a:r>
            <a:endParaRPr sz="700"/>
          </a:p>
        </p:txBody>
      </p:sp>
      <p:sp>
        <p:nvSpPr>
          <p:cNvPr id="603" name="Google Shape;603;p27"/>
          <p:cNvSpPr txBox="1"/>
          <p:nvPr/>
        </p:nvSpPr>
        <p:spPr>
          <a:xfrm>
            <a:off x="660672"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#E6E6E6</a:t>
            </a:r>
            <a:endParaRPr sz="700"/>
          </a:p>
        </p:txBody>
      </p:sp>
      <p:sp>
        <p:nvSpPr>
          <p:cNvPr id="604" name="Google Shape;604;p27"/>
          <p:cNvSpPr txBox="1"/>
          <p:nvPr/>
        </p:nvSpPr>
        <p:spPr>
          <a:xfrm>
            <a:off x="1621348"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#767A7D</a:t>
            </a:r>
            <a:endParaRPr sz="700"/>
          </a:p>
        </p:txBody>
      </p:sp>
      <p:sp>
        <p:nvSpPr>
          <p:cNvPr id="605" name="Google Shape;605;p27"/>
          <p:cNvSpPr txBox="1"/>
          <p:nvPr/>
        </p:nvSpPr>
        <p:spPr>
          <a:xfrm>
            <a:off x="2088129"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#191919</a:t>
            </a:r>
            <a:endParaRPr sz="700"/>
          </a:p>
        </p:txBody>
      </p:sp>
      <p:sp>
        <p:nvSpPr>
          <p:cNvPr id="606" name="Google Shape;606;p27"/>
          <p:cNvSpPr txBox="1"/>
          <p:nvPr/>
        </p:nvSpPr>
        <p:spPr>
          <a:xfrm>
            <a:off x="2105002" y="863548"/>
            <a:ext cx="4933995" cy="141288"/>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 sz="1000" u="none" cap="none" strike="noStrike">
                <a:solidFill>
                  <a:srgbClr val="000000"/>
                </a:solidFill>
                <a:latin typeface="Radley"/>
                <a:ea typeface="Radley"/>
                <a:cs typeface="Radley"/>
                <a:sym typeface="Radley"/>
              </a:rPr>
              <a:t>Use these design resources in your Canva Presentation.</a:t>
            </a:r>
            <a:endParaRPr sz="700"/>
          </a:p>
        </p:txBody>
      </p:sp>
      <p:sp>
        <p:nvSpPr>
          <p:cNvPr id="607" name="Google Shape;607;p27"/>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 sz="600" u="none" cap="none" strike="noStrike">
                <a:solidFill>
                  <a:srgbClr val="000000"/>
                </a:solidFill>
                <a:latin typeface="Arial"/>
                <a:ea typeface="Arial"/>
                <a:cs typeface="Arial"/>
                <a:sym typeface="Arial"/>
              </a:rPr>
              <a:t>DON'T FORGET TO DELETE THIS PAGE BEFORE PRESENTING. </a:t>
            </a:r>
            <a:endParaRPr sz="700"/>
          </a:p>
        </p:txBody>
      </p:sp>
      <p:sp>
        <p:nvSpPr>
          <p:cNvPr id="608" name="Google Shape;608;p27"/>
          <p:cNvSpPr txBox="1"/>
          <p:nvPr/>
        </p:nvSpPr>
        <p:spPr>
          <a:xfrm>
            <a:off x="1284400" y="239080"/>
            <a:ext cx="6575200" cy="587490"/>
          </a:xfrm>
          <a:prstGeom prst="rect">
            <a:avLst/>
          </a:prstGeom>
          <a:noFill/>
          <a:ln>
            <a:noFill/>
          </a:ln>
        </p:spPr>
        <p:txBody>
          <a:bodyPr anchorCtr="0" anchor="t" bIns="0" lIns="0" spcFirstLastPara="1" rIns="0" wrap="square" tIns="0">
            <a:spAutoFit/>
          </a:bodyPr>
          <a:lstStyle/>
          <a:p>
            <a:pPr indent="0" lvl="0" marL="0" marR="0" rtl="0" algn="ctr">
              <a:lnSpc>
                <a:spcPct val="109998"/>
              </a:lnSpc>
              <a:spcBef>
                <a:spcPts val="0"/>
              </a:spcBef>
              <a:spcAft>
                <a:spcPts val="0"/>
              </a:spcAft>
              <a:buNone/>
            </a:pPr>
            <a:r>
              <a:rPr b="0" i="0" lang="en" sz="4100" u="none" cap="none" strike="noStrike">
                <a:solidFill>
                  <a:srgbClr val="000000"/>
                </a:solidFill>
                <a:latin typeface="Lato Black"/>
                <a:ea typeface="Lato Black"/>
                <a:cs typeface="Lato Black"/>
                <a:sym typeface="Lato Black"/>
              </a:rPr>
              <a:t>Resource Page</a:t>
            </a:r>
            <a:endParaRPr sz="700"/>
          </a:p>
        </p:txBody>
      </p:sp>
      <p:sp>
        <p:nvSpPr>
          <p:cNvPr id="609" name="Google Shape;609;p27"/>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Fonts</a:t>
            </a:r>
            <a:endParaRPr sz="700"/>
          </a:p>
        </p:txBody>
      </p:sp>
      <p:sp>
        <p:nvSpPr>
          <p:cNvPr id="610" name="Google Shape;610;p27"/>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Design Elements</a:t>
            </a:r>
            <a:endParaRPr sz="700"/>
          </a:p>
        </p:txBody>
      </p:sp>
      <p:sp>
        <p:nvSpPr>
          <p:cNvPr id="611" name="Google Shape;611;p27"/>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Colors</a:t>
            </a:r>
            <a:endParaRPr sz="700"/>
          </a:p>
        </p:txBody>
      </p:sp>
      <p:grpSp>
        <p:nvGrpSpPr>
          <p:cNvPr id="612" name="Google Shape;612;p27"/>
          <p:cNvGrpSpPr/>
          <p:nvPr/>
        </p:nvGrpSpPr>
        <p:grpSpPr>
          <a:xfrm>
            <a:off x="4006874" y="1730823"/>
            <a:ext cx="3852727" cy="2911584"/>
            <a:chOff x="0" y="0"/>
            <a:chExt cx="10273937" cy="7764224"/>
          </a:xfrm>
        </p:grpSpPr>
        <p:sp>
          <p:nvSpPr>
            <p:cNvPr id="613" name="Google Shape;613;p27"/>
            <p:cNvSpPr/>
            <p:nvPr/>
          </p:nvSpPr>
          <p:spPr>
            <a:xfrm>
              <a:off x="6643" y="0"/>
              <a:ext cx="931905" cy="801438"/>
            </a:xfrm>
            <a:custGeom>
              <a:rect b="b" l="l" r="r" t="t"/>
              <a:pathLst>
                <a:path extrusionOk="0" h="801438" w="931905">
                  <a:moveTo>
                    <a:pt x="0" y="0"/>
                  </a:moveTo>
                  <a:lnTo>
                    <a:pt x="931905" y="0"/>
                  </a:lnTo>
                  <a:lnTo>
                    <a:pt x="931905" y="801438"/>
                  </a:lnTo>
                  <a:lnTo>
                    <a:pt x="0" y="801438"/>
                  </a:lnTo>
                  <a:lnTo>
                    <a:pt x="0" y="0"/>
                  </a:lnTo>
                  <a:close/>
                </a:path>
              </a:pathLst>
            </a:custGeom>
            <a:blipFill rotWithShape="1">
              <a:blip r:embed="rId3">
                <a:alphaModFix/>
              </a:blip>
              <a:stretch>
                <a:fillRect b="0" l="0" r="0" t="0"/>
              </a:stretch>
            </a:blipFill>
            <a:ln>
              <a:noFill/>
            </a:ln>
          </p:spPr>
        </p:sp>
        <p:sp>
          <p:nvSpPr>
            <p:cNvPr id="614" name="Google Shape;614;p27"/>
            <p:cNvSpPr/>
            <p:nvPr/>
          </p:nvSpPr>
          <p:spPr>
            <a:xfrm>
              <a:off x="9517017" y="0"/>
              <a:ext cx="662343" cy="915298"/>
            </a:xfrm>
            <a:custGeom>
              <a:rect b="b" l="l" r="r" t="t"/>
              <a:pathLst>
                <a:path extrusionOk="0" h="915298" w="662343">
                  <a:moveTo>
                    <a:pt x="0" y="0"/>
                  </a:moveTo>
                  <a:lnTo>
                    <a:pt x="662342" y="0"/>
                  </a:lnTo>
                  <a:lnTo>
                    <a:pt x="662342" y="915298"/>
                  </a:lnTo>
                  <a:lnTo>
                    <a:pt x="0" y="915298"/>
                  </a:lnTo>
                  <a:lnTo>
                    <a:pt x="0" y="0"/>
                  </a:lnTo>
                  <a:close/>
                </a:path>
              </a:pathLst>
            </a:custGeom>
            <a:blipFill rotWithShape="1">
              <a:blip r:embed="rId4">
                <a:alphaModFix/>
              </a:blip>
              <a:stretch>
                <a:fillRect b="0" l="0" r="0" t="0"/>
              </a:stretch>
            </a:blipFill>
            <a:ln>
              <a:noFill/>
            </a:ln>
          </p:spPr>
        </p:sp>
        <p:sp>
          <p:nvSpPr>
            <p:cNvPr id="615" name="Google Shape;615;p27"/>
            <p:cNvSpPr/>
            <p:nvPr/>
          </p:nvSpPr>
          <p:spPr>
            <a:xfrm>
              <a:off x="8447403" y="48758"/>
              <a:ext cx="545684" cy="817782"/>
            </a:xfrm>
            <a:custGeom>
              <a:rect b="b" l="l" r="r" t="t"/>
              <a:pathLst>
                <a:path extrusionOk="0" h="817782" w="545684">
                  <a:moveTo>
                    <a:pt x="0" y="0"/>
                  </a:moveTo>
                  <a:lnTo>
                    <a:pt x="545684" y="0"/>
                  </a:lnTo>
                  <a:lnTo>
                    <a:pt x="545684" y="817782"/>
                  </a:lnTo>
                  <a:lnTo>
                    <a:pt x="0" y="817782"/>
                  </a:lnTo>
                  <a:lnTo>
                    <a:pt x="0" y="0"/>
                  </a:lnTo>
                  <a:close/>
                </a:path>
              </a:pathLst>
            </a:custGeom>
            <a:blipFill rotWithShape="1">
              <a:blip r:embed="rId5">
                <a:alphaModFix/>
              </a:blip>
              <a:stretch>
                <a:fillRect b="0" l="0" r="0" t="0"/>
              </a:stretch>
            </a:blipFill>
            <a:ln>
              <a:noFill/>
            </a:ln>
          </p:spPr>
        </p:sp>
        <p:sp>
          <p:nvSpPr>
            <p:cNvPr id="616" name="Google Shape;616;p27"/>
            <p:cNvSpPr/>
            <p:nvPr/>
          </p:nvSpPr>
          <p:spPr>
            <a:xfrm>
              <a:off x="7023318" y="48758"/>
              <a:ext cx="904990" cy="817782"/>
            </a:xfrm>
            <a:custGeom>
              <a:rect b="b" l="l" r="r" t="t"/>
              <a:pathLst>
                <a:path extrusionOk="0" h="817782" w="904990">
                  <a:moveTo>
                    <a:pt x="0" y="0"/>
                  </a:moveTo>
                  <a:lnTo>
                    <a:pt x="904991" y="0"/>
                  </a:lnTo>
                  <a:lnTo>
                    <a:pt x="904991" y="817782"/>
                  </a:lnTo>
                  <a:lnTo>
                    <a:pt x="0" y="817782"/>
                  </a:lnTo>
                  <a:lnTo>
                    <a:pt x="0" y="0"/>
                  </a:lnTo>
                  <a:close/>
                </a:path>
              </a:pathLst>
            </a:custGeom>
            <a:blipFill rotWithShape="1">
              <a:blip r:embed="rId6">
                <a:alphaModFix/>
              </a:blip>
              <a:stretch>
                <a:fillRect b="0" l="0" r="0" t="0"/>
              </a:stretch>
            </a:blipFill>
            <a:ln>
              <a:noFill/>
            </a:ln>
          </p:spPr>
        </p:sp>
        <p:sp>
          <p:nvSpPr>
            <p:cNvPr id="617" name="Google Shape;617;p27"/>
            <p:cNvSpPr/>
            <p:nvPr/>
          </p:nvSpPr>
          <p:spPr>
            <a:xfrm>
              <a:off x="5686442" y="48758"/>
              <a:ext cx="817782" cy="817782"/>
            </a:xfrm>
            <a:custGeom>
              <a:rect b="b" l="l" r="r" t="t"/>
              <a:pathLst>
                <a:path extrusionOk="0" h="817782" w="817782">
                  <a:moveTo>
                    <a:pt x="0" y="0"/>
                  </a:moveTo>
                  <a:lnTo>
                    <a:pt x="817783" y="0"/>
                  </a:lnTo>
                  <a:lnTo>
                    <a:pt x="817783" y="817782"/>
                  </a:lnTo>
                  <a:lnTo>
                    <a:pt x="0" y="817782"/>
                  </a:lnTo>
                  <a:lnTo>
                    <a:pt x="0" y="0"/>
                  </a:lnTo>
                  <a:close/>
                </a:path>
              </a:pathLst>
            </a:custGeom>
            <a:blipFill rotWithShape="1">
              <a:blip r:embed="rId7">
                <a:alphaModFix/>
              </a:blip>
              <a:stretch>
                <a:fillRect b="0" l="0" r="0" t="0"/>
              </a:stretch>
            </a:blipFill>
            <a:ln>
              <a:noFill/>
            </a:ln>
          </p:spPr>
        </p:sp>
        <p:sp>
          <p:nvSpPr>
            <p:cNvPr id="618" name="Google Shape;618;p27"/>
            <p:cNvSpPr/>
            <p:nvPr/>
          </p:nvSpPr>
          <p:spPr>
            <a:xfrm>
              <a:off x="4048508" y="56930"/>
              <a:ext cx="1118841" cy="687578"/>
            </a:xfrm>
            <a:custGeom>
              <a:rect b="b" l="l" r="r" t="t"/>
              <a:pathLst>
                <a:path extrusionOk="0" h="687578" w="1118841">
                  <a:moveTo>
                    <a:pt x="0" y="0"/>
                  </a:moveTo>
                  <a:lnTo>
                    <a:pt x="1118840" y="0"/>
                  </a:lnTo>
                  <a:lnTo>
                    <a:pt x="1118840" y="687578"/>
                  </a:lnTo>
                  <a:lnTo>
                    <a:pt x="0" y="687578"/>
                  </a:lnTo>
                  <a:lnTo>
                    <a:pt x="0" y="0"/>
                  </a:lnTo>
                  <a:close/>
                </a:path>
              </a:pathLst>
            </a:custGeom>
            <a:blipFill rotWithShape="1">
              <a:blip r:embed="rId8">
                <a:alphaModFix/>
              </a:blip>
              <a:stretch>
                <a:fillRect b="0" l="0" r="0" t="0"/>
              </a:stretch>
            </a:blipFill>
            <a:ln>
              <a:noFill/>
            </a:ln>
          </p:spPr>
        </p:sp>
        <p:sp>
          <p:nvSpPr>
            <p:cNvPr id="619" name="Google Shape;619;p27"/>
            <p:cNvSpPr/>
            <p:nvPr/>
          </p:nvSpPr>
          <p:spPr>
            <a:xfrm>
              <a:off x="1457642" y="0"/>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9">
                <a:alphaModFix/>
              </a:blip>
              <a:stretch>
                <a:fillRect b="0" l="0" r="0" t="0"/>
              </a:stretch>
            </a:blipFill>
            <a:ln>
              <a:noFill/>
            </a:ln>
          </p:spPr>
        </p:sp>
        <p:sp>
          <p:nvSpPr>
            <p:cNvPr id="620" name="Google Shape;620;p27"/>
            <p:cNvSpPr/>
            <p:nvPr/>
          </p:nvSpPr>
          <p:spPr>
            <a:xfrm>
              <a:off x="2892034" y="0"/>
              <a:ext cx="637380" cy="915298"/>
            </a:xfrm>
            <a:custGeom>
              <a:rect b="b" l="l" r="r" t="t"/>
              <a:pathLst>
                <a:path extrusionOk="0" h="915298" w="637380">
                  <a:moveTo>
                    <a:pt x="0" y="0"/>
                  </a:moveTo>
                  <a:lnTo>
                    <a:pt x="637380" y="0"/>
                  </a:lnTo>
                  <a:lnTo>
                    <a:pt x="637380" y="915298"/>
                  </a:lnTo>
                  <a:lnTo>
                    <a:pt x="0" y="915298"/>
                  </a:lnTo>
                  <a:lnTo>
                    <a:pt x="0" y="0"/>
                  </a:lnTo>
                  <a:close/>
                </a:path>
              </a:pathLst>
            </a:custGeom>
            <a:blipFill rotWithShape="1">
              <a:blip r:embed="rId10">
                <a:alphaModFix/>
              </a:blip>
              <a:stretch>
                <a:fillRect b="0" l="0" r="0" t="0"/>
              </a:stretch>
            </a:blipFill>
            <a:ln>
              <a:noFill/>
            </a:ln>
          </p:spPr>
        </p:sp>
        <p:sp>
          <p:nvSpPr>
            <p:cNvPr id="621" name="Google Shape;621;p27"/>
            <p:cNvSpPr/>
            <p:nvPr/>
          </p:nvSpPr>
          <p:spPr>
            <a:xfrm>
              <a:off x="6550046" y="1703464"/>
              <a:ext cx="803798" cy="915298"/>
            </a:xfrm>
            <a:custGeom>
              <a:rect b="b" l="l" r="r" t="t"/>
              <a:pathLst>
                <a:path extrusionOk="0" h="915298" w="803798">
                  <a:moveTo>
                    <a:pt x="0" y="0"/>
                  </a:moveTo>
                  <a:lnTo>
                    <a:pt x="803798" y="0"/>
                  </a:lnTo>
                  <a:lnTo>
                    <a:pt x="803798" y="915298"/>
                  </a:lnTo>
                  <a:lnTo>
                    <a:pt x="0" y="915298"/>
                  </a:lnTo>
                  <a:lnTo>
                    <a:pt x="0" y="0"/>
                  </a:lnTo>
                  <a:close/>
                </a:path>
              </a:pathLst>
            </a:custGeom>
            <a:blipFill rotWithShape="1">
              <a:blip r:embed="rId11">
                <a:alphaModFix/>
              </a:blip>
              <a:stretch>
                <a:fillRect b="0" l="0" r="0" t="0"/>
              </a:stretch>
            </a:blipFill>
            <a:ln>
              <a:noFill/>
            </a:ln>
          </p:spPr>
        </p:sp>
        <p:sp>
          <p:nvSpPr>
            <p:cNvPr id="622" name="Google Shape;622;p27"/>
            <p:cNvSpPr/>
            <p:nvPr/>
          </p:nvSpPr>
          <p:spPr>
            <a:xfrm>
              <a:off x="9205372" y="1869529"/>
              <a:ext cx="1061225" cy="630947"/>
            </a:xfrm>
            <a:custGeom>
              <a:rect b="b" l="l" r="r" t="t"/>
              <a:pathLst>
                <a:path extrusionOk="0" h="630947" w="1061225">
                  <a:moveTo>
                    <a:pt x="0" y="0"/>
                  </a:moveTo>
                  <a:lnTo>
                    <a:pt x="1061225" y="0"/>
                  </a:lnTo>
                  <a:lnTo>
                    <a:pt x="1061225" y="630947"/>
                  </a:lnTo>
                  <a:lnTo>
                    <a:pt x="0" y="630947"/>
                  </a:lnTo>
                  <a:lnTo>
                    <a:pt x="0" y="0"/>
                  </a:lnTo>
                  <a:close/>
                </a:path>
              </a:pathLst>
            </a:custGeom>
            <a:blipFill rotWithShape="1">
              <a:blip r:embed="rId12">
                <a:alphaModFix/>
              </a:blip>
              <a:stretch>
                <a:fillRect b="0" l="0" r="0" t="0"/>
              </a:stretch>
            </a:blipFill>
            <a:ln>
              <a:noFill/>
            </a:ln>
          </p:spPr>
        </p:sp>
        <p:sp>
          <p:nvSpPr>
            <p:cNvPr id="623" name="Google Shape;623;p27"/>
            <p:cNvSpPr/>
            <p:nvPr/>
          </p:nvSpPr>
          <p:spPr>
            <a:xfrm>
              <a:off x="1273131" y="1752222"/>
              <a:ext cx="817782" cy="817782"/>
            </a:xfrm>
            <a:custGeom>
              <a:rect b="b" l="l" r="r" t="t"/>
              <a:pathLst>
                <a:path extrusionOk="0" h="817782" w="817782">
                  <a:moveTo>
                    <a:pt x="0" y="0"/>
                  </a:moveTo>
                  <a:lnTo>
                    <a:pt x="817783" y="0"/>
                  </a:lnTo>
                  <a:lnTo>
                    <a:pt x="817783" y="817782"/>
                  </a:lnTo>
                  <a:lnTo>
                    <a:pt x="0" y="817782"/>
                  </a:lnTo>
                  <a:lnTo>
                    <a:pt x="0" y="0"/>
                  </a:lnTo>
                  <a:close/>
                </a:path>
              </a:pathLst>
            </a:custGeom>
            <a:blipFill rotWithShape="1">
              <a:blip r:embed="rId13">
                <a:alphaModFix/>
              </a:blip>
              <a:stretch>
                <a:fillRect b="0" l="0" r="0" t="0"/>
              </a:stretch>
            </a:blipFill>
            <a:ln>
              <a:noFill/>
            </a:ln>
          </p:spPr>
        </p:sp>
        <p:sp>
          <p:nvSpPr>
            <p:cNvPr id="624" name="Google Shape;624;p27"/>
            <p:cNvSpPr/>
            <p:nvPr/>
          </p:nvSpPr>
          <p:spPr>
            <a:xfrm>
              <a:off x="6643" y="1752222"/>
              <a:ext cx="817782" cy="817782"/>
            </a:xfrm>
            <a:custGeom>
              <a:rect b="b" l="l" r="r" t="t"/>
              <a:pathLst>
                <a:path extrusionOk="0" h="817782" w="817782">
                  <a:moveTo>
                    <a:pt x="0" y="0"/>
                  </a:moveTo>
                  <a:lnTo>
                    <a:pt x="817782" y="0"/>
                  </a:lnTo>
                  <a:lnTo>
                    <a:pt x="817782" y="817782"/>
                  </a:lnTo>
                  <a:lnTo>
                    <a:pt x="0" y="817782"/>
                  </a:lnTo>
                  <a:lnTo>
                    <a:pt x="0" y="0"/>
                  </a:lnTo>
                  <a:close/>
                </a:path>
              </a:pathLst>
            </a:custGeom>
            <a:blipFill rotWithShape="1">
              <a:blip r:embed="rId14">
                <a:alphaModFix/>
              </a:blip>
              <a:stretch>
                <a:fillRect b="0" l="0" r="0" t="0"/>
              </a:stretch>
            </a:blipFill>
            <a:ln>
              <a:noFill/>
            </a:ln>
          </p:spPr>
        </p:sp>
        <p:sp>
          <p:nvSpPr>
            <p:cNvPr id="625" name="Google Shape;625;p27"/>
            <p:cNvSpPr/>
            <p:nvPr/>
          </p:nvSpPr>
          <p:spPr>
            <a:xfrm>
              <a:off x="5154166" y="1727970"/>
              <a:ext cx="907537" cy="866285"/>
            </a:xfrm>
            <a:custGeom>
              <a:rect b="b" l="l" r="r" t="t"/>
              <a:pathLst>
                <a:path extrusionOk="0" h="866285" w="907537">
                  <a:moveTo>
                    <a:pt x="0" y="0"/>
                  </a:moveTo>
                  <a:lnTo>
                    <a:pt x="907536" y="0"/>
                  </a:lnTo>
                  <a:lnTo>
                    <a:pt x="907536" y="866285"/>
                  </a:lnTo>
                  <a:lnTo>
                    <a:pt x="0" y="866285"/>
                  </a:lnTo>
                  <a:lnTo>
                    <a:pt x="0" y="0"/>
                  </a:lnTo>
                  <a:close/>
                </a:path>
              </a:pathLst>
            </a:custGeom>
            <a:blipFill rotWithShape="1">
              <a:blip r:embed="rId15">
                <a:alphaModFix/>
              </a:blip>
              <a:stretch>
                <a:fillRect b="0" l="0" r="0" t="0"/>
              </a:stretch>
            </a:blipFill>
            <a:ln>
              <a:noFill/>
            </a:ln>
          </p:spPr>
        </p:sp>
        <p:sp>
          <p:nvSpPr>
            <p:cNvPr id="626" name="Google Shape;626;p27"/>
            <p:cNvSpPr/>
            <p:nvPr/>
          </p:nvSpPr>
          <p:spPr>
            <a:xfrm>
              <a:off x="2558115" y="1703464"/>
              <a:ext cx="908641" cy="915298"/>
            </a:xfrm>
            <a:custGeom>
              <a:rect b="b" l="l" r="r" t="t"/>
              <a:pathLst>
                <a:path extrusionOk="0" h="915298" w="908641">
                  <a:moveTo>
                    <a:pt x="0" y="0"/>
                  </a:moveTo>
                  <a:lnTo>
                    <a:pt x="908641" y="0"/>
                  </a:lnTo>
                  <a:lnTo>
                    <a:pt x="908641" y="915298"/>
                  </a:lnTo>
                  <a:lnTo>
                    <a:pt x="0" y="915298"/>
                  </a:lnTo>
                  <a:lnTo>
                    <a:pt x="0" y="0"/>
                  </a:lnTo>
                  <a:close/>
                </a:path>
              </a:pathLst>
            </a:custGeom>
            <a:blipFill rotWithShape="1">
              <a:blip r:embed="rId16">
                <a:alphaModFix/>
              </a:blip>
              <a:stretch>
                <a:fillRect b="0" l="0" r="0" t="0"/>
              </a:stretch>
            </a:blipFill>
            <a:ln>
              <a:noFill/>
            </a:ln>
          </p:spPr>
        </p:sp>
        <p:sp>
          <p:nvSpPr>
            <p:cNvPr id="627" name="Google Shape;627;p27"/>
            <p:cNvSpPr/>
            <p:nvPr/>
          </p:nvSpPr>
          <p:spPr>
            <a:xfrm>
              <a:off x="3924710" y="1694471"/>
              <a:ext cx="757918" cy="924291"/>
            </a:xfrm>
            <a:custGeom>
              <a:rect b="b" l="l" r="r" t="t"/>
              <a:pathLst>
                <a:path extrusionOk="0" h="924291" w="757918">
                  <a:moveTo>
                    <a:pt x="0" y="0"/>
                  </a:moveTo>
                  <a:lnTo>
                    <a:pt x="757919" y="0"/>
                  </a:lnTo>
                  <a:lnTo>
                    <a:pt x="757919" y="924291"/>
                  </a:lnTo>
                  <a:lnTo>
                    <a:pt x="0" y="924291"/>
                  </a:lnTo>
                  <a:lnTo>
                    <a:pt x="0" y="0"/>
                  </a:lnTo>
                  <a:close/>
                </a:path>
              </a:pathLst>
            </a:custGeom>
            <a:blipFill rotWithShape="1">
              <a:blip r:embed="rId17">
                <a:alphaModFix/>
              </a:blip>
              <a:stretch>
                <a:fillRect b="0" l="0" r="0" t="0"/>
              </a:stretch>
            </a:blipFill>
            <a:ln>
              <a:noFill/>
            </a:ln>
          </p:spPr>
        </p:sp>
        <p:sp>
          <p:nvSpPr>
            <p:cNvPr id="628" name="Google Shape;628;p27"/>
            <p:cNvSpPr/>
            <p:nvPr/>
          </p:nvSpPr>
          <p:spPr>
            <a:xfrm>
              <a:off x="7863712" y="1752222"/>
              <a:ext cx="860840" cy="865561"/>
            </a:xfrm>
            <a:custGeom>
              <a:rect b="b" l="l" r="r" t="t"/>
              <a:pathLst>
                <a:path extrusionOk="0" h="865561" w="860840">
                  <a:moveTo>
                    <a:pt x="0" y="0"/>
                  </a:moveTo>
                  <a:lnTo>
                    <a:pt x="860840" y="0"/>
                  </a:lnTo>
                  <a:lnTo>
                    <a:pt x="860840" y="865561"/>
                  </a:lnTo>
                  <a:lnTo>
                    <a:pt x="0" y="865561"/>
                  </a:lnTo>
                  <a:lnTo>
                    <a:pt x="0" y="0"/>
                  </a:lnTo>
                  <a:close/>
                </a:path>
              </a:pathLst>
            </a:custGeom>
            <a:blipFill rotWithShape="1">
              <a:blip r:embed="rId18">
                <a:alphaModFix/>
              </a:blip>
              <a:stretch>
                <a:fillRect b="0" l="0" r="0" t="0"/>
              </a:stretch>
            </a:blipFill>
            <a:ln>
              <a:noFill/>
            </a:ln>
          </p:spPr>
        </p:sp>
        <p:sp>
          <p:nvSpPr>
            <p:cNvPr id="629" name="Google Shape;629;p27"/>
            <p:cNvSpPr/>
            <p:nvPr/>
          </p:nvSpPr>
          <p:spPr>
            <a:xfrm>
              <a:off x="7771699" y="3385578"/>
              <a:ext cx="738895" cy="915298"/>
            </a:xfrm>
            <a:custGeom>
              <a:rect b="b" l="l" r="r" t="t"/>
              <a:pathLst>
                <a:path extrusionOk="0" h="915298" w="738895">
                  <a:moveTo>
                    <a:pt x="0" y="0"/>
                  </a:moveTo>
                  <a:lnTo>
                    <a:pt x="738895" y="0"/>
                  </a:lnTo>
                  <a:lnTo>
                    <a:pt x="738895" y="915298"/>
                  </a:lnTo>
                  <a:lnTo>
                    <a:pt x="0" y="915298"/>
                  </a:lnTo>
                  <a:lnTo>
                    <a:pt x="0" y="0"/>
                  </a:lnTo>
                  <a:close/>
                </a:path>
              </a:pathLst>
            </a:custGeom>
            <a:blipFill rotWithShape="1">
              <a:blip r:embed="rId19">
                <a:alphaModFix/>
              </a:blip>
              <a:stretch>
                <a:fillRect b="0" l="0" r="0" t="0"/>
              </a:stretch>
            </a:blipFill>
            <a:ln>
              <a:noFill/>
            </a:ln>
          </p:spPr>
        </p:sp>
        <p:sp>
          <p:nvSpPr>
            <p:cNvPr id="630" name="Google Shape;630;p27"/>
            <p:cNvSpPr/>
            <p:nvPr/>
          </p:nvSpPr>
          <p:spPr>
            <a:xfrm>
              <a:off x="6179530" y="3385578"/>
              <a:ext cx="994889" cy="915298"/>
            </a:xfrm>
            <a:custGeom>
              <a:rect b="b" l="l" r="r" t="t"/>
              <a:pathLst>
                <a:path extrusionOk="0" h="915298" w="994889">
                  <a:moveTo>
                    <a:pt x="0" y="0"/>
                  </a:moveTo>
                  <a:lnTo>
                    <a:pt x="994889" y="0"/>
                  </a:lnTo>
                  <a:lnTo>
                    <a:pt x="994889" y="915298"/>
                  </a:lnTo>
                  <a:lnTo>
                    <a:pt x="0" y="915298"/>
                  </a:lnTo>
                  <a:lnTo>
                    <a:pt x="0" y="0"/>
                  </a:lnTo>
                  <a:close/>
                </a:path>
              </a:pathLst>
            </a:custGeom>
            <a:blipFill rotWithShape="1">
              <a:blip r:embed="rId20">
                <a:alphaModFix/>
              </a:blip>
              <a:stretch>
                <a:fillRect b="0" l="0" r="0" t="0"/>
              </a:stretch>
            </a:blipFill>
            <a:ln>
              <a:noFill/>
            </a:ln>
          </p:spPr>
        </p:sp>
        <p:sp>
          <p:nvSpPr>
            <p:cNvPr id="631" name="Google Shape;631;p27"/>
            <p:cNvSpPr/>
            <p:nvPr/>
          </p:nvSpPr>
          <p:spPr>
            <a:xfrm>
              <a:off x="9169323" y="3593146"/>
              <a:ext cx="1045986" cy="600967"/>
            </a:xfrm>
            <a:custGeom>
              <a:rect b="b" l="l" r="r" t="t"/>
              <a:pathLst>
                <a:path extrusionOk="0" h="600967" w="1045986">
                  <a:moveTo>
                    <a:pt x="0" y="0"/>
                  </a:moveTo>
                  <a:lnTo>
                    <a:pt x="1045986" y="0"/>
                  </a:lnTo>
                  <a:lnTo>
                    <a:pt x="1045986" y="600966"/>
                  </a:lnTo>
                  <a:lnTo>
                    <a:pt x="0" y="600966"/>
                  </a:lnTo>
                  <a:lnTo>
                    <a:pt x="0" y="0"/>
                  </a:lnTo>
                  <a:close/>
                </a:path>
              </a:pathLst>
            </a:custGeom>
            <a:blipFill rotWithShape="1">
              <a:blip r:embed="rId21">
                <a:alphaModFix/>
              </a:blip>
              <a:stretch>
                <a:fillRect b="0" l="0" r="0" t="0"/>
              </a:stretch>
            </a:blipFill>
            <a:ln>
              <a:noFill/>
            </a:ln>
          </p:spPr>
        </p:sp>
        <p:sp>
          <p:nvSpPr>
            <p:cNvPr id="632" name="Google Shape;632;p27"/>
            <p:cNvSpPr/>
            <p:nvPr/>
          </p:nvSpPr>
          <p:spPr>
            <a:xfrm>
              <a:off x="3174485" y="3385578"/>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22">
                <a:alphaModFix/>
              </a:blip>
              <a:stretch>
                <a:fillRect b="0" l="0" r="0" t="0"/>
              </a:stretch>
            </a:blipFill>
            <a:ln>
              <a:noFill/>
            </a:ln>
          </p:spPr>
        </p:sp>
        <p:sp>
          <p:nvSpPr>
            <p:cNvPr id="633" name="Google Shape;633;p27"/>
            <p:cNvSpPr/>
            <p:nvPr/>
          </p:nvSpPr>
          <p:spPr>
            <a:xfrm>
              <a:off x="6643" y="3385578"/>
              <a:ext cx="1064300" cy="915298"/>
            </a:xfrm>
            <a:custGeom>
              <a:rect b="b" l="l" r="r" t="t"/>
              <a:pathLst>
                <a:path extrusionOk="0" h="915298" w="1064300">
                  <a:moveTo>
                    <a:pt x="0" y="0"/>
                  </a:moveTo>
                  <a:lnTo>
                    <a:pt x="1064300" y="0"/>
                  </a:lnTo>
                  <a:lnTo>
                    <a:pt x="1064300" y="915298"/>
                  </a:lnTo>
                  <a:lnTo>
                    <a:pt x="0" y="915298"/>
                  </a:lnTo>
                  <a:lnTo>
                    <a:pt x="0" y="0"/>
                  </a:lnTo>
                  <a:close/>
                </a:path>
              </a:pathLst>
            </a:custGeom>
            <a:blipFill rotWithShape="1">
              <a:blip r:embed="rId23">
                <a:alphaModFix/>
              </a:blip>
              <a:stretch>
                <a:fillRect b="0" l="0" r="0" t="0"/>
              </a:stretch>
            </a:blipFill>
            <a:ln>
              <a:noFill/>
            </a:ln>
          </p:spPr>
        </p:sp>
        <p:sp>
          <p:nvSpPr>
            <p:cNvPr id="634" name="Google Shape;634;p27"/>
            <p:cNvSpPr/>
            <p:nvPr/>
          </p:nvSpPr>
          <p:spPr>
            <a:xfrm>
              <a:off x="4578861" y="3385578"/>
              <a:ext cx="913634" cy="915298"/>
            </a:xfrm>
            <a:custGeom>
              <a:rect b="b" l="l" r="r" t="t"/>
              <a:pathLst>
                <a:path extrusionOk="0" h="915298" w="913634">
                  <a:moveTo>
                    <a:pt x="0" y="0"/>
                  </a:moveTo>
                  <a:lnTo>
                    <a:pt x="913634" y="0"/>
                  </a:lnTo>
                  <a:lnTo>
                    <a:pt x="913634" y="915298"/>
                  </a:lnTo>
                  <a:lnTo>
                    <a:pt x="0" y="915298"/>
                  </a:lnTo>
                  <a:lnTo>
                    <a:pt x="0" y="0"/>
                  </a:lnTo>
                  <a:close/>
                </a:path>
              </a:pathLst>
            </a:custGeom>
            <a:blipFill rotWithShape="1">
              <a:blip r:embed="rId24">
                <a:alphaModFix/>
              </a:blip>
              <a:stretch>
                <a:fillRect b="0" l="0" r="0" t="0"/>
              </a:stretch>
            </a:blipFill>
            <a:ln>
              <a:noFill/>
            </a:ln>
          </p:spPr>
        </p:sp>
        <p:sp>
          <p:nvSpPr>
            <p:cNvPr id="635" name="Google Shape;635;p27"/>
            <p:cNvSpPr/>
            <p:nvPr/>
          </p:nvSpPr>
          <p:spPr>
            <a:xfrm>
              <a:off x="1665065" y="3385578"/>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25">
                <a:alphaModFix/>
              </a:blip>
              <a:stretch>
                <a:fillRect b="0" l="0" r="0" t="0"/>
              </a:stretch>
            </a:blipFill>
            <a:ln>
              <a:noFill/>
            </a:ln>
          </p:spPr>
        </p:sp>
        <p:sp>
          <p:nvSpPr>
            <p:cNvPr id="636" name="Google Shape;636;p27"/>
            <p:cNvSpPr/>
            <p:nvPr/>
          </p:nvSpPr>
          <p:spPr>
            <a:xfrm>
              <a:off x="6676585" y="5092854"/>
              <a:ext cx="1003119" cy="791552"/>
            </a:xfrm>
            <a:custGeom>
              <a:rect b="b" l="l" r="r" t="t"/>
              <a:pathLst>
                <a:path extrusionOk="0" h="791552" w="1003119">
                  <a:moveTo>
                    <a:pt x="0" y="0"/>
                  </a:moveTo>
                  <a:lnTo>
                    <a:pt x="1003119" y="0"/>
                  </a:lnTo>
                  <a:lnTo>
                    <a:pt x="1003119" y="791552"/>
                  </a:lnTo>
                  <a:lnTo>
                    <a:pt x="0" y="791552"/>
                  </a:lnTo>
                  <a:lnTo>
                    <a:pt x="0" y="0"/>
                  </a:lnTo>
                  <a:close/>
                </a:path>
              </a:pathLst>
            </a:custGeom>
            <a:blipFill rotWithShape="1">
              <a:blip r:embed="rId26">
                <a:alphaModFix/>
              </a:blip>
              <a:stretch>
                <a:fillRect b="0" l="0" r="0" t="0"/>
              </a:stretch>
            </a:blipFill>
            <a:ln>
              <a:noFill/>
            </a:ln>
          </p:spPr>
        </p:sp>
        <p:sp>
          <p:nvSpPr>
            <p:cNvPr id="637" name="Google Shape;637;p27"/>
            <p:cNvSpPr/>
            <p:nvPr/>
          </p:nvSpPr>
          <p:spPr>
            <a:xfrm>
              <a:off x="5139080" y="5130054"/>
              <a:ext cx="1034532" cy="622600"/>
            </a:xfrm>
            <a:custGeom>
              <a:rect b="b" l="l" r="r" t="t"/>
              <a:pathLst>
                <a:path extrusionOk="0" h="622600" w="1034532">
                  <a:moveTo>
                    <a:pt x="0" y="0"/>
                  </a:moveTo>
                  <a:lnTo>
                    <a:pt x="1034532" y="0"/>
                  </a:lnTo>
                  <a:lnTo>
                    <a:pt x="1034532" y="622600"/>
                  </a:lnTo>
                  <a:lnTo>
                    <a:pt x="0" y="622600"/>
                  </a:lnTo>
                  <a:lnTo>
                    <a:pt x="0" y="0"/>
                  </a:lnTo>
                  <a:close/>
                </a:path>
              </a:pathLst>
            </a:custGeom>
            <a:blipFill rotWithShape="1">
              <a:blip r:embed="rId27">
                <a:alphaModFix/>
              </a:blip>
              <a:stretch>
                <a:fillRect b="0" l="0" r="0" t="0"/>
              </a:stretch>
            </a:blipFill>
            <a:ln>
              <a:noFill/>
            </a:ln>
          </p:spPr>
        </p:sp>
        <p:sp>
          <p:nvSpPr>
            <p:cNvPr id="638" name="Google Shape;638;p27"/>
            <p:cNvSpPr/>
            <p:nvPr/>
          </p:nvSpPr>
          <p:spPr>
            <a:xfrm>
              <a:off x="2703309" y="5034948"/>
              <a:ext cx="851272" cy="907363"/>
            </a:xfrm>
            <a:custGeom>
              <a:rect b="b" l="l" r="r" t="t"/>
              <a:pathLst>
                <a:path extrusionOk="0" h="907363" w="851272">
                  <a:moveTo>
                    <a:pt x="0" y="0"/>
                  </a:moveTo>
                  <a:lnTo>
                    <a:pt x="851272" y="0"/>
                  </a:lnTo>
                  <a:lnTo>
                    <a:pt x="851272" y="907364"/>
                  </a:lnTo>
                  <a:lnTo>
                    <a:pt x="0" y="907364"/>
                  </a:lnTo>
                  <a:lnTo>
                    <a:pt x="0" y="0"/>
                  </a:lnTo>
                  <a:close/>
                </a:path>
              </a:pathLst>
            </a:custGeom>
            <a:blipFill rotWithShape="1">
              <a:blip r:embed="rId28">
                <a:alphaModFix/>
              </a:blip>
              <a:stretch>
                <a:fillRect b="0" l="0" r="0" t="0"/>
              </a:stretch>
            </a:blipFill>
            <a:ln>
              <a:noFill/>
            </a:ln>
          </p:spPr>
        </p:sp>
        <p:sp>
          <p:nvSpPr>
            <p:cNvPr id="639" name="Google Shape;639;p27"/>
            <p:cNvSpPr/>
            <p:nvPr/>
          </p:nvSpPr>
          <p:spPr>
            <a:xfrm>
              <a:off x="4057554" y="5045578"/>
              <a:ext cx="578553" cy="791552"/>
            </a:xfrm>
            <a:custGeom>
              <a:rect b="b" l="l" r="r" t="t"/>
              <a:pathLst>
                <a:path extrusionOk="0" h="791552" w="578553">
                  <a:moveTo>
                    <a:pt x="0" y="0"/>
                  </a:moveTo>
                  <a:lnTo>
                    <a:pt x="578553" y="0"/>
                  </a:lnTo>
                  <a:lnTo>
                    <a:pt x="578553" y="791552"/>
                  </a:lnTo>
                  <a:lnTo>
                    <a:pt x="0" y="791552"/>
                  </a:lnTo>
                  <a:lnTo>
                    <a:pt x="0" y="0"/>
                  </a:lnTo>
                  <a:close/>
                </a:path>
              </a:pathLst>
            </a:custGeom>
            <a:blipFill rotWithShape="1">
              <a:blip r:embed="rId29">
                <a:alphaModFix/>
              </a:blip>
              <a:stretch>
                <a:fillRect b="0" l="0" r="0" t="0"/>
              </a:stretch>
            </a:blipFill>
            <a:ln>
              <a:noFill/>
            </a:ln>
          </p:spPr>
        </p:sp>
        <p:sp>
          <p:nvSpPr>
            <p:cNvPr id="640" name="Google Shape;640;p27"/>
            <p:cNvSpPr/>
            <p:nvPr/>
          </p:nvSpPr>
          <p:spPr>
            <a:xfrm>
              <a:off x="1536194" y="5034948"/>
              <a:ext cx="661550" cy="907363"/>
            </a:xfrm>
            <a:custGeom>
              <a:rect b="b" l="l" r="r" t="t"/>
              <a:pathLst>
                <a:path extrusionOk="0" h="907363" w="661550">
                  <a:moveTo>
                    <a:pt x="0" y="0"/>
                  </a:moveTo>
                  <a:lnTo>
                    <a:pt x="661551" y="0"/>
                  </a:lnTo>
                  <a:lnTo>
                    <a:pt x="661551" y="907364"/>
                  </a:lnTo>
                  <a:lnTo>
                    <a:pt x="0" y="907364"/>
                  </a:lnTo>
                  <a:lnTo>
                    <a:pt x="0" y="0"/>
                  </a:lnTo>
                  <a:close/>
                </a:path>
              </a:pathLst>
            </a:custGeom>
            <a:blipFill rotWithShape="1">
              <a:blip r:embed="rId30">
                <a:alphaModFix/>
              </a:blip>
              <a:stretch>
                <a:fillRect b="0" l="0" r="0" t="0"/>
              </a:stretch>
            </a:blipFill>
            <a:ln>
              <a:noFill/>
            </a:ln>
          </p:spPr>
        </p:sp>
        <p:sp>
          <p:nvSpPr>
            <p:cNvPr id="641" name="Google Shape;641;p27"/>
            <p:cNvSpPr/>
            <p:nvPr/>
          </p:nvSpPr>
          <p:spPr>
            <a:xfrm>
              <a:off x="9482385" y="5092854"/>
              <a:ext cx="791552" cy="791552"/>
            </a:xfrm>
            <a:custGeom>
              <a:rect b="b" l="l" r="r" t="t"/>
              <a:pathLst>
                <a:path extrusionOk="0" h="791552" w="791552">
                  <a:moveTo>
                    <a:pt x="0" y="0"/>
                  </a:moveTo>
                  <a:lnTo>
                    <a:pt x="791552" y="0"/>
                  </a:lnTo>
                  <a:lnTo>
                    <a:pt x="791552" y="791552"/>
                  </a:lnTo>
                  <a:lnTo>
                    <a:pt x="0" y="791552"/>
                  </a:lnTo>
                  <a:lnTo>
                    <a:pt x="0" y="0"/>
                  </a:lnTo>
                  <a:close/>
                </a:path>
              </a:pathLst>
            </a:custGeom>
            <a:blipFill rotWithShape="1">
              <a:blip r:embed="rId31">
                <a:alphaModFix/>
              </a:blip>
              <a:stretch>
                <a:fillRect b="0" l="0" r="0" t="0"/>
              </a:stretch>
            </a:blipFill>
            <a:ln>
              <a:noFill/>
            </a:ln>
          </p:spPr>
        </p:sp>
        <p:sp>
          <p:nvSpPr>
            <p:cNvPr id="642" name="Google Shape;642;p27"/>
            <p:cNvSpPr/>
            <p:nvPr/>
          </p:nvSpPr>
          <p:spPr>
            <a:xfrm>
              <a:off x="8186564" y="5092854"/>
              <a:ext cx="791552" cy="791552"/>
            </a:xfrm>
            <a:custGeom>
              <a:rect b="b" l="l" r="r" t="t"/>
              <a:pathLst>
                <a:path extrusionOk="0" h="791552" w="791552">
                  <a:moveTo>
                    <a:pt x="0" y="0"/>
                  </a:moveTo>
                  <a:lnTo>
                    <a:pt x="791552" y="0"/>
                  </a:lnTo>
                  <a:lnTo>
                    <a:pt x="791552" y="791552"/>
                  </a:lnTo>
                  <a:lnTo>
                    <a:pt x="0" y="791552"/>
                  </a:lnTo>
                  <a:lnTo>
                    <a:pt x="0" y="0"/>
                  </a:lnTo>
                  <a:close/>
                </a:path>
              </a:pathLst>
            </a:custGeom>
            <a:blipFill rotWithShape="1">
              <a:blip r:embed="rId32">
                <a:alphaModFix/>
              </a:blip>
              <a:stretch>
                <a:fillRect b="0" l="0" r="0" t="0"/>
              </a:stretch>
            </a:blipFill>
            <a:ln>
              <a:noFill/>
            </a:ln>
          </p:spPr>
        </p:sp>
        <p:sp>
          <p:nvSpPr>
            <p:cNvPr id="643" name="Google Shape;643;p27"/>
            <p:cNvSpPr/>
            <p:nvPr/>
          </p:nvSpPr>
          <p:spPr>
            <a:xfrm>
              <a:off x="6643" y="4983705"/>
              <a:ext cx="1025283" cy="915298"/>
            </a:xfrm>
            <a:custGeom>
              <a:rect b="b" l="l" r="r" t="t"/>
              <a:pathLst>
                <a:path extrusionOk="0" h="915298" w="1025283">
                  <a:moveTo>
                    <a:pt x="0" y="0"/>
                  </a:moveTo>
                  <a:lnTo>
                    <a:pt x="1025283" y="0"/>
                  </a:lnTo>
                  <a:lnTo>
                    <a:pt x="1025283" y="915298"/>
                  </a:lnTo>
                  <a:lnTo>
                    <a:pt x="0" y="915298"/>
                  </a:lnTo>
                  <a:lnTo>
                    <a:pt x="0" y="0"/>
                  </a:lnTo>
                  <a:close/>
                </a:path>
              </a:pathLst>
            </a:custGeom>
            <a:blipFill rotWithShape="1">
              <a:blip r:embed="rId33">
                <a:alphaModFix/>
              </a:blip>
              <a:stretch>
                <a:fillRect b="0" l="0" r="0" t="0"/>
              </a:stretch>
            </a:blipFill>
            <a:ln>
              <a:noFill/>
            </a:ln>
          </p:spPr>
        </p:sp>
        <p:sp>
          <p:nvSpPr>
            <p:cNvPr id="644" name="Google Shape;644;p27"/>
            <p:cNvSpPr/>
            <p:nvPr/>
          </p:nvSpPr>
          <p:spPr>
            <a:xfrm>
              <a:off x="9287756" y="6787733"/>
              <a:ext cx="783600" cy="896008"/>
            </a:xfrm>
            <a:custGeom>
              <a:rect b="b" l="l" r="r" t="t"/>
              <a:pathLst>
                <a:path extrusionOk="0" h="896008" w="783600">
                  <a:moveTo>
                    <a:pt x="0" y="0"/>
                  </a:moveTo>
                  <a:lnTo>
                    <a:pt x="783600" y="0"/>
                  </a:lnTo>
                  <a:lnTo>
                    <a:pt x="783600" y="896008"/>
                  </a:lnTo>
                  <a:lnTo>
                    <a:pt x="0" y="896008"/>
                  </a:lnTo>
                  <a:lnTo>
                    <a:pt x="0" y="0"/>
                  </a:lnTo>
                  <a:close/>
                </a:path>
              </a:pathLst>
            </a:custGeom>
            <a:blipFill rotWithShape="1">
              <a:blip r:embed="rId34">
                <a:alphaModFix/>
              </a:blip>
              <a:stretch>
                <a:fillRect b="0" l="0" r="0" t="0"/>
              </a:stretch>
            </a:blipFill>
            <a:ln>
              <a:noFill/>
            </a:ln>
          </p:spPr>
        </p:sp>
        <p:sp>
          <p:nvSpPr>
            <p:cNvPr id="645" name="Google Shape;645;p27"/>
            <p:cNvSpPr/>
            <p:nvPr/>
          </p:nvSpPr>
          <p:spPr>
            <a:xfrm>
              <a:off x="7736603" y="6905549"/>
              <a:ext cx="943394" cy="660376"/>
            </a:xfrm>
            <a:custGeom>
              <a:rect b="b" l="l" r="r" t="t"/>
              <a:pathLst>
                <a:path extrusionOk="0" h="660376" w="943394">
                  <a:moveTo>
                    <a:pt x="0" y="0"/>
                  </a:moveTo>
                  <a:lnTo>
                    <a:pt x="943394" y="0"/>
                  </a:lnTo>
                  <a:lnTo>
                    <a:pt x="943394" y="660376"/>
                  </a:lnTo>
                  <a:lnTo>
                    <a:pt x="0" y="660376"/>
                  </a:lnTo>
                  <a:lnTo>
                    <a:pt x="0" y="0"/>
                  </a:lnTo>
                  <a:close/>
                </a:path>
              </a:pathLst>
            </a:custGeom>
            <a:blipFill rotWithShape="1">
              <a:blip r:embed="rId35">
                <a:alphaModFix/>
              </a:blip>
              <a:stretch>
                <a:fillRect b="0" l="0" r="0" t="0"/>
              </a:stretch>
            </a:blipFill>
            <a:ln>
              <a:noFill/>
            </a:ln>
          </p:spPr>
        </p:sp>
        <p:sp>
          <p:nvSpPr>
            <p:cNvPr id="646" name="Google Shape;646;p27"/>
            <p:cNvSpPr/>
            <p:nvPr/>
          </p:nvSpPr>
          <p:spPr>
            <a:xfrm>
              <a:off x="6313435" y="6905549"/>
              <a:ext cx="807126" cy="660376"/>
            </a:xfrm>
            <a:custGeom>
              <a:rect b="b" l="l" r="r" t="t"/>
              <a:pathLst>
                <a:path extrusionOk="0" h="660376" w="807126">
                  <a:moveTo>
                    <a:pt x="0" y="0"/>
                  </a:moveTo>
                  <a:lnTo>
                    <a:pt x="807126" y="0"/>
                  </a:lnTo>
                  <a:lnTo>
                    <a:pt x="807126" y="660376"/>
                  </a:lnTo>
                  <a:lnTo>
                    <a:pt x="0" y="660376"/>
                  </a:lnTo>
                  <a:lnTo>
                    <a:pt x="0" y="0"/>
                  </a:lnTo>
                  <a:close/>
                </a:path>
              </a:pathLst>
            </a:custGeom>
            <a:blipFill rotWithShape="1">
              <a:blip r:embed="rId36">
                <a:alphaModFix/>
              </a:blip>
              <a:stretch>
                <a:fillRect b="0" l="0" r="0" t="0"/>
              </a:stretch>
            </a:blipFill>
            <a:ln>
              <a:noFill/>
            </a:ln>
          </p:spPr>
        </p:sp>
        <p:sp>
          <p:nvSpPr>
            <p:cNvPr id="647" name="Google Shape;647;p27"/>
            <p:cNvSpPr/>
            <p:nvPr/>
          </p:nvSpPr>
          <p:spPr>
            <a:xfrm>
              <a:off x="3986279" y="6787733"/>
              <a:ext cx="451262" cy="896008"/>
            </a:xfrm>
            <a:custGeom>
              <a:rect b="b" l="l" r="r" t="t"/>
              <a:pathLst>
                <a:path extrusionOk="0" h="896008" w="451262">
                  <a:moveTo>
                    <a:pt x="0" y="0"/>
                  </a:moveTo>
                  <a:lnTo>
                    <a:pt x="451262" y="0"/>
                  </a:lnTo>
                  <a:lnTo>
                    <a:pt x="451262" y="896008"/>
                  </a:lnTo>
                  <a:lnTo>
                    <a:pt x="0" y="896008"/>
                  </a:lnTo>
                  <a:lnTo>
                    <a:pt x="0" y="0"/>
                  </a:lnTo>
                  <a:close/>
                </a:path>
              </a:pathLst>
            </a:custGeom>
            <a:blipFill rotWithShape="1">
              <a:blip r:embed="rId37">
                <a:alphaModFix/>
              </a:blip>
              <a:stretch>
                <a:fillRect b="0" l="0" r="0" t="0"/>
              </a:stretch>
            </a:blipFill>
            <a:ln>
              <a:noFill/>
            </a:ln>
          </p:spPr>
        </p:sp>
        <p:sp>
          <p:nvSpPr>
            <p:cNvPr id="648" name="Google Shape;648;p27"/>
            <p:cNvSpPr/>
            <p:nvPr/>
          </p:nvSpPr>
          <p:spPr>
            <a:xfrm>
              <a:off x="5045300" y="6905549"/>
              <a:ext cx="660376" cy="660376"/>
            </a:xfrm>
            <a:custGeom>
              <a:rect b="b" l="l" r="r" t="t"/>
              <a:pathLst>
                <a:path extrusionOk="0" h="660376" w="660376">
                  <a:moveTo>
                    <a:pt x="0" y="0"/>
                  </a:moveTo>
                  <a:lnTo>
                    <a:pt x="660376" y="0"/>
                  </a:lnTo>
                  <a:lnTo>
                    <a:pt x="660376" y="660376"/>
                  </a:lnTo>
                  <a:lnTo>
                    <a:pt x="0" y="660376"/>
                  </a:lnTo>
                  <a:lnTo>
                    <a:pt x="0" y="0"/>
                  </a:lnTo>
                  <a:close/>
                </a:path>
              </a:pathLst>
            </a:custGeom>
            <a:blipFill rotWithShape="1">
              <a:blip r:embed="rId38">
                <a:alphaModFix/>
              </a:blip>
              <a:stretch>
                <a:fillRect b="0" l="0" r="0" t="0"/>
              </a:stretch>
            </a:blipFill>
            <a:ln>
              <a:noFill/>
            </a:ln>
          </p:spPr>
        </p:sp>
        <p:sp>
          <p:nvSpPr>
            <p:cNvPr id="649" name="Google Shape;649;p27"/>
            <p:cNvSpPr/>
            <p:nvPr/>
          </p:nvSpPr>
          <p:spPr>
            <a:xfrm>
              <a:off x="0" y="6707249"/>
              <a:ext cx="568845" cy="1056975"/>
            </a:xfrm>
            <a:custGeom>
              <a:rect b="b" l="l" r="r" t="t"/>
              <a:pathLst>
                <a:path extrusionOk="0" h="1056975" w="568845">
                  <a:moveTo>
                    <a:pt x="0" y="0"/>
                  </a:moveTo>
                  <a:lnTo>
                    <a:pt x="568845" y="0"/>
                  </a:lnTo>
                  <a:lnTo>
                    <a:pt x="568845" y="1056976"/>
                  </a:lnTo>
                  <a:lnTo>
                    <a:pt x="0" y="1056976"/>
                  </a:lnTo>
                  <a:lnTo>
                    <a:pt x="0" y="0"/>
                  </a:lnTo>
                  <a:close/>
                </a:path>
              </a:pathLst>
            </a:custGeom>
            <a:blipFill rotWithShape="1">
              <a:blip r:embed="rId39">
                <a:alphaModFix/>
              </a:blip>
              <a:stretch>
                <a:fillRect b="0" l="0" r="0" t="0"/>
              </a:stretch>
            </a:blipFill>
            <a:ln>
              <a:noFill/>
            </a:ln>
          </p:spPr>
        </p:sp>
        <p:sp>
          <p:nvSpPr>
            <p:cNvPr id="650" name="Google Shape;650;p27"/>
            <p:cNvSpPr/>
            <p:nvPr/>
          </p:nvSpPr>
          <p:spPr>
            <a:xfrm>
              <a:off x="1178260" y="6707249"/>
              <a:ext cx="818675" cy="1056975"/>
            </a:xfrm>
            <a:custGeom>
              <a:rect b="b" l="l" r="r" t="t"/>
              <a:pathLst>
                <a:path extrusionOk="0" h="1056975" w="818675">
                  <a:moveTo>
                    <a:pt x="0" y="0"/>
                  </a:moveTo>
                  <a:lnTo>
                    <a:pt x="818676" y="0"/>
                  </a:lnTo>
                  <a:lnTo>
                    <a:pt x="818676" y="1056976"/>
                  </a:lnTo>
                  <a:lnTo>
                    <a:pt x="0" y="1056976"/>
                  </a:lnTo>
                  <a:lnTo>
                    <a:pt x="0" y="0"/>
                  </a:lnTo>
                  <a:close/>
                </a:path>
              </a:pathLst>
            </a:custGeom>
            <a:blipFill rotWithShape="1">
              <a:blip r:embed="rId40">
                <a:alphaModFix/>
              </a:blip>
              <a:stretch>
                <a:fillRect b="0" l="0" r="0" t="0"/>
              </a:stretch>
            </a:blipFill>
            <a:ln>
              <a:noFill/>
            </a:ln>
          </p:spPr>
        </p:sp>
        <p:sp>
          <p:nvSpPr>
            <p:cNvPr id="651" name="Google Shape;651;p27"/>
            <p:cNvSpPr/>
            <p:nvPr/>
          </p:nvSpPr>
          <p:spPr>
            <a:xfrm>
              <a:off x="2604695" y="6787733"/>
              <a:ext cx="773825" cy="896008"/>
            </a:xfrm>
            <a:custGeom>
              <a:rect b="b" l="l" r="r" t="t"/>
              <a:pathLst>
                <a:path extrusionOk="0" h="896008" w="773825">
                  <a:moveTo>
                    <a:pt x="0" y="0"/>
                  </a:moveTo>
                  <a:lnTo>
                    <a:pt x="773825" y="0"/>
                  </a:lnTo>
                  <a:lnTo>
                    <a:pt x="773825" y="896008"/>
                  </a:lnTo>
                  <a:lnTo>
                    <a:pt x="0" y="896008"/>
                  </a:lnTo>
                  <a:lnTo>
                    <a:pt x="0" y="0"/>
                  </a:lnTo>
                  <a:close/>
                </a:path>
              </a:pathLst>
            </a:custGeom>
            <a:blipFill rotWithShape="1">
              <a:blip r:embed="rId41">
                <a:alphaModFix/>
              </a:blip>
              <a:stretch>
                <a:fillRect b="0" l="0" r="0" t="0"/>
              </a:stretch>
            </a:blipFill>
            <a:ln>
              <a:noFill/>
            </a:ln>
          </p:spPr>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34635"/>
            </a:gs>
            <a:gs pos="100000">
              <a:srgbClr val="EDA242"/>
            </a:gs>
          </a:gsLst>
          <a:path path="circle">
            <a:fillToRect b="100%" r="100%"/>
          </a:path>
          <a:tileRect l="-100%" t="-100%"/>
        </a:gradFill>
      </p:bgPr>
    </p:bg>
    <p:spTree>
      <p:nvGrpSpPr>
        <p:cNvPr id="655" name="Shape 655"/>
        <p:cNvGrpSpPr/>
        <p:nvPr/>
      </p:nvGrpSpPr>
      <p:grpSpPr>
        <a:xfrm>
          <a:off x="0" y="0"/>
          <a:ext cx="0" cy="0"/>
          <a:chOff x="0" y="0"/>
          <a:chExt cx="0" cy="0"/>
        </a:xfrm>
      </p:grpSpPr>
      <p:grpSp>
        <p:nvGrpSpPr>
          <p:cNvPr id="656" name="Google Shape;656;p28"/>
          <p:cNvGrpSpPr/>
          <p:nvPr/>
        </p:nvGrpSpPr>
        <p:grpSpPr>
          <a:xfrm>
            <a:off x="2997636" y="1314181"/>
            <a:ext cx="3148728" cy="1287724"/>
            <a:chOff x="0" y="-19050"/>
            <a:chExt cx="1658589" cy="678307"/>
          </a:xfrm>
        </p:grpSpPr>
        <p:sp>
          <p:nvSpPr>
            <p:cNvPr id="657" name="Google Shape;657;p28"/>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58" name="Google Shape;658;p28"/>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59" name="Google Shape;659;p28"/>
          <p:cNvSpPr/>
          <p:nvPr/>
        </p:nvSpPr>
        <p:spPr>
          <a:xfrm>
            <a:off x="3389498" y="1575870"/>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grpSp>
        <p:nvGrpSpPr>
          <p:cNvPr id="660" name="Google Shape;660;p28"/>
          <p:cNvGrpSpPr/>
          <p:nvPr/>
        </p:nvGrpSpPr>
        <p:grpSpPr>
          <a:xfrm>
            <a:off x="2997636" y="2851489"/>
            <a:ext cx="3148728" cy="1287724"/>
            <a:chOff x="0" y="-19050"/>
            <a:chExt cx="1658589" cy="678307"/>
          </a:xfrm>
        </p:grpSpPr>
        <p:sp>
          <p:nvSpPr>
            <p:cNvPr id="661" name="Google Shape;661;p28"/>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62" name="Google Shape;662;p28"/>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63" name="Google Shape;663;p28"/>
          <p:cNvSpPr txBox="1"/>
          <p:nvPr/>
        </p:nvSpPr>
        <p:spPr>
          <a:xfrm>
            <a:off x="1688740" y="963080"/>
            <a:ext cx="5766520" cy="141288"/>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 sz="1000" u="none" cap="none" strike="noStrike">
                <a:solidFill>
                  <a:srgbClr val="000000"/>
                </a:solidFill>
                <a:latin typeface="Radley"/>
                <a:ea typeface="Radley"/>
                <a:cs typeface="Radley"/>
                <a:sym typeface="Radley"/>
              </a:rPr>
              <a:t>This presentation template is free for everyone to use thanks to the following:</a:t>
            </a:r>
            <a:endParaRPr sz="700"/>
          </a:p>
        </p:txBody>
      </p:sp>
      <p:sp>
        <p:nvSpPr>
          <p:cNvPr id="664" name="Google Shape;664;p28"/>
          <p:cNvSpPr txBox="1"/>
          <p:nvPr/>
        </p:nvSpPr>
        <p:spPr>
          <a:xfrm>
            <a:off x="2893152" y="4410676"/>
            <a:ext cx="3357696" cy="430725"/>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 sz="3000" u="none" cap="none" strike="noStrike">
                <a:solidFill>
                  <a:srgbClr val="000000"/>
                </a:solidFill>
                <a:latin typeface="Lato Black"/>
                <a:ea typeface="Lato Black"/>
                <a:cs typeface="Lato Black"/>
                <a:sym typeface="Lato Black"/>
              </a:rPr>
              <a:t>Happy designing!</a:t>
            </a:r>
            <a:endParaRPr sz="700"/>
          </a:p>
        </p:txBody>
      </p:sp>
      <p:sp>
        <p:nvSpPr>
          <p:cNvPr id="665" name="Google Shape;665;p28"/>
          <p:cNvSpPr txBox="1"/>
          <p:nvPr/>
        </p:nvSpPr>
        <p:spPr>
          <a:xfrm>
            <a:off x="2105002" y="2269526"/>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666" name="Google Shape;666;p28"/>
          <p:cNvSpPr txBox="1"/>
          <p:nvPr/>
        </p:nvSpPr>
        <p:spPr>
          <a:xfrm>
            <a:off x="2105002" y="3621780"/>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667" name="Google Shape;667;p28"/>
          <p:cNvSpPr txBox="1"/>
          <p:nvPr/>
        </p:nvSpPr>
        <p:spPr>
          <a:xfrm>
            <a:off x="2734987" y="244924"/>
            <a:ext cx="3674027" cy="585672"/>
          </a:xfrm>
          <a:prstGeom prst="rect">
            <a:avLst/>
          </a:prstGeom>
          <a:noFill/>
          <a:ln>
            <a:noFill/>
          </a:ln>
        </p:spPr>
        <p:txBody>
          <a:bodyPr anchorCtr="0" anchor="t" bIns="0" lIns="0" spcFirstLastPara="1" rIns="0" wrap="square" tIns="0">
            <a:spAutoFit/>
          </a:bodyPr>
          <a:lstStyle/>
          <a:p>
            <a:pPr indent="0" lvl="0" marL="0" marR="0" rtl="0" algn="ctr">
              <a:lnSpc>
                <a:spcPct val="109998"/>
              </a:lnSpc>
              <a:spcBef>
                <a:spcPts val="0"/>
              </a:spcBef>
              <a:spcAft>
                <a:spcPts val="0"/>
              </a:spcAft>
              <a:buNone/>
            </a:pPr>
            <a:r>
              <a:rPr b="0" i="0" lang="en" sz="4100" u="none" cap="none" strike="noStrike">
                <a:solidFill>
                  <a:srgbClr val="000000"/>
                </a:solidFill>
                <a:latin typeface="Lato Black"/>
                <a:ea typeface="Lato Black"/>
                <a:cs typeface="Lato Black"/>
                <a:sym typeface="Lato Black"/>
              </a:rPr>
              <a:t>Credits</a:t>
            </a:r>
            <a:endParaRPr sz="700"/>
          </a:p>
        </p:txBody>
      </p:sp>
      <p:sp>
        <p:nvSpPr>
          <p:cNvPr id="668" name="Google Shape;668;p28"/>
          <p:cNvSpPr txBox="1"/>
          <p:nvPr/>
        </p:nvSpPr>
        <p:spPr>
          <a:xfrm>
            <a:off x="3055013" y="3255546"/>
            <a:ext cx="3033973" cy="30908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34635"/>
            </a:gs>
            <a:gs pos="100000">
              <a:srgbClr val="EDA242"/>
            </a:gs>
          </a:gsLst>
          <a:path path="circle">
            <a:fillToRect b="100%" r="100%"/>
          </a:path>
          <a:tileRect l="-100%" t="-100%"/>
        </a:gradFill>
      </p:bgPr>
    </p:bg>
    <p:spTree>
      <p:nvGrpSpPr>
        <p:cNvPr id="138" name="Shape 138"/>
        <p:cNvGrpSpPr/>
        <p:nvPr/>
      </p:nvGrpSpPr>
      <p:grpSpPr>
        <a:xfrm>
          <a:off x="0" y="0"/>
          <a:ext cx="0" cy="0"/>
          <a:chOff x="0" y="0"/>
          <a:chExt cx="0" cy="0"/>
        </a:xfrm>
      </p:grpSpPr>
      <p:grpSp>
        <p:nvGrpSpPr>
          <p:cNvPr id="139" name="Google Shape;139;p12"/>
          <p:cNvGrpSpPr/>
          <p:nvPr/>
        </p:nvGrpSpPr>
        <p:grpSpPr>
          <a:xfrm>
            <a:off x="3447463" y="442020"/>
            <a:ext cx="1542648" cy="3241574"/>
            <a:chOff x="0" y="-38100"/>
            <a:chExt cx="812588" cy="1707496"/>
          </a:xfrm>
        </p:grpSpPr>
        <p:sp>
          <p:nvSpPr>
            <p:cNvPr id="140" name="Google Shape;140;p12"/>
            <p:cNvSpPr/>
            <p:nvPr/>
          </p:nvSpPr>
          <p:spPr>
            <a:xfrm>
              <a:off x="0" y="0"/>
              <a:ext cx="812588" cy="1669396"/>
            </a:xfrm>
            <a:custGeom>
              <a:rect b="b" l="l" r="r" t="t"/>
              <a:pathLst>
                <a:path extrusionOk="0" h="1669396" w="812588">
                  <a:moveTo>
                    <a:pt x="0" y="0"/>
                  </a:moveTo>
                  <a:lnTo>
                    <a:pt x="812588" y="0"/>
                  </a:lnTo>
                  <a:lnTo>
                    <a:pt x="812588" y="1669396"/>
                  </a:lnTo>
                  <a:lnTo>
                    <a:pt x="0" y="1669396"/>
                  </a:lnTo>
                  <a:close/>
                </a:path>
              </a:pathLst>
            </a:custGeom>
            <a:solidFill>
              <a:srgbClr val="FFFFFF"/>
            </a:solidFill>
            <a:ln>
              <a:noFill/>
            </a:ln>
          </p:spPr>
        </p:sp>
        <p:sp>
          <p:nvSpPr>
            <p:cNvPr id="141" name="Google Shape;141;p12"/>
            <p:cNvSpPr txBox="1"/>
            <p:nvPr/>
          </p:nvSpPr>
          <p:spPr>
            <a:xfrm>
              <a:off x="0" y="-38100"/>
              <a:ext cx="812588" cy="170749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42" name="Google Shape;142;p12"/>
          <p:cNvGrpSpPr/>
          <p:nvPr/>
        </p:nvGrpSpPr>
        <p:grpSpPr>
          <a:xfrm>
            <a:off x="5343113" y="442020"/>
            <a:ext cx="1542647" cy="3241574"/>
            <a:chOff x="0" y="-38100"/>
            <a:chExt cx="812588" cy="1707496"/>
          </a:xfrm>
        </p:grpSpPr>
        <p:sp>
          <p:nvSpPr>
            <p:cNvPr id="143" name="Google Shape;143;p12"/>
            <p:cNvSpPr/>
            <p:nvPr/>
          </p:nvSpPr>
          <p:spPr>
            <a:xfrm>
              <a:off x="0" y="0"/>
              <a:ext cx="812588" cy="1669396"/>
            </a:xfrm>
            <a:custGeom>
              <a:rect b="b" l="l" r="r" t="t"/>
              <a:pathLst>
                <a:path extrusionOk="0" h="1669396" w="812588">
                  <a:moveTo>
                    <a:pt x="0" y="0"/>
                  </a:moveTo>
                  <a:lnTo>
                    <a:pt x="812588" y="0"/>
                  </a:lnTo>
                  <a:lnTo>
                    <a:pt x="812588" y="1669396"/>
                  </a:lnTo>
                  <a:lnTo>
                    <a:pt x="0" y="1669396"/>
                  </a:lnTo>
                  <a:close/>
                </a:path>
              </a:pathLst>
            </a:custGeom>
            <a:solidFill>
              <a:srgbClr val="FFFFFF"/>
            </a:solidFill>
            <a:ln>
              <a:noFill/>
            </a:ln>
          </p:spPr>
        </p:sp>
        <p:sp>
          <p:nvSpPr>
            <p:cNvPr id="144" name="Google Shape;144;p12"/>
            <p:cNvSpPr txBox="1"/>
            <p:nvPr/>
          </p:nvSpPr>
          <p:spPr>
            <a:xfrm>
              <a:off x="0" y="-38100"/>
              <a:ext cx="812588" cy="170749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45" name="Google Shape;145;p12"/>
          <p:cNvGrpSpPr/>
          <p:nvPr/>
        </p:nvGrpSpPr>
        <p:grpSpPr>
          <a:xfrm>
            <a:off x="7094679" y="442020"/>
            <a:ext cx="1542648" cy="3241574"/>
            <a:chOff x="0" y="-38100"/>
            <a:chExt cx="812588" cy="1707496"/>
          </a:xfrm>
        </p:grpSpPr>
        <p:sp>
          <p:nvSpPr>
            <p:cNvPr id="146" name="Google Shape;146;p12"/>
            <p:cNvSpPr/>
            <p:nvPr/>
          </p:nvSpPr>
          <p:spPr>
            <a:xfrm>
              <a:off x="0" y="0"/>
              <a:ext cx="812588" cy="1669396"/>
            </a:xfrm>
            <a:custGeom>
              <a:rect b="b" l="l" r="r" t="t"/>
              <a:pathLst>
                <a:path extrusionOk="0" h="1669396" w="812588">
                  <a:moveTo>
                    <a:pt x="0" y="0"/>
                  </a:moveTo>
                  <a:lnTo>
                    <a:pt x="812588" y="0"/>
                  </a:lnTo>
                  <a:lnTo>
                    <a:pt x="812588" y="1669396"/>
                  </a:lnTo>
                  <a:lnTo>
                    <a:pt x="0" y="1669396"/>
                  </a:lnTo>
                  <a:close/>
                </a:path>
              </a:pathLst>
            </a:custGeom>
            <a:solidFill>
              <a:srgbClr val="FFFFFF"/>
            </a:solidFill>
            <a:ln>
              <a:noFill/>
            </a:ln>
          </p:spPr>
        </p:sp>
        <p:sp>
          <p:nvSpPr>
            <p:cNvPr id="147" name="Google Shape;147;p12"/>
            <p:cNvSpPr txBox="1"/>
            <p:nvPr/>
          </p:nvSpPr>
          <p:spPr>
            <a:xfrm>
              <a:off x="0" y="-38100"/>
              <a:ext cx="812588" cy="170749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48" name="Google Shape;148;p12"/>
          <p:cNvPicPr preferRelativeResize="0"/>
          <p:nvPr/>
        </p:nvPicPr>
        <p:blipFill>
          <a:blip r:embed="rId3">
            <a:alphaModFix/>
          </a:blip>
          <a:stretch>
            <a:fillRect/>
          </a:stretch>
        </p:blipFill>
        <p:spPr>
          <a:xfrm>
            <a:off x="3524275" y="618026"/>
            <a:ext cx="1373751" cy="2960722"/>
          </a:xfrm>
          <a:prstGeom prst="rect">
            <a:avLst/>
          </a:prstGeom>
          <a:noFill/>
          <a:ln>
            <a:noFill/>
          </a:ln>
        </p:spPr>
      </p:pic>
      <p:pic>
        <p:nvPicPr>
          <p:cNvPr id="149" name="Google Shape;149;p12"/>
          <p:cNvPicPr preferRelativeResize="0"/>
          <p:nvPr/>
        </p:nvPicPr>
        <p:blipFill>
          <a:blip r:embed="rId4">
            <a:alphaModFix/>
          </a:blip>
          <a:stretch>
            <a:fillRect/>
          </a:stretch>
        </p:blipFill>
        <p:spPr>
          <a:xfrm>
            <a:off x="5427575" y="615325"/>
            <a:ext cx="1373750" cy="2967271"/>
          </a:xfrm>
          <a:prstGeom prst="rect">
            <a:avLst/>
          </a:prstGeom>
          <a:noFill/>
          <a:ln>
            <a:noFill/>
          </a:ln>
        </p:spPr>
      </p:pic>
      <p:pic>
        <p:nvPicPr>
          <p:cNvPr id="150" name="Google Shape;150;p12"/>
          <p:cNvPicPr preferRelativeResize="0"/>
          <p:nvPr/>
        </p:nvPicPr>
        <p:blipFill>
          <a:blip r:embed="rId5">
            <a:alphaModFix/>
          </a:blip>
          <a:stretch>
            <a:fillRect/>
          </a:stretch>
        </p:blipFill>
        <p:spPr>
          <a:xfrm>
            <a:off x="7179126" y="615326"/>
            <a:ext cx="1373751" cy="2960714"/>
          </a:xfrm>
          <a:prstGeom prst="rect">
            <a:avLst/>
          </a:prstGeom>
          <a:noFill/>
          <a:ln>
            <a:noFill/>
          </a:ln>
        </p:spPr>
      </p:pic>
      <p:grpSp>
        <p:nvGrpSpPr>
          <p:cNvPr id="151" name="Google Shape;151;p12"/>
          <p:cNvGrpSpPr/>
          <p:nvPr/>
        </p:nvGrpSpPr>
        <p:grpSpPr>
          <a:xfrm>
            <a:off x="364927" y="442020"/>
            <a:ext cx="1213337" cy="455123"/>
            <a:chOff x="0" y="-192881"/>
            <a:chExt cx="3235565" cy="1213663"/>
          </a:xfrm>
        </p:grpSpPr>
        <p:grpSp>
          <p:nvGrpSpPr>
            <p:cNvPr id="152" name="Google Shape;152;p12"/>
            <p:cNvGrpSpPr/>
            <p:nvPr/>
          </p:nvGrpSpPr>
          <p:grpSpPr>
            <a:xfrm>
              <a:off x="0" y="-192881"/>
              <a:ext cx="3235565" cy="1213663"/>
              <a:chOff x="0" y="-38100"/>
              <a:chExt cx="639124" cy="239736"/>
            </a:xfrm>
          </p:grpSpPr>
          <p:sp>
            <p:nvSpPr>
              <p:cNvPr id="153" name="Google Shape;153;p12"/>
              <p:cNvSpPr/>
              <p:nvPr/>
            </p:nvSpPr>
            <p:spPr>
              <a:xfrm>
                <a:off x="0" y="0"/>
                <a:ext cx="639124" cy="201636"/>
              </a:xfrm>
              <a:custGeom>
                <a:rect b="b" l="l" r="r" t="t"/>
                <a:pathLst>
                  <a:path extrusionOk="0" h="201636" w="639124">
                    <a:moveTo>
                      <a:pt x="100818" y="0"/>
                    </a:moveTo>
                    <a:lnTo>
                      <a:pt x="538306" y="0"/>
                    </a:lnTo>
                    <a:cubicBezTo>
                      <a:pt x="565044" y="0"/>
                      <a:pt x="590688" y="10622"/>
                      <a:pt x="609595" y="29529"/>
                    </a:cubicBezTo>
                    <a:cubicBezTo>
                      <a:pt x="628502" y="48436"/>
                      <a:pt x="639124" y="74079"/>
                      <a:pt x="639124" y="100818"/>
                    </a:cubicBezTo>
                    <a:lnTo>
                      <a:pt x="639124" y="100818"/>
                    </a:lnTo>
                    <a:cubicBezTo>
                      <a:pt x="639124" y="127557"/>
                      <a:pt x="628502" y="153200"/>
                      <a:pt x="609595" y="172107"/>
                    </a:cubicBezTo>
                    <a:cubicBezTo>
                      <a:pt x="590688" y="191014"/>
                      <a:pt x="565044" y="201636"/>
                      <a:pt x="538306" y="201636"/>
                    </a:cubicBezTo>
                    <a:lnTo>
                      <a:pt x="100818" y="201636"/>
                    </a:lnTo>
                    <a:cubicBezTo>
                      <a:pt x="74079" y="201636"/>
                      <a:pt x="48436" y="191014"/>
                      <a:pt x="29529" y="172107"/>
                    </a:cubicBezTo>
                    <a:cubicBezTo>
                      <a:pt x="10622" y="153200"/>
                      <a:pt x="0" y="127557"/>
                      <a:pt x="0" y="100818"/>
                    </a:cubicBezTo>
                    <a:lnTo>
                      <a:pt x="0" y="100818"/>
                    </a:lnTo>
                    <a:cubicBezTo>
                      <a:pt x="0" y="74079"/>
                      <a:pt x="10622" y="48436"/>
                      <a:pt x="29529" y="29529"/>
                    </a:cubicBezTo>
                    <a:cubicBezTo>
                      <a:pt x="48436" y="10622"/>
                      <a:pt x="74079" y="0"/>
                      <a:pt x="100818" y="0"/>
                    </a:cubicBezTo>
                    <a:close/>
                  </a:path>
                </a:pathLst>
              </a:custGeom>
              <a:solidFill>
                <a:srgbClr val="DB382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4" name="Google Shape;154;p12"/>
              <p:cNvSpPr txBox="1"/>
              <p:nvPr/>
            </p:nvSpPr>
            <p:spPr>
              <a:xfrm>
                <a:off x="0" y="-38100"/>
                <a:ext cx="639124" cy="23973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55" name="Google Shape;155;p12"/>
            <p:cNvSpPr/>
            <p:nvPr/>
          </p:nvSpPr>
          <p:spPr>
            <a:xfrm>
              <a:off x="429845" y="121540"/>
              <a:ext cx="675782" cy="777703"/>
            </a:xfrm>
            <a:custGeom>
              <a:rect b="b" l="l" r="r" t="t"/>
              <a:pathLst>
                <a:path extrusionOk="0" h="777703" w="675782">
                  <a:moveTo>
                    <a:pt x="0" y="0"/>
                  </a:moveTo>
                  <a:lnTo>
                    <a:pt x="675782" y="0"/>
                  </a:lnTo>
                  <a:lnTo>
                    <a:pt x="675782" y="777702"/>
                  </a:lnTo>
                  <a:lnTo>
                    <a:pt x="0" y="777702"/>
                  </a:lnTo>
                  <a:lnTo>
                    <a:pt x="0" y="0"/>
                  </a:lnTo>
                  <a:close/>
                </a:path>
              </a:pathLst>
            </a:custGeom>
            <a:blipFill rotWithShape="1">
              <a:blip r:embed="rId6">
                <a:alphaModFix/>
              </a:blip>
              <a:stretch>
                <a:fillRect b="0" l="0" r="0" t="0"/>
              </a:stretch>
            </a:blipFill>
            <a:ln>
              <a:noFill/>
            </a:ln>
          </p:spPr>
        </p:sp>
        <p:sp>
          <p:nvSpPr>
            <p:cNvPr id="156" name="Google Shape;156;p12"/>
            <p:cNvSpPr txBox="1"/>
            <p:nvPr/>
          </p:nvSpPr>
          <p:spPr>
            <a:xfrm>
              <a:off x="1353695" y="210687"/>
              <a:ext cx="1530733" cy="634332"/>
            </a:xfrm>
            <a:prstGeom prst="rect">
              <a:avLst/>
            </a:prstGeom>
            <a:noFill/>
            <a:ln>
              <a:noFill/>
            </a:ln>
          </p:spPr>
          <p:txBody>
            <a:bodyPr anchorCtr="0" anchor="t" bIns="0" lIns="0" spcFirstLastPara="1" rIns="0" wrap="square" tIns="0">
              <a:spAutoFit/>
            </a:bodyPr>
            <a:lstStyle/>
            <a:p>
              <a:pPr indent="0" lvl="0" marL="0" marR="0" rtl="0" algn="l">
                <a:lnSpc>
                  <a:spcPct val="110017"/>
                </a:lnSpc>
                <a:spcBef>
                  <a:spcPts val="0"/>
                </a:spcBef>
                <a:spcAft>
                  <a:spcPts val="0"/>
                </a:spcAft>
                <a:buNone/>
              </a:pPr>
              <a:r>
                <a:rPr b="1" i="0" lang="en" sz="800" u="none" cap="none" strike="noStrike">
                  <a:solidFill>
                    <a:srgbClr val="FFFFFF"/>
                  </a:solidFill>
                  <a:latin typeface="Lato"/>
                  <a:ea typeface="Lato"/>
                  <a:cs typeface="Lato"/>
                  <a:sym typeface="Lato"/>
                </a:rPr>
                <a:t>University </a:t>
              </a:r>
              <a:endParaRPr sz="700"/>
            </a:p>
            <a:p>
              <a:pPr indent="0" lvl="0" marL="0" marR="0" rtl="0" algn="l">
                <a:lnSpc>
                  <a:spcPct val="110017"/>
                </a:lnSpc>
                <a:spcBef>
                  <a:spcPts val="0"/>
                </a:spcBef>
                <a:spcAft>
                  <a:spcPts val="0"/>
                </a:spcAft>
                <a:buNone/>
              </a:pPr>
              <a:r>
                <a:rPr b="1" i="0" lang="en" sz="800" u="none" cap="none" strike="noStrike">
                  <a:solidFill>
                    <a:srgbClr val="FFFFFF"/>
                  </a:solidFill>
                  <a:latin typeface="Lato"/>
                  <a:ea typeface="Lato"/>
                  <a:cs typeface="Lato"/>
                  <a:sym typeface="Lato"/>
                </a:rPr>
                <a:t>of Phoenix</a:t>
              </a:r>
              <a:endParaRPr sz="700"/>
            </a:p>
          </p:txBody>
        </p:sp>
      </p:grpSp>
      <p:grpSp>
        <p:nvGrpSpPr>
          <p:cNvPr id="157" name="Google Shape;157;p12"/>
          <p:cNvGrpSpPr/>
          <p:nvPr/>
        </p:nvGrpSpPr>
        <p:grpSpPr>
          <a:xfrm>
            <a:off x="4019713" y="322954"/>
            <a:ext cx="382793" cy="382793"/>
            <a:chOff x="0" y="0"/>
            <a:chExt cx="812800" cy="812800"/>
          </a:xfrm>
        </p:grpSpPr>
        <p:sp>
          <p:nvSpPr>
            <p:cNvPr id="158" name="Google Shape;158;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382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9" name="Google Shape;159;p12"/>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60" name="Google Shape;160;p12"/>
          <p:cNvGrpSpPr/>
          <p:nvPr/>
        </p:nvGrpSpPr>
        <p:grpSpPr>
          <a:xfrm>
            <a:off x="5910601" y="322954"/>
            <a:ext cx="382793" cy="382793"/>
            <a:chOff x="0" y="0"/>
            <a:chExt cx="812800" cy="812800"/>
          </a:xfrm>
        </p:grpSpPr>
        <p:sp>
          <p:nvSpPr>
            <p:cNvPr id="161" name="Google Shape;161;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382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2" name="Google Shape;162;p12"/>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63" name="Google Shape;163;p12"/>
          <p:cNvSpPr txBox="1"/>
          <p:nvPr/>
        </p:nvSpPr>
        <p:spPr>
          <a:xfrm>
            <a:off x="5350789" y="361054"/>
            <a:ext cx="1527295" cy="292347"/>
          </a:xfrm>
          <a:prstGeom prst="rect">
            <a:avLst/>
          </a:prstGeom>
          <a:noFill/>
          <a:ln>
            <a:noFill/>
          </a:ln>
        </p:spPr>
        <p:txBody>
          <a:bodyPr anchorCtr="0" anchor="t" bIns="0" lIns="0" spcFirstLastPara="1" rIns="0" wrap="square" tIns="0">
            <a:spAutoFit/>
          </a:bodyPr>
          <a:lstStyle/>
          <a:p>
            <a:pPr indent="0" lvl="0" marL="0" marR="0" rtl="0" algn="ctr">
              <a:lnSpc>
                <a:spcPct val="110004"/>
              </a:lnSpc>
              <a:spcBef>
                <a:spcPts val="0"/>
              </a:spcBef>
              <a:spcAft>
                <a:spcPts val="0"/>
              </a:spcAft>
              <a:buNone/>
            </a:pPr>
            <a:r>
              <a:rPr b="1" i="0" lang="en" sz="2000" u="none" cap="none" strike="noStrike">
                <a:solidFill>
                  <a:srgbClr val="FFFFFF"/>
                </a:solidFill>
                <a:latin typeface="Lato"/>
                <a:ea typeface="Lato"/>
                <a:cs typeface="Lato"/>
                <a:sym typeface="Lato"/>
              </a:rPr>
              <a:t>2.</a:t>
            </a:r>
            <a:endParaRPr sz="700"/>
          </a:p>
        </p:txBody>
      </p:sp>
      <p:grpSp>
        <p:nvGrpSpPr>
          <p:cNvPr id="164" name="Google Shape;164;p12"/>
          <p:cNvGrpSpPr/>
          <p:nvPr/>
        </p:nvGrpSpPr>
        <p:grpSpPr>
          <a:xfrm>
            <a:off x="7654491" y="322954"/>
            <a:ext cx="382793" cy="382793"/>
            <a:chOff x="0" y="0"/>
            <a:chExt cx="812800" cy="812800"/>
          </a:xfrm>
        </p:grpSpPr>
        <p:sp>
          <p:nvSpPr>
            <p:cNvPr id="165" name="Google Shape;165;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382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6" name="Google Shape;166;p12"/>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67" name="Google Shape;167;p12"/>
          <p:cNvSpPr txBox="1"/>
          <p:nvPr/>
        </p:nvSpPr>
        <p:spPr>
          <a:xfrm>
            <a:off x="7094679" y="361054"/>
            <a:ext cx="1527295" cy="292347"/>
          </a:xfrm>
          <a:prstGeom prst="rect">
            <a:avLst/>
          </a:prstGeom>
          <a:noFill/>
          <a:ln>
            <a:noFill/>
          </a:ln>
        </p:spPr>
        <p:txBody>
          <a:bodyPr anchorCtr="0" anchor="t" bIns="0" lIns="0" spcFirstLastPara="1" rIns="0" wrap="square" tIns="0">
            <a:spAutoFit/>
          </a:bodyPr>
          <a:lstStyle/>
          <a:p>
            <a:pPr indent="0" lvl="0" marL="0" marR="0" rtl="0" algn="ctr">
              <a:lnSpc>
                <a:spcPct val="110004"/>
              </a:lnSpc>
              <a:spcBef>
                <a:spcPts val="0"/>
              </a:spcBef>
              <a:spcAft>
                <a:spcPts val="0"/>
              </a:spcAft>
              <a:buNone/>
            </a:pPr>
            <a:r>
              <a:rPr b="1" i="0" lang="en" sz="2000" u="none" cap="none" strike="noStrike">
                <a:solidFill>
                  <a:srgbClr val="FFFFFF"/>
                </a:solidFill>
                <a:latin typeface="Lato"/>
                <a:ea typeface="Lato"/>
                <a:cs typeface="Lato"/>
                <a:sym typeface="Lato"/>
              </a:rPr>
              <a:t>3.</a:t>
            </a:r>
            <a:endParaRPr sz="700"/>
          </a:p>
        </p:txBody>
      </p:sp>
      <p:sp>
        <p:nvSpPr>
          <p:cNvPr id="168" name="Google Shape;168;p12"/>
          <p:cNvSpPr txBox="1"/>
          <p:nvPr/>
        </p:nvSpPr>
        <p:spPr>
          <a:xfrm>
            <a:off x="364927" y="2463221"/>
            <a:ext cx="2824200" cy="1422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4300" u="none" cap="none" strike="noStrike">
                <a:solidFill>
                  <a:srgbClr val="FFFFFF"/>
                </a:solidFill>
                <a:latin typeface="Lato Black"/>
                <a:ea typeface="Lato Black"/>
                <a:cs typeface="Lato Black"/>
                <a:sym typeface="Lato Black"/>
              </a:rPr>
              <a:t>Agenda</a:t>
            </a:r>
            <a:endParaRPr sz="700"/>
          </a:p>
          <a:p>
            <a:pPr indent="0" lvl="0" marL="0" marR="0" rtl="0" algn="l">
              <a:lnSpc>
                <a:spcPct val="115000"/>
              </a:lnSpc>
              <a:spcBef>
                <a:spcPts val="0"/>
              </a:spcBef>
              <a:spcAft>
                <a:spcPts val="0"/>
              </a:spcAft>
              <a:buNone/>
            </a:pPr>
            <a:r>
              <a:rPr b="0" i="0" lang="en" sz="4300" u="none" cap="none" strike="noStrike">
                <a:solidFill>
                  <a:srgbClr val="FFFFFF"/>
                </a:solidFill>
                <a:latin typeface="Lato Black"/>
                <a:ea typeface="Lato Black"/>
                <a:cs typeface="Lato Black"/>
                <a:sym typeface="Lato Black"/>
              </a:rPr>
              <a:t>Page</a:t>
            </a:r>
            <a:endParaRPr sz="700"/>
          </a:p>
        </p:txBody>
      </p:sp>
      <p:sp>
        <p:nvSpPr>
          <p:cNvPr id="169" name="Google Shape;169;p12"/>
          <p:cNvSpPr txBox="1"/>
          <p:nvPr/>
        </p:nvSpPr>
        <p:spPr>
          <a:xfrm>
            <a:off x="7265519" y="4246066"/>
            <a:ext cx="1200900" cy="33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FFFFFF"/>
                </a:solidFill>
                <a:latin typeface="Radley"/>
                <a:ea typeface="Radley"/>
                <a:cs typeface="Radley"/>
                <a:sym typeface="Radley"/>
              </a:rPr>
              <a:t>Elaborate on what you want to discuss. </a:t>
            </a:r>
            <a:endParaRPr sz="700"/>
          </a:p>
        </p:txBody>
      </p:sp>
      <p:sp>
        <p:nvSpPr>
          <p:cNvPr id="170" name="Google Shape;170;p12"/>
          <p:cNvSpPr txBox="1"/>
          <p:nvPr/>
        </p:nvSpPr>
        <p:spPr>
          <a:xfrm>
            <a:off x="7102355" y="3856493"/>
            <a:ext cx="1527295" cy="292347"/>
          </a:xfrm>
          <a:prstGeom prst="rect">
            <a:avLst/>
          </a:prstGeom>
          <a:noFill/>
          <a:ln>
            <a:noFill/>
          </a:ln>
        </p:spPr>
        <p:txBody>
          <a:bodyPr anchorCtr="0" anchor="t" bIns="0" lIns="0" spcFirstLastPara="1" rIns="0" wrap="square" tIns="0">
            <a:spAutoFit/>
          </a:bodyPr>
          <a:lstStyle/>
          <a:p>
            <a:pPr indent="0" lvl="0" marL="0" marR="0" rtl="0" algn="ctr">
              <a:lnSpc>
                <a:spcPct val="110004"/>
              </a:lnSpc>
              <a:spcBef>
                <a:spcPts val="0"/>
              </a:spcBef>
              <a:spcAft>
                <a:spcPts val="0"/>
              </a:spcAft>
              <a:buNone/>
            </a:pPr>
            <a:r>
              <a:rPr b="1" i="0" lang="en" sz="2000" u="none" cap="none" strike="noStrike">
                <a:solidFill>
                  <a:srgbClr val="FFFFFF"/>
                </a:solidFill>
                <a:latin typeface="Lato"/>
                <a:ea typeface="Lato"/>
                <a:cs typeface="Lato"/>
                <a:sym typeface="Lato"/>
              </a:rPr>
              <a:t>About Uni</a:t>
            </a:r>
            <a:endParaRPr sz="700"/>
          </a:p>
        </p:txBody>
      </p:sp>
      <p:sp>
        <p:nvSpPr>
          <p:cNvPr id="171" name="Google Shape;171;p12"/>
          <p:cNvSpPr txBox="1"/>
          <p:nvPr/>
        </p:nvSpPr>
        <p:spPr>
          <a:xfrm>
            <a:off x="5502550" y="4246066"/>
            <a:ext cx="1223700" cy="33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FFFFFF"/>
                </a:solidFill>
                <a:latin typeface="Radley"/>
                <a:ea typeface="Radley"/>
                <a:cs typeface="Radley"/>
                <a:sym typeface="Radley"/>
              </a:rPr>
              <a:t>Elaborate on what you want to discuss. </a:t>
            </a:r>
            <a:endParaRPr sz="700"/>
          </a:p>
        </p:txBody>
      </p:sp>
      <p:sp>
        <p:nvSpPr>
          <p:cNvPr id="172" name="Google Shape;172;p12"/>
          <p:cNvSpPr txBox="1"/>
          <p:nvPr/>
        </p:nvSpPr>
        <p:spPr>
          <a:xfrm>
            <a:off x="5350789" y="3856493"/>
            <a:ext cx="1527295" cy="292347"/>
          </a:xfrm>
          <a:prstGeom prst="rect">
            <a:avLst/>
          </a:prstGeom>
          <a:noFill/>
          <a:ln>
            <a:noFill/>
          </a:ln>
        </p:spPr>
        <p:txBody>
          <a:bodyPr anchorCtr="0" anchor="t" bIns="0" lIns="0" spcFirstLastPara="1" rIns="0" wrap="square" tIns="0">
            <a:spAutoFit/>
          </a:bodyPr>
          <a:lstStyle/>
          <a:p>
            <a:pPr indent="0" lvl="0" marL="0" marR="0" rtl="0" algn="ctr">
              <a:lnSpc>
                <a:spcPct val="110004"/>
              </a:lnSpc>
              <a:spcBef>
                <a:spcPts val="0"/>
              </a:spcBef>
              <a:spcAft>
                <a:spcPts val="0"/>
              </a:spcAft>
              <a:buNone/>
            </a:pPr>
            <a:r>
              <a:rPr b="1" i="0" lang="en" sz="2000" u="none" cap="none" strike="noStrike">
                <a:solidFill>
                  <a:srgbClr val="FFFFFF"/>
                </a:solidFill>
                <a:latin typeface="Lato"/>
                <a:ea typeface="Lato"/>
                <a:cs typeface="Lato"/>
                <a:sym typeface="Lato"/>
              </a:rPr>
              <a:t>Diplomas</a:t>
            </a:r>
            <a:endParaRPr sz="700"/>
          </a:p>
        </p:txBody>
      </p:sp>
      <p:sp>
        <p:nvSpPr>
          <p:cNvPr id="173" name="Google Shape;173;p12"/>
          <p:cNvSpPr txBox="1"/>
          <p:nvPr/>
        </p:nvSpPr>
        <p:spPr>
          <a:xfrm>
            <a:off x="3585500" y="4246066"/>
            <a:ext cx="1251300" cy="33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FFFFFF"/>
                </a:solidFill>
                <a:latin typeface="Radley"/>
                <a:ea typeface="Radley"/>
                <a:cs typeface="Radley"/>
                <a:sym typeface="Radley"/>
              </a:rPr>
              <a:t>Elaborate on what you want to discuss. </a:t>
            </a:r>
            <a:endParaRPr sz="700"/>
          </a:p>
        </p:txBody>
      </p:sp>
      <p:sp>
        <p:nvSpPr>
          <p:cNvPr id="174" name="Google Shape;174;p12"/>
          <p:cNvSpPr txBox="1"/>
          <p:nvPr/>
        </p:nvSpPr>
        <p:spPr>
          <a:xfrm>
            <a:off x="3447463" y="3856493"/>
            <a:ext cx="1527295" cy="292347"/>
          </a:xfrm>
          <a:prstGeom prst="rect">
            <a:avLst/>
          </a:prstGeom>
          <a:noFill/>
          <a:ln>
            <a:noFill/>
          </a:ln>
        </p:spPr>
        <p:txBody>
          <a:bodyPr anchorCtr="0" anchor="t" bIns="0" lIns="0" spcFirstLastPara="1" rIns="0" wrap="square" tIns="0">
            <a:spAutoFit/>
          </a:bodyPr>
          <a:lstStyle/>
          <a:p>
            <a:pPr indent="0" lvl="0" marL="0" marR="0" rtl="0" algn="ctr">
              <a:lnSpc>
                <a:spcPct val="110004"/>
              </a:lnSpc>
              <a:spcBef>
                <a:spcPts val="0"/>
              </a:spcBef>
              <a:spcAft>
                <a:spcPts val="0"/>
              </a:spcAft>
              <a:buNone/>
            </a:pPr>
            <a:r>
              <a:rPr b="1" i="0" lang="en" sz="2000" u="none" cap="none" strike="noStrike">
                <a:solidFill>
                  <a:srgbClr val="FFFFFF"/>
                </a:solidFill>
                <a:latin typeface="Lato"/>
                <a:ea typeface="Lato"/>
                <a:cs typeface="Lato"/>
                <a:sym typeface="Lato"/>
              </a:rPr>
              <a:t>Introduction</a:t>
            </a:r>
            <a:endParaRPr sz="700"/>
          </a:p>
        </p:txBody>
      </p:sp>
      <p:sp>
        <p:nvSpPr>
          <p:cNvPr id="175" name="Google Shape;175;p12"/>
          <p:cNvSpPr txBox="1"/>
          <p:nvPr/>
        </p:nvSpPr>
        <p:spPr>
          <a:xfrm>
            <a:off x="3459902" y="361054"/>
            <a:ext cx="1527295" cy="292347"/>
          </a:xfrm>
          <a:prstGeom prst="rect">
            <a:avLst/>
          </a:prstGeom>
          <a:noFill/>
          <a:ln>
            <a:noFill/>
          </a:ln>
        </p:spPr>
        <p:txBody>
          <a:bodyPr anchorCtr="0" anchor="t" bIns="0" lIns="0" spcFirstLastPara="1" rIns="0" wrap="square" tIns="0">
            <a:spAutoFit/>
          </a:bodyPr>
          <a:lstStyle/>
          <a:p>
            <a:pPr indent="0" lvl="0" marL="0" marR="0" rtl="0" algn="ctr">
              <a:lnSpc>
                <a:spcPct val="110004"/>
              </a:lnSpc>
              <a:spcBef>
                <a:spcPts val="0"/>
              </a:spcBef>
              <a:spcAft>
                <a:spcPts val="0"/>
              </a:spcAft>
              <a:buNone/>
            </a:pPr>
            <a:r>
              <a:rPr b="1" i="0" lang="en" sz="2000" u="none" cap="none" strike="noStrike">
                <a:solidFill>
                  <a:srgbClr val="FFFFFF"/>
                </a:solidFill>
                <a:latin typeface="Lato"/>
                <a:ea typeface="Lato"/>
                <a:cs typeface="Lato"/>
                <a:sym typeface="Lato"/>
              </a:rPr>
              <a:t>1.</a:t>
            </a:r>
            <a:endParaRPr sz="700"/>
          </a:p>
        </p:txBody>
      </p:sp>
      <p:sp>
        <p:nvSpPr>
          <p:cNvPr id="176" name="Google Shape;176;p12"/>
          <p:cNvSpPr txBox="1"/>
          <p:nvPr/>
        </p:nvSpPr>
        <p:spPr>
          <a:xfrm>
            <a:off x="364927" y="3954600"/>
            <a:ext cx="2373900" cy="684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FFFFFF"/>
                </a:solidFill>
                <a:latin typeface="Radley"/>
                <a:ea typeface="Radley"/>
                <a:cs typeface="Radley"/>
                <a:sym typeface="Radley"/>
              </a:rPr>
              <a:t>Lorem ipsum dolor sit amet, consectetur adipiscing elit. Duis condimentum, quam vitae viverra facilisis, risus libero porttitor erat, sed maximus felis est ut massa. </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100000">
              <a:srgbClr val="F4F4F4"/>
            </a:gs>
          </a:gsLst>
          <a:lin ang="2700000" scaled="0"/>
        </a:gradFill>
      </p:bgPr>
    </p:bg>
    <p:spTree>
      <p:nvGrpSpPr>
        <p:cNvPr id="180" name="Shape 180"/>
        <p:cNvGrpSpPr/>
        <p:nvPr/>
      </p:nvGrpSpPr>
      <p:grpSpPr>
        <a:xfrm>
          <a:off x="0" y="0"/>
          <a:ext cx="0" cy="0"/>
          <a:chOff x="0" y="0"/>
          <a:chExt cx="0" cy="0"/>
        </a:xfrm>
      </p:grpSpPr>
      <p:pic>
        <p:nvPicPr>
          <p:cNvPr id="181" name="Google Shape;181;p13"/>
          <p:cNvPicPr preferRelativeResize="0"/>
          <p:nvPr/>
        </p:nvPicPr>
        <p:blipFill rotWithShape="1">
          <a:blip r:embed="rId3">
            <a:alphaModFix/>
          </a:blip>
          <a:srcRect b="0" l="7381" r="0" t="0"/>
          <a:stretch/>
        </p:blipFill>
        <p:spPr>
          <a:xfrm>
            <a:off x="176" y="0"/>
            <a:ext cx="9143823" cy="5143500"/>
          </a:xfrm>
          <a:prstGeom prst="rect">
            <a:avLst/>
          </a:prstGeom>
          <a:noFill/>
          <a:ln>
            <a:noFill/>
          </a:ln>
        </p:spPr>
      </p:pic>
      <p:pic>
        <p:nvPicPr>
          <p:cNvPr id="182" name="Google Shape;182;p13"/>
          <p:cNvPicPr preferRelativeResize="0"/>
          <p:nvPr/>
        </p:nvPicPr>
        <p:blipFill rotWithShape="1">
          <a:blip r:embed="rId4">
            <a:alphaModFix/>
          </a:blip>
          <a:srcRect b="0" l="0" r="0" t="43750"/>
          <a:stretch/>
        </p:blipFill>
        <p:spPr>
          <a:xfrm>
            <a:off x="175" y="1"/>
            <a:ext cx="9144003" cy="5143501"/>
          </a:xfrm>
          <a:prstGeom prst="rect">
            <a:avLst/>
          </a:prstGeom>
          <a:noFill/>
          <a:ln>
            <a:noFill/>
          </a:ln>
        </p:spPr>
      </p:pic>
      <p:pic>
        <p:nvPicPr>
          <p:cNvPr id="183" name="Google Shape;183;p13"/>
          <p:cNvPicPr preferRelativeResize="0"/>
          <p:nvPr/>
        </p:nvPicPr>
        <p:blipFill rotWithShape="1">
          <a:blip r:embed="rId4">
            <a:alphaModFix/>
          </a:blip>
          <a:srcRect b="0" l="0" r="0" t="43750"/>
          <a:stretch/>
        </p:blipFill>
        <p:spPr>
          <a:xfrm>
            <a:off x="175" y="1"/>
            <a:ext cx="9144003" cy="5143501"/>
          </a:xfrm>
          <a:prstGeom prst="rect">
            <a:avLst/>
          </a:prstGeom>
          <a:noFill/>
          <a:ln>
            <a:noFill/>
          </a:ln>
        </p:spPr>
      </p:pic>
      <p:sp>
        <p:nvSpPr>
          <p:cNvPr id="184" name="Google Shape;184;p13"/>
          <p:cNvSpPr/>
          <p:nvPr/>
        </p:nvSpPr>
        <p:spPr>
          <a:xfrm flipH="1">
            <a:off x="4315643" y="163035"/>
            <a:ext cx="5656499" cy="4856860"/>
          </a:xfrm>
          <a:custGeom>
            <a:rect b="b" l="l" r="r" t="t"/>
            <a:pathLst>
              <a:path extrusionOk="0" h="9713720" w="11312998">
                <a:moveTo>
                  <a:pt x="11312998" y="0"/>
                </a:moveTo>
                <a:lnTo>
                  <a:pt x="0" y="0"/>
                </a:lnTo>
                <a:lnTo>
                  <a:pt x="0" y="9713720"/>
                </a:lnTo>
                <a:lnTo>
                  <a:pt x="11312998" y="9713720"/>
                </a:lnTo>
                <a:lnTo>
                  <a:pt x="11312998" y="0"/>
                </a:lnTo>
                <a:close/>
              </a:path>
            </a:pathLst>
          </a:custGeom>
          <a:blipFill rotWithShape="1">
            <a:blip r:embed="rId5">
              <a:alphaModFix/>
            </a:blip>
            <a:stretch>
              <a:fillRect b="-27568" l="-42999" r="-21409" t="0"/>
            </a:stretch>
          </a:blipFill>
          <a:ln>
            <a:noFill/>
          </a:ln>
        </p:spPr>
      </p:sp>
      <p:grpSp>
        <p:nvGrpSpPr>
          <p:cNvPr id="185" name="Google Shape;185;p13"/>
          <p:cNvGrpSpPr/>
          <p:nvPr/>
        </p:nvGrpSpPr>
        <p:grpSpPr>
          <a:xfrm>
            <a:off x="-138378" y="2904012"/>
            <a:ext cx="3925687" cy="1240364"/>
            <a:chOff x="0" y="-38100"/>
            <a:chExt cx="2067851" cy="653361"/>
          </a:xfrm>
        </p:grpSpPr>
        <p:sp>
          <p:nvSpPr>
            <p:cNvPr id="186" name="Google Shape;186;p13"/>
            <p:cNvSpPr/>
            <p:nvPr/>
          </p:nvSpPr>
          <p:spPr>
            <a:xfrm>
              <a:off x="0" y="0"/>
              <a:ext cx="2067851" cy="615261"/>
            </a:xfrm>
            <a:custGeom>
              <a:rect b="b" l="l" r="r" t="t"/>
              <a:pathLst>
                <a:path extrusionOk="0" h="615261" w="2067851">
                  <a:moveTo>
                    <a:pt x="0" y="0"/>
                  </a:moveTo>
                  <a:lnTo>
                    <a:pt x="2067851" y="0"/>
                  </a:lnTo>
                  <a:lnTo>
                    <a:pt x="2067851" y="615261"/>
                  </a:lnTo>
                  <a:lnTo>
                    <a:pt x="0" y="615261"/>
                  </a:lnTo>
                  <a:close/>
                </a:path>
              </a:pathLst>
            </a:custGeom>
            <a:solidFill>
              <a:srgbClr val="FFFFFF"/>
            </a:solidFill>
            <a:ln>
              <a:noFill/>
            </a:ln>
          </p:spPr>
        </p:sp>
        <p:sp>
          <p:nvSpPr>
            <p:cNvPr id="187" name="Google Shape;187;p13"/>
            <p:cNvSpPr txBox="1"/>
            <p:nvPr/>
          </p:nvSpPr>
          <p:spPr>
            <a:xfrm>
              <a:off x="0" y="-38100"/>
              <a:ext cx="2067851" cy="65336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88" name="Google Shape;188;p13"/>
          <p:cNvSpPr txBox="1"/>
          <p:nvPr/>
        </p:nvSpPr>
        <p:spPr>
          <a:xfrm>
            <a:off x="364662" y="3154912"/>
            <a:ext cx="3147300" cy="812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600" u="none" cap="none" strike="noStrike">
                <a:solidFill>
                  <a:srgbClr val="DB3825"/>
                </a:solidFill>
                <a:latin typeface="Radley"/>
                <a:ea typeface="Radley"/>
                <a:cs typeface="Radley"/>
                <a:sym typeface="Radley"/>
              </a:rPr>
              <a:t>I'm Rain, and I'll be sharing with you my beautiful ideas. Follow me at @reallygreatsite to learn more. </a:t>
            </a:r>
            <a:endParaRPr sz="700"/>
          </a:p>
        </p:txBody>
      </p:sp>
      <p:grpSp>
        <p:nvGrpSpPr>
          <p:cNvPr id="189" name="Google Shape;189;p13"/>
          <p:cNvGrpSpPr/>
          <p:nvPr/>
        </p:nvGrpSpPr>
        <p:grpSpPr>
          <a:xfrm>
            <a:off x="0" y="4831453"/>
            <a:ext cx="9144000" cy="312047"/>
            <a:chOff x="0" y="-38100"/>
            <a:chExt cx="4816593" cy="164371"/>
          </a:xfrm>
        </p:grpSpPr>
        <p:sp>
          <p:nvSpPr>
            <p:cNvPr id="190" name="Google Shape;190;p13"/>
            <p:cNvSpPr/>
            <p:nvPr/>
          </p:nvSpPr>
          <p:spPr>
            <a:xfrm>
              <a:off x="0" y="0"/>
              <a:ext cx="4816592" cy="126271"/>
            </a:xfrm>
            <a:custGeom>
              <a:rect b="b" l="l" r="r" t="t"/>
              <a:pathLst>
                <a:path extrusionOk="0" h="126271" w="4816592">
                  <a:moveTo>
                    <a:pt x="0" y="0"/>
                  </a:moveTo>
                  <a:lnTo>
                    <a:pt x="4816592" y="0"/>
                  </a:lnTo>
                  <a:lnTo>
                    <a:pt x="4816592" y="126271"/>
                  </a:lnTo>
                  <a:lnTo>
                    <a:pt x="0" y="126271"/>
                  </a:lnTo>
                  <a:close/>
                </a:path>
              </a:pathLst>
            </a:custGeom>
            <a:solidFill>
              <a:srgbClr val="DB3825"/>
            </a:solidFill>
            <a:ln>
              <a:noFill/>
            </a:ln>
          </p:spPr>
        </p:sp>
        <p:sp>
          <p:nvSpPr>
            <p:cNvPr id="191" name="Google Shape;191;p13"/>
            <p:cNvSpPr txBox="1"/>
            <p:nvPr/>
          </p:nvSpPr>
          <p:spPr>
            <a:xfrm>
              <a:off x="0" y="-38100"/>
              <a:ext cx="4816593" cy="16437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92" name="Google Shape;192;p13"/>
          <p:cNvGrpSpPr/>
          <p:nvPr/>
        </p:nvGrpSpPr>
        <p:grpSpPr>
          <a:xfrm>
            <a:off x="364662" y="767494"/>
            <a:ext cx="1213337" cy="455123"/>
            <a:chOff x="0" y="-192881"/>
            <a:chExt cx="3235565" cy="1213663"/>
          </a:xfrm>
        </p:grpSpPr>
        <p:grpSp>
          <p:nvGrpSpPr>
            <p:cNvPr id="193" name="Google Shape;193;p13"/>
            <p:cNvGrpSpPr/>
            <p:nvPr/>
          </p:nvGrpSpPr>
          <p:grpSpPr>
            <a:xfrm>
              <a:off x="0" y="-192881"/>
              <a:ext cx="3235565" cy="1213663"/>
              <a:chOff x="0" y="-38100"/>
              <a:chExt cx="639124" cy="239736"/>
            </a:xfrm>
          </p:grpSpPr>
          <p:sp>
            <p:nvSpPr>
              <p:cNvPr id="194" name="Google Shape;194;p13"/>
              <p:cNvSpPr/>
              <p:nvPr/>
            </p:nvSpPr>
            <p:spPr>
              <a:xfrm>
                <a:off x="0" y="0"/>
                <a:ext cx="639124" cy="201636"/>
              </a:xfrm>
              <a:custGeom>
                <a:rect b="b" l="l" r="r" t="t"/>
                <a:pathLst>
                  <a:path extrusionOk="0" h="201636" w="639124">
                    <a:moveTo>
                      <a:pt x="100818" y="0"/>
                    </a:moveTo>
                    <a:lnTo>
                      <a:pt x="538306" y="0"/>
                    </a:lnTo>
                    <a:cubicBezTo>
                      <a:pt x="565044" y="0"/>
                      <a:pt x="590688" y="10622"/>
                      <a:pt x="609595" y="29529"/>
                    </a:cubicBezTo>
                    <a:cubicBezTo>
                      <a:pt x="628502" y="48436"/>
                      <a:pt x="639124" y="74079"/>
                      <a:pt x="639124" y="100818"/>
                    </a:cubicBezTo>
                    <a:lnTo>
                      <a:pt x="639124" y="100818"/>
                    </a:lnTo>
                    <a:cubicBezTo>
                      <a:pt x="639124" y="127557"/>
                      <a:pt x="628502" y="153200"/>
                      <a:pt x="609595" y="172107"/>
                    </a:cubicBezTo>
                    <a:cubicBezTo>
                      <a:pt x="590688" y="191014"/>
                      <a:pt x="565044" y="201636"/>
                      <a:pt x="538306" y="201636"/>
                    </a:cubicBezTo>
                    <a:lnTo>
                      <a:pt x="100818" y="201636"/>
                    </a:lnTo>
                    <a:cubicBezTo>
                      <a:pt x="74079" y="201636"/>
                      <a:pt x="48436" y="191014"/>
                      <a:pt x="29529" y="172107"/>
                    </a:cubicBezTo>
                    <a:cubicBezTo>
                      <a:pt x="10622" y="153200"/>
                      <a:pt x="0" y="127557"/>
                      <a:pt x="0" y="100818"/>
                    </a:cubicBezTo>
                    <a:lnTo>
                      <a:pt x="0" y="100818"/>
                    </a:lnTo>
                    <a:cubicBezTo>
                      <a:pt x="0" y="74079"/>
                      <a:pt x="10622" y="48436"/>
                      <a:pt x="29529" y="29529"/>
                    </a:cubicBezTo>
                    <a:cubicBezTo>
                      <a:pt x="48436" y="10622"/>
                      <a:pt x="74079" y="0"/>
                      <a:pt x="100818" y="0"/>
                    </a:cubicBezTo>
                    <a:close/>
                  </a:path>
                </a:pathLst>
              </a:custGeom>
              <a:solidFill>
                <a:srgbClr val="DB382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5" name="Google Shape;195;p13"/>
              <p:cNvSpPr txBox="1"/>
              <p:nvPr/>
            </p:nvSpPr>
            <p:spPr>
              <a:xfrm>
                <a:off x="0" y="-38100"/>
                <a:ext cx="639124" cy="23973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96" name="Google Shape;196;p13"/>
            <p:cNvSpPr/>
            <p:nvPr/>
          </p:nvSpPr>
          <p:spPr>
            <a:xfrm>
              <a:off x="429845" y="121540"/>
              <a:ext cx="675782" cy="777703"/>
            </a:xfrm>
            <a:custGeom>
              <a:rect b="b" l="l" r="r" t="t"/>
              <a:pathLst>
                <a:path extrusionOk="0" h="777703" w="675782">
                  <a:moveTo>
                    <a:pt x="0" y="0"/>
                  </a:moveTo>
                  <a:lnTo>
                    <a:pt x="675782" y="0"/>
                  </a:lnTo>
                  <a:lnTo>
                    <a:pt x="675782" y="777702"/>
                  </a:lnTo>
                  <a:lnTo>
                    <a:pt x="0" y="777702"/>
                  </a:lnTo>
                  <a:lnTo>
                    <a:pt x="0" y="0"/>
                  </a:lnTo>
                  <a:close/>
                </a:path>
              </a:pathLst>
            </a:custGeom>
            <a:blipFill rotWithShape="1">
              <a:blip r:embed="rId6">
                <a:alphaModFix/>
              </a:blip>
              <a:stretch>
                <a:fillRect b="0" l="0" r="0" t="0"/>
              </a:stretch>
            </a:blipFill>
            <a:ln>
              <a:noFill/>
            </a:ln>
          </p:spPr>
        </p:sp>
        <p:sp>
          <p:nvSpPr>
            <p:cNvPr id="197" name="Google Shape;197;p13"/>
            <p:cNvSpPr txBox="1"/>
            <p:nvPr/>
          </p:nvSpPr>
          <p:spPr>
            <a:xfrm>
              <a:off x="1353695" y="210687"/>
              <a:ext cx="1530733" cy="634332"/>
            </a:xfrm>
            <a:prstGeom prst="rect">
              <a:avLst/>
            </a:prstGeom>
            <a:noFill/>
            <a:ln>
              <a:noFill/>
            </a:ln>
          </p:spPr>
          <p:txBody>
            <a:bodyPr anchorCtr="0" anchor="t" bIns="0" lIns="0" spcFirstLastPara="1" rIns="0" wrap="square" tIns="0">
              <a:spAutoFit/>
            </a:bodyPr>
            <a:lstStyle/>
            <a:p>
              <a:pPr indent="0" lvl="0" marL="0" marR="0" rtl="0" algn="l">
                <a:lnSpc>
                  <a:spcPct val="110017"/>
                </a:lnSpc>
                <a:spcBef>
                  <a:spcPts val="0"/>
                </a:spcBef>
                <a:spcAft>
                  <a:spcPts val="0"/>
                </a:spcAft>
                <a:buNone/>
              </a:pPr>
              <a:r>
                <a:rPr b="1" i="0" lang="en" sz="800" u="none" cap="none" strike="noStrike">
                  <a:solidFill>
                    <a:srgbClr val="FFFFFF"/>
                  </a:solidFill>
                  <a:latin typeface="Lato"/>
                  <a:ea typeface="Lato"/>
                  <a:cs typeface="Lato"/>
                  <a:sym typeface="Lato"/>
                </a:rPr>
                <a:t>University </a:t>
              </a:r>
              <a:endParaRPr sz="700"/>
            </a:p>
            <a:p>
              <a:pPr indent="0" lvl="0" marL="0" marR="0" rtl="0" algn="l">
                <a:lnSpc>
                  <a:spcPct val="110017"/>
                </a:lnSpc>
                <a:spcBef>
                  <a:spcPts val="0"/>
                </a:spcBef>
                <a:spcAft>
                  <a:spcPts val="0"/>
                </a:spcAft>
                <a:buNone/>
              </a:pPr>
              <a:r>
                <a:rPr b="1" i="0" lang="en" sz="800" u="none" cap="none" strike="noStrike">
                  <a:solidFill>
                    <a:srgbClr val="FFFFFF"/>
                  </a:solidFill>
                  <a:latin typeface="Lato"/>
                  <a:ea typeface="Lato"/>
                  <a:cs typeface="Lato"/>
                  <a:sym typeface="Lato"/>
                </a:rPr>
                <a:t>of Phoenix</a:t>
              </a:r>
              <a:endParaRPr sz="700"/>
            </a:p>
          </p:txBody>
        </p:sp>
      </p:grpSp>
      <p:sp>
        <p:nvSpPr>
          <p:cNvPr id="198" name="Google Shape;198;p13"/>
          <p:cNvSpPr txBox="1"/>
          <p:nvPr/>
        </p:nvSpPr>
        <p:spPr>
          <a:xfrm>
            <a:off x="364662" y="1541302"/>
            <a:ext cx="4703002" cy="1226585"/>
          </a:xfrm>
          <a:prstGeom prst="rect">
            <a:avLst/>
          </a:prstGeom>
          <a:noFill/>
          <a:ln>
            <a:noFill/>
          </a:ln>
        </p:spPr>
        <p:txBody>
          <a:bodyPr anchorCtr="0" anchor="t" bIns="0" lIns="0" spcFirstLastPara="1" rIns="0" wrap="square" tIns="0">
            <a:spAutoFit/>
          </a:bodyPr>
          <a:lstStyle/>
          <a:p>
            <a:pPr indent="0" lvl="0" marL="0" marR="0" rtl="0" algn="l">
              <a:lnSpc>
                <a:spcPct val="110009"/>
              </a:lnSpc>
              <a:spcBef>
                <a:spcPts val="0"/>
              </a:spcBef>
              <a:spcAft>
                <a:spcPts val="0"/>
              </a:spcAft>
              <a:buNone/>
            </a:pPr>
            <a:r>
              <a:rPr b="0" i="0" lang="en" sz="4300" u="none" cap="none" strike="noStrike">
                <a:solidFill>
                  <a:srgbClr val="000000"/>
                </a:solidFill>
                <a:latin typeface="Lato Black"/>
                <a:ea typeface="Lato Black"/>
                <a:cs typeface="Lato Black"/>
                <a:sym typeface="Lato Black"/>
              </a:rPr>
              <a:t>Welcome To Presentation</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34635"/>
            </a:gs>
            <a:gs pos="100000">
              <a:srgbClr val="EDA242"/>
            </a:gs>
          </a:gsLst>
          <a:path path="circle">
            <a:fillToRect b="100%" r="100%"/>
          </a:path>
          <a:tileRect l="-100%" t="-100%"/>
        </a:gradFill>
      </p:bgPr>
    </p:bg>
    <p:spTree>
      <p:nvGrpSpPr>
        <p:cNvPr id="202" name="Shape 202"/>
        <p:cNvGrpSpPr/>
        <p:nvPr/>
      </p:nvGrpSpPr>
      <p:grpSpPr>
        <a:xfrm>
          <a:off x="0" y="0"/>
          <a:ext cx="0" cy="0"/>
          <a:chOff x="0" y="0"/>
          <a:chExt cx="0" cy="0"/>
        </a:xfrm>
      </p:grpSpPr>
      <p:grpSp>
        <p:nvGrpSpPr>
          <p:cNvPr id="203" name="Google Shape;203;p14"/>
          <p:cNvGrpSpPr/>
          <p:nvPr/>
        </p:nvGrpSpPr>
        <p:grpSpPr>
          <a:xfrm rot="-282000">
            <a:off x="2290626" y="-682092"/>
            <a:ext cx="1598825" cy="6174189"/>
            <a:chOff x="0" y="-19050"/>
            <a:chExt cx="842179" cy="3252248"/>
          </a:xfrm>
        </p:grpSpPr>
        <p:sp>
          <p:nvSpPr>
            <p:cNvPr id="204" name="Google Shape;204;p14"/>
            <p:cNvSpPr/>
            <p:nvPr/>
          </p:nvSpPr>
          <p:spPr>
            <a:xfrm>
              <a:off x="0" y="0"/>
              <a:ext cx="842179" cy="3233198"/>
            </a:xfrm>
            <a:custGeom>
              <a:rect b="b" l="l" r="r" t="t"/>
              <a:pathLst>
                <a:path extrusionOk="0" h="3233198" w="842179">
                  <a:moveTo>
                    <a:pt x="0" y="0"/>
                  </a:moveTo>
                  <a:lnTo>
                    <a:pt x="842179" y="0"/>
                  </a:lnTo>
                  <a:lnTo>
                    <a:pt x="842179" y="3233198"/>
                  </a:lnTo>
                  <a:lnTo>
                    <a:pt x="0" y="3233198"/>
                  </a:lnTo>
                  <a:close/>
                </a:path>
              </a:pathLst>
            </a:custGeom>
            <a:solidFill>
              <a:srgbClr val="FFFFFF"/>
            </a:solidFill>
            <a:ln>
              <a:noFill/>
            </a:ln>
          </p:spPr>
        </p:sp>
        <p:sp>
          <p:nvSpPr>
            <p:cNvPr id="205" name="Google Shape;205;p14"/>
            <p:cNvSpPr txBox="1"/>
            <p:nvPr/>
          </p:nvSpPr>
          <p:spPr>
            <a:xfrm>
              <a:off x="0" y="-19050"/>
              <a:ext cx="842179" cy="3252248"/>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06" name="Google Shape;206;p14"/>
          <p:cNvPicPr preferRelativeResize="0"/>
          <p:nvPr/>
        </p:nvPicPr>
        <p:blipFill>
          <a:blip r:embed="rId3">
            <a:alphaModFix/>
          </a:blip>
          <a:stretch>
            <a:fillRect/>
          </a:stretch>
        </p:blipFill>
        <p:spPr>
          <a:xfrm>
            <a:off x="-481873" y="-287219"/>
            <a:ext cx="4472852" cy="5958688"/>
          </a:xfrm>
          <a:prstGeom prst="rect">
            <a:avLst/>
          </a:prstGeom>
          <a:noFill/>
          <a:ln>
            <a:noFill/>
          </a:ln>
        </p:spPr>
      </p:pic>
      <p:sp>
        <p:nvSpPr>
          <p:cNvPr id="207" name="Google Shape;207;p14"/>
          <p:cNvSpPr txBox="1"/>
          <p:nvPr/>
        </p:nvSpPr>
        <p:spPr>
          <a:xfrm>
            <a:off x="4397255" y="4273688"/>
            <a:ext cx="4184919" cy="22987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 sz="1600" u="none" cap="none" strike="noStrike">
                <a:solidFill>
                  <a:srgbClr val="FFFFFF"/>
                </a:solidFill>
                <a:latin typeface="Radley"/>
                <a:ea typeface="Radley"/>
                <a:cs typeface="Radley"/>
                <a:sym typeface="Radley"/>
              </a:rPr>
              <a:t>Elaborate on what you want to discuss. </a:t>
            </a:r>
            <a:endParaRPr sz="700"/>
          </a:p>
        </p:txBody>
      </p:sp>
      <p:sp>
        <p:nvSpPr>
          <p:cNvPr id="208" name="Google Shape;208;p14"/>
          <p:cNvSpPr txBox="1"/>
          <p:nvPr/>
        </p:nvSpPr>
        <p:spPr>
          <a:xfrm>
            <a:off x="4397255" y="3521611"/>
            <a:ext cx="4746745" cy="640495"/>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 sz="5200" u="none" cap="none" strike="noStrike">
                <a:solidFill>
                  <a:srgbClr val="FFFFFF"/>
                </a:solidFill>
                <a:latin typeface="Lato Black"/>
                <a:ea typeface="Lato Black"/>
                <a:cs typeface="Lato Black"/>
                <a:sym typeface="Lato Black"/>
              </a:rPr>
              <a:t>Introduction</a:t>
            </a:r>
            <a:endParaRPr sz="700"/>
          </a:p>
        </p:txBody>
      </p:sp>
      <p:sp>
        <p:nvSpPr>
          <p:cNvPr id="209" name="Google Shape;209;p14"/>
          <p:cNvSpPr txBox="1"/>
          <p:nvPr/>
        </p:nvSpPr>
        <p:spPr>
          <a:xfrm>
            <a:off x="4397255" y="1840690"/>
            <a:ext cx="2516018" cy="1614613"/>
          </a:xfrm>
          <a:prstGeom prst="rect">
            <a:avLst/>
          </a:prstGeom>
          <a:noFill/>
          <a:ln>
            <a:noFill/>
          </a:ln>
        </p:spPr>
        <p:txBody>
          <a:bodyPr anchorCtr="0" anchor="t" bIns="0" lIns="0" spcFirstLastPara="1" rIns="0" wrap="square" tIns="0">
            <a:spAutoFit/>
          </a:bodyPr>
          <a:lstStyle/>
          <a:p>
            <a:pPr indent="0" lvl="0" marL="0" marR="0" rtl="0" algn="l">
              <a:lnSpc>
                <a:spcPct val="89998"/>
              </a:lnSpc>
              <a:spcBef>
                <a:spcPts val="0"/>
              </a:spcBef>
              <a:spcAft>
                <a:spcPts val="0"/>
              </a:spcAft>
              <a:buNone/>
            </a:pPr>
            <a:r>
              <a:rPr b="0" i="0" lang="en" sz="13000" u="none" cap="none" strike="noStrike">
                <a:solidFill>
                  <a:srgbClr val="FFFFFF"/>
                </a:solidFill>
                <a:latin typeface="Lato Black"/>
                <a:ea typeface="Lato Black"/>
                <a:cs typeface="Lato Black"/>
                <a:sym typeface="Lato Black"/>
              </a:rPr>
              <a:t>01.</a:t>
            </a:r>
            <a:endParaRPr sz="700"/>
          </a:p>
        </p:txBody>
      </p:sp>
      <p:grpSp>
        <p:nvGrpSpPr>
          <p:cNvPr id="210" name="Google Shape;210;p14"/>
          <p:cNvGrpSpPr/>
          <p:nvPr/>
        </p:nvGrpSpPr>
        <p:grpSpPr>
          <a:xfrm>
            <a:off x="4397255" y="442020"/>
            <a:ext cx="1213337" cy="455123"/>
            <a:chOff x="0" y="-192881"/>
            <a:chExt cx="3235565" cy="1213663"/>
          </a:xfrm>
        </p:grpSpPr>
        <p:grpSp>
          <p:nvGrpSpPr>
            <p:cNvPr id="211" name="Google Shape;211;p14"/>
            <p:cNvGrpSpPr/>
            <p:nvPr/>
          </p:nvGrpSpPr>
          <p:grpSpPr>
            <a:xfrm>
              <a:off x="0" y="-192881"/>
              <a:ext cx="3235565" cy="1213663"/>
              <a:chOff x="0" y="-38100"/>
              <a:chExt cx="639124" cy="239736"/>
            </a:xfrm>
          </p:grpSpPr>
          <p:sp>
            <p:nvSpPr>
              <p:cNvPr id="212" name="Google Shape;212;p14"/>
              <p:cNvSpPr/>
              <p:nvPr/>
            </p:nvSpPr>
            <p:spPr>
              <a:xfrm>
                <a:off x="0" y="0"/>
                <a:ext cx="639124" cy="201636"/>
              </a:xfrm>
              <a:custGeom>
                <a:rect b="b" l="l" r="r" t="t"/>
                <a:pathLst>
                  <a:path extrusionOk="0" h="201636" w="639124">
                    <a:moveTo>
                      <a:pt x="100818" y="0"/>
                    </a:moveTo>
                    <a:lnTo>
                      <a:pt x="538306" y="0"/>
                    </a:lnTo>
                    <a:cubicBezTo>
                      <a:pt x="565044" y="0"/>
                      <a:pt x="590688" y="10622"/>
                      <a:pt x="609595" y="29529"/>
                    </a:cubicBezTo>
                    <a:cubicBezTo>
                      <a:pt x="628502" y="48436"/>
                      <a:pt x="639124" y="74079"/>
                      <a:pt x="639124" y="100818"/>
                    </a:cubicBezTo>
                    <a:lnTo>
                      <a:pt x="639124" y="100818"/>
                    </a:lnTo>
                    <a:cubicBezTo>
                      <a:pt x="639124" y="127557"/>
                      <a:pt x="628502" y="153200"/>
                      <a:pt x="609595" y="172107"/>
                    </a:cubicBezTo>
                    <a:cubicBezTo>
                      <a:pt x="590688" y="191014"/>
                      <a:pt x="565044" y="201636"/>
                      <a:pt x="538306" y="201636"/>
                    </a:cubicBezTo>
                    <a:lnTo>
                      <a:pt x="100818" y="201636"/>
                    </a:lnTo>
                    <a:cubicBezTo>
                      <a:pt x="74079" y="201636"/>
                      <a:pt x="48436" y="191014"/>
                      <a:pt x="29529" y="172107"/>
                    </a:cubicBezTo>
                    <a:cubicBezTo>
                      <a:pt x="10622" y="153200"/>
                      <a:pt x="0" y="127557"/>
                      <a:pt x="0" y="100818"/>
                    </a:cubicBezTo>
                    <a:lnTo>
                      <a:pt x="0" y="100818"/>
                    </a:lnTo>
                    <a:cubicBezTo>
                      <a:pt x="0" y="74079"/>
                      <a:pt x="10622" y="48436"/>
                      <a:pt x="29529" y="29529"/>
                    </a:cubicBezTo>
                    <a:cubicBezTo>
                      <a:pt x="48436" y="10622"/>
                      <a:pt x="74079" y="0"/>
                      <a:pt x="100818" y="0"/>
                    </a:cubicBezTo>
                    <a:close/>
                  </a:path>
                </a:pathLst>
              </a:custGeom>
              <a:solidFill>
                <a:srgbClr val="DB382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3" name="Google Shape;213;p14"/>
              <p:cNvSpPr txBox="1"/>
              <p:nvPr/>
            </p:nvSpPr>
            <p:spPr>
              <a:xfrm>
                <a:off x="0" y="-38100"/>
                <a:ext cx="639124" cy="23973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14" name="Google Shape;214;p14"/>
            <p:cNvSpPr/>
            <p:nvPr/>
          </p:nvSpPr>
          <p:spPr>
            <a:xfrm>
              <a:off x="429845" y="121540"/>
              <a:ext cx="675782" cy="777703"/>
            </a:xfrm>
            <a:custGeom>
              <a:rect b="b" l="l" r="r" t="t"/>
              <a:pathLst>
                <a:path extrusionOk="0" h="777703" w="675782">
                  <a:moveTo>
                    <a:pt x="0" y="0"/>
                  </a:moveTo>
                  <a:lnTo>
                    <a:pt x="675782" y="0"/>
                  </a:lnTo>
                  <a:lnTo>
                    <a:pt x="675782" y="777702"/>
                  </a:lnTo>
                  <a:lnTo>
                    <a:pt x="0" y="777702"/>
                  </a:lnTo>
                  <a:lnTo>
                    <a:pt x="0" y="0"/>
                  </a:lnTo>
                  <a:close/>
                </a:path>
              </a:pathLst>
            </a:custGeom>
            <a:blipFill rotWithShape="1">
              <a:blip r:embed="rId4">
                <a:alphaModFix/>
              </a:blip>
              <a:stretch>
                <a:fillRect b="0" l="0" r="0" t="0"/>
              </a:stretch>
            </a:blipFill>
            <a:ln>
              <a:noFill/>
            </a:ln>
          </p:spPr>
        </p:sp>
        <p:sp>
          <p:nvSpPr>
            <p:cNvPr id="215" name="Google Shape;215;p14"/>
            <p:cNvSpPr txBox="1"/>
            <p:nvPr/>
          </p:nvSpPr>
          <p:spPr>
            <a:xfrm>
              <a:off x="1353695" y="210687"/>
              <a:ext cx="1530733" cy="634332"/>
            </a:xfrm>
            <a:prstGeom prst="rect">
              <a:avLst/>
            </a:prstGeom>
            <a:noFill/>
            <a:ln>
              <a:noFill/>
            </a:ln>
          </p:spPr>
          <p:txBody>
            <a:bodyPr anchorCtr="0" anchor="t" bIns="0" lIns="0" spcFirstLastPara="1" rIns="0" wrap="square" tIns="0">
              <a:spAutoFit/>
            </a:bodyPr>
            <a:lstStyle/>
            <a:p>
              <a:pPr indent="0" lvl="0" marL="0" marR="0" rtl="0" algn="l">
                <a:lnSpc>
                  <a:spcPct val="110017"/>
                </a:lnSpc>
                <a:spcBef>
                  <a:spcPts val="0"/>
                </a:spcBef>
                <a:spcAft>
                  <a:spcPts val="0"/>
                </a:spcAft>
                <a:buNone/>
              </a:pPr>
              <a:r>
                <a:rPr b="1" i="0" lang="en" sz="800" u="none" cap="none" strike="noStrike">
                  <a:solidFill>
                    <a:srgbClr val="FFFFFF"/>
                  </a:solidFill>
                  <a:latin typeface="Lato"/>
                  <a:ea typeface="Lato"/>
                  <a:cs typeface="Lato"/>
                  <a:sym typeface="Lato"/>
                </a:rPr>
                <a:t>University </a:t>
              </a:r>
              <a:endParaRPr sz="700"/>
            </a:p>
            <a:p>
              <a:pPr indent="0" lvl="0" marL="0" marR="0" rtl="0" algn="l">
                <a:lnSpc>
                  <a:spcPct val="110017"/>
                </a:lnSpc>
                <a:spcBef>
                  <a:spcPts val="0"/>
                </a:spcBef>
                <a:spcAft>
                  <a:spcPts val="0"/>
                </a:spcAft>
                <a:buNone/>
              </a:pPr>
              <a:r>
                <a:rPr b="1" i="0" lang="en" sz="800" u="none" cap="none" strike="noStrike">
                  <a:solidFill>
                    <a:srgbClr val="FFFFFF"/>
                  </a:solidFill>
                  <a:latin typeface="Lato"/>
                  <a:ea typeface="Lato"/>
                  <a:cs typeface="Lato"/>
                  <a:sym typeface="Lato"/>
                </a:rPr>
                <a:t>of Phoenix</a:t>
              </a:r>
              <a:endParaRPr sz="700"/>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100000">
              <a:srgbClr val="F4F4F4"/>
            </a:gs>
          </a:gsLst>
          <a:lin ang="2700000" scaled="0"/>
        </a:gradFill>
      </p:bgPr>
    </p:bg>
    <p:spTree>
      <p:nvGrpSpPr>
        <p:cNvPr id="219" name="Shape 219"/>
        <p:cNvGrpSpPr/>
        <p:nvPr/>
      </p:nvGrpSpPr>
      <p:grpSpPr>
        <a:xfrm>
          <a:off x="0" y="0"/>
          <a:ext cx="0" cy="0"/>
          <a:chOff x="0" y="0"/>
          <a:chExt cx="0" cy="0"/>
        </a:xfrm>
      </p:grpSpPr>
      <p:pic>
        <p:nvPicPr>
          <p:cNvPr id="220" name="Google Shape;220;p15"/>
          <p:cNvPicPr preferRelativeResize="0"/>
          <p:nvPr/>
        </p:nvPicPr>
        <p:blipFill rotWithShape="1">
          <a:blip r:embed="rId3">
            <a:alphaModFix/>
          </a:blip>
          <a:srcRect b="0" l="7381" r="0" t="0"/>
          <a:stretch/>
        </p:blipFill>
        <p:spPr>
          <a:xfrm>
            <a:off x="176" y="0"/>
            <a:ext cx="9143823" cy="5143500"/>
          </a:xfrm>
          <a:prstGeom prst="rect">
            <a:avLst/>
          </a:prstGeom>
          <a:noFill/>
          <a:ln>
            <a:noFill/>
          </a:ln>
        </p:spPr>
      </p:pic>
      <p:pic>
        <p:nvPicPr>
          <p:cNvPr id="221" name="Google Shape;221;p15"/>
          <p:cNvPicPr preferRelativeResize="0"/>
          <p:nvPr/>
        </p:nvPicPr>
        <p:blipFill rotWithShape="1">
          <a:blip r:embed="rId4">
            <a:alphaModFix/>
          </a:blip>
          <a:srcRect b="0" l="0" r="0" t="43750"/>
          <a:stretch/>
        </p:blipFill>
        <p:spPr>
          <a:xfrm>
            <a:off x="175" y="1"/>
            <a:ext cx="9144003" cy="5143501"/>
          </a:xfrm>
          <a:prstGeom prst="rect">
            <a:avLst/>
          </a:prstGeom>
          <a:noFill/>
          <a:ln>
            <a:noFill/>
          </a:ln>
        </p:spPr>
      </p:pic>
      <p:pic>
        <p:nvPicPr>
          <p:cNvPr id="222" name="Google Shape;222;p15"/>
          <p:cNvPicPr preferRelativeResize="0"/>
          <p:nvPr/>
        </p:nvPicPr>
        <p:blipFill rotWithShape="1">
          <a:blip r:embed="rId4">
            <a:alphaModFix/>
          </a:blip>
          <a:srcRect b="0" l="0" r="0" t="43750"/>
          <a:stretch/>
        </p:blipFill>
        <p:spPr>
          <a:xfrm>
            <a:off x="175" y="1"/>
            <a:ext cx="9144003" cy="5143501"/>
          </a:xfrm>
          <a:prstGeom prst="rect">
            <a:avLst/>
          </a:prstGeom>
          <a:noFill/>
          <a:ln>
            <a:noFill/>
          </a:ln>
        </p:spPr>
      </p:pic>
      <p:grpSp>
        <p:nvGrpSpPr>
          <p:cNvPr id="223" name="Google Shape;223;p15"/>
          <p:cNvGrpSpPr/>
          <p:nvPr/>
        </p:nvGrpSpPr>
        <p:grpSpPr>
          <a:xfrm>
            <a:off x="6456191" y="1177663"/>
            <a:ext cx="3925686" cy="3159424"/>
            <a:chOff x="0" y="-38100"/>
            <a:chExt cx="2067851" cy="1664223"/>
          </a:xfrm>
        </p:grpSpPr>
        <p:sp>
          <p:nvSpPr>
            <p:cNvPr id="224" name="Google Shape;224;p15"/>
            <p:cNvSpPr/>
            <p:nvPr/>
          </p:nvSpPr>
          <p:spPr>
            <a:xfrm>
              <a:off x="0" y="0"/>
              <a:ext cx="2067851" cy="1626123"/>
            </a:xfrm>
            <a:custGeom>
              <a:rect b="b" l="l" r="r" t="t"/>
              <a:pathLst>
                <a:path extrusionOk="0" h="1626123" w="2067851">
                  <a:moveTo>
                    <a:pt x="0" y="0"/>
                  </a:moveTo>
                  <a:lnTo>
                    <a:pt x="2067851" y="0"/>
                  </a:lnTo>
                  <a:lnTo>
                    <a:pt x="2067851" y="1626123"/>
                  </a:lnTo>
                  <a:lnTo>
                    <a:pt x="0" y="1626123"/>
                  </a:lnTo>
                  <a:close/>
                </a:path>
              </a:pathLst>
            </a:custGeom>
            <a:solidFill>
              <a:srgbClr val="FFFFFF"/>
            </a:solidFill>
            <a:ln>
              <a:noFill/>
            </a:ln>
          </p:spPr>
        </p:sp>
        <p:sp>
          <p:nvSpPr>
            <p:cNvPr id="225" name="Google Shape;225;p15"/>
            <p:cNvSpPr txBox="1"/>
            <p:nvPr/>
          </p:nvSpPr>
          <p:spPr>
            <a:xfrm>
              <a:off x="0" y="-38100"/>
              <a:ext cx="2067851" cy="166422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6" name="Google Shape;226;p15"/>
          <p:cNvGrpSpPr/>
          <p:nvPr/>
        </p:nvGrpSpPr>
        <p:grpSpPr>
          <a:xfrm>
            <a:off x="0" y="4831453"/>
            <a:ext cx="9144000" cy="312047"/>
            <a:chOff x="0" y="-38100"/>
            <a:chExt cx="4816593" cy="164371"/>
          </a:xfrm>
        </p:grpSpPr>
        <p:sp>
          <p:nvSpPr>
            <p:cNvPr id="227" name="Google Shape;227;p15"/>
            <p:cNvSpPr/>
            <p:nvPr/>
          </p:nvSpPr>
          <p:spPr>
            <a:xfrm>
              <a:off x="0" y="0"/>
              <a:ext cx="4816592" cy="126271"/>
            </a:xfrm>
            <a:custGeom>
              <a:rect b="b" l="l" r="r" t="t"/>
              <a:pathLst>
                <a:path extrusionOk="0" h="126271" w="4816592">
                  <a:moveTo>
                    <a:pt x="0" y="0"/>
                  </a:moveTo>
                  <a:lnTo>
                    <a:pt x="4816592" y="0"/>
                  </a:lnTo>
                  <a:lnTo>
                    <a:pt x="4816592" y="126271"/>
                  </a:lnTo>
                  <a:lnTo>
                    <a:pt x="0" y="126271"/>
                  </a:lnTo>
                  <a:close/>
                </a:path>
              </a:pathLst>
            </a:custGeom>
            <a:solidFill>
              <a:srgbClr val="DB3825"/>
            </a:solidFill>
            <a:ln>
              <a:noFill/>
            </a:ln>
          </p:spPr>
        </p:sp>
        <p:sp>
          <p:nvSpPr>
            <p:cNvPr id="228" name="Google Shape;228;p15"/>
            <p:cNvSpPr txBox="1"/>
            <p:nvPr/>
          </p:nvSpPr>
          <p:spPr>
            <a:xfrm>
              <a:off x="0" y="-38100"/>
              <a:ext cx="4816593" cy="16437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9" name="Google Shape;229;p15"/>
          <p:cNvGrpSpPr/>
          <p:nvPr/>
        </p:nvGrpSpPr>
        <p:grpSpPr>
          <a:xfrm>
            <a:off x="364662" y="250623"/>
            <a:ext cx="1213337" cy="455123"/>
            <a:chOff x="0" y="-192881"/>
            <a:chExt cx="3235565" cy="1213663"/>
          </a:xfrm>
        </p:grpSpPr>
        <p:grpSp>
          <p:nvGrpSpPr>
            <p:cNvPr id="230" name="Google Shape;230;p15"/>
            <p:cNvGrpSpPr/>
            <p:nvPr/>
          </p:nvGrpSpPr>
          <p:grpSpPr>
            <a:xfrm>
              <a:off x="0" y="-192881"/>
              <a:ext cx="3235565" cy="1213663"/>
              <a:chOff x="0" y="-38100"/>
              <a:chExt cx="639124" cy="239736"/>
            </a:xfrm>
          </p:grpSpPr>
          <p:sp>
            <p:nvSpPr>
              <p:cNvPr id="231" name="Google Shape;231;p15"/>
              <p:cNvSpPr/>
              <p:nvPr/>
            </p:nvSpPr>
            <p:spPr>
              <a:xfrm>
                <a:off x="0" y="0"/>
                <a:ext cx="639124" cy="201636"/>
              </a:xfrm>
              <a:custGeom>
                <a:rect b="b" l="l" r="r" t="t"/>
                <a:pathLst>
                  <a:path extrusionOk="0" h="201636" w="639124">
                    <a:moveTo>
                      <a:pt x="100818" y="0"/>
                    </a:moveTo>
                    <a:lnTo>
                      <a:pt x="538306" y="0"/>
                    </a:lnTo>
                    <a:cubicBezTo>
                      <a:pt x="565044" y="0"/>
                      <a:pt x="590688" y="10622"/>
                      <a:pt x="609595" y="29529"/>
                    </a:cubicBezTo>
                    <a:cubicBezTo>
                      <a:pt x="628502" y="48436"/>
                      <a:pt x="639124" y="74079"/>
                      <a:pt x="639124" y="100818"/>
                    </a:cubicBezTo>
                    <a:lnTo>
                      <a:pt x="639124" y="100818"/>
                    </a:lnTo>
                    <a:cubicBezTo>
                      <a:pt x="639124" y="127557"/>
                      <a:pt x="628502" y="153200"/>
                      <a:pt x="609595" y="172107"/>
                    </a:cubicBezTo>
                    <a:cubicBezTo>
                      <a:pt x="590688" y="191014"/>
                      <a:pt x="565044" y="201636"/>
                      <a:pt x="538306" y="201636"/>
                    </a:cubicBezTo>
                    <a:lnTo>
                      <a:pt x="100818" y="201636"/>
                    </a:lnTo>
                    <a:cubicBezTo>
                      <a:pt x="74079" y="201636"/>
                      <a:pt x="48436" y="191014"/>
                      <a:pt x="29529" y="172107"/>
                    </a:cubicBezTo>
                    <a:cubicBezTo>
                      <a:pt x="10622" y="153200"/>
                      <a:pt x="0" y="127557"/>
                      <a:pt x="0" y="100818"/>
                    </a:cubicBezTo>
                    <a:lnTo>
                      <a:pt x="0" y="100818"/>
                    </a:lnTo>
                    <a:cubicBezTo>
                      <a:pt x="0" y="74079"/>
                      <a:pt x="10622" y="48436"/>
                      <a:pt x="29529" y="29529"/>
                    </a:cubicBezTo>
                    <a:cubicBezTo>
                      <a:pt x="48436" y="10622"/>
                      <a:pt x="74079" y="0"/>
                      <a:pt x="100818" y="0"/>
                    </a:cubicBezTo>
                    <a:close/>
                  </a:path>
                </a:pathLst>
              </a:custGeom>
              <a:solidFill>
                <a:srgbClr val="DB382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2" name="Google Shape;232;p15"/>
              <p:cNvSpPr txBox="1"/>
              <p:nvPr/>
            </p:nvSpPr>
            <p:spPr>
              <a:xfrm>
                <a:off x="0" y="-38100"/>
                <a:ext cx="639124" cy="23973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33" name="Google Shape;233;p15"/>
            <p:cNvSpPr/>
            <p:nvPr/>
          </p:nvSpPr>
          <p:spPr>
            <a:xfrm>
              <a:off x="429845" y="121540"/>
              <a:ext cx="675782" cy="777703"/>
            </a:xfrm>
            <a:custGeom>
              <a:rect b="b" l="l" r="r" t="t"/>
              <a:pathLst>
                <a:path extrusionOk="0" h="777703" w="675782">
                  <a:moveTo>
                    <a:pt x="0" y="0"/>
                  </a:moveTo>
                  <a:lnTo>
                    <a:pt x="675782" y="0"/>
                  </a:lnTo>
                  <a:lnTo>
                    <a:pt x="675782" y="777702"/>
                  </a:lnTo>
                  <a:lnTo>
                    <a:pt x="0" y="777702"/>
                  </a:lnTo>
                  <a:lnTo>
                    <a:pt x="0" y="0"/>
                  </a:lnTo>
                  <a:close/>
                </a:path>
              </a:pathLst>
            </a:custGeom>
            <a:blipFill rotWithShape="1">
              <a:blip r:embed="rId5">
                <a:alphaModFix/>
              </a:blip>
              <a:stretch>
                <a:fillRect b="0" l="0" r="0" t="0"/>
              </a:stretch>
            </a:blipFill>
            <a:ln>
              <a:noFill/>
            </a:ln>
          </p:spPr>
        </p:sp>
        <p:sp>
          <p:nvSpPr>
            <p:cNvPr id="234" name="Google Shape;234;p15"/>
            <p:cNvSpPr txBox="1"/>
            <p:nvPr/>
          </p:nvSpPr>
          <p:spPr>
            <a:xfrm>
              <a:off x="1353695" y="210687"/>
              <a:ext cx="1530733" cy="634332"/>
            </a:xfrm>
            <a:prstGeom prst="rect">
              <a:avLst/>
            </a:prstGeom>
            <a:noFill/>
            <a:ln>
              <a:noFill/>
            </a:ln>
          </p:spPr>
          <p:txBody>
            <a:bodyPr anchorCtr="0" anchor="t" bIns="0" lIns="0" spcFirstLastPara="1" rIns="0" wrap="square" tIns="0">
              <a:spAutoFit/>
            </a:bodyPr>
            <a:lstStyle/>
            <a:p>
              <a:pPr indent="0" lvl="0" marL="0" marR="0" rtl="0" algn="l">
                <a:lnSpc>
                  <a:spcPct val="110017"/>
                </a:lnSpc>
                <a:spcBef>
                  <a:spcPts val="0"/>
                </a:spcBef>
                <a:spcAft>
                  <a:spcPts val="0"/>
                </a:spcAft>
                <a:buNone/>
              </a:pPr>
              <a:r>
                <a:rPr b="1" i="0" lang="en" sz="800" u="none" cap="none" strike="noStrike">
                  <a:solidFill>
                    <a:srgbClr val="FFFFFF"/>
                  </a:solidFill>
                  <a:latin typeface="Lato"/>
                  <a:ea typeface="Lato"/>
                  <a:cs typeface="Lato"/>
                  <a:sym typeface="Lato"/>
                </a:rPr>
                <a:t>University </a:t>
              </a:r>
              <a:endParaRPr sz="700"/>
            </a:p>
            <a:p>
              <a:pPr indent="0" lvl="0" marL="0" marR="0" rtl="0" algn="l">
                <a:lnSpc>
                  <a:spcPct val="110017"/>
                </a:lnSpc>
                <a:spcBef>
                  <a:spcPts val="0"/>
                </a:spcBef>
                <a:spcAft>
                  <a:spcPts val="0"/>
                </a:spcAft>
                <a:buNone/>
              </a:pPr>
              <a:r>
                <a:rPr b="1" i="0" lang="en" sz="800" u="none" cap="none" strike="noStrike">
                  <a:solidFill>
                    <a:srgbClr val="FFFFFF"/>
                  </a:solidFill>
                  <a:latin typeface="Lato"/>
                  <a:ea typeface="Lato"/>
                  <a:cs typeface="Lato"/>
                  <a:sym typeface="Lato"/>
                </a:rPr>
                <a:t>of Phoenix</a:t>
              </a:r>
              <a:endParaRPr sz="700"/>
            </a:p>
          </p:txBody>
        </p:sp>
      </p:grpSp>
      <p:sp>
        <p:nvSpPr>
          <p:cNvPr id="235" name="Google Shape;235;p15"/>
          <p:cNvSpPr/>
          <p:nvPr/>
        </p:nvSpPr>
        <p:spPr>
          <a:xfrm>
            <a:off x="6687380" y="1581162"/>
            <a:ext cx="544912" cy="544912"/>
          </a:xfrm>
          <a:custGeom>
            <a:rect b="b" l="l" r="r" t="t"/>
            <a:pathLst>
              <a:path extrusionOk="0" h="1089824" w="1089824">
                <a:moveTo>
                  <a:pt x="0" y="0"/>
                </a:moveTo>
                <a:lnTo>
                  <a:pt x="1089824" y="0"/>
                </a:lnTo>
                <a:lnTo>
                  <a:pt x="1089824" y="1089824"/>
                </a:lnTo>
                <a:lnTo>
                  <a:pt x="0" y="1089824"/>
                </a:lnTo>
                <a:lnTo>
                  <a:pt x="0" y="0"/>
                </a:lnTo>
                <a:close/>
              </a:path>
            </a:pathLst>
          </a:custGeom>
          <a:blipFill rotWithShape="1">
            <a:blip r:embed="rId6">
              <a:alphaModFix/>
            </a:blip>
            <a:stretch>
              <a:fillRect b="0" l="0" r="0" t="0"/>
            </a:stretch>
          </a:blipFill>
          <a:ln>
            <a:noFill/>
          </a:ln>
        </p:spPr>
      </p:sp>
      <p:sp>
        <p:nvSpPr>
          <p:cNvPr id="236" name="Google Shape;236;p15"/>
          <p:cNvSpPr txBox="1"/>
          <p:nvPr/>
        </p:nvSpPr>
        <p:spPr>
          <a:xfrm>
            <a:off x="7416816" y="1533383"/>
            <a:ext cx="1468874" cy="250825"/>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 sz="1800" u="none" cap="none" strike="noStrike">
                <a:solidFill>
                  <a:srgbClr val="000000"/>
                </a:solidFill>
                <a:latin typeface="Lato"/>
                <a:ea typeface="Lato"/>
                <a:cs typeface="Lato"/>
                <a:sym typeface="Lato"/>
              </a:rPr>
              <a:t>Main point</a:t>
            </a:r>
            <a:endParaRPr sz="700"/>
          </a:p>
        </p:txBody>
      </p:sp>
      <p:sp>
        <p:nvSpPr>
          <p:cNvPr id="237" name="Google Shape;237;p15"/>
          <p:cNvSpPr txBox="1"/>
          <p:nvPr/>
        </p:nvSpPr>
        <p:spPr>
          <a:xfrm>
            <a:off x="7416816" y="1863143"/>
            <a:ext cx="1205100" cy="2793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 sz="1000" u="none" cap="none" strike="noStrike">
                <a:solidFill>
                  <a:srgbClr val="DB3825"/>
                </a:solidFill>
                <a:latin typeface="Radley"/>
                <a:ea typeface="Radley"/>
                <a:cs typeface="Radley"/>
                <a:sym typeface="Radley"/>
              </a:rPr>
              <a:t>Elaborate on what you want to discuss. </a:t>
            </a:r>
            <a:endParaRPr sz="700"/>
          </a:p>
        </p:txBody>
      </p:sp>
      <p:sp>
        <p:nvSpPr>
          <p:cNvPr id="238" name="Google Shape;238;p15"/>
          <p:cNvSpPr/>
          <p:nvPr/>
        </p:nvSpPr>
        <p:spPr>
          <a:xfrm>
            <a:off x="6727825" y="3473321"/>
            <a:ext cx="464021" cy="565880"/>
          </a:xfrm>
          <a:custGeom>
            <a:rect b="b" l="l" r="r" t="t"/>
            <a:pathLst>
              <a:path extrusionOk="0" h="1131760" w="928043">
                <a:moveTo>
                  <a:pt x="0" y="0"/>
                </a:moveTo>
                <a:lnTo>
                  <a:pt x="928042" y="0"/>
                </a:lnTo>
                <a:lnTo>
                  <a:pt x="928042" y="1131759"/>
                </a:lnTo>
                <a:lnTo>
                  <a:pt x="0" y="1131759"/>
                </a:lnTo>
                <a:lnTo>
                  <a:pt x="0" y="0"/>
                </a:lnTo>
                <a:close/>
              </a:path>
            </a:pathLst>
          </a:custGeom>
          <a:blipFill rotWithShape="1">
            <a:blip r:embed="rId7">
              <a:alphaModFix/>
            </a:blip>
            <a:stretch>
              <a:fillRect b="0" l="0" r="0" t="0"/>
            </a:stretch>
          </a:blipFill>
          <a:ln>
            <a:noFill/>
          </a:ln>
        </p:spPr>
      </p:sp>
      <p:sp>
        <p:nvSpPr>
          <p:cNvPr id="239" name="Google Shape;239;p15"/>
          <p:cNvSpPr txBox="1"/>
          <p:nvPr/>
        </p:nvSpPr>
        <p:spPr>
          <a:xfrm>
            <a:off x="7416816" y="3458824"/>
            <a:ext cx="1468874" cy="250825"/>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 sz="1800" u="none" cap="none" strike="noStrike">
                <a:solidFill>
                  <a:srgbClr val="000000"/>
                </a:solidFill>
                <a:latin typeface="Lato"/>
                <a:ea typeface="Lato"/>
                <a:cs typeface="Lato"/>
                <a:sym typeface="Lato"/>
              </a:rPr>
              <a:t>Main point</a:t>
            </a:r>
            <a:endParaRPr sz="700"/>
          </a:p>
        </p:txBody>
      </p:sp>
      <p:sp>
        <p:nvSpPr>
          <p:cNvPr id="240" name="Google Shape;240;p15"/>
          <p:cNvSpPr txBox="1"/>
          <p:nvPr/>
        </p:nvSpPr>
        <p:spPr>
          <a:xfrm>
            <a:off x="7416816" y="3788584"/>
            <a:ext cx="1205100" cy="2793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 sz="1000" u="none" cap="none" strike="noStrike">
                <a:solidFill>
                  <a:srgbClr val="DB3825"/>
                </a:solidFill>
                <a:latin typeface="Radley"/>
                <a:ea typeface="Radley"/>
                <a:cs typeface="Radley"/>
                <a:sym typeface="Radley"/>
              </a:rPr>
              <a:t>Elaborate on what you want to discuss. </a:t>
            </a:r>
            <a:endParaRPr sz="700"/>
          </a:p>
        </p:txBody>
      </p:sp>
      <p:sp>
        <p:nvSpPr>
          <p:cNvPr id="241" name="Google Shape;241;p15"/>
          <p:cNvSpPr/>
          <p:nvPr/>
        </p:nvSpPr>
        <p:spPr>
          <a:xfrm>
            <a:off x="6689469" y="2632795"/>
            <a:ext cx="540734" cy="321491"/>
          </a:xfrm>
          <a:custGeom>
            <a:rect b="b" l="l" r="r" t="t"/>
            <a:pathLst>
              <a:path extrusionOk="0" h="642982" w="1081467">
                <a:moveTo>
                  <a:pt x="0" y="0"/>
                </a:moveTo>
                <a:lnTo>
                  <a:pt x="1081468" y="0"/>
                </a:lnTo>
                <a:lnTo>
                  <a:pt x="1081468" y="642982"/>
                </a:lnTo>
                <a:lnTo>
                  <a:pt x="0" y="642982"/>
                </a:lnTo>
                <a:lnTo>
                  <a:pt x="0" y="0"/>
                </a:lnTo>
                <a:close/>
              </a:path>
            </a:pathLst>
          </a:custGeom>
          <a:blipFill rotWithShape="1">
            <a:blip r:embed="rId8">
              <a:alphaModFix/>
            </a:blip>
            <a:stretch>
              <a:fillRect b="0" l="0" r="0" t="0"/>
            </a:stretch>
          </a:blipFill>
          <a:ln>
            <a:noFill/>
          </a:ln>
        </p:spPr>
      </p:sp>
      <p:sp>
        <p:nvSpPr>
          <p:cNvPr id="242" name="Google Shape;242;p15"/>
          <p:cNvSpPr txBox="1"/>
          <p:nvPr/>
        </p:nvSpPr>
        <p:spPr>
          <a:xfrm>
            <a:off x="7416816" y="2496104"/>
            <a:ext cx="1468874" cy="250825"/>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 sz="1800" u="none" cap="none" strike="noStrike">
                <a:solidFill>
                  <a:srgbClr val="000000"/>
                </a:solidFill>
                <a:latin typeface="Lato"/>
                <a:ea typeface="Lato"/>
                <a:cs typeface="Lato"/>
                <a:sym typeface="Lato"/>
              </a:rPr>
              <a:t>Main point</a:t>
            </a:r>
            <a:endParaRPr sz="700"/>
          </a:p>
        </p:txBody>
      </p:sp>
      <p:sp>
        <p:nvSpPr>
          <p:cNvPr id="243" name="Google Shape;243;p15"/>
          <p:cNvSpPr txBox="1"/>
          <p:nvPr/>
        </p:nvSpPr>
        <p:spPr>
          <a:xfrm>
            <a:off x="7416816" y="2825864"/>
            <a:ext cx="1205100" cy="2793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 sz="1000" u="none" cap="none" strike="noStrike">
                <a:solidFill>
                  <a:srgbClr val="DB3825"/>
                </a:solidFill>
                <a:latin typeface="Radley"/>
                <a:ea typeface="Radley"/>
                <a:cs typeface="Radley"/>
                <a:sym typeface="Radley"/>
              </a:rPr>
              <a:t>Elaborate on what you want to discuss. </a:t>
            </a:r>
            <a:endParaRPr sz="700"/>
          </a:p>
        </p:txBody>
      </p:sp>
      <p:sp>
        <p:nvSpPr>
          <p:cNvPr id="244" name="Google Shape;244;p15"/>
          <p:cNvSpPr txBox="1"/>
          <p:nvPr/>
        </p:nvSpPr>
        <p:spPr>
          <a:xfrm>
            <a:off x="364662" y="1134040"/>
            <a:ext cx="3409685" cy="1226585"/>
          </a:xfrm>
          <a:prstGeom prst="rect">
            <a:avLst/>
          </a:prstGeom>
          <a:noFill/>
          <a:ln>
            <a:noFill/>
          </a:ln>
        </p:spPr>
        <p:txBody>
          <a:bodyPr anchorCtr="0" anchor="t" bIns="0" lIns="0" spcFirstLastPara="1" rIns="0" wrap="square" tIns="0">
            <a:spAutoFit/>
          </a:bodyPr>
          <a:lstStyle/>
          <a:p>
            <a:pPr indent="0" lvl="0" marL="0" marR="0" rtl="0" algn="l">
              <a:lnSpc>
                <a:spcPct val="110009"/>
              </a:lnSpc>
              <a:spcBef>
                <a:spcPts val="0"/>
              </a:spcBef>
              <a:spcAft>
                <a:spcPts val="0"/>
              </a:spcAft>
              <a:buNone/>
            </a:pPr>
            <a:r>
              <a:rPr b="0" i="0" lang="en" sz="4300" u="none" cap="none" strike="noStrike">
                <a:solidFill>
                  <a:srgbClr val="000000"/>
                </a:solidFill>
                <a:latin typeface="Lato Black"/>
                <a:ea typeface="Lato Black"/>
                <a:cs typeface="Lato Black"/>
                <a:sym typeface="Lato Black"/>
              </a:rPr>
              <a:t>Write your topic or idea</a:t>
            </a:r>
            <a:endParaRPr sz="700"/>
          </a:p>
        </p:txBody>
      </p:sp>
      <p:sp>
        <p:nvSpPr>
          <p:cNvPr id="245" name="Google Shape;245;p15"/>
          <p:cNvSpPr txBox="1"/>
          <p:nvPr/>
        </p:nvSpPr>
        <p:spPr>
          <a:xfrm>
            <a:off x="364662" y="2676562"/>
            <a:ext cx="4649700" cy="16605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 sz="1000" u="none" cap="none" strike="noStrike">
                <a:solidFill>
                  <a:srgbClr val="000000"/>
                </a:solidFill>
                <a:latin typeface="Radley"/>
                <a:ea typeface="Radley"/>
                <a:cs typeface="Radley"/>
                <a:sym typeface="Radley"/>
              </a:rPr>
              <a:t>Duis sit amet orci finibus, tempus lorem nec, tempus enim. In ultricies ex non lorem sollicitudin tempor. Vivamus ultrices non velit sit amet egestas. Etiam porttitor posuere rutrum. In vehicula ut libero et vestibulum. Donec rutrum ornare cursus. Aliquam suscipit urna id nulla ultrices semper. Aenean id ex porttitor, interdum magna et, egestas risus. Nulla ex risus, vehicula ut velit fermentum, fringilla elementum augue. Phasellus dignissim interdum libero et gravida.</a:t>
            </a:r>
            <a:endParaRPr sz="700"/>
          </a:p>
          <a:p>
            <a:pPr indent="0" lvl="0" marL="0" marR="0" rtl="0" algn="l">
              <a:lnSpc>
                <a:spcPct val="110000"/>
              </a:lnSpc>
              <a:spcBef>
                <a:spcPts val="0"/>
              </a:spcBef>
              <a:spcAft>
                <a:spcPts val="0"/>
              </a:spcAft>
              <a:buNone/>
            </a:pPr>
            <a:r>
              <a:t/>
            </a:r>
            <a:endParaRPr b="0" i="0" sz="1000" u="none" cap="none" strike="noStrike">
              <a:solidFill>
                <a:srgbClr val="000000"/>
              </a:solidFill>
              <a:latin typeface="Radley"/>
              <a:ea typeface="Radley"/>
              <a:cs typeface="Radley"/>
              <a:sym typeface="Radley"/>
            </a:endParaRPr>
          </a:p>
          <a:p>
            <a:pPr indent="0" lvl="0" marL="0" marR="0" rtl="0" algn="l">
              <a:lnSpc>
                <a:spcPct val="110000"/>
              </a:lnSpc>
              <a:spcBef>
                <a:spcPts val="0"/>
              </a:spcBef>
              <a:spcAft>
                <a:spcPts val="0"/>
              </a:spcAft>
              <a:buNone/>
            </a:pPr>
            <a:r>
              <a:rPr b="0" i="0" lang="en" sz="1000" u="none" cap="none" strike="noStrike">
                <a:solidFill>
                  <a:srgbClr val="000000"/>
                </a:solidFill>
                <a:latin typeface="Radley"/>
                <a:ea typeface="Radley"/>
                <a:cs typeface="Radley"/>
                <a:sym typeface="Radley"/>
              </a:rPr>
              <a:t>Donec fringilla tempus augue, a egestas libero pellentesque eu. Suspendisse vel nulla nec nibh convallis molestie id sed nisi. Ut maximus, odio quis malesuada volutpat, ante tortor efficitur nulla, vitae efficitur nunc odio sed libero. Sed dignissim gravida lectus vitae placerat. Ut aliquet leo quis turpis tempor, sit amet molestie eros rutrum.</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34635"/>
            </a:gs>
            <a:gs pos="100000">
              <a:srgbClr val="EDA242"/>
            </a:gs>
          </a:gsLst>
          <a:path path="circle">
            <a:fillToRect b="100%" r="100%"/>
          </a:path>
          <a:tileRect l="-100%" t="-100%"/>
        </a:gradFill>
      </p:bgPr>
    </p:bg>
    <p:spTree>
      <p:nvGrpSpPr>
        <p:cNvPr id="249" name="Shape 249"/>
        <p:cNvGrpSpPr/>
        <p:nvPr/>
      </p:nvGrpSpPr>
      <p:grpSpPr>
        <a:xfrm>
          <a:off x="0" y="0"/>
          <a:ext cx="0" cy="0"/>
          <a:chOff x="0" y="0"/>
          <a:chExt cx="0" cy="0"/>
        </a:xfrm>
      </p:grpSpPr>
      <p:grpSp>
        <p:nvGrpSpPr>
          <p:cNvPr id="250" name="Google Shape;250;p16"/>
          <p:cNvGrpSpPr/>
          <p:nvPr/>
        </p:nvGrpSpPr>
        <p:grpSpPr>
          <a:xfrm rot="-282074">
            <a:off x="7158326" y="-682117"/>
            <a:ext cx="1598866" cy="6174351"/>
            <a:chOff x="0" y="-19050"/>
            <a:chExt cx="842179" cy="3252248"/>
          </a:xfrm>
        </p:grpSpPr>
        <p:sp>
          <p:nvSpPr>
            <p:cNvPr id="251" name="Google Shape;251;p16"/>
            <p:cNvSpPr/>
            <p:nvPr/>
          </p:nvSpPr>
          <p:spPr>
            <a:xfrm>
              <a:off x="0" y="0"/>
              <a:ext cx="842179" cy="3233198"/>
            </a:xfrm>
            <a:custGeom>
              <a:rect b="b" l="l" r="r" t="t"/>
              <a:pathLst>
                <a:path extrusionOk="0" h="3233198" w="842179">
                  <a:moveTo>
                    <a:pt x="0" y="0"/>
                  </a:moveTo>
                  <a:lnTo>
                    <a:pt x="842179" y="0"/>
                  </a:lnTo>
                  <a:lnTo>
                    <a:pt x="842179" y="3233198"/>
                  </a:lnTo>
                  <a:lnTo>
                    <a:pt x="0" y="3233198"/>
                  </a:lnTo>
                  <a:close/>
                </a:path>
              </a:pathLst>
            </a:custGeom>
            <a:solidFill>
              <a:srgbClr val="FFFFFF"/>
            </a:solidFill>
            <a:ln>
              <a:noFill/>
            </a:ln>
          </p:spPr>
        </p:sp>
        <p:sp>
          <p:nvSpPr>
            <p:cNvPr id="252" name="Google Shape;252;p16"/>
            <p:cNvSpPr txBox="1"/>
            <p:nvPr/>
          </p:nvSpPr>
          <p:spPr>
            <a:xfrm>
              <a:off x="0" y="-19050"/>
              <a:ext cx="842179" cy="3252248"/>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53" name="Google Shape;253;p16"/>
          <p:cNvGrpSpPr/>
          <p:nvPr/>
        </p:nvGrpSpPr>
        <p:grpSpPr>
          <a:xfrm rot="-282000">
            <a:off x="4412003" y="-682092"/>
            <a:ext cx="1598825" cy="6174189"/>
            <a:chOff x="0" y="-19050"/>
            <a:chExt cx="842179" cy="3252248"/>
          </a:xfrm>
        </p:grpSpPr>
        <p:sp>
          <p:nvSpPr>
            <p:cNvPr id="254" name="Google Shape;254;p16"/>
            <p:cNvSpPr/>
            <p:nvPr/>
          </p:nvSpPr>
          <p:spPr>
            <a:xfrm>
              <a:off x="0" y="0"/>
              <a:ext cx="842179" cy="3233198"/>
            </a:xfrm>
            <a:custGeom>
              <a:rect b="b" l="l" r="r" t="t"/>
              <a:pathLst>
                <a:path extrusionOk="0" h="3233198" w="842179">
                  <a:moveTo>
                    <a:pt x="0" y="0"/>
                  </a:moveTo>
                  <a:lnTo>
                    <a:pt x="842179" y="0"/>
                  </a:lnTo>
                  <a:lnTo>
                    <a:pt x="842179" y="3233198"/>
                  </a:lnTo>
                  <a:lnTo>
                    <a:pt x="0" y="3233198"/>
                  </a:lnTo>
                  <a:close/>
                </a:path>
              </a:pathLst>
            </a:custGeom>
            <a:solidFill>
              <a:srgbClr val="FFFFFF"/>
            </a:solidFill>
            <a:ln>
              <a:noFill/>
            </a:ln>
          </p:spPr>
        </p:sp>
        <p:sp>
          <p:nvSpPr>
            <p:cNvPr id="255" name="Google Shape;255;p16"/>
            <p:cNvSpPr txBox="1"/>
            <p:nvPr/>
          </p:nvSpPr>
          <p:spPr>
            <a:xfrm>
              <a:off x="0" y="-19050"/>
              <a:ext cx="842179" cy="3252248"/>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56" name="Google Shape;256;p16"/>
          <p:cNvPicPr preferRelativeResize="0"/>
          <p:nvPr/>
        </p:nvPicPr>
        <p:blipFill>
          <a:blip r:embed="rId3">
            <a:alphaModFix/>
          </a:blip>
          <a:stretch>
            <a:fillRect/>
          </a:stretch>
        </p:blipFill>
        <p:spPr>
          <a:xfrm>
            <a:off x="4260800" y="-524325"/>
            <a:ext cx="4649099" cy="6193523"/>
          </a:xfrm>
          <a:prstGeom prst="rect">
            <a:avLst/>
          </a:prstGeom>
          <a:noFill/>
          <a:ln>
            <a:noFill/>
          </a:ln>
        </p:spPr>
      </p:pic>
      <p:sp>
        <p:nvSpPr>
          <p:cNvPr id="257" name="Google Shape;257;p16"/>
          <p:cNvSpPr txBox="1"/>
          <p:nvPr/>
        </p:nvSpPr>
        <p:spPr>
          <a:xfrm>
            <a:off x="620540" y="4273688"/>
            <a:ext cx="4184920" cy="22987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 sz="1600" u="none" cap="none" strike="noStrike">
                <a:solidFill>
                  <a:srgbClr val="FFFFFF"/>
                </a:solidFill>
                <a:latin typeface="Radley"/>
                <a:ea typeface="Radley"/>
                <a:cs typeface="Radley"/>
                <a:sym typeface="Radley"/>
              </a:rPr>
              <a:t>Elaborate on what you want to discuss. </a:t>
            </a:r>
            <a:endParaRPr sz="700"/>
          </a:p>
        </p:txBody>
      </p:sp>
      <p:sp>
        <p:nvSpPr>
          <p:cNvPr id="258" name="Google Shape;258;p16"/>
          <p:cNvSpPr txBox="1"/>
          <p:nvPr/>
        </p:nvSpPr>
        <p:spPr>
          <a:xfrm>
            <a:off x="620540" y="3521611"/>
            <a:ext cx="4746745" cy="640495"/>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 sz="5200" u="none" cap="none" strike="noStrike">
                <a:solidFill>
                  <a:srgbClr val="FFFFFF"/>
                </a:solidFill>
                <a:latin typeface="Lato Black"/>
                <a:ea typeface="Lato Black"/>
                <a:cs typeface="Lato Black"/>
                <a:sym typeface="Lato Black"/>
              </a:rPr>
              <a:t>Diplomas</a:t>
            </a:r>
            <a:endParaRPr sz="700"/>
          </a:p>
        </p:txBody>
      </p:sp>
      <p:sp>
        <p:nvSpPr>
          <p:cNvPr id="259" name="Google Shape;259;p16"/>
          <p:cNvSpPr txBox="1"/>
          <p:nvPr/>
        </p:nvSpPr>
        <p:spPr>
          <a:xfrm>
            <a:off x="620541" y="1840690"/>
            <a:ext cx="2516019" cy="1614613"/>
          </a:xfrm>
          <a:prstGeom prst="rect">
            <a:avLst/>
          </a:prstGeom>
          <a:noFill/>
          <a:ln>
            <a:noFill/>
          </a:ln>
        </p:spPr>
        <p:txBody>
          <a:bodyPr anchorCtr="0" anchor="t" bIns="0" lIns="0" spcFirstLastPara="1" rIns="0" wrap="square" tIns="0">
            <a:spAutoFit/>
          </a:bodyPr>
          <a:lstStyle/>
          <a:p>
            <a:pPr indent="0" lvl="0" marL="0" marR="0" rtl="0" algn="l">
              <a:lnSpc>
                <a:spcPct val="89998"/>
              </a:lnSpc>
              <a:spcBef>
                <a:spcPts val="0"/>
              </a:spcBef>
              <a:spcAft>
                <a:spcPts val="0"/>
              </a:spcAft>
              <a:buNone/>
            </a:pPr>
            <a:r>
              <a:rPr b="0" i="0" lang="en" sz="13000" u="none" cap="none" strike="noStrike">
                <a:solidFill>
                  <a:srgbClr val="FFFFFF"/>
                </a:solidFill>
                <a:latin typeface="Lato Black"/>
                <a:ea typeface="Lato Black"/>
                <a:cs typeface="Lato Black"/>
                <a:sym typeface="Lato Black"/>
              </a:rPr>
              <a:t>02.</a:t>
            </a:r>
            <a:endParaRPr sz="700"/>
          </a:p>
        </p:txBody>
      </p:sp>
      <p:grpSp>
        <p:nvGrpSpPr>
          <p:cNvPr id="260" name="Google Shape;260;p16"/>
          <p:cNvGrpSpPr/>
          <p:nvPr/>
        </p:nvGrpSpPr>
        <p:grpSpPr>
          <a:xfrm>
            <a:off x="620541" y="442020"/>
            <a:ext cx="1213337" cy="455123"/>
            <a:chOff x="0" y="-192881"/>
            <a:chExt cx="3235565" cy="1213663"/>
          </a:xfrm>
        </p:grpSpPr>
        <p:grpSp>
          <p:nvGrpSpPr>
            <p:cNvPr id="261" name="Google Shape;261;p16"/>
            <p:cNvGrpSpPr/>
            <p:nvPr/>
          </p:nvGrpSpPr>
          <p:grpSpPr>
            <a:xfrm>
              <a:off x="0" y="-192881"/>
              <a:ext cx="3235565" cy="1213663"/>
              <a:chOff x="0" y="-38100"/>
              <a:chExt cx="639124" cy="239736"/>
            </a:xfrm>
          </p:grpSpPr>
          <p:sp>
            <p:nvSpPr>
              <p:cNvPr id="262" name="Google Shape;262;p16"/>
              <p:cNvSpPr/>
              <p:nvPr/>
            </p:nvSpPr>
            <p:spPr>
              <a:xfrm>
                <a:off x="0" y="0"/>
                <a:ext cx="639124" cy="201636"/>
              </a:xfrm>
              <a:custGeom>
                <a:rect b="b" l="l" r="r" t="t"/>
                <a:pathLst>
                  <a:path extrusionOk="0" h="201636" w="639124">
                    <a:moveTo>
                      <a:pt x="100818" y="0"/>
                    </a:moveTo>
                    <a:lnTo>
                      <a:pt x="538306" y="0"/>
                    </a:lnTo>
                    <a:cubicBezTo>
                      <a:pt x="565044" y="0"/>
                      <a:pt x="590688" y="10622"/>
                      <a:pt x="609595" y="29529"/>
                    </a:cubicBezTo>
                    <a:cubicBezTo>
                      <a:pt x="628502" y="48436"/>
                      <a:pt x="639124" y="74079"/>
                      <a:pt x="639124" y="100818"/>
                    </a:cubicBezTo>
                    <a:lnTo>
                      <a:pt x="639124" y="100818"/>
                    </a:lnTo>
                    <a:cubicBezTo>
                      <a:pt x="639124" y="127557"/>
                      <a:pt x="628502" y="153200"/>
                      <a:pt x="609595" y="172107"/>
                    </a:cubicBezTo>
                    <a:cubicBezTo>
                      <a:pt x="590688" y="191014"/>
                      <a:pt x="565044" y="201636"/>
                      <a:pt x="538306" y="201636"/>
                    </a:cubicBezTo>
                    <a:lnTo>
                      <a:pt x="100818" y="201636"/>
                    </a:lnTo>
                    <a:cubicBezTo>
                      <a:pt x="74079" y="201636"/>
                      <a:pt x="48436" y="191014"/>
                      <a:pt x="29529" y="172107"/>
                    </a:cubicBezTo>
                    <a:cubicBezTo>
                      <a:pt x="10622" y="153200"/>
                      <a:pt x="0" y="127557"/>
                      <a:pt x="0" y="100818"/>
                    </a:cubicBezTo>
                    <a:lnTo>
                      <a:pt x="0" y="100818"/>
                    </a:lnTo>
                    <a:cubicBezTo>
                      <a:pt x="0" y="74079"/>
                      <a:pt x="10622" y="48436"/>
                      <a:pt x="29529" y="29529"/>
                    </a:cubicBezTo>
                    <a:cubicBezTo>
                      <a:pt x="48436" y="10622"/>
                      <a:pt x="74079" y="0"/>
                      <a:pt x="100818" y="0"/>
                    </a:cubicBezTo>
                    <a:close/>
                  </a:path>
                </a:pathLst>
              </a:custGeom>
              <a:solidFill>
                <a:srgbClr val="DB382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3" name="Google Shape;263;p16"/>
              <p:cNvSpPr txBox="1"/>
              <p:nvPr/>
            </p:nvSpPr>
            <p:spPr>
              <a:xfrm>
                <a:off x="0" y="-38100"/>
                <a:ext cx="639124" cy="23973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64" name="Google Shape;264;p16"/>
            <p:cNvSpPr/>
            <p:nvPr/>
          </p:nvSpPr>
          <p:spPr>
            <a:xfrm>
              <a:off x="429845" y="121540"/>
              <a:ext cx="675782" cy="777703"/>
            </a:xfrm>
            <a:custGeom>
              <a:rect b="b" l="l" r="r" t="t"/>
              <a:pathLst>
                <a:path extrusionOk="0" h="777703" w="675782">
                  <a:moveTo>
                    <a:pt x="0" y="0"/>
                  </a:moveTo>
                  <a:lnTo>
                    <a:pt x="675782" y="0"/>
                  </a:lnTo>
                  <a:lnTo>
                    <a:pt x="675782" y="777702"/>
                  </a:lnTo>
                  <a:lnTo>
                    <a:pt x="0" y="777702"/>
                  </a:lnTo>
                  <a:lnTo>
                    <a:pt x="0" y="0"/>
                  </a:lnTo>
                  <a:close/>
                </a:path>
              </a:pathLst>
            </a:custGeom>
            <a:blipFill rotWithShape="1">
              <a:blip r:embed="rId4">
                <a:alphaModFix/>
              </a:blip>
              <a:stretch>
                <a:fillRect b="0" l="0" r="0" t="0"/>
              </a:stretch>
            </a:blipFill>
            <a:ln>
              <a:noFill/>
            </a:ln>
          </p:spPr>
        </p:sp>
        <p:sp>
          <p:nvSpPr>
            <p:cNvPr id="265" name="Google Shape;265;p16"/>
            <p:cNvSpPr txBox="1"/>
            <p:nvPr/>
          </p:nvSpPr>
          <p:spPr>
            <a:xfrm>
              <a:off x="1353695" y="210687"/>
              <a:ext cx="1530733" cy="634332"/>
            </a:xfrm>
            <a:prstGeom prst="rect">
              <a:avLst/>
            </a:prstGeom>
            <a:noFill/>
            <a:ln>
              <a:noFill/>
            </a:ln>
          </p:spPr>
          <p:txBody>
            <a:bodyPr anchorCtr="0" anchor="t" bIns="0" lIns="0" spcFirstLastPara="1" rIns="0" wrap="square" tIns="0">
              <a:spAutoFit/>
            </a:bodyPr>
            <a:lstStyle/>
            <a:p>
              <a:pPr indent="0" lvl="0" marL="0" marR="0" rtl="0" algn="l">
                <a:lnSpc>
                  <a:spcPct val="110017"/>
                </a:lnSpc>
                <a:spcBef>
                  <a:spcPts val="0"/>
                </a:spcBef>
                <a:spcAft>
                  <a:spcPts val="0"/>
                </a:spcAft>
                <a:buNone/>
              </a:pPr>
              <a:r>
                <a:rPr b="1" i="0" lang="en" sz="800" u="none" cap="none" strike="noStrike">
                  <a:solidFill>
                    <a:srgbClr val="FFFFFF"/>
                  </a:solidFill>
                  <a:latin typeface="Lato"/>
                  <a:ea typeface="Lato"/>
                  <a:cs typeface="Lato"/>
                  <a:sym typeface="Lato"/>
                </a:rPr>
                <a:t>University </a:t>
              </a:r>
              <a:endParaRPr sz="700"/>
            </a:p>
            <a:p>
              <a:pPr indent="0" lvl="0" marL="0" marR="0" rtl="0" algn="l">
                <a:lnSpc>
                  <a:spcPct val="110017"/>
                </a:lnSpc>
                <a:spcBef>
                  <a:spcPts val="0"/>
                </a:spcBef>
                <a:spcAft>
                  <a:spcPts val="0"/>
                </a:spcAft>
                <a:buNone/>
              </a:pPr>
              <a:r>
                <a:rPr b="1" i="0" lang="en" sz="800" u="none" cap="none" strike="noStrike">
                  <a:solidFill>
                    <a:srgbClr val="FFFFFF"/>
                  </a:solidFill>
                  <a:latin typeface="Lato"/>
                  <a:ea typeface="Lato"/>
                  <a:cs typeface="Lato"/>
                  <a:sym typeface="Lato"/>
                </a:rPr>
                <a:t>of Phoenix</a:t>
              </a:r>
              <a:endParaRPr sz="700"/>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6E6"/>
        </a:solidFill>
      </p:bgPr>
    </p:bg>
    <p:spTree>
      <p:nvGrpSpPr>
        <p:cNvPr id="269" name="Shape 269"/>
        <p:cNvGrpSpPr/>
        <p:nvPr/>
      </p:nvGrpSpPr>
      <p:grpSpPr>
        <a:xfrm>
          <a:off x="0" y="0"/>
          <a:ext cx="0" cy="0"/>
          <a:chOff x="0" y="0"/>
          <a:chExt cx="0" cy="0"/>
        </a:xfrm>
      </p:grpSpPr>
      <p:sp>
        <p:nvSpPr>
          <p:cNvPr id="270" name="Google Shape;270;p17"/>
          <p:cNvSpPr txBox="1"/>
          <p:nvPr/>
        </p:nvSpPr>
        <p:spPr>
          <a:xfrm>
            <a:off x="3167550" y="779025"/>
            <a:ext cx="2808900" cy="1046700"/>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0" i="0" lang="en" sz="6800" u="none" cap="none" strike="noStrike">
                <a:solidFill>
                  <a:srgbClr val="DB3825"/>
                </a:solidFill>
                <a:latin typeface="Italianno"/>
                <a:ea typeface="Italianno"/>
                <a:cs typeface="Italianno"/>
                <a:sym typeface="Italianno"/>
              </a:rPr>
              <a:t>John Doe</a:t>
            </a:r>
            <a:endParaRPr sz="700"/>
          </a:p>
        </p:txBody>
      </p:sp>
      <p:sp>
        <p:nvSpPr>
          <p:cNvPr id="271" name="Google Shape;271;p17"/>
          <p:cNvSpPr txBox="1"/>
          <p:nvPr/>
        </p:nvSpPr>
        <p:spPr>
          <a:xfrm>
            <a:off x="3304821" y="333344"/>
            <a:ext cx="2534357" cy="292346"/>
          </a:xfrm>
          <a:prstGeom prst="rect">
            <a:avLst/>
          </a:prstGeom>
          <a:noFill/>
          <a:ln>
            <a:noFill/>
          </a:ln>
        </p:spPr>
        <p:txBody>
          <a:bodyPr anchorCtr="0" anchor="t" bIns="0" lIns="0" spcFirstLastPara="1" rIns="0" wrap="square" tIns="0">
            <a:spAutoFit/>
          </a:bodyPr>
          <a:lstStyle/>
          <a:p>
            <a:pPr indent="0" lvl="0" marL="0" marR="0" rtl="0" algn="ctr">
              <a:lnSpc>
                <a:spcPct val="110004"/>
              </a:lnSpc>
              <a:spcBef>
                <a:spcPts val="0"/>
              </a:spcBef>
              <a:spcAft>
                <a:spcPts val="0"/>
              </a:spcAft>
              <a:buNone/>
            </a:pPr>
            <a:r>
              <a:rPr b="1" i="0" lang="en" sz="2000" u="none" cap="none" strike="noStrike">
                <a:solidFill>
                  <a:srgbClr val="000000"/>
                </a:solidFill>
                <a:latin typeface="Lato"/>
                <a:ea typeface="Lato"/>
                <a:cs typeface="Lato"/>
                <a:sym typeface="Lato"/>
              </a:rPr>
              <a:t>University of Phoenix </a:t>
            </a:r>
            <a:endParaRPr sz="700"/>
          </a:p>
        </p:txBody>
      </p:sp>
      <p:sp>
        <p:nvSpPr>
          <p:cNvPr id="272" name="Google Shape;272;p17"/>
          <p:cNvSpPr txBox="1"/>
          <p:nvPr/>
        </p:nvSpPr>
        <p:spPr>
          <a:xfrm>
            <a:off x="3972595" y="695196"/>
            <a:ext cx="937840" cy="141288"/>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 sz="1000" u="none" cap="none" strike="noStrike">
                <a:solidFill>
                  <a:srgbClr val="000000"/>
                </a:solidFill>
                <a:latin typeface="Radley"/>
                <a:ea typeface="Radley"/>
                <a:cs typeface="Radley"/>
                <a:sym typeface="Radley"/>
              </a:rPr>
              <a:t>has conferred on</a:t>
            </a:r>
            <a:endParaRPr sz="700"/>
          </a:p>
        </p:txBody>
      </p:sp>
      <p:sp>
        <p:nvSpPr>
          <p:cNvPr id="273" name="Google Shape;273;p17"/>
          <p:cNvSpPr txBox="1"/>
          <p:nvPr/>
        </p:nvSpPr>
        <p:spPr>
          <a:xfrm>
            <a:off x="4187707" y="1876006"/>
            <a:ext cx="572542" cy="141288"/>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 sz="1000" u="none" cap="none" strike="noStrike">
                <a:solidFill>
                  <a:srgbClr val="000000"/>
                </a:solidFill>
                <a:latin typeface="Radley"/>
                <a:ea typeface="Radley"/>
                <a:cs typeface="Radley"/>
                <a:sym typeface="Radley"/>
              </a:rPr>
              <a:t>the degree</a:t>
            </a:r>
            <a:endParaRPr sz="700"/>
          </a:p>
        </p:txBody>
      </p:sp>
      <p:sp>
        <p:nvSpPr>
          <p:cNvPr id="274" name="Google Shape;274;p17"/>
          <p:cNvSpPr txBox="1"/>
          <p:nvPr/>
        </p:nvSpPr>
        <p:spPr>
          <a:xfrm>
            <a:off x="1030608" y="2924791"/>
            <a:ext cx="7082784" cy="555625"/>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 sz="1000" u="none" cap="none" strike="noStrike">
                <a:solidFill>
                  <a:srgbClr val="000000"/>
                </a:solidFill>
                <a:latin typeface="Radley"/>
                <a:ea typeface="Radley"/>
                <a:cs typeface="Radley"/>
                <a:sym typeface="Radley"/>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sz="700"/>
          </a:p>
        </p:txBody>
      </p:sp>
      <p:sp>
        <p:nvSpPr>
          <p:cNvPr id="275" name="Google Shape;275;p17"/>
          <p:cNvSpPr txBox="1"/>
          <p:nvPr/>
        </p:nvSpPr>
        <p:spPr>
          <a:xfrm>
            <a:off x="6502918" y="4049339"/>
            <a:ext cx="483059" cy="30670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DB3825"/>
                </a:solidFill>
                <a:latin typeface="Italianno"/>
                <a:ea typeface="Italianno"/>
                <a:cs typeface="Italianno"/>
                <a:sym typeface="Italianno"/>
              </a:rPr>
              <a:t>JDoe</a:t>
            </a:r>
            <a:endParaRPr sz="700"/>
          </a:p>
        </p:txBody>
      </p:sp>
      <p:cxnSp>
        <p:nvCxnSpPr>
          <p:cNvPr id="276" name="Google Shape;276;p17"/>
          <p:cNvCxnSpPr/>
          <p:nvPr/>
        </p:nvCxnSpPr>
        <p:spPr>
          <a:xfrm>
            <a:off x="6124962" y="4407218"/>
            <a:ext cx="1238970" cy="0"/>
          </a:xfrm>
          <a:prstGeom prst="straightConnector1">
            <a:avLst/>
          </a:prstGeom>
          <a:noFill/>
          <a:ln cap="flat" cmpd="sng" w="19050">
            <a:solidFill>
              <a:srgbClr val="865F1D"/>
            </a:solidFill>
            <a:prstDash val="solid"/>
            <a:round/>
            <a:headEnd len="sm" w="sm" type="none"/>
            <a:tailEnd len="sm" w="sm" type="none"/>
          </a:ln>
        </p:spPr>
      </p:cxnSp>
      <p:sp>
        <p:nvSpPr>
          <p:cNvPr id="277" name="Google Shape;277;p17"/>
          <p:cNvSpPr txBox="1"/>
          <p:nvPr/>
        </p:nvSpPr>
        <p:spPr>
          <a:xfrm>
            <a:off x="6417304" y="4459605"/>
            <a:ext cx="654286" cy="141288"/>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 sz="1000" u="none" cap="none" strike="noStrike">
                <a:solidFill>
                  <a:srgbClr val="000000"/>
                </a:solidFill>
                <a:latin typeface="Radley"/>
                <a:ea typeface="Radley"/>
                <a:cs typeface="Radley"/>
                <a:sym typeface="Radley"/>
              </a:rPr>
              <a:t>chairman</a:t>
            </a:r>
            <a:endParaRPr sz="700"/>
          </a:p>
        </p:txBody>
      </p:sp>
      <p:cxnSp>
        <p:nvCxnSpPr>
          <p:cNvPr id="278" name="Google Shape;278;p17"/>
          <p:cNvCxnSpPr/>
          <p:nvPr/>
        </p:nvCxnSpPr>
        <p:spPr>
          <a:xfrm>
            <a:off x="1921128" y="4407218"/>
            <a:ext cx="1238971" cy="0"/>
          </a:xfrm>
          <a:prstGeom prst="straightConnector1">
            <a:avLst/>
          </a:prstGeom>
          <a:noFill/>
          <a:ln cap="flat" cmpd="sng" w="19050">
            <a:solidFill>
              <a:srgbClr val="865F1D"/>
            </a:solidFill>
            <a:prstDash val="solid"/>
            <a:round/>
            <a:headEnd len="sm" w="sm" type="none"/>
            <a:tailEnd len="sm" w="sm" type="none"/>
          </a:ln>
        </p:spPr>
      </p:cxnSp>
      <p:sp>
        <p:nvSpPr>
          <p:cNvPr id="279" name="Google Shape;279;p17"/>
          <p:cNvSpPr txBox="1"/>
          <p:nvPr/>
        </p:nvSpPr>
        <p:spPr>
          <a:xfrm>
            <a:off x="2201136" y="4459605"/>
            <a:ext cx="678954" cy="141288"/>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 sz="1000" u="none" cap="none" strike="noStrike">
                <a:solidFill>
                  <a:srgbClr val="000000"/>
                </a:solidFill>
                <a:latin typeface="Radley"/>
                <a:ea typeface="Radley"/>
                <a:cs typeface="Radley"/>
                <a:sym typeface="Radley"/>
              </a:rPr>
              <a:t>president</a:t>
            </a:r>
            <a:endParaRPr sz="700"/>
          </a:p>
        </p:txBody>
      </p:sp>
      <p:sp>
        <p:nvSpPr>
          <p:cNvPr id="280" name="Google Shape;280;p17"/>
          <p:cNvSpPr txBox="1"/>
          <p:nvPr/>
        </p:nvSpPr>
        <p:spPr>
          <a:xfrm>
            <a:off x="2299084" y="4049339"/>
            <a:ext cx="483059" cy="30670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DB3825"/>
                </a:solidFill>
                <a:latin typeface="Italianno"/>
                <a:ea typeface="Italianno"/>
                <a:cs typeface="Italianno"/>
                <a:sym typeface="Italianno"/>
              </a:rPr>
              <a:t>JDoe</a:t>
            </a:r>
            <a:endParaRPr sz="700"/>
          </a:p>
        </p:txBody>
      </p:sp>
      <p:sp>
        <p:nvSpPr>
          <p:cNvPr id="281" name="Google Shape;281;p17"/>
          <p:cNvSpPr txBox="1"/>
          <p:nvPr/>
        </p:nvSpPr>
        <p:spPr>
          <a:xfrm>
            <a:off x="1795350" y="2277200"/>
            <a:ext cx="5553300" cy="585000"/>
          </a:xfrm>
          <a:prstGeom prst="rect">
            <a:avLst/>
          </a:prstGeom>
          <a:noFill/>
          <a:ln>
            <a:noFill/>
          </a:ln>
        </p:spPr>
        <p:txBody>
          <a:bodyPr anchorCtr="0" anchor="t" bIns="0" lIns="0" spcFirstLastPara="1" rIns="0" wrap="square" tIns="0">
            <a:spAutoFit/>
          </a:bodyPr>
          <a:lstStyle/>
          <a:p>
            <a:pPr indent="0" lvl="0" marL="0" marR="0" rtl="0" algn="ctr">
              <a:lnSpc>
                <a:spcPct val="109994"/>
              </a:lnSpc>
              <a:spcBef>
                <a:spcPts val="0"/>
              </a:spcBef>
              <a:spcAft>
                <a:spcPts val="0"/>
              </a:spcAft>
              <a:buNone/>
            </a:pPr>
            <a:r>
              <a:rPr b="1" i="0" lang="en" sz="3800" u="none" cap="none" strike="noStrike">
                <a:solidFill>
                  <a:srgbClr val="000000"/>
                </a:solidFill>
                <a:latin typeface="Lato"/>
                <a:ea typeface="Lato"/>
                <a:cs typeface="Lato"/>
                <a:sym typeface="Lato"/>
              </a:rPr>
              <a:t>Bachelor of Science</a:t>
            </a:r>
            <a:endParaRPr sz="700"/>
          </a:p>
        </p:txBody>
      </p:sp>
      <p:cxnSp>
        <p:nvCxnSpPr>
          <p:cNvPr id="282" name="Google Shape;282;p17"/>
          <p:cNvCxnSpPr/>
          <p:nvPr/>
        </p:nvCxnSpPr>
        <p:spPr>
          <a:xfrm>
            <a:off x="1030608" y="1742399"/>
            <a:ext cx="7082784" cy="0"/>
          </a:xfrm>
          <a:prstGeom prst="straightConnector1">
            <a:avLst/>
          </a:prstGeom>
          <a:noFill/>
          <a:ln cap="flat" cmpd="sng" w="19050">
            <a:solidFill>
              <a:srgbClr val="000000"/>
            </a:solidFill>
            <a:prstDash val="solid"/>
            <a:round/>
            <a:headEnd len="sm" w="sm" type="none"/>
            <a:tailEnd len="sm" w="sm" type="none"/>
          </a:ln>
        </p:spPr>
      </p:cxnSp>
      <p:grpSp>
        <p:nvGrpSpPr>
          <p:cNvPr id="283" name="Google Shape;283;p17"/>
          <p:cNvGrpSpPr/>
          <p:nvPr/>
        </p:nvGrpSpPr>
        <p:grpSpPr>
          <a:xfrm>
            <a:off x="0" y="4831453"/>
            <a:ext cx="9144000" cy="312047"/>
            <a:chOff x="0" y="-38100"/>
            <a:chExt cx="4816593" cy="164371"/>
          </a:xfrm>
        </p:grpSpPr>
        <p:sp>
          <p:nvSpPr>
            <p:cNvPr id="284" name="Google Shape;284;p17"/>
            <p:cNvSpPr/>
            <p:nvPr/>
          </p:nvSpPr>
          <p:spPr>
            <a:xfrm>
              <a:off x="0" y="0"/>
              <a:ext cx="4816592" cy="126271"/>
            </a:xfrm>
            <a:custGeom>
              <a:rect b="b" l="l" r="r" t="t"/>
              <a:pathLst>
                <a:path extrusionOk="0" h="126271" w="4816592">
                  <a:moveTo>
                    <a:pt x="0" y="0"/>
                  </a:moveTo>
                  <a:lnTo>
                    <a:pt x="4816592" y="0"/>
                  </a:lnTo>
                  <a:lnTo>
                    <a:pt x="4816592" y="126271"/>
                  </a:lnTo>
                  <a:lnTo>
                    <a:pt x="0" y="126271"/>
                  </a:lnTo>
                  <a:close/>
                </a:path>
              </a:pathLst>
            </a:custGeom>
            <a:solidFill>
              <a:srgbClr val="DB3825"/>
            </a:solidFill>
            <a:ln>
              <a:noFill/>
            </a:ln>
          </p:spPr>
        </p:sp>
        <p:sp>
          <p:nvSpPr>
            <p:cNvPr id="285" name="Google Shape;285;p17"/>
            <p:cNvSpPr txBox="1"/>
            <p:nvPr/>
          </p:nvSpPr>
          <p:spPr>
            <a:xfrm>
              <a:off x="0" y="-38100"/>
              <a:ext cx="4816593" cy="16437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6" name="Google Shape;286;p17"/>
          <p:cNvGrpSpPr/>
          <p:nvPr/>
        </p:nvGrpSpPr>
        <p:grpSpPr>
          <a:xfrm>
            <a:off x="3818529" y="4028369"/>
            <a:ext cx="1506943" cy="565256"/>
            <a:chOff x="0" y="-239555"/>
            <a:chExt cx="4018516" cy="1507349"/>
          </a:xfrm>
        </p:grpSpPr>
        <p:grpSp>
          <p:nvGrpSpPr>
            <p:cNvPr id="287" name="Google Shape;287;p17"/>
            <p:cNvGrpSpPr/>
            <p:nvPr/>
          </p:nvGrpSpPr>
          <p:grpSpPr>
            <a:xfrm>
              <a:off x="0" y="-239555"/>
              <a:ext cx="4018516" cy="1507349"/>
              <a:chOff x="0" y="-38100"/>
              <a:chExt cx="639124" cy="239736"/>
            </a:xfrm>
          </p:grpSpPr>
          <p:sp>
            <p:nvSpPr>
              <p:cNvPr id="288" name="Google Shape;288;p17"/>
              <p:cNvSpPr/>
              <p:nvPr/>
            </p:nvSpPr>
            <p:spPr>
              <a:xfrm>
                <a:off x="0" y="0"/>
                <a:ext cx="639124" cy="201636"/>
              </a:xfrm>
              <a:custGeom>
                <a:rect b="b" l="l" r="r" t="t"/>
                <a:pathLst>
                  <a:path extrusionOk="0" h="201636" w="639124">
                    <a:moveTo>
                      <a:pt x="100818" y="0"/>
                    </a:moveTo>
                    <a:lnTo>
                      <a:pt x="538306" y="0"/>
                    </a:lnTo>
                    <a:cubicBezTo>
                      <a:pt x="565044" y="0"/>
                      <a:pt x="590688" y="10622"/>
                      <a:pt x="609595" y="29529"/>
                    </a:cubicBezTo>
                    <a:cubicBezTo>
                      <a:pt x="628502" y="48436"/>
                      <a:pt x="639124" y="74079"/>
                      <a:pt x="639124" y="100818"/>
                    </a:cubicBezTo>
                    <a:lnTo>
                      <a:pt x="639124" y="100818"/>
                    </a:lnTo>
                    <a:cubicBezTo>
                      <a:pt x="639124" y="127557"/>
                      <a:pt x="628502" y="153200"/>
                      <a:pt x="609595" y="172107"/>
                    </a:cubicBezTo>
                    <a:cubicBezTo>
                      <a:pt x="590688" y="191014"/>
                      <a:pt x="565044" y="201636"/>
                      <a:pt x="538306" y="201636"/>
                    </a:cubicBezTo>
                    <a:lnTo>
                      <a:pt x="100818" y="201636"/>
                    </a:lnTo>
                    <a:cubicBezTo>
                      <a:pt x="74079" y="201636"/>
                      <a:pt x="48436" y="191014"/>
                      <a:pt x="29529" y="172107"/>
                    </a:cubicBezTo>
                    <a:cubicBezTo>
                      <a:pt x="10622" y="153200"/>
                      <a:pt x="0" y="127557"/>
                      <a:pt x="0" y="100818"/>
                    </a:cubicBezTo>
                    <a:lnTo>
                      <a:pt x="0" y="100818"/>
                    </a:lnTo>
                    <a:cubicBezTo>
                      <a:pt x="0" y="74079"/>
                      <a:pt x="10622" y="48436"/>
                      <a:pt x="29529" y="29529"/>
                    </a:cubicBezTo>
                    <a:cubicBezTo>
                      <a:pt x="48436" y="10622"/>
                      <a:pt x="74079" y="0"/>
                      <a:pt x="100818" y="0"/>
                    </a:cubicBezTo>
                    <a:close/>
                  </a:path>
                </a:pathLst>
              </a:custGeom>
              <a:solidFill>
                <a:srgbClr val="DB382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9" name="Google Shape;289;p17"/>
              <p:cNvSpPr txBox="1"/>
              <p:nvPr/>
            </p:nvSpPr>
            <p:spPr>
              <a:xfrm>
                <a:off x="0" y="-38100"/>
                <a:ext cx="639124" cy="239736"/>
              </a:xfrm>
              <a:prstGeom prst="rect">
                <a:avLst/>
              </a:prstGeom>
              <a:noFill/>
              <a:ln>
                <a:noFill/>
              </a:ln>
            </p:spPr>
            <p:txBody>
              <a:bodyPr anchorCtr="0" anchor="ctr" bIns="25400" lIns="25400" spcFirstLastPara="1" rIns="25400" wrap="square" tIns="25400">
                <a:noAutofit/>
              </a:bodyPr>
              <a:lstStyle/>
              <a:p>
                <a:pPr indent="0" lvl="0" marL="0" marR="0" rtl="0" algn="ctr">
                  <a:lnSpc>
                    <a:spcPct val="147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90" name="Google Shape;290;p17"/>
            <p:cNvSpPr/>
            <p:nvPr/>
          </p:nvSpPr>
          <p:spPr>
            <a:xfrm>
              <a:off x="533860" y="150950"/>
              <a:ext cx="839309" cy="965894"/>
            </a:xfrm>
            <a:custGeom>
              <a:rect b="b" l="l" r="r" t="t"/>
              <a:pathLst>
                <a:path extrusionOk="0" h="965894" w="839309">
                  <a:moveTo>
                    <a:pt x="0" y="0"/>
                  </a:moveTo>
                  <a:lnTo>
                    <a:pt x="839309" y="0"/>
                  </a:lnTo>
                  <a:lnTo>
                    <a:pt x="839309" y="965894"/>
                  </a:lnTo>
                  <a:lnTo>
                    <a:pt x="0" y="965894"/>
                  </a:lnTo>
                  <a:lnTo>
                    <a:pt x="0" y="0"/>
                  </a:lnTo>
                  <a:close/>
                </a:path>
              </a:pathLst>
            </a:custGeom>
            <a:blipFill rotWithShape="1">
              <a:blip r:embed="rId3">
                <a:alphaModFix/>
              </a:blip>
              <a:stretch>
                <a:fillRect b="0" l="0" r="0" t="0"/>
              </a:stretch>
            </a:blipFill>
            <a:ln>
              <a:noFill/>
            </a:ln>
          </p:spPr>
        </p:sp>
        <p:sp>
          <p:nvSpPr>
            <p:cNvPr id="291" name="Google Shape;291;p17"/>
            <p:cNvSpPr txBox="1"/>
            <p:nvPr/>
          </p:nvSpPr>
          <p:spPr>
            <a:xfrm>
              <a:off x="1681266" y="268890"/>
              <a:ext cx="1901144" cy="780610"/>
            </a:xfrm>
            <a:prstGeom prst="rect">
              <a:avLst/>
            </a:prstGeom>
            <a:noFill/>
            <a:ln>
              <a:noFill/>
            </a:ln>
          </p:spPr>
          <p:txBody>
            <a:bodyPr anchorCtr="0" anchor="t" bIns="0" lIns="0" spcFirstLastPara="1" rIns="0" wrap="square" tIns="0">
              <a:spAutoFit/>
            </a:bodyPr>
            <a:lstStyle/>
            <a:p>
              <a:pPr indent="0" lvl="0" marL="0" marR="0" rtl="0" algn="l">
                <a:lnSpc>
                  <a:spcPct val="109995"/>
                </a:lnSpc>
                <a:spcBef>
                  <a:spcPts val="0"/>
                </a:spcBef>
                <a:spcAft>
                  <a:spcPts val="0"/>
                </a:spcAft>
                <a:buNone/>
              </a:pPr>
              <a:r>
                <a:rPr b="1" i="0" lang="en" sz="1000" u="none" cap="none" strike="noStrike">
                  <a:solidFill>
                    <a:srgbClr val="FFFFFF"/>
                  </a:solidFill>
                  <a:latin typeface="Lato"/>
                  <a:ea typeface="Lato"/>
                  <a:cs typeface="Lato"/>
                  <a:sym typeface="Lato"/>
                </a:rPr>
                <a:t>University </a:t>
              </a:r>
              <a:endParaRPr sz="700"/>
            </a:p>
            <a:p>
              <a:pPr indent="0" lvl="0" marL="0" marR="0" rtl="0" algn="l">
                <a:lnSpc>
                  <a:spcPct val="109995"/>
                </a:lnSpc>
                <a:spcBef>
                  <a:spcPts val="0"/>
                </a:spcBef>
                <a:spcAft>
                  <a:spcPts val="0"/>
                </a:spcAft>
                <a:buNone/>
              </a:pPr>
              <a:r>
                <a:rPr b="1" i="0" lang="en" sz="1000" u="none" cap="none" strike="noStrike">
                  <a:solidFill>
                    <a:srgbClr val="FFFFFF"/>
                  </a:solidFill>
                  <a:latin typeface="Lato"/>
                  <a:ea typeface="Lato"/>
                  <a:cs typeface="Lato"/>
                  <a:sym typeface="Lato"/>
                </a:rPr>
                <a:t>of Phoenix</a:t>
              </a:r>
              <a:endParaRPr sz="700"/>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6E6"/>
        </a:solidFill>
      </p:bgPr>
    </p:bg>
    <p:spTree>
      <p:nvGrpSpPr>
        <p:cNvPr id="295" name="Shape 295"/>
        <p:cNvGrpSpPr/>
        <p:nvPr/>
      </p:nvGrpSpPr>
      <p:grpSpPr>
        <a:xfrm>
          <a:off x="0" y="0"/>
          <a:ext cx="0" cy="0"/>
          <a:chOff x="0" y="0"/>
          <a:chExt cx="0" cy="0"/>
        </a:xfrm>
      </p:grpSpPr>
      <p:grpSp>
        <p:nvGrpSpPr>
          <p:cNvPr id="296" name="Google Shape;296;p18"/>
          <p:cNvGrpSpPr/>
          <p:nvPr/>
        </p:nvGrpSpPr>
        <p:grpSpPr>
          <a:xfrm>
            <a:off x="0" y="-72330"/>
            <a:ext cx="9144000" cy="5215830"/>
            <a:chOff x="0" y="-38100"/>
            <a:chExt cx="4816593" cy="2747433"/>
          </a:xfrm>
        </p:grpSpPr>
        <p:sp>
          <p:nvSpPr>
            <p:cNvPr id="297" name="Google Shape;297;p18"/>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DB3825"/>
            </a:solidFill>
            <a:ln>
              <a:noFill/>
            </a:ln>
          </p:spPr>
        </p:sp>
        <p:sp>
          <p:nvSpPr>
            <p:cNvPr id="298" name="Google Shape;298;p18"/>
            <p:cNvSpPr txBox="1"/>
            <p:nvPr/>
          </p:nvSpPr>
          <p:spPr>
            <a:xfrm>
              <a:off x="0" y="-38100"/>
              <a:ext cx="4816593"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99" name="Google Shape;299;p18"/>
          <p:cNvGrpSpPr/>
          <p:nvPr/>
        </p:nvGrpSpPr>
        <p:grpSpPr>
          <a:xfrm>
            <a:off x="601201" y="-72330"/>
            <a:ext cx="7941598" cy="4177605"/>
            <a:chOff x="0" y="-38100"/>
            <a:chExt cx="4183229" cy="2200549"/>
          </a:xfrm>
        </p:grpSpPr>
        <p:sp>
          <p:nvSpPr>
            <p:cNvPr id="300" name="Google Shape;300;p18"/>
            <p:cNvSpPr/>
            <p:nvPr/>
          </p:nvSpPr>
          <p:spPr>
            <a:xfrm>
              <a:off x="0" y="0"/>
              <a:ext cx="4183228" cy="2162449"/>
            </a:xfrm>
            <a:custGeom>
              <a:rect b="b" l="l" r="r" t="t"/>
              <a:pathLst>
                <a:path extrusionOk="0" h="2162449" w="4183228">
                  <a:moveTo>
                    <a:pt x="0" y="0"/>
                  </a:moveTo>
                  <a:lnTo>
                    <a:pt x="4183228" y="0"/>
                  </a:lnTo>
                  <a:lnTo>
                    <a:pt x="4183228" y="2162449"/>
                  </a:lnTo>
                  <a:lnTo>
                    <a:pt x="0" y="2162449"/>
                  </a:lnTo>
                  <a:close/>
                </a:path>
              </a:pathLst>
            </a:custGeom>
            <a:gradFill>
              <a:gsLst>
                <a:gs pos="0">
                  <a:srgbClr val="FFFFFF"/>
                </a:gs>
                <a:gs pos="100000">
                  <a:srgbClr val="F4F4F4"/>
                </a:gs>
              </a:gsLst>
              <a:lin ang="2700000" scaled="0"/>
            </a:gradFill>
            <a:ln>
              <a:noFill/>
            </a:ln>
          </p:spPr>
        </p:sp>
        <p:sp>
          <p:nvSpPr>
            <p:cNvPr id="301" name="Google Shape;301;p18"/>
            <p:cNvSpPr txBox="1"/>
            <p:nvPr/>
          </p:nvSpPr>
          <p:spPr>
            <a:xfrm>
              <a:off x="0" y="-38100"/>
              <a:ext cx="4183229" cy="2200549"/>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02" name="Google Shape;302;p18"/>
          <p:cNvSpPr txBox="1"/>
          <p:nvPr/>
        </p:nvSpPr>
        <p:spPr>
          <a:xfrm>
            <a:off x="2807400" y="385775"/>
            <a:ext cx="3529200" cy="1046700"/>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0" i="0" lang="en" sz="6800" u="none" cap="none" strike="noStrike">
                <a:solidFill>
                  <a:srgbClr val="DB3825"/>
                </a:solidFill>
                <a:latin typeface="Italianno"/>
                <a:ea typeface="Italianno"/>
                <a:cs typeface="Italianno"/>
                <a:sym typeface="Italianno"/>
              </a:rPr>
              <a:t>John Doe</a:t>
            </a:r>
            <a:endParaRPr sz="700"/>
          </a:p>
        </p:txBody>
      </p:sp>
      <p:cxnSp>
        <p:nvCxnSpPr>
          <p:cNvPr id="303" name="Google Shape;303;p18"/>
          <p:cNvCxnSpPr/>
          <p:nvPr/>
        </p:nvCxnSpPr>
        <p:spPr>
          <a:xfrm>
            <a:off x="6124962" y="3630779"/>
            <a:ext cx="1238970" cy="0"/>
          </a:xfrm>
          <a:prstGeom prst="straightConnector1">
            <a:avLst/>
          </a:prstGeom>
          <a:noFill/>
          <a:ln cap="flat" cmpd="sng" w="19050">
            <a:solidFill>
              <a:srgbClr val="865F1D"/>
            </a:solidFill>
            <a:prstDash val="solid"/>
            <a:round/>
            <a:headEnd len="sm" w="sm" type="none"/>
            <a:tailEnd len="sm" w="sm" type="none"/>
          </a:ln>
        </p:spPr>
      </p:cxnSp>
      <p:cxnSp>
        <p:nvCxnSpPr>
          <p:cNvPr id="304" name="Google Shape;304;p18"/>
          <p:cNvCxnSpPr/>
          <p:nvPr/>
        </p:nvCxnSpPr>
        <p:spPr>
          <a:xfrm>
            <a:off x="1921128" y="3630779"/>
            <a:ext cx="1238971" cy="0"/>
          </a:xfrm>
          <a:prstGeom prst="straightConnector1">
            <a:avLst/>
          </a:prstGeom>
          <a:noFill/>
          <a:ln cap="flat" cmpd="sng" w="19050">
            <a:solidFill>
              <a:srgbClr val="865F1D"/>
            </a:solidFill>
            <a:prstDash val="solid"/>
            <a:round/>
            <a:headEnd len="sm" w="sm" type="none"/>
            <a:tailEnd len="sm" w="sm" type="none"/>
          </a:ln>
        </p:spPr>
      </p:cxnSp>
      <p:cxnSp>
        <p:nvCxnSpPr>
          <p:cNvPr id="305" name="Google Shape;305;p18"/>
          <p:cNvCxnSpPr/>
          <p:nvPr/>
        </p:nvCxnSpPr>
        <p:spPr>
          <a:xfrm>
            <a:off x="1030608" y="1349146"/>
            <a:ext cx="7082784" cy="0"/>
          </a:xfrm>
          <a:prstGeom prst="straightConnector1">
            <a:avLst/>
          </a:prstGeom>
          <a:noFill/>
          <a:ln cap="flat" cmpd="sng" w="19050">
            <a:solidFill>
              <a:srgbClr val="000000"/>
            </a:solidFill>
            <a:prstDash val="solid"/>
            <a:round/>
            <a:headEnd len="sm" w="sm" type="none"/>
            <a:tailEnd len="sm" w="sm" type="none"/>
          </a:ln>
        </p:spPr>
      </p:cxnSp>
      <p:grpSp>
        <p:nvGrpSpPr>
          <p:cNvPr id="306" name="Google Shape;306;p18"/>
          <p:cNvGrpSpPr/>
          <p:nvPr/>
        </p:nvGrpSpPr>
        <p:grpSpPr>
          <a:xfrm>
            <a:off x="3818529" y="3251930"/>
            <a:ext cx="1506943" cy="565256"/>
            <a:chOff x="0" y="-38100"/>
            <a:chExt cx="639124" cy="239736"/>
          </a:xfrm>
        </p:grpSpPr>
        <p:sp>
          <p:nvSpPr>
            <p:cNvPr id="307" name="Google Shape;307;p18"/>
            <p:cNvSpPr/>
            <p:nvPr/>
          </p:nvSpPr>
          <p:spPr>
            <a:xfrm>
              <a:off x="0" y="0"/>
              <a:ext cx="639124" cy="201636"/>
            </a:xfrm>
            <a:custGeom>
              <a:rect b="b" l="l" r="r" t="t"/>
              <a:pathLst>
                <a:path extrusionOk="0" h="201636" w="639124">
                  <a:moveTo>
                    <a:pt x="100818" y="0"/>
                  </a:moveTo>
                  <a:lnTo>
                    <a:pt x="538306" y="0"/>
                  </a:lnTo>
                  <a:cubicBezTo>
                    <a:pt x="565044" y="0"/>
                    <a:pt x="590688" y="10622"/>
                    <a:pt x="609595" y="29529"/>
                  </a:cubicBezTo>
                  <a:cubicBezTo>
                    <a:pt x="628502" y="48436"/>
                    <a:pt x="639124" y="74079"/>
                    <a:pt x="639124" y="100818"/>
                  </a:cubicBezTo>
                  <a:lnTo>
                    <a:pt x="639124" y="100818"/>
                  </a:lnTo>
                  <a:cubicBezTo>
                    <a:pt x="639124" y="127557"/>
                    <a:pt x="628502" y="153200"/>
                    <a:pt x="609595" y="172107"/>
                  </a:cubicBezTo>
                  <a:cubicBezTo>
                    <a:pt x="590688" y="191014"/>
                    <a:pt x="565044" y="201636"/>
                    <a:pt x="538306" y="201636"/>
                  </a:cubicBezTo>
                  <a:lnTo>
                    <a:pt x="100818" y="201636"/>
                  </a:lnTo>
                  <a:cubicBezTo>
                    <a:pt x="74079" y="201636"/>
                    <a:pt x="48436" y="191014"/>
                    <a:pt x="29529" y="172107"/>
                  </a:cubicBezTo>
                  <a:cubicBezTo>
                    <a:pt x="10622" y="153200"/>
                    <a:pt x="0" y="127557"/>
                    <a:pt x="0" y="100818"/>
                  </a:cubicBezTo>
                  <a:lnTo>
                    <a:pt x="0" y="100818"/>
                  </a:lnTo>
                  <a:cubicBezTo>
                    <a:pt x="0" y="74079"/>
                    <a:pt x="10622" y="48436"/>
                    <a:pt x="29529" y="29529"/>
                  </a:cubicBezTo>
                  <a:cubicBezTo>
                    <a:pt x="48436" y="10622"/>
                    <a:pt x="74079" y="0"/>
                    <a:pt x="100818" y="0"/>
                  </a:cubicBezTo>
                  <a:close/>
                </a:path>
              </a:pathLst>
            </a:custGeom>
            <a:solidFill>
              <a:srgbClr val="DB382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8" name="Google Shape;308;p18"/>
            <p:cNvSpPr txBox="1"/>
            <p:nvPr/>
          </p:nvSpPr>
          <p:spPr>
            <a:xfrm>
              <a:off x="0" y="-38100"/>
              <a:ext cx="639124" cy="239736"/>
            </a:xfrm>
            <a:prstGeom prst="rect">
              <a:avLst/>
            </a:prstGeom>
            <a:noFill/>
            <a:ln>
              <a:noFill/>
            </a:ln>
          </p:spPr>
          <p:txBody>
            <a:bodyPr anchorCtr="0" anchor="ctr" bIns="31550" lIns="31550" spcFirstLastPara="1" rIns="31550" wrap="square" tIns="3155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09" name="Google Shape;309;p18"/>
          <p:cNvSpPr/>
          <p:nvPr/>
        </p:nvSpPr>
        <p:spPr>
          <a:xfrm>
            <a:off x="4018726" y="3398369"/>
            <a:ext cx="314741" cy="362210"/>
          </a:xfrm>
          <a:custGeom>
            <a:rect b="b" l="l" r="r" t="t"/>
            <a:pathLst>
              <a:path extrusionOk="0" h="724420" w="629482">
                <a:moveTo>
                  <a:pt x="0" y="0"/>
                </a:moveTo>
                <a:lnTo>
                  <a:pt x="629481" y="0"/>
                </a:lnTo>
                <a:lnTo>
                  <a:pt x="629481" y="724420"/>
                </a:lnTo>
                <a:lnTo>
                  <a:pt x="0" y="724420"/>
                </a:lnTo>
                <a:lnTo>
                  <a:pt x="0" y="0"/>
                </a:lnTo>
                <a:close/>
              </a:path>
            </a:pathLst>
          </a:custGeom>
          <a:blipFill rotWithShape="1">
            <a:blip r:embed="rId3">
              <a:alphaModFix/>
            </a:blip>
            <a:stretch>
              <a:fillRect b="0" l="0" r="0" t="0"/>
            </a:stretch>
          </a:blipFill>
          <a:ln>
            <a:noFill/>
          </a:ln>
        </p:spPr>
      </p:sp>
      <p:grpSp>
        <p:nvGrpSpPr>
          <p:cNvPr id="310" name="Google Shape;310;p18"/>
          <p:cNvGrpSpPr/>
          <p:nvPr/>
        </p:nvGrpSpPr>
        <p:grpSpPr>
          <a:xfrm>
            <a:off x="-192807" y="3218921"/>
            <a:ext cx="9529614" cy="1709472"/>
            <a:chOff x="0" y="-136388"/>
            <a:chExt cx="25412303" cy="4558594"/>
          </a:xfrm>
        </p:grpSpPr>
        <p:grpSp>
          <p:nvGrpSpPr>
            <p:cNvPr id="311" name="Google Shape;311;p18"/>
            <p:cNvGrpSpPr/>
            <p:nvPr/>
          </p:nvGrpSpPr>
          <p:grpSpPr>
            <a:xfrm rot="2700000">
              <a:off x="221897" y="976897"/>
              <a:ext cx="4114800" cy="2332025"/>
              <a:chOff x="0" y="-38100"/>
              <a:chExt cx="812800" cy="460647"/>
            </a:xfrm>
          </p:grpSpPr>
          <p:sp>
            <p:nvSpPr>
              <p:cNvPr id="312" name="Google Shape;312;p18"/>
              <p:cNvSpPr/>
              <p:nvPr/>
            </p:nvSpPr>
            <p:spPr>
              <a:xfrm>
                <a:off x="0" y="0"/>
                <a:ext cx="812800" cy="422547"/>
              </a:xfrm>
              <a:custGeom>
                <a:rect b="b" l="l" r="r" t="t"/>
                <a:pathLst>
                  <a:path extrusionOk="0" h="422547" w="812800">
                    <a:moveTo>
                      <a:pt x="0" y="0"/>
                    </a:moveTo>
                    <a:lnTo>
                      <a:pt x="812800" y="0"/>
                    </a:lnTo>
                    <a:lnTo>
                      <a:pt x="812800" y="422547"/>
                    </a:lnTo>
                    <a:lnTo>
                      <a:pt x="0" y="422547"/>
                    </a:lnTo>
                    <a:close/>
                  </a:path>
                </a:pathLst>
              </a:custGeom>
              <a:solidFill>
                <a:srgbClr val="DB3825"/>
              </a:solidFill>
              <a:ln>
                <a:noFill/>
              </a:ln>
            </p:spPr>
          </p:sp>
          <p:sp>
            <p:nvSpPr>
              <p:cNvPr id="313" name="Google Shape;313;p18"/>
              <p:cNvSpPr txBox="1"/>
              <p:nvPr/>
            </p:nvSpPr>
            <p:spPr>
              <a:xfrm>
                <a:off x="0" y="-38100"/>
                <a:ext cx="812800" cy="46064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4" name="Google Shape;314;p18"/>
            <p:cNvGrpSpPr/>
            <p:nvPr/>
          </p:nvGrpSpPr>
          <p:grpSpPr>
            <a:xfrm rot="-2700000">
              <a:off x="21075606" y="976897"/>
              <a:ext cx="4114800" cy="2332025"/>
              <a:chOff x="0" y="-38100"/>
              <a:chExt cx="812800" cy="460647"/>
            </a:xfrm>
          </p:grpSpPr>
          <p:sp>
            <p:nvSpPr>
              <p:cNvPr id="315" name="Google Shape;315;p18"/>
              <p:cNvSpPr/>
              <p:nvPr/>
            </p:nvSpPr>
            <p:spPr>
              <a:xfrm>
                <a:off x="0" y="0"/>
                <a:ext cx="812800" cy="422547"/>
              </a:xfrm>
              <a:custGeom>
                <a:rect b="b" l="l" r="r" t="t"/>
                <a:pathLst>
                  <a:path extrusionOk="0" h="422547" w="812800">
                    <a:moveTo>
                      <a:pt x="0" y="0"/>
                    </a:moveTo>
                    <a:lnTo>
                      <a:pt x="812800" y="0"/>
                    </a:lnTo>
                    <a:lnTo>
                      <a:pt x="812800" y="422547"/>
                    </a:lnTo>
                    <a:lnTo>
                      <a:pt x="0" y="422547"/>
                    </a:lnTo>
                    <a:close/>
                  </a:path>
                </a:pathLst>
              </a:custGeom>
              <a:solidFill>
                <a:srgbClr val="DB3825"/>
              </a:solidFill>
              <a:ln>
                <a:noFill/>
              </a:ln>
            </p:spPr>
          </p:sp>
          <p:sp>
            <p:nvSpPr>
              <p:cNvPr id="316" name="Google Shape;316;p18"/>
              <p:cNvSpPr txBox="1"/>
              <p:nvPr/>
            </p:nvSpPr>
            <p:spPr>
              <a:xfrm>
                <a:off x="0" y="-38100"/>
                <a:ext cx="812800" cy="46064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sp>
        <p:nvSpPr>
          <p:cNvPr id="317" name="Google Shape;317;p18"/>
          <p:cNvSpPr txBox="1"/>
          <p:nvPr/>
        </p:nvSpPr>
        <p:spPr>
          <a:xfrm>
            <a:off x="4187707" y="1482753"/>
            <a:ext cx="572542" cy="141288"/>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 sz="1000" u="none" cap="none" strike="noStrike">
                <a:solidFill>
                  <a:srgbClr val="000000"/>
                </a:solidFill>
                <a:latin typeface="Radley"/>
                <a:ea typeface="Radley"/>
                <a:cs typeface="Radley"/>
                <a:sym typeface="Radley"/>
              </a:rPr>
              <a:t>the degree</a:t>
            </a:r>
            <a:endParaRPr sz="700"/>
          </a:p>
        </p:txBody>
      </p:sp>
      <p:sp>
        <p:nvSpPr>
          <p:cNvPr id="318" name="Google Shape;318;p18"/>
          <p:cNvSpPr txBox="1"/>
          <p:nvPr/>
        </p:nvSpPr>
        <p:spPr>
          <a:xfrm>
            <a:off x="1030608" y="2531537"/>
            <a:ext cx="7082784" cy="2794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 sz="1000" u="none" cap="none" strike="noStrike">
                <a:solidFill>
                  <a:srgbClr val="000000"/>
                </a:solidFill>
                <a:latin typeface="Radley"/>
                <a:ea typeface="Radley"/>
                <a:cs typeface="Radley"/>
                <a:sym typeface="Radley"/>
              </a:rPr>
              <a:t>Lorem ipsum dolor sit amet, consectetur adipiscing elit, sed do eiusmod tempor incididunt ut labore et dolore magna aliqua. Ut enim ad minim veniam, quis nostrud exercitation ullamco laboris nisi ut aliquip ex ea commodo consequat. </a:t>
            </a:r>
            <a:endParaRPr sz="700"/>
          </a:p>
        </p:txBody>
      </p:sp>
      <p:sp>
        <p:nvSpPr>
          <p:cNvPr id="319" name="Google Shape;319;p18"/>
          <p:cNvSpPr txBox="1"/>
          <p:nvPr/>
        </p:nvSpPr>
        <p:spPr>
          <a:xfrm>
            <a:off x="6502918" y="3272899"/>
            <a:ext cx="483059" cy="30670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DB3825"/>
                </a:solidFill>
                <a:latin typeface="Italianno"/>
                <a:ea typeface="Italianno"/>
                <a:cs typeface="Italianno"/>
                <a:sym typeface="Italianno"/>
              </a:rPr>
              <a:t>JDoe</a:t>
            </a:r>
            <a:endParaRPr sz="700"/>
          </a:p>
        </p:txBody>
      </p:sp>
      <p:sp>
        <p:nvSpPr>
          <p:cNvPr id="320" name="Google Shape;320;p18"/>
          <p:cNvSpPr txBox="1"/>
          <p:nvPr/>
        </p:nvSpPr>
        <p:spPr>
          <a:xfrm>
            <a:off x="6417304" y="3683166"/>
            <a:ext cx="654286" cy="141288"/>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 sz="1000" u="none" cap="none" strike="noStrike">
                <a:solidFill>
                  <a:srgbClr val="000000"/>
                </a:solidFill>
                <a:latin typeface="Radley"/>
                <a:ea typeface="Radley"/>
                <a:cs typeface="Radley"/>
                <a:sym typeface="Radley"/>
              </a:rPr>
              <a:t>chairman</a:t>
            </a:r>
            <a:endParaRPr sz="700"/>
          </a:p>
        </p:txBody>
      </p:sp>
      <p:sp>
        <p:nvSpPr>
          <p:cNvPr id="321" name="Google Shape;321;p18"/>
          <p:cNvSpPr txBox="1"/>
          <p:nvPr/>
        </p:nvSpPr>
        <p:spPr>
          <a:xfrm>
            <a:off x="2201136" y="3683166"/>
            <a:ext cx="678954" cy="141288"/>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 sz="1000" u="none" cap="none" strike="noStrike">
                <a:solidFill>
                  <a:srgbClr val="000000"/>
                </a:solidFill>
                <a:latin typeface="Radley"/>
                <a:ea typeface="Radley"/>
                <a:cs typeface="Radley"/>
                <a:sym typeface="Radley"/>
              </a:rPr>
              <a:t>president</a:t>
            </a:r>
            <a:endParaRPr sz="700"/>
          </a:p>
        </p:txBody>
      </p:sp>
      <p:sp>
        <p:nvSpPr>
          <p:cNvPr id="322" name="Google Shape;322;p18"/>
          <p:cNvSpPr txBox="1"/>
          <p:nvPr/>
        </p:nvSpPr>
        <p:spPr>
          <a:xfrm>
            <a:off x="2299084" y="3272899"/>
            <a:ext cx="483059" cy="30670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DB3825"/>
                </a:solidFill>
                <a:latin typeface="Italianno"/>
                <a:ea typeface="Italianno"/>
                <a:cs typeface="Italianno"/>
                <a:sym typeface="Italianno"/>
              </a:rPr>
              <a:t>JDoe</a:t>
            </a:r>
            <a:endParaRPr sz="700"/>
          </a:p>
        </p:txBody>
      </p:sp>
      <p:sp>
        <p:nvSpPr>
          <p:cNvPr id="323" name="Google Shape;323;p18"/>
          <p:cNvSpPr txBox="1"/>
          <p:nvPr/>
        </p:nvSpPr>
        <p:spPr>
          <a:xfrm>
            <a:off x="1060050" y="1883950"/>
            <a:ext cx="7023900" cy="585000"/>
          </a:xfrm>
          <a:prstGeom prst="rect">
            <a:avLst/>
          </a:prstGeom>
          <a:noFill/>
          <a:ln>
            <a:noFill/>
          </a:ln>
        </p:spPr>
        <p:txBody>
          <a:bodyPr anchorCtr="0" anchor="t" bIns="0" lIns="0" spcFirstLastPara="1" rIns="0" wrap="square" tIns="0">
            <a:spAutoFit/>
          </a:bodyPr>
          <a:lstStyle/>
          <a:p>
            <a:pPr indent="0" lvl="0" marL="0" marR="0" rtl="0" algn="ctr">
              <a:lnSpc>
                <a:spcPct val="109994"/>
              </a:lnSpc>
              <a:spcBef>
                <a:spcPts val="0"/>
              </a:spcBef>
              <a:spcAft>
                <a:spcPts val="0"/>
              </a:spcAft>
              <a:buNone/>
            </a:pPr>
            <a:r>
              <a:rPr b="1" i="0" lang="en" sz="3800" u="none" cap="none" strike="noStrike">
                <a:solidFill>
                  <a:srgbClr val="000000"/>
                </a:solidFill>
                <a:latin typeface="Lato"/>
                <a:ea typeface="Lato"/>
                <a:cs typeface="Lato"/>
                <a:sym typeface="Lato"/>
              </a:rPr>
              <a:t>Bachelor of Art &amp; Design</a:t>
            </a:r>
            <a:endParaRPr sz="700"/>
          </a:p>
        </p:txBody>
      </p:sp>
      <p:sp>
        <p:nvSpPr>
          <p:cNvPr id="324" name="Google Shape;324;p18"/>
          <p:cNvSpPr txBox="1"/>
          <p:nvPr/>
        </p:nvSpPr>
        <p:spPr>
          <a:xfrm>
            <a:off x="4449003" y="3444978"/>
            <a:ext cx="712929" cy="290347"/>
          </a:xfrm>
          <a:prstGeom prst="rect">
            <a:avLst/>
          </a:prstGeom>
          <a:noFill/>
          <a:ln>
            <a:noFill/>
          </a:ln>
        </p:spPr>
        <p:txBody>
          <a:bodyPr anchorCtr="0" anchor="t" bIns="0" lIns="0" spcFirstLastPara="1" rIns="0" wrap="square" tIns="0">
            <a:spAutoFit/>
          </a:bodyPr>
          <a:lstStyle/>
          <a:p>
            <a:pPr indent="0" lvl="0" marL="0" marR="0" rtl="0" algn="l">
              <a:lnSpc>
                <a:spcPct val="109995"/>
              </a:lnSpc>
              <a:spcBef>
                <a:spcPts val="0"/>
              </a:spcBef>
              <a:spcAft>
                <a:spcPts val="0"/>
              </a:spcAft>
              <a:buNone/>
            </a:pPr>
            <a:r>
              <a:rPr b="1" i="0" lang="en" sz="1000" u="none" cap="none" strike="noStrike">
                <a:solidFill>
                  <a:srgbClr val="FFFFFF"/>
                </a:solidFill>
                <a:latin typeface="Lato"/>
                <a:ea typeface="Lato"/>
                <a:cs typeface="Lato"/>
                <a:sym typeface="Lato"/>
              </a:rPr>
              <a:t>University </a:t>
            </a:r>
            <a:endParaRPr sz="700"/>
          </a:p>
          <a:p>
            <a:pPr indent="0" lvl="0" marL="0" marR="0" rtl="0" algn="l">
              <a:lnSpc>
                <a:spcPct val="109995"/>
              </a:lnSpc>
              <a:spcBef>
                <a:spcPts val="0"/>
              </a:spcBef>
              <a:spcAft>
                <a:spcPts val="0"/>
              </a:spcAft>
              <a:buNone/>
            </a:pPr>
            <a:r>
              <a:rPr b="1" i="0" lang="en" sz="1000" u="none" cap="none" strike="noStrike">
                <a:solidFill>
                  <a:srgbClr val="FFFFFF"/>
                </a:solidFill>
                <a:latin typeface="Lato"/>
                <a:ea typeface="Lato"/>
                <a:cs typeface="Lato"/>
                <a:sym typeface="Lato"/>
              </a:rPr>
              <a:t>of Phoenix</a:t>
            </a:r>
            <a:endParaRPr sz="700"/>
          </a:p>
        </p:txBody>
      </p:sp>
      <p:sp>
        <p:nvSpPr>
          <p:cNvPr id="325" name="Google Shape;325;p18"/>
          <p:cNvSpPr txBox="1"/>
          <p:nvPr/>
        </p:nvSpPr>
        <p:spPr>
          <a:xfrm>
            <a:off x="601201" y="4353719"/>
            <a:ext cx="7941598" cy="574675"/>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 sz="4000" u="none" cap="none" strike="noStrike">
                <a:solidFill>
                  <a:srgbClr val="FFFFFF"/>
                </a:solidFill>
                <a:latin typeface="Lato Black"/>
                <a:ea typeface="Lato Black"/>
                <a:cs typeface="Lato Black"/>
                <a:sym typeface="Lato Black"/>
              </a:rPr>
              <a:t>UNIVERSITY  OF PHOENIX</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6E6"/>
        </a:solidFill>
      </p:bgPr>
    </p:bg>
    <p:spTree>
      <p:nvGrpSpPr>
        <p:cNvPr id="329" name="Shape 329"/>
        <p:cNvGrpSpPr/>
        <p:nvPr/>
      </p:nvGrpSpPr>
      <p:grpSpPr>
        <a:xfrm>
          <a:off x="0" y="0"/>
          <a:ext cx="0" cy="0"/>
          <a:chOff x="0" y="0"/>
          <a:chExt cx="0" cy="0"/>
        </a:xfrm>
      </p:grpSpPr>
      <p:cxnSp>
        <p:nvCxnSpPr>
          <p:cNvPr id="330" name="Google Shape;330;p19"/>
          <p:cNvCxnSpPr/>
          <p:nvPr/>
        </p:nvCxnSpPr>
        <p:spPr>
          <a:xfrm>
            <a:off x="6124962" y="4407218"/>
            <a:ext cx="1238970" cy="0"/>
          </a:xfrm>
          <a:prstGeom prst="straightConnector1">
            <a:avLst/>
          </a:prstGeom>
          <a:noFill/>
          <a:ln cap="flat" cmpd="sng" w="19050">
            <a:solidFill>
              <a:srgbClr val="865F1D"/>
            </a:solidFill>
            <a:prstDash val="solid"/>
            <a:round/>
            <a:headEnd len="sm" w="sm" type="none"/>
            <a:tailEnd len="sm" w="sm" type="none"/>
          </a:ln>
        </p:spPr>
      </p:cxnSp>
      <p:cxnSp>
        <p:nvCxnSpPr>
          <p:cNvPr id="331" name="Google Shape;331;p19"/>
          <p:cNvCxnSpPr/>
          <p:nvPr/>
        </p:nvCxnSpPr>
        <p:spPr>
          <a:xfrm>
            <a:off x="1921128" y="4407218"/>
            <a:ext cx="1238971" cy="0"/>
          </a:xfrm>
          <a:prstGeom prst="straightConnector1">
            <a:avLst/>
          </a:prstGeom>
          <a:noFill/>
          <a:ln cap="flat" cmpd="sng" w="19050">
            <a:solidFill>
              <a:srgbClr val="865F1D"/>
            </a:solidFill>
            <a:prstDash val="solid"/>
            <a:round/>
            <a:headEnd len="sm" w="sm" type="none"/>
            <a:tailEnd len="sm" w="sm" type="none"/>
          </a:ln>
        </p:spPr>
      </p:cxnSp>
      <p:cxnSp>
        <p:nvCxnSpPr>
          <p:cNvPr id="332" name="Google Shape;332;p19"/>
          <p:cNvCxnSpPr/>
          <p:nvPr/>
        </p:nvCxnSpPr>
        <p:spPr>
          <a:xfrm>
            <a:off x="1030608" y="3535134"/>
            <a:ext cx="7082784" cy="0"/>
          </a:xfrm>
          <a:prstGeom prst="straightConnector1">
            <a:avLst/>
          </a:prstGeom>
          <a:noFill/>
          <a:ln cap="flat" cmpd="sng" w="19050">
            <a:solidFill>
              <a:srgbClr val="000000"/>
            </a:solidFill>
            <a:prstDash val="solid"/>
            <a:round/>
            <a:headEnd len="sm" w="sm" type="none"/>
            <a:tailEnd len="sm" w="sm" type="none"/>
          </a:ln>
        </p:spPr>
      </p:cxnSp>
      <p:grpSp>
        <p:nvGrpSpPr>
          <p:cNvPr id="333" name="Google Shape;333;p19"/>
          <p:cNvGrpSpPr/>
          <p:nvPr/>
        </p:nvGrpSpPr>
        <p:grpSpPr>
          <a:xfrm>
            <a:off x="3818529" y="253031"/>
            <a:ext cx="1506943" cy="565256"/>
            <a:chOff x="0" y="-38100"/>
            <a:chExt cx="639124" cy="239736"/>
          </a:xfrm>
        </p:grpSpPr>
        <p:sp>
          <p:nvSpPr>
            <p:cNvPr id="334" name="Google Shape;334;p19"/>
            <p:cNvSpPr/>
            <p:nvPr/>
          </p:nvSpPr>
          <p:spPr>
            <a:xfrm>
              <a:off x="0" y="0"/>
              <a:ext cx="639124" cy="201636"/>
            </a:xfrm>
            <a:custGeom>
              <a:rect b="b" l="l" r="r" t="t"/>
              <a:pathLst>
                <a:path extrusionOk="0" h="201636" w="639124">
                  <a:moveTo>
                    <a:pt x="100818" y="0"/>
                  </a:moveTo>
                  <a:lnTo>
                    <a:pt x="538306" y="0"/>
                  </a:lnTo>
                  <a:cubicBezTo>
                    <a:pt x="565044" y="0"/>
                    <a:pt x="590688" y="10622"/>
                    <a:pt x="609595" y="29529"/>
                  </a:cubicBezTo>
                  <a:cubicBezTo>
                    <a:pt x="628502" y="48436"/>
                    <a:pt x="639124" y="74079"/>
                    <a:pt x="639124" y="100818"/>
                  </a:cubicBezTo>
                  <a:lnTo>
                    <a:pt x="639124" y="100818"/>
                  </a:lnTo>
                  <a:cubicBezTo>
                    <a:pt x="639124" y="127557"/>
                    <a:pt x="628502" y="153200"/>
                    <a:pt x="609595" y="172107"/>
                  </a:cubicBezTo>
                  <a:cubicBezTo>
                    <a:pt x="590688" y="191014"/>
                    <a:pt x="565044" y="201636"/>
                    <a:pt x="538306" y="201636"/>
                  </a:cubicBezTo>
                  <a:lnTo>
                    <a:pt x="100818" y="201636"/>
                  </a:lnTo>
                  <a:cubicBezTo>
                    <a:pt x="74079" y="201636"/>
                    <a:pt x="48436" y="191014"/>
                    <a:pt x="29529" y="172107"/>
                  </a:cubicBezTo>
                  <a:cubicBezTo>
                    <a:pt x="10622" y="153200"/>
                    <a:pt x="0" y="127557"/>
                    <a:pt x="0" y="100818"/>
                  </a:cubicBezTo>
                  <a:lnTo>
                    <a:pt x="0" y="100818"/>
                  </a:lnTo>
                  <a:cubicBezTo>
                    <a:pt x="0" y="74079"/>
                    <a:pt x="10622" y="48436"/>
                    <a:pt x="29529" y="29529"/>
                  </a:cubicBezTo>
                  <a:cubicBezTo>
                    <a:pt x="48436" y="10622"/>
                    <a:pt x="74079" y="0"/>
                    <a:pt x="100818" y="0"/>
                  </a:cubicBezTo>
                  <a:close/>
                </a:path>
              </a:pathLst>
            </a:custGeom>
            <a:solidFill>
              <a:srgbClr val="DB382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5" name="Google Shape;335;p19"/>
            <p:cNvSpPr txBox="1"/>
            <p:nvPr/>
          </p:nvSpPr>
          <p:spPr>
            <a:xfrm>
              <a:off x="0" y="-38100"/>
              <a:ext cx="639124" cy="239736"/>
            </a:xfrm>
            <a:prstGeom prst="rect">
              <a:avLst/>
            </a:prstGeom>
            <a:noFill/>
            <a:ln>
              <a:noFill/>
            </a:ln>
          </p:spPr>
          <p:txBody>
            <a:bodyPr anchorCtr="0" anchor="ctr" bIns="31550" lIns="31550" spcFirstLastPara="1" rIns="31550" wrap="square" tIns="3155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36" name="Google Shape;336;p19"/>
          <p:cNvSpPr/>
          <p:nvPr/>
        </p:nvSpPr>
        <p:spPr>
          <a:xfrm>
            <a:off x="4018726" y="399471"/>
            <a:ext cx="314741" cy="362210"/>
          </a:xfrm>
          <a:custGeom>
            <a:rect b="b" l="l" r="r" t="t"/>
            <a:pathLst>
              <a:path extrusionOk="0" h="724420" w="629482">
                <a:moveTo>
                  <a:pt x="0" y="0"/>
                </a:moveTo>
                <a:lnTo>
                  <a:pt x="629481" y="0"/>
                </a:lnTo>
                <a:lnTo>
                  <a:pt x="629481" y="724421"/>
                </a:lnTo>
                <a:lnTo>
                  <a:pt x="0" y="724421"/>
                </a:lnTo>
                <a:lnTo>
                  <a:pt x="0" y="0"/>
                </a:lnTo>
                <a:close/>
              </a:path>
            </a:pathLst>
          </a:custGeom>
          <a:blipFill rotWithShape="1">
            <a:blip r:embed="rId3">
              <a:alphaModFix/>
            </a:blip>
            <a:stretch>
              <a:fillRect b="0" l="0" r="0" t="0"/>
            </a:stretch>
          </a:blipFill>
          <a:ln>
            <a:noFill/>
          </a:ln>
        </p:spPr>
      </p:sp>
      <p:grpSp>
        <p:nvGrpSpPr>
          <p:cNvPr id="337" name="Google Shape;337;p19"/>
          <p:cNvGrpSpPr/>
          <p:nvPr/>
        </p:nvGrpSpPr>
        <p:grpSpPr>
          <a:xfrm>
            <a:off x="4042936" y="3967596"/>
            <a:ext cx="1058129" cy="1056046"/>
            <a:chOff x="0" y="0"/>
            <a:chExt cx="2821677" cy="2816123"/>
          </a:xfrm>
        </p:grpSpPr>
        <p:sp>
          <p:nvSpPr>
            <p:cNvPr id="338" name="Google Shape;338;p19"/>
            <p:cNvSpPr/>
            <p:nvPr/>
          </p:nvSpPr>
          <p:spPr>
            <a:xfrm>
              <a:off x="0" y="0"/>
              <a:ext cx="2821677" cy="2816123"/>
            </a:xfrm>
            <a:custGeom>
              <a:rect b="b" l="l" r="r" t="t"/>
              <a:pathLst>
                <a:path extrusionOk="0" h="2816123" w="2821677">
                  <a:moveTo>
                    <a:pt x="0" y="0"/>
                  </a:moveTo>
                  <a:lnTo>
                    <a:pt x="2821677" y="0"/>
                  </a:lnTo>
                  <a:lnTo>
                    <a:pt x="2821677" y="2816123"/>
                  </a:lnTo>
                  <a:lnTo>
                    <a:pt x="0" y="2816123"/>
                  </a:lnTo>
                  <a:lnTo>
                    <a:pt x="0" y="0"/>
                  </a:lnTo>
                  <a:close/>
                </a:path>
              </a:pathLst>
            </a:custGeom>
            <a:blipFill rotWithShape="1">
              <a:blip r:embed="rId4">
                <a:alphaModFix/>
              </a:blip>
              <a:stretch>
                <a:fillRect b="0" l="0" r="0" t="0"/>
              </a:stretch>
            </a:blipFill>
            <a:ln>
              <a:noFill/>
            </a:ln>
          </p:spPr>
        </p:sp>
        <p:sp>
          <p:nvSpPr>
            <p:cNvPr id="339" name="Google Shape;339;p19"/>
            <p:cNvSpPr/>
            <p:nvPr/>
          </p:nvSpPr>
          <p:spPr>
            <a:xfrm>
              <a:off x="226294" y="234285"/>
              <a:ext cx="2369090" cy="2347553"/>
            </a:xfrm>
            <a:custGeom>
              <a:rect b="b" l="l" r="r" t="t"/>
              <a:pathLst>
                <a:path extrusionOk="0" h="2347553" w="2369090">
                  <a:moveTo>
                    <a:pt x="0" y="0"/>
                  </a:moveTo>
                  <a:lnTo>
                    <a:pt x="2369090" y="0"/>
                  </a:lnTo>
                  <a:lnTo>
                    <a:pt x="2369090" y="2347553"/>
                  </a:lnTo>
                  <a:lnTo>
                    <a:pt x="0" y="2347553"/>
                  </a:lnTo>
                  <a:lnTo>
                    <a:pt x="0" y="0"/>
                  </a:lnTo>
                  <a:close/>
                </a:path>
              </a:pathLst>
            </a:custGeom>
            <a:blipFill rotWithShape="1">
              <a:blip r:embed="rId5">
                <a:alphaModFix/>
              </a:blip>
              <a:stretch>
                <a:fillRect b="0" l="0" r="0" t="0"/>
              </a:stretch>
            </a:blipFill>
            <a:ln>
              <a:noFill/>
            </a:ln>
          </p:spPr>
        </p:sp>
        <p:sp>
          <p:nvSpPr>
            <p:cNvPr id="340" name="Google Shape;340;p19"/>
            <p:cNvSpPr/>
            <p:nvPr/>
          </p:nvSpPr>
          <p:spPr>
            <a:xfrm>
              <a:off x="927684" y="925115"/>
              <a:ext cx="839309" cy="965894"/>
            </a:xfrm>
            <a:custGeom>
              <a:rect b="b" l="l" r="r" t="t"/>
              <a:pathLst>
                <a:path extrusionOk="0" h="965894" w="839309">
                  <a:moveTo>
                    <a:pt x="0" y="0"/>
                  </a:moveTo>
                  <a:lnTo>
                    <a:pt x="839309" y="0"/>
                  </a:lnTo>
                  <a:lnTo>
                    <a:pt x="839309" y="965893"/>
                  </a:lnTo>
                  <a:lnTo>
                    <a:pt x="0" y="965893"/>
                  </a:lnTo>
                  <a:lnTo>
                    <a:pt x="0" y="0"/>
                  </a:lnTo>
                  <a:close/>
                </a:path>
              </a:pathLst>
            </a:custGeom>
            <a:blipFill rotWithShape="1">
              <a:blip r:embed="rId3">
                <a:alphaModFix/>
              </a:blip>
              <a:stretch>
                <a:fillRect b="0" l="0" r="0" t="0"/>
              </a:stretch>
            </a:blipFill>
            <a:ln>
              <a:noFill/>
            </a:ln>
          </p:spPr>
        </p:sp>
      </p:grpSp>
      <p:sp>
        <p:nvSpPr>
          <p:cNvPr id="341" name="Google Shape;341;p19"/>
          <p:cNvSpPr/>
          <p:nvPr/>
        </p:nvSpPr>
        <p:spPr>
          <a:xfrm>
            <a:off x="0" y="0"/>
            <a:ext cx="1457325" cy="1938338"/>
          </a:xfrm>
          <a:custGeom>
            <a:rect b="b" l="l" r="r" t="t"/>
            <a:pathLst>
              <a:path extrusionOk="0" h="3876675" w="2914650">
                <a:moveTo>
                  <a:pt x="0" y="0"/>
                </a:moveTo>
                <a:lnTo>
                  <a:pt x="2914650" y="0"/>
                </a:lnTo>
                <a:lnTo>
                  <a:pt x="2914650" y="3876675"/>
                </a:lnTo>
                <a:lnTo>
                  <a:pt x="0" y="3876675"/>
                </a:lnTo>
                <a:lnTo>
                  <a:pt x="0" y="0"/>
                </a:lnTo>
                <a:close/>
              </a:path>
            </a:pathLst>
          </a:custGeom>
          <a:blipFill rotWithShape="1">
            <a:blip r:embed="rId6">
              <a:alphaModFix/>
            </a:blip>
            <a:stretch>
              <a:fillRect b="-104687" l="0" r="-172249" t="0"/>
            </a:stretch>
          </a:blipFill>
          <a:ln>
            <a:noFill/>
          </a:ln>
        </p:spPr>
      </p:sp>
      <p:sp>
        <p:nvSpPr>
          <p:cNvPr id="342" name="Google Shape;342;p19"/>
          <p:cNvSpPr/>
          <p:nvPr/>
        </p:nvSpPr>
        <p:spPr>
          <a:xfrm rot="10800000">
            <a:off x="7686675" y="3205163"/>
            <a:ext cx="1457325" cy="1938338"/>
          </a:xfrm>
          <a:custGeom>
            <a:rect b="b" l="l" r="r" t="t"/>
            <a:pathLst>
              <a:path extrusionOk="0" h="3876675" w="2914650">
                <a:moveTo>
                  <a:pt x="0" y="0"/>
                </a:moveTo>
                <a:lnTo>
                  <a:pt x="2914650" y="0"/>
                </a:lnTo>
                <a:lnTo>
                  <a:pt x="2914650" y="3876675"/>
                </a:lnTo>
                <a:lnTo>
                  <a:pt x="0" y="3876675"/>
                </a:lnTo>
                <a:lnTo>
                  <a:pt x="0" y="0"/>
                </a:lnTo>
                <a:close/>
              </a:path>
            </a:pathLst>
          </a:custGeom>
          <a:blipFill rotWithShape="1">
            <a:blip r:embed="rId6">
              <a:alphaModFix/>
            </a:blip>
            <a:stretch>
              <a:fillRect b="-104687" l="0" r="-172249" t="0"/>
            </a:stretch>
          </a:blipFill>
          <a:ln>
            <a:noFill/>
          </a:ln>
        </p:spPr>
      </p:sp>
      <p:sp>
        <p:nvSpPr>
          <p:cNvPr id="343" name="Google Shape;343;p19"/>
          <p:cNvSpPr/>
          <p:nvPr/>
        </p:nvSpPr>
        <p:spPr>
          <a:xfrm flipH="1">
            <a:off x="7686675" y="0"/>
            <a:ext cx="1457325" cy="1938338"/>
          </a:xfrm>
          <a:custGeom>
            <a:rect b="b" l="l" r="r" t="t"/>
            <a:pathLst>
              <a:path extrusionOk="0" h="3876675" w="2914650">
                <a:moveTo>
                  <a:pt x="2914650" y="0"/>
                </a:moveTo>
                <a:lnTo>
                  <a:pt x="0" y="0"/>
                </a:lnTo>
                <a:lnTo>
                  <a:pt x="0" y="3876675"/>
                </a:lnTo>
                <a:lnTo>
                  <a:pt x="2914650" y="3876675"/>
                </a:lnTo>
                <a:lnTo>
                  <a:pt x="2914650" y="0"/>
                </a:lnTo>
                <a:close/>
              </a:path>
            </a:pathLst>
          </a:custGeom>
          <a:blipFill rotWithShape="1">
            <a:blip r:embed="rId6">
              <a:alphaModFix/>
            </a:blip>
            <a:stretch>
              <a:fillRect b="-104687" l="0" r="-172249" t="0"/>
            </a:stretch>
          </a:blipFill>
          <a:ln>
            <a:noFill/>
          </a:ln>
        </p:spPr>
      </p:sp>
      <p:sp>
        <p:nvSpPr>
          <p:cNvPr id="344" name="Google Shape;344;p19"/>
          <p:cNvSpPr/>
          <p:nvPr/>
        </p:nvSpPr>
        <p:spPr>
          <a:xfrm flipH="1" rot="10800000">
            <a:off x="0" y="3205163"/>
            <a:ext cx="1457325" cy="1938338"/>
          </a:xfrm>
          <a:custGeom>
            <a:rect b="b" l="l" r="r" t="t"/>
            <a:pathLst>
              <a:path extrusionOk="0" h="3876675" w="2914650">
                <a:moveTo>
                  <a:pt x="2914650" y="0"/>
                </a:moveTo>
                <a:lnTo>
                  <a:pt x="0" y="0"/>
                </a:lnTo>
                <a:lnTo>
                  <a:pt x="0" y="3876675"/>
                </a:lnTo>
                <a:lnTo>
                  <a:pt x="2914650" y="3876675"/>
                </a:lnTo>
                <a:lnTo>
                  <a:pt x="2914650" y="0"/>
                </a:lnTo>
                <a:close/>
              </a:path>
            </a:pathLst>
          </a:custGeom>
          <a:blipFill rotWithShape="1">
            <a:blip r:embed="rId6">
              <a:alphaModFix/>
            </a:blip>
            <a:stretch>
              <a:fillRect b="-104687" l="0" r="-172249" t="0"/>
            </a:stretch>
          </a:blipFill>
          <a:ln>
            <a:noFill/>
          </a:ln>
        </p:spPr>
      </p:sp>
      <p:sp>
        <p:nvSpPr>
          <p:cNvPr id="345" name="Google Shape;345;p19"/>
          <p:cNvSpPr txBox="1"/>
          <p:nvPr/>
        </p:nvSpPr>
        <p:spPr>
          <a:xfrm>
            <a:off x="4449003" y="446080"/>
            <a:ext cx="712929" cy="290348"/>
          </a:xfrm>
          <a:prstGeom prst="rect">
            <a:avLst/>
          </a:prstGeom>
          <a:noFill/>
          <a:ln>
            <a:noFill/>
          </a:ln>
        </p:spPr>
        <p:txBody>
          <a:bodyPr anchorCtr="0" anchor="t" bIns="0" lIns="0" spcFirstLastPara="1" rIns="0" wrap="square" tIns="0">
            <a:spAutoFit/>
          </a:bodyPr>
          <a:lstStyle/>
          <a:p>
            <a:pPr indent="0" lvl="0" marL="0" marR="0" rtl="0" algn="l">
              <a:lnSpc>
                <a:spcPct val="109995"/>
              </a:lnSpc>
              <a:spcBef>
                <a:spcPts val="0"/>
              </a:spcBef>
              <a:spcAft>
                <a:spcPts val="0"/>
              </a:spcAft>
              <a:buNone/>
            </a:pPr>
            <a:r>
              <a:rPr b="1" i="0" lang="en" sz="1000" u="none" cap="none" strike="noStrike">
                <a:solidFill>
                  <a:srgbClr val="FFFFFF"/>
                </a:solidFill>
                <a:latin typeface="Lato"/>
                <a:ea typeface="Lato"/>
                <a:cs typeface="Lato"/>
                <a:sym typeface="Lato"/>
              </a:rPr>
              <a:t>University </a:t>
            </a:r>
            <a:endParaRPr sz="700"/>
          </a:p>
          <a:p>
            <a:pPr indent="0" lvl="0" marL="0" marR="0" rtl="0" algn="l">
              <a:lnSpc>
                <a:spcPct val="109995"/>
              </a:lnSpc>
              <a:spcBef>
                <a:spcPts val="0"/>
              </a:spcBef>
              <a:spcAft>
                <a:spcPts val="0"/>
              </a:spcAft>
              <a:buNone/>
            </a:pPr>
            <a:r>
              <a:rPr b="1" i="0" lang="en" sz="1000" u="none" cap="none" strike="noStrike">
                <a:solidFill>
                  <a:srgbClr val="FFFFFF"/>
                </a:solidFill>
                <a:latin typeface="Lato"/>
                <a:ea typeface="Lato"/>
                <a:cs typeface="Lato"/>
                <a:sym typeface="Lato"/>
              </a:rPr>
              <a:t>of Phoenix</a:t>
            </a:r>
            <a:endParaRPr sz="700"/>
          </a:p>
        </p:txBody>
      </p:sp>
      <p:sp>
        <p:nvSpPr>
          <p:cNvPr id="346" name="Google Shape;346;p19"/>
          <p:cNvSpPr txBox="1"/>
          <p:nvPr/>
        </p:nvSpPr>
        <p:spPr>
          <a:xfrm>
            <a:off x="4187707" y="3668741"/>
            <a:ext cx="572542" cy="141288"/>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 sz="1000" u="none" cap="none" strike="noStrike">
                <a:solidFill>
                  <a:srgbClr val="000000"/>
                </a:solidFill>
                <a:latin typeface="Radley"/>
                <a:ea typeface="Radley"/>
                <a:cs typeface="Radley"/>
                <a:sym typeface="Radley"/>
              </a:rPr>
              <a:t>the degree</a:t>
            </a:r>
            <a:endParaRPr sz="700"/>
          </a:p>
        </p:txBody>
      </p:sp>
      <p:sp>
        <p:nvSpPr>
          <p:cNvPr id="347" name="Google Shape;347;p19"/>
          <p:cNvSpPr txBox="1"/>
          <p:nvPr/>
        </p:nvSpPr>
        <p:spPr>
          <a:xfrm>
            <a:off x="1030608" y="1856581"/>
            <a:ext cx="7082784" cy="555625"/>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 sz="1000" u="none" cap="none" strike="noStrike">
                <a:solidFill>
                  <a:srgbClr val="000000"/>
                </a:solidFill>
                <a:latin typeface="Radley"/>
                <a:ea typeface="Radley"/>
                <a:cs typeface="Radley"/>
                <a:sym typeface="Radley"/>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sz="700"/>
          </a:p>
        </p:txBody>
      </p:sp>
      <p:sp>
        <p:nvSpPr>
          <p:cNvPr id="348" name="Google Shape;348;p19"/>
          <p:cNvSpPr txBox="1"/>
          <p:nvPr/>
        </p:nvSpPr>
        <p:spPr>
          <a:xfrm>
            <a:off x="6502918" y="4049339"/>
            <a:ext cx="483059" cy="30670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DB3825"/>
                </a:solidFill>
                <a:latin typeface="Italianno"/>
                <a:ea typeface="Italianno"/>
                <a:cs typeface="Italianno"/>
                <a:sym typeface="Italianno"/>
              </a:rPr>
              <a:t>JDoe</a:t>
            </a:r>
            <a:endParaRPr sz="700"/>
          </a:p>
        </p:txBody>
      </p:sp>
      <p:sp>
        <p:nvSpPr>
          <p:cNvPr id="349" name="Google Shape;349;p19"/>
          <p:cNvSpPr txBox="1"/>
          <p:nvPr/>
        </p:nvSpPr>
        <p:spPr>
          <a:xfrm>
            <a:off x="6417304" y="4459605"/>
            <a:ext cx="654286" cy="141288"/>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 sz="1000" u="none" cap="none" strike="noStrike">
                <a:solidFill>
                  <a:srgbClr val="000000"/>
                </a:solidFill>
                <a:latin typeface="Radley"/>
                <a:ea typeface="Radley"/>
                <a:cs typeface="Radley"/>
                <a:sym typeface="Radley"/>
              </a:rPr>
              <a:t>chairman</a:t>
            </a:r>
            <a:endParaRPr sz="700"/>
          </a:p>
        </p:txBody>
      </p:sp>
      <p:sp>
        <p:nvSpPr>
          <p:cNvPr id="350" name="Google Shape;350;p19"/>
          <p:cNvSpPr txBox="1"/>
          <p:nvPr/>
        </p:nvSpPr>
        <p:spPr>
          <a:xfrm>
            <a:off x="2201136" y="4459605"/>
            <a:ext cx="678954" cy="141288"/>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 sz="1000" u="none" cap="none" strike="noStrike">
                <a:solidFill>
                  <a:srgbClr val="000000"/>
                </a:solidFill>
                <a:latin typeface="Radley"/>
                <a:ea typeface="Radley"/>
                <a:cs typeface="Radley"/>
                <a:sym typeface="Radley"/>
              </a:rPr>
              <a:t>president</a:t>
            </a:r>
            <a:endParaRPr sz="700"/>
          </a:p>
        </p:txBody>
      </p:sp>
      <p:sp>
        <p:nvSpPr>
          <p:cNvPr id="351" name="Google Shape;351;p19"/>
          <p:cNvSpPr txBox="1"/>
          <p:nvPr/>
        </p:nvSpPr>
        <p:spPr>
          <a:xfrm>
            <a:off x="2299084" y="4049339"/>
            <a:ext cx="483059" cy="30670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DB3825"/>
                </a:solidFill>
                <a:latin typeface="Italianno"/>
                <a:ea typeface="Italianno"/>
                <a:cs typeface="Italianno"/>
                <a:sym typeface="Italianno"/>
              </a:rPr>
              <a:t>JDoe</a:t>
            </a:r>
            <a:endParaRPr sz="700"/>
          </a:p>
        </p:txBody>
      </p:sp>
      <p:sp>
        <p:nvSpPr>
          <p:cNvPr id="352" name="Google Shape;352;p19"/>
          <p:cNvSpPr txBox="1"/>
          <p:nvPr/>
        </p:nvSpPr>
        <p:spPr>
          <a:xfrm>
            <a:off x="1030608" y="1139756"/>
            <a:ext cx="7082784" cy="542815"/>
          </a:xfrm>
          <a:prstGeom prst="rect">
            <a:avLst/>
          </a:prstGeom>
          <a:noFill/>
          <a:ln>
            <a:noFill/>
          </a:ln>
        </p:spPr>
        <p:txBody>
          <a:bodyPr anchorCtr="0" anchor="t" bIns="0" lIns="0" spcFirstLastPara="1" rIns="0" wrap="square" tIns="0">
            <a:spAutoFit/>
          </a:bodyPr>
          <a:lstStyle/>
          <a:p>
            <a:pPr indent="0" lvl="0" marL="0" marR="0" rtl="0" algn="ctr">
              <a:lnSpc>
                <a:spcPct val="109994"/>
              </a:lnSpc>
              <a:spcBef>
                <a:spcPts val="0"/>
              </a:spcBef>
              <a:spcAft>
                <a:spcPts val="0"/>
              </a:spcAft>
              <a:buNone/>
            </a:pPr>
            <a:r>
              <a:rPr b="1" i="0" lang="en" sz="3800" u="none" cap="none" strike="noStrike">
                <a:solidFill>
                  <a:srgbClr val="000000"/>
                </a:solidFill>
                <a:latin typeface="Lato"/>
                <a:ea typeface="Lato"/>
                <a:cs typeface="Lato"/>
                <a:sym typeface="Lato"/>
              </a:rPr>
              <a:t>Bachelor of Science in Education</a:t>
            </a:r>
            <a:endParaRPr sz="700"/>
          </a:p>
        </p:txBody>
      </p:sp>
      <p:sp>
        <p:nvSpPr>
          <p:cNvPr id="353" name="Google Shape;353;p19"/>
          <p:cNvSpPr txBox="1"/>
          <p:nvPr/>
        </p:nvSpPr>
        <p:spPr>
          <a:xfrm>
            <a:off x="2807400" y="2543625"/>
            <a:ext cx="3529200" cy="1046700"/>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0" i="0" lang="en" sz="6800" u="none" cap="none" strike="noStrike">
                <a:solidFill>
                  <a:srgbClr val="DB3825"/>
                </a:solidFill>
                <a:latin typeface="Italianno"/>
                <a:ea typeface="Italianno"/>
                <a:cs typeface="Italianno"/>
                <a:sym typeface="Italianno"/>
              </a:rPr>
              <a:t>John Doe</a:t>
            </a:r>
            <a:endParaRPr sz="7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000000"/>
      </a:dk2>
      <a:lt2>
        <a:srgbClr val="FFFFFF"/>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