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10693400" cx="7556500"/>
  <p:notesSz cx="6858000" cy="9144000"/>
  <p:embeddedFontLst>
    <p:embeddedFont>
      <p:font typeface="Nunito Sans Black"/>
      <p:bold r:id="rId18"/>
      <p:boldItalic r:id="rId19"/>
    </p:embeddedFont>
    <p:embeddedFont>
      <p:font typeface="Playwrite US Trad"/>
      <p:regular r:id="rId20"/>
    </p:embeddedFont>
    <p:embeddedFont>
      <p:font typeface="Nunito Sans"/>
      <p:bold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laywriteUSTrad-regular.fntdata"/><Relationship Id="rId11" Type="http://schemas.openxmlformats.org/officeDocument/2006/relationships/slide" Target="slides/slide6.xml"/><Relationship Id="rId22" Type="http://schemas.openxmlformats.org/officeDocument/2006/relationships/font" Target="fonts/NunitoSans-boldItalic.fntdata"/><Relationship Id="rId10" Type="http://schemas.openxmlformats.org/officeDocument/2006/relationships/slide" Target="slides/slide5.xml"/><Relationship Id="rId21" Type="http://schemas.openxmlformats.org/officeDocument/2006/relationships/font" Target="fonts/NunitoSans-bold.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NunitoSansBlack-boldItalic.fntdata"/><Relationship Id="rId6" Type="http://schemas.openxmlformats.org/officeDocument/2006/relationships/slide" Target="slides/slide1.xml"/><Relationship Id="rId18" Type="http://schemas.openxmlformats.org/officeDocument/2006/relationships/font" Target="fonts/NunitoSansBlack-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24.png"/><Relationship Id="rId5" Type="http://schemas.openxmlformats.org/officeDocument/2006/relationships/image" Target="../media/image5.png"/><Relationship Id="rId6" Type="http://schemas.openxmlformats.org/officeDocument/2006/relationships/image" Target="../media/image19.png"/><Relationship Id="rId7" Type="http://schemas.openxmlformats.org/officeDocument/2006/relationships/image" Target="../media/image9.png"/><Relationship Id="rId8"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32.png"/><Relationship Id="rId6" Type="http://schemas.openxmlformats.org/officeDocument/2006/relationships/image" Target="../media/image26.png"/><Relationship Id="rId7" Type="http://schemas.openxmlformats.org/officeDocument/2006/relationships/image" Target="../media/image29.png"/><Relationship Id="rId8"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8.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18.png"/><Relationship Id="rId5"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1.png"/><Relationship Id="rId6"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3DAD9"/>
        </a:solidFill>
      </p:bgPr>
    </p:bg>
    <p:spTree>
      <p:nvGrpSpPr>
        <p:cNvPr id="83" name="Shape 83"/>
        <p:cNvGrpSpPr/>
        <p:nvPr/>
      </p:nvGrpSpPr>
      <p:grpSpPr>
        <a:xfrm>
          <a:off x="0" y="0"/>
          <a:ext cx="0" cy="0"/>
          <a:chOff x="0" y="0"/>
          <a:chExt cx="0" cy="0"/>
        </a:xfrm>
      </p:grpSpPr>
      <p:grpSp>
        <p:nvGrpSpPr>
          <p:cNvPr id="84" name="Google Shape;84;p13"/>
          <p:cNvGrpSpPr/>
          <p:nvPr/>
        </p:nvGrpSpPr>
        <p:grpSpPr>
          <a:xfrm>
            <a:off x="1894902" y="3794221"/>
            <a:ext cx="3770197" cy="3770197"/>
            <a:chOff x="0" y="0"/>
            <a:chExt cx="812800" cy="812800"/>
          </a:xfrm>
        </p:grpSpPr>
        <p:sp>
          <p:nvSpPr>
            <p:cNvPr id="85" name="Google Shape;85;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4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7" name="Google Shape;87;p13"/>
          <p:cNvSpPr/>
          <p:nvPr/>
        </p:nvSpPr>
        <p:spPr>
          <a:xfrm>
            <a:off x="5050309" y="3711564"/>
            <a:ext cx="3264162" cy="1705525"/>
          </a:xfrm>
          <a:custGeom>
            <a:rect b="b" l="l" r="r" t="t"/>
            <a:pathLst>
              <a:path extrusionOk="0" h="1705525" w="3264162">
                <a:moveTo>
                  <a:pt x="0" y="0"/>
                </a:moveTo>
                <a:lnTo>
                  <a:pt x="3264161" y="0"/>
                </a:lnTo>
                <a:lnTo>
                  <a:pt x="3264161" y="1705525"/>
                </a:lnTo>
                <a:lnTo>
                  <a:pt x="0" y="1705525"/>
                </a:lnTo>
                <a:lnTo>
                  <a:pt x="0" y="0"/>
                </a:lnTo>
                <a:close/>
              </a:path>
            </a:pathLst>
          </a:custGeom>
          <a:blipFill rotWithShape="1">
            <a:blip r:embed="rId3">
              <a:alphaModFix/>
            </a:blip>
            <a:stretch>
              <a:fillRect b="0" l="0" r="0" t="0"/>
            </a:stretch>
          </a:blipFill>
          <a:ln>
            <a:noFill/>
          </a:ln>
        </p:spPr>
      </p:sp>
      <p:sp>
        <p:nvSpPr>
          <p:cNvPr id="88" name="Google Shape;88;p13"/>
          <p:cNvSpPr/>
          <p:nvPr/>
        </p:nvSpPr>
        <p:spPr>
          <a:xfrm>
            <a:off x="-2283368" y="1322754"/>
            <a:ext cx="3540814" cy="1850075"/>
          </a:xfrm>
          <a:custGeom>
            <a:rect b="b" l="l" r="r" t="t"/>
            <a:pathLst>
              <a:path extrusionOk="0" h="1850075" w="3540814">
                <a:moveTo>
                  <a:pt x="0" y="0"/>
                </a:moveTo>
                <a:lnTo>
                  <a:pt x="3540814" y="0"/>
                </a:lnTo>
                <a:lnTo>
                  <a:pt x="3540814" y="1850076"/>
                </a:lnTo>
                <a:lnTo>
                  <a:pt x="0" y="1850076"/>
                </a:lnTo>
                <a:lnTo>
                  <a:pt x="0" y="0"/>
                </a:lnTo>
                <a:close/>
              </a:path>
            </a:pathLst>
          </a:custGeom>
          <a:blipFill rotWithShape="1">
            <a:blip r:embed="rId3">
              <a:alphaModFix/>
            </a:blip>
            <a:stretch>
              <a:fillRect b="0" l="0" r="0" t="0"/>
            </a:stretch>
          </a:blipFill>
          <a:ln>
            <a:noFill/>
          </a:ln>
        </p:spPr>
      </p:sp>
      <p:sp>
        <p:nvSpPr>
          <p:cNvPr id="89" name="Google Shape;89;p13"/>
          <p:cNvSpPr/>
          <p:nvPr/>
        </p:nvSpPr>
        <p:spPr>
          <a:xfrm>
            <a:off x="6515533" y="6909527"/>
            <a:ext cx="1998171" cy="1044044"/>
          </a:xfrm>
          <a:custGeom>
            <a:rect b="b" l="l" r="r" t="t"/>
            <a:pathLst>
              <a:path extrusionOk="0" h="1044044" w="1998171">
                <a:moveTo>
                  <a:pt x="0" y="0"/>
                </a:moveTo>
                <a:lnTo>
                  <a:pt x="1998172" y="0"/>
                </a:lnTo>
                <a:lnTo>
                  <a:pt x="1998172" y="1044044"/>
                </a:lnTo>
                <a:lnTo>
                  <a:pt x="0" y="1044044"/>
                </a:lnTo>
                <a:lnTo>
                  <a:pt x="0" y="0"/>
                </a:lnTo>
                <a:close/>
              </a:path>
            </a:pathLst>
          </a:custGeom>
          <a:blipFill rotWithShape="1">
            <a:blip r:embed="rId3">
              <a:alphaModFix/>
            </a:blip>
            <a:stretch>
              <a:fillRect b="0" l="0" r="0" t="0"/>
            </a:stretch>
          </a:blipFill>
          <a:ln>
            <a:noFill/>
          </a:ln>
        </p:spPr>
      </p:sp>
      <p:sp>
        <p:nvSpPr>
          <p:cNvPr id="90" name="Google Shape;90;p13"/>
          <p:cNvSpPr/>
          <p:nvPr/>
        </p:nvSpPr>
        <p:spPr>
          <a:xfrm flipH="1">
            <a:off x="-423872" y="5679320"/>
            <a:ext cx="3236409" cy="1691024"/>
          </a:xfrm>
          <a:custGeom>
            <a:rect b="b" l="l" r="r" t="t"/>
            <a:pathLst>
              <a:path extrusionOk="0" h="1691024" w="3236409">
                <a:moveTo>
                  <a:pt x="3236409" y="0"/>
                </a:moveTo>
                <a:lnTo>
                  <a:pt x="0" y="0"/>
                </a:lnTo>
                <a:lnTo>
                  <a:pt x="0" y="1691024"/>
                </a:lnTo>
                <a:lnTo>
                  <a:pt x="3236409" y="1691024"/>
                </a:lnTo>
                <a:lnTo>
                  <a:pt x="3236409" y="0"/>
                </a:lnTo>
                <a:close/>
              </a:path>
            </a:pathLst>
          </a:custGeom>
          <a:blipFill rotWithShape="1">
            <a:blip r:embed="rId3">
              <a:alphaModFix/>
            </a:blip>
            <a:stretch>
              <a:fillRect b="0" l="0" r="0" t="0"/>
            </a:stretch>
          </a:blipFill>
          <a:ln>
            <a:noFill/>
          </a:ln>
        </p:spPr>
      </p:sp>
      <p:sp>
        <p:nvSpPr>
          <p:cNvPr id="91" name="Google Shape;91;p13"/>
          <p:cNvSpPr/>
          <p:nvPr/>
        </p:nvSpPr>
        <p:spPr>
          <a:xfrm>
            <a:off x="2176785" y="3920717"/>
            <a:ext cx="3357333" cy="3517206"/>
          </a:xfrm>
          <a:custGeom>
            <a:rect b="b" l="l" r="r" t="t"/>
            <a:pathLst>
              <a:path extrusionOk="0" h="3517206" w="3357333">
                <a:moveTo>
                  <a:pt x="0" y="0"/>
                </a:moveTo>
                <a:lnTo>
                  <a:pt x="3357333" y="0"/>
                </a:lnTo>
                <a:lnTo>
                  <a:pt x="3357333" y="3517206"/>
                </a:lnTo>
                <a:lnTo>
                  <a:pt x="0" y="3517206"/>
                </a:lnTo>
                <a:lnTo>
                  <a:pt x="0" y="0"/>
                </a:lnTo>
                <a:close/>
              </a:path>
            </a:pathLst>
          </a:custGeom>
          <a:blipFill rotWithShape="1">
            <a:blip r:embed="rId4">
              <a:alphaModFix/>
            </a:blip>
            <a:stretch>
              <a:fillRect b="0" l="0" r="0" t="0"/>
            </a:stretch>
          </a:blipFill>
          <a:ln>
            <a:noFill/>
          </a:ln>
        </p:spPr>
      </p:sp>
      <p:sp>
        <p:nvSpPr>
          <p:cNvPr id="92" name="Google Shape;92;p13"/>
          <p:cNvSpPr/>
          <p:nvPr/>
        </p:nvSpPr>
        <p:spPr>
          <a:xfrm flipH="1">
            <a:off x="4932045" y="8857492"/>
            <a:ext cx="1617010" cy="844888"/>
          </a:xfrm>
          <a:custGeom>
            <a:rect b="b" l="l" r="r" t="t"/>
            <a:pathLst>
              <a:path extrusionOk="0" h="844888" w="1617010">
                <a:moveTo>
                  <a:pt x="1617011" y="0"/>
                </a:moveTo>
                <a:lnTo>
                  <a:pt x="0" y="0"/>
                </a:lnTo>
                <a:lnTo>
                  <a:pt x="0" y="844887"/>
                </a:lnTo>
                <a:lnTo>
                  <a:pt x="1617011" y="844887"/>
                </a:lnTo>
                <a:lnTo>
                  <a:pt x="1617011" y="0"/>
                </a:lnTo>
                <a:close/>
              </a:path>
            </a:pathLst>
          </a:custGeom>
          <a:blipFill rotWithShape="1">
            <a:blip r:embed="rId3">
              <a:alphaModFix/>
            </a:blip>
            <a:stretch>
              <a:fillRect b="0" l="0" r="0" t="0"/>
            </a:stretch>
          </a:blipFill>
          <a:ln>
            <a:noFill/>
          </a:ln>
        </p:spPr>
      </p:sp>
      <p:sp>
        <p:nvSpPr>
          <p:cNvPr id="93" name="Google Shape;93;p13"/>
          <p:cNvSpPr/>
          <p:nvPr/>
        </p:nvSpPr>
        <p:spPr>
          <a:xfrm flipH="1">
            <a:off x="6777882" y="1530667"/>
            <a:ext cx="1617010" cy="844888"/>
          </a:xfrm>
          <a:custGeom>
            <a:rect b="b" l="l" r="r" t="t"/>
            <a:pathLst>
              <a:path extrusionOk="0" h="844888" w="1617010">
                <a:moveTo>
                  <a:pt x="1617010" y="0"/>
                </a:moveTo>
                <a:lnTo>
                  <a:pt x="0" y="0"/>
                </a:lnTo>
                <a:lnTo>
                  <a:pt x="0" y="844888"/>
                </a:lnTo>
                <a:lnTo>
                  <a:pt x="1617010" y="844888"/>
                </a:lnTo>
                <a:lnTo>
                  <a:pt x="1617010" y="0"/>
                </a:lnTo>
                <a:close/>
              </a:path>
            </a:pathLst>
          </a:custGeom>
          <a:blipFill rotWithShape="1">
            <a:blip r:embed="rId3">
              <a:alphaModFix/>
            </a:blip>
            <a:stretch>
              <a:fillRect b="0" l="0" r="0" t="0"/>
            </a:stretch>
          </a:blipFill>
          <a:ln>
            <a:noFill/>
          </a:ln>
        </p:spPr>
      </p:sp>
      <p:sp>
        <p:nvSpPr>
          <p:cNvPr id="94" name="Google Shape;94;p13"/>
          <p:cNvSpPr/>
          <p:nvPr/>
        </p:nvSpPr>
        <p:spPr>
          <a:xfrm flipH="1">
            <a:off x="307848" y="8665738"/>
            <a:ext cx="1249987" cy="653118"/>
          </a:xfrm>
          <a:custGeom>
            <a:rect b="b" l="l" r="r" t="t"/>
            <a:pathLst>
              <a:path extrusionOk="0" h="653118" w="1249987">
                <a:moveTo>
                  <a:pt x="1249987" y="0"/>
                </a:moveTo>
                <a:lnTo>
                  <a:pt x="0" y="0"/>
                </a:lnTo>
                <a:lnTo>
                  <a:pt x="0" y="653118"/>
                </a:lnTo>
                <a:lnTo>
                  <a:pt x="1249987" y="653118"/>
                </a:lnTo>
                <a:lnTo>
                  <a:pt x="1249987" y="0"/>
                </a:lnTo>
                <a:close/>
              </a:path>
            </a:pathLst>
          </a:custGeom>
          <a:blipFill rotWithShape="1">
            <a:blip r:embed="rId3">
              <a:alphaModFix/>
            </a:blip>
            <a:stretch>
              <a:fillRect b="0" l="0" r="0" t="0"/>
            </a:stretch>
          </a:blipFill>
          <a:ln>
            <a:noFill/>
          </a:ln>
        </p:spPr>
      </p:sp>
      <p:sp>
        <p:nvSpPr>
          <p:cNvPr id="95" name="Google Shape;95;p13"/>
          <p:cNvSpPr/>
          <p:nvPr/>
        </p:nvSpPr>
        <p:spPr>
          <a:xfrm flipH="1">
            <a:off x="3704564" y="9088182"/>
            <a:ext cx="4809141" cy="1713803"/>
          </a:xfrm>
          <a:custGeom>
            <a:rect b="b" l="l" r="r" t="t"/>
            <a:pathLst>
              <a:path extrusionOk="0" h="1713803" w="4809141">
                <a:moveTo>
                  <a:pt x="4809141" y="0"/>
                </a:moveTo>
                <a:lnTo>
                  <a:pt x="0" y="0"/>
                </a:lnTo>
                <a:lnTo>
                  <a:pt x="0" y="1713802"/>
                </a:lnTo>
                <a:lnTo>
                  <a:pt x="4809141" y="1713802"/>
                </a:lnTo>
                <a:lnTo>
                  <a:pt x="4809141" y="0"/>
                </a:lnTo>
                <a:close/>
              </a:path>
            </a:pathLst>
          </a:custGeom>
          <a:blipFill rotWithShape="1">
            <a:blip r:embed="rId5">
              <a:alphaModFix/>
            </a:blip>
            <a:stretch>
              <a:fillRect b="0" l="0" r="0" t="0"/>
            </a:stretch>
          </a:blipFill>
          <a:ln>
            <a:noFill/>
          </a:ln>
        </p:spPr>
      </p:sp>
      <p:sp>
        <p:nvSpPr>
          <p:cNvPr id="96" name="Google Shape;96;p13"/>
          <p:cNvSpPr/>
          <p:nvPr/>
        </p:nvSpPr>
        <p:spPr>
          <a:xfrm>
            <a:off x="-953705" y="8602774"/>
            <a:ext cx="6171253" cy="2199210"/>
          </a:xfrm>
          <a:custGeom>
            <a:rect b="b" l="l" r="r" t="t"/>
            <a:pathLst>
              <a:path extrusionOk="0" h="2199210" w="6171253">
                <a:moveTo>
                  <a:pt x="0" y="0"/>
                </a:moveTo>
                <a:lnTo>
                  <a:pt x="6171253" y="0"/>
                </a:lnTo>
                <a:lnTo>
                  <a:pt x="6171253" y="2199210"/>
                </a:lnTo>
                <a:lnTo>
                  <a:pt x="0" y="2199210"/>
                </a:lnTo>
                <a:lnTo>
                  <a:pt x="0" y="0"/>
                </a:lnTo>
                <a:close/>
              </a:path>
            </a:pathLst>
          </a:custGeom>
          <a:blipFill rotWithShape="1">
            <a:blip r:embed="rId5">
              <a:alphaModFix/>
            </a:blip>
            <a:stretch>
              <a:fillRect b="0" l="0" r="0" t="0"/>
            </a:stretch>
          </a:blipFill>
          <a:ln>
            <a:noFill/>
          </a:ln>
        </p:spPr>
      </p:sp>
      <p:sp>
        <p:nvSpPr>
          <p:cNvPr id="97" name="Google Shape;97;p13"/>
          <p:cNvSpPr/>
          <p:nvPr/>
        </p:nvSpPr>
        <p:spPr>
          <a:xfrm>
            <a:off x="2812537" y="1733851"/>
            <a:ext cx="1934681" cy="438529"/>
          </a:xfrm>
          <a:custGeom>
            <a:rect b="b" l="l" r="r" t="t"/>
            <a:pathLst>
              <a:path extrusionOk="0" h="157179" w="693434">
                <a:moveTo>
                  <a:pt x="78590" y="0"/>
                </a:moveTo>
                <a:lnTo>
                  <a:pt x="614844" y="0"/>
                </a:lnTo>
                <a:cubicBezTo>
                  <a:pt x="635687" y="0"/>
                  <a:pt x="655677" y="8280"/>
                  <a:pt x="670415" y="23018"/>
                </a:cubicBezTo>
                <a:cubicBezTo>
                  <a:pt x="685154" y="37757"/>
                  <a:pt x="693434" y="57746"/>
                  <a:pt x="693434" y="78590"/>
                </a:cubicBezTo>
                <a:lnTo>
                  <a:pt x="693434" y="78590"/>
                </a:lnTo>
                <a:cubicBezTo>
                  <a:pt x="693434" y="121993"/>
                  <a:pt x="658248" y="157179"/>
                  <a:pt x="614844" y="157179"/>
                </a:cubicBezTo>
                <a:lnTo>
                  <a:pt x="78590" y="157179"/>
                </a:lnTo>
                <a:cubicBezTo>
                  <a:pt x="35186" y="157179"/>
                  <a:pt x="0" y="121993"/>
                  <a:pt x="0" y="78590"/>
                </a:cubicBezTo>
                <a:lnTo>
                  <a:pt x="0" y="78590"/>
                </a:lnTo>
                <a:cubicBezTo>
                  <a:pt x="0" y="35186"/>
                  <a:pt x="35186" y="0"/>
                  <a:pt x="78590" y="0"/>
                </a:cubicBezTo>
                <a:close/>
              </a:path>
            </a:pathLst>
          </a:custGeom>
          <a:solidFill>
            <a:srgbClr val="206F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2812537" y="1700753"/>
            <a:ext cx="1935000" cy="518400"/>
          </a:xfrm>
          <a:prstGeom prst="rect">
            <a:avLst/>
          </a:prstGeom>
          <a:noFill/>
          <a:ln>
            <a:noFill/>
          </a:ln>
        </p:spPr>
        <p:txBody>
          <a:bodyPr anchorCtr="0" anchor="ctr" bIns="50800" lIns="50800" spcFirstLastPara="1" rIns="50800" wrap="square" tIns="50800">
            <a:noAutofit/>
          </a:bodyPr>
          <a:lstStyle/>
          <a:p>
            <a:pPr indent="0" lvl="0" marL="0" marR="0" rtl="0" algn="ctr">
              <a:lnSpc>
                <a:spcPct val="140025"/>
              </a:lnSpc>
              <a:spcBef>
                <a:spcPts val="0"/>
              </a:spcBef>
              <a:spcAft>
                <a:spcPts val="0"/>
              </a:spcAft>
              <a:buNone/>
            </a:pPr>
            <a:r>
              <a:rPr b="1" i="0" lang="en-US" sz="1599" u="none" cap="none" strike="noStrike">
                <a:solidFill>
                  <a:srgbClr val="FFFFFF"/>
                </a:solidFill>
                <a:latin typeface="Nunito Sans Black"/>
                <a:ea typeface="Nunito Sans Black"/>
                <a:cs typeface="Nunito Sans Black"/>
                <a:sym typeface="Nunito Sans Black"/>
              </a:rPr>
              <a:t>STORYBOOK</a:t>
            </a:r>
            <a:endParaRPr/>
          </a:p>
        </p:txBody>
      </p:sp>
      <p:sp>
        <p:nvSpPr>
          <p:cNvPr id="99" name="Google Shape;99;p13"/>
          <p:cNvSpPr txBox="1"/>
          <p:nvPr/>
        </p:nvSpPr>
        <p:spPr>
          <a:xfrm>
            <a:off x="323025" y="774125"/>
            <a:ext cx="6914100" cy="800400"/>
          </a:xfrm>
          <a:prstGeom prst="rect">
            <a:avLst/>
          </a:prstGeom>
          <a:noFill/>
          <a:ln>
            <a:noFill/>
          </a:ln>
          <a:effectLst>
            <a:outerShdw rotWithShape="0" algn="bl" dir="5400000" dist="57150">
              <a:schemeClr val="lt1"/>
            </a:outerShdw>
          </a:effectLst>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0" i="0" lang="en-US" sz="5199" u="none" cap="none" strike="noStrike">
                <a:solidFill>
                  <a:srgbClr val="DF5745"/>
                </a:solidFill>
                <a:latin typeface="Playwrite US Trad"/>
                <a:ea typeface="Playwrite US Trad"/>
                <a:cs typeface="Playwrite US Trad"/>
                <a:sym typeface="Playwrite US Trad"/>
              </a:rPr>
              <a:t>Cupid, God of Love</a:t>
            </a:r>
            <a:endParaRPr/>
          </a:p>
        </p:txBody>
      </p:sp>
      <p:sp>
        <p:nvSpPr>
          <p:cNvPr id="100" name="Google Shape;100;p13"/>
          <p:cNvSpPr txBox="1"/>
          <p:nvPr/>
        </p:nvSpPr>
        <p:spPr>
          <a:xfrm>
            <a:off x="2203579" y="8685076"/>
            <a:ext cx="3152700" cy="677100"/>
          </a:xfrm>
          <a:prstGeom prst="rect">
            <a:avLst/>
          </a:prstGeom>
          <a:noFill/>
          <a:ln>
            <a:noFill/>
          </a:ln>
          <a:effectLst>
            <a:outerShdw rotWithShape="0" algn="bl" dir="5400000" dist="66675">
              <a:schemeClr val="lt1"/>
            </a:outerShdw>
          </a:effectLst>
        </p:spPr>
        <p:txBody>
          <a:bodyPr anchorCtr="0" anchor="t" bIns="0" lIns="0" spcFirstLastPara="1" rIns="0" wrap="square" tIns="0">
            <a:spAutoFit/>
          </a:bodyPr>
          <a:lstStyle/>
          <a:p>
            <a:pPr indent="0" lvl="0" marL="0" marR="0" rtl="0" algn="ctr">
              <a:lnSpc>
                <a:spcPct val="140009"/>
              </a:lnSpc>
              <a:spcBef>
                <a:spcPts val="0"/>
              </a:spcBef>
              <a:spcAft>
                <a:spcPts val="0"/>
              </a:spcAft>
              <a:buNone/>
            </a:pPr>
            <a:r>
              <a:rPr b="0" i="0" lang="en-US" sz="4399" u="none" cap="none" strike="noStrike">
                <a:solidFill>
                  <a:srgbClr val="DF5745"/>
                </a:solidFill>
                <a:latin typeface="Playwrite US Trad"/>
                <a:ea typeface="Playwrite US Trad"/>
                <a:cs typeface="Playwrite US Trad"/>
                <a:sym typeface="Playwrite US Trad"/>
              </a:rPr>
              <a:t>Laria Yun</a:t>
            </a:r>
            <a:endParaRPr/>
          </a:p>
        </p:txBody>
      </p:sp>
      <p:sp>
        <p:nvSpPr>
          <p:cNvPr id="101" name="Google Shape;101;p13"/>
          <p:cNvSpPr txBox="1"/>
          <p:nvPr/>
        </p:nvSpPr>
        <p:spPr>
          <a:xfrm>
            <a:off x="2203600" y="2760538"/>
            <a:ext cx="3153000" cy="492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1599" u="none" cap="none" strike="noStrike">
                <a:solidFill>
                  <a:srgbClr val="202424"/>
                </a:solidFill>
                <a:latin typeface="Nunito Sans"/>
                <a:ea typeface="Nunito Sans"/>
                <a:cs typeface="Nunito Sans"/>
                <a:sym typeface="Nunito Sans"/>
              </a:rPr>
              <a:t>This is a printable presentation in A4 Vertical Format</a:t>
            </a:r>
            <a:endParaRPr/>
          </a:p>
        </p:txBody>
      </p:sp>
      <p:sp>
        <p:nvSpPr>
          <p:cNvPr id="102" name="Google Shape;102;p13"/>
          <p:cNvSpPr txBox="1"/>
          <p:nvPr/>
        </p:nvSpPr>
        <p:spPr>
          <a:xfrm>
            <a:off x="2873471" y="8316207"/>
            <a:ext cx="1813057" cy="264094"/>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None/>
            </a:pPr>
            <a:r>
              <a:rPr b="1" i="0" lang="en-US" sz="1599" u="none" cap="none" strike="noStrike">
                <a:solidFill>
                  <a:srgbClr val="202424"/>
                </a:solidFill>
                <a:latin typeface="Nunito Sans"/>
                <a:ea typeface="Nunito Sans"/>
                <a:cs typeface="Nunito Sans"/>
                <a:sym typeface="Nunito Sans"/>
              </a:rPr>
              <a:t>A creative book by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3DAD9"/>
        </a:solidFill>
      </p:bgPr>
    </p:bg>
    <p:spTree>
      <p:nvGrpSpPr>
        <p:cNvPr id="302" name="Shape 302"/>
        <p:cNvGrpSpPr/>
        <p:nvPr/>
      </p:nvGrpSpPr>
      <p:grpSpPr>
        <a:xfrm>
          <a:off x="0" y="0"/>
          <a:ext cx="0" cy="0"/>
          <a:chOff x="0" y="0"/>
          <a:chExt cx="0" cy="0"/>
        </a:xfrm>
      </p:grpSpPr>
      <p:grpSp>
        <p:nvGrpSpPr>
          <p:cNvPr id="303" name="Google Shape;303;p22"/>
          <p:cNvGrpSpPr/>
          <p:nvPr/>
        </p:nvGrpSpPr>
        <p:grpSpPr>
          <a:xfrm>
            <a:off x="1894902" y="3794221"/>
            <a:ext cx="3770197" cy="3770197"/>
            <a:chOff x="0" y="0"/>
            <a:chExt cx="812800" cy="812800"/>
          </a:xfrm>
        </p:grpSpPr>
        <p:sp>
          <p:nvSpPr>
            <p:cNvPr id="304" name="Google Shape;304;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F57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2"/>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6" name="Google Shape;306;p22"/>
          <p:cNvSpPr/>
          <p:nvPr/>
        </p:nvSpPr>
        <p:spPr>
          <a:xfrm>
            <a:off x="6086373" y="1239873"/>
            <a:ext cx="2427332" cy="1268281"/>
          </a:xfrm>
          <a:custGeom>
            <a:rect b="b" l="l" r="r" t="t"/>
            <a:pathLst>
              <a:path extrusionOk="0" h="1268281" w="2427332">
                <a:moveTo>
                  <a:pt x="0" y="0"/>
                </a:moveTo>
                <a:lnTo>
                  <a:pt x="2427332" y="0"/>
                </a:lnTo>
                <a:lnTo>
                  <a:pt x="2427332" y="1268280"/>
                </a:lnTo>
                <a:lnTo>
                  <a:pt x="0" y="1268280"/>
                </a:lnTo>
                <a:lnTo>
                  <a:pt x="0" y="0"/>
                </a:lnTo>
                <a:close/>
              </a:path>
            </a:pathLst>
          </a:custGeom>
          <a:blipFill rotWithShape="1">
            <a:blip r:embed="rId3">
              <a:alphaModFix/>
            </a:blip>
            <a:stretch>
              <a:fillRect b="0" l="0" r="0" t="0"/>
            </a:stretch>
          </a:blipFill>
          <a:ln>
            <a:noFill/>
          </a:ln>
        </p:spPr>
      </p:sp>
      <p:sp>
        <p:nvSpPr>
          <p:cNvPr id="307" name="Google Shape;307;p22"/>
          <p:cNvSpPr/>
          <p:nvPr/>
        </p:nvSpPr>
        <p:spPr>
          <a:xfrm flipH="1">
            <a:off x="5665098" y="-101430"/>
            <a:ext cx="1454400" cy="759924"/>
          </a:xfrm>
          <a:custGeom>
            <a:rect b="b" l="l" r="r" t="t"/>
            <a:pathLst>
              <a:path extrusionOk="0" h="759924" w="1454400">
                <a:moveTo>
                  <a:pt x="1454400" y="0"/>
                </a:moveTo>
                <a:lnTo>
                  <a:pt x="0" y="0"/>
                </a:lnTo>
                <a:lnTo>
                  <a:pt x="0" y="759924"/>
                </a:lnTo>
                <a:lnTo>
                  <a:pt x="1454400" y="759924"/>
                </a:lnTo>
                <a:lnTo>
                  <a:pt x="1454400" y="0"/>
                </a:lnTo>
                <a:close/>
              </a:path>
            </a:pathLst>
          </a:custGeom>
          <a:blipFill rotWithShape="1">
            <a:blip r:embed="rId3">
              <a:alphaModFix/>
            </a:blip>
            <a:stretch>
              <a:fillRect b="0" l="0" r="0" t="0"/>
            </a:stretch>
          </a:blipFill>
          <a:ln>
            <a:noFill/>
          </a:ln>
        </p:spPr>
      </p:sp>
      <p:sp>
        <p:nvSpPr>
          <p:cNvPr id="308" name="Google Shape;308;p22"/>
          <p:cNvSpPr/>
          <p:nvPr/>
        </p:nvSpPr>
        <p:spPr>
          <a:xfrm flipH="1">
            <a:off x="4805529" y="4212203"/>
            <a:ext cx="1280844" cy="669241"/>
          </a:xfrm>
          <a:custGeom>
            <a:rect b="b" l="l" r="r" t="t"/>
            <a:pathLst>
              <a:path extrusionOk="0" h="669241" w="1280844">
                <a:moveTo>
                  <a:pt x="1280844" y="0"/>
                </a:moveTo>
                <a:lnTo>
                  <a:pt x="0" y="0"/>
                </a:lnTo>
                <a:lnTo>
                  <a:pt x="0" y="669241"/>
                </a:lnTo>
                <a:lnTo>
                  <a:pt x="1280844" y="669241"/>
                </a:lnTo>
                <a:lnTo>
                  <a:pt x="1280844" y="0"/>
                </a:lnTo>
                <a:close/>
              </a:path>
            </a:pathLst>
          </a:custGeom>
          <a:blipFill rotWithShape="1">
            <a:blip r:embed="rId3">
              <a:alphaModFix/>
            </a:blip>
            <a:stretch>
              <a:fillRect b="0" l="0" r="0" t="0"/>
            </a:stretch>
          </a:blipFill>
          <a:ln>
            <a:noFill/>
          </a:ln>
        </p:spPr>
      </p:sp>
      <p:sp>
        <p:nvSpPr>
          <p:cNvPr id="309" name="Google Shape;309;p22"/>
          <p:cNvSpPr/>
          <p:nvPr/>
        </p:nvSpPr>
        <p:spPr>
          <a:xfrm flipH="1">
            <a:off x="-262090" y="1616400"/>
            <a:ext cx="1740157" cy="909232"/>
          </a:xfrm>
          <a:custGeom>
            <a:rect b="b" l="l" r="r" t="t"/>
            <a:pathLst>
              <a:path extrusionOk="0" h="909232" w="1740157">
                <a:moveTo>
                  <a:pt x="1740157" y="0"/>
                </a:moveTo>
                <a:lnTo>
                  <a:pt x="0" y="0"/>
                </a:lnTo>
                <a:lnTo>
                  <a:pt x="0" y="909232"/>
                </a:lnTo>
                <a:lnTo>
                  <a:pt x="1740157" y="909232"/>
                </a:lnTo>
                <a:lnTo>
                  <a:pt x="1740157" y="0"/>
                </a:lnTo>
                <a:close/>
              </a:path>
            </a:pathLst>
          </a:custGeom>
          <a:blipFill rotWithShape="1">
            <a:blip r:embed="rId3">
              <a:alphaModFix/>
            </a:blip>
            <a:stretch>
              <a:fillRect b="0" l="0" r="0" t="0"/>
            </a:stretch>
          </a:blipFill>
          <a:ln>
            <a:noFill/>
          </a:ln>
        </p:spPr>
      </p:sp>
      <p:sp>
        <p:nvSpPr>
          <p:cNvPr id="310" name="Google Shape;310;p22"/>
          <p:cNvSpPr/>
          <p:nvPr/>
        </p:nvSpPr>
        <p:spPr>
          <a:xfrm flipH="1">
            <a:off x="1010944" y="6076203"/>
            <a:ext cx="1740157" cy="909232"/>
          </a:xfrm>
          <a:custGeom>
            <a:rect b="b" l="l" r="r" t="t"/>
            <a:pathLst>
              <a:path extrusionOk="0" h="909232" w="1740157">
                <a:moveTo>
                  <a:pt x="1740158" y="0"/>
                </a:moveTo>
                <a:lnTo>
                  <a:pt x="0" y="0"/>
                </a:lnTo>
                <a:lnTo>
                  <a:pt x="0" y="909232"/>
                </a:lnTo>
                <a:lnTo>
                  <a:pt x="1740158" y="909232"/>
                </a:lnTo>
                <a:lnTo>
                  <a:pt x="1740158" y="0"/>
                </a:lnTo>
                <a:close/>
              </a:path>
            </a:pathLst>
          </a:custGeom>
          <a:blipFill rotWithShape="1">
            <a:blip r:embed="rId3">
              <a:alphaModFix/>
            </a:blip>
            <a:stretch>
              <a:fillRect b="0" l="0" r="0" t="0"/>
            </a:stretch>
          </a:blipFill>
          <a:ln>
            <a:noFill/>
          </a:ln>
        </p:spPr>
      </p:sp>
      <p:sp>
        <p:nvSpPr>
          <p:cNvPr id="311" name="Google Shape;311;p22"/>
          <p:cNvSpPr/>
          <p:nvPr/>
        </p:nvSpPr>
        <p:spPr>
          <a:xfrm flipH="1">
            <a:off x="6562182" y="8633565"/>
            <a:ext cx="1740157" cy="909232"/>
          </a:xfrm>
          <a:custGeom>
            <a:rect b="b" l="l" r="r" t="t"/>
            <a:pathLst>
              <a:path extrusionOk="0" h="909232" w="1740157">
                <a:moveTo>
                  <a:pt x="1740157" y="0"/>
                </a:moveTo>
                <a:lnTo>
                  <a:pt x="0" y="0"/>
                </a:lnTo>
                <a:lnTo>
                  <a:pt x="0" y="909233"/>
                </a:lnTo>
                <a:lnTo>
                  <a:pt x="1740157" y="909233"/>
                </a:lnTo>
                <a:lnTo>
                  <a:pt x="1740157" y="0"/>
                </a:lnTo>
                <a:close/>
              </a:path>
            </a:pathLst>
          </a:custGeom>
          <a:blipFill rotWithShape="1">
            <a:blip r:embed="rId3">
              <a:alphaModFix/>
            </a:blip>
            <a:stretch>
              <a:fillRect b="0" l="0" r="0" t="0"/>
            </a:stretch>
          </a:blipFill>
          <a:ln>
            <a:noFill/>
          </a:ln>
        </p:spPr>
      </p:sp>
      <p:sp>
        <p:nvSpPr>
          <p:cNvPr id="312" name="Google Shape;312;p22"/>
          <p:cNvSpPr/>
          <p:nvPr/>
        </p:nvSpPr>
        <p:spPr>
          <a:xfrm flipH="1">
            <a:off x="227110" y="-671632"/>
            <a:ext cx="2991983" cy="1563311"/>
          </a:xfrm>
          <a:custGeom>
            <a:rect b="b" l="l" r="r" t="t"/>
            <a:pathLst>
              <a:path extrusionOk="0" h="1563311" w="2991983">
                <a:moveTo>
                  <a:pt x="2991984" y="0"/>
                </a:moveTo>
                <a:lnTo>
                  <a:pt x="0" y="0"/>
                </a:lnTo>
                <a:lnTo>
                  <a:pt x="0" y="1563311"/>
                </a:lnTo>
                <a:lnTo>
                  <a:pt x="2991984" y="1563311"/>
                </a:lnTo>
                <a:lnTo>
                  <a:pt x="2991984" y="0"/>
                </a:lnTo>
                <a:close/>
              </a:path>
            </a:pathLst>
          </a:custGeom>
          <a:blipFill rotWithShape="1">
            <a:blip r:embed="rId3">
              <a:alphaModFix/>
            </a:blip>
            <a:stretch>
              <a:fillRect b="0" l="0" r="0" t="0"/>
            </a:stretch>
          </a:blipFill>
          <a:ln>
            <a:noFill/>
          </a:ln>
        </p:spPr>
      </p:sp>
      <p:sp>
        <p:nvSpPr>
          <p:cNvPr id="313" name="Google Shape;313;p22"/>
          <p:cNvSpPr/>
          <p:nvPr/>
        </p:nvSpPr>
        <p:spPr>
          <a:xfrm flipH="1">
            <a:off x="-1276164" y="8689116"/>
            <a:ext cx="2403765" cy="1255967"/>
          </a:xfrm>
          <a:custGeom>
            <a:rect b="b" l="l" r="r" t="t"/>
            <a:pathLst>
              <a:path extrusionOk="0" h="1255967" w="2403765">
                <a:moveTo>
                  <a:pt x="2403765" y="0"/>
                </a:moveTo>
                <a:lnTo>
                  <a:pt x="0" y="0"/>
                </a:lnTo>
                <a:lnTo>
                  <a:pt x="0" y="1255967"/>
                </a:lnTo>
                <a:lnTo>
                  <a:pt x="2403765" y="1255967"/>
                </a:lnTo>
                <a:lnTo>
                  <a:pt x="2403765" y="0"/>
                </a:lnTo>
                <a:close/>
              </a:path>
            </a:pathLst>
          </a:custGeom>
          <a:blipFill rotWithShape="1">
            <a:blip r:embed="rId3">
              <a:alphaModFix/>
            </a:blip>
            <a:stretch>
              <a:fillRect b="0" l="0" r="0" t="0"/>
            </a:stretch>
          </a:blipFill>
          <a:ln>
            <a:noFill/>
          </a:ln>
        </p:spPr>
      </p:sp>
      <p:grpSp>
        <p:nvGrpSpPr>
          <p:cNvPr id="314" name="Google Shape;314;p22"/>
          <p:cNvGrpSpPr/>
          <p:nvPr/>
        </p:nvGrpSpPr>
        <p:grpSpPr>
          <a:xfrm>
            <a:off x="2990741" y="1703933"/>
            <a:ext cx="1578519" cy="518319"/>
            <a:chOff x="0" y="-28575"/>
            <a:chExt cx="565705" cy="185754"/>
          </a:xfrm>
        </p:grpSpPr>
        <p:sp>
          <p:nvSpPr>
            <p:cNvPr id="315" name="Google Shape;315;p22"/>
            <p:cNvSpPr/>
            <p:nvPr/>
          </p:nvSpPr>
          <p:spPr>
            <a:xfrm>
              <a:off x="0" y="0"/>
              <a:ext cx="565705" cy="157179"/>
            </a:xfrm>
            <a:custGeom>
              <a:rect b="b" l="l" r="r" t="t"/>
              <a:pathLst>
                <a:path extrusionOk="0" h="157179" w="565705">
                  <a:moveTo>
                    <a:pt x="78590" y="0"/>
                  </a:moveTo>
                  <a:lnTo>
                    <a:pt x="487116" y="0"/>
                  </a:lnTo>
                  <a:cubicBezTo>
                    <a:pt x="507959" y="0"/>
                    <a:pt x="527949" y="8280"/>
                    <a:pt x="542687" y="23018"/>
                  </a:cubicBezTo>
                  <a:cubicBezTo>
                    <a:pt x="557425" y="37757"/>
                    <a:pt x="565705" y="57746"/>
                    <a:pt x="565705" y="78590"/>
                  </a:cubicBezTo>
                  <a:lnTo>
                    <a:pt x="565705" y="78590"/>
                  </a:lnTo>
                  <a:cubicBezTo>
                    <a:pt x="565705" y="121993"/>
                    <a:pt x="530520" y="157179"/>
                    <a:pt x="487116" y="157179"/>
                  </a:cubicBezTo>
                  <a:lnTo>
                    <a:pt x="78590" y="157179"/>
                  </a:lnTo>
                  <a:cubicBezTo>
                    <a:pt x="35186" y="157179"/>
                    <a:pt x="0" y="121993"/>
                    <a:pt x="0" y="78590"/>
                  </a:cubicBezTo>
                  <a:lnTo>
                    <a:pt x="0" y="78590"/>
                  </a:lnTo>
                  <a:cubicBezTo>
                    <a:pt x="0" y="35186"/>
                    <a:pt x="35186" y="0"/>
                    <a:pt x="78590" y="0"/>
                  </a:cubicBezTo>
                  <a:close/>
                </a:path>
              </a:pathLst>
            </a:custGeom>
            <a:solidFill>
              <a:srgbClr val="206F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2"/>
            <p:cNvSpPr txBox="1"/>
            <p:nvPr/>
          </p:nvSpPr>
          <p:spPr>
            <a:xfrm>
              <a:off x="0" y="-28575"/>
              <a:ext cx="565705" cy="185754"/>
            </a:xfrm>
            <a:prstGeom prst="rect">
              <a:avLst/>
            </a:prstGeom>
            <a:noFill/>
            <a:ln>
              <a:noFill/>
            </a:ln>
          </p:spPr>
          <p:txBody>
            <a:bodyPr anchorCtr="0" anchor="ctr" bIns="50800" lIns="50800" spcFirstLastPara="1" rIns="50800" wrap="square" tIns="50800">
              <a:noAutofit/>
            </a:bodyPr>
            <a:lstStyle/>
            <a:p>
              <a:pPr indent="0" lvl="0" marL="0" marR="0" rtl="0" algn="ctr">
                <a:lnSpc>
                  <a:spcPct val="140025"/>
                </a:lnSpc>
                <a:spcBef>
                  <a:spcPts val="0"/>
                </a:spcBef>
                <a:spcAft>
                  <a:spcPts val="0"/>
                </a:spcAft>
                <a:buNone/>
              </a:pPr>
              <a:r>
                <a:rPr b="1" i="0" lang="en-US" sz="1599" u="none" cap="none" strike="noStrike">
                  <a:solidFill>
                    <a:srgbClr val="FFFFFF"/>
                  </a:solidFill>
                  <a:latin typeface="Nunito Sans Black"/>
                  <a:ea typeface="Nunito Sans Black"/>
                  <a:cs typeface="Nunito Sans Black"/>
                  <a:sym typeface="Nunito Sans Black"/>
                </a:rPr>
                <a:t>Chapter 3</a:t>
              </a:r>
              <a:endParaRPr/>
            </a:p>
          </p:txBody>
        </p:sp>
      </p:grpSp>
      <p:sp>
        <p:nvSpPr>
          <p:cNvPr id="317" name="Google Shape;317;p22"/>
          <p:cNvSpPr/>
          <p:nvPr/>
        </p:nvSpPr>
        <p:spPr>
          <a:xfrm>
            <a:off x="2756157" y="4079402"/>
            <a:ext cx="2175888" cy="3199835"/>
          </a:xfrm>
          <a:custGeom>
            <a:rect b="b" l="l" r="r" t="t"/>
            <a:pathLst>
              <a:path extrusionOk="0" h="3199835" w="2175888">
                <a:moveTo>
                  <a:pt x="0" y="0"/>
                </a:moveTo>
                <a:lnTo>
                  <a:pt x="2175888" y="0"/>
                </a:lnTo>
                <a:lnTo>
                  <a:pt x="2175888" y="3199835"/>
                </a:lnTo>
                <a:lnTo>
                  <a:pt x="0" y="3199835"/>
                </a:lnTo>
                <a:lnTo>
                  <a:pt x="0" y="0"/>
                </a:lnTo>
                <a:close/>
              </a:path>
            </a:pathLst>
          </a:custGeom>
          <a:blipFill rotWithShape="1">
            <a:blip r:embed="rId4">
              <a:alphaModFix/>
            </a:blip>
            <a:stretch>
              <a:fillRect b="0" l="0" r="0" t="0"/>
            </a:stretch>
          </a:blipFill>
          <a:ln>
            <a:noFill/>
          </a:ln>
        </p:spPr>
      </p:sp>
      <p:sp>
        <p:nvSpPr>
          <p:cNvPr id="318" name="Google Shape;318;p22"/>
          <p:cNvSpPr/>
          <p:nvPr/>
        </p:nvSpPr>
        <p:spPr>
          <a:xfrm flipH="1">
            <a:off x="3704564" y="9088182"/>
            <a:ext cx="4809141" cy="1713803"/>
          </a:xfrm>
          <a:custGeom>
            <a:rect b="b" l="l" r="r" t="t"/>
            <a:pathLst>
              <a:path extrusionOk="0" h="1713803" w="4809141">
                <a:moveTo>
                  <a:pt x="4809141" y="0"/>
                </a:moveTo>
                <a:lnTo>
                  <a:pt x="0" y="0"/>
                </a:lnTo>
                <a:lnTo>
                  <a:pt x="0" y="1713802"/>
                </a:lnTo>
                <a:lnTo>
                  <a:pt x="4809141" y="1713802"/>
                </a:lnTo>
                <a:lnTo>
                  <a:pt x="4809141" y="0"/>
                </a:lnTo>
                <a:close/>
              </a:path>
            </a:pathLst>
          </a:custGeom>
          <a:blipFill rotWithShape="1">
            <a:blip r:embed="rId5">
              <a:alphaModFix/>
            </a:blip>
            <a:stretch>
              <a:fillRect b="0" l="0" r="0" t="0"/>
            </a:stretch>
          </a:blipFill>
          <a:ln>
            <a:noFill/>
          </a:ln>
        </p:spPr>
      </p:sp>
      <p:sp>
        <p:nvSpPr>
          <p:cNvPr id="319" name="Google Shape;319;p22"/>
          <p:cNvSpPr/>
          <p:nvPr/>
        </p:nvSpPr>
        <p:spPr>
          <a:xfrm>
            <a:off x="-953705" y="8602774"/>
            <a:ext cx="6171253" cy="2199210"/>
          </a:xfrm>
          <a:custGeom>
            <a:rect b="b" l="l" r="r" t="t"/>
            <a:pathLst>
              <a:path extrusionOk="0" h="2199210" w="6171253">
                <a:moveTo>
                  <a:pt x="0" y="0"/>
                </a:moveTo>
                <a:lnTo>
                  <a:pt x="6171253" y="0"/>
                </a:lnTo>
                <a:lnTo>
                  <a:pt x="6171253" y="2199210"/>
                </a:lnTo>
                <a:lnTo>
                  <a:pt x="0" y="2199210"/>
                </a:lnTo>
                <a:lnTo>
                  <a:pt x="0" y="0"/>
                </a:lnTo>
                <a:close/>
              </a:path>
            </a:pathLst>
          </a:custGeom>
          <a:blipFill rotWithShape="1">
            <a:blip r:embed="rId5">
              <a:alphaModFix/>
            </a:blip>
            <a:stretch>
              <a:fillRect b="0" l="0" r="0" t="0"/>
            </a:stretch>
          </a:blipFill>
          <a:ln>
            <a:noFill/>
          </a:ln>
        </p:spPr>
      </p:sp>
      <p:grpSp>
        <p:nvGrpSpPr>
          <p:cNvPr id="320" name="Google Shape;320;p22"/>
          <p:cNvGrpSpPr/>
          <p:nvPr/>
        </p:nvGrpSpPr>
        <p:grpSpPr>
          <a:xfrm>
            <a:off x="1010944" y="2528634"/>
            <a:ext cx="5538111" cy="1005966"/>
            <a:chOff x="0" y="-28575"/>
            <a:chExt cx="1984734" cy="360516"/>
          </a:xfrm>
        </p:grpSpPr>
        <p:sp>
          <p:nvSpPr>
            <p:cNvPr id="321" name="Google Shape;321;p22"/>
            <p:cNvSpPr/>
            <p:nvPr/>
          </p:nvSpPr>
          <p:spPr>
            <a:xfrm>
              <a:off x="0" y="0"/>
              <a:ext cx="1984734" cy="331941"/>
            </a:xfrm>
            <a:custGeom>
              <a:rect b="b" l="l" r="r" t="t"/>
              <a:pathLst>
                <a:path extrusionOk="0" h="331941" w="1984734">
                  <a:moveTo>
                    <a:pt x="27959" y="0"/>
                  </a:moveTo>
                  <a:lnTo>
                    <a:pt x="1956775" y="0"/>
                  </a:lnTo>
                  <a:cubicBezTo>
                    <a:pt x="1964190" y="0"/>
                    <a:pt x="1971302" y="2946"/>
                    <a:pt x="1976545" y="8189"/>
                  </a:cubicBezTo>
                  <a:cubicBezTo>
                    <a:pt x="1981788" y="13432"/>
                    <a:pt x="1984734" y="20544"/>
                    <a:pt x="1984734" y="27959"/>
                  </a:cubicBezTo>
                  <a:lnTo>
                    <a:pt x="1984734" y="303982"/>
                  </a:lnTo>
                  <a:cubicBezTo>
                    <a:pt x="1984734" y="319423"/>
                    <a:pt x="1972216" y="331941"/>
                    <a:pt x="1956775" y="331941"/>
                  </a:cubicBezTo>
                  <a:lnTo>
                    <a:pt x="27959" y="331941"/>
                  </a:lnTo>
                  <a:cubicBezTo>
                    <a:pt x="12518" y="331941"/>
                    <a:pt x="0" y="319423"/>
                    <a:pt x="0" y="303982"/>
                  </a:cubicBezTo>
                  <a:lnTo>
                    <a:pt x="0" y="27959"/>
                  </a:lnTo>
                  <a:cubicBezTo>
                    <a:pt x="0" y="12518"/>
                    <a:pt x="12518" y="0"/>
                    <a:pt x="279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2"/>
            <p:cNvSpPr txBox="1"/>
            <p:nvPr/>
          </p:nvSpPr>
          <p:spPr>
            <a:xfrm>
              <a:off x="0" y="-28575"/>
              <a:ext cx="1984734" cy="360516"/>
            </a:xfrm>
            <a:prstGeom prst="rect">
              <a:avLst/>
            </a:prstGeom>
            <a:noFill/>
            <a:ln>
              <a:noFill/>
            </a:ln>
          </p:spPr>
          <p:txBody>
            <a:bodyPr anchorCtr="0" anchor="ctr" bIns="50800" lIns="50800" spcFirstLastPara="1" rIns="50800" wrap="square" tIns="50800">
              <a:noAutofit/>
            </a:bodyPr>
            <a:lstStyle/>
            <a:p>
              <a:pPr indent="0" lvl="0" marL="0" marR="0" rtl="0" algn="ctr">
                <a:lnSpc>
                  <a:spcPct val="12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3" name="Google Shape;323;p22"/>
          <p:cNvSpPr/>
          <p:nvPr/>
        </p:nvSpPr>
        <p:spPr>
          <a:xfrm>
            <a:off x="5700602" y="6090111"/>
            <a:ext cx="1463594" cy="1560032"/>
          </a:xfrm>
          <a:custGeom>
            <a:rect b="b" l="l" r="r" t="t"/>
            <a:pathLst>
              <a:path extrusionOk="0" h="1560032" w="1463594">
                <a:moveTo>
                  <a:pt x="0" y="0"/>
                </a:moveTo>
                <a:lnTo>
                  <a:pt x="1463594" y="0"/>
                </a:lnTo>
                <a:lnTo>
                  <a:pt x="1463594" y="1560032"/>
                </a:lnTo>
                <a:lnTo>
                  <a:pt x="0" y="1560032"/>
                </a:lnTo>
                <a:lnTo>
                  <a:pt x="0" y="0"/>
                </a:lnTo>
                <a:close/>
              </a:path>
            </a:pathLst>
          </a:custGeom>
          <a:blipFill rotWithShape="1">
            <a:blip r:embed="rId6">
              <a:alphaModFix/>
            </a:blip>
            <a:stretch>
              <a:fillRect b="0" l="0" r="0" t="0"/>
            </a:stretch>
          </a:blipFill>
          <a:ln>
            <a:noFill/>
          </a:ln>
        </p:spPr>
      </p:sp>
      <p:sp>
        <p:nvSpPr>
          <p:cNvPr id="324" name="Google Shape;324;p22"/>
          <p:cNvSpPr/>
          <p:nvPr/>
        </p:nvSpPr>
        <p:spPr>
          <a:xfrm>
            <a:off x="367124" y="4240406"/>
            <a:ext cx="1527778" cy="1600529"/>
          </a:xfrm>
          <a:custGeom>
            <a:rect b="b" l="l" r="r" t="t"/>
            <a:pathLst>
              <a:path extrusionOk="0" h="1600529" w="1527778">
                <a:moveTo>
                  <a:pt x="0" y="0"/>
                </a:moveTo>
                <a:lnTo>
                  <a:pt x="1527778" y="0"/>
                </a:lnTo>
                <a:lnTo>
                  <a:pt x="1527778" y="1600529"/>
                </a:lnTo>
                <a:lnTo>
                  <a:pt x="0" y="1600529"/>
                </a:lnTo>
                <a:lnTo>
                  <a:pt x="0" y="0"/>
                </a:lnTo>
                <a:close/>
              </a:path>
            </a:pathLst>
          </a:custGeom>
          <a:blipFill rotWithShape="1">
            <a:blip r:embed="rId7">
              <a:alphaModFix/>
            </a:blip>
            <a:stretch>
              <a:fillRect b="0" l="0" r="0" t="0"/>
            </a:stretch>
          </a:blipFill>
          <a:ln>
            <a:noFill/>
          </a:ln>
        </p:spPr>
      </p:sp>
      <p:sp>
        <p:nvSpPr>
          <p:cNvPr id="325" name="Google Shape;325;p22"/>
          <p:cNvSpPr/>
          <p:nvPr/>
        </p:nvSpPr>
        <p:spPr>
          <a:xfrm>
            <a:off x="477334" y="3782251"/>
            <a:ext cx="722741" cy="586077"/>
          </a:xfrm>
          <a:custGeom>
            <a:rect b="b" l="l" r="r" t="t"/>
            <a:pathLst>
              <a:path extrusionOk="0" h="586077" w="722741">
                <a:moveTo>
                  <a:pt x="0" y="0"/>
                </a:moveTo>
                <a:lnTo>
                  <a:pt x="722741" y="0"/>
                </a:lnTo>
                <a:lnTo>
                  <a:pt x="722741" y="586077"/>
                </a:lnTo>
                <a:lnTo>
                  <a:pt x="0" y="586077"/>
                </a:lnTo>
                <a:lnTo>
                  <a:pt x="0" y="0"/>
                </a:lnTo>
                <a:close/>
              </a:path>
            </a:pathLst>
          </a:custGeom>
          <a:blipFill rotWithShape="1">
            <a:blip r:embed="rId8">
              <a:alphaModFix/>
            </a:blip>
            <a:stretch>
              <a:fillRect b="0" l="0" r="0" t="0"/>
            </a:stretch>
          </a:blipFill>
          <a:ln>
            <a:noFill/>
          </a:ln>
        </p:spPr>
      </p:sp>
      <p:sp>
        <p:nvSpPr>
          <p:cNvPr id="326" name="Google Shape;326;p22"/>
          <p:cNvSpPr txBox="1"/>
          <p:nvPr/>
        </p:nvSpPr>
        <p:spPr>
          <a:xfrm>
            <a:off x="2254677" y="660750"/>
            <a:ext cx="3050646" cy="887062"/>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0" i="0" lang="en-US" sz="5199" u="none" cap="none" strike="noStrike">
                <a:solidFill>
                  <a:srgbClr val="DF5745"/>
                </a:solidFill>
                <a:latin typeface="Playwrite US Trad"/>
                <a:ea typeface="Playwrite US Trad"/>
                <a:cs typeface="Playwrite US Trad"/>
                <a:sym typeface="Playwrite US Trad"/>
              </a:rPr>
              <a:t>The End.</a:t>
            </a:r>
            <a:endParaRPr/>
          </a:p>
        </p:txBody>
      </p:sp>
      <p:sp>
        <p:nvSpPr>
          <p:cNvPr id="327" name="Google Shape;327;p22"/>
          <p:cNvSpPr txBox="1"/>
          <p:nvPr/>
        </p:nvSpPr>
        <p:spPr>
          <a:xfrm>
            <a:off x="1127601" y="2762924"/>
            <a:ext cx="53049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200" u="none" cap="none" strike="noStrike">
                <a:solidFill>
                  <a:srgbClr val="000000"/>
                </a:solidFill>
                <a:latin typeface="Nunito Sans"/>
                <a:ea typeface="Nunito Sans"/>
                <a:cs typeface="Nunito Sans"/>
                <a:sym typeface="Nunito Sans"/>
              </a:rPr>
              <a:t>Lorem ipsum dolor sit amet, consectetur adipiscing elit. Morbi non pharetra erat. Donec rhoncus dignissim nibh, vestibulum sagittis quam malesuada eget. Morbi aliquam sem ac libero mattis, ac hendrerit urna aliquam.</a:t>
            </a:r>
            <a:endParaRPr/>
          </a:p>
        </p:txBody>
      </p:sp>
      <p:sp>
        <p:nvSpPr>
          <p:cNvPr id="328" name="Google Shape;328;p22"/>
          <p:cNvSpPr/>
          <p:nvPr/>
        </p:nvSpPr>
        <p:spPr>
          <a:xfrm flipH="1">
            <a:off x="6287547" y="5562341"/>
            <a:ext cx="722741" cy="586077"/>
          </a:xfrm>
          <a:custGeom>
            <a:rect b="b" l="l" r="r" t="t"/>
            <a:pathLst>
              <a:path extrusionOk="0" h="586077" w="722741">
                <a:moveTo>
                  <a:pt x="722741" y="0"/>
                </a:moveTo>
                <a:lnTo>
                  <a:pt x="0" y="0"/>
                </a:lnTo>
                <a:lnTo>
                  <a:pt x="0" y="586077"/>
                </a:lnTo>
                <a:lnTo>
                  <a:pt x="722741" y="586077"/>
                </a:lnTo>
                <a:lnTo>
                  <a:pt x="722741" y="0"/>
                </a:lnTo>
                <a:close/>
              </a:path>
            </a:pathLst>
          </a:custGeom>
          <a:blipFill rotWithShape="1">
            <a:blip r:embed="rId8">
              <a:alphaModFix/>
            </a:blip>
            <a:stretch>
              <a:fillRect b="0" l="0" r="0" t="0"/>
            </a:stretch>
          </a:blipFill>
          <a:ln>
            <a:noFill/>
          </a:ln>
        </p:spPr>
      </p:sp>
      <p:grpSp>
        <p:nvGrpSpPr>
          <p:cNvPr id="329" name="Google Shape;329;p22"/>
          <p:cNvGrpSpPr/>
          <p:nvPr/>
        </p:nvGrpSpPr>
        <p:grpSpPr>
          <a:xfrm>
            <a:off x="1010944" y="7827582"/>
            <a:ext cx="5538386" cy="1006218"/>
            <a:chOff x="0" y="-28575"/>
            <a:chExt cx="1984800" cy="360600"/>
          </a:xfrm>
        </p:grpSpPr>
        <p:sp>
          <p:nvSpPr>
            <p:cNvPr id="330" name="Google Shape;330;p22"/>
            <p:cNvSpPr/>
            <p:nvPr/>
          </p:nvSpPr>
          <p:spPr>
            <a:xfrm>
              <a:off x="0" y="0"/>
              <a:ext cx="1984734" cy="331941"/>
            </a:xfrm>
            <a:custGeom>
              <a:rect b="b" l="l" r="r" t="t"/>
              <a:pathLst>
                <a:path extrusionOk="0" h="331941" w="1984734">
                  <a:moveTo>
                    <a:pt x="27959" y="0"/>
                  </a:moveTo>
                  <a:lnTo>
                    <a:pt x="1956775" y="0"/>
                  </a:lnTo>
                  <a:cubicBezTo>
                    <a:pt x="1964190" y="0"/>
                    <a:pt x="1971302" y="2946"/>
                    <a:pt x="1976545" y="8189"/>
                  </a:cubicBezTo>
                  <a:cubicBezTo>
                    <a:pt x="1981788" y="13432"/>
                    <a:pt x="1984734" y="20544"/>
                    <a:pt x="1984734" y="27959"/>
                  </a:cubicBezTo>
                  <a:lnTo>
                    <a:pt x="1984734" y="303982"/>
                  </a:lnTo>
                  <a:cubicBezTo>
                    <a:pt x="1984734" y="319423"/>
                    <a:pt x="1972216" y="331941"/>
                    <a:pt x="1956775" y="331941"/>
                  </a:cubicBezTo>
                  <a:lnTo>
                    <a:pt x="27959" y="331941"/>
                  </a:lnTo>
                  <a:cubicBezTo>
                    <a:pt x="12518" y="331941"/>
                    <a:pt x="0" y="319423"/>
                    <a:pt x="0" y="303982"/>
                  </a:cubicBezTo>
                  <a:lnTo>
                    <a:pt x="0" y="27959"/>
                  </a:lnTo>
                  <a:cubicBezTo>
                    <a:pt x="0" y="12518"/>
                    <a:pt x="12518" y="0"/>
                    <a:pt x="279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2"/>
            <p:cNvSpPr txBox="1"/>
            <p:nvPr/>
          </p:nvSpPr>
          <p:spPr>
            <a:xfrm>
              <a:off x="0" y="-28575"/>
              <a:ext cx="1984800" cy="360600"/>
            </a:xfrm>
            <a:prstGeom prst="rect">
              <a:avLst/>
            </a:prstGeom>
            <a:noFill/>
            <a:ln>
              <a:noFill/>
            </a:ln>
          </p:spPr>
          <p:txBody>
            <a:bodyPr anchorCtr="0" anchor="ctr" bIns="50800" lIns="50800" spcFirstLastPara="1" rIns="50800" wrap="square" tIns="50800">
              <a:noAutofit/>
            </a:bodyPr>
            <a:lstStyle/>
            <a:p>
              <a:pPr indent="0" lvl="0" marL="0" marR="0" rtl="0" algn="ctr">
                <a:lnSpc>
                  <a:spcPct val="12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2" name="Google Shape;332;p22"/>
          <p:cNvSpPr txBox="1"/>
          <p:nvPr/>
        </p:nvSpPr>
        <p:spPr>
          <a:xfrm>
            <a:off x="1514425" y="7979938"/>
            <a:ext cx="4531200" cy="692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1500" u="none" cap="none" strike="noStrike">
                <a:solidFill>
                  <a:srgbClr val="000000"/>
                </a:solidFill>
                <a:latin typeface="Nunito Sans"/>
                <a:ea typeface="Nunito Sans"/>
                <a:cs typeface="Nunito Sans"/>
                <a:sym typeface="Nunito Sans"/>
              </a:rPr>
              <a:t>“Phasellus at consectetur justo. Donec et vehicula mauris. Aliquam elementum egestas justo, non sollicitudin sapien euismod vel.”</a:t>
            </a:r>
            <a:endParaRPr sz="16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3DAD9"/>
        </a:solidFill>
      </p:bgPr>
    </p:bg>
    <p:spTree>
      <p:nvGrpSpPr>
        <p:cNvPr id="336" name="Shape 336"/>
        <p:cNvGrpSpPr/>
        <p:nvPr/>
      </p:nvGrpSpPr>
      <p:grpSpPr>
        <a:xfrm>
          <a:off x="0" y="0"/>
          <a:ext cx="0" cy="0"/>
          <a:chOff x="0" y="0"/>
          <a:chExt cx="0" cy="0"/>
        </a:xfrm>
      </p:grpSpPr>
      <p:sp>
        <p:nvSpPr>
          <p:cNvPr id="337" name="Google Shape;337;p23"/>
          <p:cNvSpPr/>
          <p:nvPr/>
        </p:nvSpPr>
        <p:spPr>
          <a:xfrm>
            <a:off x="756000" y="756000"/>
            <a:ext cx="6048000" cy="735446"/>
          </a:xfrm>
          <a:custGeom>
            <a:rect b="b" l="l" r="r" t="t"/>
            <a:pathLst>
              <a:path extrusionOk="0" h="263567" w="2167467">
                <a:moveTo>
                  <a:pt x="25602" y="0"/>
                </a:moveTo>
                <a:lnTo>
                  <a:pt x="2141865" y="0"/>
                </a:lnTo>
                <a:cubicBezTo>
                  <a:pt x="2156004" y="0"/>
                  <a:pt x="2167467" y="11462"/>
                  <a:pt x="2167467" y="25602"/>
                </a:cubicBezTo>
                <a:lnTo>
                  <a:pt x="2167467" y="237966"/>
                </a:lnTo>
                <a:cubicBezTo>
                  <a:pt x="2167467" y="252105"/>
                  <a:pt x="2156004" y="263567"/>
                  <a:pt x="2141865" y="263567"/>
                </a:cubicBezTo>
                <a:lnTo>
                  <a:pt x="25602" y="263567"/>
                </a:lnTo>
                <a:cubicBezTo>
                  <a:pt x="11462" y="263567"/>
                  <a:pt x="0" y="252105"/>
                  <a:pt x="0" y="237966"/>
                </a:cubicBezTo>
                <a:lnTo>
                  <a:pt x="0" y="25602"/>
                </a:lnTo>
                <a:cubicBezTo>
                  <a:pt x="0" y="11462"/>
                  <a:pt x="11462" y="0"/>
                  <a:pt x="25602" y="0"/>
                </a:cubicBezTo>
                <a:close/>
              </a:path>
            </a:pathLst>
          </a:custGeom>
          <a:solidFill>
            <a:srgbClr val="206F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3"/>
          <p:cNvSpPr txBox="1"/>
          <p:nvPr/>
        </p:nvSpPr>
        <p:spPr>
          <a:xfrm>
            <a:off x="756000" y="756001"/>
            <a:ext cx="6048000" cy="73530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rPr b="1" i="0" lang="en-US" sz="2800" u="none" cap="none" strike="noStrike">
                <a:solidFill>
                  <a:srgbClr val="FFFFFF"/>
                </a:solidFill>
                <a:latin typeface="Nunito Sans Black"/>
                <a:ea typeface="Nunito Sans Black"/>
                <a:cs typeface="Nunito Sans Black"/>
                <a:sym typeface="Nunito Sans Black"/>
              </a:rPr>
              <a:t>Resource Page</a:t>
            </a:r>
            <a:endParaRPr/>
          </a:p>
        </p:txBody>
      </p:sp>
      <p:grpSp>
        <p:nvGrpSpPr>
          <p:cNvPr id="339" name="Google Shape;339;p23"/>
          <p:cNvGrpSpPr/>
          <p:nvPr/>
        </p:nvGrpSpPr>
        <p:grpSpPr>
          <a:xfrm>
            <a:off x="756000" y="1629855"/>
            <a:ext cx="2932746" cy="3716145"/>
            <a:chOff x="0" y="-28575"/>
            <a:chExt cx="1051030" cy="1331783"/>
          </a:xfrm>
        </p:grpSpPr>
        <p:sp>
          <p:nvSpPr>
            <p:cNvPr id="340" name="Google Shape;340;p23"/>
            <p:cNvSpPr/>
            <p:nvPr/>
          </p:nvSpPr>
          <p:spPr>
            <a:xfrm>
              <a:off x="0" y="0"/>
              <a:ext cx="1051030" cy="1303208"/>
            </a:xfrm>
            <a:custGeom>
              <a:rect b="b" l="l" r="r" t="t"/>
              <a:pathLst>
                <a:path extrusionOk="0" h="1303208" w="1051030">
                  <a:moveTo>
                    <a:pt x="52796" y="0"/>
                  </a:moveTo>
                  <a:lnTo>
                    <a:pt x="998234" y="0"/>
                  </a:lnTo>
                  <a:cubicBezTo>
                    <a:pt x="1027392" y="0"/>
                    <a:pt x="1051030" y="23638"/>
                    <a:pt x="1051030" y="52796"/>
                  </a:cubicBezTo>
                  <a:lnTo>
                    <a:pt x="1051030" y="1250411"/>
                  </a:lnTo>
                  <a:cubicBezTo>
                    <a:pt x="1051030" y="1264414"/>
                    <a:pt x="1045468" y="1277843"/>
                    <a:pt x="1035566" y="1287744"/>
                  </a:cubicBezTo>
                  <a:cubicBezTo>
                    <a:pt x="1025665" y="1297645"/>
                    <a:pt x="1012236" y="1303208"/>
                    <a:pt x="998234" y="1303208"/>
                  </a:cubicBezTo>
                  <a:lnTo>
                    <a:pt x="52796" y="1303208"/>
                  </a:lnTo>
                  <a:cubicBezTo>
                    <a:pt x="38794" y="1303208"/>
                    <a:pt x="25365" y="1297645"/>
                    <a:pt x="15464" y="1287744"/>
                  </a:cubicBezTo>
                  <a:cubicBezTo>
                    <a:pt x="5562" y="1277843"/>
                    <a:pt x="0" y="1264414"/>
                    <a:pt x="0" y="1250411"/>
                  </a:cubicBezTo>
                  <a:lnTo>
                    <a:pt x="0" y="52796"/>
                  </a:lnTo>
                  <a:cubicBezTo>
                    <a:pt x="0" y="38794"/>
                    <a:pt x="5562" y="25365"/>
                    <a:pt x="15464" y="15464"/>
                  </a:cubicBezTo>
                  <a:cubicBezTo>
                    <a:pt x="25365" y="5562"/>
                    <a:pt x="38794" y="0"/>
                    <a:pt x="5279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3"/>
            <p:cNvSpPr txBox="1"/>
            <p:nvPr/>
          </p:nvSpPr>
          <p:spPr>
            <a:xfrm>
              <a:off x="0" y="-28575"/>
              <a:ext cx="1051030" cy="1331783"/>
            </a:xfrm>
            <a:prstGeom prst="rect">
              <a:avLst/>
            </a:prstGeom>
            <a:noFill/>
            <a:ln>
              <a:noFill/>
            </a:ln>
          </p:spPr>
          <p:txBody>
            <a:bodyPr anchorCtr="0" anchor="ctr" bIns="50800" lIns="50800" spcFirstLastPara="1" rIns="50800" wrap="square" tIns="50800">
              <a:noAutofit/>
            </a:bodyPr>
            <a:lstStyle/>
            <a:p>
              <a:pPr indent="0" lvl="0" marL="0" marR="0" rtl="0" algn="ctr">
                <a:lnSpc>
                  <a:spcPct val="12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2" name="Google Shape;342;p23"/>
          <p:cNvGrpSpPr/>
          <p:nvPr/>
        </p:nvGrpSpPr>
        <p:grpSpPr>
          <a:xfrm>
            <a:off x="3871254" y="1629855"/>
            <a:ext cx="2932746" cy="3716145"/>
            <a:chOff x="0" y="-28575"/>
            <a:chExt cx="1051030" cy="1331783"/>
          </a:xfrm>
        </p:grpSpPr>
        <p:sp>
          <p:nvSpPr>
            <p:cNvPr id="343" name="Google Shape;343;p23"/>
            <p:cNvSpPr/>
            <p:nvPr/>
          </p:nvSpPr>
          <p:spPr>
            <a:xfrm>
              <a:off x="0" y="0"/>
              <a:ext cx="1051030" cy="1303208"/>
            </a:xfrm>
            <a:custGeom>
              <a:rect b="b" l="l" r="r" t="t"/>
              <a:pathLst>
                <a:path extrusionOk="0" h="1303208" w="1051030">
                  <a:moveTo>
                    <a:pt x="52796" y="0"/>
                  </a:moveTo>
                  <a:lnTo>
                    <a:pt x="998234" y="0"/>
                  </a:lnTo>
                  <a:cubicBezTo>
                    <a:pt x="1027392" y="0"/>
                    <a:pt x="1051030" y="23638"/>
                    <a:pt x="1051030" y="52796"/>
                  </a:cubicBezTo>
                  <a:lnTo>
                    <a:pt x="1051030" y="1250411"/>
                  </a:lnTo>
                  <a:cubicBezTo>
                    <a:pt x="1051030" y="1264414"/>
                    <a:pt x="1045468" y="1277843"/>
                    <a:pt x="1035566" y="1287744"/>
                  </a:cubicBezTo>
                  <a:cubicBezTo>
                    <a:pt x="1025665" y="1297645"/>
                    <a:pt x="1012236" y="1303208"/>
                    <a:pt x="998234" y="1303208"/>
                  </a:cubicBezTo>
                  <a:lnTo>
                    <a:pt x="52796" y="1303208"/>
                  </a:lnTo>
                  <a:cubicBezTo>
                    <a:pt x="38794" y="1303208"/>
                    <a:pt x="25365" y="1297645"/>
                    <a:pt x="15464" y="1287744"/>
                  </a:cubicBezTo>
                  <a:cubicBezTo>
                    <a:pt x="5562" y="1277843"/>
                    <a:pt x="0" y="1264414"/>
                    <a:pt x="0" y="1250411"/>
                  </a:cubicBezTo>
                  <a:lnTo>
                    <a:pt x="0" y="52796"/>
                  </a:lnTo>
                  <a:cubicBezTo>
                    <a:pt x="0" y="38794"/>
                    <a:pt x="5562" y="25365"/>
                    <a:pt x="15464" y="15464"/>
                  </a:cubicBezTo>
                  <a:cubicBezTo>
                    <a:pt x="25365" y="5562"/>
                    <a:pt x="38794" y="0"/>
                    <a:pt x="5279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3"/>
            <p:cNvSpPr txBox="1"/>
            <p:nvPr/>
          </p:nvSpPr>
          <p:spPr>
            <a:xfrm>
              <a:off x="0" y="-28575"/>
              <a:ext cx="1051030" cy="1331783"/>
            </a:xfrm>
            <a:prstGeom prst="rect">
              <a:avLst/>
            </a:prstGeom>
            <a:noFill/>
            <a:ln>
              <a:noFill/>
            </a:ln>
          </p:spPr>
          <p:txBody>
            <a:bodyPr anchorCtr="0" anchor="ctr" bIns="50800" lIns="50800" spcFirstLastPara="1" rIns="50800" wrap="square" tIns="50800">
              <a:noAutofit/>
            </a:bodyPr>
            <a:lstStyle/>
            <a:p>
              <a:pPr indent="0" lvl="0" marL="0" marR="0" rtl="0" algn="ctr">
                <a:lnSpc>
                  <a:spcPct val="12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5" name="Google Shape;345;p23"/>
          <p:cNvGrpSpPr/>
          <p:nvPr/>
        </p:nvGrpSpPr>
        <p:grpSpPr>
          <a:xfrm>
            <a:off x="756000" y="5485341"/>
            <a:ext cx="6048000" cy="4450659"/>
            <a:chOff x="0" y="-28575"/>
            <a:chExt cx="2167467" cy="1595016"/>
          </a:xfrm>
        </p:grpSpPr>
        <p:sp>
          <p:nvSpPr>
            <p:cNvPr id="346" name="Google Shape;346;p23"/>
            <p:cNvSpPr/>
            <p:nvPr/>
          </p:nvSpPr>
          <p:spPr>
            <a:xfrm>
              <a:off x="0" y="0"/>
              <a:ext cx="2167467" cy="1566441"/>
            </a:xfrm>
            <a:custGeom>
              <a:rect b="b" l="l" r="r" t="t"/>
              <a:pathLst>
                <a:path extrusionOk="0" h="1566441" w="2167467">
                  <a:moveTo>
                    <a:pt x="25602" y="0"/>
                  </a:moveTo>
                  <a:lnTo>
                    <a:pt x="2141865" y="0"/>
                  </a:lnTo>
                  <a:cubicBezTo>
                    <a:pt x="2156004" y="0"/>
                    <a:pt x="2167467" y="11462"/>
                    <a:pt x="2167467" y="25602"/>
                  </a:cubicBezTo>
                  <a:lnTo>
                    <a:pt x="2167467" y="1540839"/>
                  </a:lnTo>
                  <a:cubicBezTo>
                    <a:pt x="2167467" y="1554979"/>
                    <a:pt x="2156004" y="1566441"/>
                    <a:pt x="2141865" y="1566441"/>
                  </a:cubicBezTo>
                  <a:lnTo>
                    <a:pt x="25602" y="1566441"/>
                  </a:lnTo>
                  <a:cubicBezTo>
                    <a:pt x="11462" y="1566441"/>
                    <a:pt x="0" y="1554979"/>
                    <a:pt x="0" y="1540839"/>
                  </a:cubicBezTo>
                  <a:lnTo>
                    <a:pt x="0" y="25602"/>
                  </a:lnTo>
                  <a:cubicBezTo>
                    <a:pt x="0" y="11462"/>
                    <a:pt x="11462" y="0"/>
                    <a:pt x="2560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3"/>
            <p:cNvSpPr txBox="1"/>
            <p:nvPr/>
          </p:nvSpPr>
          <p:spPr>
            <a:xfrm>
              <a:off x="0" y="-28575"/>
              <a:ext cx="2167467" cy="1595016"/>
            </a:xfrm>
            <a:prstGeom prst="rect">
              <a:avLst/>
            </a:prstGeom>
            <a:noFill/>
            <a:ln>
              <a:noFill/>
            </a:ln>
          </p:spPr>
          <p:txBody>
            <a:bodyPr anchorCtr="0" anchor="ctr" bIns="50800" lIns="50800" spcFirstLastPara="1" rIns="50800" wrap="square" tIns="50800">
              <a:noAutofit/>
            </a:bodyPr>
            <a:lstStyle/>
            <a:p>
              <a:pPr indent="0" lvl="0" marL="0" marR="0" rtl="0" algn="ctr">
                <a:lnSpc>
                  <a:spcPct val="12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8" name="Google Shape;348;p23"/>
          <p:cNvSpPr txBox="1"/>
          <p:nvPr/>
        </p:nvSpPr>
        <p:spPr>
          <a:xfrm>
            <a:off x="1533858" y="2066133"/>
            <a:ext cx="1377031" cy="31810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2400" u="none" cap="none" strike="noStrike">
                <a:solidFill>
                  <a:srgbClr val="206F6E"/>
                </a:solidFill>
                <a:latin typeface="Nunito Sans Black"/>
                <a:ea typeface="Nunito Sans Black"/>
                <a:cs typeface="Nunito Sans Black"/>
                <a:sym typeface="Nunito Sans Black"/>
              </a:rPr>
              <a:t>Fonts</a:t>
            </a:r>
            <a:endParaRPr/>
          </a:p>
        </p:txBody>
      </p:sp>
      <p:sp>
        <p:nvSpPr>
          <p:cNvPr id="349" name="Google Shape;349;p23"/>
          <p:cNvSpPr txBox="1"/>
          <p:nvPr/>
        </p:nvSpPr>
        <p:spPr>
          <a:xfrm>
            <a:off x="4649112" y="2066133"/>
            <a:ext cx="1377031" cy="31810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2400" u="none" cap="none" strike="noStrike">
                <a:solidFill>
                  <a:srgbClr val="206F6E"/>
                </a:solidFill>
                <a:latin typeface="Nunito Sans Black"/>
                <a:ea typeface="Nunito Sans Black"/>
                <a:cs typeface="Nunito Sans Black"/>
                <a:sym typeface="Nunito Sans Black"/>
              </a:rPr>
              <a:t>Colors</a:t>
            </a:r>
            <a:endParaRPr/>
          </a:p>
        </p:txBody>
      </p:sp>
      <p:sp>
        <p:nvSpPr>
          <p:cNvPr id="350" name="Google Shape;350;p23"/>
          <p:cNvSpPr txBox="1"/>
          <p:nvPr/>
        </p:nvSpPr>
        <p:spPr>
          <a:xfrm>
            <a:off x="2390810" y="5933686"/>
            <a:ext cx="2778381" cy="31810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2400" u="none" cap="none" strike="noStrike">
                <a:solidFill>
                  <a:srgbClr val="206F6E"/>
                </a:solidFill>
                <a:latin typeface="Nunito Sans Black"/>
                <a:ea typeface="Nunito Sans Black"/>
                <a:cs typeface="Nunito Sans Black"/>
                <a:sym typeface="Nunito Sans Black"/>
              </a:rPr>
              <a:t>Design Elements</a:t>
            </a:r>
            <a:endParaRPr/>
          </a:p>
        </p:txBody>
      </p:sp>
      <p:grpSp>
        <p:nvGrpSpPr>
          <p:cNvPr id="351" name="Google Shape;351;p23"/>
          <p:cNvGrpSpPr/>
          <p:nvPr/>
        </p:nvGrpSpPr>
        <p:grpSpPr>
          <a:xfrm>
            <a:off x="4231877" y="2692768"/>
            <a:ext cx="561580" cy="561580"/>
            <a:chOff x="0" y="0"/>
            <a:chExt cx="812800" cy="812800"/>
          </a:xfrm>
        </p:grpSpPr>
        <p:sp>
          <p:nvSpPr>
            <p:cNvPr id="352" name="Google Shape;352;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3DA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2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4" name="Google Shape;354;p23"/>
          <p:cNvGrpSpPr/>
          <p:nvPr/>
        </p:nvGrpSpPr>
        <p:grpSpPr>
          <a:xfrm>
            <a:off x="4231877" y="3820833"/>
            <a:ext cx="561580" cy="561580"/>
            <a:chOff x="0" y="0"/>
            <a:chExt cx="812800" cy="812800"/>
          </a:xfrm>
        </p:grpSpPr>
        <p:sp>
          <p:nvSpPr>
            <p:cNvPr id="355" name="Google Shape;355;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4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2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7" name="Google Shape;357;p23"/>
          <p:cNvGrpSpPr/>
          <p:nvPr/>
        </p:nvGrpSpPr>
        <p:grpSpPr>
          <a:xfrm>
            <a:off x="5061786" y="2692768"/>
            <a:ext cx="561580" cy="561580"/>
            <a:chOff x="0" y="0"/>
            <a:chExt cx="812800" cy="812800"/>
          </a:xfrm>
        </p:grpSpPr>
        <p:sp>
          <p:nvSpPr>
            <p:cNvPr id="358" name="Google Shape;358;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96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2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0" name="Google Shape;360;p23"/>
          <p:cNvGrpSpPr/>
          <p:nvPr/>
        </p:nvGrpSpPr>
        <p:grpSpPr>
          <a:xfrm>
            <a:off x="5061786" y="3820833"/>
            <a:ext cx="561580" cy="561580"/>
            <a:chOff x="0" y="0"/>
            <a:chExt cx="812800" cy="812800"/>
          </a:xfrm>
        </p:grpSpPr>
        <p:sp>
          <p:nvSpPr>
            <p:cNvPr id="361" name="Google Shape;361;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C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2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3" name="Google Shape;363;p23"/>
          <p:cNvGrpSpPr/>
          <p:nvPr/>
        </p:nvGrpSpPr>
        <p:grpSpPr>
          <a:xfrm>
            <a:off x="5892710" y="2692768"/>
            <a:ext cx="561580" cy="561580"/>
            <a:chOff x="0" y="0"/>
            <a:chExt cx="812800" cy="812800"/>
          </a:xfrm>
        </p:grpSpPr>
        <p:sp>
          <p:nvSpPr>
            <p:cNvPr id="364" name="Google Shape;364;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06F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2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6" name="Google Shape;366;p23"/>
          <p:cNvGrpSpPr/>
          <p:nvPr/>
        </p:nvGrpSpPr>
        <p:grpSpPr>
          <a:xfrm>
            <a:off x="5892710" y="3820833"/>
            <a:ext cx="561580" cy="561580"/>
            <a:chOff x="0" y="0"/>
            <a:chExt cx="812800" cy="812800"/>
          </a:xfrm>
        </p:grpSpPr>
        <p:sp>
          <p:nvSpPr>
            <p:cNvPr id="367" name="Google Shape;367;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F57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2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9" name="Google Shape;369;p23"/>
          <p:cNvSpPr txBox="1"/>
          <p:nvPr/>
        </p:nvSpPr>
        <p:spPr>
          <a:xfrm>
            <a:off x="4149527" y="3356047"/>
            <a:ext cx="726281" cy="18856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200" u="none" cap="none" strike="noStrike">
                <a:solidFill>
                  <a:srgbClr val="202424"/>
                </a:solidFill>
                <a:latin typeface="Nunito Sans"/>
                <a:ea typeface="Nunito Sans"/>
                <a:cs typeface="Nunito Sans"/>
                <a:sym typeface="Nunito Sans"/>
              </a:rPr>
              <a:t>#B3DAD9</a:t>
            </a:r>
            <a:endParaRPr/>
          </a:p>
        </p:txBody>
      </p:sp>
      <p:sp>
        <p:nvSpPr>
          <p:cNvPr id="370" name="Google Shape;370;p23"/>
          <p:cNvSpPr txBox="1"/>
          <p:nvPr/>
        </p:nvSpPr>
        <p:spPr>
          <a:xfrm>
            <a:off x="1964652" y="2801965"/>
            <a:ext cx="515441" cy="18856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200" u="none" cap="none" strike="noStrike">
                <a:solidFill>
                  <a:srgbClr val="202424"/>
                </a:solidFill>
                <a:latin typeface="Nunito Sans"/>
                <a:ea typeface="Nunito Sans"/>
                <a:cs typeface="Nunito Sans"/>
                <a:sym typeface="Nunito Sans"/>
              </a:rPr>
              <a:t>TITLES</a:t>
            </a:r>
            <a:endParaRPr/>
          </a:p>
        </p:txBody>
      </p:sp>
      <p:sp>
        <p:nvSpPr>
          <p:cNvPr id="371" name="Google Shape;371;p23"/>
          <p:cNvSpPr txBox="1"/>
          <p:nvPr/>
        </p:nvSpPr>
        <p:spPr>
          <a:xfrm>
            <a:off x="1770349" y="4141179"/>
            <a:ext cx="904048" cy="18856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200" u="none" cap="none" strike="noStrike">
                <a:solidFill>
                  <a:srgbClr val="202424"/>
                </a:solidFill>
                <a:latin typeface="Nunito Sans"/>
                <a:ea typeface="Nunito Sans"/>
                <a:cs typeface="Nunito Sans"/>
                <a:sym typeface="Nunito Sans"/>
              </a:rPr>
              <a:t>BODY COPY</a:t>
            </a:r>
            <a:endParaRPr/>
          </a:p>
        </p:txBody>
      </p:sp>
      <p:sp>
        <p:nvSpPr>
          <p:cNvPr id="372" name="Google Shape;372;p23"/>
          <p:cNvSpPr txBox="1"/>
          <p:nvPr/>
        </p:nvSpPr>
        <p:spPr>
          <a:xfrm>
            <a:off x="4186073" y="4484112"/>
            <a:ext cx="653190" cy="18856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200" u="none" cap="none" strike="noStrike">
                <a:solidFill>
                  <a:srgbClr val="202424"/>
                </a:solidFill>
                <a:latin typeface="Nunito Sans"/>
                <a:ea typeface="Nunito Sans"/>
                <a:cs typeface="Nunito Sans"/>
                <a:sym typeface="Nunito Sans"/>
              </a:rPr>
              <a:t>#FFD483</a:t>
            </a:r>
            <a:endParaRPr/>
          </a:p>
        </p:txBody>
      </p:sp>
      <p:sp>
        <p:nvSpPr>
          <p:cNvPr id="373" name="Google Shape;373;p23"/>
          <p:cNvSpPr txBox="1"/>
          <p:nvPr/>
        </p:nvSpPr>
        <p:spPr>
          <a:xfrm>
            <a:off x="4979437" y="3356050"/>
            <a:ext cx="726300" cy="1848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200" u="none" cap="none" strike="noStrike">
                <a:solidFill>
                  <a:srgbClr val="202424"/>
                </a:solidFill>
                <a:latin typeface="Nunito Sans"/>
                <a:ea typeface="Nunito Sans"/>
                <a:cs typeface="Nunito Sans"/>
                <a:sym typeface="Nunito Sans"/>
              </a:rPr>
              <a:t>#369694</a:t>
            </a:r>
            <a:endParaRPr/>
          </a:p>
        </p:txBody>
      </p:sp>
      <p:sp>
        <p:nvSpPr>
          <p:cNvPr id="374" name="Google Shape;374;p23"/>
          <p:cNvSpPr txBox="1"/>
          <p:nvPr/>
        </p:nvSpPr>
        <p:spPr>
          <a:xfrm>
            <a:off x="5006969" y="4484112"/>
            <a:ext cx="671215" cy="18856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200" u="none" cap="none" strike="noStrike">
                <a:solidFill>
                  <a:srgbClr val="202424"/>
                </a:solidFill>
                <a:latin typeface="Nunito Sans"/>
                <a:ea typeface="Nunito Sans"/>
                <a:cs typeface="Nunito Sans"/>
                <a:sym typeface="Nunito Sans"/>
              </a:rPr>
              <a:t>#FFDCE4</a:t>
            </a:r>
            <a:endParaRPr/>
          </a:p>
        </p:txBody>
      </p:sp>
      <p:sp>
        <p:nvSpPr>
          <p:cNvPr id="375" name="Google Shape;375;p23"/>
          <p:cNvSpPr txBox="1"/>
          <p:nvPr/>
        </p:nvSpPr>
        <p:spPr>
          <a:xfrm>
            <a:off x="5778550" y="3356050"/>
            <a:ext cx="789900" cy="1848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200" u="none" cap="none" strike="noStrike">
                <a:solidFill>
                  <a:srgbClr val="202424"/>
                </a:solidFill>
                <a:latin typeface="Nunito Sans"/>
                <a:ea typeface="Nunito Sans"/>
                <a:cs typeface="Nunito Sans"/>
                <a:sym typeface="Nunito Sans"/>
              </a:rPr>
              <a:t>#206F6E</a:t>
            </a:r>
            <a:endParaRPr/>
          </a:p>
        </p:txBody>
      </p:sp>
      <p:sp>
        <p:nvSpPr>
          <p:cNvPr id="376" name="Google Shape;376;p23"/>
          <p:cNvSpPr txBox="1"/>
          <p:nvPr/>
        </p:nvSpPr>
        <p:spPr>
          <a:xfrm>
            <a:off x="5721475" y="4484100"/>
            <a:ext cx="903900" cy="1848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200" u="none" cap="none" strike="noStrike">
                <a:solidFill>
                  <a:srgbClr val="202424"/>
                </a:solidFill>
                <a:latin typeface="Nunito Sans"/>
                <a:ea typeface="Nunito Sans"/>
                <a:cs typeface="Nunito Sans"/>
                <a:sym typeface="Nunito Sans"/>
              </a:rPr>
              <a:t>#DF5745</a:t>
            </a:r>
            <a:endParaRPr/>
          </a:p>
        </p:txBody>
      </p:sp>
      <p:sp>
        <p:nvSpPr>
          <p:cNvPr id="377" name="Google Shape;377;p23"/>
          <p:cNvSpPr/>
          <p:nvPr/>
        </p:nvSpPr>
        <p:spPr>
          <a:xfrm>
            <a:off x="2913280" y="8069394"/>
            <a:ext cx="1275839" cy="1545620"/>
          </a:xfrm>
          <a:custGeom>
            <a:rect b="b" l="l" r="r" t="t"/>
            <a:pathLst>
              <a:path extrusionOk="0" h="1545620" w="1275839">
                <a:moveTo>
                  <a:pt x="0" y="0"/>
                </a:moveTo>
                <a:lnTo>
                  <a:pt x="1275839" y="0"/>
                </a:lnTo>
                <a:lnTo>
                  <a:pt x="1275839" y="1545620"/>
                </a:lnTo>
                <a:lnTo>
                  <a:pt x="0" y="1545620"/>
                </a:lnTo>
                <a:lnTo>
                  <a:pt x="0" y="0"/>
                </a:lnTo>
                <a:close/>
              </a:path>
            </a:pathLst>
          </a:custGeom>
          <a:blipFill rotWithShape="1">
            <a:blip r:embed="rId3">
              <a:alphaModFix/>
            </a:blip>
            <a:stretch>
              <a:fillRect b="0" l="0" r="0" t="0"/>
            </a:stretch>
          </a:blipFill>
          <a:ln>
            <a:noFill/>
          </a:ln>
        </p:spPr>
      </p:sp>
      <p:sp>
        <p:nvSpPr>
          <p:cNvPr id="378" name="Google Shape;378;p23"/>
          <p:cNvSpPr/>
          <p:nvPr/>
        </p:nvSpPr>
        <p:spPr>
          <a:xfrm>
            <a:off x="1509274" y="6366087"/>
            <a:ext cx="1520025" cy="1592407"/>
          </a:xfrm>
          <a:custGeom>
            <a:rect b="b" l="l" r="r" t="t"/>
            <a:pathLst>
              <a:path extrusionOk="0" h="1592407" w="1520025">
                <a:moveTo>
                  <a:pt x="0" y="0"/>
                </a:moveTo>
                <a:lnTo>
                  <a:pt x="1520025" y="0"/>
                </a:lnTo>
                <a:lnTo>
                  <a:pt x="1520025" y="1592407"/>
                </a:lnTo>
                <a:lnTo>
                  <a:pt x="0" y="1592407"/>
                </a:lnTo>
                <a:lnTo>
                  <a:pt x="0" y="0"/>
                </a:lnTo>
                <a:close/>
              </a:path>
            </a:pathLst>
          </a:custGeom>
          <a:blipFill rotWithShape="1">
            <a:blip r:embed="rId4">
              <a:alphaModFix/>
            </a:blip>
            <a:stretch>
              <a:fillRect b="0" l="0" r="0" t="0"/>
            </a:stretch>
          </a:blipFill>
          <a:ln>
            <a:noFill/>
          </a:ln>
        </p:spPr>
      </p:sp>
      <p:sp>
        <p:nvSpPr>
          <p:cNvPr id="379" name="Google Shape;379;p23"/>
          <p:cNvSpPr/>
          <p:nvPr/>
        </p:nvSpPr>
        <p:spPr>
          <a:xfrm>
            <a:off x="4558687" y="6367115"/>
            <a:ext cx="1492039" cy="1590352"/>
          </a:xfrm>
          <a:custGeom>
            <a:rect b="b" l="l" r="r" t="t"/>
            <a:pathLst>
              <a:path extrusionOk="0" h="1590352" w="1492039">
                <a:moveTo>
                  <a:pt x="0" y="0"/>
                </a:moveTo>
                <a:lnTo>
                  <a:pt x="1492039" y="0"/>
                </a:lnTo>
                <a:lnTo>
                  <a:pt x="1492039" y="1590352"/>
                </a:lnTo>
                <a:lnTo>
                  <a:pt x="0" y="1590352"/>
                </a:lnTo>
                <a:lnTo>
                  <a:pt x="0" y="0"/>
                </a:lnTo>
                <a:close/>
              </a:path>
            </a:pathLst>
          </a:custGeom>
          <a:blipFill rotWithShape="1">
            <a:blip r:embed="rId5">
              <a:alphaModFix/>
            </a:blip>
            <a:stretch>
              <a:fillRect b="0" l="0" r="0" t="0"/>
            </a:stretch>
          </a:blipFill>
          <a:ln>
            <a:noFill/>
          </a:ln>
        </p:spPr>
      </p:sp>
      <p:sp>
        <p:nvSpPr>
          <p:cNvPr id="380" name="Google Shape;380;p23"/>
          <p:cNvSpPr/>
          <p:nvPr/>
        </p:nvSpPr>
        <p:spPr>
          <a:xfrm>
            <a:off x="4398852" y="8166297"/>
            <a:ext cx="1804607" cy="1351814"/>
          </a:xfrm>
          <a:custGeom>
            <a:rect b="b" l="l" r="r" t="t"/>
            <a:pathLst>
              <a:path extrusionOk="0" h="1351814" w="1804607">
                <a:moveTo>
                  <a:pt x="0" y="0"/>
                </a:moveTo>
                <a:lnTo>
                  <a:pt x="1804607" y="0"/>
                </a:lnTo>
                <a:lnTo>
                  <a:pt x="1804607" y="1351815"/>
                </a:lnTo>
                <a:lnTo>
                  <a:pt x="0" y="1351815"/>
                </a:lnTo>
                <a:lnTo>
                  <a:pt x="0" y="0"/>
                </a:lnTo>
                <a:close/>
              </a:path>
            </a:pathLst>
          </a:custGeom>
          <a:blipFill rotWithShape="1">
            <a:blip r:embed="rId6">
              <a:alphaModFix/>
            </a:blip>
            <a:stretch>
              <a:fillRect b="0" l="0" r="0" t="0"/>
            </a:stretch>
          </a:blipFill>
          <a:ln>
            <a:noFill/>
          </a:ln>
        </p:spPr>
      </p:sp>
      <p:sp>
        <p:nvSpPr>
          <p:cNvPr id="381" name="Google Shape;381;p23"/>
          <p:cNvSpPr/>
          <p:nvPr/>
        </p:nvSpPr>
        <p:spPr>
          <a:xfrm>
            <a:off x="1356541" y="8172375"/>
            <a:ext cx="1347006" cy="1339659"/>
          </a:xfrm>
          <a:custGeom>
            <a:rect b="b" l="l" r="r" t="t"/>
            <a:pathLst>
              <a:path extrusionOk="0" h="1339659" w="1347006">
                <a:moveTo>
                  <a:pt x="0" y="0"/>
                </a:moveTo>
                <a:lnTo>
                  <a:pt x="1347007" y="0"/>
                </a:lnTo>
                <a:lnTo>
                  <a:pt x="1347007" y="1339659"/>
                </a:lnTo>
                <a:lnTo>
                  <a:pt x="0" y="1339659"/>
                </a:lnTo>
                <a:lnTo>
                  <a:pt x="0" y="0"/>
                </a:lnTo>
                <a:close/>
              </a:path>
            </a:pathLst>
          </a:custGeom>
          <a:blipFill rotWithShape="1">
            <a:blip r:embed="rId7">
              <a:alphaModFix/>
            </a:blip>
            <a:stretch>
              <a:fillRect b="0" l="0" r="0" t="0"/>
            </a:stretch>
          </a:blipFill>
          <a:ln>
            <a:noFill/>
          </a:ln>
        </p:spPr>
      </p:sp>
      <p:sp>
        <p:nvSpPr>
          <p:cNvPr id="382" name="Google Shape;382;p23"/>
          <p:cNvSpPr/>
          <p:nvPr/>
        </p:nvSpPr>
        <p:spPr>
          <a:xfrm>
            <a:off x="3267584" y="6453614"/>
            <a:ext cx="1072035" cy="1417354"/>
          </a:xfrm>
          <a:custGeom>
            <a:rect b="b" l="l" r="r" t="t"/>
            <a:pathLst>
              <a:path extrusionOk="0" h="1417354" w="1072035">
                <a:moveTo>
                  <a:pt x="0" y="0"/>
                </a:moveTo>
                <a:lnTo>
                  <a:pt x="1072035" y="0"/>
                </a:lnTo>
                <a:lnTo>
                  <a:pt x="1072035" y="1417354"/>
                </a:lnTo>
                <a:lnTo>
                  <a:pt x="0" y="1417354"/>
                </a:lnTo>
                <a:lnTo>
                  <a:pt x="0" y="0"/>
                </a:lnTo>
                <a:close/>
              </a:path>
            </a:pathLst>
          </a:custGeom>
          <a:blipFill rotWithShape="1">
            <a:blip r:embed="rId8">
              <a:alphaModFix/>
            </a:blip>
            <a:stretch>
              <a:fillRect b="0" l="0" r="0" t="0"/>
            </a:stretch>
          </a:blipFill>
          <a:ln>
            <a:noFill/>
          </a:ln>
        </p:spPr>
      </p:sp>
      <p:sp>
        <p:nvSpPr>
          <p:cNvPr id="383" name="Google Shape;383;p23"/>
          <p:cNvSpPr txBox="1"/>
          <p:nvPr/>
        </p:nvSpPr>
        <p:spPr>
          <a:xfrm>
            <a:off x="1042249" y="4415465"/>
            <a:ext cx="2360249" cy="257208"/>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Nunito Sans"/>
                <a:ea typeface="Nunito Sans"/>
                <a:cs typeface="Nunito Sans"/>
                <a:sym typeface="Nunito Sans"/>
              </a:rPr>
              <a:t>Nunito Sans Regular, Bold</a:t>
            </a:r>
            <a:endParaRPr/>
          </a:p>
        </p:txBody>
      </p:sp>
      <p:sp>
        <p:nvSpPr>
          <p:cNvPr id="384" name="Google Shape;384;p23"/>
          <p:cNvSpPr txBox="1"/>
          <p:nvPr/>
        </p:nvSpPr>
        <p:spPr>
          <a:xfrm>
            <a:off x="1299473" y="3442713"/>
            <a:ext cx="1845800" cy="280736"/>
          </a:xfrm>
          <a:prstGeom prst="rect">
            <a:avLst/>
          </a:prstGeom>
          <a:noFill/>
          <a:ln>
            <a:noFill/>
          </a:ln>
        </p:spPr>
        <p:txBody>
          <a:bodyPr anchorCtr="0" anchor="t" bIns="0" lIns="0" spcFirstLastPara="1" rIns="0" wrap="square" tIns="0">
            <a:spAutoFit/>
          </a:bodyPr>
          <a:lstStyle/>
          <a:p>
            <a:pPr indent="0" lvl="0" marL="0" marR="0" rtl="0" algn="ctr">
              <a:lnSpc>
                <a:spcPct val="140023"/>
              </a:lnSpc>
              <a:spcBef>
                <a:spcPts val="0"/>
              </a:spcBef>
              <a:spcAft>
                <a:spcPts val="0"/>
              </a:spcAft>
              <a:buNone/>
            </a:pPr>
            <a:r>
              <a:rPr b="1" i="0" lang="en-US" sz="1699" u="none" cap="none" strike="noStrike">
                <a:solidFill>
                  <a:srgbClr val="000000"/>
                </a:solidFill>
                <a:latin typeface="Nunito Sans"/>
                <a:ea typeface="Nunito Sans"/>
                <a:cs typeface="Nunito Sans"/>
                <a:sym typeface="Nunito Sans"/>
              </a:rPr>
              <a:t>Nunito Sans Black</a:t>
            </a:r>
            <a:endParaRPr/>
          </a:p>
        </p:txBody>
      </p:sp>
      <p:sp>
        <p:nvSpPr>
          <p:cNvPr id="385" name="Google Shape;385;p23"/>
          <p:cNvSpPr txBox="1"/>
          <p:nvPr/>
        </p:nvSpPr>
        <p:spPr>
          <a:xfrm>
            <a:off x="931550" y="3076250"/>
            <a:ext cx="2581800" cy="261600"/>
          </a:xfrm>
          <a:prstGeom prst="rect">
            <a:avLst/>
          </a:prstGeom>
          <a:noFill/>
          <a:ln>
            <a:noFill/>
          </a:ln>
        </p:spPr>
        <p:txBody>
          <a:bodyPr anchorCtr="0" anchor="t" bIns="0" lIns="0" spcFirstLastPara="1" rIns="0" wrap="square" tIns="0">
            <a:spAutoFit/>
          </a:bodyPr>
          <a:lstStyle/>
          <a:p>
            <a:pPr indent="0" lvl="0" marL="0" marR="0" rtl="0" algn="ctr">
              <a:lnSpc>
                <a:spcPct val="140023"/>
              </a:lnSpc>
              <a:spcBef>
                <a:spcPts val="0"/>
              </a:spcBef>
              <a:spcAft>
                <a:spcPts val="0"/>
              </a:spcAft>
              <a:buNone/>
            </a:pPr>
            <a:r>
              <a:rPr b="0" i="0" lang="en-US" sz="1699" u="none" cap="none" strike="noStrike">
                <a:solidFill>
                  <a:srgbClr val="000000"/>
                </a:solidFill>
                <a:latin typeface="Playwrite US Trad"/>
                <a:ea typeface="Playwrite US Trad"/>
                <a:cs typeface="Playwrite US Trad"/>
                <a:sym typeface="Playwrite US Trad"/>
              </a:rPr>
              <a:t>Playwrite US Trad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3DAD9"/>
        </a:solidFill>
      </p:bgPr>
    </p:bg>
    <p:spTree>
      <p:nvGrpSpPr>
        <p:cNvPr id="389" name="Shape 389"/>
        <p:cNvGrpSpPr/>
        <p:nvPr/>
      </p:nvGrpSpPr>
      <p:grpSpPr>
        <a:xfrm>
          <a:off x="0" y="0"/>
          <a:ext cx="0" cy="0"/>
          <a:chOff x="0" y="0"/>
          <a:chExt cx="0" cy="0"/>
        </a:xfrm>
      </p:grpSpPr>
      <p:grpSp>
        <p:nvGrpSpPr>
          <p:cNvPr id="390" name="Google Shape;390;p24"/>
          <p:cNvGrpSpPr/>
          <p:nvPr/>
        </p:nvGrpSpPr>
        <p:grpSpPr>
          <a:xfrm>
            <a:off x="756000" y="676266"/>
            <a:ext cx="6048000" cy="9259734"/>
            <a:chOff x="0" y="-28575"/>
            <a:chExt cx="2167467" cy="3318480"/>
          </a:xfrm>
        </p:grpSpPr>
        <p:sp>
          <p:nvSpPr>
            <p:cNvPr id="391" name="Google Shape;391;p24"/>
            <p:cNvSpPr/>
            <p:nvPr/>
          </p:nvSpPr>
          <p:spPr>
            <a:xfrm>
              <a:off x="0" y="0"/>
              <a:ext cx="2167467" cy="3289905"/>
            </a:xfrm>
            <a:custGeom>
              <a:rect b="b" l="l" r="r" t="t"/>
              <a:pathLst>
                <a:path extrusionOk="0" h="3289905" w="2167467">
                  <a:moveTo>
                    <a:pt x="25602" y="0"/>
                  </a:moveTo>
                  <a:lnTo>
                    <a:pt x="2141865" y="0"/>
                  </a:lnTo>
                  <a:cubicBezTo>
                    <a:pt x="2156004" y="0"/>
                    <a:pt x="2167467" y="11462"/>
                    <a:pt x="2167467" y="25602"/>
                  </a:cubicBezTo>
                  <a:lnTo>
                    <a:pt x="2167467" y="3264303"/>
                  </a:lnTo>
                  <a:cubicBezTo>
                    <a:pt x="2167467" y="3278443"/>
                    <a:pt x="2156004" y="3289905"/>
                    <a:pt x="2141865" y="3289905"/>
                  </a:cubicBezTo>
                  <a:lnTo>
                    <a:pt x="25602" y="3289905"/>
                  </a:lnTo>
                  <a:cubicBezTo>
                    <a:pt x="11462" y="3289905"/>
                    <a:pt x="0" y="3278443"/>
                    <a:pt x="0" y="3264303"/>
                  </a:cubicBezTo>
                  <a:lnTo>
                    <a:pt x="0" y="25602"/>
                  </a:lnTo>
                  <a:cubicBezTo>
                    <a:pt x="0" y="11462"/>
                    <a:pt x="11462" y="0"/>
                    <a:pt x="2560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4"/>
            <p:cNvSpPr txBox="1"/>
            <p:nvPr/>
          </p:nvSpPr>
          <p:spPr>
            <a:xfrm>
              <a:off x="0" y="-28575"/>
              <a:ext cx="2167467" cy="3318480"/>
            </a:xfrm>
            <a:prstGeom prst="rect">
              <a:avLst/>
            </a:prstGeom>
            <a:noFill/>
            <a:ln>
              <a:noFill/>
            </a:ln>
          </p:spPr>
          <p:txBody>
            <a:bodyPr anchorCtr="0" anchor="ctr" bIns="50800" lIns="50800" spcFirstLastPara="1" rIns="50800" wrap="square" tIns="50800">
              <a:noAutofit/>
            </a:bodyPr>
            <a:lstStyle/>
            <a:p>
              <a:pPr indent="0" lvl="0" marL="0" marR="0" rtl="0" algn="ctr">
                <a:lnSpc>
                  <a:spcPct val="12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3" name="Google Shape;393;p24"/>
          <p:cNvSpPr txBox="1"/>
          <p:nvPr/>
        </p:nvSpPr>
        <p:spPr>
          <a:xfrm>
            <a:off x="1546050" y="2948650"/>
            <a:ext cx="4458600" cy="5232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US" sz="1700" u="none" cap="none" strike="noStrike">
                <a:solidFill>
                  <a:srgbClr val="000000"/>
                </a:solidFill>
                <a:latin typeface="Nunito Sans"/>
                <a:ea typeface="Nunito Sans"/>
                <a:cs typeface="Nunito Sans"/>
                <a:sym typeface="Nunito Sans"/>
              </a:rPr>
              <a:t>This worksheet template is free for everyone to use, thanks to the following:</a:t>
            </a:r>
            <a:endParaRPr/>
          </a:p>
        </p:txBody>
      </p:sp>
      <p:sp>
        <p:nvSpPr>
          <p:cNvPr id="394" name="Google Shape;394;p24"/>
          <p:cNvSpPr txBox="1"/>
          <p:nvPr/>
        </p:nvSpPr>
        <p:spPr>
          <a:xfrm>
            <a:off x="1999964" y="7649350"/>
            <a:ext cx="3560100" cy="954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099" u="none" cap="none" strike="noStrike">
                <a:solidFill>
                  <a:srgbClr val="206F6E"/>
                </a:solidFill>
                <a:latin typeface="Nunito Sans Black"/>
                <a:ea typeface="Nunito Sans Black"/>
                <a:cs typeface="Nunito Sans Black"/>
                <a:sym typeface="Nunito Sans Black"/>
              </a:rPr>
              <a:t>HAPPY</a:t>
            </a:r>
            <a:endParaRPr/>
          </a:p>
          <a:p>
            <a:pPr indent="0" lvl="1" marL="0" marR="0" rtl="0" algn="ctr">
              <a:lnSpc>
                <a:spcPct val="100000"/>
              </a:lnSpc>
              <a:spcBef>
                <a:spcPts val="0"/>
              </a:spcBef>
              <a:spcAft>
                <a:spcPts val="0"/>
              </a:spcAft>
              <a:buNone/>
            </a:pPr>
            <a:r>
              <a:rPr b="1" i="0" lang="en-US" sz="3099" u="none" cap="none" strike="noStrike">
                <a:solidFill>
                  <a:srgbClr val="206F6E"/>
                </a:solidFill>
                <a:latin typeface="Nunito Sans Black"/>
                <a:ea typeface="Nunito Sans Black"/>
                <a:cs typeface="Nunito Sans Black"/>
                <a:sym typeface="Nunito Sans Black"/>
              </a:rPr>
              <a:t>DESIGNING!</a:t>
            </a:r>
            <a:endParaRPr/>
          </a:p>
        </p:txBody>
      </p:sp>
      <p:sp>
        <p:nvSpPr>
          <p:cNvPr id="395" name="Google Shape;395;p24"/>
          <p:cNvSpPr txBox="1"/>
          <p:nvPr/>
        </p:nvSpPr>
        <p:spPr>
          <a:xfrm>
            <a:off x="1786463" y="5398723"/>
            <a:ext cx="3977587" cy="247617"/>
          </a:xfrm>
          <a:prstGeom prst="rect">
            <a:avLst/>
          </a:prstGeom>
          <a:noFill/>
          <a:ln>
            <a:noFill/>
          </a:ln>
        </p:spPr>
        <p:txBody>
          <a:bodyPr anchorCtr="0" anchor="t" bIns="0" lIns="0" spcFirstLastPara="1" rIns="0" wrap="square" tIns="0">
            <a:spAutoFit/>
          </a:bodyPr>
          <a:lstStyle/>
          <a:p>
            <a:pPr indent="0" lvl="1" marL="0" marR="0" rtl="0" algn="ctr">
              <a:lnSpc>
                <a:spcPct val="120000"/>
              </a:lnSpc>
              <a:spcBef>
                <a:spcPts val="0"/>
              </a:spcBef>
              <a:spcAft>
                <a:spcPts val="0"/>
              </a:spcAft>
              <a:buNone/>
            </a:pPr>
            <a:r>
              <a:rPr b="0" i="0" lang="en-US" sz="1700" u="none" cap="none" strike="noStrike">
                <a:solidFill>
                  <a:srgbClr val="000000"/>
                </a:solidFill>
                <a:latin typeface="Nunito Sans"/>
                <a:ea typeface="Nunito Sans"/>
                <a:cs typeface="Nunito Sans"/>
                <a:sym typeface="Nunito Sans"/>
              </a:rPr>
              <a:t>for the presentation template</a:t>
            </a:r>
            <a:endParaRPr/>
          </a:p>
        </p:txBody>
      </p:sp>
      <p:sp>
        <p:nvSpPr>
          <p:cNvPr id="396" name="Google Shape;396;p24"/>
          <p:cNvSpPr txBox="1"/>
          <p:nvPr/>
        </p:nvSpPr>
        <p:spPr>
          <a:xfrm>
            <a:off x="1786463" y="6796451"/>
            <a:ext cx="3977587" cy="247617"/>
          </a:xfrm>
          <a:prstGeom prst="rect">
            <a:avLst/>
          </a:prstGeom>
          <a:noFill/>
          <a:ln>
            <a:noFill/>
          </a:ln>
        </p:spPr>
        <p:txBody>
          <a:bodyPr anchorCtr="0" anchor="t" bIns="0" lIns="0" spcFirstLastPara="1" rIns="0" wrap="square" tIns="0">
            <a:spAutoFit/>
          </a:bodyPr>
          <a:lstStyle/>
          <a:p>
            <a:pPr indent="0" lvl="1" marL="0" marR="0" rtl="0" algn="ctr">
              <a:lnSpc>
                <a:spcPct val="120000"/>
              </a:lnSpc>
              <a:spcBef>
                <a:spcPts val="0"/>
              </a:spcBef>
              <a:spcAft>
                <a:spcPts val="0"/>
              </a:spcAft>
              <a:buNone/>
            </a:pPr>
            <a:r>
              <a:rPr b="0" i="0" lang="en-US" sz="1700" u="none" cap="none" strike="noStrike">
                <a:solidFill>
                  <a:srgbClr val="000000"/>
                </a:solidFill>
                <a:latin typeface="Nunito Sans"/>
                <a:ea typeface="Nunito Sans"/>
                <a:cs typeface="Nunito Sans"/>
                <a:sym typeface="Nunito Sans"/>
              </a:rPr>
              <a:t>for the photos and/or elements</a:t>
            </a:r>
            <a:endParaRPr/>
          </a:p>
        </p:txBody>
      </p:sp>
      <p:sp>
        <p:nvSpPr>
          <p:cNvPr id="397" name="Google Shape;397;p24"/>
          <p:cNvSpPr txBox="1"/>
          <p:nvPr/>
        </p:nvSpPr>
        <p:spPr>
          <a:xfrm>
            <a:off x="1366902" y="2173203"/>
            <a:ext cx="4816709" cy="638142"/>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4200" u="none" cap="none" strike="noStrike">
                <a:solidFill>
                  <a:srgbClr val="206F6E"/>
                </a:solidFill>
                <a:latin typeface="Nunito Sans Black"/>
                <a:ea typeface="Nunito Sans Black"/>
                <a:cs typeface="Nunito Sans Black"/>
                <a:sym typeface="Nunito Sans Black"/>
              </a:rPr>
              <a:t>Credits</a:t>
            </a:r>
            <a:endParaRPr/>
          </a:p>
        </p:txBody>
      </p:sp>
      <p:sp>
        <p:nvSpPr>
          <p:cNvPr id="398" name="Google Shape;398;p24"/>
          <p:cNvSpPr txBox="1"/>
          <p:nvPr/>
        </p:nvSpPr>
        <p:spPr>
          <a:xfrm>
            <a:off x="1240945" y="6261147"/>
            <a:ext cx="5078110" cy="409608"/>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1" i="0" lang="en-US" sz="2699" u="none" cap="none" strike="noStrike">
                <a:solidFill>
                  <a:srgbClr val="206F6E"/>
                </a:solidFill>
                <a:latin typeface="Nunito Sans Black"/>
                <a:ea typeface="Nunito Sans Black"/>
                <a:cs typeface="Nunito Sans Black"/>
                <a:sym typeface="Nunito Sans Black"/>
              </a:rPr>
              <a:t>Sketchify, Pexels</a:t>
            </a:r>
            <a:endParaRPr/>
          </a:p>
        </p:txBody>
      </p:sp>
      <p:sp>
        <p:nvSpPr>
          <p:cNvPr id="399" name="Google Shape;399;p24"/>
          <p:cNvSpPr/>
          <p:nvPr/>
        </p:nvSpPr>
        <p:spPr>
          <a:xfrm>
            <a:off x="1897085" y="3958889"/>
            <a:ext cx="3765929" cy="952780"/>
          </a:xfrm>
          <a:custGeom>
            <a:rect b="b" l="l" r="r" t="t"/>
            <a:pathLst>
              <a:path extrusionOk="0" h="1506372" w="6025487">
                <a:moveTo>
                  <a:pt x="0" y="0"/>
                </a:moveTo>
                <a:lnTo>
                  <a:pt x="6025488" y="0"/>
                </a:lnTo>
                <a:lnTo>
                  <a:pt x="6025488" y="1506372"/>
                </a:lnTo>
                <a:lnTo>
                  <a:pt x="0" y="1506372"/>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3DAD9"/>
        </a:solidFill>
      </p:bgPr>
    </p:bg>
    <p:spTree>
      <p:nvGrpSpPr>
        <p:cNvPr id="106" name="Shape 106"/>
        <p:cNvGrpSpPr/>
        <p:nvPr/>
      </p:nvGrpSpPr>
      <p:grpSpPr>
        <a:xfrm>
          <a:off x="0" y="0"/>
          <a:ext cx="0" cy="0"/>
          <a:chOff x="0" y="0"/>
          <a:chExt cx="0" cy="0"/>
        </a:xfrm>
      </p:grpSpPr>
      <p:sp>
        <p:nvSpPr>
          <p:cNvPr id="107" name="Google Shape;107;p14"/>
          <p:cNvSpPr/>
          <p:nvPr/>
        </p:nvSpPr>
        <p:spPr>
          <a:xfrm>
            <a:off x="756000" y="756000"/>
            <a:ext cx="6048000" cy="735446"/>
          </a:xfrm>
          <a:custGeom>
            <a:rect b="b" l="l" r="r" t="t"/>
            <a:pathLst>
              <a:path extrusionOk="0" h="263567" w="2167467">
                <a:moveTo>
                  <a:pt x="25602" y="0"/>
                </a:moveTo>
                <a:lnTo>
                  <a:pt x="2141865" y="0"/>
                </a:lnTo>
                <a:cubicBezTo>
                  <a:pt x="2156004" y="0"/>
                  <a:pt x="2167467" y="11462"/>
                  <a:pt x="2167467" y="25602"/>
                </a:cubicBezTo>
                <a:lnTo>
                  <a:pt x="2167467" y="237966"/>
                </a:lnTo>
                <a:cubicBezTo>
                  <a:pt x="2167467" y="252105"/>
                  <a:pt x="2156004" y="263567"/>
                  <a:pt x="2141865" y="263567"/>
                </a:cubicBezTo>
                <a:lnTo>
                  <a:pt x="25602" y="263567"/>
                </a:lnTo>
                <a:cubicBezTo>
                  <a:pt x="11462" y="263567"/>
                  <a:pt x="0" y="252105"/>
                  <a:pt x="0" y="237966"/>
                </a:cubicBezTo>
                <a:lnTo>
                  <a:pt x="0" y="25602"/>
                </a:lnTo>
                <a:cubicBezTo>
                  <a:pt x="0" y="11462"/>
                  <a:pt x="11462" y="0"/>
                  <a:pt x="25602" y="0"/>
                </a:cubicBezTo>
                <a:close/>
              </a:path>
            </a:pathLst>
          </a:custGeom>
          <a:solidFill>
            <a:srgbClr val="206F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4"/>
          <p:cNvSpPr txBox="1"/>
          <p:nvPr/>
        </p:nvSpPr>
        <p:spPr>
          <a:xfrm>
            <a:off x="756000" y="676266"/>
            <a:ext cx="6048000" cy="89490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rPr b="1" i="0" lang="en-US" sz="2800" u="none" cap="none" strike="noStrike">
                <a:solidFill>
                  <a:srgbClr val="FFFFFF"/>
                </a:solidFill>
                <a:latin typeface="Nunito Sans Black"/>
                <a:ea typeface="Nunito Sans Black"/>
                <a:cs typeface="Nunito Sans Black"/>
                <a:sym typeface="Nunito Sans Black"/>
              </a:rPr>
              <a:t>Table of Contents</a:t>
            </a:r>
            <a:endParaRPr/>
          </a:p>
        </p:txBody>
      </p:sp>
      <p:grpSp>
        <p:nvGrpSpPr>
          <p:cNvPr id="109" name="Google Shape;109;p14"/>
          <p:cNvGrpSpPr/>
          <p:nvPr/>
        </p:nvGrpSpPr>
        <p:grpSpPr>
          <a:xfrm>
            <a:off x="756000" y="1629855"/>
            <a:ext cx="6048000" cy="8306145"/>
            <a:chOff x="0" y="-28575"/>
            <a:chExt cx="2167467" cy="2976735"/>
          </a:xfrm>
        </p:grpSpPr>
        <p:sp>
          <p:nvSpPr>
            <p:cNvPr id="110" name="Google Shape;110;p14"/>
            <p:cNvSpPr/>
            <p:nvPr/>
          </p:nvSpPr>
          <p:spPr>
            <a:xfrm>
              <a:off x="0" y="0"/>
              <a:ext cx="2167467" cy="2948160"/>
            </a:xfrm>
            <a:custGeom>
              <a:rect b="b" l="l" r="r" t="t"/>
              <a:pathLst>
                <a:path extrusionOk="0" h="2948160" w="2167467">
                  <a:moveTo>
                    <a:pt x="25602" y="0"/>
                  </a:moveTo>
                  <a:lnTo>
                    <a:pt x="2141865" y="0"/>
                  </a:lnTo>
                  <a:cubicBezTo>
                    <a:pt x="2156004" y="0"/>
                    <a:pt x="2167467" y="11462"/>
                    <a:pt x="2167467" y="25602"/>
                  </a:cubicBezTo>
                  <a:lnTo>
                    <a:pt x="2167467" y="2922559"/>
                  </a:lnTo>
                  <a:cubicBezTo>
                    <a:pt x="2167467" y="2936698"/>
                    <a:pt x="2156004" y="2948160"/>
                    <a:pt x="2141865" y="2948160"/>
                  </a:cubicBezTo>
                  <a:lnTo>
                    <a:pt x="25602" y="2948160"/>
                  </a:lnTo>
                  <a:cubicBezTo>
                    <a:pt x="11462" y="2948160"/>
                    <a:pt x="0" y="2936698"/>
                    <a:pt x="0" y="2922559"/>
                  </a:cubicBezTo>
                  <a:lnTo>
                    <a:pt x="0" y="25602"/>
                  </a:lnTo>
                  <a:cubicBezTo>
                    <a:pt x="0" y="11462"/>
                    <a:pt x="11462" y="0"/>
                    <a:pt x="2560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4"/>
            <p:cNvSpPr txBox="1"/>
            <p:nvPr/>
          </p:nvSpPr>
          <p:spPr>
            <a:xfrm>
              <a:off x="0" y="-28575"/>
              <a:ext cx="2167467" cy="2976735"/>
            </a:xfrm>
            <a:prstGeom prst="rect">
              <a:avLst/>
            </a:prstGeom>
            <a:noFill/>
            <a:ln>
              <a:noFill/>
            </a:ln>
          </p:spPr>
          <p:txBody>
            <a:bodyPr anchorCtr="0" anchor="ctr" bIns="50800" lIns="50800" spcFirstLastPara="1" rIns="50800" wrap="square" tIns="50800">
              <a:noAutofit/>
            </a:bodyPr>
            <a:lstStyle/>
            <a:p>
              <a:pPr indent="0" lvl="0" marL="0" marR="0" rtl="0" algn="ctr">
                <a:lnSpc>
                  <a:spcPct val="12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2" name="Google Shape;112;p14"/>
          <p:cNvGrpSpPr/>
          <p:nvPr/>
        </p:nvGrpSpPr>
        <p:grpSpPr>
          <a:xfrm>
            <a:off x="1196331" y="2872895"/>
            <a:ext cx="2457763" cy="1669868"/>
            <a:chOff x="0" y="-28575"/>
            <a:chExt cx="880807" cy="598443"/>
          </a:xfrm>
        </p:grpSpPr>
        <p:sp>
          <p:nvSpPr>
            <p:cNvPr id="113" name="Google Shape;113;p14"/>
            <p:cNvSpPr/>
            <p:nvPr/>
          </p:nvSpPr>
          <p:spPr>
            <a:xfrm>
              <a:off x="0" y="0"/>
              <a:ext cx="880807" cy="569868"/>
            </a:xfrm>
            <a:custGeom>
              <a:rect b="b" l="l" r="r" t="t"/>
              <a:pathLst>
                <a:path extrusionOk="0" h="569868" w="880807">
                  <a:moveTo>
                    <a:pt x="63000" y="0"/>
                  </a:moveTo>
                  <a:lnTo>
                    <a:pt x="817807" y="0"/>
                  </a:lnTo>
                  <a:cubicBezTo>
                    <a:pt x="834516" y="0"/>
                    <a:pt x="850540" y="6637"/>
                    <a:pt x="862355" y="18452"/>
                  </a:cubicBezTo>
                  <a:cubicBezTo>
                    <a:pt x="874169" y="30267"/>
                    <a:pt x="880807" y="46291"/>
                    <a:pt x="880807" y="63000"/>
                  </a:cubicBezTo>
                  <a:lnTo>
                    <a:pt x="880807" y="506869"/>
                  </a:lnTo>
                  <a:cubicBezTo>
                    <a:pt x="880807" y="541662"/>
                    <a:pt x="852601" y="569868"/>
                    <a:pt x="817807" y="569868"/>
                  </a:cubicBezTo>
                  <a:lnTo>
                    <a:pt x="63000" y="569868"/>
                  </a:lnTo>
                  <a:cubicBezTo>
                    <a:pt x="46291" y="569868"/>
                    <a:pt x="30267" y="563231"/>
                    <a:pt x="18452" y="551416"/>
                  </a:cubicBezTo>
                  <a:cubicBezTo>
                    <a:pt x="6637" y="539601"/>
                    <a:pt x="0" y="523577"/>
                    <a:pt x="0" y="506869"/>
                  </a:cubicBezTo>
                  <a:lnTo>
                    <a:pt x="0" y="63000"/>
                  </a:lnTo>
                  <a:cubicBezTo>
                    <a:pt x="0" y="46291"/>
                    <a:pt x="6637" y="30267"/>
                    <a:pt x="18452" y="18452"/>
                  </a:cubicBezTo>
                  <a:cubicBezTo>
                    <a:pt x="30267" y="6637"/>
                    <a:pt x="46291" y="0"/>
                    <a:pt x="63000" y="0"/>
                  </a:cubicBezTo>
                  <a:close/>
                </a:path>
              </a:pathLst>
            </a:custGeom>
            <a:solidFill>
              <a:srgbClr val="FFD4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4"/>
            <p:cNvSpPr txBox="1"/>
            <p:nvPr/>
          </p:nvSpPr>
          <p:spPr>
            <a:xfrm>
              <a:off x="0" y="-28575"/>
              <a:ext cx="880807" cy="598443"/>
            </a:xfrm>
            <a:prstGeom prst="rect">
              <a:avLst/>
            </a:prstGeom>
            <a:noFill/>
            <a:ln>
              <a:noFill/>
            </a:ln>
          </p:spPr>
          <p:txBody>
            <a:bodyPr anchorCtr="0" anchor="ctr" bIns="50800" lIns="50800" spcFirstLastPara="1" rIns="50800" wrap="square" tIns="50800">
              <a:noAutofit/>
            </a:bodyPr>
            <a:lstStyle/>
            <a:p>
              <a:pPr indent="0" lvl="0" marL="0" marR="0" rtl="0" algn="ctr">
                <a:lnSpc>
                  <a:spcPct val="12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5" name="Google Shape;115;p14"/>
          <p:cNvGrpSpPr/>
          <p:nvPr/>
        </p:nvGrpSpPr>
        <p:grpSpPr>
          <a:xfrm>
            <a:off x="1196331" y="5271032"/>
            <a:ext cx="2457763" cy="1669868"/>
            <a:chOff x="0" y="-28575"/>
            <a:chExt cx="880807" cy="598443"/>
          </a:xfrm>
        </p:grpSpPr>
        <p:sp>
          <p:nvSpPr>
            <p:cNvPr id="116" name="Google Shape;116;p14"/>
            <p:cNvSpPr/>
            <p:nvPr/>
          </p:nvSpPr>
          <p:spPr>
            <a:xfrm>
              <a:off x="0" y="0"/>
              <a:ext cx="880807" cy="569868"/>
            </a:xfrm>
            <a:custGeom>
              <a:rect b="b" l="l" r="r" t="t"/>
              <a:pathLst>
                <a:path extrusionOk="0" h="569868" w="880807">
                  <a:moveTo>
                    <a:pt x="63000" y="0"/>
                  </a:moveTo>
                  <a:lnTo>
                    <a:pt x="817807" y="0"/>
                  </a:lnTo>
                  <a:cubicBezTo>
                    <a:pt x="834516" y="0"/>
                    <a:pt x="850540" y="6637"/>
                    <a:pt x="862355" y="18452"/>
                  </a:cubicBezTo>
                  <a:cubicBezTo>
                    <a:pt x="874169" y="30267"/>
                    <a:pt x="880807" y="46291"/>
                    <a:pt x="880807" y="63000"/>
                  </a:cubicBezTo>
                  <a:lnTo>
                    <a:pt x="880807" y="506869"/>
                  </a:lnTo>
                  <a:cubicBezTo>
                    <a:pt x="880807" y="541662"/>
                    <a:pt x="852601" y="569868"/>
                    <a:pt x="817807" y="569868"/>
                  </a:cubicBezTo>
                  <a:lnTo>
                    <a:pt x="63000" y="569868"/>
                  </a:lnTo>
                  <a:cubicBezTo>
                    <a:pt x="46291" y="569868"/>
                    <a:pt x="30267" y="563231"/>
                    <a:pt x="18452" y="551416"/>
                  </a:cubicBezTo>
                  <a:cubicBezTo>
                    <a:pt x="6637" y="539601"/>
                    <a:pt x="0" y="523577"/>
                    <a:pt x="0" y="506869"/>
                  </a:cubicBezTo>
                  <a:lnTo>
                    <a:pt x="0" y="63000"/>
                  </a:lnTo>
                  <a:cubicBezTo>
                    <a:pt x="0" y="46291"/>
                    <a:pt x="6637" y="30267"/>
                    <a:pt x="18452" y="18452"/>
                  </a:cubicBezTo>
                  <a:cubicBezTo>
                    <a:pt x="30267" y="6637"/>
                    <a:pt x="46291" y="0"/>
                    <a:pt x="63000" y="0"/>
                  </a:cubicBezTo>
                  <a:close/>
                </a:path>
              </a:pathLst>
            </a:custGeom>
            <a:solidFill>
              <a:srgbClr val="DF57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4"/>
            <p:cNvSpPr txBox="1"/>
            <p:nvPr/>
          </p:nvSpPr>
          <p:spPr>
            <a:xfrm>
              <a:off x="0" y="-28575"/>
              <a:ext cx="880807" cy="598443"/>
            </a:xfrm>
            <a:prstGeom prst="rect">
              <a:avLst/>
            </a:prstGeom>
            <a:noFill/>
            <a:ln>
              <a:noFill/>
            </a:ln>
          </p:spPr>
          <p:txBody>
            <a:bodyPr anchorCtr="0" anchor="ctr" bIns="50800" lIns="50800" spcFirstLastPara="1" rIns="50800" wrap="square" tIns="50800">
              <a:noAutofit/>
            </a:bodyPr>
            <a:lstStyle/>
            <a:p>
              <a:pPr indent="0" lvl="0" marL="0" marR="0" rtl="0" algn="ctr">
                <a:lnSpc>
                  <a:spcPct val="12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8" name="Google Shape;118;p14"/>
          <p:cNvGrpSpPr/>
          <p:nvPr/>
        </p:nvGrpSpPr>
        <p:grpSpPr>
          <a:xfrm>
            <a:off x="1196331" y="7669168"/>
            <a:ext cx="2457763" cy="1669868"/>
            <a:chOff x="0" y="-28575"/>
            <a:chExt cx="880807" cy="598443"/>
          </a:xfrm>
        </p:grpSpPr>
        <p:sp>
          <p:nvSpPr>
            <p:cNvPr id="119" name="Google Shape;119;p14"/>
            <p:cNvSpPr/>
            <p:nvPr/>
          </p:nvSpPr>
          <p:spPr>
            <a:xfrm>
              <a:off x="0" y="0"/>
              <a:ext cx="880807" cy="569868"/>
            </a:xfrm>
            <a:custGeom>
              <a:rect b="b" l="l" r="r" t="t"/>
              <a:pathLst>
                <a:path extrusionOk="0" h="569868" w="880807">
                  <a:moveTo>
                    <a:pt x="63000" y="0"/>
                  </a:moveTo>
                  <a:lnTo>
                    <a:pt x="817807" y="0"/>
                  </a:lnTo>
                  <a:cubicBezTo>
                    <a:pt x="834516" y="0"/>
                    <a:pt x="850540" y="6637"/>
                    <a:pt x="862355" y="18452"/>
                  </a:cubicBezTo>
                  <a:cubicBezTo>
                    <a:pt x="874169" y="30267"/>
                    <a:pt x="880807" y="46291"/>
                    <a:pt x="880807" y="63000"/>
                  </a:cubicBezTo>
                  <a:lnTo>
                    <a:pt x="880807" y="506869"/>
                  </a:lnTo>
                  <a:cubicBezTo>
                    <a:pt x="880807" y="541662"/>
                    <a:pt x="852601" y="569868"/>
                    <a:pt x="817807" y="569868"/>
                  </a:cubicBezTo>
                  <a:lnTo>
                    <a:pt x="63000" y="569868"/>
                  </a:lnTo>
                  <a:cubicBezTo>
                    <a:pt x="46291" y="569868"/>
                    <a:pt x="30267" y="563231"/>
                    <a:pt x="18452" y="551416"/>
                  </a:cubicBezTo>
                  <a:cubicBezTo>
                    <a:pt x="6637" y="539601"/>
                    <a:pt x="0" y="523577"/>
                    <a:pt x="0" y="506869"/>
                  </a:cubicBezTo>
                  <a:lnTo>
                    <a:pt x="0" y="63000"/>
                  </a:lnTo>
                  <a:cubicBezTo>
                    <a:pt x="0" y="46291"/>
                    <a:pt x="6637" y="30267"/>
                    <a:pt x="18452" y="18452"/>
                  </a:cubicBezTo>
                  <a:cubicBezTo>
                    <a:pt x="30267" y="6637"/>
                    <a:pt x="46291" y="0"/>
                    <a:pt x="63000" y="0"/>
                  </a:cubicBezTo>
                  <a:close/>
                </a:path>
              </a:pathLst>
            </a:custGeom>
            <a:solidFill>
              <a:srgbClr val="FFD4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4"/>
            <p:cNvSpPr txBox="1"/>
            <p:nvPr/>
          </p:nvSpPr>
          <p:spPr>
            <a:xfrm>
              <a:off x="0" y="-28575"/>
              <a:ext cx="880807" cy="598443"/>
            </a:xfrm>
            <a:prstGeom prst="rect">
              <a:avLst/>
            </a:prstGeom>
            <a:noFill/>
            <a:ln>
              <a:noFill/>
            </a:ln>
          </p:spPr>
          <p:txBody>
            <a:bodyPr anchorCtr="0" anchor="ctr" bIns="50800" lIns="50800" spcFirstLastPara="1" rIns="50800" wrap="square" tIns="50800">
              <a:noAutofit/>
            </a:bodyPr>
            <a:lstStyle/>
            <a:p>
              <a:pPr indent="0" lvl="0" marL="0" marR="0" rtl="0" algn="ctr">
                <a:lnSpc>
                  <a:spcPct val="12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1" name="Google Shape;121;p14"/>
          <p:cNvGrpSpPr/>
          <p:nvPr/>
        </p:nvGrpSpPr>
        <p:grpSpPr>
          <a:xfrm>
            <a:off x="3905906" y="2872895"/>
            <a:ext cx="2457763" cy="1669868"/>
            <a:chOff x="0" y="-28575"/>
            <a:chExt cx="880807" cy="598443"/>
          </a:xfrm>
        </p:grpSpPr>
        <p:sp>
          <p:nvSpPr>
            <p:cNvPr id="122" name="Google Shape;122;p14"/>
            <p:cNvSpPr/>
            <p:nvPr/>
          </p:nvSpPr>
          <p:spPr>
            <a:xfrm>
              <a:off x="0" y="0"/>
              <a:ext cx="880807" cy="569868"/>
            </a:xfrm>
            <a:custGeom>
              <a:rect b="b" l="l" r="r" t="t"/>
              <a:pathLst>
                <a:path extrusionOk="0" h="569868" w="880807">
                  <a:moveTo>
                    <a:pt x="63000" y="0"/>
                  </a:moveTo>
                  <a:lnTo>
                    <a:pt x="817807" y="0"/>
                  </a:lnTo>
                  <a:cubicBezTo>
                    <a:pt x="834516" y="0"/>
                    <a:pt x="850540" y="6637"/>
                    <a:pt x="862355" y="18452"/>
                  </a:cubicBezTo>
                  <a:cubicBezTo>
                    <a:pt x="874169" y="30267"/>
                    <a:pt x="880807" y="46291"/>
                    <a:pt x="880807" y="63000"/>
                  </a:cubicBezTo>
                  <a:lnTo>
                    <a:pt x="880807" y="506869"/>
                  </a:lnTo>
                  <a:cubicBezTo>
                    <a:pt x="880807" y="541662"/>
                    <a:pt x="852601" y="569868"/>
                    <a:pt x="817807" y="569868"/>
                  </a:cubicBezTo>
                  <a:lnTo>
                    <a:pt x="63000" y="569868"/>
                  </a:lnTo>
                  <a:cubicBezTo>
                    <a:pt x="46291" y="569868"/>
                    <a:pt x="30267" y="563231"/>
                    <a:pt x="18452" y="551416"/>
                  </a:cubicBezTo>
                  <a:cubicBezTo>
                    <a:pt x="6637" y="539601"/>
                    <a:pt x="0" y="523577"/>
                    <a:pt x="0" y="506869"/>
                  </a:cubicBezTo>
                  <a:lnTo>
                    <a:pt x="0" y="63000"/>
                  </a:lnTo>
                  <a:cubicBezTo>
                    <a:pt x="0" y="46291"/>
                    <a:pt x="6637" y="30267"/>
                    <a:pt x="18452" y="18452"/>
                  </a:cubicBezTo>
                  <a:cubicBezTo>
                    <a:pt x="30267" y="6637"/>
                    <a:pt x="46291" y="0"/>
                    <a:pt x="63000" y="0"/>
                  </a:cubicBezTo>
                  <a:close/>
                </a:path>
              </a:pathLst>
            </a:custGeom>
            <a:solidFill>
              <a:srgbClr val="DF57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4"/>
            <p:cNvSpPr txBox="1"/>
            <p:nvPr/>
          </p:nvSpPr>
          <p:spPr>
            <a:xfrm>
              <a:off x="0" y="-28575"/>
              <a:ext cx="880807" cy="598443"/>
            </a:xfrm>
            <a:prstGeom prst="rect">
              <a:avLst/>
            </a:prstGeom>
            <a:noFill/>
            <a:ln>
              <a:noFill/>
            </a:ln>
          </p:spPr>
          <p:txBody>
            <a:bodyPr anchorCtr="0" anchor="ctr" bIns="50800" lIns="50800" spcFirstLastPara="1" rIns="50800" wrap="square" tIns="50800">
              <a:noAutofit/>
            </a:bodyPr>
            <a:lstStyle/>
            <a:p>
              <a:pPr indent="0" lvl="0" marL="0" marR="0" rtl="0" algn="ctr">
                <a:lnSpc>
                  <a:spcPct val="12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4" name="Google Shape;124;p14"/>
          <p:cNvGrpSpPr/>
          <p:nvPr/>
        </p:nvGrpSpPr>
        <p:grpSpPr>
          <a:xfrm>
            <a:off x="3905906" y="5271032"/>
            <a:ext cx="2457763" cy="1669868"/>
            <a:chOff x="0" y="-28575"/>
            <a:chExt cx="880807" cy="598443"/>
          </a:xfrm>
        </p:grpSpPr>
        <p:sp>
          <p:nvSpPr>
            <p:cNvPr id="125" name="Google Shape;125;p14"/>
            <p:cNvSpPr/>
            <p:nvPr/>
          </p:nvSpPr>
          <p:spPr>
            <a:xfrm>
              <a:off x="0" y="0"/>
              <a:ext cx="880807" cy="569868"/>
            </a:xfrm>
            <a:custGeom>
              <a:rect b="b" l="l" r="r" t="t"/>
              <a:pathLst>
                <a:path extrusionOk="0" h="569868" w="880807">
                  <a:moveTo>
                    <a:pt x="63000" y="0"/>
                  </a:moveTo>
                  <a:lnTo>
                    <a:pt x="817807" y="0"/>
                  </a:lnTo>
                  <a:cubicBezTo>
                    <a:pt x="834516" y="0"/>
                    <a:pt x="850540" y="6637"/>
                    <a:pt x="862355" y="18452"/>
                  </a:cubicBezTo>
                  <a:cubicBezTo>
                    <a:pt x="874169" y="30267"/>
                    <a:pt x="880807" y="46291"/>
                    <a:pt x="880807" y="63000"/>
                  </a:cubicBezTo>
                  <a:lnTo>
                    <a:pt x="880807" y="506869"/>
                  </a:lnTo>
                  <a:cubicBezTo>
                    <a:pt x="880807" y="541662"/>
                    <a:pt x="852601" y="569868"/>
                    <a:pt x="817807" y="569868"/>
                  </a:cubicBezTo>
                  <a:lnTo>
                    <a:pt x="63000" y="569868"/>
                  </a:lnTo>
                  <a:cubicBezTo>
                    <a:pt x="46291" y="569868"/>
                    <a:pt x="30267" y="563231"/>
                    <a:pt x="18452" y="551416"/>
                  </a:cubicBezTo>
                  <a:cubicBezTo>
                    <a:pt x="6637" y="539601"/>
                    <a:pt x="0" y="523577"/>
                    <a:pt x="0" y="506869"/>
                  </a:cubicBezTo>
                  <a:lnTo>
                    <a:pt x="0" y="63000"/>
                  </a:lnTo>
                  <a:cubicBezTo>
                    <a:pt x="0" y="46291"/>
                    <a:pt x="6637" y="30267"/>
                    <a:pt x="18452" y="18452"/>
                  </a:cubicBezTo>
                  <a:cubicBezTo>
                    <a:pt x="30267" y="6637"/>
                    <a:pt x="46291" y="0"/>
                    <a:pt x="63000" y="0"/>
                  </a:cubicBezTo>
                  <a:close/>
                </a:path>
              </a:pathLst>
            </a:custGeom>
            <a:solidFill>
              <a:srgbClr val="FFD4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4"/>
            <p:cNvSpPr txBox="1"/>
            <p:nvPr/>
          </p:nvSpPr>
          <p:spPr>
            <a:xfrm>
              <a:off x="0" y="-28575"/>
              <a:ext cx="880807" cy="598443"/>
            </a:xfrm>
            <a:prstGeom prst="rect">
              <a:avLst/>
            </a:prstGeom>
            <a:noFill/>
            <a:ln>
              <a:noFill/>
            </a:ln>
          </p:spPr>
          <p:txBody>
            <a:bodyPr anchorCtr="0" anchor="ctr" bIns="50800" lIns="50800" spcFirstLastPara="1" rIns="50800" wrap="square" tIns="50800">
              <a:noAutofit/>
            </a:bodyPr>
            <a:lstStyle/>
            <a:p>
              <a:pPr indent="0" lvl="0" marL="0" marR="0" rtl="0" algn="ctr">
                <a:lnSpc>
                  <a:spcPct val="12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7" name="Google Shape;127;p14"/>
          <p:cNvGrpSpPr/>
          <p:nvPr/>
        </p:nvGrpSpPr>
        <p:grpSpPr>
          <a:xfrm>
            <a:off x="3905906" y="7669168"/>
            <a:ext cx="2457763" cy="1669868"/>
            <a:chOff x="0" y="-28575"/>
            <a:chExt cx="880807" cy="598443"/>
          </a:xfrm>
        </p:grpSpPr>
        <p:sp>
          <p:nvSpPr>
            <p:cNvPr id="128" name="Google Shape;128;p14"/>
            <p:cNvSpPr/>
            <p:nvPr/>
          </p:nvSpPr>
          <p:spPr>
            <a:xfrm>
              <a:off x="0" y="0"/>
              <a:ext cx="880807" cy="569868"/>
            </a:xfrm>
            <a:custGeom>
              <a:rect b="b" l="l" r="r" t="t"/>
              <a:pathLst>
                <a:path extrusionOk="0" h="569868" w="880807">
                  <a:moveTo>
                    <a:pt x="63000" y="0"/>
                  </a:moveTo>
                  <a:lnTo>
                    <a:pt x="817807" y="0"/>
                  </a:lnTo>
                  <a:cubicBezTo>
                    <a:pt x="834516" y="0"/>
                    <a:pt x="850540" y="6637"/>
                    <a:pt x="862355" y="18452"/>
                  </a:cubicBezTo>
                  <a:cubicBezTo>
                    <a:pt x="874169" y="30267"/>
                    <a:pt x="880807" y="46291"/>
                    <a:pt x="880807" y="63000"/>
                  </a:cubicBezTo>
                  <a:lnTo>
                    <a:pt x="880807" y="506869"/>
                  </a:lnTo>
                  <a:cubicBezTo>
                    <a:pt x="880807" y="541662"/>
                    <a:pt x="852601" y="569868"/>
                    <a:pt x="817807" y="569868"/>
                  </a:cubicBezTo>
                  <a:lnTo>
                    <a:pt x="63000" y="569868"/>
                  </a:lnTo>
                  <a:cubicBezTo>
                    <a:pt x="46291" y="569868"/>
                    <a:pt x="30267" y="563231"/>
                    <a:pt x="18452" y="551416"/>
                  </a:cubicBezTo>
                  <a:cubicBezTo>
                    <a:pt x="6637" y="539601"/>
                    <a:pt x="0" y="523577"/>
                    <a:pt x="0" y="506869"/>
                  </a:cubicBezTo>
                  <a:lnTo>
                    <a:pt x="0" y="63000"/>
                  </a:lnTo>
                  <a:cubicBezTo>
                    <a:pt x="0" y="46291"/>
                    <a:pt x="6637" y="30267"/>
                    <a:pt x="18452" y="18452"/>
                  </a:cubicBezTo>
                  <a:cubicBezTo>
                    <a:pt x="30267" y="6637"/>
                    <a:pt x="46291" y="0"/>
                    <a:pt x="63000" y="0"/>
                  </a:cubicBezTo>
                  <a:close/>
                </a:path>
              </a:pathLst>
            </a:custGeom>
            <a:solidFill>
              <a:srgbClr val="DF57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4"/>
            <p:cNvSpPr txBox="1"/>
            <p:nvPr/>
          </p:nvSpPr>
          <p:spPr>
            <a:xfrm>
              <a:off x="0" y="-28575"/>
              <a:ext cx="880807" cy="598443"/>
            </a:xfrm>
            <a:prstGeom prst="rect">
              <a:avLst/>
            </a:prstGeom>
            <a:noFill/>
            <a:ln>
              <a:noFill/>
            </a:ln>
          </p:spPr>
          <p:txBody>
            <a:bodyPr anchorCtr="0" anchor="ctr" bIns="50800" lIns="50800" spcFirstLastPara="1" rIns="50800" wrap="square" tIns="50800">
              <a:noAutofit/>
            </a:bodyPr>
            <a:lstStyle/>
            <a:p>
              <a:pPr indent="0" lvl="0" marL="0" marR="0" rtl="0" algn="ctr">
                <a:lnSpc>
                  <a:spcPct val="12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0" name="Google Shape;130;p14"/>
          <p:cNvSpPr/>
          <p:nvPr/>
        </p:nvSpPr>
        <p:spPr>
          <a:xfrm>
            <a:off x="1196331" y="2310077"/>
            <a:ext cx="2457804" cy="480663"/>
          </a:xfrm>
          <a:custGeom>
            <a:rect b="b" l="l" r="r" t="t"/>
            <a:pathLst>
              <a:path extrusionOk="0" h="172256" w="880807">
                <a:moveTo>
                  <a:pt x="63000" y="0"/>
                </a:moveTo>
                <a:lnTo>
                  <a:pt x="817807" y="0"/>
                </a:lnTo>
                <a:cubicBezTo>
                  <a:pt x="834516" y="0"/>
                  <a:pt x="850540" y="6637"/>
                  <a:pt x="862355" y="18452"/>
                </a:cubicBezTo>
                <a:cubicBezTo>
                  <a:pt x="874169" y="30267"/>
                  <a:pt x="880807" y="46291"/>
                  <a:pt x="880807" y="63000"/>
                </a:cubicBezTo>
                <a:lnTo>
                  <a:pt x="880807" y="109256"/>
                </a:lnTo>
                <a:cubicBezTo>
                  <a:pt x="880807" y="125965"/>
                  <a:pt x="874169" y="141989"/>
                  <a:pt x="862355" y="153804"/>
                </a:cubicBezTo>
                <a:cubicBezTo>
                  <a:pt x="850540" y="165619"/>
                  <a:pt x="834516" y="172256"/>
                  <a:pt x="817807" y="172256"/>
                </a:cubicBezTo>
                <a:lnTo>
                  <a:pt x="63000" y="172256"/>
                </a:lnTo>
                <a:cubicBezTo>
                  <a:pt x="46291" y="172256"/>
                  <a:pt x="30267" y="165619"/>
                  <a:pt x="18452" y="153804"/>
                </a:cubicBezTo>
                <a:cubicBezTo>
                  <a:pt x="6637" y="141989"/>
                  <a:pt x="0" y="125965"/>
                  <a:pt x="0" y="109256"/>
                </a:cubicBezTo>
                <a:lnTo>
                  <a:pt x="0" y="63000"/>
                </a:lnTo>
                <a:cubicBezTo>
                  <a:pt x="0" y="46291"/>
                  <a:pt x="6637" y="30267"/>
                  <a:pt x="18452" y="18452"/>
                </a:cubicBezTo>
                <a:cubicBezTo>
                  <a:pt x="30267" y="6637"/>
                  <a:pt x="46291" y="0"/>
                  <a:pt x="63000" y="0"/>
                </a:cubicBezTo>
                <a:close/>
              </a:path>
            </a:pathLst>
          </a:custGeom>
          <a:solidFill>
            <a:srgbClr val="206F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4"/>
          <p:cNvSpPr txBox="1"/>
          <p:nvPr/>
        </p:nvSpPr>
        <p:spPr>
          <a:xfrm>
            <a:off x="1196318" y="2230341"/>
            <a:ext cx="2457900" cy="56040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rPr b="1" i="0" lang="en-US" sz="1800" u="none" cap="none" strike="noStrike">
                <a:solidFill>
                  <a:srgbClr val="FFFFFF"/>
                </a:solidFill>
                <a:latin typeface="Nunito Sans Black"/>
                <a:ea typeface="Nunito Sans Black"/>
                <a:cs typeface="Nunito Sans Black"/>
                <a:sym typeface="Nunito Sans Black"/>
              </a:rPr>
              <a:t>1.) The Author</a:t>
            </a:r>
            <a:endParaRPr/>
          </a:p>
        </p:txBody>
      </p:sp>
      <p:sp>
        <p:nvSpPr>
          <p:cNvPr id="132" name="Google Shape;132;p14"/>
          <p:cNvSpPr/>
          <p:nvPr/>
        </p:nvSpPr>
        <p:spPr>
          <a:xfrm>
            <a:off x="1196331" y="4704689"/>
            <a:ext cx="2457763" cy="480655"/>
          </a:xfrm>
          <a:custGeom>
            <a:rect b="b" l="l" r="r" t="t"/>
            <a:pathLst>
              <a:path extrusionOk="0" h="172256" w="880807">
                <a:moveTo>
                  <a:pt x="63000" y="0"/>
                </a:moveTo>
                <a:lnTo>
                  <a:pt x="817807" y="0"/>
                </a:lnTo>
                <a:cubicBezTo>
                  <a:pt x="834516" y="0"/>
                  <a:pt x="850540" y="6637"/>
                  <a:pt x="862355" y="18452"/>
                </a:cubicBezTo>
                <a:cubicBezTo>
                  <a:pt x="874169" y="30267"/>
                  <a:pt x="880807" y="46291"/>
                  <a:pt x="880807" y="63000"/>
                </a:cubicBezTo>
                <a:lnTo>
                  <a:pt x="880807" y="109256"/>
                </a:lnTo>
                <a:cubicBezTo>
                  <a:pt x="880807" y="125965"/>
                  <a:pt x="874169" y="141989"/>
                  <a:pt x="862355" y="153804"/>
                </a:cubicBezTo>
                <a:cubicBezTo>
                  <a:pt x="850540" y="165619"/>
                  <a:pt x="834516" y="172256"/>
                  <a:pt x="817807" y="172256"/>
                </a:cubicBezTo>
                <a:lnTo>
                  <a:pt x="63000" y="172256"/>
                </a:lnTo>
                <a:cubicBezTo>
                  <a:pt x="46291" y="172256"/>
                  <a:pt x="30267" y="165619"/>
                  <a:pt x="18452" y="153804"/>
                </a:cubicBezTo>
                <a:cubicBezTo>
                  <a:pt x="6637" y="141989"/>
                  <a:pt x="0" y="125965"/>
                  <a:pt x="0" y="109256"/>
                </a:cubicBezTo>
                <a:lnTo>
                  <a:pt x="0" y="63000"/>
                </a:lnTo>
                <a:cubicBezTo>
                  <a:pt x="0" y="46291"/>
                  <a:pt x="6637" y="30267"/>
                  <a:pt x="18452" y="18452"/>
                </a:cubicBezTo>
                <a:cubicBezTo>
                  <a:pt x="30267" y="6637"/>
                  <a:pt x="46291" y="0"/>
                  <a:pt x="63000" y="0"/>
                </a:cubicBezTo>
                <a:close/>
              </a:path>
            </a:pathLst>
          </a:custGeom>
          <a:solidFill>
            <a:srgbClr val="206F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4"/>
          <p:cNvSpPr txBox="1"/>
          <p:nvPr/>
        </p:nvSpPr>
        <p:spPr>
          <a:xfrm>
            <a:off x="1196325" y="4707813"/>
            <a:ext cx="2457900" cy="48060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rPr b="1" i="0" lang="en-US" sz="1800" u="none" cap="none" strike="noStrike">
                <a:solidFill>
                  <a:srgbClr val="FFFFFF"/>
                </a:solidFill>
                <a:latin typeface="Nunito Sans Black"/>
                <a:ea typeface="Nunito Sans Black"/>
                <a:cs typeface="Nunito Sans Black"/>
                <a:sym typeface="Nunito Sans Black"/>
              </a:rPr>
              <a:t>3.) Chapter 1</a:t>
            </a:r>
            <a:endParaRPr/>
          </a:p>
        </p:txBody>
      </p:sp>
      <p:sp>
        <p:nvSpPr>
          <p:cNvPr id="134" name="Google Shape;134;p14"/>
          <p:cNvSpPr/>
          <p:nvPr/>
        </p:nvSpPr>
        <p:spPr>
          <a:xfrm>
            <a:off x="1196331" y="7102825"/>
            <a:ext cx="2457763" cy="480655"/>
          </a:xfrm>
          <a:custGeom>
            <a:rect b="b" l="l" r="r" t="t"/>
            <a:pathLst>
              <a:path extrusionOk="0" h="172256" w="880807">
                <a:moveTo>
                  <a:pt x="63000" y="0"/>
                </a:moveTo>
                <a:lnTo>
                  <a:pt x="817807" y="0"/>
                </a:lnTo>
                <a:cubicBezTo>
                  <a:pt x="834516" y="0"/>
                  <a:pt x="850540" y="6637"/>
                  <a:pt x="862355" y="18452"/>
                </a:cubicBezTo>
                <a:cubicBezTo>
                  <a:pt x="874169" y="30267"/>
                  <a:pt x="880807" y="46291"/>
                  <a:pt x="880807" y="63000"/>
                </a:cubicBezTo>
                <a:lnTo>
                  <a:pt x="880807" y="109256"/>
                </a:lnTo>
                <a:cubicBezTo>
                  <a:pt x="880807" y="125965"/>
                  <a:pt x="874169" y="141989"/>
                  <a:pt x="862355" y="153804"/>
                </a:cubicBezTo>
                <a:cubicBezTo>
                  <a:pt x="850540" y="165619"/>
                  <a:pt x="834516" y="172256"/>
                  <a:pt x="817807" y="172256"/>
                </a:cubicBezTo>
                <a:lnTo>
                  <a:pt x="63000" y="172256"/>
                </a:lnTo>
                <a:cubicBezTo>
                  <a:pt x="46291" y="172256"/>
                  <a:pt x="30267" y="165619"/>
                  <a:pt x="18452" y="153804"/>
                </a:cubicBezTo>
                <a:cubicBezTo>
                  <a:pt x="6637" y="141989"/>
                  <a:pt x="0" y="125965"/>
                  <a:pt x="0" y="109256"/>
                </a:cubicBezTo>
                <a:lnTo>
                  <a:pt x="0" y="63000"/>
                </a:lnTo>
                <a:cubicBezTo>
                  <a:pt x="0" y="46291"/>
                  <a:pt x="6637" y="30267"/>
                  <a:pt x="18452" y="18452"/>
                </a:cubicBezTo>
                <a:cubicBezTo>
                  <a:pt x="30267" y="6637"/>
                  <a:pt x="46291" y="0"/>
                  <a:pt x="63000" y="0"/>
                </a:cubicBezTo>
                <a:close/>
              </a:path>
            </a:pathLst>
          </a:custGeom>
          <a:solidFill>
            <a:srgbClr val="206F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4"/>
          <p:cNvSpPr txBox="1"/>
          <p:nvPr/>
        </p:nvSpPr>
        <p:spPr>
          <a:xfrm>
            <a:off x="1196325" y="7102823"/>
            <a:ext cx="2457900" cy="48060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rPr b="1" i="0" lang="en-US" sz="1800" u="none" cap="none" strike="noStrike">
                <a:solidFill>
                  <a:srgbClr val="FFFFFF"/>
                </a:solidFill>
                <a:latin typeface="Nunito Sans Black"/>
                <a:ea typeface="Nunito Sans Black"/>
                <a:cs typeface="Nunito Sans Black"/>
                <a:sym typeface="Nunito Sans Black"/>
              </a:rPr>
              <a:t>5.) Chapter 3</a:t>
            </a:r>
            <a:endParaRPr/>
          </a:p>
        </p:txBody>
      </p:sp>
      <p:sp>
        <p:nvSpPr>
          <p:cNvPr id="136" name="Google Shape;136;p14"/>
          <p:cNvSpPr/>
          <p:nvPr/>
        </p:nvSpPr>
        <p:spPr>
          <a:xfrm>
            <a:off x="3905906" y="2310077"/>
            <a:ext cx="2457804" cy="480663"/>
          </a:xfrm>
          <a:custGeom>
            <a:rect b="b" l="l" r="r" t="t"/>
            <a:pathLst>
              <a:path extrusionOk="0" h="172256" w="880807">
                <a:moveTo>
                  <a:pt x="63000" y="0"/>
                </a:moveTo>
                <a:lnTo>
                  <a:pt x="817807" y="0"/>
                </a:lnTo>
                <a:cubicBezTo>
                  <a:pt x="834516" y="0"/>
                  <a:pt x="850540" y="6637"/>
                  <a:pt x="862355" y="18452"/>
                </a:cubicBezTo>
                <a:cubicBezTo>
                  <a:pt x="874169" y="30267"/>
                  <a:pt x="880807" y="46291"/>
                  <a:pt x="880807" y="63000"/>
                </a:cubicBezTo>
                <a:lnTo>
                  <a:pt x="880807" y="109256"/>
                </a:lnTo>
                <a:cubicBezTo>
                  <a:pt x="880807" y="125965"/>
                  <a:pt x="874169" y="141989"/>
                  <a:pt x="862355" y="153804"/>
                </a:cubicBezTo>
                <a:cubicBezTo>
                  <a:pt x="850540" y="165619"/>
                  <a:pt x="834516" y="172256"/>
                  <a:pt x="817807" y="172256"/>
                </a:cubicBezTo>
                <a:lnTo>
                  <a:pt x="63000" y="172256"/>
                </a:lnTo>
                <a:cubicBezTo>
                  <a:pt x="46291" y="172256"/>
                  <a:pt x="30267" y="165619"/>
                  <a:pt x="18452" y="153804"/>
                </a:cubicBezTo>
                <a:cubicBezTo>
                  <a:pt x="6637" y="141989"/>
                  <a:pt x="0" y="125965"/>
                  <a:pt x="0" y="109256"/>
                </a:cubicBezTo>
                <a:lnTo>
                  <a:pt x="0" y="63000"/>
                </a:lnTo>
                <a:cubicBezTo>
                  <a:pt x="0" y="46291"/>
                  <a:pt x="6637" y="30267"/>
                  <a:pt x="18452" y="18452"/>
                </a:cubicBezTo>
                <a:cubicBezTo>
                  <a:pt x="30267" y="6637"/>
                  <a:pt x="46291" y="0"/>
                  <a:pt x="63000" y="0"/>
                </a:cubicBezTo>
                <a:close/>
              </a:path>
            </a:pathLst>
          </a:custGeom>
          <a:solidFill>
            <a:srgbClr val="206F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4"/>
          <p:cNvSpPr txBox="1"/>
          <p:nvPr/>
        </p:nvSpPr>
        <p:spPr>
          <a:xfrm>
            <a:off x="3905894" y="2230341"/>
            <a:ext cx="2457900" cy="56040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rPr b="1" i="0" lang="en-US" sz="1800" u="none" cap="none" strike="noStrike">
                <a:solidFill>
                  <a:srgbClr val="FFFFFF"/>
                </a:solidFill>
                <a:latin typeface="Nunito Sans Black"/>
                <a:ea typeface="Nunito Sans Black"/>
                <a:cs typeface="Nunito Sans Black"/>
                <a:sym typeface="Nunito Sans Black"/>
              </a:rPr>
              <a:t>2.) The Characters</a:t>
            </a:r>
            <a:endParaRPr/>
          </a:p>
        </p:txBody>
      </p:sp>
      <p:sp>
        <p:nvSpPr>
          <p:cNvPr id="138" name="Google Shape;138;p14"/>
          <p:cNvSpPr/>
          <p:nvPr/>
        </p:nvSpPr>
        <p:spPr>
          <a:xfrm>
            <a:off x="3905906" y="4704689"/>
            <a:ext cx="2457763" cy="480655"/>
          </a:xfrm>
          <a:custGeom>
            <a:rect b="b" l="l" r="r" t="t"/>
            <a:pathLst>
              <a:path extrusionOk="0" h="172256" w="880807">
                <a:moveTo>
                  <a:pt x="63000" y="0"/>
                </a:moveTo>
                <a:lnTo>
                  <a:pt x="817807" y="0"/>
                </a:lnTo>
                <a:cubicBezTo>
                  <a:pt x="834516" y="0"/>
                  <a:pt x="850540" y="6637"/>
                  <a:pt x="862355" y="18452"/>
                </a:cubicBezTo>
                <a:cubicBezTo>
                  <a:pt x="874169" y="30267"/>
                  <a:pt x="880807" y="46291"/>
                  <a:pt x="880807" y="63000"/>
                </a:cubicBezTo>
                <a:lnTo>
                  <a:pt x="880807" y="109256"/>
                </a:lnTo>
                <a:cubicBezTo>
                  <a:pt x="880807" y="125965"/>
                  <a:pt x="874169" y="141989"/>
                  <a:pt x="862355" y="153804"/>
                </a:cubicBezTo>
                <a:cubicBezTo>
                  <a:pt x="850540" y="165619"/>
                  <a:pt x="834516" y="172256"/>
                  <a:pt x="817807" y="172256"/>
                </a:cubicBezTo>
                <a:lnTo>
                  <a:pt x="63000" y="172256"/>
                </a:lnTo>
                <a:cubicBezTo>
                  <a:pt x="46291" y="172256"/>
                  <a:pt x="30267" y="165619"/>
                  <a:pt x="18452" y="153804"/>
                </a:cubicBezTo>
                <a:cubicBezTo>
                  <a:pt x="6637" y="141989"/>
                  <a:pt x="0" y="125965"/>
                  <a:pt x="0" y="109256"/>
                </a:cubicBezTo>
                <a:lnTo>
                  <a:pt x="0" y="63000"/>
                </a:lnTo>
                <a:cubicBezTo>
                  <a:pt x="0" y="46291"/>
                  <a:pt x="6637" y="30267"/>
                  <a:pt x="18452" y="18452"/>
                </a:cubicBezTo>
                <a:cubicBezTo>
                  <a:pt x="30267" y="6637"/>
                  <a:pt x="46291" y="0"/>
                  <a:pt x="63000" y="0"/>
                </a:cubicBezTo>
                <a:close/>
              </a:path>
            </a:pathLst>
          </a:custGeom>
          <a:solidFill>
            <a:srgbClr val="206F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4"/>
          <p:cNvSpPr txBox="1"/>
          <p:nvPr/>
        </p:nvSpPr>
        <p:spPr>
          <a:xfrm>
            <a:off x="3905900" y="4706450"/>
            <a:ext cx="2457900" cy="48060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rPr b="1" i="0" lang="en-US" sz="1800" u="none" cap="none" strike="noStrike">
                <a:solidFill>
                  <a:srgbClr val="FFFFFF"/>
                </a:solidFill>
                <a:latin typeface="Nunito Sans Black"/>
                <a:ea typeface="Nunito Sans Black"/>
                <a:cs typeface="Nunito Sans Black"/>
                <a:sym typeface="Nunito Sans Black"/>
              </a:rPr>
              <a:t>4.) Chapter 2</a:t>
            </a:r>
            <a:endParaRPr/>
          </a:p>
        </p:txBody>
      </p:sp>
      <p:sp>
        <p:nvSpPr>
          <p:cNvPr id="140" name="Google Shape;140;p14"/>
          <p:cNvSpPr/>
          <p:nvPr/>
        </p:nvSpPr>
        <p:spPr>
          <a:xfrm>
            <a:off x="3905906" y="7102825"/>
            <a:ext cx="2457763" cy="480655"/>
          </a:xfrm>
          <a:custGeom>
            <a:rect b="b" l="l" r="r" t="t"/>
            <a:pathLst>
              <a:path extrusionOk="0" h="172256" w="880807">
                <a:moveTo>
                  <a:pt x="63000" y="0"/>
                </a:moveTo>
                <a:lnTo>
                  <a:pt x="817807" y="0"/>
                </a:lnTo>
                <a:cubicBezTo>
                  <a:pt x="834516" y="0"/>
                  <a:pt x="850540" y="6637"/>
                  <a:pt x="862355" y="18452"/>
                </a:cubicBezTo>
                <a:cubicBezTo>
                  <a:pt x="874169" y="30267"/>
                  <a:pt x="880807" y="46291"/>
                  <a:pt x="880807" y="63000"/>
                </a:cubicBezTo>
                <a:lnTo>
                  <a:pt x="880807" y="109256"/>
                </a:lnTo>
                <a:cubicBezTo>
                  <a:pt x="880807" y="125965"/>
                  <a:pt x="874169" y="141989"/>
                  <a:pt x="862355" y="153804"/>
                </a:cubicBezTo>
                <a:cubicBezTo>
                  <a:pt x="850540" y="165619"/>
                  <a:pt x="834516" y="172256"/>
                  <a:pt x="817807" y="172256"/>
                </a:cubicBezTo>
                <a:lnTo>
                  <a:pt x="63000" y="172256"/>
                </a:lnTo>
                <a:cubicBezTo>
                  <a:pt x="46291" y="172256"/>
                  <a:pt x="30267" y="165619"/>
                  <a:pt x="18452" y="153804"/>
                </a:cubicBezTo>
                <a:cubicBezTo>
                  <a:pt x="6637" y="141989"/>
                  <a:pt x="0" y="125965"/>
                  <a:pt x="0" y="109256"/>
                </a:cubicBezTo>
                <a:lnTo>
                  <a:pt x="0" y="63000"/>
                </a:lnTo>
                <a:cubicBezTo>
                  <a:pt x="0" y="46291"/>
                  <a:pt x="6637" y="30267"/>
                  <a:pt x="18452" y="18452"/>
                </a:cubicBezTo>
                <a:cubicBezTo>
                  <a:pt x="30267" y="6637"/>
                  <a:pt x="46291" y="0"/>
                  <a:pt x="63000" y="0"/>
                </a:cubicBezTo>
                <a:close/>
              </a:path>
            </a:pathLst>
          </a:custGeom>
          <a:solidFill>
            <a:srgbClr val="206F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4"/>
          <p:cNvSpPr txBox="1"/>
          <p:nvPr/>
        </p:nvSpPr>
        <p:spPr>
          <a:xfrm>
            <a:off x="3905898" y="7102823"/>
            <a:ext cx="2457900" cy="48060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rPr b="1" i="0" lang="en-US" sz="1800" u="none" cap="none" strike="noStrike">
                <a:solidFill>
                  <a:srgbClr val="FFFFFF"/>
                </a:solidFill>
                <a:latin typeface="Nunito Sans Black"/>
                <a:ea typeface="Nunito Sans Black"/>
                <a:cs typeface="Nunito Sans Black"/>
                <a:sym typeface="Nunito Sans Black"/>
              </a:rPr>
              <a:t>6.) Resource Page</a:t>
            </a:r>
            <a:endParaRPr/>
          </a:p>
        </p:txBody>
      </p:sp>
      <p:sp>
        <p:nvSpPr>
          <p:cNvPr id="142" name="Google Shape;142;p14"/>
          <p:cNvSpPr/>
          <p:nvPr/>
        </p:nvSpPr>
        <p:spPr>
          <a:xfrm>
            <a:off x="1865999" y="3070234"/>
            <a:ext cx="1118428" cy="1354924"/>
          </a:xfrm>
          <a:custGeom>
            <a:rect b="b" l="l" r="r" t="t"/>
            <a:pathLst>
              <a:path extrusionOk="0" h="1354924" w="1118428">
                <a:moveTo>
                  <a:pt x="0" y="0"/>
                </a:moveTo>
                <a:lnTo>
                  <a:pt x="1118428" y="0"/>
                </a:lnTo>
                <a:lnTo>
                  <a:pt x="1118428" y="1354924"/>
                </a:lnTo>
                <a:lnTo>
                  <a:pt x="0" y="1354924"/>
                </a:lnTo>
                <a:lnTo>
                  <a:pt x="0" y="0"/>
                </a:lnTo>
                <a:close/>
              </a:path>
            </a:pathLst>
          </a:custGeom>
          <a:blipFill rotWithShape="1">
            <a:blip r:embed="rId3">
              <a:alphaModFix/>
            </a:blip>
            <a:stretch>
              <a:fillRect b="0" l="0" r="0" t="0"/>
            </a:stretch>
          </a:blipFill>
          <a:ln>
            <a:noFill/>
          </a:ln>
        </p:spPr>
      </p:sp>
      <p:sp>
        <p:nvSpPr>
          <p:cNvPr id="143" name="Google Shape;143;p14"/>
          <p:cNvSpPr/>
          <p:nvPr/>
        </p:nvSpPr>
        <p:spPr>
          <a:xfrm>
            <a:off x="4488119" y="3068486"/>
            <a:ext cx="1293336" cy="1354924"/>
          </a:xfrm>
          <a:custGeom>
            <a:rect b="b" l="l" r="r" t="t"/>
            <a:pathLst>
              <a:path extrusionOk="0" h="1354924" w="1293336">
                <a:moveTo>
                  <a:pt x="0" y="0"/>
                </a:moveTo>
                <a:lnTo>
                  <a:pt x="1293336" y="0"/>
                </a:lnTo>
                <a:lnTo>
                  <a:pt x="1293336" y="1354924"/>
                </a:lnTo>
                <a:lnTo>
                  <a:pt x="0" y="1354924"/>
                </a:lnTo>
                <a:lnTo>
                  <a:pt x="0" y="0"/>
                </a:lnTo>
                <a:close/>
              </a:path>
            </a:pathLst>
          </a:custGeom>
          <a:blipFill rotWithShape="1">
            <a:blip r:embed="rId4">
              <a:alphaModFix/>
            </a:blip>
            <a:stretch>
              <a:fillRect b="0" l="0" r="0" t="0"/>
            </a:stretch>
          </a:blipFill>
          <a:ln>
            <a:noFill/>
          </a:ln>
        </p:spPr>
      </p:sp>
      <p:sp>
        <p:nvSpPr>
          <p:cNvPr id="144" name="Google Shape;144;p14"/>
          <p:cNvSpPr/>
          <p:nvPr/>
        </p:nvSpPr>
        <p:spPr>
          <a:xfrm>
            <a:off x="1714902" y="5471094"/>
            <a:ext cx="1269525" cy="1353175"/>
          </a:xfrm>
          <a:custGeom>
            <a:rect b="b" l="l" r="r" t="t"/>
            <a:pathLst>
              <a:path extrusionOk="0" h="1353175" w="1269525">
                <a:moveTo>
                  <a:pt x="0" y="0"/>
                </a:moveTo>
                <a:lnTo>
                  <a:pt x="1269525" y="0"/>
                </a:lnTo>
                <a:lnTo>
                  <a:pt x="1269525" y="1353175"/>
                </a:lnTo>
                <a:lnTo>
                  <a:pt x="0" y="1353175"/>
                </a:lnTo>
                <a:lnTo>
                  <a:pt x="0" y="0"/>
                </a:lnTo>
                <a:close/>
              </a:path>
            </a:pathLst>
          </a:custGeom>
          <a:blipFill rotWithShape="1">
            <a:blip r:embed="rId5">
              <a:alphaModFix/>
            </a:blip>
            <a:stretch>
              <a:fillRect b="0" l="0" r="0" t="0"/>
            </a:stretch>
          </a:blipFill>
          <a:ln>
            <a:noFill/>
          </a:ln>
        </p:spPr>
      </p:sp>
      <p:sp>
        <p:nvSpPr>
          <p:cNvPr id="145" name="Google Shape;145;p14"/>
          <p:cNvSpPr/>
          <p:nvPr/>
        </p:nvSpPr>
        <p:spPr>
          <a:xfrm>
            <a:off x="4343809" y="5555167"/>
            <a:ext cx="1581957" cy="1185029"/>
          </a:xfrm>
          <a:custGeom>
            <a:rect b="b" l="l" r="r" t="t"/>
            <a:pathLst>
              <a:path extrusionOk="0" h="1185029" w="1581957">
                <a:moveTo>
                  <a:pt x="0" y="0"/>
                </a:moveTo>
                <a:lnTo>
                  <a:pt x="1581957" y="0"/>
                </a:lnTo>
                <a:lnTo>
                  <a:pt x="1581957" y="1185029"/>
                </a:lnTo>
                <a:lnTo>
                  <a:pt x="0" y="1185029"/>
                </a:lnTo>
                <a:lnTo>
                  <a:pt x="0" y="0"/>
                </a:lnTo>
                <a:close/>
              </a:path>
            </a:pathLst>
          </a:custGeom>
          <a:blipFill rotWithShape="1">
            <a:blip r:embed="rId6">
              <a:alphaModFix/>
            </a:blip>
            <a:stretch>
              <a:fillRect b="0" l="0" r="0" t="0"/>
            </a:stretch>
          </a:blipFill>
          <a:ln>
            <a:noFill/>
          </a:ln>
        </p:spPr>
      </p:sp>
      <p:sp>
        <p:nvSpPr>
          <p:cNvPr id="146" name="Google Shape;146;p14"/>
          <p:cNvSpPr/>
          <p:nvPr/>
        </p:nvSpPr>
        <p:spPr>
          <a:xfrm>
            <a:off x="1834805" y="7956783"/>
            <a:ext cx="1180814" cy="1174374"/>
          </a:xfrm>
          <a:custGeom>
            <a:rect b="b" l="l" r="r" t="t"/>
            <a:pathLst>
              <a:path extrusionOk="0" h="1174374" w="1180814">
                <a:moveTo>
                  <a:pt x="0" y="0"/>
                </a:moveTo>
                <a:lnTo>
                  <a:pt x="1180815" y="0"/>
                </a:lnTo>
                <a:lnTo>
                  <a:pt x="1180815" y="1174373"/>
                </a:lnTo>
                <a:lnTo>
                  <a:pt x="0" y="1174373"/>
                </a:lnTo>
                <a:lnTo>
                  <a:pt x="0" y="0"/>
                </a:lnTo>
                <a:close/>
              </a:path>
            </a:pathLst>
          </a:custGeom>
          <a:blipFill rotWithShape="1">
            <a:blip r:embed="rId7">
              <a:alphaModFix/>
            </a:blip>
            <a:stretch>
              <a:fillRect b="0" l="0" r="0" t="0"/>
            </a:stretch>
          </a:blipFill>
          <a:ln>
            <a:noFill/>
          </a:ln>
        </p:spPr>
      </p:sp>
      <p:sp>
        <p:nvSpPr>
          <p:cNvPr id="147" name="Google Shape;147;p14"/>
          <p:cNvSpPr/>
          <p:nvPr/>
        </p:nvSpPr>
        <p:spPr>
          <a:xfrm>
            <a:off x="4678708" y="7940980"/>
            <a:ext cx="912158" cy="1205978"/>
          </a:xfrm>
          <a:custGeom>
            <a:rect b="b" l="l" r="r" t="t"/>
            <a:pathLst>
              <a:path extrusionOk="0" h="1205978" w="912158">
                <a:moveTo>
                  <a:pt x="0" y="0"/>
                </a:moveTo>
                <a:lnTo>
                  <a:pt x="912158" y="0"/>
                </a:lnTo>
                <a:lnTo>
                  <a:pt x="912158" y="1205978"/>
                </a:lnTo>
                <a:lnTo>
                  <a:pt x="0" y="1205978"/>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3DAD9"/>
        </a:solidFill>
      </p:bgPr>
    </p:bg>
    <p:spTree>
      <p:nvGrpSpPr>
        <p:cNvPr id="151" name="Shape 151"/>
        <p:cNvGrpSpPr/>
        <p:nvPr/>
      </p:nvGrpSpPr>
      <p:grpSpPr>
        <a:xfrm>
          <a:off x="0" y="0"/>
          <a:ext cx="0" cy="0"/>
          <a:chOff x="0" y="0"/>
          <a:chExt cx="0" cy="0"/>
        </a:xfrm>
      </p:grpSpPr>
      <p:sp>
        <p:nvSpPr>
          <p:cNvPr id="152" name="Google Shape;152;p15"/>
          <p:cNvSpPr/>
          <p:nvPr/>
        </p:nvSpPr>
        <p:spPr>
          <a:xfrm>
            <a:off x="756000" y="756000"/>
            <a:ext cx="6048000" cy="735446"/>
          </a:xfrm>
          <a:custGeom>
            <a:rect b="b" l="l" r="r" t="t"/>
            <a:pathLst>
              <a:path extrusionOk="0" h="263567" w="2167467">
                <a:moveTo>
                  <a:pt x="25602" y="0"/>
                </a:moveTo>
                <a:lnTo>
                  <a:pt x="2141865" y="0"/>
                </a:lnTo>
                <a:cubicBezTo>
                  <a:pt x="2156004" y="0"/>
                  <a:pt x="2167467" y="11462"/>
                  <a:pt x="2167467" y="25602"/>
                </a:cubicBezTo>
                <a:lnTo>
                  <a:pt x="2167467" y="237966"/>
                </a:lnTo>
                <a:cubicBezTo>
                  <a:pt x="2167467" y="252105"/>
                  <a:pt x="2156004" y="263567"/>
                  <a:pt x="2141865" y="263567"/>
                </a:cubicBezTo>
                <a:lnTo>
                  <a:pt x="25602" y="263567"/>
                </a:lnTo>
                <a:cubicBezTo>
                  <a:pt x="11462" y="263567"/>
                  <a:pt x="0" y="252105"/>
                  <a:pt x="0" y="237966"/>
                </a:cubicBezTo>
                <a:lnTo>
                  <a:pt x="0" y="25602"/>
                </a:lnTo>
                <a:cubicBezTo>
                  <a:pt x="0" y="11462"/>
                  <a:pt x="11462" y="0"/>
                  <a:pt x="25602" y="0"/>
                </a:cubicBezTo>
                <a:close/>
              </a:path>
            </a:pathLst>
          </a:custGeom>
          <a:solidFill>
            <a:srgbClr val="206F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5"/>
          <p:cNvSpPr txBox="1"/>
          <p:nvPr/>
        </p:nvSpPr>
        <p:spPr>
          <a:xfrm>
            <a:off x="756000" y="756001"/>
            <a:ext cx="6048000" cy="73560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rPr b="1" i="0" lang="en-US" sz="2800" u="none" cap="none" strike="noStrike">
                <a:solidFill>
                  <a:srgbClr val="FFFFFF"/>
                </a:solidFill>
                <a:latin typeface="Nunito Sans Black"/>
                <a:ea typeface="Nunito Sans Black"/>
                <a:cs typeface="Nunito Sans Black"/>
                <a:sym typeface="Nunito Sans Black"/>
              </a:rPr>
              <a:t>The Author</a:t>
            </a:r>
            <a:endParaRPr/>
          </a:p>
        </p:txBody>
      </p:sp>
      <p:grpSp>
        <p:nvGrpSpPr>
          <p:cNvPr id="154" name="Google Shape;154;p15"/>
          <p:cNvGrpSpPr/>
          <p:nvPr/>
        </p:nvGrpSpPr>
        <p:grpSpPr>
          <a:xfrm>
            <a:off x="756000" y="1629855"/>
            <a:ext cx="6048000" cy="8306145"/>
            <a:chOff x="0" y="-28575"/>
            <a:chExt cx="2167467" cy="2976735"/>
          </a:xfrm>
        </p:grpSpPr>
        <p:sp>
          <p:nvSpPr>
            <p:cNvPr id="155" name="Google Shape;155;p15"/>
            <p:cNvSpPr/>
            <p:nvPr/>
          </p:nvSpPr>
          <p:spPr>
            <a:xfrm>
              <a:off x="0" y="0"/>
              <a:ext cx="2167467" cy="2948160"/>
            </a:xfrm>
            <a:custGeom>
              <a:rect b="b" l="l" r="r" t="t"/>
              <a:pathLst>
                <a:path extrusionOk="0" h="2948160" w="2167467">
                  <a:moveTo>
                    <a:pt x="25602" y="0"/>
                  </a:moveTo>
                  <a:lnTo>
                    <a:pt x="2141865" y="0"/>
                  </a:lnTo>
                  <a:cubicBezTo>
                    <a:pt x="2156004" y="0"/>
                    <a:pt x="2167467" y="11462"/>
                    <a:pt x="2167467" y="25602"/>
                  </a:cubicBezTo>
                  <a:lnTo>
                    <a:pt x="2167467" y="2922559"/>
                  </a:lnTo>
                  <a:cubicBezTo>
                    <a:pt x="2167467" y="2936698"/>
                    <a:pt x="2156004" y="2948160"/>
                    <a:pt x="2141865" y="2948160"/>
                  </a:cubicBezTo>
                  <a:lnTo>
                    <a:pt x="25602" y="2948160"/>
                  </a:lnTo>
                  <a:cubicBezTo>
                    <a:pt x="11462" y="2948160"/>
                    <a:pt x="0" y="2936698"/>
                    <a:pt x="0" y="2922559"/>
                  </a:cubicBezTo>
                  <a:lnTo>
                    <a:pt x="0" y="25602"/>
                  </a:lnTo>
                  <a:cubicBezTo>
                    <a:pt x="0" y="11462"/>
                    <a:pt x="11462" y="0"/>
                    <a:pt x="2560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5"/>
            <p:cNvSpPr txBox="1"/>
            <p:nvPr/>
          </p:nvSpPr>
          <p:spPr>
            <a:xfrm>
              <a:off x="0" y="-28575"/>
              <a:ext cx="2167467" cy="2976735"/>
            </a:xfrm>
            <a:prstGeom prst="rect">
              <a:avLst/>
            </a:prstGeom>
            <a:noFill/>
            <a:ln>
              <a:noFill/>
            </a:ln>
          </p:spPr>
          <p:txBody>
            <a:bodyPr anchorCtr="0" anchor="ctr" bIns="50800" lIns="50800" spcFirstLastPara="1" rIns="50800" wrap="square" tIns="50800">
              <a:noAutofit/>
            </a:bodyPr>
            <a:lstStyle/>
            <a:p>
              <a:pPr indent="0" lvl="0" marL="0" marR="0" rtl="0" algn="ctr">
                <a:lnSpc>
                  <a:spcPct val="12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7" name="Google Shape;157;p15"/>
          <p:cNvSpPr/>
          <p:nvPr/>
        </p:nvSpPr>
        <p:spPr>
          <a:xfrm>
            <a:off x="3819237" y="2182832"/>
            <a:ext cx="2611826" cy="2532724"/>
          </a:xfrm>
          <a:custGeom>
            <a:rect b="b" l="l" r="r" t="t"/>
            <a:pathLst>
              <a:path extrusionOk="0" h="812800" w="838185">
                <a:moveTo>
                  <a:pt x="59284" y="0"/>
                </a:moveTo>
                <a:lnTo>
                  <a:pt x="778902" y="0"/>
                </a:lnTo>
                <a:cubicBezTo>
                  <a:pt x="794625" y="0"/>
                  <a:pt x="809704" y="6246"/>
                  <a:pt x="820822" y="17364"/>
                </a:cubicBezTo>
                <a:cubicBezTo>
                  <a:pt x="831939" y="28482"/>
                  <a:pt x="838185" y="43561"/>
                  <a:pt x="838185" y="59284"/>
                </a:cubicBezTo>
                <a:lnTo>
                  <a:pt x="838185" y="753516"/>
                </a:lnTo>
                <a:cubicBezTo>
                  <a:pt x="838185" y="769239"/>
                  <a:pt x="831939" y="784318"/>
                  <a:pt x="820822" y="795436"/>
                </a:cubicBezTo>
                <a:cubicBezTo>
                  <a:pt x="809704" y="806554"/>
                  <a:pt x="794625" y="812800"/>
                  <a:pt x="778902" y="812800"/>
                </a:cubicBezTo>
                <a:lnTo>
                  <a:pt x="59284" y="812800"/>
                </a:lnTo>
                <a:cubicBezTo>
                  <a:pt x="43561" y="812800"/>
                  <a:pt x="28482" y="806554"/>
                  <a:pt x="17364" y="795436"/>
                </a:cubicBezTo>
                <a:cubicBezTo>
                  <a:pt x="6246" y="784318"/>
                  <a:pt x="0" y="769239"/>
                  <a:pt x="0" y="753516"/>
                </a:cubicBezTo>
                <a:lnTo>
                  <a:pt x="0" y="59284"/>
                </a:lnTo>
                <a:cubicBezTo>
                  <a:pt x="0" y="43561"/>
                  <a:pt x="6246" y="28482"/>
                  <a:pt x="17364" y="17364"/>
                </a:cubicBezTo>
                <a:cubicBezTo>
                  <a:pt x="28482" y="6246"/>
                  <a:pt x="43561" y="0"/>
                  <a:pt x="59284" y="0"/>
                </a:cubicBezTo>
                <a:close/>
              </a:path>
            </a:pathLst>
          </a:custGeom>
          <a:blipFill rotWithShape="1">
            <a:blip r:embed="rId3">
              <a:alphaModFix/>
            </a:blip>
            <a:stretch>
              <a:fillRect b="-43426" l="0" r="0" t="-156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5"/>
          <p:cNvSpPr txBox="1"/>
          <p:nvPr/>
        </p:nvSpPr>
        <p:spPr>
          <a:xfrm>
            <a:off x="1128937" y="2192357"/>
            <a:ext cx="2353500" cy="25860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US" sz="1200" u="none" cap="none" strike="noStrike">
                <a:solidFill>
                  <a:srgbClr val="202424"/>
                </a:solidFill>
                <a:latin typeface="Nunito Sans"/>
                <a:ea typeface="Nunito Sans"/>
                <a:cs typeface="Nunito Sans"/>
                <a:sym typeface="Nunito Sans"/>
              </a:rPr>
              <a:t>Lorem ipsum dolor sit amet, consectetur adipiscing elit. Morbi non pharetra erat. Donec rhoncus dignissim nibh, vestibulum sagittis quam malesuada eget. Morbi aliquam sem ac libero mattis, ac hendrerit urna aliquam. Phasellus at consectetur justo. Donec et vehicula mauris. Aliquam elementum egestas justo, non sollicitudin sapien euismod vel. Curabitur facilisis enim eget tortor semper, placerat tincidunt augue imperdiet. </a:t>
            </a:r>
            <a:endParaRPr/>
          </a:p>
        </p:txBody>
      </p:sp>
      <p:sp>
        <p:nvSpPr>
          <p:cNvPr id="159" name="Google Shape;159;p15"/>
          <p:cNvSpPr txBox="1"/>
          <p:nvPr/>
        </p:nvSpPr>
        <p:spPr>
          <a:xfrm>
            <a:off x="1128937" y="4949560"/>
            <a:ext cx="5302200" cy="46176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US" sz="1200" u="none" cap="none" strike="noStrike">
                <a:solidFill>
                  <a:srgbClr val="202424"/>
                </a:solidFill>
                <a:latin typeface="Nunito Sans"/>
                <a:ea typeface="Nunito Sans"/>
                <a:cs typeface="Nunito Sans"/>
                <a:sym typeface="Nunito Sans"/>
              </a:rPr>
              <a:t>Nam non eleifend ipsum. Fusce venenatis magna eleifend, placerat nibh in, sagittis massa. Sed eget turpis placerat, pulvinar turpis eu, malesuada massa. Mauris placerat, turpis in vulputate vehicula, ligula turpis ullamcorper orci, non lacinia orci risus in sem. Praesent aliquet tincidunt lacinia.</a:t>
            </a:r>
            <a:endParaRPr/>
          </a:p>
          <a:p>
            <a:pPr indent="0" lvl="0" marL="0" marR="0" rtl="0" algn="just">
              <a:lnSpc>
                <a:spcPct val="100000"/>
              </a:lnSpc>
              <a:spcBef>
                <a:spcPts val="0"/>
              </a:spcBef>
              <a:spcAft>
                <a:spcPts val="0"/>
              </a:spcAft>
              <a:buNone/>
            </a:pPr>
            <a:r>
              <a:t/>
            </a:r>
            <a:endParaRPr b="0" i="0" sz="1200" u="none" cap="none" strike="noStrike">
              <a:solidFill>
                <a:srgbClr val="202424"/>
              </a:solidFill>
              <a:latin typeface="Nunito Sans"/>
              <a:ea typeface="Nunito Sans"/>
              <a:cs typeface="Nunito Sans"/>
              <a:sym typeface="Nunito Sans"/>
            </a:endParaRPr>
          </a:p>
          <a:p>
            <a:pPr indent="0" lvl="0" marL="0" marR="0" rtl="0" algn="just">
              <a:lnSpc>
                <a:spcPct val="100000"/>
              </a:lnSpc>
              <a:spcBef>
                <a:spcPts val="0"/>
              </a:spcBef>
              <a:spcAft>
                <a:spcPts val="0"/>
              </a:spcAft>
              <a:buNone/>
            </a:pPr>
            <a:r>
              <a:rPr b="0" i="0" lang="en-US" sz="1200" u="none" cap="none" strike="noStrike">
                <a:solidFill>
                  <a:srgbClr val="202424"/>
                </a:solidFill>
                <a:latin typeface="Nunito Sans"/>
                <a:ea typeface="Nunito Sans"/>
                <a:cs typeface="Nunito Sans"/>
                <a:sym typeface="Nunito Sans"/>
              </a:rPr>
              <a:t>Class aptent taciti sociosqu ad litora torquent per conubia nostra, per inceptos himenaeos. Mauris cursus accumsan ultricies. Duis urna lectus, vulputate et turpis et, interdum vestibulum erat. Etiam semper sollicitudin varius.</a:t>
            </a:r>
            <a:endParaRPr/>
          </a:p>
          <a:p>
            <a:pPr indent="0" lvl="0" marL="0" marR="0" rtl="0" algn="just">
              <a:lnSpc>
                <a:spcPct val="100000"/>
              </a:lnSpc>
              <a:spcBef>
                <a:spcPts val="0"/>
              </a:spcBef>
              <a:spcAft>
                <a:spcPts val="0"/>
              </a:spcAft>
              <a:buNone/>
            </a:pPr>
            <a:r>
              <a:t/>
            </a:r>
            <a:endParaRPr b="0" i="0" sz="1200" u="none" cap="none" strike="noStrike">
              <a:solidFill>
                <a:srgbClr val="202424"/>
              </a:solidFill>
              <a:latin typeface="Nunito Sans"/>
              <a:ea typeface="Nunito Sans"/>
              <a:cs typeface="Nunito Sans"/>
              <a:sym typeface="Nunito Sans"/>
            </a:endParaRPr>
          </a:p>
          <a:p>
            <a:pPr indent="0" lvl="0" marL="0" marR="0" rtl="0" algn="just">
              <a:lnSpc>
                <a:spcPct val="100000"/>
              </a:lnSpc>
              <a:spcBef>
                <a:spcPts val="0"/>
              </a:spcBef>
              <a:spcAft>
                <a:spcPts val="0"/>
              </a:spcAft>
              <a:buNone/>
            </a:pPr>
            <a:r>
              <a:rPr b="0" i="0" lang="en-US" sz="1200" u="none" cap="none" strike="noStrike">
                <a:solidFill>
                  <a:srgbClr val="202424"/>
                </a:solidFill>
                <a:latin typeface="Nunito Sans"/>
                <a:ea typeface="Nunito Sans"/>
                <a:cs typeface="Nunito Sans"/>
                <a:sym typeface="Nunito Sans"/>
              </a:rPr>
              <a:t>Fusce a lectus rutrum, sagittis sem ut, pretium erat. Suspendisse porta ligula eget dui semper auctor. Donec pellentesque nunc quis efficitur mattis. Aenean neque libero, porta non eleifend non, consequat sed quam. Aliquam at arcu sit amet ligula dapibus laoreet a sed leo.</a:t>
            </a:r>
            <a:endParaRPr/>
          </a:p>
          <a:p>
            <a:pPr indent="0" lvl="0" marL="0" marR="0" rtl="0" algn="just">
              <a:lnSpc>
                <a:spcPct val="100000"/>
              </a:lnSpc>
              <a:spcBef>
                <a:spcPts val="0"/>
              </a:spcBef>
              <a:spcAft>
                <a:spcPts val="0"/>
              </a:spcAft>
              <a:buNone/>
            </a:pPr>
            <a:r>
              <a:t/>
            </a:r>
            <a:endParaRPr b="0" i="0" sz="1200" u="none" cap="none" strike="noStrike">
              <a:solidFill>
                <a:srgbClr val="202424"/>
              </a:solidFill>
              <a:latin typeface="Nunito Sans"/>
              <a:ea typeface="Nunito Sans"/>
              <a:cs typeface="Nunito Sans"/>
              <a:sym typeface="Nunito Sans"/>
            </a:endParaRPr>
          </a:p>
          <a:p>
            <a:pPr indent="0" lvl="0" marL="0" marR="0" rtl="0" algn="just">
              <a:lnSpc>
                <a:spcPct val="100000"/>
              </a:lnSpc>
              <a:spcBef>
                <a:spcPts val="0"/>
              </a:spcBef>
              <a:spcAft>
                <a:spcPts val="0"/>
              </a:spcAft>
              <a:buNone/>
            </a:pPr>
            <a:r>
              <a:rPr b="0" i="0" lang="en-US" sz="1200" u="none" cap="none" strike="noStrike">
                <a:solidFill>
                  <a:srgbClr val="202424"/>
                </a:solidFill>
                <a:latin typeface="Nunito Sans"/>
                <a:ea typeface="Nunito Sans"/>
                <a:cs typeface="Nunito Sans"/>
                <a:sym typeface="Nunito Sans"/>
              </a:rPr>
              <a:t>Donec hendrerit blandit neque, quis porttitor leo euismod ut. Duis eget ante euismod, ultricies nisl sed, gravida nunc. Cras ultricies pellentesque rutrum. Vivamus mattis vulputate lorem, nec finibus sapien dignissim non. Pellentesque eu elit commodo, pretium urna consequat, ullamcorper purus. Quisque ipsum nunc, sagittis in facilisis ac, tincidunt in lacus.</a:t>
            </a:r>
            <a:endParaRPr/>
          </a:p>
          <a:p>
            <a:pPr indent="0" lvl="0" marL="0" marR="0" rtl="0" algn="just">
              <a:lnSpc>
                <a:spcPct val="100000"/>
              </a:lnSpc>
              <a:spcBef>
                <a:spcPts val="0"/>
              </a:spcBef>
              <a:spcAft>
                <a:spcPts val="0"/>
              </a:spcAft>
              <a:buNone/>
            </a:pPr>
            <a:r>
              <a:t/>
            </a:r>
            <a:endParaRPr b="0" i="0" sz="1200" u="none" cap="none" strike="noStrike">
              <a:solidFill>
                <a:srgbClr val="202424"/>
              </a:solidFill>
              <a:latin typeface="Nunito Sans"/>
              <a:ea typeface="Nunito Sans"/>
              <a:cs typeface="Nunito Sans"/>
              <a:sym typeface="Nunito Sans"/>
            </a:endParaRPr>
          </a:p>
          <a:p>
            <a:pPr indent="0" lvl="0" marL="0" marR="0" rtl="0" algn="just">
              <a:lnSpc>
                <a:spcPct val="100000"/>
              </a:lnSpc>
              <a:spcBef>
                <a:spcPts val="0"/>
              </a:spcBef>
              <a:spcAft>
                <a:spcPts val="0"/>
              </a:spcAft>
              <a:buNone/>
            </a:pPr>
            <a:r>
              <a:rPr b="0" i="0" lang="en-US" sz="1200" u="none" cap="none" strike="noStrike">
                <a:solidFill>
                  <a:srgbClr val="202424"/>
                </a:solidFill>
                <a:latin typeface="Nunito Sans"/>
                <a:ea typeface="Nunito Sans"/>
                <a:cs typeface="Nunito Sans"/>
                <a:sym typeface="Nunito Sans"/>
              </a:rPr>
              <a:t>Integer in condimentum ante, sed iaculis nunc. Nunc id nibh ultricies urna tristique aliquet. Integer faucibus ante sed lorem convallis lobortis.</a:t>
            </a:r>
            <a:endParaRPr/>
          </a:p>
          <a:p>
            <a:pPr indent="0" lvl="0" marL="0" marR="0" rtl="0" algn="just">
              <a:lnSpc>
                <a:spcPct val="100000"/>
              </a:lnSpc>
              <a:spcBef>
                <a:spcPts val="0"/>
              </a:spcBef>
              <a:spcAft>
                <a:spcPts val="0"/>
              </a:spcAft>
              <a:buNone/>
            </a:pPr>
            <a:r>
              <a:t/>
            </a:r>
            <a:endParaRPr b="0" i="0" sz="1200" u="none" cap="none" strike="noStrike">
              <a:solidFill>
                <a:srgbClr val="202424"/>
              </a:solidFill>
              <a:latin typeface="Nunito Sans"/>
              <a:ea typeface="Nunito Sans"/>
              <a:cs typeface="Nunito Sans"/>
              <a:sym typeface="Nunito Sans"/>
            </a:endParaRPr>
          </a:p>
          <a:p>
            <a:pPr indent="0" lvl="0" marL="0" marR="0" rtl="0" algn="just">
              <a:lnSpc>
                <a:spcPct val="100000"/>
              </a:lnSpc>
              <a:spcBef>
                <a:spcPts val="0"/>
              </a:spcBef>
              <a:spcAft>
                <a:spcPts val="0"/>
              </a:spcAft>
              <a:buNone/>
            </a:pPr>
            <a:r>
              <a:rPr b="0" i="0" lang="en-US" sz="1200" u="none" cap="none" strike="noStrike">
                <a:solidFill>
                  <a:srgbClr val="202424"/>
                </a:solidFill>
                <a:latin typeface="Nunito Sans"/>
                <a:ea typeface="Nunito Sans"/>
                <a:cs typeface="Nunito Sans"/>
                <a:sym typeface="Nunito Sans"/>
              </a:rPr>
              <a:t>Praesent molestie enim sit amet ipsum tristique, ac tempor erat auctor.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3DAD9"/>
        </a:solidFill>
      </p:bgPr>
    </p:bg>
    <p:spTree>
      <p:nvGrpSpPr>
        <p:cNvPr id="163" name="Shape 163"/>
        <p:cNvGrpSpPr/>
        <p:nvPr/>
      </p:nvGrpSpPr>
      <p:grpSpPr>
        <a:xfrm>
          <a:off x="0" y="0"/>
          <a:ext cx="0" cy="0"/>
          <a:chOff x="0" y="0"/>
          <a:chExt cx="0" cy="0"/>
        </a:xfrm>
      </p:grpSpPr>
      <p:grpSp>
        <p:nvGrpSpPr>
          <p:cNvPr id="164" name="Google Shape;164;p16"/>
          <p:cNvGrpSpPr/>
          <p:nvPr/>
        </p:nvGrpSpPr>
        <p:grpSpPr>
          <a:xfrm>
            <a:off x="756000" y="596531"/>
            <a:ext cx="6048000" cy="894915"/>
            <a:chOff x="0" y="-57150"/>
            <a:chExt cx="2167467" cy="320717"/>
          </a:xfrm>
        </p:grpSpPr>
        <p:sp>
          <p:nvSpPr>
            <p:cNvPr id="165" name="Google Shape;165;p16"/>
            <p:cNvSpPr/>
            <p:nvPr/>
          </p:nvSpPr>
          <p:spPr>
            <a:xfrm>
              <a:off x="0" y="0"/>
              <a:ext cx="2167467" cy="263567"/>
            </a:xfrm>
            <a:custGeom>
              <a:rect b="b" l="l" r="r" t="t"/>
              <a:pathLst>
                <a:path extrusionOk="0" h="263567" w="2167467">
                  <a:moveTo>
                    <a:pt x="25602" y="0"/>
                  </a:moveTo>
                  <a:lnTo>
                    <a:pt x="2141865" y="0"/>
                  </a:lnTo>
                  <a:cubicBezTo>
                    <a:pt x="2156004" y="0"/>
                    <a:pt x="2167467" y="11462"/>
                    <a:pt x="2167467" y="25602"/>
                  </a:cubicBezTo>
                  <a:lnTo>
                    <a:pt x="2167467" y="237966"/>
                  </a:lnTo>
                  <a:cubicBezTo>
                    <a:pt x="2167467" y="252105"/>
                    <a:pt x="2156004" y="263567"/>
                    <a:pt x="2141865" y="263567"/>
                  </a:cubicBezTo>
                  <a:lnTo>
                    <a:pt x="25602" y="263567"/>
                  </a:lnTo>
                  <a:cubicBezTo>
                    <a:pt x="11462" y="263567"/>
                    <a:pt x="0" y="252105"/>
                    <a:pt x="0" y="237966"/>
                  </a:cubicBezTo>
                  <a:lnTo>
                    <a:pt x="0" y="25602"/>
                  </a:lnTo>
                  <a:cubicBezTo>
                    <a:pt x="0" y="11462"/>
                    <a:pt x="11462" y="0"/>
                    <a:pt x="25602" y="0"/>
                  </a:cubicBezTo>
                  <a:close/>
                </a:path>
              </a:pathLst>
            </a:custGeom>
            <a:solidFill>
              <a:srgbClr val="206F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6"/>
            <p:cNvSpPr txBox="1"/>
            <p:nvPr/>
          </p:nvSpPr>
          <p:spPr>
            <a:xfrm>
              <a:off x="0" y="-57150"/>
              <a:ext cx="2167467" cy="320717"/>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rPr b="1" i="0" lang="en-US" sz="2800" u="none" cap="none" strike="noStrike">
                  <a:solidFill>
                    <a:srgbClr val="FFFFFF"/>
                  </a:solidFill>
                  <a:latin typeface="Nunito Sans Black"/>
                  <a:ea typeface="Nunito Sans Black"/>
                  <a:cs typeface="Nunito Sans Black"/>
                  <a:sym typeface="Nunito Sans Black"/>
                </a:rPr>
                <a:t>The Characters</a:t>
              </a:r>
              <a:endParaRPr/>
            </a:p>
          </p:txBody>
        </p:sp>
      </p:grpSp>
      <p:grpSp>
        <p:nvGrpSpPr>
          <p:cNvPr id="167" name="Google Shape;167;p16"/>
          <p:cNvGrpSpPr/>
          <p:nvPr/>
        </p:nvGrpSpPr>
        <p:grpSpPr>
          <a:xfrm>
            <a:off x="756000" y="1629855"/>
            <a:ext cx="6048000" cy="8306145"/>
            <a:chOff x="0" y="-28575"/>
            <a:chExt cx="2167467" cy="2976735"/>
          </a:xfrm>
        </p:grpSpPr>
        <p:sp>
          <p:nvSpPr>
            <p:cNvPr id="168" name="Google Shape;168;p16"/>
            <p:cNvSpPr/>
            <p:nvPr/>
          </p:nvSpPr>
          <p:spPr>
            <a:xfrm>
              <a:off x="0" y="0"/>
              <a:ext cx="2167467" cy="2948160"/>
            </a:xfrm>
            <a:custGeom>
              <a:rect b="b" l="l" r="r" t="t"/>
              <a:pathLst>
                <a:path extrusionOk="0" h="2948160" w="2167467">
                  <a:moveTo>
                    <a:pt x="25602" y="0"/>
                  </a:moveTo>
                  <a:lnTo>
                    <a:pt x="2141865" y="0"/>
                  </a:lnTo>
                  <a:cubicBezTo>
                    <a:pt x="2156004" y="0"/>
                    <a:pt x="2167467" y="11462"/>
                    <a:pt x="2167467" y="25602"/>
                  </a:cubicBezTo>
                  <a:lnTo>
                    <a:pt x="2167467" y="2922559"/>
                  </a:lnTo>
                  <a:cubicBezTo>
                    <a:pt x="2167467" y="2936698"/>
                    <a:pt x="2156004" y="2948160"/>
                    <a:pt x="2141865" y="2948160"/>
                  </a:cubicBezTo>
                  <a:lnTo>
                    <a:pt x="25602" y="2948160"/>
                  </a:lnTo>
                  <a:cubicBezTo>
                    <a:pt x="11462" y="2948160"/>
                    <a:pt x="0" y="2936698"/>
                    <a:pt x="0" y="2922559"/>
                  </a:cubicBezTo>
                  <a:lnTo>
                    <a:pt x="0" y="25602"/>
                  </a:lnTo>
                  <a:cubicBezTo>
                    <a:pt x="0" y="11462"/>
                    <a:pt x="11462" y="0"/>
                    <a:pt x="2560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6"/>
            <p:cNvSpPr txBox="1"/>
            <p:nvPr/>
          </p:nvSpPr>
          <p:spPr>
            <a:xfrm>
              <a:off x="0" y="-28575"/>
              <a:ext cx="2167467" cy="2976735"/>
            </a:xfrm>
            <a:prstGeom prst="rect">
              <a:avLst/>
            </a:prstGeom>
            <a:noFill/>
            <a:ln>
              <a:noFill/>
            </a:ln>
          </p:spPr>
          <p:txBody>
            <a:bodyPr anchorCtr="0" anchor="ctr" bIns="50800" lIns="50800" spcFirstLastPara="1" rIns="50800" wrap="square" tIns="50800">
              <a:noAutofit/>
            </a:bodyPr>
            <a:lstStyle/>
            <a:p>
              <a:pPr indent="0" lvl="0" marL="0" marR="0" rtl="0" algn="ctr">
                <a:lnSpc>
                  <a:spcPct val="12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0" name="Google Shape;170;p16"/>
          <p:cNvGrpSpPr/>
          <p:nvPr/>
        </p:nvGrpSpPr>
        <p:grpSpPr>
          <a:xfrm>
            <a:off x="3905906" y="2226818"/>
            <a:ext cx="2457763" cy="2315945"/>
            <a:chOff x="0" y="-28575"/>
            <a:chExt cx="880807" cy="829983"/>
          </a:xfrm>
        </p:grpSpPr>
        <p:sp>
          <p:nvSpPr>
            <p:cNvPr id="171" name="Google Shape;171;p16"/>
            <p:cNvSpPr/>
            <p:nvPr/>
          </p:nvSpPr>
          <p:spPr>
            <a:xfrm>
              <a:off x="0" y="0"/>
              <a:ext cx="880807" cy="801408"/>
            </a:xfrm>
            <a:custGeom>
              <a:rect b="b" l="l" r="r" t="t"/>
              <a:pathLst>
                <a:path extrusionOk="0" h="801408" w="880807">
                  <a:moveTo>
                    <a:pt x="63000" y="0"/>
                  </a:moveTo>
                  <a:lnTo>
                    <a:pt x="817807" y="0"/>
                  </a:lnTo>
                  <a:cubicBezTo>
                    <a:pt x="834516" y="0"/>
                    <a:pt x="850540" y="6637"/>
                    <a:pt x="862355" y="18452"/>
                  </a:cubicBezTo>
                  <a:cubicBezTo>
                    <a:pt x="874169" y="30267"/>
                    <a:pt x="880807" y="46291"/>
                    <a:pt x="880807" y="63000"/>
                  </a:cubicBezTo>
                  <a:lnTo>
                    <a:pt x="880807" y="738408"/>
                  </a:lnTo>
                  <a:cubicBezTo>
                    <a:pt x="880807" y="773202"/>
                    <a:pt x="852601" y="801408"/>
                    <a:pt x="817807" y="801408"/>
                  </a:cubicBezTo>
                  <a:lnTo>
                    <a:pt x="63000" y="801408"/>
                  </a:lnTo>
                  <a:cubicBezTo>
                    <a:pt x="46291" y="801408"/>
                    <a:pt x="30267" y="794770"/>
                    <a:pt x="18452" y="782956"/>
                  </a:cubicBezTo>
                  <a:cubicBezTo>
                    <a:pt x="6637" y="771141"/>
                    <a:pt x="0" y="755117"/>
                    <a:pt x="0" y="738408"/>
                  </a:cubicBezTo>
                  <a:lnTo>
                    <a:pt x="0" y="63000"/>
                  </a:lnTo>
                  <a:cubicBezTo>
                    <a:pt x="0" y="46291"/>
                    <a:pt x="6637" y="30267"/>
                    <a:pt x="18452" y="18452"/>
                  </a:cubicBezTo>
                  <a:cubicBezTo>
                    <a:pt x="30267" y="6637"/>
                    <a:pt x="46291" y="0"/>
                    <a:pt x="63000" y="0"/>
                  </a:cubicBezTo>
                  <a:close/>
                </a:path>
              </a:pathLst>
            </a:custGeom>
            <a:solidFill>
              <a:srgbClr val="FFD4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6"/>
            <p:cNvSpPr txBox="1"/>
            <p:nvPr/>
          </p:nvSpPr>
          <p:spPr>
            <a:xfrm>
              <a:off x="0" y="-28575"/>
              <a:ext cx="880807" cy="829983"/>
            </a:xfrm>
            <a:prstGeom prst="rect">
              <a:avLst/>
            </a:prstGeom>
            <a:noFill/>
            <a:ln>
              <a:noFill/>
            </a:ln>
          </p:spPr>
          <p:txBody>
            <a:bodyPr anchorCtr="0" anchor="ctr" bIns="50800" lIns="50800" spcFirstLastPara="1" rIns="50800" wrap="square" tIns="50800">
              <a:noAutofit/>
            </a:bodyPr>
            <a:lstStyle/>
            <a:p>
              <a:pPr indent="0" lvl="0" marL="0" marR="0" rtl="0" algn="ctr">
                <a:lnSpc>
                  <a:spcPct val="12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3" name="Google Shape;173;p16"/>
          <p:cNvGrpSpPr/>
          <p:nvPr/>
        </p:nvGrpSpPr>
        <p:grpSpPr>
          <a:xfrm>
            <a:off x="3905906" y="4624955"/>
            <a:ext cx="2457763" cy="2315945"/>
            <a:chOff x="0" y="-28575"/>
            <a:chExt cx="880807" cy="829983"/>
          </a:xfrm>
        </p:grpSpPr>
        <p:sp>
          <p:nvSpPr>
            <p:cNvPr id="174" name="Google Shape;174;p16"/>
            <p:cNvSpPr/>
            <p:nvPr/>
          </p:nvSpPr>
          <p:spPr>
            <a:xfrm>
              <a:off x="0" y="0"/>
              <a:ext cx="880807" cy="801408"/>
            </a:xfrm>
            <a:custGeom>
              <a:rect b="b" l="l" r="r" t="t"/>
              <a:pathLst>
                <a:path extrusionOk="0" h="801408" w="880807">
                  <a:moveTo>
                    <a:pt x="63000" y="0"/>
                  </a:moveTo>
                  <a:lnTo>
                    <a:pt x="817807" y="0"/>
                  </a:lnTo>
                  <a:cubicBezTo>
                    <a:pt x="834516" y="0"/>
                    <a:pt x="850540" y="6637"/>
                    <a:pt x="862355" y="18452"/>
                  </a:cubicBezTo>
                  <a:cubicBezTo>
                    <a:pt x="874169" y="30267"/>
                    <a:pt x="880807" y="46291"/>
                    <a:pt x="880807" y="63000"/>
                  </a:cubicBezTo>
                  <a:lnTo>
                    <a:pt x="880807" y="738408"/>
                  </a:lnTo>
                  <a:cubicBezTo>
                    <a:pt x="880807" y="773202"/>
                    <a:pt x="852601" y="801408"/>
                    <a:pt x="817807" y="801408"/>
                  </a:cubicBezTo>
                  <a:lnTo>
                    <a:pt x="63000" y="801408"/>
                  </a:lnTo>
                  <a:cubicBezTo>
                    <a:pt x="46291" y="801408"/>
                    <a:pt x="30267" y="794770"/>
                    <a:pt x="18452" y="782956"/>
                  </a:cubicBezTo>
                  <a:cubicBezTo>
                    <a:pt x="6637" y="771141"/>
                    <a:pt x="0" y="755117"/>
                    <a:pt x="0" y="738408"/>
                  </a:cubicBezTo>
                  <a:lnTo>
                    <a:pt x="0" y="63000"/>
                  </a:lnTo>
                  <a:cubicBezTo>
                    <a:pt x="0" y="46291"/>
                    <a:pt x="6637" y="30267"/>
                    <a:pt x="18452" y="18452"/>
                  </a:cubicBezTo>
                  <a:cubicBezTo>
                    <a:pt x="30267" y="6637"/>
                    <a:pt x="46291" y="0"/>
                    <a:pt x="63000" y="0"/>
                  </a:cubicBezTo>
                  <a:close/>
                </a:path>
              </a:pathLst>
            </a:custGeom>
            <a:solidFill>
              <a:srgbClr val="DF57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6"/>
            <p:cNvSpPr txBox="1"/>
            <p:nvPr/>
          </p:nvSpPr>
          <p:spPr>
            <a:xfrm>
              <a:off x="0" y="-28575"/>
              <a:ext cx="880807" cy="829983"/>
            </a:xfrm>
            <a:prstGeom prst="rect">
              <a:avLst/>
            </a:prstGeom>
            <a:noFill/>
            <a:ln>
              <a:noFill/>
            </a:ln>
          </p:spPr>
          <p:txBody>
            <a:bodyPr anchorCtr="0" anchor="ctr" bIns="50800" lIns="50800" spcFirstLastPara="1" rIns="50800" wrap="square" tIns="50800">
              <a:noAutofit/>
            </a:bodyPr>
            <a:lstStyle/>
            <a:p>
              <a:pPr indent="0" lvl="0" marL="0" marR="0" rtl="0" algn="ctr">
                <a:lnSpc>
                  <a:spcPct val="12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6" name="Google Shape;176;p16"/>
          <p:cNvGrpSpPr/>
          <p:nvPr/>
        </p:nvGrpSpPr>
        <p:grpSpPr>
          <a:xfrm>
            <a:off x="3905906" y="7023091"/>
            <a:ext cx="2457763" cy="2315945"/>
            <a:chOff x="0" y="-28575"/>
            <a:chExt cx="880807" cy="829983"/>
          </a:xfrm>
        </p:grpSpPr>
        <p:sp>
          <p:nvSpPr>
            <p:cNvPr id="177" name="Google Shape;177;p16"/>
            <p:cNvSpPr/>
            <p:nvPr/>
          </p:nvSpPr>
          <p:spPr>
            <a:xfrm>
              <a:off x="0" y="0"/>
              <a:ext cx="880807" cy="801408"/>
            </a:xfrm>
            <a:custGeom>
              <a:rect b="b" l="l" r="r" t="t"/>
              <a:pathLst>
                <a:path extrusionOk="0" h="801408" w="880807">
                  <a:moveTo>
                    <a:pt x="63000" y="0"/>
                  </a:moveTo>
                  <a:lnTo>
                    <a:pt x="817807" y="0"/>
                  </a:lnTo>
                  <a:cubicBezTo>
                    <a:pt x="834516" y="0"/>
                    <a:pt x="850540" y="6637"/>
                    <a:pt x="862355" y="18452"/>
                  </a:cubicBezTo>
                  <a:cubicBezTo>
                    <a:pt x="874169" y="30267"/>
                    <a:pt x="880807" y="46291"/>
                    <a:pt x="880807" y="63000"/>
                  </a:cubicBezTo>
                  <a:lnTo>
                    <a:pt x="880807" y="738408"/>
                  </a:lnTo>
                  <a:cubicBezTo>
                    <a:pt x="880807" y="773202"/>
                    <a:pt x="852601" y="801408"/>
                    <a:pt x="817807" y="801408"/>
                  </a:cubicBezTo>
                  <a:lnTo>
                    <a:pt x="63000" y="801408"/>
                  </a:lnTo>
                  <a:cubicBezTo>
                    <a:pt x="46291" y="801408"/>
                    <a:pt x="30267" y="794770"/>
                    <a:pt x="18452" y="782956"/>
                  </a:cubicBezTo>
                  <a:cubicBezTo>
                    <a:pt x="6637" y="771141"/>
                    <a:pt x="0" y="755117"/>
                    <a:pt x="0" y="738408"/>
                  </a:cubicBezTo>
                  <a:lnTo>
                    <a:pt x="0" y="63000"/>
                  </a:lnTo>
                  <a:cubicBezTo>
                    <a:pt x="0" y="46291"/>
                    <a:pt x="6637" y="30267"/>
                    <a:pt x="18452" y="18452"/>
                  </a:cubicBezTo>
                  <a:cubicBezTo>
                    <a:pt x="30267" y="6637"/>
                    <a:pt x="46291" y="0"/>
                    <a:pt x="63000" y="0"/>
                  </a:cubicBezTo>
                  <a:close/>
                </a:path>
              </a:pathLst>
            </a:custGeom>
            <a:solidFill>
              <a:srgbClr val="FFD4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6"/>
            <p:cNvSpPr txBox="1"/>
            <p:nvPr/>
          </p:nvSpPr>
          <p:spPr>
            <a:xfrm>
              <a:off x="0" y="-28575"/>
              <a:ext cx="880807" cy="829983"/>
            </a:xfrm>
            <a:prstGeom prst="rect">
              <a:avLst/>
            </a:prstGeom>
            <a:noFill/>
            <a:ln>
              <a:noFill/>
            </a:ln>
          </p:spPr>
          <p:txBody>
            <a:bodyPr anchorCtr="0" anchor="ctr" bIns="50800" lIns="50800" spcFirstLastPara="1" rIns="50800" wrap="square" tIns="50800">
              <a:noAutofit/>
            </a:bodyPr>
            <a:lstStyle/>
            <a:p>
              <a:pPr indent="0" lvl="0" marL="0" marR="0" rtl="0" algn="ctr">
                <a:lnSpc>
                  <a:spcPct val="12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9" name="Google Shape;179;p16"/>
          <p:cNvGrpSpPr/>
          <p:nvPr/>
        </p:nvGrpSpPr>
        <p:grpSpPr>
          <a:xfrm>
            <a:off x="1196331" y="2226818"/>
            <a:ext cx="2457763" cy="2315945"/>
            <a:chOff x="0" y="-28575"/>
            <a:chExt cx="880807" cy="829983"/>
          </a:xfrm>
        </p:grpSpPr>
        <p:sp>
          <p:nvSpPr>
            <p:cNvPr id="180" name="Google Shape;180;p16"/>
            <p:cNvSpPr/>
            <p:nvPr/>
          </p:nvSpPr>
          <p:spPr>
            <a:xfrm>
              <a:off x="0" y="0"/>
              <a:ext cx="880807" cy="801408"/>
            </a:xfrm>
            <a:custGeom>
              <a:rect b="b" l="l" r="r" t="t"/>
              <a:pathLst>
                <a:path extrusionOk="0" h="801408" w="880807">
                  <a:moveTo>
                    <a:pt x="63000" y="0"/>
                  </a:moveTo>
                  <a:lnTo>
                    <a:pt x="817807" y="0"/>
                  </a:lnTo>
                  <a:cubicBezTo>
                    <a:pt x="834516" y="0"/>
                    <a:pt x="850540" y="6637"/>
                    <a:pt x="862355" y="18452"/>
                  </a:cubicBezTo>
                  <a:cubicBezTo>
                    <a:pt x="874169" y="30267"/>
                    <a:pt x="880807" y="46291"/>
                    <a:pt x="880807" y="63000"/>
                  </a:cubicBezTo>
                  <a:lnTo>
                    <a:pt x="880807" y="738408"/>
                  </a:lnTo>
                  <a:cubicBezTo>
                    <a:pt x="880807" y="773202"/>
                    <a:pt x="852601" y="801408"/>
                    <a:pt x="817807" y="801408"/>
                  </a:cubicBezTo>
                  <a:lnTo>
                    <a:pt x="63000" y="801408"/>
                  </a:lnTo>
                  <a:cubicBezTo>
                    <a:pt x="46291" y="801408"/>
                    <a:pt x="30267" y="794770"/>
                    <a:pt x="18452" y="782956"/>
                  </a:cubicBezTo>
                  <a:cubicBezTo>
                    <a:pt x="6637" y="771141"/>
                    <a:pt x="0" y="755117"/>
                    <a:pt x="0" y="738408"/>
                  </a:cubicBezTo>
                  <a:lnTo>
                    <a:pt x="0" y="63000"/>
                  </a:lnTo>
                  <a:cubicBezTo>
                    <a:pt x="0" y="46291"/>
                    <a:pt x="6637" y="30267"/>
                    <a:pt x="18452" y="18452"/>
                  </a:cubicBezTo>
                  <a:cubicBezTo>
                    <a:pt x="30267" y="6637"/>
                    <a:pt x="46291" y="0"/>
                    <a:pt x="63000" y="0"/>
                  </a:cubicBezTo>
                  <a:close/>
                </a:path>
              </a:pathLst>
            </a:custGeom>
            <a:solidFill>
              <a:srgbClr val="206F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6"/>
            <p:cNvSpPr txBox="1"/>
            <p:nvPr/>
          </p:nvSpPr>
          <p:spPr>
            <a:xfrm>
              <a:off x="0" y="-28575"/>
              <a:ext cx="880807" cy="829983"/>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2" name="Google Shape;182;p16"/>
          <p:cNvGrpSpPr/>
          <p:nvPr/>
        </p:nvGrpSpPr>
        <p:grpSpPr>
          <a:xfrm>
            <a:off x="1196331" y="4624955"/>
            <a:ext cx="2457763" cy="2315945"/>
            <a:chOff x="0" y="-28575"/>
            <a:chExt cx="880807" cy="829983"/>
          </a:xfrm>
        </p:grpSpPr>
        <p:sp>
          <p:nvSpPr>
            <p:cNvPr id="183" name="Google Shape;183;p16"/>
            <p:cNvSpPr/>
            <p:nvPr/>
          </p:nvSpPr>
          <p:spPr>
            <a:xfrm>
              <a:off x="0" y="0"/>
              <a:ext cx="880807" cy="801408"/>
            </a:xfrm>
            <a:custGeom>
              <a:rect b="b" l="l" r="r" t="t"/>
              <a:pathLst>
                <a:path extrusionOk="0" h="801408" w="880807">
                  <a:moveTo>
                    <a:pt x="63000" y="0"/>
                  </a:moveTo>
                  <a:lnTo>
                    <a:pt x="817807" y="0"/>
                  </a:lnTo>
                  <a:cubicBezTo>
                    <a:pt x="834516" y="0"/>
                    <a:pt x="850540" y="6637"/>
                    <a:pt x="862355" y="18452"/>
                  </a:cubicBezTo>
                  <a:cubicBezTo>
                    <a:pt x="874169" y="30267"/>
                    <a:pt x="880807" y="46291"/>
                    <a:pt x="880807" y="63000"/>
                  </a:cubicBezTo>
                  <a:lnTo>
                    <a:pt x="880807" y="738408"/>
                  </a:lnTo>
                  <a:cubicBezTo>
                    <a:pt x="880807" y="773202"/>
                    <a:pt x="852601" y="801408"/>
                    <a:pt x="817807" y="801408"/>
                  </a:cubicBezTo>
                  <a:lnTo>
                    <a:pt x="63000" y="801408"/>
                  </a:lnTo>
                  <a:cubicBezTo>
                    <a:pt x="46291" y="801408"/>
                    <a:pt x="30267" y="794770"/>
                    <a:pt x="18452" y="782956"/>
                  </a:cubicBezTo>
                  <a:cubicBezTo>
                    <a:pt x="6637" y="771141"/>
                    <a:pt x="0" y="755117"/>
                    <a:pt x="0" y="738408"/>
                  </a:cubicBezTo>
                  <a:lnTo>
                    <a:pt x="0" y="63000"/>
                  </a:lnTo>
                  <a:cubicBezTo>
                    <a:pt x="0" y="46291"/>
                    <a:pt x="6637" y="30267"/>
                    <a:pt x="18452" y="18452"/>
                  </a:cubicBezTo>
                  <a:cubicBezTo>
                    <a:pt x="30267" y="6637"/>
                    <a:pt x="46291" y="0"/>
                    <a:pt x="63000" y="0"/>
                  </a:cubicBezTo>
                  <a:close/>
                </a:path>
              </a:pathLst>
            </a:custGeom>
            <a:solidFill>
              <a:srgbClr val="206F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6"/>
            <p:cNvSpPr txBox="1"/>
            <p:nvPr/>
          </p:nvSpPr>
          <p:spPr>
            <a:xfrm>
              <a:off x="0" y="-28575"/>
              <a:ext cx="880807" cy="829983"/>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5" name="Google Shape;185;p16"/>
          <p:cNvGrpSpPr/>
          <p:nvPr/>
        </p:nvGrpSpPr>
        <p:grpSpPr>
          <a:xfrm>
            <a:off x="1196331" y="7023091"/>
            <a:ext cx="2457763" cy="2315945"/>
            <a:chOff x="0" y="-28575"/>
            <a:chExt cx="880807" cy="829983"/>
          </a:xfrm>
        </p:grpSpPr>
        <p:sp>
          <p:nvSpPr>
            <p:cNvPr id="186" name="Google Shape;186;p16"/>
            <p:cNvSpPr/>
            <p:nvPr/>
          </p:nvSpPr>
          <p:spPr>
            <a:xfrm>
              <a:off x="0" y="0"/>
              <a:ext cx="880807" cy="801408"/>
            </a:xfrm>
            <a:custGeom>
              <a:rect b="b" l="l" r="r" t="t"/>
              <a:pathLst>
                <a:path extrusionOk="0" h="801408" w="880807">
                  <a:moveTo>
                    <a:pt x="63000" y="0"/>
                  </a:moveTo>
                  <a:lnTo>
                    <a:pt x="817807" y="0"/>
                  </a:lnTo>
                  <a:cubicBezTo>
                    <a:pt x="834516" y="0"/>
                    <a:pt x="850540" y="6637"/>
                    <a:pt x="862355" y="18452"/>
                  </a:cubicBezTo>
                  <a:cubicBezTo>
                    <a:pt x="874169" y="30267"/>
                    <a:pt x="880807" y="46291"/>
                    <a:pt x="880807" y="63000"/>
                  </a:cubicBezTo>
                  <a:lnTo>
                    <a:pt x="880807" y="738408"/>
                  </a:lnTo>
                  <a:cubicBezTo>
                    <a:pt x="880807" y="773202"/>
                    <a:pt x="852601" y="801408"/>
                    <a:pt x="817807" y="801408"/>
                  </a:cubicBezTo>
                  <a:lnTo>
                    <a:pt x="63000" y="801408"/>
                  </a:lnTo>
                  <a:cubicBezTo>
                    <a:pt x="46291" y="801408"/>
                    <a:pt x="30267" y="794770"/>
                    <a:pt x="18452" y="782956"/>
                  </a:cubicBezTo>
                  <a:cubicBezTo>
                    <a:pt x="6637" y="771141"/>
                    <a:pt x="0" y="755117"/>
                    <a:pt x="0" y="738408"/>
                  </a:cubicBezTo>
                  <a:lnTo>
                    <a:pt x="0" y="63000"/>
                  </a:lnTo>
                  <a:cubicBezTo>
                    <a:pt x="0" y="46291"/>
                    <a:pt x="6637" y="30267"/>
                    <a:pt x="18452" y="18452"/>
                  </a:cubicBezTo>
                  <a:cubicBezTo>
                    <a:pt x="30267" y="6637"/>
                    <a:pt x="46291" y="0"/>
                    <a:pt x="63000" y="0"/>
                  </a:cubicBezTo>
                  <a:close/>
                </a:path>
              </a:pathLst>
            </a:custGeom>
            <a:solidFill>
              <a:srgbClr val="206F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6"/>
            <p:cNvSpPr txBox="1"/>
            <p:nvPr/>
          </p:nvSpPr>
          <p:spPr>
            <a:xfrm>
              <a:off x="0" y="-28575"/>
              <a:ext cx="880807" cy="829983"/>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8" name="Google Shape;188;p16"/>
          <p:cNvSpPr/>
          <p:nvPr/>
        </p:nvSpPr>
        <p:spPr>
          <a:xfrm>
            <a:off x="4270170" y="2518868"/>
            <a:ext cx="1729235" cy="1811580"/>
          </a:xfrm>
          <a:custGeom>
            <a:rect b="b" l="l" r="r" t="t"/>
            <a:pathLst>
              <a:path extrusionOk="0" h="1811580" w="1729235">
                <a:moveTo>
                  <a:pt x="0" y="0"/>
                </a:moveTo>
                <a:lnTo>
                  <a:pt x="1729235" y="0"/>
                </a:lnTo>
                <a:lnTo>
                  <a:pt x="1729235" y="1811580"/>
                </a:lnTo>
                <a:lnTo>
                  <a:pt x="0" y="1811580"/>
                </a:lnTo>
                <a:lnTo>
                  <a:pt x="0" y="0"/>
                </a:lnTo>
                <a:close/>
              </a:path>
            </a:pathLst>
          </a:custGeom>
          <a:blipFill rotWithShape="1">
            <a:blip r:embed="rId3">
              <a:alphaModFix/>
            </a:blip>
            <a:stretch>
              <a:fillRect b="0" l="0" r="0" t="0"/>
            </a:stretch>
          </a:blipFill>
          <a:ln>
            <a:noFill/>
          </a:ln>
        </p:spPr>
      </p:sp>
      <p:sp>
        <p:nvSpPr>
          <p:cNvPr id="189" name="Google Shape;189;p16"/>
          <p:cNvSpPr/>
          <p:nvPr/>
        </p:nvSpPr>
        <p:spPr>
          <a:xfrm>
            <a:off x="4317547" y="4969368"/>
            <a:ext cx="1634480" cy="1742178"/>
          </a:xfrm>
          <a:custGeom>
            <a:rect b="b" l="l" r="r" t="t"/>
            <a:pathLst>
              <a:path extrusionOk="0" h="1742178" w="1634480">
                <a:moveTo>
                  <a:pt x="0" y="0"/>
                </a:moveTo>
                <a:lnTo>
                  <a:pt x="1634480" y="0"/>
                </a:lnTo>
                <a:lnTo>
                  <a:pt x="1634480" y="1742178"/>
                </a:lnTo>
                <a:lnTo>
                  <a:pt x="0" y="1742178"/>
                </a:lnTo>
                <a:lnTo>
                  <a:pt x="0" y="0"/>
                </a:lnTo>
                <a:close/>
              </a:path>
            </a:pathLst>
          </a:custGeom>
          <a:blipFill rotWithShape="1">
            <a:blip r:embed="rId4">
              <a:alphaModFix/>
            </a:blip>
            <a:stretch>
              <a:fillRect b="0" l="0" r="0" t="0"/>
            </a:stretch>
          </a:blipFill>
          <a:ln>
            <a:noFill/>
          </a:ln>
        </p:spPr>
      </p:sp>
      <p:sp>
        <p:nvSpPr>
          <p:cNvPr id="190" name="Google Shape;190;p16"/>
          <p:cNvSpPr/>
          <p:nvPr/>
        </p:nvSpPr>
        <p:spPr>
          <a:xfrm>
            <a:off x="4542872" y="7350466"/>
            <a:ext cx="1183831" cy="1740929"/>
          </a:xfrm>
          <a:custGeom>
            <a:rect b="b" l="l" r="r" t="t"/>
            <a:pathLst>
              <a:path extrusionOk="0" h="1740929" w="1183831">
                <a:moveTo>
                  <a:pt x="0" y="0"/>
                </a:moveTo>
                <a:lnTo>
                  <a:pt x="1183831" y="0"/>
                </a:lnTo>
                <a:lnTo>
                  <a:pt x="1183831" y="1740929"/>
                </a:lnTo>
                <a:lnTo>
                  <a:pt x="0" y="1740929"/>
                </a:lnTo>
                <a:lnTo>
                  <a:pt x="0" y="0"/>
                </a:lnTo>
                <a:close/>
              </a:path>
            </a:pathLst>
          </a:custGeom>
          <a:blipFill rotWithShape="1">
            <a:blip r:embed="rId5">
              <a:alphaModFix/>
            </a:blip>
            <a:stretch>
              <a:fillRect b="0" l="0" r="0" t="0"/>
            </a:stretch>
          </a:blipFill>
          <a:ln>
            <a:noFill/>
          </a:ln>
        </p:spPr>
      </p:sp>
      <p:sp>
        <p:nvSpPr>
          <p:cNvPr id="191" name="Google Shape;191;p16"/>
          <p:cNvSpPr txBox="1"/>
          <p:nvPr/>
        </p:nvSpPr>
        <p:spPr>
          <a:xfrm>
            <a:off x="1373659" y="2660593"/>
            <a:ext cx="2103107" cy="297213"/>
          </a:xfrm>
          <a:prstGeom prst="rect">
            <a:avLst/>
          </a:prstGeom>
          <a:noFill/>
          <a:ln>
            <a:noFill/>
          </a:ln>
        </p:spPr>
        <p:txBody>
          <a:bodyPr anchorCtr="0" anchor="t" bIns="0" lIns="0" spcFirstLastPara="1" rIns="0" wrap="square" tIns="0">
            <a:spAutoFit/>
          </a:bodyPr>
          <a:lstStyle/>
          <a:p>
            <a:pPr indent="0" lvl="0" marL="0" marR="0" rtl="0" algn="ctr">
              <a:lnSpc>
                <a:spcPct val="140022"/>
              </a:lnSpc>
              <a:spcBef>
                <a:spcPts val="0"/>
              </a:spcBef>
              <a:spcAft>
                <a:spcPts val="0"/>
              </a:spcAft>
              <a:buNone/>
            </a:pPr>
            <a:r>
              <a:rPr b="1" i="0" lang="en-US" sz="1799" u="none" cap="none" strike="noStrike">
                <a:solidFill>
                  <a:srgbClr val="FFFFFF"/>
                </a:solidFill>
                <a:latin typeface="Nunito Sans Black"/>
                <a:ea typeface="Nunito Sans Black"/>
                <a:cs typeface="Nunito Sans Black"/>
                <a:sym typeface="Nunito Sans Black"/>
              </a:rPr>
              <a:t>Cupid, God of Love</a:t>
            </a:r>
            <a:endParaRPr/>
          </a:p>
        </p:txBody>
      </p:sp>
      <p:sp>
        <p:nvSpPr>
          <p:cNvPr id="192" name="Google Shape;192;p16"/>
          <p:cNvSpPr txBox="1"/>
          <p:nvPr/>
        </p:nvSpPr>
        <p:spPr>
          <a:xfrm>
            <a:off x="1432116" y="3084220"/>
            <a:ext cx="1986300" cy="11082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US" sz="1200" u="none" cap="none" strike="noStrike">
                <a:solidFill>
                  <a:srgbClr val="FFFFFF"/>
                </a:solidFill>
                <a:latin typeface="Nunito Sans"/>
                <a:ea typeface="Nunito Sans"/>
                <a:cs typeface="Nunito Sans"/>
                <a:sym typeface="Nunito Sans"/>
              </a:rPr>
              <a:t>Lorem ipsum dolor sit amet, consectetur adipiscing elit. Morbi non pharetra erat. Donec rhoncus dignissim nibh, vestibulum sagittis quam malesuada eget.</a:t>
            </a:r>
            <a:endParaRPr/>
          </a:p>
        </p:txBody>
      </p:sp>
      <p:sp>
        <p:nvSpPr>
          <p:cNvPr id="193" name="Google Shape;193;p16"/>
          <p:cNvSpPr txBox="1"/>
          <p:nvPr/>
        </p:nvSpPr>
        <p:spPr>
          <a:xfrm>
            <a:off x="1901007" y="5058729"/>
            <a:ext cx="1048412" cy="297213"/>
          </a:xfrm>
          <a:prstGeom prst="rect">
            <a:avLst/>
          </a:prstGeom>
          <a:noFill/>
          <a:ln>
            <a:noFill/>
          </a:ln>
        </p:spPr>
        <p:txBody>
          <a:bodyPr anchorCtr="0" anchor="t" bIns="0" lIns="0" spcFirstLastPara="1" rIns="0" wrap="square" tIns="0">
            <a:spAutoFit/>
          </a:bodyPr>
          <a:lstStyle/>
          <a:p>
            <a:pPr indent="0" lvl="0" marL="0" marR="0" rtl="0" algn="ctr">
              <a:lnSpc>
                <a:spcPct val="140022"/>
              </a:lnSpc>
              <a:spcBef>
                <a:spcPts val="0"/>
              </a:spcBef>
              <a:spcAft>
                <a:spcPts val="0"/>
              </a:spcAft>
              <a:buNone/>
            </a:pPr>
            <a:r>
              <a:rPr b="1" i="0" lang="en-US" sz="1799" u="none" cap="none" strike="noStrike">
                <a:solidFill>
                  <a:srgbClr val="FFFFFF"/>
                </a:solidFill>
                <a:latin typeface="Nunito Sans Black"/>
                <a:ea typeface="Nunito Sans Black"/>
                <a:cs typeface="Nunito Sans Black"/>
                <a:sym typeface="Nunito Sans Black"/>
              </a:rPr>
              <a:t>The Dove</a:t>
            </a:r>
            <a:endParaRPr/>
          </a:p>
        </p:txBody>
      </p:sp>
      <p:sp>
        <p:nvSpPr>
          <p:cNvPr id="194" name="Google Shape;194;p16"/>
          <p:cNvSpPr txBox="1"/>
          <p:nvPr/>
        </p:nvSpPr>
        <p:spPr>
          <a:xfrm>
            <a:off x="1432116" y="5482356"/>
            <a:ext cx="1986300" cy="11082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US" sz="1200" u="none" cap="none" strike="noStrike">
                <a:solidFill>
                  <a:srgbClr val="FFFFFF"/>
                </a:solidFill>
                <a:latin typeface="Nunito Sans"/>
                <a:ea typeface="Nunito Sans"/>
                <a:cs typeface="Nunito Sans"/>
                <a:sym typeface="Nunito Sans"/>
              </a:rPr>
              <a:t>Lorem ipsum dolor sit amet, consectetur adipiscing elit. Morbi non pharetra erat. Donec rhoncus dignissim nibh, vestibulum sagittis quam malesuada eget.</a:t>
            </a:r>
            <a:endParaRPr/>
          </a:p>
        </p:txBody>
      </p:sp>
      <p:sp>
        <p:nvSpPr>
          <p:cNvPr id="195" name="Google Shape;195;p16"/>
          <p:cNvSpPr txBox="1"/>
          <p:nvPr/>
        </p:nvSpPr>
        <p:spPr>
          <a:xfrm>
            <a:off x="1816092" y="7497861"/>
            <a:ext cx="1218241" cy="297213"/>
          </a:xfrm>
          <a:prstGeom prst="rect">
            <a:avLst/>
          </a:prstGeom>
          <a:noFill/>
          <a:ln>
            <a:noFill/>
          </a:ln>
        </p:spPr>
        <p:txBody>
          <a:bodyPr anchorCtr="0" anchor="t" bIns="0" lIns="0" spcFirstLastPara="1" rIns="0" wrap="square" tIns="0">
            <a:spAutoFit/>
          </a:bodyPr>
          <a:lstStyle/>
          <a:p>
            <a:pPr indent="0" lvl="0" marL="0" marR="0" rtl="0" algn="ctr">
              <a:lnSpc>
                <a:spcPct val="140022"/>
              </a:lnSpc>
              <a:spcBef>
                <a:spcPts val="0"/>
              </a:spcBef>
              <a:spcAft>
                <a:spcPts val="0"/>
              </a:spcAft>
              <a:buNone/>
            </a:pPr>
            <a:r>
              <a:rPr b="1" i="0" lang="en-US" sz="1799" u="none" cap="none" strike="noStrike">
                <a:solidFill>
                  <a:srgbClr val="FFFFFF"/>
                </a:solidFill>
                <a:latin typeface="Nunito Sans Black"/>
                <a:ea typeface="Nunito Sans Black"/>
                <a:cs typeface="Nunito Sans Black"/>
                <a:sym typeface="Nunito Sans Black"/>
              </a:rPr>
              <a:t>The Lovers</a:t>
            </a:r>
            <a:endParaRPr/>
          </a:p>
        </p:txBody>
      </p:sp>
      <p:sp>
        <p:nvSpPr>
          <p:cNvPr id="196" name="Google Shape;196;p16"/>
          <p:cNvSpPr txBox="1"/>
          <p:nvPr/>
        </p:nvSpPr>
        <p:spPr>
          <a:xfrm>
            <a:off x="1432116" y="7921488"/>
            <a:ext cx="1986300" cy="11082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US" sz="1200" u="none" cap="none" strike="noStrike">
                <a:solidFill>
                  <a:srgbClr val="FFFFFF"/>
                </a:solidFill>
                <a:latin typeface="Nunito Sans"/>
                <a:ea typeface="Nunito Sans"/>
                <a:cs typeface="Nunito Sans"/>
                <a:sym typeface="Nunito Sans"/>
              </a:rPr>
              <a:t>Lorem ipsum dolor sit amet, consectetur adipiscing elit. Morbi non pharetra erat. Donec rhoncus dignissim nibh, vestibulum sagittis quam malesuada eget.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3DAD9"/>
        </a:solidFill>
      </p:bgPr>
    </p:bg>
    <p:spTree>
      <p:nvGrpSpPr>
        <p:cNvPr id="200" name="Shape 200"/>
        <p:cNvGrpSpPr/>
        <p:nvPr/>
      </p:nvGrpSpPr>
      <p:grpSpPr>
        <a:xfrm>
          <a:off x="0" y="0"/>
          <a:ext cx="0" cy="0"/>
          <a:chOff x="0" y="0"/>
          <a:chExt cx="0" cy="0"/>
        </a:xfrm>
      </p:grpSpPr>
      <p:sp>
        <p:nvSpPr>
          <p:cNvPr id="201" name="Google Shape;201;p17"/>
          <p:cNvSpPr/>
          <p:nvPr/>
        </p:nvSpPr>
        <p:spPr>
          <a:xfrm>
            <a:off x="756000" y="756000"/>
            <a:ext cx="6048000" cy="735446"/>
          </a:xfrm>
          <a:custGeom>
            <a:rect b="b" l="l" r="r" t="t"/>
            <a:pathLst>
              <a:path extrusionOk="0" h="263567" w="2167467">
                <a:moveTo>
                  <a:pt x="25602" y="0"/>
                </a:moveTo>
                <a:lnTo>
                  <a:pt x="2141865" y="0"/>
                </a:lnTo>
                <a:cubicBezTo>
                  <a:pt x="2156004" y="0"/>
                  <a:pt x="2167467" y="11462"/>
                  <a:pt x="2167467" y="25602"/>
                </a:cubicBezTo>
                <a:lnTo>
                  <a:pt x="2167467" y="237966"/>
                </a:lnTo>
                <a:cubicBezTo>
                  <a:pt x="2167467" y="252105"/>
                  <a:pt x="2156004" y="263567"/>
                  <a:pt x="2141865" y="263567"/>
                </a:cubicBezTo>
                <a:lnTo>
                  <a:pt x="25602" y="263567"/>
                </a:lnTo>
                <a:cubicBezTo>
                  <a:pt x="11462" y="263567"/>
                  <a:pt x="0" y="252105"/>
                  <a:pt x="0" y="237966"/>
                </a:cubicBezTo>
                <a:lnTo>
                  <a:pt x="0" y="25602"/>
                </a:lnTo>
                <a:cubicBezTo>
                  <a:pt x="0" y="11462"/>
                  <a:pt x="11462" y="0"/>
                  <a:pt x="25602" y="0"/>
                </a:cubicBezTo>
                <a:close/>
              </a:path>
            </a:pathLst>
          </a:custGeom>
          <a:solidFill>
            <a:srgbClr val="206F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7"/>
          <p:cNvSpPr txBox="1"/>
          <p:nvPr/>
        </p:nvSpPr>
        <p:spPr>
          <a:xfrm>
            <a:off x="756000" y="756001"/>
            <a:ext cx="6048000" cy="73560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rPr b="1" i="0" lang="en-US" sz="2800" u="none" cap="none" strike="noStrike">
                <a:solidFill>
                  <a:srgbClr val="FFFFFF"/>
                </a:solidFill>
                <a:latin typeface="Nunito Sans Black"/>
                <a:ea typeface="Nunito Sans Black"/>
                <a:cs typeface="Nunito Sans Black"/>
                <a:sym typeface="Nunito Sans Black"/>
              </a:rPr>
              <a:t>Chapter 1</a:t>
            </a:r>
            <a:endParaRPr/>
          </a:p>
        </p:txBody>
      </p:sp>
      <p:grpSp>
        <p:nvGrpSpPr>
          <p:cNvPr id="203" name="Google Shape;203;p17"/>
          <p:cNvGrpSpPr/>
          <p:nvPr/>
        </p:nvGrpSpPr>
        <p:grpSpPr>
          <a:xfrm>
            <a:off x="756000" y="1629855"/>
            <a:ext cx="6048000" cy="6127734"/>
            <a:chOff x="0" y="-28575"/>
            <a:chExt cx="2167467" cy="2196042"/>
          </a:xfrm>
        </p:grpSpPr>
        <p:sp>
          <p:nvSpPr>
            <p:cNvPr id="204" name="Google Shape;204;p17"/>
            <p:cNvSpPr/>
            <p:nvPr/>
          </p:nvSpPr>
          <p:spPr>
            <a:xfrm>
              <a:off x="0" y="0"/>
              <a:ext cx="2167467" cy="2167467"/>
            </a:xfrm>
            <a:custGeom>
              <a:rect b="b" l="l" r="r" t="t"/>
              <a:pathLst>
                <a:path extrusionOk="0" h="2167467" w="2167467">
                  <a:moveTo>
                    <a:pt x="25602" y="0"/>
                  </a:moveTo>
                  <a:lnTo>
                    <a:pt x="2141865" y="0"/>
                  </a:lnTo>
                  <a:cubicBezTo>
                    <a:pt x="2156004" y="0"/>
                    <a:pt x="2167467" y="11462"/>
                    <a:pt x="2167467" y="25602"/>
                  </a:cubicBezTo>
                  <a:lnTo>
                    <a:pt x="2167467" y="2141865"/>
                  </a:lnTo>
                  <a:cubicBezTo>
                    <a:pt x="2167467" y="2156004"/>
                    <a:pt x="2156004" y="2167467"/>
                    <a:pt x="2141865" y="2167467"/>
                  </a:cubicBezTo>
                  <a:lnTo>
                    <a:pt x="25602" y="2167467"/>
                  </a:lnTo>
                  <a:cubicBezTo>
                    <a:pt x="11462" y="2167467"/>
                    <a:pt x="0" y="2156004"/>
                    <a:pt x="0" y="2141865"/>
                  </a:cubicBezTo>
                  <a:lnTo>
                    <a:pt x="0" y="25602"/>
                  </a:lnTo>
                  <a:cubicBezTo>
                    <a:pt x="0" y="11462"/>
                    <a:pt x="11462" y="0"/>
                    <a:pt x="2560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7"/>
            <p:cNvSpPr txBox="1"/>
            <p:nvPr/>
          </p:nvSpPr>
          <p:spPr>
            <a:xfrm>
              <a:off x="0" y="-28575"/>
              <a:ext cx="2167467" cy="2196042"/>
            </a:xfrm>
            <a:prstGeom prst="rect">
              <a:avLst/>
            </a:prstGeom>
            <a:noFill/>
            <a:ln>
              <a:noFill/>
            </a:ln>
          </p:spPr>
          <p:txBody>
            <a:bodyPr anchorCtr="0" anchor="ctr" bIns="50800" lIns="50800" spcFirstLastPara="1" rIns="50800" wrap="square" tIns="50800">
              <a:noAutofit/>
            </a:bodyPr>
            <a:lstStyle/>
            <a:p>
              <a:pPr indent="0" lvl="0" marL="0" marR="0" rtl="0" algn="ctr">
                <a:lnSpc>
                  <a:spcPct val="12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6" name="Google Shape;206;p17"/>
          <p:cNvSpPr txBox="1"/>
          <p:nvPr/>
        </p:nvSpPr>
        <p:spPr>
          <a:xfrm>
            <a:off x="756000" y="7986189"/>
            <a:ext cx="6048000" cy="20319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US" sz="1200" u="none" cap="none" strike="noStrike">
                <a:solidFill>
                  <a:srgbClr val="202424"/>
                </a:solidFill>
                <a:latin typeface="Nunito Sans"/>
                <a:ea typeface="Nunito Sans"/>
                <a:cs typeface="Nunito Sans"/>
                <a:sym typeface="Nunito Sans"/>
              </a:rPr>
              <a:t>Lorem ipsum dolor sit amet, consectetur adipiscing elit. Morbi non pharetra erat. Donec rhoncus dignissim nibh, vestibulum sagittis quam malesuada eget. Morbi aliquam sem ac libero mattis, ac hendrerit urna aliquam. Phasellus at consectetur justo. Donec et vehicula mauris. Aliquam elementum egestas justo, non sollicitudin sapien euismod vel. Curabitur facilisis enim eget tortor semper, placerat tincidunt augue imperdiet. </a:t>
            </a:r>
            <a:endParaRPr/>
          </a:p>
          <a:p>
            <a:pPr indent="0" lvl="0" marL="0" marR="0" rtl="0" algn="just">
              <a:lnSpc>
                <a:spcPct val="100000"/>
              </a:lnSpc>
              <a:spcBef>
                <a:spcPts val="0"/>
              </a:spcBef>
              <a:spcAft>
                <a:spcPts val="0"/>
              </a:spcAft>
              <a:buNone/>
            </a:pPr>
            <a:r>
              <a:t/>
            </a:r>
            <a:endParaRPr b="0" i="0" sz="1200" u="none" cap="none" strike="noStrike">
              <a:solidFill>
                <a:srgbClr val="202424"/>
              </a:solidFill>
              <a:latin typeface="Nunito Sans"/>
              <a:ea typeface="Nunito Sans"/>
              <a:cs typeface="Nunito Sans"/>
              <a:sym typeface="Nunito Sans"/>
            </a:endParaRPr>
          </a:p>
          <a:p>
            <a:pPr indent="0" lvl="0" marL="0" marR="0" rtl="0" algn="just">
              <a:lnSpc>
                <a:spcPct val="100000"/>
              </a:lnSpc>
              <a:spcBef>
                <a:spcPts val="0"/>
              </a:spcBef>
              <a:spcAft>
                <a:spcPts val="0"/>
              </a:spcAft>
              <a:buNone/>
            </a:pPr>
            <a:r>
              <a:rPr b="0" i="0" lang="en-US" sz="1200" u="none" cap="none" strike="noStrike">
                <a:solidFill>
                  <a:srgbClr val="202424"/>
                </a:solidFill>
                <a:latin typeface="Nunito Sans"/>
                <a:ea typeface="Nunito Sans"/>
                <a:cs typeface="Nunito Sans"/>
                <a:sym typeface="Nunito Sans"/>
              </a:rPr>
              <a:t>Sed viverra, tortor id feugiat venenatis, dui sem tempor urna, non porta justo quam sit amet augue. Proin sit amet metus tempus, faucibus nisl id, convallis nulla.</a:t>
            </a:r>
            <a:endParaRPr/>
          </a:p>
          <a:p>
            <a:pPr indent="0" lvl="0" marL="0" marR="0" rtl="0" algn="just">
              <a:lnSpc>
                <a:spcPct val="100000"/>
              </a:lnSpc>
              <a:spcBef>
                <a:spcPts val="0"/>
              </a:spcBef>
              <a:spcAft>
                <a:spcPts val="0"/>
              </a:spcAft>
              <a:buNone/>
            </a:pPr>
            <a:r>
              <a:t/>
            </a:r>
            <a:endParaRPr b="0" i="0" sz="1200" u="none" cap="none" strike="noStrike">
              <a:solidFill>
                <a:srgbClr val="202424"/>
              </a:solidFill>
              <a:latin typeface="Nunito Sans"/>
              <a:ea typeface="Nunito Sans"/>
              <a:cs typeface="Nunito Sans"/>
              <a:sym typeface="Nunito Sans"/>
            </a:endParaRPr>
          </a:p>
          <a:p>
            <a:pPr indent="0" lvl="0" marL="0" marR="0" rtl="0" algn="just">
              <a:lnSpc>
                <a:spcPct val="100000"/>
              </a:lnSpc>
              <a:spcBef>
                <a:spcPts val="0"/>
              </a:spcBef>
              <a:spcAft>
                <a:spcPts val="0"/>
              </a:spcAft>
              <a:buNone/>
            </a:pPr>
            <a:r>
              <a:rPr b="0" i="0" lang="en-US" sz="1200" u="none" cap="none" strike="noStrike">
                <a:solidFill>
                  <a:srgbClr val="202424"/>
                </a:solidFill>
                <a:latin typeface="Nunito Sans"/>
                <a:ea typeface="Nunito Sans"/>
                <a:cs typeface="Nunito Sans"/>
                <a:sym typeface="Nunito Sans"/>
              </a:rPr>
              <a:t>Quisque ac suscipit ante. Vivamus pretium, lectus et imperdiet congue, arcu erat scelerisque sem, id sagittis dui nisl a lorem.</a:t>
            </a:r>
            <a:endParaRPr/>
          </a:p>
        </p:txBody>
      </p:sp>
      <p:sp>
        <p:nvSpPr>
          <p:cNvPr id="207" name="Google Shape;207;p17"/>
          <p:cNvSpPr txBox="1"/>
          <p:nvPr/>
        </p:nvSpPr>
        <p:spPr>
          <a:xfrm>
            <a:off x="2193749" y="7199716"/>
            <a:ext cx="3172502" cy="238125"/>
          </a:xfrm>
          <a:prstGeom prst="rect">
            <a:avLst/>
          </a:prstGeom>
          <a:noFill/>
          <a:ln>
            <a:noFill/>
          </a:ln>
        </p:spPr>
        <p:txBody>
          <a:bodyPr anchorCtr="0" anchor="t" bIns="0" lIns="0" spcFirstLastPara="1" rIns="0" wrap="square" tIns="0">
            <a:spAutoFit/>
          </a:bodyPr>
          <a:lstStyle/>
          <a:p>
            <a:pPr indent="0" lvl="0" marL="0" marR="0" rtl="0" algn="ctr">
              <a:lnSpc>
                <a:spcPct val="120012"/>
              </a:lnSpc>
              <a:spcBef>
                <a:spcPts val="0"/>
              </a:spcBef>
              <a:spcAft>
                <a:spcPts val="0"/>
              </a:spcAft>
              <a:buNone/>
            </a:pPr>
            <a:r>
              <a:rPr b="1" i="0" lang="en-US" sz="1599" u="none" cap="none" strike="noStrike">
                <a:solidFill>
                  <a:srgbClr val="202424"/>
                </a:solidFill>
                <a:latin typeface="Nunito Sans"/>
                <a:ea typeface="Nunito Sans"/>
                <a:cs typeface="Nunito Sans"/>
                <a:sym typeface="Nunito Sans"/>
              </a:rPr>
              <a:t>Add your subtitle text here.</a:t>
            </a:r>
            <a:endParaRPr/>
          </a:p>
        </p:txBody>
      </p:sp>
      <p:grpSp>
        <p:nvGrpSpPr>
          <p:cNvPr id="208" name="Google Shape;208;p17"/>
          <p:cNvGrpSpPr/>
          <p:nvPr/>
        </p:nvGrpSpPr>
        <p:grpSpPr>
          <a:xfrm>
            <a:off x="1162201" y="1860417"/>
            <a:ext cx="5235598" cy="5097289"/>
            <a:chOff x="0" y="-28575"/>
            <a:chExt cx="880807" cy="857539"/>
          </a:xfrm>
        </p:grpSpPr>
        <p:sp>
          <p:nvSpPr>
            <p:cNvPr id="209" name="Google Shape;209;p17"/>
            <p:cNvSpPr/>
            <p:nvPr/>
          </p:nvSpPr>
          <p:spPr>
            <a:xfrm>
              <a:off x="0" y="0"/>
              <a:ext cx="880807" cy="828964"/>
            </a:xfrm>
            <a:custGeom>
              <a:rect b="b" l="l" r="r" t="t"/>
              <a:pathLst>
                <a:path extrusionOk="0" h="828964" w="880807">
                  <a:moveTo>
                    <a:pt x="29574" y="0"/>
                  </a:moveTo>
                  <a:lnTo>
                    <a:pt x="851233" y="0"/>
                  </a:lnTo>
                  <a:cubicBezTo>
                    <a:pt x="859076" y="0"/>
                    <a:pt x="866598" y="3116"/>
                    <a:pt x="872145" y="8662"/>
                  </a:cubicBezTo>
                  <a:cubicBezTo>
                    <a:pt x="877691" y="14208"/>
                    <a:pt x="880807" y="21731"/>
                    <a:pt x="880807" y="29574"/>
                  </a:cubicBezTo>
                  <a:lnTo>
                    <a:pt x="880807" y="799389"/>
                  </a:lnTo>
                  <a:cubicBezTo>
                    <a:pt x="880807" y="807233"/>
                    <a:pt x="877691" y="814755"/>
                    <a:pt x="872145" y="820301"/>
                  </a:cubicBezTo>
                  <a:cubicBezTo>
                    <a:pt x="866598" y="825848"/>
                    <a:pt x="859076" y="828964"/>
                    <a:pt x="851233" y="828964"/>
                  </a:cubicBezTo>
                  <a:lnTo>
                    <a:pt x="29574" y="828964"/>
                  </a:lnTo>
                  <a:cubicBezTo>
                    <a:pt x="21731" y="828964"/>
                    <a:pt x="14208" y="825848"/>
                    <a:pt x="8662" y="820301"/>
                  </a:cubicBezTo>
                  <a:cubicBezTo>
                    <a:pt x="3116" y="814755"/>
                    <a:pt x="0" y="807233"/>
                    <a:pt x="0" y="799389"/>
                  </a:cubicBezTo>
                  <a:lnTo>
                    <a:pt x="0" y="29574"/>
                  </a:lnTo>
                  <a:cubicBezTo>
                    <a:pt x="0" y="21731"/>
                    <a:pt x="3116" y="14208"/>
                    <a:pt x="8662" y="8662"/>
                  </a:cubicBezTo>
                  <a:cubicBezTo>
                    <a:pt x="14208" y="3116"/>
                    <a:pt x="21731" y="0"/>
                    <a:pt x="29574" y="0"/>
                  </a:cubicBezTo>
                  <a:close/>
                </a:path>
              </a:pathLst>
            </a:custGeom>
            <a:solidFill>
              <a:srgbClr val="FFD4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7"/>
            <p:cNvSpPr txBox="1"/>
            <p:nvPr/>
          </p:nvSpPr>
          <p:spPr>
            <a:xfrm>
              <a:off x="0" y="-28575"/>
              <a:ext cx="880807" cy="857539"/>
            </a:xfrm>
            <a:prstGeom prst="rect">
              <a:avLst/>
            </a:prstGeom>
            <a:noFill/>
            <a:ln>
              <a:noFill/>
            </a:ln>
          </p:spPr>
          <p:txBody>
            <a:bodyPr anchorCtr="0" anchor="ctr" bIns="50800" lIns="50800" spcFirstLastPara="1" rIns="50800" wrap="square" tIns="50800">
              <a:noAutofit/>
            </a:bodyPr>
            <a:lstStyle/>
            <a:p>
              <a:pPr indent="0" lvl="0" marL="0" marR="0" rtl="0" algn="ctr">
                <a:lnSpc>
                  <a:spcPct val="12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1" name="Google Shape;211;p17"/>
          <p:cNvSpPr/>
          <p:nvPr/>
        </p:nvSpPr>
        <p:spPr>
          <a:xfrm>
            <a:off x="2006190" y="2957269"/>
            <a:ext cx="3547620" cy="3716555"/>
          </a:xfrm>
          <a:custGeom>
            <a:rect b="b" l="l" r="r" t="t"/>
            <a:pathLst>
              <a:path extrusionOk="0" h="3716555" w="3547620">
                <a:moveTo>
                  <a:pt x="0" y="0"/>
                </a:moveTo>
                <a:lnTo>
                  <a:pt x="3547620" y="0"/>
                </a:lnTo>
                <a:lnTo>
                  <a:pt x="3547620" y="3716554"/>
                </a:lnTo>
                <a:lnTo>
                  <a:pt x="0" y="3716554"/>
                </a:lnTo>
                <a:lnTo>
                  <a:pt x="0" y="0"/>
                </a:lnTo>
                <a:close/>
              </a:path>
            </a:pathLst>
          </a:custGeom>
          <a:blipFill rotWithShape="1">
            <a:blip r:embed="rId3">
              <a:alphaModFix/>
            </a:blip>
            <a:stretch>
              <a:fillRect b="0" l="0" r="0" t="0"/>
            </a:stretch>
          </a:blipFill>
          <a:ln>
            <a:noFill/>
          </a:ln>
        </p:spPr>
      </p:sp>
      <p:sp>
        <p:nvSpPr>
          <p:cNvPr id="212" name="Google Shape;212;p17"/>
          <p:cNvSpPr txBox="1"/>
          <p:nvPr/>
        </p:nvSpPr>
        <p:spPr>
          <a:xfrm>
            <a:off x="1473400" y="2266525"/>
            <a:ext cx="4613100" cy="415500"/>
          </a:xfrm>
          <a:prstGeom prst="rect">
            <a:avLst/>
          </a:prstGeom>
          <a:noFill/>
          <a:ln>
            <a:noFill/>
          </a:ln>
        </p:spPr>
        <p:txBody>
          <a:bodyPr anchorCtr="0" anchor="t" bIns="0" lIns="0" spcFirstLastPara="1" rIns="0" wrap="square" tIns="0">
            <a:spAutoFit/>
          </a:bodyPr>
          <a:lstStyle/>
          <a:p>
            <a:pPr indent="0" lvl="0" marL="0" marR="0" rtl="0" algn="ctr">
              <a:lnSpc>
                <a:spcPct val="139962"/>
              </a:lnSpc>
              <a:spcBef>
                <a:spcPts val="0"/>
              </a:spcBef>
              <a:spcAft>
                <a:spcPts val="0"/>
              </a:spcAft>
              <a:buNone/>
            </a:pPr>
            <a:r>
              <a:rPr b="0" i="0" lang="en-US" sz="2700" u="none" cap="none" strike="noStrike">
                <a:solidFill>
                  <a:srgbClr val="202424"/>
                </a:solidFill>
                <a:latin typeface="Playwrite US Trad"/>
                <a:ea typeface="Playwrite US Trad"/>
                <a:cs typeface="Playwrite US Trad"/>
                <a:sym typeface="Playwrite US Trad"/>
              </a:rPr>
              <a:t>Cupid, God of Love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3DAD9"/>
        </a:solidFill>
      </p:bgPr>
    </p:bg>
    <p:spTree>
      <p:nvGrpSpPr>
        <p:cNvPr id="216" name="Shape 216"/>
        <p:cNvGrpSpPr/>
        <p:nvPr/>
      </p:nvGrpSpPr>
      <p:grpSpPr>
        <a:xfrm>
          <a:off x="0" y="0"/>
          <a:ext cx="0" cy="0"/>
          <a:chOff x="0" y="0"/>
          <a:chExt cx="0" cy="0"/>
        </a:xfrm>
      </p:grpSpPr>
      <p:grpSp>
        <p:nvGrpSpPr>
          <p:cNvPr id="217" name="Google Shape;217;p18"/>
          <p:cNvGrpSpPr/>
          <p:nvPr/>
        </p:nvGrpSpPr>
        <p:grpSpPr>
          <a:xfrm>
            <a:off x="1894902" y="3794221"/>
            <a:ext cx="3770197" cy="3770197"/>
            <a:chOff x="0" y="0"/>
            <a:chExt cx="812800" cy="812800"/>
          </a:xfrm>
        </p:grpSpPr>
        <p:sp>
          <p:nvSpPr>
            <p:cNvPr id="218" name="Google Shape;218;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F57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8"/>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0" name="Google Shape;220;p18"/>
          <p:cNvSpPr/>
          <p:nvPr/>
        </p:nvSpPr>
        <p:spPr>
          <a:xfrm>
            <a:off x="5050309" y="3711564"/>
            <a:ext cx="3264162" cy="1705525"/>
          </a:xfrm>
          <a:custGeom>
            <a:rect b="b" l="l" r="r" t="t"/>
            <a:pathLst>
              <a:path extrusionOk="0" h="1705525" w="3264162">
                <a:moveTo>
                  <a:pt x="0" y="0"/>
                </a:moveTo>
                <a:lnTo>
                  <a:pt x="3264161" y="0"/>
                </a:lnTo>
                <a:lnTo>
                  <a:pt x="3264161" y="1705525"/>
                </a:lnTo>
                <a:lnTo>
                  <a:pt x="0" y="1705525"/>
                </a:lnTo>
                <a:lnTo>
                  <a:pt x="0" y="0"/>
                </a:lnTo>
                <a:close/>
              </a:path>
            </a:pathLst>
          </a:custGeom>
          <a:blipFill rotWithShape="1">
            <a:blip r:embed="rId3">
              <a:alphaModFix/>
            </a:blip>
            <a:stretch>
              <a:fillRect b="0" l="0" r="0" t="0"/>
            </a:stretch>
          </a:blipFill>
          <a:ln>
            <a:noFill/>
          </a:ln>
        </p:spPr>
      </p:sp>
      <p:sp>
        <p:nvSpPr>
          <p:cNvPr id="221" name="Google Shape;221;p18"/>
          <p:cNvSpPr/>
          <p:nvPr/>
        </p:nvSpPr>
        <p:spPr>
          <a:xfrm>
            <a:off x="-2283368" y="720193"/>
            <a:ext cx="3540814" cy="1850075"/>
          </a:xfrm>
          <a:custGeom>
            <a:rect b="b" l="l" r="r" t="t"/>
            <a:pathLst>
              <a:path extrusionOk="0" h="1850075" w="3540814">
                <a:moveTo>
                  <a:pt x="0" y="0"/>
                </a:moveTo>
                <a:lnTo>
                  <a:pt x="3540814" y="0"/>
                </a:lnTo>
                <a:lnTo>
                  <a:pt x="3540814" y="1850075"/>
                </a:lnTo>
                <a:lnTo>
                  <a:pt x="0" y="1850075"/>
                </a:lnTo>
                <a:lnTo>
                  <a:pt x="0" y="0"/>
                </a:lnTo>
                <a:close/>
              </a:path>
            </a:pathLst>
          </a:custGeom>
          <a:blipFill rotWithShape="1">
            <a:blip r:embed="rId3">
              <a:alphaModFix/>
            </a:blip>
            <a:stretch>
              <a:fillRect b="0" l="0" r="0" t="0"/>
            </a:stretch>
          </a:blipFill>
          <a:ln>
            <a:noFill/>
          </a:ln>
        </p:spPr>
      </p:sp>
      <p:sp>
        <p:nvSpPr>
          <p:cNvPr id="222" name="Google Shape;222;p18"/>
          <p:cNvSpPr/>
          <p:nvPr/>
        </p:nvSpPr>
        <p:spPr>
          <a:xfrm>
            <a:off x="6515533" y="6909527"/>
            <a:ext cx="1998171" cy="1044044"/>
          </a:xfrm>
          <a:custGeom>
            <a:rect b="b" l="l" r="r" t="t"/>
            <a:pathLst>
              <a:path extrusionOk="0" h="1044044" w="1998171">
                <a:moveTo>
                  <a:pt x="0" y="0"/>
                </a:moveTo>
                <a:lnTo>
                  <a:pt x="1998172" y="0"/>
                </a:lnTo>
                <a:lnTo>
                  <a:pt x="1998172" y="1044044"/>
                </a:lnTo>
                <a:lnTo>
                  <a:pt x="0" y="1044044"/>
                </a:lnTo>
                <a:lnTo>
                  <a:pt x="0" y="0"/>
                </a:lnTo>
                <a:close/>
              </a:path>
            </a:pathLst>
          </a:custGeom>
          <a:blipFill rotWithShape="1">
            <a:blip r:embed="rId3">
              <a:alphaModFix/>
            </a:blip>
            <a:stretch>
              <a:fillRect b="0" l="0" r="0" t="0"/>
            </a:stretch>
          </a:blipFill>
          <a:ln>
            <a:noFill/>
          </a:ln>
        </p:spPr>
      </p:sp>
      <p:sp>
        <p:nvSpPr>
          <p:cNvPr id="223" name="Google Shape;223;p18"/>
          <p:cNvSpPr/>
          <p:nvPr/>
        </p:nvSpPr>
        <p:spPr>
          <a:xfrm flipH="1">
            <a:off x="-423872" y="5679320"/>
            <a:ext cx="3236409" cy="1691024"/>
          </a:xfrm>
          <a:custGeom>
            <a:rect b="b" l="l" r="r" t="t"/>
            <a:pathLst>
              <a:path extrusionOk="0" h="1691024" w="3236409">
                <a:moveTo>
                  <a:pt x="3236409" y="0"/>
                </a:moveTo>
                <a:lnTo>
                  <a:pt x="0" y="0"/>
                </a:lnTo>
                <a:lnTo>
                  <a:pt x="0" y="1691024"/>
                </a:lnTo>
                <a:lnTo>
                  <a:pt x="3236409" y="1691024"/>
                </a:lnTo>
                <a:lnTo>
                  <a:pt x="3236409" y="0"/>
                </a:lnTo>
                <a:close/>
              </a:path>
            </a:pathLst>
          </a:custGeom>
          <a:blipFill rotWithShape="1">
            <a:blip r:embed="rId3">
              <a:alphaModFix/>
            </a:blip>
            <a:stretch>
              <a:fillRect b="0" l="0" r="0" t="0"/>
            </a:stretch>
          </a:blipFill>
          <a:ln>
            <a:noFill/>
          </a:ln>
        </p:spPr>
      </p:sp>
      <p:sp>
        <p:nvSpPr>
          <p:cNvPr id="224" name="Google Shape;224;p18"/>
          <p:cNvSpPr/>
          <p:nvPr/>
        </p:nvSpPr>
        <p:spPr>
          <a:xfrm>
            <a:off x="2176785" y="3920717"/>
            <a:ext cx="3357333" cy="3517206"/>
          </a:xfrm>
          <a:custGeom>
            <a:rect b="b" l="l" r="r" t="t"/>
            <a:pathLst>
              <a:path extrusionOk="0" h="3517206" w="3357333">
                <a:moveTo>
                  <a:pt x="0" y="0"/>
                </a:moveTo>
                <a:lnTo>
                  <a:pt x="3357333" y="0"/>
                </a:lnTo>
                <a:lnTo>
                  <a:pt x="3357333" y="3517206"/>
                </a:lnTo>
                <a:lnTo>
                  <a:pt x="0" y="3517206"/>
                </a:lnTo>
                <a:lnTo>
                  <a:pt x="0" y="0"/>
                </a:lnTo>
                <a:close/>
              </a:path>
            </a:pathLst>
          </a:custGeom>
          <a:blipFill rotWithShape="1">
            <a:blip r:embed="rId4">
              <a:alphaModFix/>
            </a:blip>
            <a:stretch>
              <a:fillRect b="0" l="0" r="0" t="0"/>
            </a:stretch>
          </a:blipFill>
          <a:ln>
            <a:noFill/>
          </a:ln>
        </p:spPr>
      </p:sp>
      <p:sp>
        <p:nvSpPr>
          <p:cNvPr id="225" name="Google Shape;225;p18"/>
          <p:cNvSpPr/>
          <p:nvPr/>
        </p:nvSpPr>
        <p:spPr>
          <a:xfrm flipH="1">
            <a:off x="4932045" y="9014526"/>
            <a:ext cx="1617010" cy="844888"/>
          </a:xfrm>
          <a:custGeom>
            <a:rect b="b" l="l" r="r" t="t"/>
            <a:pathLst>
              <a:path extrusionOk="0" h="844888" w="1617010">
                <a:moveTo>
                  <a:pt x="1617011" y="0"/>
                </a:moveTo>
                <a:lnTo>
                  <a:pt x="0" y="0"/>
                </a:lnTo>
                <a:lnTo>
                  <a:pt x="0" y="844888"/>
                </a:lnTo>
                <a:lnTo>
                  <a:pt x="1617011" y="844888"/>
                </a:lnTo>
                <a:lnTo>
                  <a:pt x="1617011" y="0"/>
                </a:lnTo>
                <a:close/>
              </a:path>
            </a:pathLst>
          </a:custGeom>
          <a:blipFill rotWithShape="1">
            <a:blip r:embed="rId3">
              <a:alphaModFix/>
            </a:blip>
            <a:stretch>
              <a:fillRect b="0" l="0" r="0" t="0"/>
            </a:stretch>
          </a:blipFill>
          <a:ln>
            <a:noFill/>
          </a:ln>
        </p:spPr>
      </p:sp>
      <p:sp>
        <p:nvSpPr>
          <p:cNvPr id="226" name="Google Shape;226;p18"/>
          <p:cNvSpPr/>
          <p:nvPr/>
        </p:nvSpPr>
        <p:spPr>
          <a:xfrm flipH="1">
            <a:off x="6612132" y="438006"/>
            <a:ext cx="1617010" cy="844888"/>
          </a:xfrm>
          <a:custGeom>
            <a:rect b="b" l="l" r="r" t="t"/>
            <a:pathLst>
              <a:path extrusionOk="0" h="844888" w="1617010">
                <a:moveTo>
                  <a:pt x="1617010" y="0"/>
                </a:moveTo>
                <a:lnTo>
                  <a:pt x="0" y="0"/>
                </a:lnTo>
                <a:lnTo>
                  <a:pt x="0" y="844887"/>
                </a:lnTo>
                <a:lnTo>
                  <a:pt x="1617010" y="844887"/>
                </a:lnTo>
                <a:lnTo>
                  <a:pt x="1617010" y="0"/>
                </a:lnTo>
                <a:close/>
              </a:path>
            </a:pathLst>
          </a:custGeom>
          <a:blipFill rotWithShape="1">
            <a:blip r:embed="rId3">
              <a:alphaModFix/>
            </a:blip>
            <a:stretch>
              <a:fillRect b="0" l="0" r="0" t="0"/>
            </a:stretch>
          </a:blipFill>
          <a:ln>
            <a:noFill/>
          </a:ln>
        </p:spPr>
      </p:sp>
      <p:sp>
        <p:nvSpPr>
          <p:cNvPr id="227" name="Google Shape;227;p18"/>
          <p:cNvSpPr/>
          <p:nvPr/>
        </p:nvSpPr>
        <p:spPr>
          <a:xfrm flipH="1">
            <a:off x="-423872" y="9014526"/>
            <a:ext cx="1249987" cy="653118"/>
          </a:xfrm>
          <a:custGeom>
            <a:rect b="b" l="l" r="r" t="t"/>
            <a:pathLst>
              <a:path extrusionOk="0" h="653118" w="1249987">
                <a:moveTo>
                  <a:pt x="1249987" y="0"/>
                </a:moveTo>
                <a:lnTo>
                  <a:pt x="0" y="0"/>
                </a:lnTo>
                <a:lnTo>
                  <a:pt x="0" y="653118"/>
                </a:lnTo>
                <a:lnTo>
                  <a:pt x="1249987" y="653118"/>
                </a:lnTo>
                <a:lnTo>
                  <a:pt x="1249987" y="0"/>
                </a:lnTo>
                <a:close/>
              </a:path>
            </a:pathLst>
          </a:custGeom>
          <a:blipFill rotWithShape="1">
            <a:blip r:embed="rId3">
              <a:alphaModFix/>
            </a:blip>
            <a:stretch>
              <a:fillRect b="0" l="0" r="0" t="0"/>
            </a:stretch>
          </a:blipFill>
          <a:ln>
            <a:noFill/>
          </a:ln>
        </p:spPr>
      </p:sp>
      <p:sp>
        <p:nvSpPr>
          <p:cNvPr id="228" name="Google Shape;228;p18"/>
          <p:cNvSpPr/>
          <p:nvPr/>
        </p:nvSpPr>
        <p:spPr>
          <a:xfrm flipH="1">
            <a:off x="3704564" y="9088182"/>
            <a:ext cx="4809141" cy="1713803"/>
          </a:xfrm>
          <a:custGeom>
            <a:rect b="b" l="l" r="r" t="t"/>
            <a:pathLst>
              <a:path extrusionOk="0" h="1713803" w="4809141">
                <a:moveTo>
                  <a:pt x="4809141" y="0"/>
                </a:moveTo>
                <a:lnTo>
                  <a:pt x="0" y="0"/>
                </a:lnTo>
                <a:lnTo>
                  <a:pt x="0" y="1713802"/>
                </a:lnTo>
                <a:lnTo>
                  <a:pt x="4809141" y="1713802"/>
                </a:lnTo>
                <a:lnTo>
                  <a:pt x="4809141" y="0"/>
                </a:lnTo>
                <a:close/>
              </a:path>
            </a:pathLst>
          </a:custGeom>
          <a:blipFill rotWithShape="1">
            <a:blip r:embed="rId5">
              <a:alphaModFix/>
            </a:blip>
            <a:stretch>
              <a:fillRect b="0" l="0" r="0" t="0"/>
            </a:stretch>
          </a:blipFill>
          <a:ln>
            <a:noFill/>
          </a:ln>
        </p:spPr>
      </p:sp>
      <p:sp>
        <p:nvSpPr>
          <p:cNvPr id="229" name="Google Shape;229;p18"/>
          <p:cNvSpPr/>
          <p:nvPr/>
        </p:nvSpPr>
        <p:spPr>
          <a:xfrm>
            <a:off x="-953705" y="8602774"/>
            <a:ext cx="6171253" cy="2199210"/>
          </a:xfrm>
          <a:custGeom>
            <a:rect b="b" l="l" r="r" t="t"/>
            <a:pathLst>
              <a:path extrusionOk="0" h="2199210" w="6171253">
                <a:moveTo>
                  <a:pt x="0" y="0"/>
                </a:moveTo>
                <a:lnTo>
                  <a:pt x="6171253" y="0"/>
                </a:lnTo>
                <a:lnTo>
                  <a:pt x="6171253" y="2199210"/>
                </a:lnTo>
                <a:lnTo>
                  <a:pt x="0" y="2199210"/>
                </a:lnTo>
                <a:lnTo>
                  <a:pt x="0" y="0"/>
                </a:lnTo>
                <a:close/>
              </a:path>
            </a:pathLst>
          </a:custGeom>
          <a:blipFill rotWithShape="1">
            <a:blip r:embed="rId5">
              <a:alphaModFix/>
            </a:blip>
            <a:stretch>
              <a:fillRect b="0" l="0" r="0" t="0"/>
            </a:stretch>
          </a:blipFill>
          <a:ln>
            <a:noFill/>
          </a:ln>
        </p:spPr>
      </p:sp>
      <p:sp>
        <p:nvSpPr>
          <p:cNvPr id="230" name="Google Shape;230;p18"/>
          <p:cNvSpPr/>
          <p:nvPr/>
        </p:nvSpPr>
        <p:spPr>
          <a:xfrm>
            <a:off x="2990741" y="1783667"/>
            <a:ext cx="1578519" cy="438585"/>
          </a:xfrm>
          <a:custGeom>
            <a:rect b="b" l="l" r="r" t="t"/>
            <a:pathLst>
              <a:path extrusionOk="0" h="157179" w="565705">
                <a:moveTo>
                  <a:pt x="78590" y="0"/>
                </a:moveTo>
                <a:lnTo>
                  <a:pt x="487116" y="0"/>
                </a:lnTo>
                <a:cubicBezTo>
                  <a:pt x="507959" y="0"/>
                  <a:pt x="527949" y="8280"/>
                  <a:pt x="542687" y="23018"/>
                </a:cubicBezTo>
                <a:cubicBezTo>
                  <a:pt x="557425" y="37757"/>
                  <a:pt x="565705" y="57746"/>
                  <a:pt x="565705" y="78590"/>
                </a:cubicBezTo>
                <a:lnTo>
                  <a:pt x="565705" y="78590"/>
                </a:lnTo>
                <a:cubicBezTo>
                  <a:pt x="565705" y="121993"/>
                  <a:pt x="530520" y="157179"/>
                  <a:pt x="487116" y="157179"/>
                </a:cubicBezTo>
                <a:lnTo>
                  <a:pt x="78590" y="157179"/>
                </a:lnTo>
                <a:cubicBezTo>
                  <a:pt x="35186" y="157179"/>
                  <a:pt x="0" y="121993"/>
                  <a:pt x="0" y="78590"/>
                </a:cubicBezTo>
                <a:lnTo>
                  <a:pt x="0" y="78590"/>
                </a:lnTo>
                <a:cubicBezTo>
                  <a:pt x="0" y="35186"/>
                  <a:pt x="35186" y="0"/>
                  <a:pt x="78590" y="0"/>
                </a:cubicBezTo>
                <a:close/>
              </a:path>
            </a:pathLst>
          </a:custGeom>
          <a:solidFill>
            <a:srgbClr val="206F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8"/>
          <p:cNvSpPr txBox="1"/>
          <p:nvPr/>
        </p:nvSpPr>
        <p:spPr>
          <a:xfrm>
            <a:off x="2990750" y="1769626"/>
            <a:ext cx="1578600" cy="452700"/>
          </a:xfrm>
          <a:prstGeom prst="rect">
            <a:avLst/>
          </a:prstGeom>
          <a:noFill/>
          <a:ln>
            <a:noFill/>
          </a:ln>
        </p:spPr>
        <p:txBody>
          <a:bodyPr anchorCtr="0" anchor="ctr" bIns="50800" lIns="50800" spcFirstLastPara="1" rIns="50800" wrap="square" tIns="50800">
            <a:noAutofit/>
          </a:bodyPr>
          <a:lstStyle/>
          <a:p>
            <a:pPr indent="0" lvl="0" marL="0" marR="0" rtl="0" algn="ctr">
              <a:lnSpc>
                <a:spcPct val="140025"/>
              </a:lnSpc>
              <a:spcBef>
                <a:spcPts val="0"/>
              </a:spcBef>
              <a:spcAft>
                <a:spcPts val="0"/>
              </a:spcAft>
              <a:buNone/>
            </a:pPr>
            <a:r>
              <a:rPr b="1" i="0" lang="en-US" sz="1599" u="none" cap="none" strike="noStrike">
                <a:solidFill>
                  <a:srgbClr val="FFFFFF"/>
                </a:solidFill>
                <a:latin typeface="Nunito Sans Black"/>
                <a:ea typeface="Nunito Sans Black"/>
                <a:cs typeface="Nunito Sans Black"/>
                <a:sym typeface="Nunito Sans Black"/>
              </a:rPr>
              <a:t>Chapter 1</a:t>
            </a:r>
            <a:endParaRPr/>
          </a:p>
        </p:txBody>
      </p:sp>
      <p:grpSp>
        <p:nvGrpSpPr>
          <p:cNvPr id="232" name="Google Shape;232;p18"/>
          <p:cNvGrpSpPr/>
          <p:nvPr/>
        </p:nvGrpSpPr>
        <p:grpSpPr>
          <a:xfrm>
            <a:off x="1010944" y="7827584"/>
            <a:ext cx="5538111" cy="1005966"/>
            <a:chOff x="0" y="-28575"/>
            <a:chExt cx="1984734" cy="360516"/>
          </a:xfrm>
        </p:grpSpPr>
        <p:sp>
          <p:nvSpPr>
            <p:cNvPr id="233" name="Google Shape;233;p18"/>
            <p:cNvSpPr/>
            <p:nvPr/>
          </p:nvSpPr>
          <p:spPr>
            <a:xfrm>
              <a:off x="0" y="0"/>
              <a:ext cx="1984734" cy="331941"/>
            </a:xfrm>
            <a:custGeom>
              <a:rect b="b" l="l" r="r" t="t"/>
              <a:pathLst>
                <a:path extrusionOk="0" h="331941" w="1984734">
                  <a:moveTo>
                    <a:pt x="27959" y="0"/>
                  </a:moveTo>
                  <a:lnTo>
                    <a:pt x="1956775" y="0"/>
                  </a:lnTo>
                  <a:cubicBezTo>
                    <a:pt x="1964190" y="0"/>
                    <a:pt x="1971302" y="2946"/>
                    <a:pt x="1976545" y="8189"/>
                  </a:cubicBezTo>
                  <a:cubicBezTo>
                    <a:pt x="1981788" y="13432"/>
                    <a:pt x="1984734" y="20544"/>
                    <a:pt x="1984734" y="27959"/>
                  </a:cubicBezTo>
                  <a:lnTo>
                    <a:pt x="1984734" y="303982"/>
                  </a:lnTo>
                  <a:cubicBezTo>
                    <a:pt x="1984734" y="319423"/>
                    <a:pt x="1972216" y="331941"/>
                    <a:pt x="1956775" y="331941"/>
                  </a:cubicBezTo>
                  <a:lnTo>
                    <a:pt x="27959" y="331941"/>
                  </a:lnTo>
                  <a:cubicBezTo>
                    <a:pt x="12518" y="331941"/>
                    <a:pt x="0" y="319423"/>
                    <a:pt x="0" y="303982"/>
                  </a:cubicBezTo>
                  <a:lnTo>
                    <a:pt x="0" y="27959"/>
                  </a:lnTo>
                  <a:cubicBezTo>
                    <a:pt x="0" y="12518"/>
                    <a:pt x="12518" y="0"/>
                    <a:pt x="279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8"/>
            <p:cNvSpPr txBox="1"/>
            <p:nvPr/>
          </p:nvSpPr>
          <p:spPr>
            <a:xfrm>
              <a:off x="0" y="-28575"/>
              <a:ext cx="1984734" cy="360516"/>
            </a:xfrm>
            <a:prstGeom prst="rect">
              <a:avLst/>
            </a:prstGeom>
            <a:noFill/>
            <a:ln>
              <a:noFill/>
            </a:ln>
          </p:spPr>
          <p:txBody>
            <a:bodyPr anchorCtr="0" anchor="ctr" bIns="50800" lIns="50800" spcFirstLastPara="1" rIns="50800" wrap="square" tIns="50800">
              <a:noAutofit/>
            </a:bodyPr>
            <a:lstStyle/>
            <a:p>
              <a:pPr indent="0" lvl="0" marL="0" marR="0" rtl="0" algn="ctr">
                <a:lnSpc>
                  <a:spcPct val="12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5" name="Google Shape;235;p18"/>
          <p:cNvSpPr txBox="1"/>
          <p:nvPr/>
        </p:nvSpPr>
        <p:spPr>
          <a:xfrm>
            <a:off x="1127601" y="2762924"/>
            <a:ext cx="53049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200" u="none" cap="none" strike="noStrike">
                <a:solidFill>
                  <a:srgbClr val="000000"/>
                </a:solidFill>
                <a:latin typeface="Nunito Sans"/>
                <a:ea typeface="Nunito Sans"/>
                <a:cs typeface="Nunito Sans"/>
                <a:sym typeface="Nunito Sans"/>
              </a:rPr>
              <a:t>Lorem ipsum dolor sit amet, consectetur adipiscing elit. Morbi non pharetra erat. Donec rhoncus dignissim nibh, vestibulum sagittis quam malesuada eget. Morbi aliquam sem ac libero mattis, ac hendrerit urna aliquam.</a:t>
            </a:r>
            <a:endParaRPr/>
          </a:p>
        </p:txBody>
      </p:sp>
      <p:sp>
        <p:nvSpPr>
          <p:cNvPr id="236" name="Google Shape;236;p18"/>
          <p:cNvSpPr txBox="1"/>
          <p:nvPr/>
        </p:nvSpPr>
        <p:spPr>
          <a:xfrm>
            <a:off x="1514425" y="7979938"/>
            <a:ext cx="4531200" cy="692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1500" u="none" cap="none" strike="noStrike">
                <a:solidFill>
                  <a:srgbClr val="000000"/>
                </a:solidFill>
                <a:latin typeface="Nunito Sans"/>
                <a:ea typeface="Nunito Sans"/>
                <a:cs typeface="Nunito Sans"/>
                <a:sym typeface="Nunito Sans"/>
              </a:rPr>
              <a:t>“Phasellus at consectetur justo. Donec et vehicula mauris. Aliquam elementum egestas justo, non sollicitudin sapien euismod vel.”</a:t>
            </a:r>
            <a:endParaRPr sz="1600"/>
          </a:p>
        </p:txBody>
      </p:sp>
      <p:sp>
        <p:nvSpPr>
          <p:cNvPr id="237" name="Google Shape;237;p18"/>
          <p:cNvSpPr txBox="1"/>
          <p:nvPr/>
        </p:nvSpPr>
        <p:spPr>
          <a:xfrm>
            <a:off x="323025" y="774125"/>
            <a:ext cx="6914100" cy="800400"/>
          </a:xfrm>
          <a:prstGeom prst="rect">
            <a:avLst/>
          </a:prstGeom>
          <a:noFill/>
          <a:ln>
            <a:noFill/>
          </a:ln>
          <a:effectLst>
            <a:outerShdw rotWithShape="0" algn="bl" dir="5400000" dist="57150">
              <a:schemeClr val="lt1"/>
            </a:outerShdw>
          </a:effectLst>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0" i="0" lang="en-US" sz="5199" u="none" cap="none" strike="noStrike">
                <a:solidFill>
                  <a:srgbClr val="DF5745"/>
                </a:solidFill>
                <a:latin typeface="Playwrite US Trad"/>
                <a:ea typeface="Playwrite US Trad"/>
                <a:cs typeface="Playwrite US Trad"/>
                <a:sym typeface="Playwrite US Trad"/>
              </a:rPr>
              <a:t>Cupid, God of Love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3DAD9"/>
        </a:solidFill>
      </p:bgPr>
    </p:bg>
    <p:spTree>
      <p:nvGrpSpPr>
        <p:cNvPr id="241" name="Shape 241"/>
        <p:cNvGrpSpPr/>
        <p:nvPr/>
      </p:nvGrpSpPr>
      <p:grpSpPr>
        <a:xfrm>
          <a:off x="0" y="0"/>
          <a:ext cx="0" cy="0"/>
          <a:chOff x="0" y="0"/>
          <a:chExt cx="0" cy="0"/>
        </a:xfrm>
      </p:grpSpPr>
      <p:sp>
        <p:nvSpPr>
          <p:cNvPr id="242" name="Google Shape;242;p19"/>
          <p:cNvSpPr/>
          <p:nvPr/>
        </p:nvSpPr>
        <p:spPr>
          <a:xfrm>
            <a:off x="756000" y="756000"/>
            <a:ext cx="6048000" cy="735446"/>
          </a:xfrm>
          <a:custGeom>
            <a:rect b="b" l="l" r="r" t="t"/>
            <a:pathLst>
              <a:path extrusionOk="0" h="263567" w="2167467">
                <a:moveTo>
                  <a:pt x="25602" y="0"/>
                </a:moveTo>
                <a:lnTo>
                  <a:pt x="2141865" y="0"/>
                </a:lnTo>
                <a:cubicBezTo>
                  <a:pt x="2156004" y="0"/>
                  <a:pt x="2167467" y="11462"/>
                  <a:pt x="2167467" y="25602"/>
                </a:cubicBezTo>
                <a:lnTo>
                  <a:pt x="2167467" y="237966"/>
                </a:lnTo>
                <a:cubicBezTo>
                  <a:pt x="2167467" y="252105"/>
                  <a:pt x="2156004" y="263567"/>
                  <a:pt x="2141865" y="263567"/>
                </a:cubicBezTo>
                <a:lnTo>
                  <a:pt x="25602" y="263567"/>
                </a:lnTo>
                <a:cubicBezTo>
                  <a:pt x="11462" y="263567"/>
                  <a:pt x="0" y="252105"/>
                  <a:pt x="0" y="237966"/>
                </a:cubicBezTo>
                <a:lnTo>
                  <a:pt x="0" y="25602"/>
                </a:lnTo>
                <a:cubicBezTo>
                  <a:pt x="0" y="11462"/>
                  <a:pt x="11462" y="0"/>
                  <a:pt x="25602" y="0"/>
                </a:cubicBezTo>
                <a:close/>
              </a:path>
            </a:pathLst>
          </a:custGeom>
          <a:solidFill>
            <a:srgbClr val="206F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9"/>
          <p:cNvSpPr txBox="1"/>
          <p:nvPr/>
        </p:nvSpPr>
        <p:spPr>
          <a:xfrm>
            <a:off x="756000" y="756001"/>
            <a:ext cx="6048000" cy="73560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rPr b="1" i="0" lang="en-US" sz="2800" u="none" cap="none" strike="noStrike">
                <a:solidFill>
                  <a:srgbClr val="FFFFFF"/>
                </a:solidFill>
                <a:latin typeface="Nunito Sans Black"/>
                <a:ea typeface="Nunito Sans Black"/>
                <a:cs typeface="Nunito Sans Black"/>
                <a:sym typeface="Nunito Sans Black"/>
              </a:rPr>
              <a:t>Chapter 2</a:t>
            </a:r>
            <a:endParaRPr/>
          </a:p>
        </p:txBody>
      </p:sp>
      <p:grpSp>
        <p:nvGrpSpPr>
          <p:cNvPr id="244" name="Google Shape;244;p19"/>
          <p:cNvGrpSpPr/>
          <p:nvPr/>
        </p:nvGrpSpPr>
        <p:grpSpPr>
          <a:xfrm>
            <a:off x="756000" y="1629855"/>
            <a:ext cx="6048000" cy="6127734"/>
            <a:chOff x="0" y="-28575"/>
            <a:chExt cx="2167467" cy="2196042"/>
          </a:xfrm>
        </p:grpSpPr>
        <p:sp>
          <p:nvSpPr>
            <p:cNvPr id="245" name="Google Shape;245;p19"/>
            <p:cNvSpPr/>
            <p:nvPr/>
          </p:nvSpPr>
          <p:spPr>
            <a:xfrm>
              <a:off x="0" y="0"/>
              <a:ext cx="2167467" cy="2167467"/>
            </a:xfrm>
            <a:custGeom>
              <a:rect b="b" l="l" r="r" t="t"/>
              <a:pathLst>
                <a:path extrusionOk="0" h="2167467" w="2167467">
                  <a:moveTo>
                    <a:pt x="25602" y="0"/>
                  </a:moveTo>
                  <a:lnTo>
                    <a:pt x="2141865" y="0"/>
                  </a:lnTo>
                  <a:cubicBezTo>
                    <a:pt x="2156004" y="0"/>
                    <a:pt x="2167467" y="11462"/>
                    <a:pt x="2167467" y="25602"/>
                  </a:cubicBezTo>
                  <a:lnTo>
                    <a:pt x="2167467" y="2141865"/>
                  </a:lnTo>
                  <a:cubicBezTo>
                    <a:pt x="2167467" y="2156004"/>
                    <a:pt x="2156004" y="2167467"/>
                    <a:pt x="2141865" y="2167467"/>
                  </a:cubicBezTo>
                  <a:lnTo>
                    <a:pt x="25602" y="2167467"/>
                  </a:lnTo>
                  <a:cubicBezTo>
                    <a:pt x="11462" y="2167467"/>
                    <a:pt x="0" y="2156004"/>
                    <a:pt x="0" y="2141865"/>
                  </a:cubicBezTo>
                  <a:lnTo>
                    <a:pt x="0" y="25602"/>
                  </a:lnTo>
                  <a:cubicBezTo>
                    <a:pt x="0" y="11462"/>
                    <a:pt x="11462" y="0"/>
                    <a:pt x="2560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9"/>
            <p:cNvSpPr txBox="1"/>
            <p:nvPr/>
          </p:nvSpPr>
          <p:spPr>
            <a:xfrm>
              <a:off x="0" y="-28575"/>
              <a:ext cx="2167467" cy="2196042"/>
            </a:xfrm>
            <a:prstGeom prst="rect">
              <a:avLst/>
            </a:prstGeom>
            <a:noFill/>
            <a:ln>
              <a:noFill/>
            </a:ln>
          </p:spPr>
          <p:txBody>
            <a:bodyPr anchorCtr="0" anchor="ctr" bIns="50800" lIns="50800" spcFirstLastPara="1" rIns="50800" wrap="square" tIns="50800">
              <a:noAutofit/>
            </a:bodyPr>
            <a:lstStyle/>
            <a:p>
              <a:pPr indent="0" lvl="0" marL="0" marR="0" rtl="0" algn="ctr">
                <a:lnSpc>
                  <a:spcPct val="12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7" name="Google Shape;247;p19"/>
          <p:cNvSpPr txBox="1"/>
          <p:nvPr/>
        </p:nvSpPr>
        <p:spPr>
          <a:xfrm>
            <a:off x="756000" y="7986189"/>
            <a:ext cx="6048000" cy="20319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US" sz="1200" u="none" cap="none" strike="noStrike">
                <a:solidFill>
                  <a:srgbClr val="202424"/>
                </a:solidFill>
                <a:latin typeface="Nunito Sans"/>
                <a:ea typeface="Nunito Sans"/>
                <a:cs typeface="Nunito Sans"/>
                <a:sym typeface="Nunito Sans"/>
              </a:rPr>
              <a:t>Lorem ipsum dolor sit amet, consectetur adipiscing elit. Morbi non pharetra erat. Donec rhoncus dignissim nibh, vestibulum sagittis quam malesuada eget. Morbi aliquam sem ac libero mattis, ac hendrerit urna aliquam. Phasellus at consectetur justo. Donec et vehicula mauris. Aliquam elementum egestas justo, non sollicitudin sapien euismod vel. Curabitur facilisis enim eget tortor semper, placerat tincidunt augue imperdiet. </a:t>
            </a:r>
            <a:endParaRPr/>
          </a:p>
          <a:p>
            <a:pPr indent="0" lvl="0" marL="0" marR="0" rtl="0" algn="just">
              <a:lnSpc>
                <a:spcPct val="100000"/>
              </a:lnSpc>
              <a:spcBef>
                <a:spcPts val="0"/>
              </a:spcBef>
              <a:spcAft>
                <a:spcPts val="0"/>
              </a:spcAft>
              <a:buNone/>
            </a:pPr>
            <a:r>
              <a:t/>
            </a:r>
            <a:endParaRPr b="0" i="0" sz="1200" u="none" cap="none" strike="noStrike">
              <a:solidFill>
                <a:srgbClr val="202424"/>
              </a:solidFill>
              <a:latin typeface="Nunito Sans"/>
              <a:ea typeface="Nunito Sans"/>
              <a:cs typeface="Nunito Sans"/>
              <a:sym typeface="Nunito Sans"/>
            </a:endParaRPr>
          </a:p>
          <a:p>
            <a:pPr indent="0" lvl="0" marL="0" marR="0" rtl="0" algn="just">
              <a:lnSpc>
                <a:spcPct val="100000"/>
              </a:lnSpc>
              <a:spcBef>
                <a:spcPts val="0"/>
              </a:spcBef>
              <a:spcAft>
                <a:spcPts val="0"/>
              </a:spcAft>
              <a:buNone/>
            </a:pPr>
            <a:r>
              <a:rPr b="0" i="0" lang="en-US" sz="1200" u="none" cap="none" strike="noStrike">
                <a:solidFill>
                  <a:srgbClr val="202424"/>
                </a:solidFill>
                <a:latin typeface="Nunito Sans"/>
                <a:ea typeface="Nunito Sans"/>
                <a:cs typeface="Nunito Sans"/>
                <a:sym typeface="Nunito Sans"/>
              </a:rPr>
              <a:t>Sed viverra, tortor id feugiat venenatis, dui sem tempor urna, non porta justo quam sit amet augue. Proin sit amet metus tempus, faucibus nisl id, convallis nulla.</a:t>
            </a:r>
            <a:endParaRPr/>
          </a:p>
          <a:p>
            <a:pPr indent="0" lvl="0" marL="0" marR="0" rtl="0" algn="just">
              <a:lnSpc>
                <a:spcPct val="100000"/>
              </a:lnSpc>
              <a:spcBef>
                <a:spcPts val="0"/>
              </a:spcBef>
              <a:spcAft>
                <a:spcPts val="0"/>
              </a:spcAft>
              <a:buNone/>
            </a:pPr>
            <a:r>
              <a:t/>
            </a:r>
            <a:endParaRPr b="0" i="0" sz="1200" u="none" cap="none" strike="noStrike">
              <a:solidFill>
                <a:srgbClr val="202424"/>
              </a:solidFill>
              <a:latin typeface="Nunito Sans"/>
              <a:ea typeface="Nunito Sans"/>
              <a:cs typeface="Nunito Sans"/>
              <a:sym typeface="Nunito Sans"/>
            </a:endParaRPr>
          </a:p>
          <a:p>
            <a:pPr indent="0" lvl="0" marL="0" marR="0" rtl="0" algn="just">
              <a:lnSpc>
                <a:spcPct val="100000"/>
              </a:lnSpc>
              <a:spcBef>
                <a:spcPts val="0"/>
              </a:spcBef>
              <a:spcAft>
                <a:spcPts val="0"/>
              </a:spcAft>
              <a:buNone/>
            </a:pPr>
            <a:r>
              <a:rPr b="0" i="0" lang="en-US" sz="1200" u="none" cap="none" strike="noStrike">
                <a:solidFill>
                  <a:srgbClr val="202424"/>
                </a:solidFill>
                <a:latin typeface="Nunito Sans"/>
                <a:ea typeface="Nunito Sans"/>
                <a:cs typeface="Nunito Sans"/>
                <a:sym typeface="Nunito Sans"/>
              </a:rPr>
              <a:t>Quisque ac suscipit ante. Vivamus pretium, lectus et imperdiet congue, arcu erat scelerisque sem, id sagittis dui nisl a lorem.</a:t>
            </a:r>
            <a:endParaRPr/>
          </a:p>
        </p:txBody>
      </p:sp>
      <p:sp>
        <p:nvSpPr>
          <p:cNvPr id="248" name="Google Shape;248;p19"/>
          <p:cNvSpPr txBox="1"/>
          <p:nvPr/>
        </p:nvSpPr>
        <p:spPr>
          <a:xfrm>
            <a:off x="2193749" y="7199716"/>
            <a:ext cx="3172502" cy="238125"/>
          </a:xfrm>
          <a:prstGeom prst="rect">
            <a:avLst/>
          </a:prstGeom>
          <a:noFill/>
          <a:ln>
            <a:noFill/>
          </a:ln>
        </p:spPr>
        <p:txBody>
          <a:bodyPr anchorCtr="0" anchor="t" bIns="0" lIns="0" spcFirstLastPara="1" rIns="0" wrap="square" tIns="0">
            <a:spAutoFit/>
          </a:bodyPr>
          <a:lstStyle/>
          <a:p>
            <a:pPr indent="0" lvl="0" marL="0" marR="0" rtl="0" algn="ctr">
              <a:lnSpc>
                <a:spcPct val="120012"/>
              </a:lnSpc>
              <a:spcBef>
                <a:spcPts val="0"/>
              </a:spcBef>
              <a:spcAft>
                <a:spcPts val="0"/>
              </a:spcAft>
              <a:buNone/>
            </a:pPr>
            <a:r>
              <a:rPr b="1" i="0" lang="en-US" sz="1599" u="none" cap="none" strike="noStrike">
                <a:solidFill>
                  <a:srgbClr val="202424"/>
                </a:solidFill>
                <a:latin typeface="Nunito Sans"/>
                <a:ea typeface="Nunito Sans"/>
                <a:cs typeface="Nunito Sans"/>
                <a:sym typeface="Nunito Sans"/>
              </a:rPr>
              <a:t>Add your subtitle text here.</a:t>
            </a:r>
            <a:endParaRPr/>
          </a:p>
        </p:txBody>
      </p:sp>
      <p:grpSp>
        <p:nvGrpSpPr>
          <p:cNvPr id="249" name="Google Shape;249;p19"/>
          <p:cNvGrpSpPr/>
          <p:nvPr/>
        </p:nvGrpSpPr>
        <p:grpSpPr>
          <a:xfrm>
            <a:off x="1162201" y="1860417"/>
            <a:ext cx="5235598" cy="5097289"/>
            <a:chOff x="0" y="-28575"/>
            <a:chExt cx="880807" cy="857539"/>
          </a:xfrm>
        </p:grpSpPr>
        <p:sp>
          <p:nvSpPr>
            <p:cNvPr id="250" name="Google Shape;250;p19"/>
            <p:cNvSpPr/>
            <p:nvPr/>
          </p:nvSpPr>
          <p:spPr>
            <a:xfrm>
              <a:off x="0" y="0"/>
              <a:ext cx="880807" cy="828964"/>
            </a:xfrm>
            <a:custGeom>
              <a:rect b="b" l="l" r="r" t="t"/>
              <a:pathLst>
                <a:path extrusionOk="0" h="828964" w="880807">
                  <a:moveTo>
                    <a:pt x="29574" y="0"/>
                  </a:moveTo>
                  <a:lnTo>
                    <a:pt x="851233" y="0"/>
                  </a:lnTo>
                  <a:cubicBezTo>
                    <a:pt x="859076" y="0"/>
                    <a:pt x="866598" y="3116"/>
                    <a:pt x="872145" y="8662"/>
                  </a:cubicBezTo>
                  <a:cubicBezTo>
                    <a:pt x="877691" y="14208"/>
                    <a:pt x="880807" y="21731"/>
                    <a:pt x="880807" y="29574"/>
                  </a:cubicBezTo>
                  <a:lnTo>
                    <a:pt x="880807" y="799389"/>
                  </a:lnTo>
                  <a:cubicBezTo>
                    <a:pt x="880807" y="807233"/>
                    <a:pt x="877691" y="814755"/>
                    <a:pt x="872145" y="820301"/>
                  </a:cubicBezTo>
                  <a:cubicBezTo>
                    <a:pt x="866598" y="825848"/>
                    <a:pt x="859076" y="828964"/>
                    <a:pt x="851233" y="828964"/>
                  </a:cubicBezTo>
                  <a:lnTo>
                    <a:pt x="29574" y="828964"/>
                  </a:lnTo>
                  <a:cubicBezTo>
                    <a:pt x="21731" y="828964"/>
                    <a:pt x="14208" y="825848"/>
                    <a:pt x="8662" y="820301"/>
                  </a:cubicBezTo>
                  <a:cubicBezTo>
                    <a:pt x="3116" y="814755"/>
                    <a:pt x="0" y="807233"/>
                    <a:pt x="0" y="799389"/>
                  </a:cubicBezTo>
                  <a:lnTo>
                    <a:pt x="0" y="29574"/>
                  </a:lnTo>
                  <a:cubicBezTo>
                    <a:pt x="0" y="21731"/>
                    <a:pt x="3116" y="14208"/>
                    <a:pt x="8662" y="8662"/>
                  </a:cubicBezTo>
                  <a:cubicBezTo>
                    <a:pt x="14208" y="3116"/>
                    <a:pt x="21731" y="0"/>
                    <a:pt x="29574" y="0"/>
                  </a:cubicBezTo>
                  <a:close/>
                </a:path>
              </a:pathLst>
            </a:custGeom>
            <a:solidFill>
              <a:srgbClr val="DF57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9"/>
            <p:cNvSpPr txBox="1"/>
            <p:nvPr/>
          </p:nvSpPr>
          <p:spPr>
            <a:xfrm>
              <a:off x="0" y="-28575"/>
              <a:ext cx="880807" cy="857539"/>
            </a:xfrm>
            <a:prstGeom prst="rect">
              <a:avLst/>
            </a:prstGeom>
            <a:noFill/>
            <a:ln>
              <a:noFill/>
            </a:ln>
          </p:spPr>
          <p:txBody>
            <a:bodyPr anchorCtr="0" anchor="ctr" bIns="50800" lIns="50800" spcFirstLastPara="1" rIns="50800" wrap="square" tIns="50800">
              <a:noAutofit/>
            </a:bodyPr>
            <a:lstStyle/>
            <a:p>
              <a:pPr indent="0" lvl="0" marL="0" marR="0" rtl="0" algn="ctr">
                <a:lnSpc>
                  <a:spcPct val="12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2" name="Google Shape;252;p19"/>
          <p:cNvSpPr/>
          <p:nvPr/>
        </p:nvSpPr>
        <p:spPr>
          <a:xfrm>
            <a:off x="2006190" y="2940236"/>
            <a:ext cx="3486804" cy="3716555"/>
          </a:xfrm>
          <a:custGeom>
            <a:rect b="b" l="l" r="r" t="t"/>
            <a:pathLst>
              <a:path extrusionOk="0" h="3716555" w="3486804">
                <a:moveTo>
                  <a:pt x="0" y="0"/>
                </a:moveTo>
                <a:lnTo>
                  <a:pt x="3486804" y="0"/>
                </a:lnTo>
                <a:lnTo>
                  <a:pt x="3486804" y="3716555"/>
                </a:lnTo>
                <a:lnTo>
                  <a:pt x="0" y="3716555"/>
                </a:lnTo>
                <a:lnTo>
                  <a:pt x="0" y="0"/>
                </a:lnTo>
                <a:close/>
              </a:path>
            </a:pathLst>
          </a:custGeom>
          <a:blipFill rotWithShape="1">
            <a:blip r:embed="rId3">
              <a:alphaModFix/>
            </a:blip>
            <a:stretch>
              <a:fillRect b="0" l="0" r="0" t="0"/>
            </a:stretch>
          </a:blipFill>
          <a:ln>
            <a:noFill/>
          </a:ln>
        </p:spPr>
      </p:sp>
      <p:sp>
        <p:nvSpPr>
          <p:cNvPr id="253" name="Google Shape;253;p19"/>
          <p:cNvSpPr txBox="1"/>
          <p:nvPr/>
        </p:nvSpPr>
        <p:spPr>
          <a:xfrm>
            <a:off x="2416650" y="2266525"/>
            <a:ext cx="2726700" cy="415500"/>
          </a:xfrm>
          <a:prstGeom prst="rect">
            <a:avLst/>
          </a:prstGeom>
          <a:noFill/>
          <a:ln>
            <a:noFill/>
          </a:ln>
        </p:spPr>
        <p:txBody>
          <a:bodyPr anchorCtr="0" anchor="t" bIns="0" lIns="0" spcFirstLastPara="1" rIns="0" wrap="square" tIns="0">
            <a:spAutoFit/>
          </a:bodyPr>
          <a:lstStyle/>
          <a:p>
            <a:pPr indent="0" lvl="0" marL="0" marR="0" rtl="0" algn="ctr">
              <a:lnSpc>
                <a:spcPct val="139962"/>
              </a:lnSpc>
              <a:spcBef>
                <a:spcPts val="0"/>
              </a:spcBef>
              <a:spcAft>
                <a:spcPts val="0"/>
              </a:spcAft>
              <a:buNone/>
            </a:pPr>
            <a:r>
              <a:rPr b="0" i="0" lang="en-US" sz="2700" u="none" cap="none" strike="noStrike">
                <a:solidFill>
                  <a:srgbClr val="202424"/>
                </a:solidFill>
                <a:latin typeface="Playwrite US Trad"/>
                <a:ea typeface="Playwrite US Trad"/>
                <a:cs typeface="Playwrite US Trad"/>
                <a:sym typeface="Playwrite US Trad"/>
              </a:rPr>
              <a:t>The Dove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3DAD9"/>
        </a:solidFill>
      </p:bgPr>
    </p:bg>
    <p:spTree>
      <p:nvGrpSpPr>
        <p:cNvPr id="257" name="Shape 257"/>
        <p:cNvGrpSpPr/>
        <p:nvPr/>
      </p:nvGrpSpPr>
      <p:grpSpPr>
        <a:xfrm>
          <a:off x="0" y="0"/>
          <a:ext cx="0" cy="0"/>
          <a:chOff x="0" y="0"/>
          <a:chExt cx="0" cy="0"/>
        </a:xfrm>
      </p:grpSpPr>
      <p:sp>
        <p:nvSpPr>
          <p:cNvPr id="258" name="Google Shape;258;p20"/>
          <p:cNvSpPr/>
          <p:nvPr/>
        </p:nvSpPr>
        <p:spPr>
          <a:xfrm flipH="1">
            <a:off x="3204173" y="9538401"/>
            <a:ext cx="3016585" cy="1168241"/>
          </a:xfrm>
          <a:custGeom>
            <a:rect b="b" l="l" r="r" t="t"/>
            <a:pathLst>
              <a:path extrusionOk="0" h="1168241" w="3016585">
                <a:moveTo>
                  <a:pt x="3016586" y="0"/>
                </a:moveTo>
                <a:lnTo>
                  <a:pt x="0" y="0"/>
                </a:lnTo>
                <a:lnTo>
                  <a:pt x="0" y="1168241"/>
                </a:lnTo>
                <a:lnTo>
                  <a:pt x="3016586" y="1168241"/>
                </a:lnTo>
                <a:lnTo>
                  <a:pt x="3016586" y="0"/>
                </a:lnTo>
                <a:close/>
              </a:path>
            </a:pathLst>
          </a:custGeom>
          <a:blipFill rotWithShape="1">
            <a:blip r:embed="rId3">
              <a:alphaModFix/>
            </a:blip>
            <a:stretch>
              <a:fillRect b="0" l="0" r="0" t="0"/>
            </a:stretch>
          </a:blipFill>
          <a:ln>
            <a:noFill/>
          </a:ln>
        </p:spPr>
      </p:sp>
      <p:sp>
        <p:nvSpPr>
          <p:cNvPr id="259" name="Google Shape;259;p20"/>
          <p:cNvSpPr/>
          <p:nvPr/>
        </p:nvSpPr>
        <p:spPr>
          <a:xfrm>
            <a:off x="4836495" y="4734902"/>
            <a:ext cx="5719556" cy="7691334"/>
          </a:xfrm>
          <a:custGeom>
            <a:rect b="b" l="l" r="r" t="t"/>
            <a:pathLst>
              <a:path extrusionOk="0" h="7691334" w="5719556">
                <a:moveTo>
                  <a:pt x="0" y="0"/>
                </a:moveTo>
                <a:lnTo>
                  <a:pt x="5719556" y="0"/>
                </a:lnTo>
                <a:lnTo>
                  <a:pt x="5719556" y="7691334"/>
                </a:lnTo>
                <a:lnTo>
                  <a:pt x="0" y="7691334"/>
                </a:lnTo>
                <a:lnTo>
                  <a:pt x="0" y="0"/>
                </a:lnTo>
                <a:close/>
              </a:path>
            </a:pathLst>
          </a:custGeom>
          <a:blipFill rotWithShape="1">
            <a:blip r:embed="rId4">
              <a:alphaModFix/>
            </a:blip>
            <a:stretch>
              <a:fillRect b="0" l="0" r="0" t="0"/>
            </a:stretch>
          </a:blipFill>
          <a:ln>
            <a:noFill/>
          </a:ln>
        </p:spPr>
      </p:sp>
      <p:sp>
        <p:nvSpPr>
          <p:cNvPr id="260" name="Google Shape;260;p20"/>
          <p:cNvSpPr/>
          <p:nvPr/>
        </p:nvSpPr>
        <p:spPr>
          <a:xfrm>
            <a:off x="-2943638" y="3718751"/>
            <a:ext cx="5719556" cy="7691334"/>
          </a:xfrm>
          <a:custGeom>
            <a:rect b="b" l="l" r="r" t="t"/>
            <a:pathLst>
              <a:path extrusionOk="0" h="7691334" w="5719556">
                <a:moveTo>
                  <a:pt x="0" y="0"/>
                </a:moveTo>
                <a:lnTo>
                  <a:pt x="5719555" y="0"/>
                </a:lnTo>
                <a:lnTo>
                  <a:pt x="5719555" y="7691334"/>
                </a:lnTo>
                <a:lnTo>
                  <a:pt x="0" y="7691334"/>
                </a:lnTo>
                <a:lnTo>
                  <a:pt x="0" y="0"/>
                </a:lnTo>
                <a:close/>
              </a:path>
            </a:pathLst>
          </a:custGeom>
          <a:blipFill rotWithShape="1">
            <a:blip r:embed="rId4">
              <a:alphaModFix/>
            </a:blip>
            <a:stretch>
              <a:fillRect b="0" l="0" r="0" t="0"/>
            </a:stretch>
          </a:blipFill>
          <a:ln>
            <a:noFill/>
          </a:ln>
        </p:spPr>
      </p:sp>
      <p:grpSp>
        <p:nvGrpSpPr>
          <p:cNvPr id="261" name="Google Shape;261;p20"/>
          <p:cNvGrpSpPr/>
          <p:nvPr/>
        </p:nvGrpSpPr>
        <p:grpSpPr>
          <a:xfrm>
            <a:off x="1894902" y="3794221"/>
            <a:ext cx="3770197" cy="3770197"/>
            <a:chOff x="0" y="0"/>
            <a:chExt cx="812800" cy="812800"/>
          </a:xfrm>
        </p:grpSpPr>
        <p:sp>
          <p:nvSpPr>
            <p:cNvPr id="262" name="Google Shape;262;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4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0"/>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4" name="Google Shape;264;p20"/>
          <p:cNvSpPr/>
          <p:nvPr/>
        </p:nvSpPr>
        <p:spPr>
          <a:xfrm>
            <a:off x="-2283368" y="-169038"/>
            <a:ext cx="3540814" cy="1850075"/>
          </a:xfrm>
          <a:custGeom>
            <a:rect b="b" l="l" r="r" t="t"/>
            <a:pathLst>
              <a:path extrusionOk="0" h="1850075" w="3540814">
                <a:moveTo>
                  <a:pt x="0" y="0"/>
                </a:moveTo>
                <a:lnTo>
                  <a:pt x="3540814" y="0"/>
                </a:lnTo>
                <a:lnTo>
                  <a:pt x="3540814" y="1850076"/>
                </a:lnTo>
                <a:lnTo>
                  <a:pt x="0" y="1850076"/>
                </a:lnTo>
                <a:lnTo>
                  <a:pt x="0" y="0"/>
                </a:lnTo>
                <a:close/>
              </a:path>
            </a:pathLst>
          </a:custGeom>
          <a:blipFill rotWithShape="1">
            <a:blip r:embed="rId5">
              <a:alphaModFix/>
            </a:blip>
            <a:stretch>
              <a:fillRect b="0" l="0" r="0" t="0"/>
            </a:stretch>
          </a:blipFill>
          <a:ln>
            <a:noFill/>
          </a:ln>
        </p:spPr>
      </p:sp>
      <p:sp>
        <p:nvSpPr>
          <p:cNvPr id="265" name="Google Shape;265;p20"/>
          <p:cNvSpPr/>
          <p:nvPr/>
        </p:nvSpPr>
        <p:spPr>
          <a:xfrm flipH="1">
            <a:off x="6102665" y="1422927"/>
            <a:ext cx="1853197" cy="968296"/>
          </a:xfrm>
          <a:custGeom>
            <a:rect b="b" l="l" r="r" t="t"/>
            <a:pathLst>
              <a:path extrusionOk="0" h="968296" w="1853197">
                <a:moveTo>
                  <a:pt x="1853197" y="0"/>
                </a:moveTo>
                <a:lnTo>
                  <a:pt x="0" y="0"/>
                </a:lnTo>
                <a:lnTo>
                  <a:pt x="0" y="968295"/>
                </a:lnTo>
                <a:lnTo>
                  <a:pt x="1853197" y="968295"/>
                </a:lnTo>
                <a:lnTo>
                  <a:pt x="1853197" y="0"/>
                </a:lnTo>
                <a:close/>
              </a:path>
            </a:pathLst>
          </a:custGeom>
          <a:blipFill rotWithShape="1">
            <a:blip r:embed="rId5">
              <a:alphaModFix/>
            </a:blip>
            <a:stretch>
              <a:fillRect b="0" l="0" r="0" t="0"/>
            </a:stretch>
          </a:blipFill>
          <a:ln>
            <a:noFill/>
          </a:ln>
        </p:spPr>
      </p:sp>
      <p:sp>
        <p:nvSpPr>
          <p:cNvPr id="266" name="Google Shape;266;p20"/>
          <p:cNvSpPr/>
          <p:nvPr/>
        </p:nvSpPr>
        <p:spPr>
          <a:xfrm flipH="1">
            <a:off x="1269908" y="1253956"/>
            <a:ext cx="1249987" cy="653118"/>
          </a:xfrm>
          <a:custGeom>
            <a:rect b="b" l="l" r="r" t="t"/>
            <a:pathLst>
              <a:path extrusionOk="0" h="653118" w="1249987">
                <a:moveTo>
                  <a:pt x="1249987" y="0"/>
                </a:moveTo>
                <a:lnTo>
                  <a:pt x="0" y="0"/>
                </a:lnTo>
                <a:lnTo>
                  <a:pt x="0" y="653119"/>
                </a:lnTo>
                <a:lnTo>
                  <a:pt x="1249987" y="653119"/>
                </a:lnTo>
                <a:lnTo>
                  <a:pt x="1249987" y="0"/>
                </a:lnTo>
                <a:close/>
              </a:path>
            </a:pathLst>
          </a:custGeom>
          <a:blipFill rotWithShape="1">
            <a:blip r:embed="rId5">
              <a:alphaModFix/>
            </a:blip>
            <a:stretch>
              <a:fillRect b="0" l="0" r="0" t="0"/>
            </a:stretch>
          </a:blipFill>
          <a:ln>
            <a:noFill/>
          </a:ln>
        </p:spPr>
      </p:sp>
      <p:sp>
        <p:nvSpPr>
          <p:cNvPr id="267" name="Google Shape;267;p20"/>
          <p:cNvSpPr/>
          <p:nvPr/>
        </p:nvSpPr>
        <p:spPr>
          <a:xfrm>
            <a:off x="5089272" y="-426404"/>
            <a:ext cx="2262973" cy="1182404"/>
          </a:xfrm>
          <a:custGeom>
            <a:rect b="b" l="l" r="r" t="t"/>
            <a:pathLst>
              <a:path extrusionOk="0" h="1182404" w="2262973">
                <a:moveTo>
                  <a:pt x="0" y="0"/>
                </a:moveTo>
                <a:lnTo>
                  <a:pt x="2262973" y="0"/>
                </a:lnTo>
                <a:lnTo>
                  <a:pt x="2262973" y="1182404"/>
                </a:lnTo>
                <a:lnTo>
                  <a:pt x="0" y="1182404"/>
                </a:lnTo>
                <a:lnTo>
                  <a:pt x="0" y="0"/>
                </a:lnTo>
                <a:close/>
              </a:path>
            </a:pathLst>
          </a:custGeom>
          <a:blipFill rotWithShape="1">
            <a:blip r:embed="rId5">
              <a:alphaModFix/>
            </a:blip>
            <a:stretch>
              <a:fillRect b="0" l="0" r="0" t="0"/>
            </a:stretch>
          </a:blipFill>
          <a:ln>
            <a:noFill/>
          </a:ln>
        </p:spPr>
      </p:sp>
      <p:sp>
        <p:nvSpPr>
          <p:cNvPr id="268" name="Google Shape;268;p20"/>
          <p:cNvSpPr/>
          <p:nvPr/>
        </p:nvSpPr>
        <p:spPr>
          <a:xfrm>
            <a:off x="2990741" y="1783667"/>
            <a:ext cx="1578519" cy="438585"/>
          </a:xfrm>
          <a:custGeom>
            <a:rect b="b" l="l" r="r" t="t"/>
            <a:pathLst>
              <a:path extrusionOk="0" h="157179" w="565705">
                <a:moveTo>
                  <a:pt x="78590" y="0"/>
                </a:moveTo>
                <a:lnTo>
                  <a:pt x="487116" y="0"/>
                </a:lnTo>
                <a:cubicBezTo>
                  <a:pt x="507959" y="0"/>
                  <a:pt x="527949" y="8280"/>
                  <a:pt x="542687" y="23018"/>
                </a:cubicBezTo>
                <a:cubicBezTo>
                  <a:pt x="557425" y="37757"/>
                  <a:pt x="565705" y="57746"/>
                  <a:pt x="565705" y="78590"/>
                </a:cubicBezTo>
                <a:lnTo>
                  <a:pt x="565705" y="78590"/>
                </a:lnTo>
                <a:cubicBezTo>
                  <a:pt x="565705" y="121993"/>
                  <a:pt x="530520" y="157179"/>
                  <a:pt x="487116" y="157179"/>
                </a:cubicBezTo>
                <a:lnTo>
                  <a:pt x="78590" y="157179"/>
                </a:lnTo>
                <a:cubicBezTo>
                  <a:pt x="35186" y="157179"/>
                  <a:pt x="0" y="121993"/>
                  <a:pt x="0" y="78590"/>
                </a:cubicBezTo>
                <a:lnTo>
                  <a:pt x="0" y="78590"/>
                </a:lnTo>
                <a:cubicBezTo>
                  <a:pt x="0" y="35186"/>
                  <a:pt x="35186" y="0"/>
                  <a:pt x="78590" y="0"/>
                </a:cubicBezTo>
                <a:close/>
              </a:path>
            </a:pathLst>
          </a:custGeom>
          <a:solidFill>
            <a:srgbClr val="206F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0"/>
          <p:cNvSpPr txBox="1"/>
          <p:nvPr/>
        </p:nvSpPr>
        <p:spPr>
          <a:xfrm>
            <a:off x="2990750" y="1739526"/>
            <a:ext cx="1578600" cy="482700"/>
          </a:xfrm>
          <a:prstGeom prst="rect">
            <a:avLst/>
          </a:prstGeom>
          <a:noFill/>
          <a:ln>
            <a:noFill/>
          </a:ln>
        </p:spPr>
        <p:txBody>
          <a:bodyPr anchorCtr="0" anchor="ctr" bIns="50800" lIns="50800" spcFirstLastPara="1" rIns="50800" wrap="square" tIns="50800">
            <a:noAutofit/>
          </a:bodyPr>
          <a:lstStyle/>
          <a:p>
            <a:pPr indent="0" lvl="0" marL="0" marR="0" rtl="0" algn="ctr">
              <a:lnSpc>
                <a:spcPct val="140025"/>
              </a:lnSpc>
              <a:spcBef>
                <a:spcPts val="0"/>
              </a:spcBef>
              <a:spcAft>
                <a:spcPts val="0"/>
              </a:spcAft>
              <a:buNone/>
            </a:pPr>
            <a:r>
              <a:rPr b="1" i="0" lang="en-US" sz="1599" u="none" cap="none" strike="noStrike">
                <a:solidFill>
                  <a:srgbClr val="FFFFFF"/>
                </a:solidFill>
                <a:latin typeface="Nunito Sans Black"/>
                <a:ea typeface="Nunito Sans Black"/>
                <a:cs typeface="Nunito Sans Black"/>
                <a:sym typeface="Nunito Sans Black"/>
              </a:rPr>
              <a:t>Chapter 2</a:t>
            </a:r>
            <a:endParaRPr/>
          </a:p>
        </p:txBody>
      </p:sp>
      <p:sp>
        <p:nvSpPr>
          <p:cNvPr id="270" name="Google Shape;270;p20"/>
          <p:cNvSpPr/>
          <p:nvPr/>
        </p:nvSpPr>
        <p:spPr>
          <a:xfrm>
            <a:off x="-512961" y="9553109"/>
            <a:ext cx="3024000" cy="1171113"/>
          </a:xfrm>
          <a:custGeom>
            <a:rect b="b" l="l" r="r" t="t"/>
            <a:pathLst>
              <a:path extrusionOk="0" h="1171113" w="3024000">
                <a:moveTo>
                  <a:pt x="0" y="0"/>
                </a:moveTo>
                <a:lnTo>
                  <a:pt x="3024000" y="0"/>
                </a:lnTo>
                <a:lnTo>
                  <a:pt x="3024000" y="1171112"/>
                </a:lnTo>
                <a:lnTo>
                  <a:pt x="0" y="1171112"/>
                </a:lnTo>
                <a:lnTo>
                  <a:pt x="0" y="0"/>
                </a:lnTo>
                <a:close/>
              </a:path>
            </a:pathLst>
          </a:custGeom>
          <a:blipFill rotWithShape="1">
            <a:blip r:embed="rId3">
              <a:alphaModFix/>
            </a:blip>
            <a:stretch>
              <a:fillRect b="0" l="0" r="0" t="0"/>
            </a:stretch>
          </a:blipFill>
          <a:ln>
            <a:noFill/>
          </a:ln>
        </p:spPr>
      </p:sp>
      <p:sp>
        <p:nvSpPr>
          <p:cNvPr id="271" name="Google Shape;271;p20"/>
          <p:cNvSpPr/>
          <p:nvPr/>
        </p:nvSpPr>
        <p:spPr>
          <a:xfrm>
            <a:off x="2257497" y="9944975"/>
            <a:ext cx="2012138" cy="779246"/>
          </a:xfrm>
          <a:custGeom>
            <a:rect b="b" l="l" r="r" t="t"/>
            <a:pathLst>
              <a:path extrusionOk="0" h="779246" w="2012138">
                <a:moveTo>
                  <a:pt x="0" y="0"/>
                </a:moveTo>
                <a:lnTo>
                  <a:pt x="2012138" y="0"/>
                </a:lnTo>
                <a:lnTo>
                  <a:pt x="2012138" y="779246"/>
                </a:lnTo>
                <a:lnTo>
                  <a:pt x="0" y="779246"/>
                </a:lnTo>
                <a:lnTo>
                  <a:pt x="0" y="0"/>
                </a:lnTo>
                <a:close/>
              </a:path>
            </a:pathLst>
          </a:custGeom>
          <a:blipFill rotWithShape="1">
            <a:blip r:embed="rId3">
              <a:alphaModFix/>
            </a:blip>
            <a:stretch>
              <a:fillRect b="0" l="0" r="0" t="0"/>
            </a:stretch>
          </a:blipFill>
          <a:ln>
            <a:noFill/>
          </a:ln>
        </p:spPr>
      </p:sp>
      <p:sp>
        <p:nvSpPr>
          <p:cNvPr id="272" name="Google Shape;272;p20"/>
          <p:cNvSpPr/>
          <p:nvPr/>
        </p:nvSpPr>
        <p:spPr>
          <a:xfrm flipH="1">
            <a:off x="5860435" y="9881943"/>
            <a:ext cx="2337658" cy="905311"/>
          </a:xfrm>
          <a:custGeom>
            <a:rect b="b" l="l" r="r" t="t"/>
            <a:pathLst>
              <a:path extrusionOk="0" h="905311" w="2337658">
                <a:moveTo>
                  <a:pt x="2337658" y="0"/>
                </a:moveTo>
                <a:lnTo>
                  <a:pt x="0" y="0"/>
                </a:lnTo>
                <a:lnTo>
                  <a:pt x="0" y="905311"/>
                </a:lnTo>
                <a:lnTo>
                  <a:pt x="2337658" y="905311"/>
                </a:lnTo>
                <a:lnTo>
                  <a:pt x="2337658" y="0"/>
                </a:lnTo>
                <a:close/>
              </a:path>
            </a:pathLst>
          </a:custGeom>
          <a:blipFill rotWithShape="1">
            <a:blip r:embed="rId3">
              <a:alphaModFix/>
            </a:blip>
            <a:stretch>
              <a:fillRect b="0" l="0" r="0" t="0"/>
            </a:stretch>
          </a:blipFill>
          <a:ln>
            <a:noFill/>
          </a:ln>
        </p:spPr>
      </p:sp>
      <p:sp>
        <p:nvSpPr>
          <p:cNvPr id="273" name="Google Shape;273;p20"/>
          <p:cNvSpPr txBox="1"/>
          <p:nvPr/>
        </p:nvSpPr>
        <p:spPr>
          <a:xfrm>
            <a:off x="2130902" y="660750"/>
            <a:ext cx="3298197" cy="887062"/>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0" i="0" lang="en-US" sz="5199" u="none" cap="none" strike="noStrike">
                <a:solidFill>
                  <a:srgbClr val="DF5745"/>
                </a:solidFill>
                <a:latin typeface="Playwrite US Trad"/>
                <a:ea typeface="Playwrite US Trad"/>
                <a:cs typeface="Playwrite US Trad"/>
                <a:sym typeface="Playwrite US Trad"/>
              </a:rPr>
              <a:t>The Dove</a:t>
            </a:r>
            <a:endParaRPr/>
          </a:p>
        </p:txBody>
      </p:sp>
      <p:sp>
        <p:nvSpPr>
          <p:cNvPr id="274" name="Google Shape;274;p20"/>
          <p:cNvSpPr/>
          <p:nvPr/>
        </p:nvSpPr>
        <p:spPr>
          <a:xfrm>
            <a:off x="2278503" y="4078887"/>
            <a:ext cx="3002994" cy="3200866"/>
          </a:xfrm>
          <a:custGeom>
            <a:rect b="b" l="l" r="r" t="t"/>
            <a:pathLst>
              <a:path extrusionOk="0" h="3200866" w="3002994">
                <a:moveTo>
                  <a:pt x="0" y="0"/>
                </a:moveTo>
                <a:lnTo>
                  <a:pt x="3002994" y="0"/>
                </a:lnTo>
                <a:lnTo>
                  <a:pt x="3002994" y="3200866"/>
                </a:lnTo>
                <a:lnTo>
                  <a:pt x="0" y="3200866"/>
                </a:lnTo>
                <a:lnTo>
                  <a:pt x="0" y="0"/>
                </a:lnTo>
                <a:close/>
              </a:path>
            </a:pathLst>
          </a:custGeom>
          <a:blipFill rotWithShape="1">
            <a:blip r:embed="rId6">
              <a:alphaModFix/>
            </a:blip>
            <a:stretch>
              <a:fillRect b="0" l="0" r="0" t="0"/>
            </a:stretch>
          </a:blipFill>
          <a:ln>
            <a:noFill/>
          </a:ln>
        </p:spPr>
      </p:sp>
      <p:grpSp>
        <p:nvGrpSpPr>
          <p:cNvPr id="275" name="Google Shape;275;p20"/>
          <p:cNvGrpSpPr/>
          <p:nvPr/>
        </p:nvGrpSpPr>
        <p:grpSpPr>
          <a:xfrm>
            <a:off x="1010944" y="2528634"/>
            <a:ext cx="5538111" cy="1005966"/>
            <a:chOff x="0" y="-28575"/>
            <a:chExt cx="1984734" cy="360516"/>
          </a:xfrm>
        </p:grpSpPr>
        <p:sp>
          <p:nvSpPr>
            <p:cNvPr id="276" name="Google Shape;276;p20"/>
            <p:cNvSpPr/>
            <p:nvPr/>
          </p:nvSpPr>
          <p:spPr>
            <a:xfrm>
              <a:off x="0" y="0"/>
              <a:ext cx="1984734" cy="331941"/>
            </a:xfrm>
            <a:custGeom>
              <a:rect b="b" l="l" r="r" t="t"/>
              <a:pathLst>
                <a:path extrusionOk="0" h="331941" w="1984734">
                  <a:moveTo>
                    <a:pt x="27959" y="0"/>
                  </a:moveTo>
                  <a:lnTo>
                    <a:pt x="1956775" y="0"/>
                  </a:lnTo>
                  <a:cubicBezTo>
                    <a:pt x="1964190" y="0"/>
                    <a:pt x="1971302" y="2946"/>
                    <a:pt x="1976545" y="8189"/>
                  </a:cubicBezTo>
                  <a:cubicBezTo>
                    <a:pt x="1981788" y="13432"/>
                    <a:pt x="1984734" y="20544"/>
                    <a:pt x="1984734" y="27959"/>
                  </a:cubicBezTo>
                  <a:lnTo>
                    <a:pt x="1984734" y="303982"/>
                  </a:lnTo>
                  <a:cubicBezTo>
                    <a:pt x="1984734" y="319423"/>
                    <a:pt x="1972216" y="331941"/>
                    <a:pt x="1956775" y="331941"/>
                  </a:cubicBezTo>
                  <a:lnTo>
                    <a:pt x="27959" y="331941"/>
                  </a:lnTo>
                  <a:cubicBezTo>
                    <a:pt x="12518" y="331941"/>
                    <a:pt x="0" y="319423"/>
                    <a:pt x="0" y="303982"/>
                  </a:cubicBezTo>
                  <a:lnTo>
                    <a:pt x="0" y="27959"/>
                  </a:lnTo>
                  <a:cubicBezTo>
                    <a:pt x="0" y="12518"/>
                    <a:pt x="12518" y="0"/>
                    <a:pt x="279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0"/>
            <p:cNvSpPr txBox="1"/>
            <p:nvPr/>
          </p:nvSpPr>
          <p:spPr>
            <a:xfrm>
              <a:off x="0" y="-28575"/>
              <a:ext cx="1984734" cy="360516"/>
            </a:xfrm>
            <a:prstGeom prst="rect">
              <a:avLst/>
            </a:prstGeom>
            <a:noFill/>
            <a:ln>
              <a:noFill/>
            </a:ln>
          </p:spPr>
          <p:txBody>
            <a:bodyPr anchorCtr="0" anchor="ctr" bIns="50800" lIns="50800" spcFirstLastPara="1" rIns="50800" wrap="square" tIns="50800">
              <a:noAutofit/>
            </a:bodyPr>
            <a:lstStyle/>
            <a:p>
              <a:pPr indent="0" lvl="0" marL="0" marR="0" rtl="0" algn="ctr">
                <a:lnSpc>
                  <a:spcPct val="12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8" name="Google Shape;278;p20"/>
          <p:cNvSpPr txBox="1"/>
          <p:nvPr/>
        </p:nvSpPr>
        <p:spPr>
          <a:xfrm>
            <a:off x="1127601" y="2762924"/>
            <a:ext cx="53049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200" u="none" cap="none" strike="noStrike">
                <a:solidFill>
                  <a:srgbClr val="000000"/>
                </a:solidFill>
                <a:latin typeface="Nunito Sans"/>
                <a:ea typeface="Nunito Sans"/>
                <a:cs typeface="Nunito Sans"/>
                <a:sym typeface="Nunito Sans"/>
              </a:rPr>
              <a:t>Lorem ipsum dolor sit amet, consectetur adipiscing elit. Morbi non pharetra erat. Donec rhoncus dignissim nibh, vestibulum sagittis quam malesuada eget. Morbi aliquam sem ac libero mattis, ac hendrerit urna aliquam.</a:t>
            </a:r>
            <a:endParaRPr/>
          </a:p>
        </p:txBody>
      </p:sp>
      <p:grpSp>
        <p:nvGrpSpPr>
          <p:cNvPr id="279" name="Google Shape;279;p20"/>
          <p:cNvGrpSpPr/>
          <p:nvPr/>
        </p:nvGrpSpPr>
        <p:grpSpPr>
          <a:xfrm>
            <a:off x="1010944" y="7827582"/>
            <a:ext cx="5538386" cy="1006218"/>
            <a:chOff x="0" y="-28575"/>
            <a:chExt cx="1984800" cy="360600"/>
          </a:xfrm>
        </p:grpSpPr>
        <p:sp>
          <p:nvSpPr>
            <p:cNvPr id="280" name="Google Shape;280;p20"/>
            <p:cNvSpPr/>
            <p:nvPr/>
          </p:nvSpPr>
          <p:spPr>
            <a:xfrm>
              <a:off x="0" y="0"/>
              <a:ext cx="1984734" cy="331941"/>
            </a:xfrm>
            <a:custGeom>
              <a:rect b="b" l="l" r="r" t="t"/>
              <a:pathLst>
                <a:path extrusionOk="0" h="331941" w="1984734">
                  <a:moveTo>
                    <a:pt x="27959" y="0"/>
                  </a:moveTo>
                  <a:lnTo>
                    <a:pt x="1956775" y="0"/>
                  </a:lnTo>
                  <a:cubicBezTo>
                    <a:pt x="1964190" y="0"/>
                    <a:pt x="1971302" y="2946"/>
                    <a:pt x="1976545" y="8189"/>
                  </a:cubicBezTo>
                  <a:cubicBezTo>
                    <a:pt x="1981788" y="13432"/>
                    <a:pt x="1984734" y="20544"/>
                    <a:pt x="1984734" y="27959"/>
                  </a:cubicBezTo>
                  <a:lnTo>
                    <a:pt x="1984734" y="303982"/>
                  </a:lnTo>
                  <a:cubicBezTo>
                    <a:pt x="1984734" y="319423"/>
                    <a:pt x="1972216" y="331941"/>
                    <a:pt x="1956775" y="331941"/>
                  </a:cubicBezTo>
                  <a:lnTo>
                    <a:pt x="27959" y="331941"/>
                  </a:lnTo>
                  <a:cubicBezTo>
                    <a:pt x="12518" y="331941"/>
                    <a:pt x="0" y="319423"/>
                    <a:pt x="0" y="303982"/>
                  </a:cubicBezTo>
                  <a:lnTo>
                    <a:pt x="0" y="27959"/>
                  </a:lnTo>
                  <a:cubicBezTo>
                    <a:pt x="0" y="12518"/>
                    <a:pt x="12518" y="0"/>
                    <a:pt x="279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0"/>
            <p:cNvSpPr txBox="1"/>
            <p:nvPr/>
          </p:nvSpPr>
          <p:spPr>
            <a:xfrm>
              <a:off x="0" y="-28575"/>
              <a:ext cx="1984800" cy="360600"/>
            </a:xfrm>
            <a:prstGeom prst="rect">
              <a:avLst/>
            </a:prstGeom>
            <a:noFill/>
            <a:ln>
              <a:noFill/>
            </a:ln>
          </p:spPr>
          <p:txBody>
            <a:bodyPr anchorCtr="0" anchor="ctr" bIns="50800" lIns="50800" spcFirstLastPara="1" rIns="50800" wrap="square" tIns="50800">
              <a:noAutofit/>
            </a:bodyPr>
            <a:lstStyle/>
            <a:p>
              <a:pPr indent="0" lvl="0" marL="0" marR="0" rtl="0" algn="ctr">
                <a:lnSpc>
                  <a:spcPct val="12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2" name="Google Shape;282;p20"/>
          <p:cNvSpPr txBox="1"/>
          <p:nvPr/>
        </p:nvSpPr>
        <p:spPr>
          <a:xfrm>
            <a:off x="1514425" y="7979938"/>
            <a:ext cx="4531200" cy="692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1500" u="none" cap="none" strike="noStrike">
                <a:solidFill>
                  <a:srgbClr val="000000"/>
                </a:solidFill>
                <a:latin typeface="Nunito Sans"/>
                <a:ea typeface="Nunito Sans"/>
                <a:cs typeface="Nunito Sans"/>
                <a:sym typeface="Nunito Sans"/>
              </a:rPr>
              <a:t>“Phasellus at consectetur justo. Donec et vehicula mauris. Aliquam elementum egestas justo, non sollicitudin sapien euismod vel.”</a:t>
            </a:r>
            <a:endParaRPr sz="1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3DAD9"/>
        </a:solidFill>
      </p:bgPr>
    </p:bg>
    <p:spTree>
      <p:nvGrpSpPr>
        <p:cNvPr id="286" name="Shape 286"/>
        <p:cNvGrpSpPr/>
        <p:nvPr/>
      </p:nvGrpSpPr>
      <p:grpSpPr>
        <a:xfrm>
          <a:off x="0" y="0"/>
          <a:ext cx="0" cy="0"/>
          <a:chOff x="0" y="0"/>
          <a:chExt cx="0" cy="0"/>
        </a:xfrm>
      </p:grpSpPr>
      <p:sp>
        <p:nvSpPr>
          <p:cNvPr id="287" name="Google Shape;287;p21"/>
          <p:cNvSpPr/>
          <p:nvPr/>
        </p:nvSpPr>
        <p:spPr>
          <a:xfrm>
            <a:off x="756000" y="756000"/>
            <a:ext cx="6048000" cy="735446"/>
          </a:xfrm>
          <a:custGeom>
            <a:rect b="b" l="l" r="r" t="t"/>
            <a:pathLst>
              <a:path extrusionOk="0" h="263567" w="2167467">
                <a:moveTo>
                  <a:pt x="25602" y="0"/>
                </a:moveTo>
                <a:lnTo>
                  <a:pt x="2141865" y="0"/>
                </a:lnTo>
                <a:cubicBezTo>
                  <a:pt x="2156004" y="0"/>
                  <a:pt x="2167467" y="11462"/>
                  <a:pt x="2167467" y="25602"/>
                </a:cubicBezTo>
                <a:lnTo>
                  <a:pt x="2167467" y="237966"/>
                </a:lnTo>
                <a:cubicBezTo>
                  <a:pt x="2167467" y="252105"/>
                  <a:pt x="2156004" y="263567"/>
                  <a:pt x="2141865" y="263567"/>
                </a:cubicBezTo>
                <a:lnTo>
                  <a:pt x="25602" y="263567"/>
                </a:lnTo>
                <a:cubicBezTo>
                  <a:pt x="11462" y="263567"/>
                  <a:pt x="0" y="252105"/>
                  <a:pt x="0" y="237966"/>
                </a:cubicBezTo>
                <a:lnTo>
                  <a:pt x="0" y="25602"/>
                </a:lnTo>
                <a:cubicBezTo>
                  <a:pt x="0" y="11462"/>
                  <a:pt x="11462" y="0"/>
                  <a:pt x="25602" y="0"/>
                </a:cubicBezTo>
                <a:close/>
              </a:path>
            </a:pathLst>
          </a:custGeom>
          <a:solidFill>
            <a:srgbClr val="206F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1"/>
          <p:cNvSpPr txBox="1"/>
          <p:nvPr/>
        </p:nvSpPr>
        <p:spPr>
          <a:xfrm>
            <a:off x="756000" y="756001"/>
            <a:ext cx="6048000" cy="73530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rPr b="1" i="0" lang="en-US" sz="2800" u="none" cap="none" strike="noStrike">
                <a:solidFill>
                  <a:srgbClr val="FFFFFF"/>
                </a:solidFill>
                <a:latin typeface="Nunito Sans Black"/>
                <a:ea typeface="Nunito Sans Black"/>
                <a:cs typeface="Nunito Sans Black"/>
                <a:sym typeface="Nunito Sans Black"/>
              </a:rPr>
              <a:t>Chapter 3</a:t>
            </a:r>
            <a:endParaRPr/>
          </a:p>
        </p:txBody>
      </p:sp>
      <p:grpSp>
        <p:nvGrpSpPr>
          <p:cNvPr id="289" name="Google Shape;289;p21"/>
          <p:cNvGrpSpPr/>
          <p:nvPr/>
        </p:nvGrpSpPr>
        <p:grpSpPr>
          <a:xfrm>
            <a:off x="756000" y="1629855"/>
            <a:ext cx="6048000" cy="6127734"/>
            <a:chOff x="0" y="-28575"/>
            <a:chExt cx="2167467" cy="2196042"/>
          </a:xfrm>
        </p:grpSpPr>
        <p:sp>
          <p:nvSpPr>
            <p:cNvPr id="290" name="Google Shape;290;p21"/>
            <p:cNvSpPr/>
            <p:nvPr/>
          </p:nvSpPr>
          <p:spPr>
            <a:xfrm>
              <a:off x="0" y="0"/>
              <a:ext cx="2167467" cy="2167467"/>
            </a:xfrm>
            <a:custGeom>
              <a:rect b="b" l="l" r="r" t="t"/>
              <a:pathLst>
                <a:path extrusionOk="0" h="2167467" w="2167467">
                  <a:moveTo>
                    <a:pt x="25602" y="0"/>
                  </a:moveTo>
                  <a:lnTo>
                    <a:pt x="2141865" y="0"/>
                  </a:lnTo>
                  <a:cubicBezTo>
                    <a:pt x="2156004" y="0"/>
                    <a:pt x="2167467" y="11462"/>
                    <a:pt x="2167467" y="25602"/>
                  </a:cubicBezTo>
                  <a:lnTo>
                    <a:pt x="2167467" y="2141865"/>
                  </a:lnTo>
                  <a:cubicBezTo>
                    <a:pt x="2167467" y="2156004"/>
                    <a:pt x="2156004" y="2167467"/>
                    <a:pt x="2141865" y="2167467"/>
                  </a:cubicBezTo>
                  <a:lnTo>
                    <a:pt x="25602" y="2167467"/>
                  </a:lnTo>
                  <a:cubicBezTo>
                    <a:pt x="11462" y="2167467"/>
                    <a:pt x="0" y="2156004"/>
                    <a:pt x="0" y="2141865"/>
                  </a:cubicBezTo>
                  <a:lnTo>
                    <a:pt x="0" y="25602"/>
                  </a:lnTo>
                  <a:cubicBezTo>
                    <a:pt x="0" y="11462"/>
                    <a:pt x="11462" y="0"/>
                    <a:pt x="2560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1"/>
            <p:cNvSpPr txBox="1"/>
            <p:nvPr/>
          </p:nvSpPr>
          <p:spPr>
            <a:xfrm>
              <a:off x="0" y="-28575"/>
              <a:ext cx="2167467" cy="2196042"/>
            </a:xfrm>
            <a:prstGeom prst="rect">
              <a:avLst/>
            </a:prstGeom>
            <a:noFill/>
            <a:ln>
              <a:noFill/>
            </a:ln>
          </p:spPr>
          <p:txBody>
            <a:bodyPr anchorCtr="0" anchor="ctr" bIns="50800" lIns="50800" spcFirstLastPara="1" rIns="50800" wrap="square" tIns="50800">
              <a:noAutofit/>
            </a:bodyPr>
            <a:lstStyle/>
            <a:p>
              <a:pPr indent="0" lvl="0" marL="0" marR="0" rtl="0" algn="ctr">
                <a:lnSpc>
                  <a:spcPct val="12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2" name="Google Shape;292;p21"/>
          <p:cNvSpPr txBox="1"/>
          <p:nvPr/>
        </p:nvSpPr>
        <p:spPr>
          <a:xfrm>
            <a:off x="756000" y="7986189"/>
            <a:ext cx="6048000" cy="20319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US" sz="1200" u="none" cap="none" strike="noStrike">
                <a:solidFill>
                  <a:srgbClr val="202424"/>
                </a:solidFill>
                <a:latin typeface="Nunito Sans"/>
                <a:ea typeface="Nunito Sans"/>
                <a:cs typeface="Nunito Sans"/>
                <a:sym typeface="Nunito Sans"/>
              </a:rPr>
              <a:t>Lorem ipsum dolor sit amet, consectetur adipiscing elit. Morbi non pharetra erat. Donec rhoncus dignissim nibh, vestibulum sagittis quam malesuada eget. Morbi aliquam sem ac libero mattis, ac hendrerit urna aliquam. Phasellus at consectetur justo. Donec et vehicula mauris. Aliquam elementum egestas justo, non sollicitudin sapien euismod vel. Curabitur facilisis enim eget tortor semper, placerat tincidunt augue imperdiet. </a:t>
            </a:r>
            <a:endParaRPr/>
          </a:p>
          <a:p>
            <a:pPr indent="0" lvl="0" marL="0" marR="0" rtl="0" algn="just">
              <a:lnSpc>
                <a:spcPct val="100000"/>
              </a:lnSpc>
              <a:spcBef>
                <a:spcPts val="0"/>
              </a:spcBef>
              <a:spcAft>
                <a:spcPts val="0"/>
              </a:spcAft>
              <a:buNone/>
            </a:pPr>
            <a:r>
              <a:t/>
            </a:r>
            <a:endParaRPr b="0" i="0" sz="1200" u="none" cap="none" strike="noStrike">
              <a:solidFill>
                <a:srgbClr val="202424"/>
              </a:solidFill>
              <a:latin typeface="Nunito Sans"/>
              <a:ea typeface="Nunito Sans"/>
              <a:cs typeface="Nunito Sans"/>
              <a:sym typeface="Nunito Sans"/>
            </a:endParaRPr>
          </a:p>
          <a:p>
            <a:pPr indent="0" lvl="0" marL="0" marR="0" rtl="0" algn="just">
              <a:lnSpc>
                <a:spcPct val="100000"/>
              </a:lnSpc>
              <a:spcBef>
                <a:spcPts val="0"/>
              </a:spcBef>
              <a:spcAft>
                <a:spcPts val="0"/>
              </a:spcAft>
              <a:buNone/>
            </a:pPr>
            <a:r>
              <a:rPr b="0" i="0" lang="en-US" sz="1200" u="none" cap="none" strike="noStrike">
                <a:solidFill>
                  <a:srgbClr val="202424"/>
                </a:solidFill>
                <a:latin typeface="Nunito Sans"/>
                <a:ea typeface="Nunito Sans"/>
                <a:cs typeface="Nunito Sans"/>
                <a:sym typeface="Nunito Sans"/>
              </a:rPr>
              <a:t>Sed viverra, tortor id feugiat venenatis, dui sem tempor urna, non porta justo quam sit amet augue. Proin sit amet metus tempus, faucibus nisl id, convallis nulla.</a:t>
            </a:r>
            <a:endParaRPr/>
          </a:p>
          <a:p>
            <a:pPr indent="0" lvl="0" marL="0" marR="0" rtl="0" algn="just">
              <a:lnSpc>
                <a:spcPct val="100000"/>
              </a:lnSpc>
              <a:spcBef>
                <a:spcPts val="0"/>
              </a:spcBef>
              <a:spcAft>
                <a:spcPts val="0"/>
              </a:spcAft>
              <a:buNone/>
            </a:pPr>
            <a:r>
              <a:t/>
            </a:r>
            <a:endParaRPr b="0" i="0" sz="1200" u="none" cap="none" strike="noStrike">
              <a:solidFill>
                <a:srgbClr val="202424"/>
              </a:solidFill>
              <a:latin typeface="Nunito Sans"/>
              <a:ea typeface="Nunito Sans"/>
              <a:cs typeface="Nunito Sans"/>
              <a:sym typeface="Nunito Sans"/>
            </a:endParaRPr>
          </a:p>
          <a:p>
            <a:pPr indent="0" lvl="0" marL="0" marR="0" rtl="0" algn="just">
              <a:lnSpc>
                <a:spcPct val="100000"/>
              </a:lnSpc>
              <a:spcBef>
                <a:spcPts val="0"/>
              </a:spcBef>
              <a:spcAft>
                <a:spcPts val="0"/>
              </a:spcAft>
              <a:buNone/>
            </a:pPr>
            <a:r>
              <a:rPr b="0" i="0" lang="en-US" sz="1200" u="none" cap="none" strike="noStrike">
                <a:solidFill>
                  <a:srgbClr val="202424"/>
                </a:solidFill>
                <a:latin typeface="Nunito Sans"/>
                <a:ea typeface="Nunito Sans"/>
                <a:cs typeface="Nunito Sans"/>
                <a:sym typeface="Nunito Sans"/>
              </a:rPr>
              <a:t>Quisque ac suscipit ante. Vivamus pretium, lectus et imperdiet congue, arcu erat scelerisque sem, id sagittis dui nisl a lorem.</a:t>
            </a:r>
            <a:endParaRPr/>
          </a:p>
        </p:txBody>
      </p:sp>
      <p:sp>
        <p:nvSpPr>
          <p:cNvPr id="293" name="Google Shape;293;p21"/>
          <p:cNvSpPr txBox="1"/>
          <p:nvPr/>
        </p:nvSpPr>
        <p:spPr>
          <a:xfrm>
            <a:off x="2193749" y="7199716"/>
            <a:ext cx="3172502" cy="238125"/>
          </a:xfrm>
          <a:prstGeom prst="rect">
            <a:avLst/>
          </a:prstGeom>
          <a:noFill/>
          <a:ln>
            <a:noFill/>
          </a:ln>
        </p:spPr>
        <p:txBody>
          <a:bodyPr anchorCtr="0" anchor="t" bIns="0" lIns="0" spcFirstLastPara="1" rIns="0" wrap="square" tIns="0">
            <a:spAutoFit/>
          </a:bodyPr>
          <a:lstStyle/>
          <a:p>
            <a:pPr indent="0" lvl="0" marL="0" marR="0" rtl="0" algn="ctr">
              <a:lnSpc>
                <a:spcPct val="120012"/>
              </a:lnSpc>
              <a:spcBef>
                <a:spcPts val="0"/>
              </a:spcBef>
              <a:spcAft>
                <a:spcPts val="0"/>
              </a:spcAft>
              <a:buNone/>
            </a:pPr>
            <a:r>
              <a:rPr b="1" i="0" lang="en-US" sz="1599" u="none" cap="none" strike="noStrike">
                <a:solidFill>
                  <a:srgbClr val="202424"/>
                </a:solidFill>
                <a:latin typeface="Nunito Sans"/>
                <a:ea typeface="Nunito Sans"/>
                <a:cs typeface="Nunito Sans"/>
                <a:sym typeface="Nunito Sans"/>
              </a:rPr>
              <a:t>Add your subtitle text here.</a:t>
            </a:r>
            <a:endParaRPr/>
          </a:p>
        </p:txBody>
      </p:sp>
      <p:grpSp>
        <p:nvGrpSpPr>
          <p:cNvPr id="294" name="Google Shape;294;p21"/>
          <p:cNvGrpSpPr/>
          <p:nvPr/>
        </p:nvGrpSpPr>
        <p:grpSpPr>
          <a:xfrm>
            <a:off x="1162201" y="1860417"/>
            <a:ext cx="5235598" cy="5097289"/>
            <a:chOff x="0" y="-28575"/>
            <a:chExt cx="880807" cy="857539"/>
          </a:xfrm>
        </p:grpSpPr>
        <p:sp>
          <p:nvSpPr>
            <p:cNvPr id="295" name="Google Shape;295;p21"/>
            <p:cNvSpPr/>
            <p:nvPr/>
          </p:nvSpPr>
          <p:spPr>
            <a:xfrm>
              <a:off x="0" y="0"/>
              <a:ext cx="880807" cy="828964"/>
            </a:xfrm>
            <a:custGeom>
              <a:rect b="b" l="l" r="r" t="t"/>
              <a:pathLst>
                <a:path extrusionOk="0" h="828964" w="880807">
                  <a:moveTo>
                    <a:pt x="29574" y="0"/>
                  </a:moveTo>
                  <a:lnTo>
                    <a:pt x="851233" y="0"/>
                  </a:lnTo>
                  <a:cubicBezTo>
                    <a:pt x="859076" y="0"/>
                    <a:pt x="866598" y="3116"/>
                    <a:pt x="872145" y="8662"/>
                  </a:cubicBezTo>
                  <a:cubicBezTo>
                    <a:pt x="877691" y="14208"/>
                    <a:pt x="880807" y="21731"/>
                    <a:pt x="880807" y="29574"/>
                  </a:cubicBezTo>
                  <a:lnTo>
                    <a:pt x="880807" y="799389"/>
                  </a:lnTo>
                  <a:cubicBezTo>
                    <a:pt x="880807" y="807233"/>
                    <a:pt x="877691" y="814755"/>
                    <a:pt x="872145" y="820301"/>
                  </a:cubicBezTo>
                  <a:cubicBezTo>
                    <a:pt x="866598" y="825848"/>
                    <a:pt x="859076" y="828964"/>
                    <a:pt x="851233" y="828964"/>
                  </a:cubicBezTo>
                  <a:lnTo>
                    <a:pt x="29574" y="828964"/>
                  </a:lnTo>
                  <a:cubicBezTo>
                    <a:pt x="21731" y="828964"/>
                    <a:pt x="14208" y="825848"/>
                    <a:pt x="8662" y="820301"/>
                  </a:cubicBezTo>
                  <a:cubicBezTo>
                    <a:pt x="3116" y="814755"/>
                    <a:pt x="0" y="807233"/>
                    <a:pt x="0" y="799389"/>
                  </a:cubicBezTo>
                  <a:lnTo>
                    <a:pt x="0" y="29574"/>
                  </a:lnTo>
                  <a:cubicBezTo>
                    <a:pt x="0" y="21731"/>
                    <a:pt x="3116" y="14208"/>
                    <a:pt x="8662" y="8662"/>
                  </a:cubicBezTo>
                  <a:cubicBezTo>
                    <a:pt x="14208" y="3116"/>
                    <a:pt x="21731" y="0"/>
                    <a:pt x="29574" y="0"/>
                  </a:cubicBezTo>
                  <a:close/>
                </a:path>
              </a:pathLst>
            </a:custGeom>
            <a:solidFill>
              <a:srgbClr val="FFD4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1"/>
            <p:cNvSpPr txBox="1"/>
            <p:nvPr/>
          </p:nvSpPr>
          <p:spPr>
            <a:xfrm>
              <a:off x="0" y="-28575"/>
              <a:ext cx="880807" cy="857539"/>
            </a:xfrm>
            <a:prstGeom prst="rect">
              <a:avLst/>
            </a:prstGeom>
            <a:noFill/>
            <a:ln>
              <a:noFill/>
            </a:ln>
          </p:spPr>
          <p:txBody>
            <a:bodyPr anchorCtr="0" anchor="ctr" bIns="50800" lIns="50800" spcFirstLastPara="1" rIns="50800" wrap="square" tIns="50800">
              <a:noAutofit/>
            </a:bodyPr>
            <a:lstStyle/>
            <a:p>
              <a:pPr indent="0" lvl="0" marL="0" marR="0" rtl="0" algn="ctr">
                <a:lnSpc>
                  <a:spcPct val="12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7" name="Google Shape;297;p21"/>
          <p:cNvSpPr/>
          <p:nvPr/>
        </p:nvSpPr>
        <p:spPr>
          <a:xfrm>
            <a:off x="2543261" y="3036357"/>
            <a:ext cx="2473477" cy="3637467"/>
          </a:xfrm>
          <a:custGeom>
            <a:rect b="b" l="l" r="r" t="t"/>
            <a:pathLst>
              <a:path extrusionOk="0" h="3637467" w="2473477">
                <a:moveTo>
                  <a:pt x="0" y="0"/>
                </a:moveTo>
                <a:lnTo>
                  <a:pt x="2473478" y="0"/>
                </a:lnTo>
                <a:lnTo>
                  <a:pt x="2473478" y="3637466"/>
                </a:lnTo>
                <a:lnTo>
                  <a:pt x="0" y="3637466"/>
                </a:lnTo>
                <a:lnTo>
                  <a:pt x="0" y="0"/>
                </a:lnTo>
                <a:close/>
              </a:path>
            </a:pathLst>
          </a:custGeom>
          <a:blipFill rotWithShape="1">
            <a:blip r:embed="rId3">
              <a:alphaModFix/>
            </a:blip>
            <a:stretch>
              <a:fillRect b="0" l="0" r="0" t="0"/>
            </a:stretch>
          </a:blipFill>
          <a:ln>
            <a:noFill/>
          </a:ln>
        </p:spPr>
      </p:sp>
      <p:sp>
        <p:nvSpPr>
          <p:cNvPr id="298" name="Google Shape;298;p21"/>
          <p:cNvSpPr txBox="1"/>
          <p:nvPr/>
        </p:nvSpPr>
        <p:spPr>
          <a:xfrm>
            <a:off x="1729724" y="2266525"/>
            <a:ext cx="4100400" cy="415500"/>
          </a:xfrm>
          <a:prstGeom prst="rect">
            <a:avLst/>
          </a:prstGeom>
          <a:noFill/>
          <a:ln>
            <a:noFill/>
          </a:ln>
        </p:spPr>
        <p:txBody>
          <a:bodyPr anchorCtr="0" anchor="t" bIns="0" lIns="0" spcFirstLastPara="1" rIns="0" wrap="square" tIns="0">
            <a:spAutoFit/>
          </a:bodyPr>
          <a:lstStyle/>
          <a:p>
            <a:pPr indent="0" lvl="0" marL="0" marR="0" rtl="0" algn="ctr">
              <a:lnSpc>
                <a:spcPct val="139962"/>
              </a:lnSpc>
              <a:spcBef>
                <a:spcPts val="0"/>
              </a:spcBef>
              <a:spcAft>
                <a:spcPts val="0"/>
              </a:spcAft>
              <a:buNone/>
            </a:pPr>
            <a:r>
              <a:rPr b="0" i="0" lang="en-US" sz="2700" u="none" cap="none" strike="noStrike">
                <a:solidFill>
                  <a:srgbClr val="202424"/>
                </a:solidFill>
                <a:latin typeface="Playwrite US Trad"/>
                <a:ea typeface="Playwrite US Trad"/>
                <a:cs typeface="Playwrite US Trad"/>
                <a:sym typeface="Playwrite US Trad"/>
              </a:rPr>
              <a:t>The Lovers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