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693400" cx="7556500"/>
  <p:notesSz cx="6858000" cy="9144000"/>
  <p:embeddedFontLst>
    <p:embeddedFont>
      <p:font typeface="Candal"/>
      <p:regular r:id="rId11"/>
    </p:embeddedFont>
    <p:embeddedFont>
      <p:font typeface="Open Sans Light"/>
      <p:regular r:id="rId12"/>
      <p:bold r:id="rId13"/>
      <p:italic r:id="rId14"/>
      <p:boldItalic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andal-regular.fntdata"/><Relationship Id="rId10" Type="http://schemas.openxmlformats.org/officeDocument/2006/relationships/slide" Target="slides/slide5.xml"/><Relationship Id="rId13" Type="http://schemas.openxmlformats.org/officeDocument/2006/relationships/font" Target="fonts/OpenSansLight-bold.fntdata"/><Relationship Id="rId12" Type="http://schemas.openxmlformats.org/officeDocument/2006/relationships/font" Target="fonts/OpenSans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Light-boldItalic.fntdata"/><Relationship Id="rId14" Type="http://schemas.openxmlformats.org/officeDocument/2006/relationships/font" Target="fonts/OpenSansLight-italic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1.xml"/><Relationship Id="rId18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10" Type="http://schemas.openxmlformats.org/officeDocument/2006/relationships/image" Target="../media/image14.png"/><Relationship Id="rId9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CE6FA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-334578" y="6559907"/>
            <a:ext cx="8686244" cy="4335913"/>
            <a:chOff x="0" y="-28575"/>
            <a:chExt cx="3112954" cy="1553893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3112954" cy="1525318"/>
            </a:xfrm>
            <a:custGeom>
              <a:rect b="b" l="l" r="r" t="t"/>
              <a:pathLst>
                <a:path extrusionOk="0" h="1525318" w="3112954">
                  <a:moveTo>
                    <a:pt x="0" y="0"/>
                  </a:moveTo>
                  <a:lnTo>
                    <a:pt x="3112954" y="0"/>
                  </a:lnTo>
                  <a:lnTo>
                    <a:pt x="3112954" y="1525318"/>
                  </a:lnTo>
                  <a:lnTo>
                    <a:pt x="0" y="1525318"/>
                  </a:lnTo>
                  <a:close/>
                </a:path>
              </a:pathLst>
            </a:custGeom>
            <a:solidFill>
              <a:srgbClr val="D7EC9C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3112954" cy="15538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3"/>
          <p:cNvSpPr/>
          <p:nvPr/>
        </p:nvSpPr>
        <p:spPr>
          <a:xfrm>
            <a:off x="-1287549" y="2191817"/>
            <a:ext cx="2794751" cy="1153953"/>
          </a:xfrm>
          <a:custGeom>
            <a:rect b="b" l="l" r="r" t="t"/>
            <a:pathLst>
              <a:path extrusionOk="0" h="341877" w="827989">
                <a:moveTo>
                  <a:pt x="461490" y="0"/>
                </a:moveTo>
                <a:cubicBezTo>
                  <a:pt x="470405" y="0"/>
                  <a:pt x="479374" y="0"/>
                  <a:pt x="488272" y="0"/>
                </a:cubicBezTo>
                <a:cubicBezTo>
                  <a:pt x="559210" y="5639"/>
                  <a:pt x="603543" y="24411"/>
                  <a:pt x="623736" y="55127"/>
                </a:cubicBezTo>
                <a:cubicBezTo>
                  <a:pt x="742003" y="51031"/>
                  <a:pt x="827989" y="109111"/>
                  <a:pt x="775586" y="166114"/>
                </a:cubicBezTo>
                <a:cubicBezTo>
                  <a:pt x="793012" y="178092"/>
                  <a:pt x="807550" y="191491"/>
                  <a:pt x="812800" y="209474"/>
                </a:cubicBezTo>
                <a:cubicBezTo>
                  <a:pt x="812800" y="214626"/>
                  <a:pt x="812800" y="219765"/>
                  <a:pt x="812800" y="224916"/>
                </a:cubicBezTo>
                <a:cubicBezTo>
                  <a:pt x="797154" y="270685"/>
                  <a:pt x="729827" y="301613"/>
                  <a:pt x="619295" y="293287"/>
                </a:cubicBezTo>
                <a:cubicBezTo>
                  <a:pt x="590856" y="316787"/>
                  <a:pt x="540252" y="341877"/>
                  <a:pt x="461507" y="337390"/>
                </a:cubicBezTo>
                <a:cubicBezTo>
                  <a:pt x="420804" y="335848"/>
                  <a:pt x="392488" y="326911"/>
                  <a:pt x="367697" y="316055"/>
                </a:cubicBezTo>
                <a:cubicBezTo>
                  <a:pt x="341584" y="325079"/>
                  <a:pt x="313304" y="332162"/>
                  <a:pt x="272443" y="332240"/>
                </a:cubicBezTo>
                <a:cubicBezTo>
                  <a:pt x="177910" y="332373"/>
                  <a:pt x="114672" y="297605"/>
                  <a:pt x="113139" y="249915"/>
                </a:cubicBezTo>
                <a:cubicBezTo>
                  <a:pt x="52367" y="238759"/>
                  <a:pt x="11206" y="217934"/>
                  <a:pt x="0" y="182299"/>
                </a:cubicBezTo>
                <a:cubicBezTo>
                  <a:pt x="0" y="177149"/>
                  <a:pt x="0" y="171987"/>
                  <a:pt x="0" y="166858"/>
                </a:cubicBezTo>
                <a:cubicBezTo>
                  <a:pt x="12369" y="131546"/>
                  <a:pt x="51292" y="109366"/>
                  <a:pt x="116099" y="99964"/>
                </a:cubicBezTo>
                <a:cubicBezTo>
                  <a:pt x="112205" y="40396"/>
                  <a:pt x="241837" y="3175"/>
                  <a:pt x="348333" y="29417"/>
                </a:cubicBezTo>
                <a:cubicBezTo>
                  <a:pt x="373689" y="16441"/>
                  <a:pt x="409562" y="2287"/>
                  <a:pt x="461490" y="0"/>
                </a:cubicBezTo>
                <a:close/>
              </a:path>
            </a:pathLst>
          </a:custGeom>
          <a:solidFill>
            <a:srgbClr val="FFFFFF"/>
          </a:solidFill>
          <a:ln cap="sq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881508" y="4458125"/>
            <a:ext cx="5768239" cy="5642387"/>
          </a:xfrm>
          <a:custGeom>
            <a:rect b="b" l="l" r="r" t="t"/>
            <a:pathLst>
              <a:path extrusionOk="0" h="5642387" w="5768239">
                <a:moveTo>
                  <a:pt x="0" y="0"/>
                </a:moveTo>
                <a:lnTo>
                  <a:pt x="5768239" y="0"/>
                </a:lnTo>
                <a:lnTo>
                  <a:pt x="5768239" y="5642387"/>
                </a:lnTo>
                <a:lnTo>
                  <a:pt x="0" y="56423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>
            <a:off x="5035034" y="226257"/>
            <a:ext cx="2794751" cy="1195382"/>
          </a:xfrm>
          <a:custGeom>
            <a:rect b="b" l="l" r="r" t="t"/>
            <a:pathLst>
              <a:path extrusionOk="0" h="354151" w="827989">
                <a:moveTo>
                  <a:pt x="461490" y="0"/>
                </a:moveTo>
                <a:cubicBezTo>
                  <a:pt x="470405" y="0"/>
                  <a:pt x="479374" y="0"/>
                  <a:pt x="488272" y="0"/>
                </a:cubicBezTo>
                <a:cubicBezTo>
                  <a:pt x="559210" y="5844"/>
                  <a:pt x="603543" y="25298"/>
                  <a:pt x="623736" y="57131"/>
                </a:cubicBezTo>
                <a:cubicBezTo>
                  <a:pt x="742003" y="52886"/>
                  <a:pt x="827989" y="113078"/>
                  <a:pt x="775586" y="172153"/>
                </a:cubicBezTo>
                <a:cubicBezTo>
                  <a:pt x="793012" y="184566"/>
                  <a:pt x="807550" y="198452"/>
                  <a:pt x="812800" y="217089"/>
                </a:cubicBezTo>
                <a:cubicBezTo>
                  <a:pt x="812800" y="222428"/>
                  <a:pt x="812800" y="227754"/>
                  <a:pt x="812800" y="233092"/>
                </a:cubicBezTo>
                <a:cubicBezTo>
                  <a:pt x="797154" y="280525"/>
                  <a:pt x="729827" y="312577"/>
                  <a:pt x="619295" y="303948"/>
                </a:cubicBezTo>
                <a:cubicBezTo>
                  <a:pt x="590856" y="328303"/>
                  <a:pt x="540252" y="354151"/>
                  <a:pt x="461507" y="349655"/>
                </a:cubicBezTo>
                <a:cubicBezTo>
                  <a:pt x="420804" y="348057"/>
                  <a:pt x="392488" y="338796"/>
                  <a:pt x="367697" y="327544"/>
                </a:cubicBezTo>
                <a:cubicBezTo>
                  <a:pt x="341584" y="336897"/>
                  <a:pt x="313304" y="344237"/>
                  <a:pt x="272443" y="344317"/>
                </a:cubicBezTo>
                <a:cubicBezTo>
                  <a:pt x="177910" y="344456"/>
                  <a:pt x="114672" y="308424"/>
                  <a:pt x="113139" y="259000"/>
                </a:cubicBezTo>
                <a:cubicBezTo>
                  <a:pt x="52367" y="247438"/>
                  <a:pt x="11206" y="225856"/>
                  <a:pt x="0" y="188926"/>
                </a:cubicBezTo>
                <a:cubicBezTo>
                  <a:pt x="0" y="183588"/>
                  <a:pt x="0" y="178239"/>
                  <a:pt x="0" y="172924"/>
                </a:cubicBezTo>
                <a:cubicBezTo>
                  <a:pt x="12369" y="136329"/>
                  <a:pt x="51292" y="113342"/>
                  <a:pt x="116099" y="103597"/>
                </a:cubicBezTo>
                <a:cubicBezTo>
                  <a:pt x="112205" y="41865"/>
                  <a:pt x="241837" y="3290"/>
                  <a:pt x="348333" y="30487"/>
                </a:cubicBezTo>
                <a:cubicBezTo>
                  <a:pt x="373689" y="17038"/>
                  <a:pt x="409562" y="2370"/>
                  <a:pt x="461490" y="0"/>
                </a:cubicBezTo>
                <a:close/>
              </a:path>
            </a:pathLst>
          </a:custGeom>
          <a:solidFill>
            <a:srgbClr val="FFFFFF"/>
          </a:solidFill>
          <a:ln cap="sq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109825" y="630375"/>
            <a:ext cx="7340400" cy="3066300"/>
          </a:xfrm>
          <a:prstGeom prst="rect">
            <a:avLst/>
          </a:prstGeom>
          <a:noFill/>
          <a:ln>
            <a:noFill/>
          </a:ln>
          <a:effectLst>
            <a:outerShdw rotWithShape="0" algn="bl" dist="38100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300" u="none" cap="none" strike="noStrike">
                <a:solidFill>
                  <a:srgbClr val="FF80AA"/>
                </a:solidFill>
                <a:latin typeface="Candal"/>
                <a:ea typeface="Candal"/>
                <a:cs typeface="Candal"/>
                <a:sym typeface="Candal"/>
              </a:rPr>
              <a:t>HAPPY VALENTINE'S DAY!</a:t>
            </a:r>
            <a:endParaRPr>
              <a:solidFill>
                <a:srgbClr val="FF80AA"/>
              </a:solidFill>
            </a:endParaRPr>
          </a:p>
        </p:txBody>
      </p:sp>
      <p:grpSp>
        <p:nvGrpSpPr>
          <p:cNvPr id="91" name="Google Shape;91;p13"/>
          <p:cNvGrpSpPr/>
          <p:nvPr/>
        </p:nvGrpSpPr>
        <p:grpSpPr>
          <a:xfrm rot="-998279">
            <a:off x="459957" y="760596"/>
            <a:ext cx="645142" cy="546252"/>
            <a:chOff x="-33680" y="-8369"/>
            <a:chExt cx="854946" cy="723896"/>
          </a:xfrm>
        </p:grpSpPr>
        <p:sp>
          <p:nvSpPr>
            <p:cNvPr id="92" name="Google Shape;92;p13"/>
            <p:cNvSpPr/>
            <p:nvPr/>
          </p:nvSpPr>
          <p:spPr>
            <a:xfrm>
              <a:off x="-33680" y="-8369"/>
              <a:ext cx="854946" cy="723896"/>
            </a:xfrm>
            <a:custGeom>
              <a:rect b="b" l="l" r="r" t="t"/>
              <a:pathLst>
                <a:path extrusionOk="0" h="723896" w="854946">
                  <a:moveTo>
                    <a:pt x="65903" y="128544"/>
                  </a:moveTo>
                  <a:cubicBezTo>
                    <a:pt x="0" y="243445"/>
                    <a:pt x="46429" y="355281"/>
                    <a:pt x="104776" y="414638"/>
                  </a:cubicBezTo>
                  <a:lnTo>
                    <a:pt x="383925" y="698064"/>
                  </a:lnTo>
                  <a:cubicBezTo>
                    <a:pt x="400231" y="714619"/>
                    <a:pt x="422526" y="723896"/>
                    <a:pt x="445762" y="723792"/>
                  </a:cubicBezTo>
                  <a:cubicBezTo>
                    <a:pt x="468998" y="723689"/>
                    <a:pt x="491210" y="714216"/>
                    <a:pt x="507368" y="697516"/>
                  </a:cubicBezTo>
                  <a:lnTo>
                    <a:pt x="779877" y="415876"/>
                  </a:lnTo>
                  <a:cubicBezTo>
                    <a:pt x="834145" y="352024"/>
                    <a:pt x="854946" y="284293"/>
                    <a:pt x="843393" y="208875"/>
                  </a:cubicBezTo>
                  <a:cubicBezTo>
                    <a:pt x="827435" y="104548"/>
                    <a:pt x="746197" y="23606"/>
                    <a:pt x="645842" y="12048"/>
                  </a:cubicBezTo>
                  <a:cubicBezTo>
                    <a:pt x="584292" y="5218"/>
                    <a:pt x="524835" y="23468"/>
                    <a:pt x="478430" y="64277"/>
                  </a:cubicBezTo>
                  <a:cubicBezTo>
                    <a:pt x="465940" y="75257"/>
                    <a:pt x="454776" y="87532"/>
                    <a:pt x="445047" y="100874"/>
                  </a:cubicBezTo>
                  <a:cubicBezTo>
                    <a:pt x="433503" y="85683"/>
                    <a:pt x="419967" y="71787"/>
                    <a:pt x="404657" y="59471"/>
                  </a:cubicBezTo>
                  <a:cubicBezTo>
                    <a:pt x="351294" y="16552"/>
                    <a:pt x="283367" y="0"/>
                    <a:pt x="218120" y="12765"/>
                  </a:cubicBezTo>
                  <a:cubicBezTo>
                    <a:pt x="156323" y="25398"/>
                    <a:pt x="100853" y="67584"/>
                    <a:pt x="65903" y="128544"/>
                  </a:cubicBezTo>
                  <a:lnTo>
                    <a:pt x="65903" y="128544"/>
                  </a:lnTo>
                  <a:close/>
                </a:path>
              </a:pathLst>
            </a:custGeom>
            <a:solidFill>
              <a:srgbClr val="F55F5F"/>
            </a:solidFill>
            <a:ln cap="sq" cmpd="sng" w="142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76200" y="25185"/>
              <a:ext cx="660400" cy="593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 rot="-823279">
            <a:off x="1221414" y="1090020"/>
            <a:ext cx="448505" cy="371218"/>
            <a:chOff x="-33680" y="-8369"/>
            <a:chExt cx="854946" cy="707621"/>
          </a:xfrm>
        </p:grpSpPr>
        <p:sp>
          <p:nvSpPr>
            <p:cNvPr id="95" name="Google Shape;95;p13"/>
            <p:cNvSpPr/>
            <p:nvPr/>
          </p:nvSpPr>
          <p:spPr>
            <a:xfrm>
              <a:off x="-33680" y="-8369"/>
              <a:ext cx="854946" cy="707621"/>
            </a:xfrm>
            <a:custGeom>
              <a:rect b="b" l="l" r="r" t="t"/>
              <a:pathLst>
                <a:path extrusionOk="0" h="707621" w="854946">
                  <a:moveTo>
                    <a:pt x="65903" y="128544"/>
                  </a:moveTo>
                  <a:cubicBezTo>
                    <a:pt x="0" y="243445"/>
                    <a:pt x="46429" y="355281"/>
                    <a:pt x="104776" y="414638"/>
                  </a:cubicBezTo>
                  <a:lnTo>
                    <a:pt x="356742" y="670464"/>
                  </a:lnTo>
                  <a:cubicBezTo>
                    <a:pt x="380196" y="694278"/>
                    <a:pt x="412266" y="707621"/>
                    <a:pt x="445689" y="707473"/>
                  </a:cubicBezTo>
                  <a:cubicBezTo>
                    <a:pt x="479113" y="707324"/>
                    <a:pt x="511064" y="693697"/>
                    <a:pt x="534305" y="669676"/>
                  </a:cubicBezTo>
                  <a:lnTo>
                    <a:pt x="779877" y="415876"/>
                  </a:lnTo>
                  <a:cubicBezTo>
                    <a:pt x="834145" y="352024"/>
                    <a:pt x="854946" y="284293"/>
                    <a:pt x="843393" y="208875"/>
                  </a:cubicBezTo>
                  <a:cubicBezTo>
                    <a:pt x="827435" y="104548"/>
                    <a:pt x="746197" y="23606"/>
                    <a:pt x="645842" y="12048"/>
                  </a:cubicBezTo>
                  <a:cubicBezTo>
                    <a:pt x="584292" y="5218"/>
                    <a:pt x="524835" y="23468"/>
                    <a:pt x="478430" y="64277"/>
                  </a:cubicBezTo>
                  <a:cubicBezTo>
                    <a:pt x="465940" y="75257"/>
                    <a:pt x="454776" y="87532"/>
                    <a:pt x="445047" y="100874"/>
                  </a:cubicBezTo>
                  <a:cubicBezTo>
                    <a:pt x="433503" y="85683"/>
                    <a:pt x="419967" y="71787"/>
                    <a:pt x="404657" y="59471"/>
                  </a:cubicBezTo>
                  <a:cubicBezTo>
                    <a:pt x="351294" y="16552"/>
                    <a:pt x="283367" y="0"/>
                    <a:pt x="218120" y="12765"/>
                  </a:cubicBezTo>
                  <a:cubicBezTo>
                    <a:pt x="156323" y="25398"/>
                    <a:pt x="100853" y="67584"/>
                    <a:pt x="65903" y="128544"/>
                  </a:cubicBezTo>
                  <a:lnTo>
                    <a:pt x="65903" y="128544"/>
                  </a:lnTo>
                  <a:close/>
                </a:path>
              </a:pathLst>
            </a:custGeom>
            <a:solidFill>
              <a:srgbClr val="F55F5F"/>
            </a:solidFill>
            <a:ln cap="sq" cmpd="sng" w="142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76200" y="25185"/>
              <a:ext cx="660400" cy="593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3"/>
          <p:cNvGrpSpPr/>
          <p:nvPr/>
        </p:nvGrpSpPr>
        <p:grpSpPr>
          <a:xfrm rot="816381">
            <a:off x="5409507" y="3019309"/>
            <a:ext cx="645142" cy="546252"/>
            <a:chOff x="-33680" y="-8369"/>
            <a:chExt cx="854946" cy="723896"/>
          </a:xfrm>
        </p:grpSpPr>
        <p:sp>
          <p:nvSpPr>
            <p:cNvPr id="98" name="Google Shape;98;p13"/>
            <p:cNvSpPr/>
            <p:nvPr/>
          </p:nvSpPr>
          <p:spPr>
            <a:xfrm>
              <a:off x="-33680" y="-8369"/>
              <a:ext cx="854946" cy="723896"/>
            </a:xfrm>
            <a:custGeom>
              <a:rect b="b" l="l" r="r" t="t"/>
              <a:pathLst>
                <a:path extrusionOk="0" h="723896" w="854946">
                  <a:moveTo>
                    <a:pt x="65903" y="128544"/>
                  </a:moveTo>
                  <a:cubicBezTo>
                    <a:pt x="0" y="243445"/>
                    <a:pt x="46429" y="355281"/>
                    <a:pt x="104776" y="414638"/>
                  </a:cubicBezTo>
                  <a:lnTo>
                    <a:pt x="383925" y="698064"/>
                  </a:lnTo>
                  <a:cubicBezTo>
                    <a:pt x="400231" y="714619"/>
                    <a:pt x="422526" y="723896"/>
                    <a:pt x="445762" y="723792"/>
                  </a:cubicBezTo>
                  <a:cubicBezTo>
                    <a:pt x="468998" y="723689"/>
                    <a:pt x="491210" y="714216"/>
                    <a:pt x="507368" y="697516"/>
                  </a:cubicBezTo>
                  <a:lnTo>
                    <a:pt x="779877" y="415876"/>
                  </a:lnTo>
                  <a:cubicBezTo>
                    <a:pt x="834145" y="352024"/>
                    <a:pt x="854946" y="284293"/>
                    <a:pt x="843393" y="208875"/>
                  </a:cubicBezTo>
                  <a:cubicBezTo>
                    <a:pt x="827435" y="104548"/>
                    <a:pt x="746197" y="23606"/>
                    <a:pt x="645842" y="12048"/>
                  </a:cubicBezTo>
                  <a:cubicBezTo>
                    <a:pt x="584292" y="5218"/>
                    <a:pt x="524835" y="23468"/>
                    <a:pt x="478430" y="64277"/>
                  </a:cubicBezTo>
                  <a:cubicBezTo>
                    <a:pt x="465940" y="75257"/>
                    <a:pt x="454776" y="87532"/>
                    <a:pt x="445047" y="100874"/>
                  </a:cubicBezTo>
                  <a:cubicBezTo>
                    <a:pt x="433503" y="85683"/>
                    <a:pt x="419967" y="71787"/>
                    <a:pt x="404657" y="59471"/>
                  </a:cubicBezTo>
                  <a:cubicBezTo>
                    <a:pt x="351294" y="16552"/>
                    <a:pt x="283367" y="0"/>
                    <a:pt x="218120" y="12765"/>
                  </a:cubicBezTo>
                  <a:cubicBezTo>
                    <a:pt x="156323" y="25398"/>
                    <a:pt x="100853" y="67584"/>
                    <a:pt x="65903" y="128544"/>
                  </a:cubicBezTo>
                  <a:lnTo>
                    <a:pt x="65903" y="128544"/>
                  </a:lnTo>
                  <a:close/>
                </a:path>
              </a:pathLst>
            </a:custGeom>
            <a:solidFill>
              <a:srgbClr val="F55F5F"/>
            </a:solidFill>
            <a:ln cap="sq" cmpd="sng" w="142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76200" y="25185"/>
              <a:ext cx="660400" cy="593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13"/>
          <p:cNvGrpSpPr/>
          <p:nvPr/>
        </p:nvGrpSpPr>
        <p:grpSpPr>
          <a:xfrm rot="-141250">
            <a:off x="1828930" y="2967217"/>
            <a:ext cx="400868" cy="328815"/>
            <a:chOff x="-33680" y="-8369"/>
            <a:chExt cx="854946" cy="701276"/>
          </a:xfrm>
        </p:grpSpPr>
        <p:sp>
          <p:nvSpPr>
            <p:cNvPr id="101" name="Google Shape;101;p13"/>
            <p:cNvSpPr/>
            <p:nvPr/>
          </p:nvSpPr>
          <p:spPr>
            <a:xfrm>
              <a:off x="-33680" y="-8369"/>
              <a:ext cx="854946" cy="701276"/>
            </a:xfrm>
            <a:custGeom>
              <a:rect b="b" l="l" r="r" t="t"/>
              <a:pathLst>
                <a:path extrusionOk="0" h="701276" w="854946">
                  <a:moveTo>
                    <a:pt x="65903" y="128544"/>
                  </a:moveTo>
                  <a:cubicBezTo>
                    <a:pt x="0" y="243445"/>
                    <a:pt x="46429" y="355281"/>
                    <a:pt x="104776" y="414638"/>
                  </a:cubicBezTo>
                  <a:lnTo>
                    <a:pt x="346144" y="659704"/>
                  </a:lnTo>
                  <a:cubicBezTo>
                    <a:pt x="372385" y="686347"/>
                    <a:pt x="408266" y="701276"/>
                    <a:pt x="445661" y="701110"/>
                  </a:cubicBezTo>
                  <a:cubicBezTo>
                    <a:pt x="483057" y="700944"/>
                    <a:pt x="518804" y="685697"/>
                    <a:pt x="544808" y="658822"/>
                  </a:cubicBezTo>
                  <a:lnTo>
                    <a:pt x="779877" y="415876"/>
                  </a:lnTo>
                  <a:cubicBezTo>
                    <a:pt x="834145" y="352024"/>
                    <a:pt x="854946" y="284293"/>
                    <a:pt x="843393" y="208875"/>
                  </a:cubicBezTo>
                  <a:cubicBezTo>
                    <a:pt x="827435" y="104548"/>
                    <a:pt x="746197" y="23606"/>
                    <a:pt x="645842" y="12048"/>
                  </a:cubicBezTo>
                  <a:cubicBezTo>
                    <a:pt x="584292" y="5218"/>
                    <a:pt x="524835" y="23468"/>
                    <a:pt x="478430" y="64277"/>
                  </a:cubicBezTo>
                  <a:cubicBezTo>
                    <a:pt x="465940" y="75257"/>
                    <a:pt x="454776" y="87532"/>
                    <a:pt x="445047" y="100874"/>
                  </a:cubicBezTo>
                  <a:cubicBezTo>
                    <a:pt x="433503" y="85683"/>
                    <a:pt x="419967" y="71787"/>
                    <a:pt x="404657" y="59471"/>
                  </a:cubicBezTo>
                  <a:cubicBezTo>
                    <a:pt x="351294" y="16552"/>
                    <a:pt x="283367" y="0"/>
                    <a:pt x="218120" y="12765"/>
                  </a:cubicBezTo>
                  <a:cubicBezTo>
                    <a:pt x="156323" y="25398"/>
                    <a:pt x="100853" y="67584"/>
                    <a:pt x="65903" y="128544"/>
                  </a:cubicBezTo>
                  <a:lnTo>
                    <a:pt x="65903" y="128544"/>
                  </a:lnTo>
                  <a:close/>
                </a:path>
              </a:pathLst>
            </a:custGeom>
            <a:solidFill>
              <a:srgbClr val="F55F5F"/>
            </a:solidFill>
            <a:ln cap="sq" cmpd="sng" w="142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76200" y="25185"/>
              <a:ext cx="660400" cy="593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13"/>
          <p:cNvSpPr/>
          <p:nvPr/>
        </p:nvSpPr>
        <p:spPr>
          <a:xfrm>
            <a:off x="6334313" y="8340397"/>
            <a:ext cx="748017" cy="382168"/>
          </a:xfrm>
          <a:custGeom>
            <a:rect b="b" l="l" r="r" t="t"/>
            <a:pathLst>
              <a:path extrusionOk="0" h="382168" w="748017">
                <a:moveTo>
                  <a:pt x="0" y="0"/>
                </a:moveTo>
                <a:lnTo>
                  <a:pt x="748016" y="0"/>
                </a:lnTo>
                <a:lnTo>
                  <a:pt x="748016" y="382168"/>
                </a:lnTo>
                <a:lnTo>
                  <a:pt x="0" y="3821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3"/>
          <p:cNvSpPr/>
          <p:nvPr/>
        </p:nvSpPr>
        <p:spPr>
          <a:xfrm flipH="1">
            <a:off x="-289815" y="9426424"/>
            <a:ext cx="748017" cy="382168"/>
          </a:xfrm>
          <a:custGeom>
            <a:rect b="b" l="l" r="r" t="t"/>
            <a:pathLst>
              <a:path extrusionOk="0" h="382168" w="748017">
                <a:moveTo>
                  <a:pt x="748016" y="0"/>
                </a:moveTo>
                <a:lnTo>
                  <a:pt x="0" y="0"/>
                </a:lnTo>
                <a:lnTo>
                  <a:pt x="0" y="382168"/>
                </a:lnTo>
                <a:lnTo>
                  <a:pt x="748016" y="382168"/>
                </a:lnTo>
                <a:lnTo>
                  <a:pt x="748016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3CAF8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4"/>
          <p:cNvGrpSpPr/>
          <p:nvPr/>
        </p:nvGrpSpPr>
        <p:grpSpPr>
          <a:xfrm>
            <a:off x="-334578" y="6559907"/>
            <a:ext cx="8686244" cy="4335913"/>
            <a:chOff x="0" y="-28575"/>
            <a:chExt cx="3112954" cy="1553893"/>
          </a:xfrm>
        </p:grpSpPr>
        <p:sp>
          <p:nvSpPr>
            <p:cNvPr id="110" name="Google Shape;110;p14"/>
            <p:cNvSpPr/>
            <p:nvPr/>
          </p:nvSpPr>
          <p:spPr>
            <a:xfrm>
              <a:off x="0" y="0"/>
              <a:ext cx="3112954" cy="1525318"/>
            </a:xfrm>
            <a:custGeom>
              <a:rect b="b" l="l" r="r" t="t"/>
              <a:pathLst>
                <a:path extrusionOk="0" h="1525318" w="3112954">
                  <a:moveTo>
                    <a:pt x="0" y="0"/>
                  </a:moveTo>
                  <a:lnTo>
                    <a:pt x="3112954" y="0"/>
                  </a:lnTo>
                  <a:lnTo>
                    <a:pt x="3112954" y="1525318"/>
                  </a:lnTo>
                  <a:lnTo>
                    <a:pt x="0" y="1525318"/>
                  </a:lnTo>
                  <a:close/>
                </a:path>
              </a:pathLst>
            </a:custGeom>
            <a:solidFill>
              <a:srgbClr val="A5CA6E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11" name="Google Shape;111;p14"/>
            <p:cNvSpPr txBox="1"/>
            <p:nvPr/>
          </p:nvSpPr>
          <p:spPr>
            <a:xfrm>
              <a:off x="0" y="-28575"/>
              <a:ext cx="3112954" cy="15538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4"/>
          <p:cNvSpPr/>
          <p:nvPr/>
        </p:nvSpPr>
        <p:spPr>
          <a:xfrm>
            <a:off x="-1287549" y="2191817"/>
            <a:ext cx="2794751" cy="1153953"/>
          </a:xfrm>
          <a:custGeom>
            <a:rect b="b" l="l" r="r" t="t"/>
            <a:pathLst>
              <a:path extrusionOk="0" h="341877" w="827989">
                <a:moveTo>
                  <a:pt x="461490" y="0"/>
                </a:moveTo>
                <a:cubicBezTo>
                  <a:pt x="470405" y="0"/>
                  <a:pt x="479374" y="0"/>
                  <a:pt x="488272" y="0"/>
                </a:cubicBezTo>
                <a:cubicBezTo>
                  <a:pt x="559210" y="5639"/>
                  <a:pt x="603543" y="24411"/>
                  <a:pt x="623736" y="55127"/>
                </a:cubicBezTo>
                <a:cubicBezTo>
                  <a:pt x="742003" y="51031"/>
                  <a:pt x="827989" y="109111"/>
                  <a:pt x="775586" y="166114"/>
                </a:cubicBezTo>
                <a:cubicBezTo>
                  <a:pt x="793012" y="178092"/>
                  <a:pt x="807550" y="191491"/>
                  <a:pt x="812800" y="209474"/>
                </a:cubicBezTo>
                <a:cubicBezTo>
                  <a:pt x="812800" y="214626"/>
                  <a:pt x="812800" y="219765"/>
                  <a:pt x="812800" y="224916"/>
                </a:cubicBezTo>
                <a:cubicBezTo>
                  <a:pt x="797154" y="270685"/>
                  <a:pt x="729827" y="301613"/>
                  <a:pt x="619295" y="293287"/>
                </a:cubicBezTo>
                <a:cubicBezTo>
                  <a:pt x="590856" y="316787"/>
                  <a:pt x="540252" y="341877"/>
                  <a:pt x="461507" y="337390"/>
                </a:cubicBezTo>
                <a:cubicBezTo>
                  <a:pt x="420804" y="335848"/>
                  <a:pt x="392488" y="326911"/>
                  <a:pt x="367697" y="316055"/>
                </a:cubicBezTo>
                <a:cubicBezTo>
                  <a:pt x="341584" y="325079"/>
                  <a:pt x="313304" y="332162"/>
                  <a:pt x="272443" y="332240"/>
                </a:cubicBezTo>
                <a:cubicBezTo>
                  <a:pt x="177910" y="332373"/>
                  <a:pt x="114672" y="297605"/>
                  <a:pt x="113139" y="249915"/>
                </a:cubicBezTo>
                <a:cubicBezTo>
                  <a:pt x="52367" y="238759"/>
                  <a:pt x="11206" y="217934"/>
                  <a:pt x="0" y="182299"/>
                </a:cubicBezTo>
                <a:cubicBezTo>
                  <a:pt x="0" y="177149"/>
                  <a:pt x="0" y="171987"/>
                  <a:pt x="0" y="166858"/>
                </a:cubicBezTo>
                <a:cubicBezTo>
                  <a:pt x="12369" y="131546"/>
                  <a:pt x="51292" y="109366"/>
                  <a:pt x="116099" y="99964"/>
                </a:cubicBezTo>
                <a:cubicBezTo>
                  <a:pt x="112205" y="40396"/>
                  <a:pt x="241837" y="3175"/>
                  <a:pt x="348333" y="29417"/>
                </a:cubicBezTo>
                <a:cubicBezTo>
                  <a:pt x="373689" y="16441"/>
                  <a:pt x="409562" y="2287"/>
                  <a:pt x="461490" y="0"/>
                </a:cubicBezTo>
                <a:close/>
              </a:path>
            </a:pathLst>
          </a:custGeom>
          <a:solidFill>
            <a:srgbClr val="FFFFFF"/>
          </a:solidFill>
          <a:ln cap="sq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881508" y="4458125"/>
            <a:ext cx="5768239" cy="5642387"/>
          </a:xfrm>
          <a:custGeom>
            <a:rect b="b" l="l" r="r" t="t"/>
            <a:pathLst>
              <a:path extrusionOk="0" h="5642387" w="5768239">
                <a:moveTo>
                  <a:pt x="0" y="0"/>
                </a:moveTo>
                <a:lnTo>
                  <a:pt x="5768239" y="0"/>
                </a:lnTo>
                <a:lnTo>
                  <a:pt x="5768239" y="5642387"/>
                </a:lnTo>
                <a:lnTo>
                  <a:pt x="0" y="56423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14"/>
          <p:cNvSpPr/>
          <p:nvPr/>
        </p:nvSpPr>
        <p:spPr>
          <a:xfrm>
            <a:off x="5035034" y="226257"/>
            <a:ext cx="2794751" cy="1195382"/>
          </a:xfrm>
          <a:custGeom>
            <a:rect b="b" l="l" r="r" t="t"/>
            <a:pathLst>
              <a:path extrusionOk="0" h="354151" w="827989">
                <a:moveTo>
                  <a:pt x="461490" y="0"/>
                </a:moveTo>
                <a:cubicBezTo>
                  <a:pt x="470405" y="0"/>
                  <a:pt x="479374" y="0"/>
                  <a:pt x="488272" y="0"/>
                </a:cubicBezTo>
                <a:cubicBezTo>
                  <a:pt x="559210" y="5844"/>
                  <a:pt x="603543" y="25298"/>
                  <a:pt x="623736" y="57131"/>
                </a:cubicBezTo>
                <a:cubicBezTo>
                  <a:pt x="742003" y="52886"/>
                  <a:pt x="827989" y="113078"/>
                  <a:pt x="775586" y="172153"/>
                </a:cubicBezTo>
                <a:cubicBezTo>
                  <a:pt x="793012" y="184566"/>
                  <a:pt x="807550" y="198452"/>
                  <a:pt x="812800" y="217089"/>
                </a:cubicBezTo>
                <a:cubicBezTo>
                  <a:pt x="812800" y="222428"/>
                  <a:pt x="812800" y="227754"/>
                  <a:pt x="812800" y="233092"/>
                </a:cubicBezTo>
                <a:cubicBezTo>
                  <a:pt x="797154" y="280525"/>
                  <a:pt x="729827" y="312577"/>
                  <a:pt x="619295" y="303948"/>
                </a:cubicBezTo>
                <a:cubicBezTo>
                  <a:pt x="590856" y="328303"/>
                  <a:pt x="540252" y="354151"/>
                  <a:pt x="461507" y="349655"/>
                </a:cubicBezTo>
                <a:cubicBezTo>
                  <a:pt x="420804" y="348057"/>
                  <a:pt x="392488" y="338796"/>
                  <a:pt x="367697" y="327544"/>
                </a:cubicBezTo>
                <a:cubicBezTo>
                  <a:pt x="341584" y="336897"/>
                  <a:pt x="313304" y="344237"/>
                  <a:pt x="272443" y="344317"/>
                </a:cubicBezTo>
                <a:cubicBezTo>
                  <a:pt x="177910" y="344456"/>
                  <a:pt x="114672" y="308424"/>
                  <a:pt x="113139" y="259000"/>
                </a:cubicBezTo>
                <a:cubicBezTo>
                  <a:pt x="52367" y="247438"/>
                  <a:pt x="11206" y="225856"/>
                  <a:pt x="0" y="188926"/>
                </a:cubicBezTo>
                <a:cubicBezTo>
                  <a:pt x="0" y="183588"/>
                  <a:pt x="0" y="178239"/>
                  <a:pt x="0" y="172924"/>
                </a:cubicBezTo>
                <a:cubicBezTo>
                  <a:pt x="12369" y="136329"/>
                  <a:pt x="51292" y="113342"/>
                  <a:pt x="116099" y="103597"/>
                </a:cubicBezTo>
                <a:cubicBezTo>
                  <a:pt x="112205" y="41865"/>
                  <a:pt x="241837" y="3290"/>
                  <a:pt x="348333" y="30487"/>
                </a:cubicBezTo>
                <a:cubicBezTo>
                  <a:pt x="373689" y="17038"/>
                  <a:pt x="409562" y="2370"/>
                  <a:pt x="461490" y="0"/>
                </a:cubicBezTo>
                <a:close/>
              </a:path>
            </a:pathLst>
          </a:custGeom>
          <a:solidFill>
            <a:srgbClr val="FFFFFF"/>
          </a:solidFill>
          <a:ln cap="sq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" name="Google Shape;115;p14"/>
          <p:cNvGrpSpPr/>
          <p:nvPr/>
        </p:nvGrpSpPr>
        <p:grpSpPr>
          <a:xfrm rot="-998279">
            <a:off x="459957" y="760596"/>
            <a:ext cx="645142" cy="546252"/>
            <a:chOff x="-33680" y="-8369"/>
            <a:chExt cx="854946" cy="723896"/>
          </a:xfrm>
        </p:grpSpPr>
        <p:sp>
          <p:nvSpPr>
            <p:cNvPr id="116" name="Google Shape;116;p14"/>
            <p:cNvSpPr/>
            <p:nvPr/>
          </p:nvSpPr>
          <p:spPr>
            <a:xfrm>
              <a:off x="-33680" y="-8369"/>
              <a:ext cx="854946" cy="723896"/>
            </a:xfrm>
            <a:custGeom>
              <a:rect b="b" l="l" r="r" t="t"/>
              <a:pathLst>
                <a:path extrusionOk="0" h="723896" w="854946">
                  <a:moveTo>
                    <a:pt x="65903" y="128544"/>
                  </a:moveTo>
                  <a:cubicBezTo>
                    <a:pt x="0" y="243445"/>
                    <a:pt x="46429" y="355281"/>
                    <a:pt x="104776" y="414638"/>
                  </a:cubicBezTo>
                  <a:lnTo>
                    <a:pt x="383925" y="698064"/>
                  </a:lnTo>
                  <a:cubicBezTo>
                    <a:pt x="400231" y="714619"/>
                    <a:pt x="422526" y="723896"/>
                    <a:pt x="445762" y="723792"/>
                  </a:cubicBezTo>
                  <a:cubicBezTo>
                    <a:pt x="468998" y="723689"/>
                    <a:pt x="491210" y="714216"/>
                    <a:pt x="507368" y="697516"/>
                  </a:cubicBezTo>
                  <a:lnTo>
                    <a:pt x="779877" y="415876"/>
                  </a:lnTo>
                  <a:cubicBezTo>
                    <a:pt x="834145" y="352024"/>
                    <a:pt x="854946" y="284293"/>
                    <a:pt x="843393" y="208875"/>
                  </a:cubicBezTo>
                  <a:cubicBezTo>
                    <a:pt x="827435" y="104548"/>
                    <a:pt x="746197" y="23606"/>
                    <a:pt x="645842" y="12048"/>
                  </a:cubicBezTo>
                  <a:cubicBezTo>
                    <a:pt x="584292" y="5218"/>
                    <a:pt x="524835" y="23468"/>
                    <a:pt x="478430" y="64277"/>
                  </a:cubicBezTo>
                  <a:cubicBezTo>
                    <a:pt x="465940" y="75257"/>
                    <a:pt x="454776" y="87532"/>
                    <a:pt x="445047" y="100874"/>
                  </a:cubicBezTo>
                  <a:cubicBezTo>
                    <a:pt x="433503" y="85683"/>
                    <a:pt x="419967" y="71787"/>
                    <a:pt x="404657" y="59471"/>
                  </a:cubicBezTo>
                  <a:cubicBezTo>
                    <a:pt x="351294" y="16552"/>
                    <a:pt x="283367" y="0"/>
                    <a:pt x="218120" y="12765"/>
                  </a:cubicBezTo>
                  <a:cubicBezTo>
                    <a:pt x="156323" y="25398"/>
                    <a:pt x="100853" y="67584"/>
                    <a:pt x="65903" y="128544"/>
                  </a:cubicBezTo>
                  <a:lnTo>
                    <a:pt x="65903" y="128544"/>
                  </a:lnTo>
                  <a:close/>
                </a:path>
              </a:pathLst>
            </a:custGeom>
            <a:solidFill>
              <a:srgbClr val="FF80AA"/>
            </a:solidFill>
            <a:ln cap="sq" cmpd="sng" w="142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4"/>
            <p:cNvSpPr txBox="1"/>
            <p:nvPr/>
          </p:nvSpPr>
          <p:spPr>
            <a:xfrm>
              <a:off x="76200" y="25185"/>
              <a:ext cx="660400" cy="593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14"/>
          <p:cNvGrpSpPr/>
          <p:nvPr/>
        </p:nvGrpSpPr>
        <p:grpSpPr>
          <a:xfrm rot="-823279">
            <a:off x="1221414" y="1090020"/>
            <a:ext cx="448505" cy="371218"/>
            <a:chOff x="-33680" y="-8369"/>
            <a:chExt cx="854946" cy="707621"/>
          </a:xfrm>
        </p:grpSpPr>
        <p:sp>
          <p:nvSpPr>
            <p:cNvPr id="119" name="Google Shape;119;p14"/>
            <p:cNvSpPr/>
            <p:nvPr/>
          </p:nvSpPr>
          <p:spPr>
            <a:xfrm>
              <a:off x="-33680" y="-8369"/>
              <a:ext cx="854946" cy="707621"/>
            </a:xfrm>
            <a:custGeom>
              <a:rect b="b" l="l" r="r" t="t"/>
              <a:pathLst>
                <a:path extrusionOk="0" h="707621" w="854946">
                  <a:moveTo>
                    <a:pt x="65903" y="128544"/>
                  </a:moveTo>
                  <a:cubicBezTo>
                    <a:pt x="0" y="243445"/>
                    <a:pt x="46429" y="355281"/>
                    <a:pt x="104776" y="414638"/>
                  </a:cubicBezTo>
                  <a:lnTo>
                    <a:pt x="356742" y="670464"/>
                  </a:lnTo>
                  <a:cubicBezTo>
                    <a:pt x="380196" y="694278"/>
                    <a:pt x="412266" y="707621"/>
                    <a:pt x="445689" y="707473"/>
                  </a:cubicBezTo>
                  <a:cubicBezTo>
                    <a:pt x="479113" y="707324"/>
                    <a:pt x="511064" y="693697"/>
                    <a:pt x="534305" y="669676"/>
                  </a:cubicBezTo>
                  <a:lnTo>
                    <a:pt x="779877" y="415876"/>
                  </a:lnTo>
                  <a:cubicBezTo>
                    <a:pt x="834145" y="352024"/>
                    <a:pt x="854946" y="284293"/>
                    <a:pt x="843393" y="208875"/>
                  </a:cubicBezTo>
                  <a:cubicBezTo>
                    <a:pt x="827435" y="104548"/>
                    <a:pt x="746197" y="23606"/>
                    <a:pt x="645842" y="12048"/>
                  </a:cubicBezTo>
                  <a:cubicBezTo>
                    <a:pt x="584292" y="5218"/>
                    <a:pt x="524835" y="23468"/>
                    <a:pt x="478430" y="64277"/>
                  </a:cubicBezTo>
                  <a:cubicBezTo>
                    <a:pt x="465940" y="75257"/>
                    <a:pt x="454776" y="87532"/>
                    <a:pt x="445047" y="100874"/>
                  </a:cubicBezTo>
                  <a:cubicBezTo>
                    <a:pt x="433503" y="85683"/>
                    <a:pt x="419967" y="71787"/>
                    <a:pt x="404657" y="59471"/>
                  </a:cubicBezTo>
                  <a:cubicBezTo>
                    <a:pt x="351294" y="16552"/>
                    <a:pt x="283367" y="0"/>
                    <a:pt x="218120" y="12765"/>
                  </a:cubicBezTo>
                  <a:cubicBezTo>
                    <a:pt x="156323" y="25398"/>
                    <a:pt x="100853" y="67584"/>
                    <a:pt x="65903" y="128544"/>
                  </a:cubicBezTo>
                  <a:lnTo>
                    <a:pt x="65903" y="128544"/>
                  </a:lnTo>
                  <a:close/>
                </a:path>
              </a:pathLst>
            </a:custGeom>
            <a:solidFill>
              <a:srgbClr val="FF80AA"/>
            </a:solidFill>
            <a:ln cap="sq" cmpd="sng" w="142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4"/>
            <p:cNvSpPr txBox="1"/>
            <p:nvPr/>
          </p:nvSpPr>
          <p:spPr>
            <a:xfrm>
              <a:off x="76200" y="25185"/>
              <a:ext cx="660400" cy="593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14"/>
          <p:cNvGrpSpPr/>
          <p:nvPr/>
        </p:nvGrpSpPr>
        <p:grpSpPr>
          <a:xfrm rot="816381">
            <a:off x="5409507" y="3019309"/>
            <a:ext cx="645142" cy="546252"/>
            <a:chOff x="-33680" y="-8369"/>
            <a:chExt cx="854946" cy="723896"/>
          </a:xfrm>
        </p:grpSpPr>
        <p:sp>
          <p:nvSpPr>
            <p:cNvPr id="122" name="Google Shape;122;p14"/>
            <p:cNvSpPr/>
            <p:nvPr/>
          </p:nvSpPr>
          <p:spPr>
            <a:xfrm>
              <a:off x="-33680" y="-8369"/>
              <a:ext cx="854946" cy="723896"/>
            </a:xfrm>
            <a:custGeom>
              <a:rect b="b" l="l" r="r" t="t"/>
              <a:pathLst>
                <a:path extrusionOk="0" h="723896" w="854946">
                  <a:moveTo>
                    <a:pt x="65903" y="128544"/>
                  </a:moveTo>
                  <a:cubicBezTo>
                    <a:pt x="0" y="243445"/>
                    <a:pt x="46429" y="355281"/>
                    <a:pt x="104776" y="414638"/>
                  </a:cubicBezTo>
                  <a:lnTo>
                    <a:pt x="383925" y="698064"/>
                  </a:lnTo>
                  <a:cubicBezTo>
                    <a:pt x="400231" y="714619"/>
                    <a:pt x="422526" y="723896"/>
                    <a:pt x="445762" y="723792"/>
                  </a:cubicBezTo>
                  <a:cubicBezTo>
                    <a:pt x="468998" y="723689"/>
                    <a:pt x="491210" y="714216"/>
                    <a:pt x="507368" y="697516"/>
                  </a:cubicBezTo>
                  <a:lnTo>
                    <a:pt x="779877" y="415876"/>
                  </a:lnTo>
                  <a:cubicBezTo>
                    <a:pt x="834145" y="352024"/>
                    <a:pt x="854946" y="284293"/>
                    <a:pt x="843393" y="208875"/>
                  </a:cubicBezTo>
                  <a:cubicBezTo>
                    <a:pt x="827435" y="104548"/>
                    <a:pt x="746197" y="23606"/>
                    <a:pt x="645842" y="12048"/>
                  </a:cubicBezTo>
                  <a:cubicBezTo>
                    <a:pt x="584292" y="5218"/>
                    <a:pt x="524835" y="23468"/>
                    <a:pt x="478430" y="64277"/>
                  </a:cubicBezTo>
                  <a:cubicBezTo>
                    <a:pt x="465940" y="75257"/>
                    <a:pt x="454776" y="87532"/>
                    <a:pt x="445047" y="100874"/>
                  </a:cubicBezTo>
                  <a:cubicBezTo>
                    <a:pt x="433503" y="85683"/>
                    <a:pt x="419967" y="71787"/>
                    <a:pt x="404657" y="59471"/>
                  </a:cubicBezTo>
                  <a:cubicBezTo>
                    <a:pt x="351294" y="16552"/>
                    <a:pt x="283367" y="0"/>
                    <a:pt x="218120" y="12765"/>
                  </a:cubicBezTo>
                  <a:cubicBezTo>
                    <a:pt x="156323" y="25398"/>
                    <a:pt x="100853" y="67584"/>
                    <a:pt x="65903" y="128544"/>
                  </a:cubicBezTo>
                  <a:lnTo>
                    <a:pt x="65903" y="128544"/>
                  </a:lnTo>
                  <a:close/>
                </a:path>
              </a:pathLst>
            </a:custGeom>
            <a:solidFill>
              <a:srgbClr val="FF80AA"/>
            </a:solidFill>
            <a:ln cap="sq" cmpd="sng" w="142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4"/>
            <p:cNvSpPr txBox="1"/>
            <p:nvPr/>
          </p:nvSpPr>
          <p:spPr>
            <a:xfrm>
              <a:off x="76200" y="25185"/>
              <a:ext cx="660400" cy="593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14"/>
          <p:cNvGrpSpPr/>
          <p:nvPr/>
        </p:nvGrpSpPr>
        <p:grpSpPr>
          <a:xfrm rot="-141250">
            <a:off x="1828930" y="2967217"/>
            <a:ext cx="400868" cy="328815"/>
            <a:chOff x="-33680" y="-8369"/>
            <a:chExt cx="854946" cy="701276"/>
          </a:xfrm>
        </p:grpSpPr>
        <p:sp>
          <p:nvSpPr>
            <p:cNvPr id="125" name="Google Shape;125;p14"/>
            <p:cNvSpPr/>
            <p:nvPr/>
          </p:nvSpPr>
          <p:spPr>
            <a:xfrm>
              <a:off x="-33680" y="-8369"/>
              <a:ext cx="854946" cy="701276"/>
            </a:xfrm>
            <a:custGeom>
              <a:rect b="b" l="l" r="r" t="t"/>
              <a:pathLst>
                <a:path extrusionOk="0" h="701276" w="854946">
                  <a:moveTo>
                    <a:pt x="65903" y="128544"/>
                  </a:moveTo>
                  <a:cubicBezTo>
                    <a:pt x="0" y="243445"/>
                    <a:pt x="46429" y="355281"/>
                    <a:pt x="104776" y="414638"/>
                  </a:cubicBezTo>
                  <a:lnTo>
                    <a:pt x="346144" y="659704"/>
                  </a:lnTo>
                  <a:cubicBezTo>
                    <a:pt x="372385" y="686347"/>
                    <a:pt x="408266" y="701276"/>
                    <a:pt x="445661" y="701110"/>
                  </a:cubicBezTo>
                  <a:cubicBezTo>
                    <a:pt x="483057" y="700944"/>
                    <a:pt x="518804" y="685697"/>
                    <a:pt x="544808" y="658822"/>
                  </a:cubicBezTo>
                  <a:lnTo>
                    <a:pt x="779877" y="415876"/>
                  </a:lnTo>
                  <a:cubicBezTo>
                    <a:pt x="834145" y="352024"/>
                    <a:pt x="854946" y="284293"/>
                    <a:pt x="843393" y="208875"/>
                  </a:cubicBezTo>
                  <a:cubicBezTo>
                    <a:pt x="827435" y="104548"/>
                    <a:pt x="746197" y="23606"/>
                    <a:pt x="645842" y="12048"/>
                  </a:cubicBezTo>
                  <a:cubicBezTo>
                    <a:pt x="584292" y="5218"/>
                    <a:pt x="524835" y="23468"/>
                    <a:pt x="478430" y="64277"/>
                  </a:cubicBezTo>
                  <a:cubicBezTo>
                    <a:pt x="465940" y="75257"/>
                    <a:pt x="454776" y="87532"/>
                    <a:pt x="445047" y="100874"/>
                  </a:cubicBezTo>
                  <a:cubicBezTo>
                    <a:pt x="433503" y="85683"/>
                    <a:pt x="419967" y="71787"/>
                    <a:pt x="404657" y="59471"/>
                  </a:cubicBezTo>
                  <a:cubicBezTo>
                    <a:pt x="351294" y="16552"/>
                    <a:pt x="283367" y="0"/>
                    <a:pt x="218120" y="12765"/>
                  </a:cubicBezTo>
                  <a:cubicBezTo>
                    <a:pt x="156323" y="25398"/>
                    <a:pt x="100853" y="67584"/>
                    <a:pt x="65903" y="128544"/>
                  </a:cubicBezTo>
                  <a:lnTo>
                    <a:pt x="65903" y="128544"/>
                  </a:lnTo>
                  <a:close/>
                </a:path>
              </a:pathLst>
            </a:custGeom>
            <a:solidFill>
              <a:srgbClr val="FF80AA"/>
            </a:solidFill>
            <a:ln cap="sq" cmpd="sng" w="142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4"/>
            <p:cNvSpPr txBox="1"/>
            <p:nvPr/>
          </p:nvSpPr>
          <p:spPr>
            <a:xfrm>
              <a:off x="76200" y="25185"/>
              <a:ext cx="660400" cy="593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14"/>
          <p:cNvSpPr/>
          <p:nvPr/>
        </p:nvSpPr>
        <p:spPr>
          <a:xfrm>
            <a:off x="6334313" y="8340397"/>
            <a:ext cx="748017" cy="382168"/>
          </a:xfrm>
          <a:custGeom>
            <a:rect b="b" l="l" r="r" t="t"/>
            <a:pathLst>
              <a:path extrusionOk="0" h="382168" w="748017">
                <a:moveTo>
                  <a:pt x="0" y="0"/>
                </a:moveTo>
                <a:lnTo>
                  <a:pt x="748016" y="0"/>
                </a:lnTo>
                <a:lnTo>
                  <a:pt x="748016" y="382168"/>
                </a:lnTo>
                <a:lnTo>
                  <a:pt x="0" y="3821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14"/>
          <p:cNvSpPr/>
          <p:nvPr/>
        </p:nvSpPr>
        <p:spPr>
          <a:xfrm flipH="1">
            <a:off x="-289815" y="9426424"/>
            <a:ext cx="748017" cy="382168"/>
          </a:xfrm>
          <a:custGeom>
            <a:rect b="b" l="l" r="r" t="t"/>
            <a:pathLst>
              <a:path extrusionOk="0" h="382168" w="748017">
                <a:moveTo>
                  <a:pt x="748016" y="0"/>
                </a:moveTo>
                <a:lnTo>
                  <a:pt x="0" y="0"/>
                </a:lnTo>
                <a:lnTo>
                  <a:pt x="0" y="382168"/>
                </a:lnTo>
                <a:lnTo>
                  <a:pt x="748016" y="382168"/>
                </a:lnTo>
                <a:lnTo>
                  <a:pt x="748016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14"/>
          <p:cNvSpPr txBox="1"/>
          <p:nvPr/>
        </p:nvSpPr>
        <p:spPr>
          <a:xfrm>
            <a:off x="109825" y="630375"/>
            <a:ext cx="7340400" cy="3066300"/>
          </a:xfrm>
          <a:prstGeom prst="rect">
            <a:avLst/>
          </a:prstGeom>
          <a:noFill/>
          <a:ln>
            <a:noFill/>
          </a:ln>
          <a:effectLst>
            <a:outerShdw rotWithShape="0" algn="bl" dist="38100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300" u="none" cap="none" strike="noStrike">
                <a:solidFill>
                  <a:srgbClr val="FFDA41"/>
                </a:solidFill>
                <a:latin typeface="Candal"/>
                <a:ea typeface="Candal"/>
                <a:cs typeface="Candal"/>
                <a:sym typeface="Candal"/>
              </a:rPr>
              <a:t>HAPPY VALENTINE'S DAY!</a:t>
            </a:r>
            <a:endParaRPr>
              <a:solidFill>
                <a:srgbClr val="FFDA4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15"/>
          <p:cNvGrpSpPr/>
          <p:nvPr/>
        </p:nvGrpSpPr>
        <p:grpSpPr>
          <a:xfrm>
            <a:off x="-334578" y="6559907"/>
            <a:ext cx="8686244" cy="4335913"/>
            <a:chOff x="0" y="-28575"/>
            <a:chExt cx="3112954" cy="1553893"/>
          </a:xfrm>
        </p:grpSpPr>
        <p:sp>
          <p:nvSpPr>
            <p:cNvPr id="135" name="Google Shape;135;p15"/>
            <p:cNvSpPr/>
            <p:nvPr/>
          </p:nvSpPr>
          <p:spPr>
            <a:xfrm>
              <a:off x="0" y="0"/>
              <a:ext cx="3112954" cy="1525318"/>
            </a:xfrm>
            <a:custGeom>
              <a:rect b="b" l="l" r="r" t="t"/>
              <a:pathLst>
                <a:path extrusionOk="0" h="1525318" w="3112954">
                  <a:moveTo>
                    <a:pt x="0" y="0"/>
                  </a:moveTo>
                  <a:lnTo>
                    <a:pt x="3112954" y="0"/>
                  </a:lnTo>
                  <a:lnTo>
                    <a:pt x="3112954" y="1525318"/>
                  </a:lnTo>
                  <a:lnTo>
                    <a:pt x="0" y="1525318"/>
                  </a:ln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6" name="Google Shape;136;p15"/>
            <p:cNvSpPr txBox="1"/>
            <p:nvPr/>
          </p:nvSpPr>
          <p:spPr>
            <a:xfrm>
              <a:off x="0" y="-28575"/>
              <a:ext cx="3112954" cy="15538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15"/>
          <p:cNvSpPr/>
          <p:nvPr/>
        </p:nvSpPr>
        <p:spPr>
          <a:xfrm>
            <a:off x="881508" y="4458125"/>
            <a:ext cx="5768239" cy="5642387"/>
          </a:xfrm>
          <a:custGeom>
            <a:rect b="b" l="l" r="r" t="t"/>
            <a:pathLst>
              <a:path extrusionOk="0" h="5642387" w="5768239">
                <a:moveTo>
                  <a:pt x="0" y="0"/>
                </a:moveTo>
                <a:lnTo>
                  <a:pt x="5768239" y="0"/>
                </a:lnTo>
                <a:lnTo>
                  <a:pt x="5768239" y="5642387"/>
                </a:lnTo>
                <a:lnTo>
                  <a:pt x="0" y="56423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15"/>
          <p:cNvSpPr/>
          <p:nvPr/>
        </p:nvSpPr>
        <p:spPr>
          <a:xfrm>
            <a:off x="5035034" y="226257"/>
            <a:ext cx="2794751" cy="1195382"/>
          </a:xfrm>
          <a:custGeom>
            <a:rect b="b" l="l" r="r" t="t"/>
            <a:pathLst>
              <a:path extrusionOk="0" h="354151" w="827989">
                <a:moveTo>
                  <a:pt x="461490" y="0"/>
                </a:moveTo>
                <a:cubicBezTo>
                  <a:pt x="470405" y="0"/>
                  <a:pt x="479374" y="0"/>
                  <a:pt x="488272" y="0"/>
                </a:cubicBezTo>
                <a:cubicBezTo>
                  <a:pt x="559210" y="5844"/>
                  <a:pt x="603543" y="25298"/>
                  <a:pt x="623736" y="57131"/>
                </a:cubicBezTo>
                <a:cubicBezTo>
                  <a:pt x="742003" y="52886"/>
                  <a:pt x="827989" y="113078"/>
                  <a:pt x="775586" y="172153"/>
                </a:cubicBezTo>
                <a:cubicBezTo>
                  <a:pt x="793012" y="184566"/>
                  <a:pt x="807550" y="198452"/>
                  <a:pt x="812800" y="217089"/>
                </a:cubicBezTo>
                <a:cubicBezTo>
                  <a:pt x="812800" y="222428"/>
                  <a:pt x="812800" y="227754"/>
                  <a:pt x="812800" y="233092"/>
                </a:cubicBezTo>
                <a:cubicBezTo>
                  <a:pt x="797154" y="280525"/>
                  <a:pt x="729827" y="312577"/>
                  <a:pt x="619295" y="303948"/>
                </a:cubicBezTo>
                <a:cubicBezTo>
                  <a:pt x="590856" y="328303"/>
                  <a:pt x="540252" y="354151"/>
                  <a:pt x="461507" y="349655"/>
                </a:cubicBezTo>
                <a:cubicBezTo>
                  <a:pt x="420804" y="348057"/>
                  <a:pt x="392488" y="338796"/>
                  <a:pt x="367697" y="327544"/>
                </a:cubicBezTo>
                <a:cubicBezTo>
                  <a:pt x="341584" y="336897"/>
                  <a:pt x="313304" y="344237"/>
                  <a:pt x="272443" y="344317"/>
                </a:cubicBezTo>
                <a:cubicBezTo>
                  <a:pt x="177910" y="344456"/>
                  <a:pt x="114672" y="308424"/>
                  <a:pt x="113139" y="259000"/>
                </a:cubicBezTo>
                <a:cubicBezTo>
                  <a:pt x="52367" y="247438"/>
                  <a:pt x="11206" y="225856"/>
                  <a:pt x="0" y="188926"/>
                </a:cubicBezTo>
                <a:cubicBezTo>
                  <a:pt x="0" y="183588"/>
                  <a:pt x="0" y="178239"/>
                  <a:pt x="0" y="172924"/>
                </a:cubicBezTo>
                <a:cubicBezTo>
                  <a:pt x="12369" y="136329"/>
                  <a:pt x="51292" y="113342"/>
                  <a:pt x="116099" y="103597"/>
                </a:cubicBezTo>
                <a:cubicBezTo>
                  <a:pt x="112205" y="41865"/>
                  <a:pt x="241837" y="3290"/>
                  <a:pt x="348333" y="30487"/>
                </a:cubicBezTo>
                <a:cubicBezTo>
                  <a:pt x="373689" y="17038"/>
                  <a:pt x="409562" y="2370"/>
                  <a:pt x="461490" y="0"/>
                </a:cubicBezTo>
                <a:lnTo>
                  <a:pt x="461490" y="0"/>
                </a:lnTo>
                <a:close/>
              </a:path>
            </a:pathLst>
          </a:custGeom>
          <a:solidFill>
            <a:srgbClr val="FFFFFF"/>
          </a:solidFill>
          <a:ln cap="sq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9" name="Google Shape;139;p15"/>
          <p:cNvGrpSpPr/>
          <p:nvPr/>
        </p:nvGrpSpPr>
        <p:grpSpPr>
          <a:xfrm rot="-998279">
            <a:off x="459957" y="760596"/>
            <a:ext cx="645142" cy="546252"/>
            <a:chOff x="-33680" y="-8369"/>
            <a:chExt cx="854946" cy="723896"/>
          </a:xfrm>
        </p:grpSpPr>
        <p:sp>
          <p:nvSpPr>
            <p:cNvPr id="140" name="Google Shape;140;p15"/>
            <p:cNvSpPr/>
            <p:nvPr/>
          </p:nvSpPr>
          <p:spPr>
            <a:xfrm>
              <a:off x="-33680" y="-8369"/>
              <a:ext cx="854946" cy="723896"/>
            </a:xfrm>
            <a:custGeom>
              <a:rect b="b" l="l" r="r" t="t"/>
              <a:pathLst>
                <a:path extrusionOk="0" h="723896" w="854946">
                  <a:moveTo>
                    <a:pt x="65903" y="128544"/>
                  </a:moveTo>
                  <a:cubicBezTo>
                    <a:pt x="0" y="243445"/>
                    <a:pt x="46429" y="355281"/>
                    <a:pt x="104776" y="414638"/>
                  </a:cubicBezTo>
                  <a:lnTo>
                    <a:pt x="383925" y="698064"/>
                  </a:lnTo>
                  <a:cubicBezTo>
                    <a:pt x="400231" y="714619"/>
                    <a:pt x="422526" y="723896"/>
                    <a:pt x="445762" y="723792"/>
                  </a:cubicBezTo>
                  <a:cubicBezTo>
                    <a:pt x="468998" y="723689"/>
                    <a:pt x="491210" y="714216"/>
                    <a:pt x="507368" y="697516"/>
                  </a:cubicBezTo>
                  <a:lnTo>
                    <a:pt x="779877" y="415876"/>
                  </a:lnTo>
                  <a:cubicBezTo>
                    <a:pt x="834145" y="352024"/>
                    <a:pt x="854946" y="284293"/>
                    <a:pt x="843393" y="208875"/>
                  </a:cubicBezTo>
                  <a:cubicBezTo>
                    <a:pt x="827435" y="104548"/>
                    <a:pt x="746197" y="23606"/>
                    <a:pt x="645842" y="12048"/>
                  </a:cubicBezTo>
                  <a:cubicBezTo>
                    <a:pt x="584292" y="5218"/>
                    <a:pt x="524835" y="23468"/>
                    <a:pt x="478430" y="64277"/>
                  </a:cubicBezTo>
                  <a:cubicBezTo>
                    <a:pt x="465940" y="75257"/>
                    <a:pt x="454776" y="87532"/>
                    <a:pt x="445047" y="100874"/>
                  </a:cubicBezTo>
                  <a:cubicBezTo>
                    <a:pt x="433503" y="85683"/>
                    <a:pt x="419967" y="71787"/>
                    <a:pt x="404657" y="59471"/>
                  </a:cubicBezTo>
                  <a:cubicBezTo>
                    <a:pt x="351294" y="16552"/>
                    <a:pt x="283367" y="0"/>
                    <a:pt x="218120" y="12765"/>
                  </a:cubicBezTo>
                  <a:cubicBezTo>
                    <a:pt x="156323" y="25398"/>
                    <a:pt x="100853" y="67584"/>
                    <a:pt x="65903" y="128544"/>
                  </a:cubicBezTo>
                  <a:lnTo>
                    <a:pt x="65903" y="128544"/>
                  </a:lnTo>
                  <a:close/>
                </a:path>
              </a:pathLst>
            </a:custGeom>
            <a:solidFill>
              <a:srgbClr val="FFFFFF"/>
            </a:solidFill>
            <a:ln cap="sq" cmpd="sng" w="142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5"/>
            <p:cNvSpPr txBox="1"/>
            <p:nvPr/>
          </p:nvSpPr>
          <p:spPr>
            <a:xfrm>
              <a:off x="76200" y="25185"/>
              <a:ext cx="660400" cy="593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15"/>
          <p:cNvGrpSpPr/>
          <p:nvPr/>
        </p:nvGrpSpPr>
        <p:grpSpPr>
          <a:xfrm rot="-823279">
            <a:off x="1221414" y="1090020"/>
            <a:ext cx="448505" cy="371218"/>
            <a:chOff x="-33680" y="-8369"/>
            <a:chExt cx="854946" cy="707621"/>
          </a:xfrm>
        </p:grpSpPr>
        <p:sp>
          <p:nvSpPr>
            <p:cNvPr id="143" name="Google Shape;143;p15"/>
            <p:cNvSpPr/>
            <p:nvPr/>
          </p:nvSpPr>
          <p:spPr>
            <a:xfrm>
              <a:off x="-33680" y="-8369"/>
              <a:ext cx="854946" cy="707621"/>
            </a:xfrm>
            <a:custGeom>
              <a:rect b="b" l="l" r="r" t="t"/>
              <a:pathLst>
                <a:path extrusionOk="0" h="707621" w="854946">
                  <a:moveTo>
                    <a:pt x="65903" y="128544"/>
                  </a:moveTo>
                  <a:cubicBezTo>
                    <a:pt x="0" y="243445"/>
                    <a:pt x="46429" y="355281"/>
                    <a:pt x="104776" y="414638"/>
                  </a:cubicBezTo>
                  <a:lnTo>
                    <a:pt x="356742" y="670464"/>
                  </a:lnTo>
                  <a:cubicBezTo>
                    <a:pt x="380196" y="694278"/>
                    <a:pt x="412266" y="707621"/>
                    <a:pt x="445689" y="707473"/>
                  </a:cubicBezTo>
                  <a:cubicBezTo>
                    <a:pt x="479113" y="707324"/>
                    <a:pt x="511064" y="693697"/>
                    <a:pt x="534305" y="669676"/>
                  </a:cubicBezTo>
                  <a:lnTo>
                    <a:pt x="779877" y="415876"/>
                  </a:lnTo>
                  <a:cubicBezTo>
                    <a:pt x="834145" y="352024"/>
                    <a:pt x="854946" y="284293"/>
                    <a:pt x="843393" y="208875"/>
                  </a:cubicBezTo>
                  <a:cubicBezTo>
                    <a:pt x="827435" y="104548"/>
                    <a:pt x="746197" y="23606"/>
                    <a:pt x="645842" y="12048"/>
                  </a:cubicBezTo>
                  <a:cubicBezTo>
                    <a:pt x="584292" y="5218"/>
                    <a:pt x="524835" y="23468"/>
                    <a:pt x="478430" y="64277"/>
                  </a:cubicBezTo>
                  <a:cubicBezTo>
                    <a:pt x="465940" y="75257"/>
                    <a:pt x="454776" y="87532"/>
                    <a:pt x="445047" y="100874"/>
                  </a:cubicBezTo>
                  <a:cubicBezTo>
                    <a:pt x="433503" y="85683"/>
                    <a:pt x="419967" y="71787"/>
                    <a:pt x="404657" y="59471"/>
                  </a:cubicBezTo>
                  <a:cubicBezTo>
                    <a:pt x="351294" y="16552"/>
                    <a:pt x="283367" y="0"/>
                    <a:pt x="218120" y="12765"/>
                  </a:cubicBezTo>
                  <a:cubicBezTo>
                    <a:pt x="156323" y="25398"/>
                    <a:pt x="100853" y="67584"/>
                    <a:pt x="65903" y="128544"/>
                  </a:cubicBezTo>
                  <a:lnTo>
                    <a:pt x="65903" y="128544"/>
                  </a:lnTo>
                  <a:close/>
                </a:path>
              </a:pathLst>
            </a:custGeom>
            <a:solidFill>
              <a:srgbClr val="FFFFFF"/>
            </a:solidFill>
            <a:ln cap="sq" cmpd="sng" w="142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5"/>
            <p:cNvSpPr txBox="1"/>
            <p:nvPr/>
          </p:nvSpPr>
          <p:spPr>
            <a:xfrm>
              <a:off x="76200" y="25185"/>
              <a:ext cx="660400" cy="593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 rot="816381">
            <a:off x="5409507" y="3019309"/>
            <a:ext cx="645142" cy="546252"/>
            <a:chOff x="-33680" y="-8369"/>
            <a:chExt cx="854946" cy="723896"/>
          </a:xfrm>
        </p:grpSpPr>
        <p:sp>
          <p:nvSpPr>
            <p:cNvPr id="146" name="Google Shape;146;p15"/>
            <p:cNvSpPr/>
            <p:nvPr/>
          </p:nvSpPr>
          <p:spPr>
            <a:xfrm>
              <a:off x="-33680" y="-8369"/>
              <a:ext cx="854946" cy="723896"/>
            </a:xfrm>
            <a:custGeom>
              <a:rect b="b" l="l" r="r" t="t"/>
              <a:pathLst>
                <a:path extrusionOk="0" h="723896" w="854946">
                  <a:moveTo>
                    <a:pt x="65903" y="128544"/>
                  </a:moveTo>
                  <a:cubicBezTo>
                    <a:pt x="0" y="243445"/>
                    <a:pt x="46429" y="355281"/>
                    <a:pt x="104776" y="414638"/>
                  </a:cubicBezTo>
                  <a:lnTo>
                    <a:pt x="383925" y="698064"/>
                  </a:lnTo>
                  <a:cubicBezTo>
                    <a:pt x="400231" y="714619"/>
                    <a:pt x="422526" y="723896"/>
                    <a:pt x="445762" y="723792"/>
                  </a:cubicBezTo>
                  <a:cubicBezTo>
                    <a:pt x="468998" y="723689"/>
                    <a:pt x="491210" y="714216"/>
                    <a:pt x="507368" y="697516"/>
                  </a:cubicBezTo>
                  <a:lnTo>
                    <a:pt x="779877" y="415876"/>
                  </a:lnTo>
                  <a:cubicBezTo>
                    <a:pt x="834145" y="352024"/>
                    <a:pt x="854946" y="284293"/>
                    <a:pt x="843393" y="208875"/>
                  </a:cubicBezTo>
                  <a:cubicBezTo>
                    <a:pt x="827435" y="104548"/>
                    <a:pt x="746197" y="23606"/>
                    <a:pt x="645842" y="12048"/>
                  </a:cubicBezTo>
                  <a:cubicBezTo>
                    <a:pt x="584292" y="5218"/>
                    <a:pt x="524835" y="23468"/>
                    <a:pt x="478430" y="64277"/>
                  </a:cubicBezTo>
                  <a:cubicBezTo>
                    <a:pt x="465940" y="75257"/>
                    <a:pt x="454776" y="87532"/>
                    <a:pt x="445047" y="100874"/>
                  </a:cubicBezTo>
                  <a:cubicBezTo>
                    <a:pt x="433503" y="85683"/>
                    <a:pt x="419967" y="71787"/>
                    <a:pt x="404657" y="59471"/>
                  </a:cubicBezTo>
                  <a:cubicBezTo>
                    <a:pt x="351294" y="16552"/>
                    <a:pt x="283367" y="0"/>
                    <a:pt x="218120" y="12765"/>
                  </a:cubicBezTo>
                  <a:cubicBezTo>
                    <a:pt x="156323" y="25398"/>
                    <a:pt x="100853" y="67584"/>
                    <a:pt x="65903" y="128544"/>
                  </a:cubicBezTo>
                  <a:lnTo>
                    <a:pt x="65903" y="128544"/>
                  </a:lnTo>
                  <a:close/>
                </a:path>
              </a:pathLst>
            </a:custGeom>
            <a:solidFill>
              <a:srgbClr val="FFFFFF"/>
            </a:solidFill>
            <a:ln cap="sq" cmpd="sng" w="142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5"/>
            <p:cNvSpPr txBox="1"/>
            <p:nvPr/>
          </p:nvSpPr>
          <p:spPr>
            <a:xfrm>
              <a:off x="76200" y="25185"/>
              <a:ext cx="660400" cy="593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5"/>
          <p:cNvGrpSpPr/>
          <p:nvPr/>
        </p:nvGrpSpPr>
        <p:grpSpPr>
          <a:xfrm rot="-141250">
            <a:off x="1828930" y="2967217"/>
            <a:ext cx="400868" cy="328815"/>
            <a:chOff x="-33680" y="-8369"/>
            <a:chExt cx="854946" cy="701276"/>
          </a:xfrm>
        </p:grpSpPr>
        <p:sp>
          <p:nvSpPr>
            <p:cNvPr id="149" name="Google Shape;149;p15"/>
            <p:cNvSpPr/>
            <p:nvPr/>
          </p:nvSpPr>
          <p:spPr>
            <a:xfrm>
              <a:off x="-33680" y="-8369"/>
              <a:ext cx="854946" cy="701276"/>
            </a:xfrm>
            <a:custGeom>
              <a:rect b="b" l="l" r="r" t="t"/>
              <a:pathLst>
                <a:path extrusionOk="0" h="701276" w="854946">
                  <a:moveTo>
                    <a:pt x="65903" y="128544"/>
                  </a:moveTo>
                  <a:cubicBezTo>
                    <a:pt x="0" y="243445"/>
                    <a:pt x="46429" y="355281"/>
                    <a:pt x="104776" y="414638"/>
                  </a:cubicBezTo>
                  <a:lnTo>
                    <a:pt x="346144" y="659704"/>
                  </a:lnTo>
                  <a:cubicBezTo>
                    <a:pt x="372385" y="686347"/>
                    <a:pt x="408266" y="701276"/>
                    <a:pt x="445661" y="701110"/>
                  </a:cubicBezTo>
                  <a:cubicBezTo>
                    <a:pt x="483057" y="700944"/>
                    <a:pt x="518804" y="685697"/>
                    <a:pt x="544808" y="658822"/>
                  </a:cubicBezTo>
                  <a:lnTo>
                    <a:pt x="779877" y="415876"/>
                  </a:lnTo>
                  <a:cubicBezTo>
                    <a:pt x="834145" y="352024"/>
                    <a:pt x="854946" y="284293"/>
                    <a:pt x="843393" y="208875"/>
                  </a:cubicBezTo>
                  <a:cubicBezTo>
                    <a:pt x="827435" y="104548"/>
                    <a:pt x="746197" y="23606"/>
                    <a:pt x="645842" y="12048"/>
                  </a:cubicBezTo>
                  <a:cubicBezTo>
                    <a:pt x="584292" y="5218"/>
                    <a:pt x="524835" y="23468"/>
                    <a:pt x="478430" y="64277"/>
                  </a:cubicBezTo>
                  <a:cubicBezTo>
                    <a:pt x="465940" y="75257"/>
                    <a:pt x="454776" y="87532"/>
                    <a:pt x="445047" y="100874"/>
                  </a:cubicBezTo>
                  <a:cubicBezTo>
                    <a:pt x="433503" y="85683"/>
                    <a:pt x="419967" y="71787"/>
                    <a:pt x="404657" y="59471"/>
                  </a:cubicBezTo>
                  <a:cubicBezTo>
                    <a:pt x="351294" y="16552"/>
                    <a:pt x="283367" y="0"/>
                    <a:pt x="218120" y="12765"/>
                  </a:cubicBezTo>
                  <a:cubicBezTo>
                    <a:pt x="156323" y="25398"/>
                    <a:pt x="100853" y="67584"/>
                    <a:pt x="65903" y="128544"/>
                  </a:cubicBezTo>
                  <a:lnTo>
                    <a:pt x="65903" y="128544"/>
                  </a:lnTo>
                  <a:close/>
                </a:path>
              </a:pathLst>
            </a:custGeom>
            <a:solidFill>
              <a:srgbClr val="FFFFFF"/>
            </a:solidFill>
            <a:ln cap="sq" cmpd="sng" w="142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5"/>
            <p:cNvSpPr txBox="1"/>
            <p:nvPr/>
          </p:nvSpPr>
          <p:spPr>
            <a:xfrm>
              <a:off x="76200" y="25185"/>
              <a:ext cx="660400" cy="593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15"/>
          <p:cNvSpPr/>
          <p:nvPr/>
        </p:nvSpPr>
        <p:spPr>
          <a:xfrm>
            <a:off x="6334313" y="8340397"/>
            <a:ext cx="748017" cy="382168"/>
          </a:xfrm>
          <a:custGeom>
            <a:rect b="b" l="l" r="r" t="t"/>
            <a:pathLst>
              <a:path extrusionOk="0" h="382168" w="748017">
                <a:moveTo>
                  <a:pt x="0" y="0"/>
                </a:moveTo>
                <a:lnTo>
                  <a:pt x="748016" y="0"/>
                </a:lnTo>
                <a:lnTo>
                  <a:pt x="748016" y="382168"/>
                </a:lnTo>
                <a:lnTo>
                  <a:pt x="0" y="3821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15"/>
          <p:cNvSpPr/>
          <p:nvPr/>
        </p:nvSpPr>
        <p:spPr>
          <a:xfrm flipH="1">
            <a:off x="-289815" y="9426424"/>
            <a:ext cx="748017" cy="382168"/>
          </a:xfrm>
          <a:custGeom>
            <a:rect b="b" l="l" r="r" t="t"/>
            <a:pathLst>
              <a:path extrusionOk="0" h="382168" w="748017">
                <a:moveTo>
                  <a:pt x="748016" y="0"/>
                </a:moveTo>
                <a:lnTo>
                  <a:pt x="0" y="0"/>
                </a:lnTo>
                <a:lnTo>
                  <a:pt x="0" y="382168"/>
                </a:lnTo>
                <a:lnTo>
                  <a:pt x="748016" y="382168"/>
                </a:lnTo>
                <a:lnTo>
                  <a:pt x="748016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15"/>
          <p:cNvSpPr/>
          <p:nvPr/>
        </p:nvSpPr>
        <p:spPr>
          <a:xfrm>
            <a:off x="-1287549" y="2191817"/>
            <a:ext cx="2794751" cy="1153953"/>
          </a:xfrm>
          <a:custGeom>
            <a:rect b="b" l="l" r="r" t="t"/>
            <a:pathLst>
              <a:path extrusionOk="0" h="341877" w="827989">
                <a:moveTo>
                  <a:pt x="461490" y="0"/>
                </a:moveTo>
                <a:cubicBezTo>
                  <a:pt x="470405" y="0"/>
                  <a:pt x="479374" y="0"/>
                  <a:pt x="488272" y="0"/>
                </a:cubicBezTo>
                <a:cubicBezTo>
                  <a:pt x="559210" y="5639"/>
                  <a:pt x="603543" y="24411"/>
                  <a:pt x="623736" y="55127"/>
                </a:cubicBezTo>
                <a:cubicBezTo>
                  <a:pt x="742003" y="51031"/>
                  <a:pt x="827989" y="109111"/>
                  <a:pt x="775586" y="166114"/>
                </a:cubicBezTo>
                <a:cubicBezTo>
                  <a:pt x="793012" y="178092"/>
                  <a:pt x="807550" y="191491"/>
                  <a:pt x="812800" y="209474"/>
                </a:cubicBezTo>
                <a:cubicBezTo>
                  <a:pt x="812800" y="214626"/>
                  <a:pt x="812800" y="219765"/>
                  <a:pt x="812800" y="224916"/>
                </a:cubicBezTo>
                <a:cubicBezTo>
                  <a:pt x="797154" y="270685"/>
                  <a:pt x="729827" y="301613"/>
                  <a:pt x="619295" y="293287"/>
                </a:cubicBezTo>
                <a:cubicBezTo>
                  <a:pt x="590856" y="316787"/>
                  <a:pt x="540252" y="341877"/>
                  <a:pt x="461507" y="337390"/>
                </a:cubicBezTo>
                <a:cubicBezTo>
                  <a:pt x="420804" y="335848"/>
                  <a:pt x="392488" y="326911"/>
                  <a:pt x="367697" y="316055"/>
                </a:cubicBezTo>
                <a:cubicBezTo>
                  <a:pt x="341584" y="325079"/>
                  <a:pt x="313304" y="332162"/>
                  <a:pt x="272443" y="332240"/>
                </a:cubicBezTo>
                <a:cubicBezTo>
                  <a:pt x="177910" y="332373"/>
                  <a:pt x="114672" y="297605"/>
                  <a:pt x="113139" y="249915"/>
                </a:cubicBezTo>
                <a:cubicBezTo>
                  <a:pt x="52367" y="238759"/>
                  <a:pt x="11206" y="217934"/>
                  <a:pt x="0" y="182299"/>
                </a:cubicBezTo>
                <a:cubicBezTo>
                  <a:pt x="0" y="177149"/>
                  <a:pt x="0" y="171987"/>
                  <a:pt x="0" y="166858"/>
                </a:cubicBezTo>
                <a:cubicBezTo>
                  <a:pt x="12369" y="131546"/>
                  <a:pt x="51292" y="109366"/>
                  <a:pt x="116099" y="99964"/>
                </a:cubicBezTo>
                <a:cubicBezTo>
                  <a:pt x="112205" y="40396"/>
                  <a:pt x="241837" y="3175"/>
                  <a:pt x="348333" y="29417"/>
                </a:cubicBezTo>
                <a:cubicBezTo>
                  <a:pt x="373689" y="16441"/>
                  <a:pt x="409562" y="2287"/>
                  <a:pt x="461490" y="0"/>
                </a:cubicBezTo>
                <a:close/>
              </a:path>
            </a:pathLst>
          </a:custGeom>
          <a:solidFill>
            <a:srgbClr val="FFFFFF"/>
          </a:solidFill>
          <a:ln cap="sq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5"/>
          <p:cNvSpPr txBox="1"/>
          <p:nvPr/>
        </p:nvSpPr>
        <p:spPr>
          <a:xfrm>
            <a:off x="109825" y="630375"/>
            <a:ext cx="7340400" cy="30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300" u="none" cap="none" strike="noStrik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rPr>
              <a:t>HAPPY VALENTINE'S DAY!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CA6E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6"/>
          <p:cNvGrpSpPr/>
          <p:nvPr/>
        </p:nvGrpSpPr>
        <p:grpSpPr>
          <a:xfrm>
            <a:off x="756000" y="2709560"/>
            <a:ext cx="2789470" cy="2636668"/>
            <a:chOff x="0" y="-9525"/>
            <a:chExt cx="1246513" cy="1178231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1246513" cy="1168706"/>
            </a:xfrm>
            <a:custGeom>
              <a:rect b="b" l="l" r="r" t="t"/>
              <a:pathLst>
                <a:path extrusionOk="0" h="1168706" w="1246513">
                  <a:moveTo>
                    <a:pt x="0" y="0"/>
                  </a:moveTo>
                  <a:lnTo>
                    <a:pt x="1246513" y="0"/>
                  </a:lnTo>
                  <a:lnTo>
                    <a:pt x="1246513" y="1168706"/>
                  </a:lnTo>
                  <a:lnTo>
                    <a:pt x="0" y="1168706"/>
                  </a:ln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9525"/>
              <a:ext cx="1246513" cy="1178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6"/>
          <p:cNvGrpSpPr/>
          <p:nvPr/>
        </p:nvGrpSpPr>
        <p:grpSpPr>
          <a:xfrm>
            <a:off x="756000" y="2474624"/>
            <a:ext cx="2789470" cy="445417"/>
            <a:chOff x="0" y="-28575"/>
            <a:chExt cx="1246513" cy="199041"/>
          </a:xfrm>
        </p:grpSpPr>
        <p:sp>
          <p:nvSpPr>
            <p:cNvPr id="163" name="Google Shape;163;p16"/>
            <p:cNvSpPr/>
            <p:nvPr/>
          </p:nvSpPr>
          <p:spPr>
            <a:xfrm>
              <a:off x="0" y="0"/>
              <a:ext cx="1246513" cy="170466"/>
            </a:xfrm>
            <a:custGeom>
              <a:rect b="b" l="l" r="r" t="t"/>
              <a:pathLst>
                <a:path extrusionOk="0" h="170466" w="1246513">
                  <a:moveTo>
                    <a:pt x="0" y="0"/>
                  </a:moveTo>
                  <a:lnTo>
                    <a:pt x="1246513" y="0"/>
                  </a:lnTo>
                  <a:lnTo>
                    <a:pt x="1246513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FED780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4" name="Google Shape;164;p16"/>
            <p:cNvSpPr txBox="1"/>
            <p:nvPr/>
          </p:nvSpPr>
          <p:spPr>
            <a:xfrm>
              <a:off x="0" y="-28575"/>
              <a:ext cx="1246513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Fonts</a:t>
              </a:r>
              <a:endParaRPr/>
            </a:p>
          </p:txBody>
        </p:sp>
      </p:grpSp>
      <p:grpSp>
        <p:nvGrpSpPr>
          <p:cNvPr id="165" name="Google Shape;165;p16"/>
          <p:cNvGrpSpPr/>
          <p:nvPr/>
        </p:nvGrpSpPr>
        <p:grpSpPr>
          <a:xfrm>
            <a:off x="4014530" y="2707991"/>
            <a:ext cx="2789470" cy="2636668"/>
            <a:chOff x="0" y="-9525"/>
            <a:chExt cx="1246513" cy="1178231"/>
          </a:xfrm>
        </p:grpSpPr>
        <p:sp>
          <p:nvSpPr>
            <p:cNvPr id="166" name="Google Shape;166;p16"/>
            <p:cNvSpPr/>
            <p:nvPr/>
          </p:nvSpPr>
          <p:spPr>
            <a:xfrm>
              <a:off x="0" y="0"/>
              <a:ext cx="1246513" cy="1168706"/>
            </a:xfrm>
            <a:custGeom>
              <a:rect b="b" l="l" r="r" t="t"/>
              <a:pathLst>
                <a:path extrusionOk="0" h="1168706" w="1246513">
                  <a:moveTo>
                    <a:pt x="0" y="0"/>
                  </a:moveTo>
                  <a:lnTo>
                    <a:pt x="1246513" y="0"/>
                  </a:lnTo>
                  <a:lnTo>
                    <a:pt x="1246513" y="1168706"/>
                  </a:lnTo>
                  <a:lnTo>
                    <a:pt x="0" y="1168706"/>
                  </a:ln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7" name="Google Shape;167;p16"/>
            <p:cNvSpPr txBox="1"/>
            <p:nvPr/>
          </p:nvSpPr>
          <p:spPr>
            <a:xfrm>
              <a:off x="0" y="-9525"/>
              <a:ext cx="1246513" cy="1178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16"/>
          <p:cNvGrpSpPr/>
          <p:nvPr/>
        </p:nvGrpSpPr>
        <p:grpSpPr>
          <a:xfrm>
            <a:off x="4014530" y="2474624"/>
            <a:ext cx="2789470" cy="445417"/>
            <a:chOff x="0" y="-28575"/>
            <a:chExt cx="1246513" cy="199041"/>
          </a:xfrm>
        </p:grpSpPr>
        <p:sp>
          <p:nvSpPr>
            <p:cNvPr id="169" name="Google Shape;169;p16"/>
            <p:cNvSpPr/>
            <p:nvPr/>
          </p:nvSpPr>
          <p:spPr>
            <a:xfrm>
              <a:off x="0" y="0"/>
              <a:ext cx="1246513" cy="170466"/>
            </a:xfrm>
            <a:custGeom>
              <a:rect b="b" l="l" r="r" t="t"/>
              <a:pathLst>
                <a:path extrusionOk="0" h="170466" w="1246513">
                  <a:moveTo>
                    <a:pt x="0" y="0"/>
                  </a:moveTo>
                  <a:lnTo>
                    <a:pt x="1246513" y="0"/>
                  </a:lnTo>
                  <a:lnTo>
                    <a:pt x="1246513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FED780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0" name="Google Shape;170;p16"/>
            <p:cNvSpPr txBox="1"/>
            <p:nvPr/>
          </p:nvSpPr>
          <p:spPr>
            <a:xfrm>
              <a:off x="0" y="-28575"/>
              <a:ext cx="1246513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Colors</a:t>
              </a:r>
              <a:endParaRPr/>
            </a:p>
          </p:txBody>
        </p:sp>
      </p:grpSp>
      <p:grpSp>
        <p:nvGrpSpPr>
          <p:cNvPr id="171" name="Google Shape;171;p16"/>
          <p:cNvGrpSpPr/>
          <p:nvPr/>
        </p:nvGrpSpPr>
        <p:grpSpPr>
          <a:xfrm>
            <a:off x="756000" y="5982138"/>
            <a:ext cx="6048000" cy="4025593"/>
            <a:chOff x="0" y="-9525"/>
            <a:chExt cx="2702632" cy="1798892"/>
          </a:xfrm>
        </p:grpSpPr>
        <p:sp>
          <p:nvSpPr>
            <p:cNvPr id="172" name="Google Shape;172;p16"/>
            <p:cNvSpPr/>
            <p:nvPr/>
          </p:nvSpPr>
          <p:spPr>
            <a:xfrm>
              <a:off x="0" y="0"/>
              <a:ext cx="2702632" cy="1789367"/>
            </a:xfrm>
            <a:custGeom>
              <a:rect b="b" l="l" r="r" t="t"/>
              <a:pathLst>
                <a:path extrusionOk="0" h="1789367" w="2702632">
                  <a:moveTo>
                    <a:pt x="0" y="0"/>
                  </a:moveTo>
                  <a:lnTo>
                    <a:pt x="2702632" y="0"/>
                  </a:lnTo>
                  <a:lnTo>
                    <a:pt x="2702632" y="1789367"/>
                  </a:lnTo>
                  <a:lnTo>
                    <a:pt x="0" y="1789367"/>
                  </a:ln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3" name="Google Shape;173;p16"/>
            <p:cNvSpPr txBox="1"/>
            <p:nvPr/>
          </p:nvSpPr>
          <p:spPr>
            <a:xfrm>
              <a:off x="0" y="-9525"/>
              <a:ext cx="2702632" cy="17988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16"/>
          <p:cNvGrpSpPr/>
          <p:nvPr/>
        </p:nvGrpSpPr>
        <p:grpSpPr>
          <a:xfrm>
            <a:off x="756000" y="5720432"/>
            <a:ext cx="6048000" cy="445417"/>
            <a:chOff x="0" y="-28575"/>
            <a:chExt cx="2702632" cy="199041"/>
          </a:xfrm>
        </p:grpSpPr>
        <p:sp>
          <p:nvSpPr>
            <p:cNvPr id="175" name="Google Shape;175;p16"/>
            <p:cNvSpPr/>
            <p:nvPr/>
          </p:nvSpPr>
          <p:spPr>
            <a:xfrm>
              <a:off x="0" y="0"/>
              <a:ext cx="2702632" cy="170466"/>
            </a:xfrm>
            <a:custGeom>
              <a:rect b="b" l="l" r="r" t="t"/>
              <a:pathLst>
                <a:path extrusionOk="0" h="170466" w="2702632">
                  <a:moveTo>
                    <a:pt x="0" y="0"/>
                  </a:moveTo>
                  <a:lnTo>
                    <a:pt x="2702632" y="0"/>
                  </a:lnTo>
                  <a:lnTo>
                    <a:pt x="2702632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FED780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6" name="Google Shape;176;p16"/>
            <p:cNvSpPr txBox="1"/>
            <p:nvPr/>
          </p:nvSpPr>
          <p:spPr>
            <a:xfrm>
              <a:off x="0" y="-28575"/>
              <a:ext cx="2702632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Design Elements</a:t>
              </a:r>
              <a:endParaRPr/>
            </a:p>
          </p:txBody>
        </p:sp>
      </p:grpSp>
      <p:grpSp>
        <p:nvGrpSpPr>
          <p:cNvPr id="177" name="Google Shape;177;p16"/>
          <p:cNvGrpSpPr/>
          <p:nvPr/>
        </p:nvGrpSpPr>
        <p:grpSpPr>
          <a:xfrm>
            <a:off x="-722140" y="-139893"/>
            <a:ext cx="8686244" cy="2154588"/>
            <a:chOff x="0" y="-28575"/>
            <a:chExt cx="3112954" cy="772156"/>
          </a:xfrm>
        </p:grpSpPr>
        <p:sp>
          <p:nvSpPr>
            <p:cNvPr id="178" name="Google Shape;178;p16"/>
            <p:cNvSpPr/>
            <p:nvPr/>
          </p:nvSpPr>
          <p:spPr>
            <a:xfrm>
              <a:off x="0" y="0"/>
              <a:ext cx="3112954" cy="743581"/>
            </a:xfrm>
            <a:custGeom>
              <a:rect b="b" l="l" r="r" t="t"/>
              <a:pathLst>
                <a:path extrusionOk="0" h="743581" w="3112954">
                  <a:moveTo>
                    <a:pt x="0" y="0"/>
                  </a:moveTo>
                  <a:lnTo>
                    <a:pt x="3112954" y="0"/>
                  </a:lnTo>
                  <a:lnTo>
                    <a:pt x="3112954" y="743581"/>
                  </a:lnTo>
                  <a:lnTo>
                    <a:pt x="0" y="743581"/>
                  </a:lnTo>
                  <a:close/>
                </a:path>
              </a:pathLst>
            </a:custGeom>
            <a:solidFill>
              <a:srgbClr val="97DFFA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9" name="Google Shape;179;p16"/>
            <p:cNvSpPr txBox="1"/>
            <p:nvPr/>
          </p:nvSpPr>
          <p:spPr>
            <a:xfrm>
              <a:off x="0" y="-28575"/>
              <a:ext cx="3112954" cy="772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16"/>
          <p:cNvSpPr txBox="1"/>
          <p:nvPr/>
        </p:nvSpPr>
        <p:spPr>
          <a:xfrm>
            <a:off x="756000" y="1323471"/>
            <a:ext cx="6048000" cy="24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 these design resources in your Canva template.</a:t>
            </a:r>
            <a:endParaRPr/>
          </a:p>
        </p:txBody>
      </p:sp>
      <p:grpSp>
        <p:nvGrpSpPr>
          <p:cNvPr id="181" name="Google Shape;181;p16"/>
          <p:cNvGrpSpPr/>
          <p:nvPr/>
        </p:nvGrpSpPr>
        <p:grpSpPr>
          <a:xfrm>
            <a:off x="5039299" y="3242410"/>
            <a:ext cx="741244" cy="818019"/>
            <a:chOff x="0" y="-7152"/>
            <a:chExt cx="988326" cy="1090692"/>
          </a:xfrm>
        </p:grpSpPr>
        <p:grpSp>
          <p:nvGrpSpPr>
            <p:cNvPr id="182" name="Google Shape;182;p16"/>
            <p:cNvGrpSpPr/>
            <p:nvPr/>
          </p:nvGrpSpPr>
          <p:grpSpPr>
            <a:xfrm>
              <a:off x="105410" y="-7152"/>
              <a:ext cx="777506" cy="784658"/>
              <a:chOff x="0" y="-9525"/>
              <a:chExt cx="1035491" cy="1045016"/>
            </a:xfrm>
          </p:grpSpPr>
          <p:sp>
            <p:nvSpPr>
              <p:cNvPr id="183" name="Google Shape;183;p16"/>
              <p:cNvSpPr/>
              <p:nvPr/>
            </p:nvSpPr>
            <p:spPr>
              <a:xfrm>
                <a:off x="0" y="0"/>
                <a:ext cx="1035491" cy="1035491"/>
              </a:xfrm>
              <a:custGeom>
                <a:rect b="b" l="l" r="r" t="t"/>
                <a:pathLst>
                  <a:path extrusionOk="0" h="1035491" w="1035491">
                    <a:moveTo>
                      <a:pt x="437470" y="0"/>
                    </a:moveTo>
                    <a:lnTo>
                      <a:pt x="598021" y="0"/>
                    </a:lnTo>
                    <a:cubicBezTo>
                      <a:pt x="839629" y="0"/>
                      <a:pt x="1035491" y="195862"/>
                      <a:pt x="1035491" y="437470"/>
                    </a:cubicBezTo>
                    <a:lnTo>
                      <a:pt x="1035491" y="598021"/>
                    </a:lnTo>
                    <a:cubicBezTo>
                      <a:pt x="1035491" y="839629"/>
                      <a:pt x="839629" y="1035491"/>
                      <a:pt x="598021" y="1035491"/>
                    </a:cubicBezTo>
                    <a:lnTo>
                      <a:pt x="437470" y="1035491"/>
                    </a:lnTo>
                    <a:cubicBezTo>
                      <a:pt x="195862" y="1035491"/>
                      <a:pt x="0" y="839629"/>
                      <a:pt x="0" y="598021"/>
                    </a:cubicBezTo>
                    <a:lnTo>
                      <a:pt x="0" y="437470"/>
                    </a:lnTo>
                    <a:cubicBezTo>
                      <a:pt x="0" y="195862"/>
                      <a:pt x="195862" y="0"/>
                      <a:pt x="437470" y="0"/>
                    </a:cubicBezTo>
                    <a:close/>
                  </a:path>
                </a:pathLst>
              </a:custGeom>
              <a:solidFill>
                <a:srgbClr val="FED780"/>
              </a:solidFill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16"/>
              <p:cNvSpPr txBox="1"/>
              <p:nvPr/>
            </p:nvSpPr>
            <p:spPr>
              <a:xfrm>
                <a:off x="0" y="-9525"/>
                <a:ext cx="1035491" cy="1045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5" name="Google Shape;185;p16"/>
            <p:cNvSpPr txBox="1"/>
            <p:nvPr/>
          </p:nvSpPr>
          <p:spPr>
            <a:xfrm>
              <a:off x="0" y="909434"/>
              <a:ext cx="988326" cy="174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2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26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#FED780</a:t>
              </a:r>
              <a:endParaRPr/>
            </a:p>
          </p:txBody>
        </p:sp>
      </p:grpSp>
      <p:grpSp>
        <p:nvGrpSpPr>
          <p:cNvPr id="186" name="Google Shape;186;p16"/>
          <p:cNvGrpSpPr/>
          <p:nvPr/>
        </p:nvGrpSpPr>
        <p:grpSpPr>
          <a:xfrm>
            <a:off x="4639374" y="4216906"/>
            <a:ext cx="741244" cy="818019"/>
            <a:chOff x="0" y="-7152"/>
            <a:chExt cx="988326" cy="1090692"/>
          </a:xfrm>
        </p:grpSpPr>
        <p:grpSp>
          <p:nvGrpSpPr>
            <p:cNvPr id="187" name="Google Shape;187;p16"/>
            <p:cNvGrpSpPr/>
            <p:nvPr/>
          </p:nvGrpSpPr>
          <p:grpSpPr>
            <a:xfrm>
              <a:off x="105410" y="-7152"/>
              <a:ext cx="777506" cy="784658"/>
              <a:chOff x="0" y="-9525"/>
              <a:chExt cx="1035491" cy="1045016"/>
            </a:xfrm>
          </p:grpSpPr>
          <p:sp>
            <p:nvSpPr>
              <p:cNvPr id="188" name="Google Shape;188;p16"/>
              <p:cNvSpPr/>
              <p:nvPr/>
            </p:nvSpPr>
            <p:spPr>
              <a:xfrm>
                <a:off x="0" y="0"/>
                <a:ext cx="1035491" cy="1035491"/>
              </a:xfrm>
              <a:custGeom>
                <a:rect b="b" l="l" r="r" t="t"/>
                <a:pathLst>
                  <a:path extrusionOk="0" h="1035491" w="1035491">
                    <a:moveTo>
                      <a:pt x="437470" y="0"/>
                    </a:moveTo>
                    <a:lnTo>
                      <a:pt x="598021" y="0"/>
                    </a:lnTo>
                    <a:cubicBezTo>
                      <a:pt x="839629" y="0"/>
                      <a:pt x="1035491" y="195862"/>
                      <a:pt x="1035491" y="437470"/>
                    </a:cubicBezTo>
                    <a:lnTo>
                      <a:pt x="1035491" y="598021"/>
                    </a:lnTo>
                    <a:cubicBezTo>
                      <a:pt x="1035491" y="839629"/>
                      <a:pt x="839629" y="1035491"/>
                      <a:pt x="598021" y="1035491"/>
                    </a:cubicBezTo>
                    <a:lnTo>
                      <a:pt x="437470" y="1035491"/>
                    </a:lnTo>
                    <a:cubicBezTo>
                      <a:pt x="195862" y="1035491"/>
                      <a:pt x="0" y="839629"/>
                      <a:pt x="0" y="598021"/>
                    </a:cubicBezTo>
                    <a:lnTo>
                      <a:pt x="0" y="437470"/>
                    </a:lnTo>
                    <a:cubicBezTo>
                      <a:pt x="0" y="195862"/>
                      <a:pt x="195862" y="0"/>
                      <a:pt x="437470" y="0"/>
                    </a:cubicBezTo>
                    <a:close/>
                  </a:path>
                </a:pathLst>
              </a:custGeom>
              <a:solidFill>
                <a:srgbClr val="A5CA6E"/>
              </a:solidFill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6"/>
              <p:cNvSpPr txBox="1"/>
              <p:nvPr/>
            </p:nvSpPr>
            <p:spPr>
              <a:xfrm>
                <a:off x="0" y="-9525"/>
                <a:ext cx="1035491" cy="1045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0" name="Google Shape;190;p16"/>
            <p:cNvSpPr txBox="1"/>
            <p:nvPr/>
          </p:nvSpPr>
          <p:spPr>
            <a:xfrm>
              <a:off x="0" y="909434"/>
              <a:ext cx="988326" cy="174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2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26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#A5CA6E</a:t>
              </a:r>
              <a:endParaRPr/>
            </a:p>
          </p:txBody>
        </p:sp>
      </p:grpSp>
      <p:grpSp>
        <p:nvGrpSpPr>
          <p:cNvPr id="191" name="Google Shape;191;p16"/>
          <p:cNvGrpSpPr/>
          <p:nvPr/>
        </p:nvGrpSpPr>
        <p:grpSpPr>
          <a:xfrm>
            <a:off x="5437912" y="4216906"/>
            <a:ext cx="741244" cy="818019"/>
            <a:chOff x="0" y="-7152"/>
            <a:chExt cx="988326" cy="1090692"/>
          </a:xfrm>
        </p:grpSpPr>
        <p:grpSp>
          <p:nvGrpSpPr>
            <p:cNvPr id="192" name="Google Shape;192;p16"/>
            <p:cNvGrpSpPr/>
            <p:nvPr/>
          </p:nvGrpSpPr>
          <p:grpSpPr>
            <a:xfrm>
              <a:off x="105410" y="-7152"/>
              <a:ext cx="777506" cy="784658"/>
              <a:chOff x="0" y="-9525"/>
              <a:chExt cx="1035491" cy="1045016"/>
            </a:xfrm>
          </p:grpSpPr>
          <p:sp>
            <p:nvSpPr>
              <p:cNvPr id="193" name="Google Shape;193;p16"/>
              <p:cNvSpPr/>
              <p:nvPr/>
            </p:nvSpPr>
            <p:spPr>
              <a:xfrm>
                <a:off x="0" y="0"/>
                <a:ext cx="1035491" cy="1035491"/>
              </a:xfrm>
              <a:custGeom>
                <a:rect b="b" l="l" r="r" t="t"/>
                <a:pathLst>
                  <a:path extrusionOk="0" h="1035491" w="1035491">
                    <a:moveTo>
                      <a:pt x="437470" y="0"/>
                    </a:moveTo>
                    <a:lnTo>
                      <a:pt x="598021" y="0"/>
                    </a:lnTo>
                    <a:cubicBezTo>
                      <a:pt x="839629" y="0"/>
                      <a:pt x="1035491" y="195862"/>
                      <a:pt x="1035491" y="437470"/>
                    </a:cubicBezTo>
                    <a:lnTo>
                      <a:pt x="1035491" y="598021"/>
                    </a:lnTo>
                    <a:cubicBezTo>
                      <a:pt x="1035491" y="839629"/>
                      <a:pt x="839629" y="1035491"/>
                      <a:pt x="598021" y="1035491"/>
                    </a:cubicBezTo>
                    <a:lnTo>
                      <a:pt x="437470" y="1035491"/>
                    </a:lnTo>
                    <a:cubicBezTo>
                      <a:pt x="195862" y="1035491"/>
                      <a:pt x="0" y="839629"/>
                      <a:pt x="0" y="598021"/>
                    </a:cubicBezTo>
                    <a:lnTo>
                      <a:pt x="0" y="437470"/>
                    </a:lnTo>
                    <a:cubicBezTo>
                      <a:pt x="0" y="195862"/>
                      <a:pt x="195862" y="0"/>
                      <a:pt x="437470" y="0"/>
                    </a:cubicBezTo>
                    <a:close/>
                  </a:path>
                </a:pathLst>
              </a:custGeom>
              <a:solidFill>
                <a:srgbClr val="97DFFA"/>
              </a:solidFill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16"/>
              <p:cNvSpPr txBox="1"/>
              <p:nvPr/>
            </p:nvSpPr>
            <p:spPr>
              <a:xfrm>
                <a:off x="0" y="-9525"/>
                <a:ext cx="1035491" cy="1045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5" name="Google Shape;195;p16"/>
            <p:cNvSpPr txBox="1"/>
            <p:nvPr/>
          </p:nvSpPr>
          <p:spPr>
            <a:xfrm>
              <a:off x="0" y="909434"/>
              <a:ext cx="988326" cy="174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2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26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#97DFFA</a:t>
              </a:r>
              <a:endParaRPr/>
            </a:p>
          </p:txBody>
        </p:sp>
      </p:grpSp>
      <p:grpSp>
        <p:nvGrpSpPr>
          <p:cNvPr id="196" name="Google Shape;196;p16"/>
          <p:cNvGrpSpPr/>
          <p:nvPr/>
        </p:nvGrpSpPr>
        <p:grpSpPr>
          <a:xfrm>
            <a:off x="5839391" y="3242410"/>
            <a:ext cx="741244" cy="818019"/>
            <a:chOff x="0" y="-7152"/>
            <a:chExt cx="988326" cy="1090692"/>
          </a:xfrm>
        </p:grpSpPr>
        <p:grpSp>
          <p:nvGrpSpPr>
            <p:cNvPr id="197" name="Google Shape;197;p16"/>
            <p:cNvGrpSpPr/>
            <p:nvPr/>
          </p:nvGrpSpPr>
          <p:grpSpPr>
            <a:xfrm>
              <a:off x="105410" y="-7152"/>
              <a:ext cx="777506" cy="784658"/>
              <a:chOff x="0" y="-9525"/>
              <a:chExt cx="1035491" cy="1045016"/>
            </a:xfrm>
          </p:grpSpPr>
          <p:sp>
            <p:nvSpPr>
              <p:cNvPr id="198" name="Google Shape;198;p16"/>
              <p:cNvSpPr/>
              <p:nvPr/>
            </p:nvSpPr>
            <p:spPr>
              <a:xfrm>
                <a:off x="0" y="0"/>
                <a:ext cx="1035491" cy="1035491"/>
              </a:xfrm>
              <a:custGeom>
                <a:rect b="b" l="l" r="r" t="t"/>
                <a:pathLst>
                  <a:path extrusionOk="0" h="1035491" w="1035491">
                    <a:moveTo>
                      <a:pt x="437470" y="0"/>
                    </a:moveTo>
                    <a:lnTo>
                      <a:pt x="598021" y="0"/>
                    </a:lnTo>
                    <a:cubicBezTo>
                      <a:pt x="839629" y="0"/>
                      <a:pt x="1035491" y="195862"/>
                      <a:pt x="1035491" y="437470"/>
                    </a:cubicBezTo>
                    <a:lnTo>
                      <a:pt x="1035491" y="598021"/>
                    </a:lnTo>
                    <a:cubicBezTo>
                      <a:pt x="1035491" y="839629"/>
                      <a:pt x="839629" y="1035491"/>
                      <a:pt x="598021" y="1035491"/>
                    </a:cubicBezTo>
                    <a:lnTo>
                      <a:pt x="437470" y="1035491"/>
                    </a:lnTo>
                    <a:cubicBezTo>
                      <a:pt x="195862" y="1035491"/>
                      <a:pt x="0" y="839629"/>
                      <a:pt x="0" y="598021"/>
                    </a:cubicBezTo>
                    <a:lnTo>
                      <a:pt x="0" y="437470"/>
                    </a:lnTo>
                    <a:cubicBezTo>
                      <a:pt x="0" y="195862"/>
                      <a:pt x="195862" y="0"/>
                      <a:pt x="437470" y="0"/>
                    </a:cubicBezTo>
                    <a:close/>
                  </a:path>
                </a:pathLst>
              </a:custGeom>
              <a:solidFill>
                <a:srgbClr val="A46291"/>
              </a:solidFill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16"/>
              <p:cNvSpPr txBox="1"/>
              <p:nvPr/>
            </p:nvSpPr>
            <p:spPr>
              <a:xfrm>
                <a:off x="0" y="-9525"/>
                <a:ext cx="1035491" cy="1045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0" name="Google Shape;200;p16"/>
            <p:cNvSpPr txBox="1"/>
            <p:nvPr/>
          </p:nvSpPr>
          <p:spPr>
            <a:xfrm>
              <a:off x="0" y="909434"/>
              <a:ext cx="988326" cy="174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2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26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#A46291</a:t>
              </a:r>
              <a:endParaRPr/>
            </a:p>
          </p:txBody>
        </p:sp>
      </p:grpSp>
      <p:sp>
        <p:nvSpPr>
          <p:cNvPr id="201" name="Google Shape;201;p16"/>
          <p:cNvSpPr txBox="1"/>
          <p:nvPr/>
        </p:nvSpPr>
        <p:spPr>
          <a:xfrm>
            <a:off x="150825" y="477725"/>
            <a:ext cx="7258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000000"/>
                </a:solidFill>
                <a:latin typeface="Candal"/>
                <a:ea typeface="Candal"/>
                <a:cs typeface="Candal"/>
                <a:sym typeface="Candal"/>
              </a:rPr>
              <a:t>RESOURCE PAGE</a:t>
            </a:r>
            <a:endParaRPr/>
          </a:p>
        </p:txBody>
      </p:sp>
      <p:sp>
        <p:nvSpPr>
          <p:cNvPr id="202" name="Google Shape;202;p16"/>
          <p:cNvSpPr/>
          <p:nvPr/>
        </p:nvSpPr>
        <p:spPr>
          <a:xfrm>
            <a:off x="2469941" y="6452701"/>
            <a:ext cx="1170102" cy="1476046"/>
          </a:xfrm>
          <a:custGeom>
            <a:rect b="b" l="l" r="r" t="t"/>
            <a:pathLst>
              <a:path extrusionOk="0" h="1476046" w="1170102">
                <a:moveTo>
                  <a:pt x="0" y="0"/>
                </a:moveTo>
                <a:lnTo>
                  <a:pt x="1170102" y="0"/>
                </a:lnTo>
                <a:lnTo>
                  <a:pt x="1170102" y="1476046"/>
                </a:lnTo>
                <a:lnTo>
                  <a:pt x="0" y="14760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16"/>
          <p:cNvSpPr/>
          <p:nvPr/>
        </p:nvSpPr>
        <p:spPr>
          <a:xfrm>
            <a:off x="1069445" y="8224022"/>
            <a:ext cx="1184699" cy="1425786"/>
          </a:xfrm>
          <a:custGeom>
            <a:rect b="b" l="l" r="r" t="t"/>
            <a:pathLst>
              <a:path extrusionOk="0" h="1425786" w="1184699">
                <a:moveTo>
                  <a:pt x="0" y="0"/>
                </a:moveTo>
                <a:lnTo>
                  <a:pt x="1184699" y="0"/>
                </a:lnTo>
                <a:lnTo>
                  <a:pt x="1184699" y="1425787"/>
                </a:lnTo>
                <a:lnTo>
                  <a:pt x="0" y="14257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16"/>
          <p:cNvSpPr/>
          <p:nvPr/>
        </p:nvSpPr>
        <p:spPr>
          <a:xfrm>
            <a:off x="2404236" y="8472144"/>
            <a:ext cx="1424752" cy="1191611"/>
          </a:xfrm>
          <a:custGeom>
            <a:rect b="b" l="l" r="r" t="t"/>
            <a:pathLst>
              <a:path extrusionOk="0" h="1191611" w="1424752">
                <a:moveTo>
                  <a:pt x="0" y="0"/>
                </a:moveTo>
                <a:lnTo>
                  <a:pt x="1424753" y="0"/>
                </a:lnTo>
                <a:lnTo>
                  <a:pt x="1424753" y="1191611"/>
                </a:lnTo>
                <a:lnTo>
                  <a:pt x="0" y="11916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16"/>
          <p:cNvSpPr/>
          <p:nvPr/>
        </p:nvSpPr>
        <p:spPr>
          <a:xfrm>
            <a:off x="3725768" y="6403975"/>
            <a:ext cx="1471556" cy="1518491"/>
          </a:xfrm>
          <a:custGeom>
            <a:rect b="b" l="l" r="r" t="t"/>
            <a:pathLst>
              <a:path extrusionOk="0" h="1518491" w="1471556">
                <a:moveTo>
                  <a:pt x="0" y="0"/>
                </a:moveTo>
                <a:lnTo>
                  <a:pt x="1471556" y="0"/>
                </a:lnTo>
                <a:lnTo>
                  <a:pt x="1471556" y="1518490"/>
                </a:lnTo>
                <a:lnTo>
                  <a:pt x="0" y="1518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16"/>
          <p:cNvSpPr/>
          <p:nvPr/>
        </p:nvSpPr>
        <p:spPr>
          <a:xfrm>
            <a:off x="5296905" y="6461793"/>
            <a:ext cx="1301588" cy="1466954"/>
          </a:xfrm>
          <a:custGeom>
            <a:rect b="b" l="l" r="r" t="t"/>
            <a:pathLst>
              <a:path extrusionOk="0" h="1466954" w="1301588">
                <a:moveTo>
                  <a:pt x="0" y="0"/>
                </a:moveTo>
                <a:lnTo>
                  <a:pt x="1301589" y="0"/>
                </a:lnTo>
                <a:lnTo>
                  <a:pt x="1301589" y="1466954"/>
                </a:lnTo>
                <a:lnTo>
                  <a:pt x="0" y="1466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16"/>
          <p:cNvSpPr/>
          <p:nvPr/>
        </p:nvSpPr>
        <p:spPr>
          <a:xfrm>
            <a:off x="3940918" y="8307652"/>
            <a:ext cx="1249426" cy="1342157"/>
          </a:xfrm>
          <a:custGeom>
            <a:rect b="b" l="l" r="r" t="t"/>
            <a:pathLst>
              <a:path extrusionOk="0" h="1342157" w="1249426">
                <a:moveTo>
                  <a:pt x="0" y="0"/>
                </a:moveTo>
                <a:lnTo>
                  <a:pt x="1249426" y="0"/>
                </a:lnTo>
                <a:lnTo>
                  <a:pt x="1249426" y="1342157"/>
                </a:lnTo>
                <a:lnTo>
                  <a:pt x="0" y="13421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16"/>
          <p:cNvSpPr/>
          <p:nvPr/>
        </p:nvSpPr>
        <p:spPr>
          <a:xfrm>
            <a:off x="961506" y="6461793"/>
            <a:ext cx="1385945" cy="1449182"/>
          </a:xfrm>
          <a:custGeom>
            <a:rect b="b" l="l" r="r" t="t"/>
            <a:pathLst>
              <a:path extrusionOk="0" h="1449182" w="1385945">
                <a:moveTo>
                  <a:pt x="0" y="0"/>
                </a:moveTo>
                <a:lnTo>
                  <a:pt x="1385945" y="0"/>
                </a:lnTo>
                <a:lnTo>
                  <a:pt x="1385945" y="1449182"/>
                </a:lnTo>
                <a:lnTo>
                  <a:pt x="0" y="14491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16"/>
          <p:cNvSpPr/>
          <p:nvPr/>
        </p:nvSpPr>
        <p:spPr>
          <a:xfrm>
            <a:off x="5258083" y="8242612"/>
            <a:ext cx="1322552" cy="1449011"/>
          </a:xfrm>
          <a:custGeom>
            <a:rect b="b" l="l" r="r" t="t"/>
            <a:pathLst>
              <a:path extrusionOk="0" h="1449011" w="1322552">
                <a:moveTo>
                  <a:pt x="0" y="0"/>
                </a:moveTo>
                <a:lnTo>
                  <a:pt x="1322553" y="0"/>
                </a:lnTo>
                <a:lnTo>
                  <a:pt x="1322553" y="1449012"/>
                </a:lnTo>
                <a:lnTo>
                  <a:pt x="0" y="14490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0" name="Google Shape;210;p16"/>
          <p:cNvGrpSpPr/>
          <p:nvPr/>
        </p:nvGrpSpPr>
        <p:grpSpPr>
          <a:xfrm>
            <a:off x="4237895" y="3250269"/>
            <a:ext cx="741244" cy="802301"/>
            <a:chOff x="0" y="-7152"/>
            <a:chExt cx="988326" cy="1069734"/>
          </a:xfrm>
        </p:grpSpPr>
        <p:grpSp>
          <p:nvGrpSpPr>
            <p:cNvPr id="211" name="Google Shape;211;p16"/>
            <p:cNvGrpSpPr/>
            <p:nvPr/>
          </p:nvGrpSpPr>
          <p:grpSpPr>
            <a:xfrm>
              <a:off x="105410" y="-7152"/>
              <a:ext cx="777506" cy="784658"/>
              <a:chOff x="0" y="-9525"/>
              <a:chExt cx="1035491" cy="1045016"/>
            </a:xfrm>
          </p:grpSpPr>
          <p:sp>
            <p:nvSpPr>
              <p:cNvPr id="212" name="Google Shape;212;p16"/>
              <p:cNvSpPr/>
              <p:nvPr/>
            </p:nvSpPr>
            <p:spPr>
              <a:xfrm>
                <a:off x="0" y="0"/>
                <a:ext cx="1035491" cy="1035491"/>
              </a:xfrm>
              <a:custGeom>
                <a:rect b="b" l="l" r="r" t="t"/>
                <a:pathLst>
                  <a:path extrusionOk="0" h="1035491" w="1035491">
                    <a:moveTo>
                      <a:pt x="437470" y="0"/>
                    </a:moveTo>
                    <a:lnTo>
                      <a:pt x="598021" y="0"/>
                    </a:lnTo>
                    <a:cubicBezTo>
                      <a:pt x="839629" y="0"/>
                      <a:pt x="1035491" y="195862"/>
                      <a:pt x="1035491" y="437470"/>
                    </a:cubicBezTo>
                    <a:lnTo>
                      <a:pt x="1035491" y="598021"/>
                    </a:lnTo>
                    <a:cubicBezTo>
                      <a:pt x="1035491" y="839629"/>
                      <a:pt x="839629" y="1035491"/>
                      <a:pt x="598021" y="1035491"/>
                    </a:cubicBezTo>
                    <a:lnTo>
                      <a:pt x="437470" y="1035491"/>
                    </a:lnTo>
                    <a:cubicBezTo>
                      <a:pt x="195862" y="1035491"/>
                      <a:pt x="0" y="839629"/>
                      <a:pt x="0" y="598021"/>
                    </a:cubicBezTo>
                    <a:lnTo>
                      <a:pt x="0" y="437470"/>
                    </a:lnTo>
                    <a:cubicBezTo>
                      <a:pt x="0" y="195862"/>
                      <a:pt x="195862" y="0"/>
                      <a:pt x="437470" y="0"/>
                    </a:cubicBezTo>
                    <a:close/>
                  </a:path>
                </a:pathLst>
              </a:custGeom>
              <a:solidFill>
                <a:srgbClr val="FF80AA"/>
              </a:solidFill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6"/>
              <p:cNvSpPr txBox="1"/>
              <p:nvPr/>
            </p:nvSpPr>
            <p:spPr>
              <a:xfrm>
                <a:off x="0" y="-9525"/>
                <a:ext cx="1035491" cy="1045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4" name="Google Shape;214;p16"/>
            <p:cNvSpPr txBox="1"/>
            <p:nvPr/>
          </p:nvSpPr>
          <p:spPr>
            <a:xfrm>
              <a:off x="0" y="888476"/>
              <a:ext cx="988326" cy="174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2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26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#FF80AA</a:t>
              </a:r>
              <a:endParaRPr/>
            </a:p>
          </p:txBody>
        </p:sp>
      </p:grpSp>
      <p:sp>
        <p:nvSpPr>
          <p:cNvPr id="215" name="Google Shape;215;p16"/>
          <p:cNvSpPr txBox="1"/>
          <p:nvPr/>
        </p:nvSpPr>
        <p:spPr>
          <a:xfrm>
            <a:off x="913228" y="3088957"/>
            <a:ext cx="2464384" cy="323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1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00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1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uses the following free fonts:</a:t>
            </a:r>
            <a:endParaRPr/>
          </a:p>
        </p:txBody>
      </p:sp>
      <p:sp>
        <p:nvSpPr>
          <p:cNvPr id="216" name="Google Shape;216;p16"/>
          <p:cNvSpPr txBox="1"/>
          <p:nvPr/>
        </p:nvSpPr>
        <p:spPr>
          <a:xfrm>
            <a:off x="1216981" y="3626492"/>
            <a:ext cx="1856876" cy="1358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TITLES AND HEADER:</a:t>
            </a:r>
            <a:endParaRPr/>
          </a:p>
        </p:txBody>
      </p:sp>
      <p:sp>
        <p:nvSpPr>
          <p:cNvPr id="217" name="Google Shape;217;p16"/>
          <p:cNvSpPr txBox="1"/>
          <p:nvPr/>
        </p:nvSpPr>
        <p:spPr>
          <a:xfrm>
            <a:off x="1216981" y="3782815"/>
            <a:ext cx="1856876" cy="332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000000"/>
                </a:solidFill>
                <a:latin typeface="Candal"/>
                <a:ea typeface="Candal"/>
                <a:cs typeface="Candal"/>
                <a:sym typeface="Candal"/>
              </a:rPr>
              <a:t>CANDAL</a:t>
            </a:r>
            <a:endParaRPr/>
          </a:p>
        </p:txBody>
      </p:sp>
      <p:sp>
        <p:nvSpPr>
          <p:cNvPr id="218" name="Google Shape;218;p16"/>
          <p:cNvSpPr txBox="1"/>
          <p:nvPr/>
        </p:nvSpPr>
        <p:spPr>
          <a:xfrm>
            <a:off x="1216981" y="4296567"/>
            <a:ext cx="1856876" cy="1358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BODY COPY:</a:t>
            </a:r>
            <a:endParaRPr/>
          </a:p>
        </p:txBody>
      </p:sp>
      <p:sp>
        <p:nvSpPr>
          <p:cNvPr id="219" name="Google Shape;219;p16"/>
          <p:cNvSpPr txBox="1"/>
          <p:nvPr/>
        </p:nvSpPr>
        <p:spPr>
          <a:xfrm>
            <a:off x="1216981" y="4493109"/>
            <a:ext cx="1856876" cy="229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Open Sans</a:t>
            </a:r>
            <a:endParaRPr/>
          </a:p>
        </p:txBody>
      </p:sp>
      <p:sp>
        <p:nvSpPr>
          <p:cNvPr id="220" name="Google Shape;220;p16"/>
          <p:cNvSpPr txBox="1"/>
          <p:nvPr/>
        </p:nvSpPr>
        <p:spPr>
          <a:xfrm>
            <a:off x="942445" y="4953954"/>
            <a:ext cx="2445797" cy="161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1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 can find these fonts online too.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DFF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"/>
          <p:cNvSpPr/>
          <p:nvPr/>
        </p:nvSpPr>
        <p:spPr>
          <a:xfrm>
            <a:off x="3000441" y="6698497"/>
            <a:ext cx="4213593" cy="1999862"/>
          </a:xfrm>
          <a:custGeom>
            <a:rect b="b" l="l" r="r" t="t"/>
            <a:pathLst>
              <a:path extrusionOk="0" h="341877" w="720314">
                <a:moveTo>
                  <a:pt x="400354" y="0"/>
                </a:moveTo>
                <a:cubicBezTo>
                  <a:pt x="408089" y="0"/>
                  <a:pt x="415869" y="0"/>
                  <a:pt x="423588" y="0"/>
                </a:cubicBezTo>
                <a:cubicBezTo>
                  <a:pt x="485129" y="5639"/>
                  <a:pt x="523589" y="24411"/>
                  <a:pt x="541107" y="55127"/>
                </a:cubicBezTo>
                <a:cubicBezTo>
                  <a:pt x="643706" y="51031"/>
                  <a:pt x="720314" y="109111"/>
                  <a:pt x="672841" y="166114"/>
                </a:cubicBezTo>
                <a:cubicBezTo>
                  <a:pt x="687958" y="178092"/>
                  <a:pt x="700570" y="191491"/>
                  <a:pt x="705124" y="209474"/>
                </a:cubicBezTo>
                <a:cubicBezTo>
                  <a:pt x="705124" y="214626"/>
                  <a:pt x="705124" y="219765"/>
                  <a:pt x="705124" y="224916"/>
                </a:cubicBezTo>
                <a:cubicBezTo>
                  <a:pt x="691551" y="270685"/>
                  <a:pt x="633143" y="301613"/>
                  <a:pt x="537254" y="293287"/>
                </a:cubicBezTo>
                <a:cubicBezTo>
                  <a:pt x="512583" y="316787"/>
                  <a:pt x="468682" y="341877"/>
                  <a:pt x="400369" y="337390"/>
                </a:cubicBezTo>
                <a:cubicBezTo>
                  <a:pt x="365058" y="335848"/>
                  <a:pt x="340494" y="326911"/>
                  <a:pt x="318986" y="316055"/>
                </a:cubicBezTo>
                <a:cubicBezTo>
                  <a:pt x="296333" y="325079"/>
                  <a:pt x="271799" y="332162"/>
                  <a:pt x="236351" y="332240"/>
                </a:cubicBezTo>
                <a:cubicBezTo>
                  <a:pt x="154342" y="332373"/>
                  <a:pt x="99481" y="297605"/>
                  <a:pt x="98151" y="249915"/>
                </a:cubicBezTo>
                <a:cubicBezTo>
                  <a:pt x="45430" y="238759"/>
                  <a:pt x="9722" y="217934"/>
                  <a:pt x="0" y="182299"/>
                </a:cubicBezTo>
                <a:cubicBezTo>
                  <a:pt x="0" y="177149"/>
                  <a:pt x="0" y="171987"/>
                  <a:pt x="0" y="166858"/>
                </a:cubicBezTo>
                <a:cubicBezTo>
                  <a:pt x="10731" y="131546"/>
                  <a:pt x="44497" y="109366"/>
                  <a:pt x="100719" y="99964"/>
                </a:cubicBezTo>
                <a:cubicBezTo>
                  <a:pt x="97341" y="40396"/>
                  <a:pt x="209800" y="3175"/>
                  <a:pt x="302188" y="29417"/>
                </a:cubicBezTo>
                <a:cubicBezTo>
                  <a:pt x="324184" y="16441"/>
                  <a:pt x="355306" y="2287"/>
                  <a:pt x="400354" y="0"/>
                </a:cubicBezTo>
                <a:close/>
              </a:path>
            </a:pathLst>
          </a:custGeom>
          <a:solidFill>
            <a:srgbClr val="FFFFFF"/>
          </a:solidFill>
          <a:ln cap="sq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7"/>
          <p:cNvSpPr/>
          <p:nvPr/>
        </p:nvSpPr>
        <p:spPr>
          <a:xfrm>
            <a:off x="-154957" y="4599601"/>
            <a:ext cx="4473622" cy="1999862"/>
          </a:xfrm>
          <a:custGeom>
            <a:rect b="b" l="l" r="r" t="t"/>
            <a:pathLst>
              <a:path extrusionOk="0" h="341877" w="764766">
                <a:moveTo>
                  <a:pt x="425593" y="0"/>
                </a:moveTo>
                <a:cubicBezTo>
                  <a:pt x="433815" y="0"/>
                  <a:pt x="442086" y="0"/>
                  <a:pt x="450292" y="0"/>
                </a:cubicBezTo>
                <a:cubicBezTo>
                  <a:pt x="515712" y="5639"/>
                  <a:pt x="556597" y="24411"/>
                  <a:pt x="575219" y="55127"/>
                </a:cubicBezTo>
                <a:cubicBezTo>
                  <a:pt x="684286" y="51031"/>
                  <a:pt x="764766" y="109111"/>
                  <a:pt x="715258" y="166114"/>
                </a:cubicBezTo>
                <a:cubicBezTo>
                  <a:pt x="731328" y="178092"/>
                  <a:pt x="744735" y="191491"/>
                  <a:pt x="749576" y="209474"/>
                </a:cubicBezTo>
                <a:cubicBezTo>
                  <a:pt x="749576" y="214626"/>
                  <a:pt x="749576" y="219765"/>
                  <a:pt x="749576" y="224916"/>
                </a:cubicBezTo>
                <a:cubicBezTo>
                  <a:pt x="735147" y="270685"/>
                  <a:pt x="673058" y="301613"/>
                  <a:pt x="571123" y="293287"/>
                </a:cubicBezTo>
                <a:cubicBezTo>
                  <a:pt x="544896" y="316787"/>
                  <a:pt x="498228" y="341877"/>
                  <a:pt x="425608" y="337390"/>
                </a:cubicBezTo>
                <a:cubicBezTo>
                  <a:pt x="388072" y="335848"/>
                  <a:pt x="361959" y="326911"/>
                  <a:pt x="339095" y="316055"/>
                </a:cubicBezTo>
                <a:cubicBezTo>
                  <a:pt x="315014" y="325079"/>
                  <a:pt x="288934" y="332162"/>
                  <a:pt x="251251" y="332240"/>
                </a:cubicBezTo>
                <a:cubicBezTo>
                  <a:pt x="164072" y="332373"/>
                  <a:pt x="105752" y="297605"/>
                  <a:pt x="104338" y="249915"/>
                </a:cubicBezTo>
                <a:cubicBezTo>
                  <a:pt x="48294" y="238759"/>
                  <a:pt x="10335" y="217934"/>
                  <a:pt x="0" y="182299"/>
                </a:cubicBezTo>
                <a:cubicBezTo>
                  <a:pt x="0" y="177149"/>
                  <a:pt x="0" y="171987"/>
                  <a:pt x="0" y="166858"/>
                </a:cubicBezTo>
                <a:cubicBezTo>
                  <a:pt x="11407" y="131546"/>
                  <a:pt x="47302" y="109366"/>
                  <a:pt x="107068" y="99964"/>
                </a:cubicBezTo>
                <a:cubicBezTo>
                  <a:pt x="103477" y="40396"/>
                  <a:pt x="223026" y="3175"/>
                  <a:pt x="321238" y="29417"/>
                </a:cubicBezTo>
                <a:cubicBezTo>
                  <a:pt x="344621" y="16441"/>
                  <a:pt x="377705" y="2287"/>
                  <a:pt x="425593" y="0"/>
                </a:cubicBezTo>
                <a:close/>
              </a:path>
            </a:pathLst>
          </a:custGeom>
          <a:solidFill>
            <a:srgbClr val="FFFFFF"/>
          </a:solidFill>
          <a:ln cap="sq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7"/>
          <p:cNvSpPr/>
          <p:nvPr/>
        </p:nvSpPr>
        <p:spPr>
          <a:xfrm flipH="1">
            <a:off x="-315435" y="25713"/>
            <a:ext cx="2745597" cy="2545917"/>
          </a:xfrm>
          <a:custGeom>
            <a:rect b="b" l="l" r="r" t="t"/>
            <a:pathLst>
              <a:path extrusionOk="0" h="2545917" w="2745597">
                <a:moveTo>
                  <a:pt x="2745598" y="0"/>
                </a:moveTo>
                <a:lnTo>
                  <a:pt x="0" y="0"/>
                </a:lnTo>
                <a:lnTo>
                  <a:pt x="0" y="2545917"/>
                </a:lnTo>
                <a:lnTo>
                  <a:pt x="2745598" y="2545917"/>
                </a:lnTo>
                <a:lnTo>
                  <a:pt x="274559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17"/>
          <p:cNvSpPr/>
          <p:nvPr/>
        </p:nvSpPr>
        <p:spPr>
          <a:xfrm rot="1415394">
            <a:off x="5257750" y="4033579"/>
            <a:ext cx="3734857" cy="2709469"/>
          </a:xfrm>
          <a:custGeom>
            <a:rect b="b" l="l" r="r" t="t"/>
            <a:pathLst>
              <a:path extrusionOk="0" h="2709469" w="3734857">
                <a:moveTo>
                  <a:pt x="0" y="0"/>
                </a:moveTo>
                <a:lnTo>
                  <a:pt x="3734857" y="0"/>
                </a:lnTo>
                <a:lnTo>
                  <a:pt x="3734857" y="2709468"/>
                </a:lnTo>
                <a:lnTo>
                  <a:pt x="0" y="27094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9" name="Google Shape;229;p17"/>
          <p:cNvGrpSpPr/>
          <p:nvPr/>
        </p:nvGrpSpPr>
        <p:grpSpPr>
          <a:xfrm>
            <a:off x="0" y="9156101"/>
            <a:ext cx="7556385" cy="1537266"/>
            <a:chOff x="0" y="-28575"/>
            <a:chExt cx="3112954" cy="1553893"/>
          </a:xfrm>
        </p:grpSpPr>
        <p:sp>
          <p:nvSpPr>
            <p:cNvPr id="230" name="Google Shape;230;p17"/>
            <p:cNvSpPr/>
            <p:nvPr/>
          </p:nvSpPr>
          <p:spPr>
            <a:xfrm>
              <a:off x="0" y="0"/>
              <a:ext cx="3112954" cy="1525318"/>
            </a:xfrm>
            <a:custGeom>
              <a:rect b="b" l="l" r="r" t="t"/>
              <a:pathLst>
                <a:path extrusionOk="0" h="1525318" w="3112954">
                  <a:moveTo>
                    <a:pt x="0" y="0"/>
                  </a:moveTo>
                  <a:lnTo>
                    <a:pt x="3112954" y="0"/>
                  </a:lnTo>
                  <a:lnTo>
                    <a:pt x="3112954" y="1525318"/>
                  </a:lnTo>
                  <a:lnTo>
                    <a:pt x="0" y="1525318"/>
                  </a:lnTo>
                  <a:close/>
                </a:path>
              </a:pathLst>
            </a:custGeom>
            <a:solidFill>
              <a:srgbClr val="A5CA6E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1" name="Google Shape;231;p17"/>
            <p:cNvSpPr txBox="1"/>
            <p:nvPr/>
          </p:nvSpPr>
          <p:spPr>
            <a:xfrm>
              <a:off x="0" y="-28575"/>
              <a:ext cx="3112954" cy="15538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17"/>
          <p:cNvSpPr/>
          <p:nvPr/>
        </p:nvSpPr>
        <p:spPr>
          <a:xfrm>
            <a:off x="4229809" y="-629812"/>
            <a:ext cx="4473622" cy="1999862"/>
          </a:xfrm>
          <a:custGeom>
            <a:rect b="b" l="l" r="r" t="t"/>
            <a:pathLst>
              <a:path extrusionOk="0" h="341877" w="764766">
                <a:moveTo>
                  <a:pt x="425593" y="0"/>
                </a:moveTo>
                <a:cubicBezTo>
                  <a:pt x="433815" y="0"/>
                  <a:pt x="442086" y="0"/>
                  <a:pt x="450292" y="0"/>
                </a:cubicBezTo>
                <a:cubicBezTo>
                  <a:pt x="515712" y="5639"/>
                  <a:pt x="556597" y="24411"/>
                  <a:pt x="575219" y="55127"/>
                </a:cubicBezTo>
                <a:cubicBezTo>
                  <a:pt x="684286" y="51031"/>
                  <a:pt x="764766" y="109111"/>
                  <a:pt x="715258" y="166114"/>
                </a:cubicBezTo>
                <a:cubicBezTo>
                  <a:pt x="731328" y="178092"/>
                  <a:pt x="744735" y="191491"/>
                  <a:pt x="749576" y="209474"/>
                </a:cubicBezTo>
                <a:cubicBezTo>
                  <a:pt x="749576" y="214626"/>
                  <a:pt x="749576" y="219765"/>
                  <a:pt x="749576" y="224916"/>
                </a:cubicBezTo>
                <a:cubicBezTo>
                  <a:pt x="735147" y="270685"/>
                  <a:pt x="673058" y="301613"/>
                  <a:pt x="571123" y="293287"/>
                </a:cubicBezTo>
                <a:cubicBezTo>
                  <a:pt x="544896" y="316787"/>
                  <a:pt x="498228" y="341877"/>
                  <a:pt x="425608" y="337390"/>
                </a:cubicBezTo>
                <a:cubicBezTo>
                  <a:pt x="388072" y="335848"/>
                  <a:pt x="361959" y="326911"/>
                  <a:pt x="339095" y="316055"/>
                </a:cubicBezTo>
                <a:cubicBezTo>
                  <a:pt x="315014" y="325079"/>
                  <a:pt x="288934" y="332162"/>
                  <a:pt x="251251" y="332240"/>
                </a:cubicBezTo>
                <a:cubicBezTo>
                  <a:pt x="164072" y="332373"/>
                  <a:pt x="105752" y="297605"/>
                  <a:pt x="104338" y="249915"/>
                </a:cubicBezTo>
                <a:cubicBezTo>
                  <a:pt x="48294" y="238759"/>
                  <a:pt x="10335" y="217934"/>
                  <a:pt x="0" y="182299"/>
                </a:cubicBezTo>
                <a:cubicBezTo>
                  <a:pt x="0" y="177149"/>
                  <a:pt x="0" y="171987"/>
                  <a:pt x="0" y="166858"/>
                </a:cubicBezTo>
                <a:cubicBezTo>
                  <a:pt x="11407" y="131546"/>
                  <a:pt x="47302" y="109366"/>
                  <a:pt x="107068" y="99964"/>
                </a:cubicBezTo>
                <a:cubicBezTo>
                  <a:pt x="103477" y="40396"/>
                  <a:pt x="223026" y="3175"/>
                  <a:pt x="321238" y="29417"/>
                </a:cubicBezTo>
                <a:cubicBezTo>
                  <a:pt x="344621" y="16441"/>
                  <a:pt x="377705" y="2287"/>
                  <a:pt x="425593" y="0"/>
                </a:cubicBezTo>
                <a:close/>
              </a:path>
            </a:pathLst>
          </a:custGeom>
          <a:solidFill>
            <a:srgbClr val="FFFFFF"/>
          </a:solidFill>
          <a:ln cap="sq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3" name="Google Shape;233;p17"/>
          <p:cNvGrpSpPr/>
          <p:nvPr/>
        </p:nvGrpSpPr>
        <p:grpSpPr>
          <a:xfrm>
            <a:off x="5933251" y="1569173"/>
            <a:ext cx="452593" cy="374857"/>
            <a:chOff x="-33680" y="-8369"/>
            <a:chExt cx="854946" cy="708103"/>
          </a:xfrm>
        </p:grpSpPr>
        <p:sp>
          <p:nvSpPr>
            <p:cNvPr id="234" name="Google Shape;234;p17"/>
            <p:cNvSpPr/>
            <p:nvPr/>
          </p:nvSpPr>
          <p:spPr>
            <a:xfrm>
              <a:off x="-33680" y="-8369"/>
              <a:ext cx="854946" cy="708103"/>
            </a:xfrm>
            <a:custGeom>
              <a:rect b="b" l="l" r="r" t="t"/>
              <a:pathLst>
                <a:path extrusionOk="0" h="708103" w="854946">
                  <a:moveTo>
                    <a:pt x="65903" y="128544"/>
                  </a:moveTo>
                  <a:cubicBezTo>
                    <a:pt x="0" y="243445"/>
                    <a:pt x="46429" y="355281"/>
                    <a:pt x="104776" y="414638"/>
                  </a:cubicBezTo>
                  <a:lnTo>
                    <a:pt x="357548" y="671282"/>
                  </a:lnTo>
                  <a:cubicBezTo>
                    <a:pt x="380790" y="694881"/>
                    <a:pt x="412570" y="708103"/>
                    <a:pt x="445692" y="707956"/>
                  </a:cubicBezTo>
                  <a:cubicBezTo>
                    <a:pt x="478813" y="707809"/>
                    <a:pt x="510475" y="694305"/>
                    <a:pt x="533507" y="670502"/>
                  </a:cubicBezTo>
                  <a:lnTo>
                    <a:pt x="779877" y="415876"/>
                  </a:lnTo>
                  <a:cubicBezTo>
                    <a:pt x="834145" y="352024"/>
                    <a:pt x="854946" y="284293"/>
                    <a:pt x="843393" y="208875"/>
                  </a:cubicBezTo>
                  <a:cubicBezTo>
                    <a:pt x="827435" y="104548"/>
                    <a:pt x="746197" y="23606"/>
                    <a:pt x="645842" y="12048"/>
                  </a:cubicBezTo>
                  <a:cubicBezTo>
                    <a:pt x="584292" y="5218"/>
                    <a:pt x="524835" y="23468"/>
                    <a:pt x="478430" y="64277"/>
                  </a:cubicBezTo>
                  <a:cubicBezTo>
                    <a:pt x="465940" y="75257"/>
                    <a:pt x="454776" y="87532"/>
                    <a:pt x="445047" y="100874"/>
                  </a:cubicBezTo>
                  <a:cubicBezTo>
                    <a:pt x="433503" y="85683"/>
                    <a:pt x="419967" y="71787"/>
                    <a:pt x="404657" y="59471"/>
                  </a:cubicBezTo>
                  <a:cubicBezTo>
                    <a:pt x="351294" y="16552"/>
                    <a:pt x="283367" y="0"/>
                    <a:pt x="218120" y="12765"/>
                  </a:cubicBezTo>
                  <a:cubicBezTo>
                    <a:pt x="156323" y="25398"/>
                    <a:pt x="100853" y="67584"/>
                    <a:pt x="65903" y="128544"/>
                  </a:cubicBezTo>
                  <a:lnTo>
                    <a:pt x="65903" y="128544"/>
                  </a:lnTo>
                  <a:close/>
                </a:path>
              </a:pathLst>
            </a:custGeom>
            <a:solidFill>
              <a:srgbClr val="FF80AA"/>
            </a:solidFill>
            <a:ln cap="sq" cmpd="sng" w="142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7"/>
            <p:cNvSpPr txBox="1"/>
            <p:nvPr/>
          </p:nvSpPr>
          <p:spPr>
            <a:xfrm>
              <a:off x="76200" y="25185"/>
              <a:ext cx="660400" cy="593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Google Shape;236;p17"/>
          <p:cNvGrpSpPr/>
          <p:nvPr/>
        </p:nvGrpSpPr>
        <p:grpSpPr>
          <a:xfrm rot="-1130065">
            <a:off x="601819" y="7458990"/>
            <a:ext cx="452593" cy="374857"/>
            <a:chOff x="-33680" y="-8369"/>
            <a:chExt cx="854946" cy="708103"/>
          </a:xfrm>
        </p:grpSpPr>
        <p:sp>
          <p:nvSpPr>
            <p:cNvPr id="237" name="Google Shape;237;p17"/>
            <p:cNvSpPr/>
            <p:nvPr/>
          </p:nvSpPr>
          <p:spPr>
            <a:xfrm>
              <a:off x="-33680" y="-8369"/>
              <a:ext cx="854946" cy="708103"/>
            </a:xfrm>
            <a:custGeom>
              <a:rect b="b" l="l" r="r" t="t"/>
              <a:pathLst>
                <a:path extrusionOk="0" h="708103" w="854946">
                  <a:moveTo>
                    <a:pt x="65903" y="128544"/>
                  </a:moveTo>
                  <a:cubicBezTo>
                    <a:pt x="0" y="243445"/>
                    <a:pt x="46429" y="355281"/>
                    <a:pt x="104776" y="414638"/>
                  </a:cubicBezTo>
                  <a:lnTo>
                    <a:pt x="357548" y="671282"/>
                  </a:lnTo>
                  <a:cubicBezTo>
                    <a:pt x="380790" y="694881"/>
                    <a:pt x="412570" y="708103"/>
                    <a:pt x="445692" y="707956"/>
                  </a:cubicBezTo>
                  <a:cubicBezTo>
                    <a:pt x="478813" y="707809"/>
                    <a:pt x="510475" y="694305"/>
                    <a:pt x="533507" y="670502"/>
                  </a:cubicBezTo>
                  <a:lnTo>
                    <a:pt x="779877" y="415876"/>
                  </a:lnTo>
                  <a:cubicBezTo>
                    <a:pt x="834145" y="352024"/>
                    <a:pt x="854946" y="284293"/>
                    <a:pt x="843393" y="208875"/>
                  </a:cubicBezTo>
                  <a:cubicBezTo>
                    <a:pt x="827435" y="104548"/>
                    <a:pt x="746197" y="23606"/>
                    <a:pt x="645842" y="12048"/>
                  </a:cubicBezTo>
                  <a:cubicBezTo>
                    <a:pt x="584292" y="5218"/>
                    <a:pt x="524835" y="23468"/>
                    <a:pt x="478430" y="64277"/>
                  </a:cubicBezTo>
                  <a:cubicBezTo>
                    <a:pt x="465940" y="75257"/>
                    <a:pt x="454776" y="87532"/>
                    <a:pt x="445047" y="100874"/>
                  </a:cubicBezTo>
                  <a:cubicBezTo>
                    <a:pt x="433503" y="85683"/>
                    <a:pt x="419967" y="71787"/>
                    <a:pt x="404657" y="59471"/>
                  </a:cubicBezTo>
                  <a:cubicBezTo>
                    <a:pt x="351294" y="16552"/>
                    <a:pt x="283367" y="0"/>
                    <a:pt x="218120" y="12765"/>
                  </a:cubicBezTo>
                  <a:cubicBezTo>
                    <a:pt x="156323" y="25398"/>
                    <a:pt x="100853" y="67584"/>
                    <a:pt x="65903" y="128544"/>
                  </a:cubicBezTo>
                  <a:lnTo>
                    <a:pt x="65903" y="128544"/>
                  </a:lnTo>
                  <a:close/>
                </a:path>
              </a:pathLst>
            </a:custGeom>
            <a:solidFill>
              <a:srgbClr val="FF80AA"/>
            </a:solidFill>
            <a:ln cap="sq" cmpd="sng" w="142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7"/>
            <p:cNvSpPr txBox="1"/>
            <p:nvPr/>
          </p:nvSpPr>
          <p:spPr>
            <a:xfrm>
              <a:off x="76200" y="25185"/>
              <a:ext cx="660400" cy="593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17"/>
          <p:cNvGrpSpPr/>
          <p:nvPr/>
        </p:nvGrpSpPr>
        <p:grpSpPr>
          <a:xfrm rot="699528">
            <a:off x="5954804" y="6762536"/>
            <a:ext cx="452593" cy="374857"/>
            <a:chOff x="-33680" y="-8369"/>
            <a:chExt cx="854946" cy="708103"/>
          </a:xfrm>
        </p:grpSpPr>
        <p:sp>
          <p:nvSpPr>
            <p:cNvPr id="240" name="Google Shape;240;p17"/>
            <p:cNvSpPr/>
            <p:nvPr/>
          </p:nvSpPr>
          <p:spPr>
            <a:xfrm>
              <a:off x="-33680" y="-8369"/>
              <a:ext cx="854946" cy="708103"/>
            </a:xfrm>
            <a:custGeom>
              <a:rect b="b" l="l" r="r" t="t"/>
              <a:pathLst>
                <a:path extrusionOk="0" h="708103" w="854946">
                  <a:moveTo>
                    <a:pt x="65903" y="128544"/>
                  </a:moveTo>
                  <a:cubicBezTo>
                    <a:pt x="0" y="243445"/>
                    <a:pt x="46429" y="355281"/>
                    <a:pt x="104776" y="414638"/>
                  </a:cubicBezTo>
                  <a:lnTo>
                    <a:pt x="357548" y="671282"/>
                  </a:lnTo>
                  <a:cubicBezTo>
                    <a:pt x="380790" y="694881"/>
                    <a:pt x="412570" y="708103"/>
                    <a:pt x="445692" y="707956"/>
                  </a:cubicBezTo>
                  <a:cubicBezTo>
                    <a:pt x="478813" y="707809"/>
                    <a:pt x="510475" y="694305"/>
                    <a:pt x="533507" y="670502"/>
                  </a:cubicBezTo>
                  <a:lnTo>
                    <a:pt x="779877" y="415876"/>
                  </a:lnTo>
                  <a:cubicBezTo>
                    <a:pt x="834145" y="352024"/>
                    <a:pt x="854946" y="284293"/>
                    <a:pt x="843393" y="208875"/>
                  </a:cubicBezTo>
                  <a:cubicBezTo>
                    <a:pt x="827435" y="104548"/>
                    <a:pt x="746197" y="23606"/>
                    <a:pt x="645842" y="12048"/>
                  </a:cubicBezTo>
                  <a:cubicBezTo>
                    <a:pt x="584292" y="5218"/>
                    <a:pt x="524835" y="23468"/>
                    <a:pt x="478430" y="64277"/>
                  </a:cubicBezTo>
                  <a:cubicBezTo>
                    <a:pt x="465940" y="75257"/>
                    <a:pt x="454776" y="87532"/>
                    <a:pt x="445047" y="100874"/>
                  </a:cubicBezTo>
                  <a:cubicBezTo>
                    <a:pt x="433503" y="85683"/>
                    <a:pt x="419967" y="71787"/>
                    <a:pt x="404657" y="59471"/>
                  </a:cubicBezTo>
                  <a:cubicBezTo>
                    <a:pt x="351294" y="16552"/>
                    <a:pt x="283367" y="0"/>
                    <a:pt x="218120" y="12765"/>
                  </a:cubicBezTo>
                  <a:cubicBezTo>
                    <a:pt x="156323" y="25398"/>
                    <a:pt x="100853" y="67584"/>
                    <a:pt x="65903" y="128544"/>
                  </a:cubicBezTo>
                  <a:lnTo>
                    <a:pt x="65903" y="128544"/>
                  </a:lnTo>
                  <a:close/>
                </a:path>
              </a:pathLst>
            </a:custGeom>
            <a:solidFill>
              <a:srgbClr val="FF80AA"/>
            </a:solidFill>
            <a:ln cap="sq" cmpd="sng" w="142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7"/>
            <p:cNvSpPr txBox="1"/>
            <p:nvPr/>
          </p:nvSpPr>
          <p:spPr>
            <a:xfrm>
              <a:off x="76200" y="25185"/>
              <a:ext cx="660400" cy="593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17"/>
          <p:cNvSpPr txBox="1"/>
          <p:nvPr/>
        </p:nvSpPr>
        <p:spPr>
          <a:xfrm>
            <a:off x="1147406" y="3484994"/>
            <a:ext cx="52653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This design template is free for</a:t>
            </a:r>
            <a:endParaRPr/>
          </a:p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everyone to use thanks to the following:</a:t>
            </a:r>
            <a:endParaRPr/>
          </a:p>
        </p:txBody>
      </p:sp>
      <p:sp>
        <p:nvSpPr>
          <p:cNvPr id="243" name="Google Shape;243;p17"/>
          <p:cNvSpPr txBox="1"/>
          <p:nvPr/>
        </p:nvSpPr>
        <p:spPr>
          <a:xfrm>
            <a:off x="678640" y="9476812"/>
            <a:ext cx="6202800" cy="1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99" u="none" cap="none" strike="noStrike">
                <a:solidFill>
                  <a:srgbClr val="000000"/>
                </a:solidFill>
                <a:latin typeface="Candal"/>
                <a:ea typeface="Candal"/>
                <a:cs typeface="Candal"/>
                <a:sym typeface="Candal"/>
              </a:rPr>
              <a:t>HAPPY DESIGNING!</a:t>
            </a:r>
            <a:endParaRPr/>
          </a:p>
        </p:txBody>
      </p:sp>
      <p:sp>
        <p:nvSpPr>
          <p:cNvPr id="244" name="Google Shape;244;p17"/>
          <p:cNvSpPr txBox="1"/>
          <p:nvPr/>
        </p:nvSpPr>
        <p:spPr>
          <a:xfrm>
            <a:off x="587434" y="5918989"/>
            <a:ext cx="3100499" cy="2062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the poster template</a:t>
            </a:r>
            <a:endParaRPr/>
          </a:p>
        </p:txBody>
      </p:sp>
      <p:sp>
        <p:nvSpPr>
          <p:cNvPr id="245" name="Google Shape;245;p17"/>
          <p:cNvSpPr txBox="1"/>
          <p:nvPr/>
        </p:nvSpPr>
        <p:spPr>
          <a:xfrm>
            <a:off x="3737294" y="7893716"/>
            <a:ext cx="2917671" cy="2062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the photos</a:t>
            </a:r>
            <a:endParaRPr/>
          </a:p>
        </p:txBody>
      </p:sp>
      <p:sp>
        <p:nvSpPr>
          <p:cNvPr id="246" name="Google Shape;246;p17"/>
          <p:cNvSpPr txBox="1"/>
          <p:nvPr/>
        </p:nvSpPr>
        <p:spPr>
          <a:xfrm>
            <a:off x="1147406" y="2293287"/>
            <a:ext cx="5265300" cy="1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300" u="none" cap="none" strike="noStrike">
                <a:solidFill>
                  <a:srgbClr val="000000"/>
                </a:solidFill>
                <a:latin typeface="Candal"/>
                <a:ea typeface="Candal"/>
                <a:cs typeface="Candal"/>
                <a:sym typeface="Candal"/>
              </a:rPr>
              <a:t>CREDITS</a:t>
            </a:r>
            <a:endParaRPr/>
          </a:p>
        </p:txBody>
      </p:sp>
      <p:sp>
        <p:nvSpPr>
          <p:cNvPr id="247" name="Google Shape;247;p17"/>
          <p:cNvSpPr txBox="1"/>
          <p:nvPr/>
        </p:nvSpPr>
        <p:spPr>
          <a:xfrm>
            <a:off x="3737294" y="7449234"/>
            <a:ext cx="2917671" cy="330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Pexels, Pixabay</a:t>
            </a:r>
            <a:endParaRPr/>
          </a:p>
        </p:txBody>
      </p:sp>
      <p:sp>
        <p:nvSpPr>
          <p:cNvPr id="248" name="Google Shape;248;p17"/>
          <p:cNvSpPr/>
          <p:nvPr/>
        </p:nvSpPr>
        <p:spPr>
          <a:xfrm>
            <a:off x="899361" y="5191283"/>
            <a:ext cx="2365004" cy="583719"/>
          </a:xfrm>
          <a:custGeom>
            <a:rect b="b" l="l" r="r" t="t"/>
            <a:pathLst>
              <a:path extrusionOk="0" h="1506372" w="6025487">
                <a:moveTo>
                  <a:pt x="0" y="0"/>
                </a:moveTo>
                <a:lnTo>
                  <a:pt x="6025488" y="0"/>
                </a:lnTo>
                <a:lnTo>
                  <a:pt x="6025488" y="1506372"/>
                </a:lnTo>
                <a:lnTo>
                  <a:pt x="0" y="15063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