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10287000" cx="18288000"/>
  <p:notesSz cx="6858000" cy="9144000"/>
  <p:embeddedFontLst>
    <p:embeddedFont>
      <p:font typeface="Dosis"/>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Dosis-bold.fntdata"/><Relationship Id="rId25" Type="http://schemas.openxmlformats.org/officeDocument/2006/relationships/font" Target="fonts/Dosi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1"/>
          <p:cNvSpPr/>
          <p:nvPr>
            <p:ph idx="2" type="pic"/>
          </p:nvPr>
        </p:nvSpPr>
        <p:spPr>
          <a:xfrm>
            <a:off x="1792288" y="612775"/>
            <a:ext cx="5486400" cy="4114800"/>
          </a:xfrm>
          <a:prstGeom prst="rect">
            <a:avLst/>
          </a:prstGeom>
          <a:noFill/>
          <a:ln>
            <a:noFill/>
          </a:ln>
        </p:spPr>
      </p:sp>
      <p:sp>
        <p:nvSpPr>
          <p:cNvPr id="65" name="Google Shape;65;p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6" name="Google Shape;6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2" name="Google Shape;7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5FD4FF"/>
        </a:solidFill>
      </p:bgPr>
    </p:bg>
    <p:spTree>
      <p:nvGrpSpPr>
        <p:cNvPr id="15"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9" name="Google Shape;19;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1" name="Google Shape;3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 name="Google Shape;3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4" name="Google Shape;44;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5" name="Google Shape;45;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6" name="Google Shape;46;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7" name="Google Shape;47;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8" name="Google Shape;58;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9" name="Google Shape;5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EA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9.png"/><Relationship Id="rId4" Type="http://schemas.openxmlformats.org/officeDocument/2006/relationships/image" Target="../media/image23.png"/><Relationship Id="rId5" Type="http://schemas.openxmlformats.org/officeDocument/2006/relationships/image" Target="../media/image30.png"/><Relationship Id="rId6"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4.png"/><Relationship Id="rId4" Type="http://schemas.openxmlformats.org/officeDocument/2006/relationships/image" Target="../media/image5.png"/><Relationship Id="rId5" Type="http://schemas.openxmlformats.org/officeDocument/2006/relationships/image" Target="../media/image39.png"/><Relationship Id="rId6" Type="http://schemas.openxmlformats.org/officeDocument/2006/relationships/image" Target="../media/image27.png"/><Relationship Id="rId7"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57.png"/><Relationship Id="rId5" Type="http://schemas.openxmlformats.org/officeDocument/2006/relationships/image" Target="../media/image36.png"/><Relationship Id="rId6" Type="http://schemas.openxmlformats.org/officeDocument/2006/relationships/image" Target="../media/image52.png"/><Relationship Id="rId7" Type="http://schemas.openxmlformats.org/officeDocument/2006/relationships/image" Target="../media/image4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8.png"/><Relationship Id="rId4" Type="http://schemas.openxmlformats.org/officeDocument/2006/relationships/image" Target="../media/image13.png"/><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59.png"/><Relationship Id="rId5" Type="http://schemas.openxmlformats.org/officeDocument/2006/relationships/image" Target="../media/image56.png"/><Relationship Id="rId6" Type="http://schemas.openxmlformats.org/officeDocument/2006/relationships/image" Target="../media/image5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35.png"/><Relationship Id="rId5" Type="http://schemas.openxmlformats.org/officeDocument/2006/relationships/image" Target="../media/image5.png"/></Relationships>
</file>

<file path=ppt/slides/_rels/slide17.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14.png"/><Relationship Id="rId13" Type="http://schemas.openxmlformats.org/officeDocument/2006/relationships/image" Target="../media/image48.png"/><Relationship Id="rId12"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52.png"/><Relationship Id="rId9" Type="http://schemas.openxmlformats.org/officeDocument/2006/relationships/image" Target="../media/image27.png"/><Relationship Id="rId14" Type="http://schemas.openxmlformats.org/officeDocument/2006/relationships/image" Target="../media/image32.png"/><Relationship Id="rId5" Type="http://schemas.openxmlformats.org/officeDocument/2006/relationships/image" Target="../media/image3.png"/><Relationship Id="rId6" Type="http://schemas.openxmlformats.org/officeDocument/2006/relationships/image" Target="../media/image39.png"/><Relationship Id="rId7" Type="http://schemas.openxmlformats.org/officeDocument/2006/relationships/image" Target="../media/image23.png"/><Relationship Id="rId8" Type="http://schemas.openxmlformats.org/officeDocument/2006/relationships/image" Target="../media/image6.png"/></Relationships>
</file>

<file path=ppt/slides/_rels/slide18.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35.png"/><Relationship Id="rId12" Type="http://schemas.openxmlformats.org/officeDocument/2006/relationships/image" Target="../media/image49.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13.png"/><Relationship Id="rId9" Type="http://schemas.openxmlformats.org/officeDocument/2006/relationships/image" Target="../media/image54.png"/><Relationship Id="rId5" Type="http://schemas.openxmlformats.org/officeDocument/2006/relationships/image" Target="../media/image9.png"/><Relationship Id="rId6" Type="http://schemas.openxmlformats.org/officeDocument/2006/relationships/image" Target="../media/image17.png"/><Relationship Id="rId7" Type="http://schemas.openxmlformats.org/officeDocument/2006/relationships/image" Target="../media/image36.png"/><Relationship Id="rId8"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26.png"/><Relationship Id="rId6"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52.png"/><Relationship Id="rId6" Type="http://schemas.openxmlformats.org/officeDocument/2006/relationships/image" Target="../media/image31.png"/><Relationship Id="rId7"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14.png"/><Relationship Id="rId13" Type="http://schemas.openxmlformats.org/officeDocument/2006/relationships/image" Target="../media/image48.png"/><Relationship Id="rId12"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52.png"/><Relationship Id="rId9" Type="http://schemas.openxmlformats.org/officeDocument/2006/relationships/image" Target="../media/image27.png"/><Relationship Id="rId14" Type="http://schemas.openxmlformats.org/officeDocument/2006/relationships/image" Target="../media/image32.png"/><Relationship Id="rId5" Type="http://schemas.openxmlformats.org/officeDocument/2006/relationships/image" Target="../media/image3.png"/><Relationship Id="rId6" Type="http://schemas.openxmlformats.org/officeDocument/2006/relationships/image" Target="../media/image39.png"/><Relationship Id="rId7" Type="http://schemas.openxmlformats.org/officeDocument/2006/relationships/image" Target="../media/image23.png"/><Relationship Id="rId8" Type="http://schemas.openxmlformats.org/officeDocument/2006/relationships/image" Target="../media/image6.png"/></Relationships>
</file>

<file path=ppt/slides/_rels/slide9.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35.png"/><Relationship Id="rId12" Type="http://schemas.openxmlformats.org/officeDocument/2006/relationships/image" Target="../media/image49.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3.png"/><Relationship Id="rId9" Type="http://schemas.openxmlformats.org/officeDocument/2006/relationships/image" Target="../media/image54.png"/><Relationship Id="rId5" Type="http://schemas.openxmlformats.org/officeDocument/2006/relationships/image" Target="../media/image9.png"/><Relationship Id="rId6" Type="http://schemas.openxmlformats.org/officeDocument/2006/relationships/image" Target="../media/image17.png"/><Relationship Id="rId7" Type="http://schemas.openxmlformats.org/officeDocument/2006/relationships/image" Target="../media/image36.png"/><Relationship Id="rId8"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FD4FF"/>
        </a:solidFill>
      </p:bgPr>
    </p:bg>
    <p:spTree>
      <p:nvGrpSpPr>
        <p:cNvPr id="84" name="Shape 84"/>
        <p:cNvGrpSpPr/>
        <p:nvPr/>
      </p:nvGrpSpPr>
      <p:grpSpPr>
        <a:xfrm>
          <a:off x="0" y="0"/>
          <a:ext cx="0" cy="0"/>
          <a:chOff x="0" y="0"/>
          <a:chExt cx="0" cy="0"/>
        </a:xfrm>
      </p:grpSpPr>
      <p:sp>
        <p:nvSpPr>
          <p:cNvPr id="85" name="Google Shape;85;p14"/>
          <p:cNvSpPr/>
          <p:nvPr/>
        </p:nvSpPr>
        <p:spPr>
          <a:xfrm>
            <a:off x="0" y="6270593"/>
            <a:ext cx="4051861" cy="4016407"/>
          </a:xfrm>
          <a:custGeom>
            <a:rect b="b" l="l" r="r" t="t"/>
            <a:pathLst>
              <a:path extrusionOk="0" h="4016407" w="4051861">
                <a:moveTo>
                  <a:pt x="0" y="0"/>
                </a:moveTo>
                <a:lnTo>
                  <a:pt x="4051861" y="0"/>
                </a:lnTo>
                <a:lnTo>
                  <a:pt x="4051861" y="4016407"/>
                </a:lnTo>
                <a:lnTo>
                  <a:pt x="0" y="4016407"/>
                </a:lnTo>
                <a:lnTo>
                  <a:pt x="0" y="0"/>
                </a:lnTo>
                <a:close/>
              </a:path>
            </a:pathLst>
          </a:custGeom>
          <a:blipFill rotWithShape="1">
            <a:blip r:embed="rId3">
              <a:alphaModFix/>
            </a:blip>
            <a:stretch>
              <a:fillRect b="0" l="0" r="0" t="0"/>
            </a:stretch>
          </a:blipFill>
          <a:ln>
            <a:noFill/>
          </a:ln>
        </p:spPr>
      </p:sp>
      <p:sp>
        <p:nvSpPr>
          <p:cNvPr id="86" name="Google Shape;86;p14"/>
          <p:cNvSpPr/>
          <p:nvPr/>
        </p:nvSpPr>
        <p:spPr>
          <a:xfrm flipH="1" rot="10800000">
            <a:off x="0" y="0"/>
            <a:ext cx="4051861" cy="4016407"/>
          </a:xfrm>
          <a:custGeom>
            <a:rect b="b" l="l" r="r" t="t"/>
            <a:pathLst>
              <a:path extrusionOk="0" h="4016407" w="4051861">
                <a:moveTo>
                  <a:pt x="0" y="4016407"/>
                </a:moveTo>
                <a:lnTo>
                  <a:pt x="4051861" y="4016407"/>
                </a:lnTo>
                <a:lnTo>
                  <a:pt x="4051861" y="0"/>
                </a:lnTo>
                <a:lnTo>
                  <a:pt x="0" y="0"/>
                </a:lnTo>
                <a:lnTo>
                  <a:pt x="0" y="4016407"/>
                </a:lnTo>
                <a:close/>
              </a:path>
            </a:pathLst>
          </a:custGeom>
          <a:blipFill rotWithShape="1">
            <a:blip r:embed="rId3">
              <a:alphaModFix/>
            </a:blip>
            <a:stretch>
              <a:fillRect b="0" l="0" r="0" t="0"/>
            </a:stretch>
          </a:blipFill>
          <a:ln>
            <a:noFill/>
          </a:ln>
        </p:spPr>
      </p:sp>
      <p:sp>
        <p:nvSpPr>
          <p:cNvPr id="87" name="Google Shape;87;p14"/>
          <p:cNvSpPr/>
          <p:nvPr/>
        </p:nvSpPr>
        <p:spPr>
          <a:xfrm flipH="1">
            <a:off x="14236139" y="6270593"/>
            <a:ext cx="4051861" cy="4016407"/>
          </a:xfrm>
          <a:custGeom>
            <a:rect b="b" l="l" r="r" t="t"/>
            <a:pathLst>
              <a:path extrusionOk="0" h="4016407" w="4051861">
                <a:moveTo>
                  <a:pt x="4051861" y="0"/>
                </a:moveTo>
                <a:lnTo>
                  <a:pt x="0" y="0"/>
                </a:lnTo>
                <a:lnTo>
                  <a:pt x="0" y="4016407"/>
                </a:lnTo>
                <a:lnTo>
                  <a:pt x="4051861" y="4016407"/>
                </a:lnTo>
                <a:lnTo>
                  <a:pt x="4051861" y="0"/>
                </a:lnTo>
                <a:close/>
              </a:path>
            </a:pathLst>
          </a:custGeom>
          <a:blipFill rotWithShape="1">
            <a:blip r:embed="rId3">
              <a:alphaModFix/>
            </a:blip>
            <a:stretch>
              <a:fillRect b="0" l="0" r="0" t="0"/>
            </a:stretch>
          </a:blipFill>
          <a:ln>
            <a:noFill/>
          </a:ln>
        </p:spPr>
      </p:sp>
      <p:sp>
        <p:nvSpPr>
          <p:cNvPr id="88" name="Google Shape;88;p14"/>
          <p:cNvSpPr/>
          <p:nvPr/>
        </p:nvSpPr>
        <p:spPr>
          <a:xfrm rot="10800000">
            <a:off x="14236139" y="0"/>
            <a:ext cx="4051861" cy="4016407"/>
          </a:xfrm>
          <a:custGeom>
            <a:rect b="b" l="l" r="r" t="t"/>
            <a:pathLst>
              <a:path extrusionOk="0" h="4016407" w="4051861">
                <a:moveTo>
                  <a:pt x="4051861" y="4016407"/>
                </a:moveTo>
                <a:lnTo>
                  <a:pt x="0" y="4016407"/>
                </a:lnTo>
                <a:lnTo>
                  <a:pt x="0" y="0"/>
                </a:lnTo>
                <a:lnTo>
                  <a:pt x="4051861" y="0"/>
                </a:lnTo>
                <a:lnTo>
                  <a:pt x="4051861" y="4016407"/>
                </a:lnTo>
                <a:close/>
              </a:path>
            </a:pathLst>
          </a:custGeom>
          <a:blipFill rotWithShape="1">
            <a:blip r:embed="rId3">
              <a:alphaModFix/>
            </a:blip>
            <a:stretch>
              <a:fillRect b="0" l="0" r="0" t="0"/>
            </a:stretch>
          </a:blipFill>
          <a:ln>
            <a:noFill/>
          </a:ln>
        </p:spPr>
      </p:sp>
      <p:grpSp>
        <p:nvGrpSpPr>
          <p:cNvPr id="89" name="Google Shape;89;p14"/>
          <p:cNvGrpSpPr/>
          <p:nvPr/>
        </p:nvGrpSpPr>
        <p:grpSpPr>
          <a:xfrm>
            <a:off x="5590648" y="2270745"/>
            <a:ext cx="6838796" cy="3883649"/>
            <a:chOff x="0" y="0"/>
            <a:chExt cx="1597261" cy="907061"/>
          </a:xfrm>
        </p:grpSpPr>
        <p:sp>
          <p:nvSpPr>
            <p:cNvPr id="90" name="Google Shape;90;p14"/>
            <p:cNvSpPr/>
            <p:nvPr/>
          </p:nvSpPr>
          <p:spPr>
            <a:xfrm>
              <a:off x="0" y="0"/>
              <a:ext cx="1597261" cy="907061"/>
            </a:xfrm>
            <a:custGeom>
              <a:rect b="b" l="l" r="r" t="t"/>
              <a:pathLst>
                <a:path extrusionOk="0" h="907061" w="1597261">
                  <a:moveTo>
                    <a:pt x="798631" y="0"/>
                  </a:moveTo>
                  <a:cubicBezTo>
                    <a:pt x="357559" y="0"/>
                    <a:pt x="0" y="203053"/>
                    <a:pt x="0" y="453531"/>
                  </a:cubicBezTo>
                  <a:cubicBezTo>
                    <a:pt x="0" y="704009"/>
                    <a:pt x="357559" y="907061"/>
                    <a:pt x="798631" y="907061"/>
                  </a:cubicBezTo>
                  <a:cubicBezTo>
                    <a:pt x="1239702" y="907061"/>
                    <a:pt x="1597261" y="704009"/>
                    <a:pt x="1597261" y="453531"/>
                  </a:cubicBezTo>
                  <a:cubicBezTo>
                    <a:pt x="1597261" y="203053"/>
                    <a:pt x="1239702" y="0"/>
                    <a:pt x="798631" y="0"/>
                  </a:cubicBezTo>
                  <a:close/>
                </a:path>
              </a:pathLst>
            </a:custGeom>
            <a:solidFill>
              <a:srgbClr val="FFFFFF"/>
            </a:solidFill>
            <a:ln cap="sq" cmpd="sng" w="76200">
              <a:solidFill>
                <a:srgbClr val="E73D27"/>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txBox="1"/>
            <p:nvPr/>
          </p:nvSpPr>
          <p:spPr>
            <a:xfrm>
              <a:off x="149743" y="46937"/>
              <a:ext cx="1297775" cy="77508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2" name="Google Shape;92;p14"/>
          <p:cNvSpPr/>
          <p:nvPr/>
        </p:nvSpPr>
        <p:spPr>
          <a:xfrm rot="-2380237">
            <a:off x="-1442287" y="1979805"/>
            <a:ext cx="6667298" cy="6984789"/>
          </a:xfrm>
          <a:custGeom>
            <a:rect b="b" l="l" r="r" t="t"/>
            <a:pathLst>
              <a:path extrusionOk="0" h="6984789" w="6667298">
                <a:moveTo>
                  <a:pt x="0" y="0"/>
                </a:moveTo>
                <a:lnTo>
                  <a:pt x="6667298" y="0"/>
                </a:lnTo>
                <a:lnTo>
                  <a:pt x="6667298" y="6984788"/>
                </a:lnTo>
                <a:lnTo>
                  <a:pt x="0" y="6984788"/>
                </a:lnTo>
                <a:lnTo>
                  <a:pt x="0" y="0"/>
                </a:lnTo>
                <a:close/>
              </a:path>
            </a:pathLst>
          </a:custGeom>
          <a:blipFill rotWithShape="1">
            <a:blip r:embed="rId4">
              <a:alphaModFix/>
            </a:blip>
            <a:stretch>
              <a:fillRect b="0" l="0" r="0" t="0"/>
            </a:stretch>
          </a:blipFill>
          <a:ln>
            <a:noFill/>
          </a:ln>
        </p:spPr>
      </p:sp>
      <p:sp>
        <p:nvSpPr>
          <p:cNvPr id="93" name="Google Shape;93;p14"/>
          <p:cNvSpPr/>
          <p:nvPr/>
        </p:nvSpPr>
        <p:spPr>
          <a:xfrm flipH="1" rot="2387852">
            <a:off x="12793852" y="1979805"/>
            <a:ext cx="6667298" cy="6984789"/>
          </a:xfrm>
          <a:custGeom>
            <a:rect b="b" l="l" r="r" t="t"/>
            <a:pathLst>
              <a:path extrusionOk="0" h="6984789" w="6667298">
                <a:moveTo>
                  <a:pt x="6667298" y="0"/>
                </a:moveTo>
                <a:lnTo>
                  <a:pt x="0" y="0"/>
                </a:lnTo>
                <a:lnTo>
                  <a:pt x="0" y="6984788"/>
                </a:lnTo>
                <a:lnTo>
                  <a:pt x="6667298" y="6984788"/>
                </a:lnTo>
                <a:lnTo>
                  <a:pt x="6667298" y="0"/>
                </a:lnTo>
                <a:close/>
              </a:path>
            </a:pathLst>
          </a:custGeom>
          <a:blipFill rotWithShape="1">
            <a:blip r:embed="rId4">
              <a:alphaModFix/>
            </a:blip>
            <a:stretch>
              <a:fillRect b="0" l="0" r="0" t="0"/>
            </a:stretch>
          </a:blipFill>
          <a:ln>
            <a:noFill/>
          </a:ln>
        </p:spPr>
      </p:sp>
      <p:grpSp>
        <p:nvGrpSpPr>
          <p:cNvPr id="94" name="Google Shape;94;p14"/>
          <p:cNvGrpSpPr/>
          <p:nvPr/>
        </p:nvGrpSpPr>
        <p:grpSpPr>
          <a:xfrm>
            <a:off x="2526580" y="4049443"/>
            <a:ext cx="13234840" cy="2157648"/>
            <a:chOff x="0" y="-38100"/>
            <a:chExt cx="3091114" cy="503938"/>
          </a:xfrm>
        </p:grpSpPr>
        <p:sp>
          <p:nvSpPr>
            <p:cNvPr id="95" name="Google Shape;95;p14"/>
            <p:cNvSpPr/>
            <p:nvPr/>
          </p:nvSpPr>
          <p:spPr>
            <a:xfrm>
              <a:off x="0" y="0"/>
              <a:ext cx="3091114" cy="465838"/>
            </a:xfrm>
            <a:custGeom>
              <a:rect b="b" l="l" r="r" t="t"/>
              <a:pathLst>
                <a:path extrusionOk="0" h="465838" w="3091114">
                  <a:moveTo>
                    <a:pt x="29833" y="0"/>
                  </a:moveTo>
                  <a:lnTo>
                    <a:pt x="3061281" y="0"/>
                  </a:lnTo>
                  <a:cubicBezTo>
                    <a:pt x="3069193" y="0"/>
                    <a:pt x="3076781" y="3143"/>
                    <a:pt x="3082376" y="8738"/>
                  </a:cubicBezTo>
                  <a:cubicBezTo>
                    <a:pt x="3087971" y="14333"/>
                    <a:pt x="3091114" y="21921"/>
                    <a:pt x="3091114" y="29833"/>
                  </a:cubicBezTo>
                  <a:lnTo>
                    <a:pt x="3091114" y="436004"/>
                  </a:lnTo>
                  <a:cubicBezTo>
                    <a:pt x="3091114" y="443917"/>
                    <a:pt x="3087971" y="451505"/>
                    <a:pt x="3082376" y="457100"/>
                  </a:cubicBezTo>
                  <a:cubicBezTo>
                    <a:pt x="3076781" y="462695"/>
                    <a:pt x="3069193" y="465838"/>
                    <a:pt x="3061281" y="465838"/>
                  </a:cubicBezTo>
                  <a:lnTo>
                    <a:pt x="29833" y="465838"/>
                  </a:lnTo>
                  <a:cubicBezTo>
                    <a:pt x="21921" y="465838"/>
                    <a:pt x="14333" y="462695"/>
                    <a:pt x="8738" y="457100"/>
                  </a:cubicBezTo>
                  <a:cubicBezTo>
                    <a:pt x="3143" y="451505"/>
                    <a:pt x="0" y="443917"/>
                    <a:pt x="0" y="436004"/>
                  </a:cubicBezTo>
                  <a:lnTo>
                    <a:pt x="0" y="29833"/>
                  </a:lnTo>
                  <a:cubicBezTo>
                    <a:pt x="0" y="21921"/>
                    <a:pt x="3143" y="14333"/>
                    <a:pt x="8738" y="8738"/>
                  </a:cubicBezTo>
                  <a:cubicBezTo>
                    <a:pt x="14333" y="3143"/>
                    <a:pt x="21921" y="0"/>
                    <a:pt x="29833" y="0"/>
                  </a:cubicBezTo>
                  <a:close/>
                </a:path>
              </a:pathLst>
            </a:custGeom>
            <a:solidFill>
              <a:srgbClr val="FFFFFF"/>
            </a:solidFill>
            <a:ln cap="rnd" cmpd="sng" w="76200">
              <a:solidFill>
                <a:srgbClr val="E73D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txBox="1"/>
            <p:nvPr/>
          </p:nvSpPr>
          <p:spPr>
            <a:xfrm>
              <a:off x="0" y="-38100"/>
              <a:ext cx="3091114" cy="50393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7" name="Google Shape;97;p14"/>
          <p:cNvSpPr/>
          <p:nvPr/>
        </p:nvSpPr>
        <p:spPr>
          <a:xfrm flipH="1" rot="10800000">
            <a:off x="5791579" y="8554357"/>
            <a:ext cx="6704842" cy="1734878"/>
          </a:xfrm>
          <a:custGeom>
            <a:rect b="b" l="l" r="r" t="t"/>
            <a:pathLst>
              <a:path extrusionOk="0" h="1734878" w="6704842">
                <a:moveTo>
                  <a:pt x="0" y="1734878"/>
                </a:moveTo>
                <a:lnTo>
                  <a:pt x="6704842" y="1734878"/>
                </a:lnTo>
                <a:lnTo>
                  <a:pt x="6704842" y="0"/>
                </a:lnTo>
                <a:lnTo>
                  <a:pt x="0" y="0"/>
                </a:lnTo>
                <a:lnTo>
                  <a:pt x="0" y="1734878"/>
                </a:lnTo>
                <a:close/>
              </a:path>
            </a:pathLst>
          </a:custGeom>
          <a:blipFill rotWithShape="1">
            <a:blip r:embed="rId5">
              <a:alphaModFix/>
            </a:blip>
            <a:stretch>
              <a:fillRect b="0" l="0" r="0" t="0"/>
            </a:stretch>
          </a:blipFill>
          <a:ln>
            <a:noFill/>
          </a:ln>
        </p:spPr>
      </p:sp>
      <p:sp>
        <p:nvSpPr>
          <p:cNvPr id="98" name="Google Shape;98;p14"/>
          <p:cNvSpPr/>
          <p:nvPr/>
        </p:nvSpPr>
        <p:spPr>
          <a:xfrm>
            <a:off x="5657625" y="0"/>
            <a:ext cx="6704842" cy="1734878"/>
          </a:xfrm>
          <a:custGeom>
            <a:rect b="b" l="l" r="r" t="t"/>
            <a:pathLst>
              <a:path extrusionOk="0" h="1734878" w="6704842">
                <a:moveTo>
                  <a:pt x="0" y="0"/>
                </a:moveTo>
                <a:lnTo>
                  <a:pt x="6704842" y="0"/>
                </a:lnTo>
                <a:lnTo>
                  <a:pt x="6704842" y="1734878"/>
                </a:lnTo>
                <a:lnTo>
                  <a:pt x="0" y="1734878"/>
                </a:lnTo>
                <a:lnTo>
                  <a:pt x="0" y="0"/>
                </a:lnTo>
                <a:close/>
              </a:path>
            </a:pathLst>
          </a:custGeom>
          <a:blipFill rotWithShape="1">
            <a:blip r:embed="rId5">
              <a:alphaModFix/>
            </a:blip>
            <a:stretch>
              <a:fillRect b="0" l="0" r="0" t="0"/>
            </a:stretch>
          </a:blipFill>
          <a:ln>
            <a:noFill/>
          </a:ln>
        </p:spPr>
      </p:sp>
      <p:sp>
        <p:nvSpPr>
          <p:cNvPr id="99" name="Google Shape;99;p14"/>
          <p:cNvSpPr txBox="1"/>
          <p:nvPr/>
        </p:nvSpPr>
        <p:spPr>
          <a:xfrm>
            <a:off x="7430148" y="6609607"/>
            <a:ext cx="3427703" cy="109001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6314" u="none" cap="none" strike="noStrike">
                <a:solidFill>
                  <a:srgbClr val="000000"/>
                </a:solidFill>
                <a:latin typeface="Dosis"/>
                <a:ea typeface="Dosis"/>
                <a:cs typeface="Dosis"/>
                <a:sym typeface="Dosis"/>
              </a:rPr>
              <a:t>FOR PRE-K</a:t>
            </a:r>
            <a:endParaRPr/>
          </a:p>
        </p:txBody>
      </p:sp>
      <p:grpSp>
        <p:nvGrpSpPr>
          <p:cNvPr id="100" name="Google Shape;100;p14"/>
          <p:cNvGrpSpPr/>
          <p:nvPr/>
        </p:nvGrpSpPr>
        <p:grpSpPr>
          <a:xfrm>
            <a:off x="5657700" y="3900176"/>
            <a:ext cx="6704879" cy="657273"/>
            <a:chOff x="0" y="-38100"/>
            <a:chExt cx="1565975" cy="153511"/>
          </a:xfrm>
        </p:grpSpPr>
        <p:sp>
          <p:nvSpPr>
            <p:cNvPr id="101" name="Google Shape;101;p14"/>
            <p:cNvSpPr/>
            <p:nvPr/>
          </p:nvSpPr>
          <p:spPr>
            <a:xfrm>
              <a:off x="0" y="0"/>
              <a:ext cx="1565975" cy="115411"/>
            </a:xfrm>
            <a:custGeom>
              <a:rect b="b" l="l" r="r" t="t"/>
              <a:pathLst>
                <a:path extrusionOk="0" h="115411" w="1565975">
                  <a:moveTo>
                    <a:pt x="19629" y="0"/>
                  </a:moveTo>
                  <a:lnTo>
                    <a:pt x="1546346" y="0"/>
                  </a:lnTo>
                  <a:cubicBezTo>
                    <a:pt x="1557187" y="0"/>
                    <a:pt x="1565975" y="8788"/>
                    <a:pt x="1565975" y="19629"/>
                  </a:cubicBezTo>
                  <a:lnTo>
                    <a:pt x="1565975" y="95781"/>
                  </a:lnTo>
                  <a:cubicBezTo>
                    <a:pt x="1565975" y="100987"/>
                    <a:pt x="1563907" y="105980"/>
                    <a:pt x="1560226" y="109661"/>
                  </a:cubicBezTo>
                  <a:cubicBezTo>
                    <a:pt x="1556545" y="113343"/>
                    <a:pt x="1551552" y="115411"/>
                    <a:pt x="1546346" y="115411"/>
                  </a:cubicBezTo>
                  <a:lnTo>
                    <a:pt x="19629" y="115411"/>
                  </a:lnTo>
                  <a:cubicBezTo>
                    <a:pt x="14423" y="115411"/>
                    <a:pt x="9431" y="113343"/>
                    <a:pt x="5749" y="109661"/>
                  </a:cubicBezTo>
                  <a:cubicBezTo>
                    <a:pt x="2068" y="105980"/>
                    <a:pt x="0" y="100987"/>
                    <a:pt x="0" y="95781"/>
                  </a:cubicBezTo>
                  <a:lnTo>
                    <a:pt x="0" y="19629"/>
                  </a:lnTo>
                  <a:cubicBezTo>
                    <a:pt x="0" y="14423"/>
                    <a:pt x="2068" y="9431"/>
                    <a:pt x="5749" y="5749"/>
                  </a:cubicBezTo>
                  <a:cubicBezTo>
                    <a:pt x="9431" y="2068"/>
                    <a:pt x="14423" y="0"/>
                    <a:pt x="196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txBox="1"/>
            <p:nvPr/>
          </p:nvSpPr>
          <p:spPr>
            <a:xfrm>
              <a:off x="0" y="-38100"/>
              <a:ext cx="1565975" cy="15351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3" name="Google Shape;103;p14"/>
          <p:cNvSpPr txBox="1"/>
          <p:nvPr/>
        </p:nvSpPr>
        <p:spPr>
          <a:xfrm>
            <a:off x="6340320" y="3082155"/>
            <a:ext cx="5607300" cy="1110900"/>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1" i="0" lang="en-US" sz="7217" u="none" cap="none" strike="noStrike">
                <a:solidFill>
                  <a:srgbClr val="3B647F"/>
                </a:solidFill>
                <a:latin typeface="Dosis"/>
                <a:ea typeface="Dosis"/>
                <a:cs typeface="Dosis"/>
                <a:sym typeface="Dosis"/>
              </a:rPr>
              <a:t>CREATE YOUR </a:t>
            </a:r>
            <a:endParaRPr b="1">
              <a:latin typeface="Dosis"/>
              <a:ea typeface="Dosis"/>
              <a:cs typeface="Dosis"/>
              <a:sym typeface="Dosis"/>
            </a:endParaRPr>
          </a:p>
        </p:txBody>
      </p:sp>
      <p:sp>
        <p:nvSpPr>
          <p:cNvPr id="104" name="Google Shape;104;p14"/>
          <p:cNvSpPr/>
          <p:nvPr/>
        </p:nvSpPr>
        <p:spPr>
          <a:xfrm>
            <a:off x="11686081" y="6576384"/>
            <a:ext cx="1721828" cy="1289806"/>
          </a:xfrm>
          <a:custGeom>
            <a:rect b="b" l="l" r="r" t="t"/>
            <a:pathLst>
              <a:path extrusionOk="0" h="1289806" w="1721828">
                <a:moveTo>
                  <a:pt x="0" y="0"/>
                </a:moveTo>
                <a:lnTo>
                  <a:pt x="1721828" y="0"/>
                </a:lnTo>
                <a:lnTo>
                  <a:pt x="1721828" y="1289806"/>
                </a:lnTo>
                <a:lnTo>
                  <a:pt x="0" y="1289806"/>
                </a:lnTo>
                <a:lnTo>
                  <a:pt x="0" y="0"/>
                </a:lnTo>
                <a:close/>
              </a:path>
            </a:pathLst>
          </a:custGeom>
          <a:blipFill rotWithShape="1">
            <a:blip r:embed="rId6">
              <a:alphaModFix/>
            </a:blip>
            <a:stretch>
              <a:fillRect b="0" l="0" r="0" t="0"/>
            </a:stretch>
          </a:blipFill>
          <a:ln>
            <a:noFill/>
          </a:ln>
        </p:spPr>
      </p:sp>
      <p:sp>
        <p:nvSpPr>
          <p:cNvPr id="105" name="Google Shape;105;p14"/>
          <p:cNvSpPr/>
          <p:nvPr/>
        </p:nvSpPr>
        <p:spPr>
          <a:xfrm flipH="1">
            <a:off x="4879645" y="6576384"/>
            <a:ext cx="1721828" cy="1289806"/>
          </a:xfrm>
          <a:custGeom>
            <a:rect b="b" l="l" r="r" t="t"/>
            <a:pathLst>
              <a:path extrusionOk="0" h="1289806" w="1721828">
                <a:moveTo>
                  <a:pt x="1721828" y="0"/>
                </a:moveTo>
                <a:lnTo>
                  <a:pt x="0" y="0"/>
                </a:lnTo>
                <a:lnTo>
                  <a:pt x="0" y="1289806"/>
                </a:lnTo>
                <a:lnTo>
                  <a:pt x="1721828" y="1289806"/>
                </a:lnTo>
                <a:lnTo>
                  <a:pt x="1721828" y="0"/>
                </a:lnTo>
                <a:close/>
              </a:path>
            </a:pathLst>
          </a:custGeom>
          <a:blipFill rotWithShape="1">
            <a:blip r:embed="rId6">
              <a:alphaModFix/>
            </a:blip>
            <a:stretch>
              <a:fillRect b="0" l="0" r="0" t="0"/>
            </a:stretch>
          </a:blipFill>
          <a:ln>
            <a:noFill/>
          </a:ln>
        </p:spPr>
      </p:sp>
      <p:sp>
        <p:nvSpPr>
          <p:cNvPr id="106" name="Google Shape;106;p14"/>
          <p:cNvSpPr txBox="1"/>
          <p:nvPr/>
        </p:nvSpPr>
        <p:spPr>
          <a:xfrm>
            <a:off x="3418345" y="4405919"/>
            <a:ext cx="11183400" cy="16518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i="0" lang="en-US" sz="10732" u="none" cap="none" strike="noStrike">
                <a:solidFill>
                  <a:srgbClr val="E73D27"/>
                </a:solidFill>
                <a:latin typeface="Dosis"/>
                <a:ea typeface="Dosis"/>
                <a:cs typeface="Dosis"/>
                <a:sym typeface="Dosis"/>
              </a:rPr>
              <a:t> VALENTINE'S CARD</a:t>
            </a:r>
            <a:endParaRPr b="1">
              <a:latin typeface="Dosis"/>
              <a:ea typeface="Dosis"/>
              <a:cs typeface="Dosis"/>
              <a:sym typeface="Dosi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EAFF"/>
        </a:solidFill>
      </p:bgPr>
    </p:bg>
    <p:spTree>
      <p:nvGrpSpPr>
        <p:cNvPr id="322" name="Shape 322"/>
        <p:cNvGrpSpPr/>
        <p:nvPr/>
      </p:nvGrpSpPr>
      <p:grpSpPr>
        <a:xfrm>
          <a:off x="0" y="0"/>
          <a:ext cx="0" cy="0"/>
          <a:chOff x="0" y="0"/>
          <a:chExt cx="0" cy="0"/>
        </a:xfrm>
      </p:grpSpPr>
      <p:sp>
        <p:nvSpPr>
          <p:cNvPr id="323" name="Google Shape;323;p23"/>
          <p:cNvSpPr txBox="1"/>
          <p:nvPr/>
        </p:nvSpPr>
        <p:spPr>
          <a:xfrm>
            <a:off x="690138" y="8821420"/>
            <a:ext cx="10447883" cy="907161"/>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6399" u="none" cap="none" strike="noStrike">
                <a:solidFill>
                  <a:srgbClr val="E73D27"/>
                </a:solidFill>
                <a:latin typeface="Dosis"/>
                <a:ea typeface="Dosis"/>
                <a:cs typeface="Dosis"/>
                <a:sym typeface="Dosis"/>
              </a:rPr>
              <a:t>EXAMPLE DESIGNS</a:t>
            </a:r>
            <a:endParaRPr/>
          </a:p>
        </p:txBody>
      </p:sp>
      <p:grpSp>
        <p:nvGrpSpPr>
          <p:cNvPr id="324" name="Google Shape;324;p23"/>
          <p:cNvGrpSpPr/>
          <p:nvPr/>
        </p:nvGrpSpPr>
        <p:grpSpPr>
          <a:xfrm>
            <a:off x="1755164" y="865572"/>
            <a:ext cx="7129186" cy="7265497"/>
            <a:chOff x="0" y="-38100"/>
            <a:chExt cx="1665084" cy="1696921"/>
          </a:xfrm>
        </p:grpSpPr>
        <p:sp>
          <p:nvSpPr>
            <p:cNvPr id="325" name="Google Shape;325;p23"/>
            <p:cNvSpPr/>
            <p:nvPr/>
          </p:nvSpPr>
          <p:spPr>
            <a:xfrm>
              <a:off x="0" y="0"/>
              <a:ext cx="1665084" cy="1658821"/>
            </a:xfrm>
            <a:custGeom>
              <a:rect b="b" l="l" r="r" t="t"/>
              <a:pathLst>
                <a:path extrusionOk="0" h="1658821" w="1665084">
                  <a:moveTo>
                    <a:pt x="55383" y="0"/>
                  </a:moveTo>
                  <a:lnTo>
                    <a:pt x="1609701" y="0"/>
                  </a:lnTo>
                  <a:cubicBezTo>
                    <a:pt x="1640288" y="0"/>
                    <a:pt x="1665084" y="24796"/>
                    <a:pt x="1665084" y="55383"/>
                  </a:cubicBezTo>
                  <a:lnTo>
                    <a:pt x="1665084" y="1603438"/>
                  </a:lnTo>
                  <a:cubicBezTo>
                    <a:pt x="1665084" y="1618126"/>
                    <a:pt x="1659249" y="1632213"/>
                    <a:pt x="1648863" y="1642600"/>
                  </a:cubicBezTo>
                  <a:cubicBezTo>
                    <a:pt x="1638477" y="1652986"/>
                    <a:pt x="1624390" y="1658821"/>
                    <a:pt x="1609701" y="1658821"/>
                  </a:cubicBezTo>
                  <a:lnTo>
                    <a:pt x="55383" y="1658821"/>
                  </a:lnTo>
                  <a:cubicBezTo>
                    <a:pt x="24796" y="1658821"/>
                    <a:pt x="0" y="1634025"/>
                    <a:pt x="0" y="1603438"/>
                  </a:cubicBezTo>
                  <a:lnTo>
                    <a:pt x="0" y="55383"/>
                  </a:lnTo>
                  <a:cubicBezTo>
                    <a:pt x="0" y="24796"/>
                    <a:pt x="24796" y="0"/>
                    <a:pt x="55383" y="0"/>
                  </a:cubicBezTo>
                  <a:close/>
                </a:path>
              </a:pathLst>
            </a:custGeom>
            <a:solidFill>
              <a:srgbClr val="FFFFFF"/>
            </a:solidFill>
            <a:ln cap="rnd" cmpd="sng" w="76200">
              <a:solidFill>
                <a:srgbClr val="E73D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3"/>
            <p:cNvSpPr txBox="1"/>
            <p:nvPr/>
          </p:nvSpPr>
          <p:spPr>
            <a:xfrm>
              <a:off x="0" y="-38100"/>
              <a:ext cx="1665084" cy="169692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7" name="Google Shape;327;p23"/>
          <p:cNvSpPr/>
          <p:nvPr/>
        </p:nvSpPr>
        <p:spPr>
          <a:xfrm>
            <a:off x="1958273" y="1546145"/>
            <a:ext cx="6722969" cy="6067480"/>
          </a:xfrm>
          <a:custGeom>
            <a:rect b="b" l="l" r="r" t="t"/>
            <a:pathLst>
              <a:path extrusionOk="0" h="6067480" w="6722969">
                <a:moveTo>
                  <a:pt x="0" y="0"/>
                </a:moveTo>
                <a:lnTo>
                  <a:pt x="6722969" y="0"/>
                </a:lnTo>
                <a:lnTo>
                  <a:pt x="6722969" y="6067479"/>
                </a:lnTo>
                <a:lnTo>
                  <a:pt x="0" y="6067479"/>
                </a:lnTo>
                <a:lnTo>
                  <a:pt x="0" y="0"/>
                </a:lnTo>
                <a:close/>
              </a:path>
            </a:pathLst>
          </a:custGeom>
          <a:blipFill rotWithShape="1">
            <a:blip r:embed="rId3">
              <a:alphaModFix/>
            </a:blip>
            <a:stretch>
              <a:fillRect b="0" l="0" r="0" t="0"/>
            </a:stretch>
          </a:blipFill>
          <a:ln>
            <a:noFill/>
          </a:ln>
        </p:spPr>
      </p:sp>
      <p:sp>
        <p:nvSpPr>
          <p:cNvPr id="328" name="Google Shape;328;p23"/>
          <p:cNvSpPr txBox="1"/>
          <p:nvPr/>
        </p:nvSpPr>
        <p:spPr>
          <a:xfrm>
            <a:off x="3350695" y="3906658"/>
            <a:ext cx="3938125" cy="673227"/>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4800" u="none" cap="none" strike="noStrike">
                <a:solidFill>
                  <a:srgbClr val="E73D27"/>
                </a:solidFill>
                <a:latin typeface="Dosis"/>
                <a:ea typeface="Dosis"/>
                <a:cs typeface="Dosis"/>
                <a:sym typeface="Dosis"/>
              </a:rPr>
              <a:t>I LOVE YOU!</a:t>
            </a:r>
            <a:endParaRPr/>
          </a:p>
        </p:txBody>
      </p:sp>
      <p:sp>
        <p:nvSpPr>
          <p:cNvPr id="329" name="Google Shape;329;p23"/>
          <p:cNvSpPr txBox="1"/>
          <p:nvPr/>
        </p:nvSpPr>
        <p:spPr>
          <a:xfrm>
            <a:off x="3350695" y="4806887"/>
            <a:ext cx="3938125" cy="45834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3200" u="none" cap="none" strike="noStrike">
                <a:solidFill>
                  <a:srgbClr val="000000"/>
                </a:solidFill>
                <a:latin typeface="Dosis"/>
                <a:ea typeface="Dosis"/>
                <a:cs typeface="Dosis"/>
                <a:sym typeface="Dosis"/>
              </a:rPr>
              <a:t>FROM: BILLIE</a:t>
            </a:r>
            <a:endParaRPr/>
          </a:p>
        </p:txBody>
      </p:sp>
      <p:grpSp>
        <p:nvGrpSpPr>
          <p:cNvPr id="330" name="Google Shape;330;p23"/>
          <p:cNvGrpSpPr/>
          <p:nvPr/>
        </p:nvGrpSpPr>
        <p:grpSpPr>
          <a:xfrm>
            <a:off x="9403650" y="865572"/>
            <a:ext cx="7129186" cy="7265497"/>
            <a:chOff x="0" y="-38100"/>
            <a:chExt cx="1665084" cy="1696921"/>
          </a:xfrm>
        </p:grpSpPr>
        <p:sp>
          <p:nvSpPr>
            <p:cNvPr id="331" name="Google Shape;331;p23"/>
            <p:cNvSpPr/>
            <p:nvPr/>
          </p:nvSpPr>
          <p:spPr>
            <a:xfrm>
              <a:off x="0" y="0"/>
              <a:ext cx="1665084" cy="1658821"/>
            </a:xfrm>
            <a:custGeom>
              <a:rect b="b" l="l" r="r" t="t"/>
              <a:pathLst>
                <a:path extrusionOk="0" h="1658821" w="1665084">
                  <a:moveTo>
                    <a:pt x="55383" y="0"/>
                  </a:moveTo>
                  <a:lnTo>
                    <a:pt x="1609701" y="0"/>
                  </a:lnTo>
                  <a:cubicBezTo>
                    <a:pt x="1640288" y="0"/>
                    <a:pt x="1665084" y="24796"/>
                    <a:pt x="1665084" y="55383"/>
                  </a:cubicBezTo>
                  <a:lnTo>
                    <a:pt x="1665084" y="1603438"/>
                  </a:lnTo>
                  <a:cubicBezTo>
                    <a:pt x="1665084" y="1618126"/>
                    <a:pt x="1659249" y="1632213"/>
                    <a:pt x="1648863" y="1642600"/>
                  </a:cubicBezTo>
                  <a:cubicBezTo>
                    <a:pt x="1638477" y="1652986"/>
                    <a:pt x="1624390" y="1658821"/>
                    <a:pt x="1609701" y="1658821"/>
                  </a:cubicBezTo>
                  <a:lnTo>
                    <a:pt x="55383" y="1658821"/>
                  </a:lnTo>
                  <a:cubicBezTo>
                    <a:pt x="24796" y="1658821"/>
                    <a:pt x="0" y="1634025"/>
                    <a:pt x="0" y="1603438"/>
                  </a:cubicBezTo>
                  <a:lnTo>
                    <a:pt x="0" y="55383"/>
                  </a:lnTo>
                  <a:cubicBezTo>
                    <a:pt x="0" y="24796"/>
                    <a:pt x="24796" y="0"/>
                    <a:pt x="55383" y="0"/>
                  </a:cubicBezTo>
                  <a:close/>
                </a:path>
              </a:pathLst>
            </a:custGeom>
            <a:solidFill>
              <a:srgbClr val="FFFFFF"/>
            </a:solidFill>
            <a:ln cap="rnd" cmpd="sng" w="76200">
              <a:solidFill>
                <a:srgbClr val="E73D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3"/>
            <p:cNvSpPr txBox="1"/>
            <p:nvPr/>
          </p:nvSpPr>
          <p:spPr>
            <a:xfrm>
              <a:off x="0" y="-38100"/>
              <a:ext cx="1665084" cy="169692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3" name="Google Shape;333;p23"/>
          <p:cNvSpPr/>
          <p:nvPr/>
        </p:nvSpPr>
        <p:spPr>
          <a:xfrm>
            <a:off x="9726061" y="2520478"/>
            <a:ext cx="3250118" cy="4118814"/>
          </a:xfrm>
          <a:custGeom>
            <a:rect b="b" l="l" r="r" t="t"/>
            <a:pathLst>
              <a:path extrusionOk="0" h="4118814" w="3250118">
                <a:moveTo>
                  <a:pt x="0" y="0"/>
                </a:moveTo>
                <a:lnTo>
                  <a:pt x="3250119" y="0"/>
                </a:lnTo>
                <a:lnTo>
                  <a:pt x="3250119" y="4118813"/>
                </a:lnTo>
                <a:lnTo>
                  <a:pt x="0" y="4118813"/>
                </a:lnTo>
                <a:lnTo>
                  <a:pt x="0" y="0"/>
                </a:lnTo>
                <a:close/>
              </a:path>
            </a:pathLst>
          </a:custGeom>
          <a:blipFill rotWithShape="1">
            <a:blip r:embed="rId4">
              <a:alphaModFix/>
            </a:blip>
            <a:stretch>
              <a:fillRect b="0" l="0" r="0" t="0"/>
            </a:stretch>
          </a:blipFill>
          <a:ln>
            <a:noFill/>
          </a:ln>
        </p:spPr>
      </p:sp>
      <p:sp>
        <p:nvSpPr>
          <p:cNvPr id="334" name="Google Shape;334;p23"/>
          <p:cNvSpPr/>
          <p:nvPr/>
        </p:nvSpPr>
        <p:spPr>
          <a:xfrm>
            <a:off x="11534737" y="1286685"/>
            <a:ext cx="2882884" cy="518919"/>
          </a:xfrm>
          <a:custGeom>
            <a:rect b="b" l="l" r="r" t="t"/>
            <a:pathLst>
              <a:path extrusionOk="0" h="518919" w="2882884">
                <a:moveTo>
                  <a:pt x="0" y="0"/>
                </a:moveTo>
                <a:lnTo>
                  <a:pt x="2882885" y="0"/>
                </a:lnTo>
                <a:lnTo>
                  <a:pt x="2882885" y="518919"/>
                </a:lnTo>
                <a:lnTo>
                  <a:pt x="0" y="518919"/>
                </a:lnTo>
                <a:lnTo>
                  <a:pt x="0" y="0"/>
                </a:lnTo>
                <a:close/>
              </a:path>
            </a:pathLst>
          </a:custGeom>
          <a:blipFill rotWithShape="1">
            <a:blip r:embed="rId5">
              <a:alphaModFix/>
            </a:blip>
            <a:stretch>
              <a:fillRect b="0" l="0" r="0" t="0"/>
            </a:stretch>
          </a:blipFill>
          <a:ln>
            <a:noFill/>
          </a:ln>
        </p:spPr>
      </p:sp>
      <p:sp>
        <p:nvSpPr>
          <p:cNvPr id="335" name="Google Shape;335;p23"/>
          <p:cNvSpPr/>
          <p:nvPr/>
        </p:nvSpPr>
        <p:spPr>
          <a:xfrm flipH="1" rot="10800000">
            <a:off x="11534737" y="7354165"/>
            <a:ext cx="2882884" cy="518919"/>
          </a:xfrm>
          <a:custGeom>
            <a:rect b="b" l="l" r="r" t="t"/>
            <a:pathLst>
              <a:path extrusionOk="0" h="518919" w="2882884">
                <a:moveTo>
                  <a:pt x="0" y="518919"/>
                </a:moveTo>
                <a:lnTo>
                  <a:pt x="2882885" y="518919"/>
                </a:lnTo>
                <a:lnTo>
                  <a:pt x="2882885" y="0"/>
                </a:lnTo>
                <a:lnTo>
                  <a:pt x="0" y="0"/>
                </a:lnTo>
                <a:lnTo>
                  <a:pt x="0" y="518919"/>
                </a:lnTo>
                <a:close/>
              </a:path>
            </a:pathLst>
          </a:custGeom>
          <a:blipFill rotWithShape="1">
            <a:blip r:embed="rId5">
              <a:alphaModFix/>
            </a:blip>
            <a:stretch>
              <a:fillRect b="0" l="0" r="0" t="0"/>
            </a:stretch>
          </a:blipFill>
          <a:ln>
            <a:noFill/>
          </a:ln>
        </p:spPr>
      </p:sp>
      <p:sp>
        <p:nvSpPr>
          <p:cNvPr id="336" name="Google Shape;336;p23"/>
          <p:cNvSpPr txBox="1"/>
          <p:nvPr/>
        </p:nvSpPr>
        <p:spPr>
          <a:xfrm>
            <a:off x="13376325" y="3497654"/>
            <a:ext cx="2444544" cy="1474089"/>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None/>
            </a:pPr>
            <a:r>
              <a:rPr b="1" i="0" lang="en-US" sz="3600" u="none" cap="none" strike="noStrike">
                <a:solidFill>
                  <a:srgbClr val="E73D27"/>
                </a:solidFill>
                <a:latin typeface="Dosis"/>
                <a:ea typeface="Dosis"/>
                <a:cs typeface="Dosis"/>
                <a:sym typeface="Dosis"/>
              </a:rPr>
              <a:t>Write Your message here...</a:t>
            </a:r>
            <a:endParaRPr/>
          </a:p>
        </p:txBody>
      </p:sp>
      <p:sp>
        <p:nvSpPr>
          <p:cNvPr id="337" name="Google Shape;337;p23"/>
          <p:cNvSpPr txBox="1"/>
          <p:nvPr/>
        </p:nvSpPr>
        <p:spPr>
          <a:xfrm>
            <a:off x="13376325" y="5305118"/>
            <a:ext cx="2444544" cy="395097"/>
          </a:xfrm>
          <a:prstGeom prst="rect">
            <a:avLst/>
          </a:prstGeom>
          <a:noFill/>
          <a:ln>
            <a:noFill/>
          </a:ln>
        </p:spPr>
        <p:txBody>
          <a:bodyPr anchorCtr="0" anchor="t" bIns="0" lIns="0" spcFirstLastPara="1" rIns="0" wrap="square" tIns="0">
            <a:spAutoFit/>
          </a:bodyPr>
          <a:lstStyle/>
          <a:p>
            <a:pPr indent="0" lvl="0" marL="0" marR="0" rtl="0" algn="l">
              <a:lnSpc>
                <a:spcPct val="108002"/>
              </a:lnSpc>
              <a:spcBef>
                <a:spcPts val="0"/>
              </a:spcBef>
              <a:spcAft>
                <a:spcPts val="0"/>
              </a:spcAft>
              <a:buNone/>
            </a:pPr>
            <a:r>
              <a:rPr b="0" i="0" lang="en-US" sz="2799" u="none" cap="none" strike="noStrike">
                <a:solidFill>
                  <a:srgbClr val="000000"/>
                </a:solidFill>
                <a:latin typeface="Dosis"/>
                <a:ea typeface="Dosis"/>
                <a:cs typeface="Dosis"/>
                <a:sym typeface="Dosis"/>
              </a:rPr>
              <a:t>FROM: BILLIE</a:t>
            </a:r>
            <a:endParaRPr/>
          </a:p>
        </p:txBody>
      </p:sp>
      <p:sp>
        <p:nvSpPr>
          <p:cNvPr id="338" name="Google Shape;338;p23"/>
          <p:cNvSpPr/>
          <p:nvPr/>
        </p:nvSpPr>
        <p:spPr>
          <a:xfrm>
            <a:off x="9726061" y="6353654"/>
            <a:ext cx="1625059" cy="1519430"/>
          </a:xfrm>
          <a:custGeom>
            <a:rect b="b" l="l" r="r" t="t"/>
            <a:pathLst>
              <a:path extrusionOk="0" h="1519430" w="1625059">
                <a:moveTo>
                  <a:pt x="0" y="0"/>
                </a:moveTo>
                <a:lnTo>
                  <a:pt x="1625060" y="0"/>
                </a:lnTo>
                <a:lnTo>
                  <a:pt x="1625060" y="1519430"/>
                </a:lnTo>
                <a:lnTo>
                  <a:pt x="0" y="1519430"/>
                </a:lnTo>
                <a:lnTo>
                  <a:pt x="0" y="0"/>
                </a:lnTo>
                <a:close/>
              </a:path>
            </a:pathLst>
          </a:custGeom>
          <a:blipFill rotWithShape="1">
            <a:blip r:embed="rId6">
              <a:alphaModFix/>
            </a:blip>
            <a:stretch>
              <a:fillRect b="0" l="0" r="0" t="0"/>
            </a:stretch>
          </a:blipFill>
          <a:ln>
            <a:noFill/>
          </a:ln>
        </p:spPr>
      </p:sp>
      <p:sp>
        <p:nvSpPr>
          <p:cNvPr id="339" name="Google Shape;339;p23"/>
          <p:cNvSpPr/>
          <p:nvPr/>
        </p:nvSpPr>
        <p:spPr>
          <a:xfrm flipH="1">
            <a:off x="14598597" y="6353654"/>
            <a:ext cx="1625059" cy="1519430"/>
          </a:xfrm>
          <a:custGeom>
            <a:rect b="b" l="l" r="r" t="t"/>
            <a:pathLst>
              <a:path extrusionOk="0" h="1519430" w="1625059">
                <a:moveTo>
                  <a:pt x="1625059" y="0"/>
                </a:moveTo>
                <a:lnTo>
                  <a:pt x="0" y="0"/>
                </a:lnTo>
                <a:lnTo>
                  <a:pt x="0" y="1519430"/>
                </a:lnTo>
                <a:lnTo>
                  <a:pt x="1625059" y="1519430"/>
                </a:lnTo>
                <a:lnTo>
                  <a:pt x="1625059" y="0"/>
                </a:lnTo>
                <a:close/>
              </a:path>
            </a:pathLst>
          </a:custGeom>
          <a:blipFill rotWithShape="1">
            <a:blip r:embed="rId6">
              <a:alphaModFix/>
            </a:blip>
            <a:stretch>
              <a:fillRect b="0" l="0" r="0" t="0"/>
            </a:stretch>
          </a:blipFill>
          <a:ln>
            <a:noFill/>
          </a:ln>
        </p:spPr>
      </p:sp>
      <p:sp>
        <p:nvSpPr>
          <p:cNvPr id="340" name="Google Shape;340;p23"/>
          <p:cNvSpPr/>
          <p:nvPr/>
        </p:nvSpPr>
        <p:spPr>
          <a:xfrm flipH="1" rot="10800000">
            <a:off x="9727382" y="1286685"/>
            <a:ext cx="1625059" cy="1519430"/>
          </a:xfrm>
          <a:custGeom>
            <a:rect b="b" l="l" r="r" t="t"/>
            <a:pathLst>
              <a:path extrusionOk="0" h="1519430" w="1625059">
                <a:moveTo>
                  <a:pt x="0" y="1519430"/>
                </a:moveTo>
                <a:lnTo>
                  <a:pt x="1625060" y="1519430"/>
                </a:lnTo>
                <a:lnTo>
                  <a:pt x="1625060" y="0"/>
                </a:lnTo>
                <a:lnTo>
                  <a:pt x="0" y="0"/>
                </a:lnTo>
                <a:lnTo>
                  <a:pt x="0" y="1519430"/>
                </a:lnTo>
                <a:close/>
              </a:path>
            </a:pathLst>
          </a:custGeom>
          <a:blipFill rotWithShape="1">
            <a:blip r:embed="rId6">
              <a:alphaModFix/>
            </a:blip>
            <a:stretch>
              <a:fillRect b="0" l="0" r="0" t="0"/>
            </a:stretch>
          </a:blipFill>
          <a:ln>
            <a:noFill/>
          </a:ln>
        </p:spPr>
      </p:sp>
      <p:sp>
        <p:nvSpPr>
          <p:cNvPr id="341" name="Google Shape;341;p23"/>
          <p:cNvSpPr/>
          <p:nvPr/>
        </p:nvSpPr>
        <p:spPr>
          <a:xfrm rot="10800000">
            <a:off x="14599918" y="1286685"/>
            <a:ext cx="1625059" cy="1519430"/>
          </a:xfrm>
          <a:custGeom>
            <a:rect b="b" l="l" r="r" t="t"/>
            <a:pathLst>
              <a:path extrusionOk="0" h="1519430" w="1625059">
                <a:moveTo>
                  <a:pt x="1625059" y="1519430"/>
                </a:moveTo>
                <a:lnTo>
                  <a:pt x="0" y="1519430"/>
                </a:lnTo>
                <a:lnTo>
                  <a:pt x="0" y="0"/>
                </a:lnTo>
                <a:lnTo>
                  <a:pt x="1625059" y="0"/>
                </a:lnTo>
                <a:lnTo>
                  <a:pt x="1625059" y="1519430"/>
                </a:lnTo>
                <a:close/>
              </a:path>
            </a:pathLst>
          </a:custGeom>
          <a:blipFill rotWithShape="1">
            <a:blip r:embed="rId6">
              <a:alphaModFix/>
            </a:blip>
            <a:stretch>
              <a:fillRect b="0" l="0" r="0" t="0"/>
            </a:stretch>
          </a:blipFill>
          <a:ln>
            <a:noFill/>
          </a:ln>
        </p:spPr>
      </p:sp>
      <p:sp>
        <p:nvSpPr>
          <p:cNvPr id="342" name="Google Shape;342;p23"/>
          <p:cNvSpPr txBox="1"/>
          <p:nvPr/>
        </p:nvSpPr>
        <p:spPr>
          <a:xfrm>
            <a:off x="10115616" y="8716645"/>
            <a:ext cx="64173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00000"/>
                </a:solidFill>
                <a:latin typeface="Dosis"/>
                <a:ea typeface="Dosis"/>
                <a:cs typeface="Dosis"/>
                <a:sym typeface="Dosis"/>
              </a:rPr>
              <a:t>Creating a Unique Valentine's Card: Rearrange the Elements!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EAFF"/>
        </a:solidFill>
      </p:bgPr>
    </p:bg>
    <p:spTree>
      <p:nvGrpSpPr>
        <p:cNvPr id="346" name="Shape 346"/>
        <p:cNvGrpSpPr/>
        <p:nvPr/>
      </p:nvGrpSpPr>
      <p:grpSpPr>
        <a:xfrm>
          <a:off x="0" y="0"/>
          <a:ext cx="0" cy="0"/>
          <a:chOff x="0" y="0"/>
          <a:chExt cx="0" cy="0"/>
        </a:xfrm>
      </p:grpSpPr>
      <p:sp>
        <p:nvSpPr>
          <p:cNvPr id="347" name="Google Shape;347;p24"/>
          <p:cNvSpPr txBox="1"/>
          <p:nvPr/>
        </p:nvSpPr>
        <p:spPr>
          <a:xfrm>
            <a:off x="662350" y="3216387"/>
            <a:ext cx="3684498" cy="1783461"/>
          </a:xfrm>
          <a:prstGeom prst="rect">
            <a:avLst/>
          </a:prstGeom>
          <a:noFill/>
          <a:ln>
            <a:noFill/>
          </a:ln>
        </p:spPr>
        <p:txBody>
          <a:bodyPr anchorCtr="0" anchor="t" bIns="0" lIns="0" spcFirstLastPara="1" rIns="0" wrap="square" tIns="0">
            <a:spAutoFit/>
          </a:bodyPr>
          <a:lstStyle/>
          <a:p>
            <a:pPr indent="0" lvl="0" marL="0" marR="0" rtl="0" algn="l">
              <a:lnSpc>
                <a:spcPct val="108001"/>
              </a:lnSpc>
              <a:spcBef>
                <a:spcPts val="0"/>
              </a:spcBef>
              <a:spcAft>
                <a:spcPts val="0"/>
              </a:spcAft>
              <a:buNone/>
            </a:pPr>
            <a:r>
              <a:rPr b="1" i="0" lang="en-US" sz="6399" u="none" cap="none" strike="noStrike">
                <a:solidFill>
                  <a:srgbClr val="E73D27"/>
                </a:solidFill>
                <a:latin typeface="Dosis"/>
                <a:ea typeface="Dosis"/>
                <a:cs typeface="Dosis"/>
                <a:sym typeface="Dosis"/>
              </a:rPr>
              <a:t>EXAMPLE DESIGNS</a:t>
            </a:r>
            <a:endParaRPr/>
          </a:p>
        </p:txBody>
      </p:sp>
      <p:grpSp>
        <p:nvGrpSpPr>
          <p:cNvPr id="348" name="Google Shape;348;p24"/>
          <p:cNvGrpSpPr/>
          <p:nvPr/>
        </p:nvGrpSpPr>
        <p:grpSpPr>
          <a:xfrm>
            <a:off x="4601422" y="527403"/>
            <a:ext cx="6509209" cy="8730897"/>
            <a:chOff x="0" y="-38100"/>
            <a:chExt cx="1520283" cy="2039178"/>
          </a:xfrm>
        </p:grpSpPr>
        <p:sp>
          <p:nvSpPr>
            <p:cNvPr id="349" name="Google Shape;349;p24"/>
            <p:cNvSpPr/>
            <p:nvPr/>
          </p:nvSpPr>
          <p:spPr>
            <a:xfrm>
              <a:off x="0" y="0"/>
              <a:ext cx="1520283" cy="2001078"/>
            </a:xfrm>
            <a:custGeom>
              <a:rect b="b" l="l" r="r" t="t"/>
              <a:pathLst>
                <a:path extrusionOk="0" h="2001078" w="1520283">
                  <a:moveTo>
                    <a:pt x="60658" y="0"/>
                  </a:moveTo>
                  <a:lnTo>
                    <a:pt x="1459625" y="0"/>
                  </a:lnTo>
                  <a:cubicBezTo>
                    <a:pt x="1475713" y="0"/>
                    <a:pt x="1491141" y="6391"/>
                    <a:pt x="1502517" y="17766"/>
                  </a:cubicBezTo>
                  <a:cubicBezTo>
                    <a:pt x="1513892" y="29142"/>
                    <a:pt x="1520283" y="44571"/>
                    <a:pt x="1520283" y="60658"/>
                  </a:cubicBezTo>
                  <a:lnTo>
                    <a:pt x="1520283" y="1940420"/>
                  </a:lnTo>
                  <a:cubicBezTo>
                    <a:pt x="1520283" y="1956508"/>
                    <a:pt x="1513892" y="1971936"/>
                    <a:pt x="1502517" y="1983312"/>
                  </a:cubicBezTo>
                  <a:cubicBezTo>
                    <a:pt x="1491141" y="1994688"/>
                    <a:pt x="1475713" y="2001078"/>
                    <a:pt x="1459625" y="2001078"/>
                  </a:cubicBezTo>
                  <a:lnTo>
                    <a:pt x="60658" y="2001078"/>
                  </a:lnTo>
                  <a:cubicBezTo>
                    <a:pt x="44571" y="2001078"/>
                    <a:pt x="29142" y="1994688"/>
                    <a:pt x="17766" y="1983312"/>
                  </a:cubicBezTo>
                  <a:cubicBezTo>
                    <a:pt x="6391" y="1971936"/>
                    <a:pt x="0" y="1956508"/>
                    <a:pt x="0" y="1940420"/>
                  </a:cubicBezTo>
                  <a:lnTo>
                    <a:pt x="0" y="60658"/>
                  </a:lnTo>
                  <a:cubicBezTo>
                    <a:pt x="0" y="44571"/>
                    <a:pt x="6391" y="29142"/>
                    <a:pt x="17766" y="17766"/>
                  </a:cubicBezTo>
                  <a:cubicBezTo>
                    <a:pt x="29142" y="6391"/>
                    <a:pt x="44571" y="0"/>
                    <a:pt x="60658" y="0"/>
                  </a:cubicBezTo>
                  <a:close/>
                </a:path>
              </a:pathLst>
            </a:custGeom>
            <a:solidFill>
              <a:srgbClr val="FFFFFF"/>
            </a:solidFill>
            <a:ln cap="rnd" cmpd="sng" w="76200">
              <a:solidFill>
                <a:srgbClr val="E73D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4"/>
            <p:cNvSpPr txBox="1"/>
            <p:nvPr/>
          </p:nvSpPr>
          <p:spPr>
            <a:xfrm>
              <a:off x="0" y="-38100"/>
              <a:ext cx="1520283" cy="203917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1" name="Google Shape;351;p24"/>
          <p:cNvSpPr/>
          <p:nvPr/>
        </p:nvSpPr>
        <p:spPr>
          <a:xfrm>
            <a:off x="4956986" y="1321387"/>
            <a:ext cx="5798082" cy="7225024"/>
          </a:xfrm>
          <a:custGeom>
            <a:rect b="b" l="l" r="r" t="t"/>
            <a:pathLst>
              <a:path extrusionOk="0" h="7225024" w="5798082">
                <a:moveTo>
                  <a:pt x="0" y="0"/>
                </a:moveTo>
                <a:lnTo>
                  <a:pt x="5798082" y="0"/>
                </a:lnTo>
                <a:lnTo>
                  <a:pt x="5798082" y="7225025"/>
                </a:lnTo>
                <a:lnTo>
                  <a:pt x="0" y="7225025"/>
                </a:lnTo>
                <a:lnTo>
                  <a:pt x="0" y="0"/>
                </a:lnTo>
                <a:close/>
              </a:path>
            </a:pathLst>
          </a:custGeom>
          <a:blipFill rotWithShape="1">
            <a:blip r:embed="rId3">
              <a:alphaModFix/>
            </a:blip>
            <a:stretch>
              <a:fillRect b="0" l="0" r="0" t="0"/>
            </a:stretch>
          </a:blipFill>
          <a:ln>
            <a:noFill/>
          </a:ln>
        </p:spPr>
      </p:sp>
      <p:sp>
        <p:nvSpPr>
          <p:cNvPr id="352" name="Google Shape;352;p24"/>
          <p:cNvSpPr/>
          <p:nvPr/>
        </p:nvSpPr>
        <p:spPr>
          <a:xfrm rot="-2006215">
            <a:off x="4812055" y="6464386"/>
            <a:ext cx="2259655" cy="2367257"/>
          </a:xfrm>
          <a:custGeom>
            <a:rect b="b" l="l" r="r" t="t"/>
            <a:pathLst>
              <a:path extrusionOk="0" h="2367257" w="2259655">
                <a:moveTo>
                  <a:pt x="0" y="0"/>
                </a:moveTo>
                <a:lnTo>
                  <a:pt x="2259655" y="0"/>
                </a:lnTo>
                <a:lnTo>
                  <a:pt x="2259655" y="2367257"/>
                </a:lnTo>
                <a:lnTo>
                  <a:pt x="0" y="2367257"/>
                </a:lnTo>
                <a:lnTo>
                  <a:pt x="0" y="0"/>
                </a:lnTo>
                <a:close/>
              </a:path>
            </a:pathLst>
          </a:custGeom>
          <a:blipFill rotWithShape="1">
            <a:blip r:embed="rId4">
              <a:alphaModFix/>
            </a:blip>
            <a:stretch>
              <a:fillRect b="0" l="0" r="0" t="0"/>
            </a:stretch>
          </a:blipFill>
          <a:ln>
            <a:noFill/>
          </a:ln>
        </p:spPr>
      </p:sp>
      <p:sp>
        <p:nvSpPr>
          <p:cNvPr id="353" name="Google Shape;353;p24"/>
          <p:cNvSpPr/>
          <p:nvPr/>
        </p:nvSpPr>
        <p:spPr>
          <a:xfrm>
            <a:off x="8707753" y="1928808"/>
            <a:ext cx="2047315" cy="1496401"/>
          </a:xfrm>
          <a:custGeom>
            <a:rect b="b" l="l" r="r" t="t"/>
            <a:pathLst>
              <a:path extrusionOk="0" h="1496401" w="2047315">
                <a:moveTo>
                  <a:pt x="0" y="0"/>
                </a:moveTo>
                <a:lnTo>
                  <a:pt x="2047315" y="0"/>
                </a:lnTo>
                <a:lnTo>
                  <a:pt x="2047315" y="1496400"/>
                </a:lnTo>
                <a:lnTo>
                  <a:pt x="0" y="1496400"/>
                </a:lnTo>
                <a:lnTo>
                  <a:pt x="0" y="0"/>
                </a:lnTo>
                <a:close/>
              </a:path>
            </a:pathLst>
          </a:custGeom>
          <a:blipFill rotWithShape="1">
            <a:blip r:embed="rId5">
              <a:alphaModFix/>
            </a:blip>
            <a:stretch>
              <a:fillRect b="0" l="0" r="0" t="0"/>
            </a:stretch>
          </a:blipFill>
          <a:ln>
            <a:noFill/>
          </a:ln>
        </p:spPr>
      </p:sp>
      <p:sp>
        <p:nvSpPr>
          <p:cNvPr id="354" name="Google Shape;354;p24"/>
          <p:cNvSpPr txBox="1"/>
          <p:nvPr/>
        </p:nvSpPr>
        <p:spPr>
          <a:xfrm>
            <a:off x="5886964" y="4323704"/>
            <a:ext cx="3938125" cy="673227"/>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4800" u="none" cap="none" strike="noStrike">
                <a:solidFill>
                  <a:srgbClr val="E73D27"/>
                </a:solidFill>
                <a:latin typeface="Dosis"/>
                <a:ea typeface="Dosis"/>
                <a:cs typeface="Dosis"/>
                <a:sym typeface="Dosis"/>
              </a:rPr>
              <a:t>I LOVE YOU!</a:t>
            </a:r>
            <a:endParaRPr/>
          </a:p>
        </p:txBody>
      </p:sp>
      <p:sp>
        <p:nvSpPr>
          <p:cNvPr id="355" name="Google Shape;355;p24"/>
          <p:cNvSpPr txBox="1"/>
          <p:nvPr/>
        </p:nvSpPr>
        <p:spPr>
          <a:xfrm>
            <a:off x="5886964" y="5223933"/>
            <a:ext cx="3938125" cy="45834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3200" u="none" cap="none" strike="noStrike">
                <a:solidFill>
                  <a:srgbClr val="000000"/>
                </a:solidFill>
                <a:latin typeface="Dosis"/>
                <a:ea typeface="Dosis"/>
                <a:cs typeface="Dosis"/>
                <a:sym typeface="Dosis"/>
              </a:rPr>
              <a:t>FROM: BILLIE</a:t>
            </a:r>
            <a:endParaRPr/>
          </a:p>
        </p:txBody>
      </p:sp>
      <p:grpSp>
        <p:nvGrpSpPr>
          <p:cNvPr id="356" name="Google Shape;356;p24"/>
          <p:cNvGrpSpPr/>
          <p:nvPr/>
        </p:nvGrpSpPr>
        <p:grpSpPr>
          <a:xfrm>
            <a:off x="11367806" y="549919"/>
            <a:ext cx="6509209" cy="8730897"/>
            <a:chOff x="0" y="-38100"/>
            <a:chExt cx="1520283" cy="2039178"/>
          </a:xfrm>
        </p:grpSpPr>
        <p:sp>
          <p:nvSpPr>
            <p:cNvPr id="357" name="Google Shape;357;p24"/>
            <p:cNvSpPr/>
            <p:nvPr/>
          </p:nvSpPr>
          <p:spPr>
            <a:xfrm>
              <a:off x="0" y="0"/>
              <a:ext cx="1520283" cy="2001078"/>
            </a:xfrm>
            <a:custGeom>
              <a:rect b="b" l="l" r="r" t="t"/>
              <a:pathLst>
                <a:path extrusionOk="0" h="2001078" w="1520283">
                  <a:moveTo>
                    <a:pt x="60658" y="0"/>
                  </a:moveTo>
                  <a:lnTo>
                    <a:pt x="1459625" y="0"/>
                  </a:lnTo>
                  <a:cubicBezTo>
                    <a:pt x="1475713" y="0"/>
                    <a:pt x="1491141" y="6391"/>
                    <a:pt x="1502517" y="17766"/>
                  </a:cubicBezTo>
                  <a:cubicBezTo>
                    <a:pt x="1513892" y="29142"/>
                    <a:pt x="1520283" y="44571"/>
                    <a:pt x="1520283" y="60658"/>
                  </a:cubicBezTo>
                  <a:lnTo>
                    <a:pt x="1520283" y="1940420"/>
                  </a:lnTo>
                  <a:cubicBezTo>
                    <a:pt x="1520283" y="1956508"/>
                    <a:pt x="1513892" y="1971936"/>
                    <a:pt x="1502517" y="1983312"/>
                  </a:cubicBezTo>
                  <a:cubicBezTo>
                    <a:pt x="1491141" y="1994688"/>
                    <a:pt x="1475713" y="2001078"/>
                    <a:pt x="1459625" y="2001078"/>
                  </a:cubicBezTo>
                  <a:lnTo>
                    <a:pt x="60658" y="2001078"/>
                  </a:lnTo>
                  <a:cubicBezTo>
                    <a:pt x="44571" y="2001078"/>
                    <a:pt x="29142" y="1994688"/>
                    <a:pt x="17766" y="1983312"/>
                  </a:cubicBezTo>
                  <a:cubicBezTo>
                    <a:pt x="6391" y="1971936"/>
                    <a:pt x="0" y="1956508"/>
                    <a:pt x="0" y="1940420"/>
                  </a:cubicBezTo>
                  <a:lnTo>
                    <a:pt x="0" y="60658"/>
                  </a:lnTo>
                  <a:cubicBezTo>
                    <a:pt x="0" y="44571"/>
                    <a:pt x="6391" y="29142"/>
                    <a:pt x="17766" y="17766"/>
                  </a:cubicBezTo>
                  <a:cubicBezTo>
                    <a:pt x="29142" y="6391"/>
                    <a:pt x="44571" y="0"/>
                    <a:pt x="60658" y="0"/>
                  </a:cubicBezTo>
                  <a:close/>
                </a:path>
              </a:pathLst>
            </a:custGeom>
            <a:solidFill>
              <a:srgbClr val="FFFFFF"/>
            </a:solidFill>
            <a:ln cap="rnd" cmpd="sng" w="76200">
              <a:solidFill>
                <a:srgbClr val="E73D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4"/>
            <p:cNvSpPr txBox="1"/>
            <p:nvPr/>
          </p:nvSpPr>
          <p:spPr>
            <a:xfrm>
              <a:off x="0" y="-38100"/>
              <a:ext cx="1520283" cy="203917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9" name="Google Shape;359;p24"/>
          <p:cNvSpPr/>
          <p:nvPr/>
        </p:nvSpPr>
        <p:spPr>
          <a:xfrm>
            <a:off x="12404054" y="1028700"/>
            <a:ext cx="4436713" cy="3299301"/>
          </a:xfrm>
          <a:custGeom>
            <a:rect b="b" l="l" r="r" t="t"/>
            <a:pathLst>
              <a:path extrusionOk="0" h="3299301" w="4436713">
                <a:moveTo>
                  <a:pt x="0" y="0"/>
                </a:moveTo>
                <a:lnTo>
                  <a:pt x="4436713" y="0"/>
                </a:lnTo>
                <a:lnTo>
                  <a:pt x="4436713" y="3299301"/>
                </a:lnTo>
                <a:lnTo>
                  <a:pt x="0" y="3299301"/>
                </a:lnTo>
                <a:lnTo>
                  <a:pt x="0" y="0"/>
                </a:lnTo>
                <a:close/>
              </a:path>
            </a:pathLst>
          </a:custGeom>
          <a:blipFill rotWithShape="1">
            <a:blip r:embed="rId6">
              <a:alphaModFix/>
            </a:blip>
            <a:stretch>
              <a:fillRect b="0" l="0" r="0" t="0"/>
            </a:stretch>
          </a:blipFill>
          <a:ln>
            <a:noFill/>
          </a:ln>
        </p:spPr>
      </p:sp>
      <p:sp>
        <p:nvSpPr>
          <p:cNvPr id="360" name="Google Shape;360;p24"/>
          <p:cNvSpPr txBox="1"/>
          <p:nvPr/>
        </p:nvSpPr>
        <p:spPr>
          <a:xfrm>
            <a:off x="12680880" y="8141136"/>
            <a:ext cx="3938125" cy="58788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4200" u="none" cap="none" strike="noStrike">
                <a:solidFill>
                  <a:srgbClr val="E73D27"/>
                </a:solidFill>
                <a:latin typeface="Dosis"/>
                <a:ea typeface="Dosis"/>
                <a:cs typeface="Dosis"/>
                <a:sym typeface="Dosis"/>
              </a:rPr>
              <a:t>I LOVE YOU!</a:t>
            </a:r>
            <a:endParaRPr/>
          </a:p>
        </p:txBody>
      </p:sp>
      <p:sp>
        <p:nvSpPr>
          <p:cNvPr id="361" name="Google Shape;361;p24"/>
          <p:cNvSpPr/>
          <p:nvPr/>
        </p:nvSpPr>
        <p:spPr>
          <a:xfrm>
            <a:off x="13567734" y="4631743"/>
            <a:ext cx="2346616" cy="607187"/>
          </a:xfrm>
          <a:custGeom>
            <a:rect b="b" l="l" r="r" t="t"/>
            <a:pathLst>
              <a:path extrusionOk="0" h="607187" w="2346616">
                <a:moveTo>
                  <a:pt x="0" y="0"/>
                </a:moveTo>
                <a:lnTo>
                  <a:pt x="2346616" y="0"/>
                </a:lnTo>
                <a:lnTo>
                  <a:pt x="2346616" y="607187"/>
                </a:lnTo>
                <a:lnTo>
                  <a:pt x="0" y="607187"/>
                </a:lnTo>
                <a:lnTo>
                  <a:pt x="0" y="0"/>
                </a:lnTo>
                <a:close/>
              </a:path>
            </a:pathLst>
          </a:custGeom>
          <a:blipFill rotWithShape="1">
            <a:blip r:embed="rId7">
              <a:alphaModFix/>
            </a:blip>
            <a:stretch>
              <a:fillRect b="0" l="0" r="0" t="0"/>
            </a:stretch>
          </a:blipFill>
          <a:ln>
            <a:noFill/>
          </a:ln>
        </p:spPr>
      </p:sp>
      <p:sp>
        <p:nvSpPr>
          <p:cNvPr id="362" name="Google Shape;362;p24"/>
          <p:cNvSpPr txBox="1"/>
          <p:nvPr/>
        </p:nvSpPr>
        <p:spPr>
          <a:xfrm>
            <a:off x="12036128" y="5386599"/>
            <a:ext cx="2440200" cy="1551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Dosis"/>
                <a:ea typeface="Dosis"/>
                <a:cs typeface="Dosis"/>
                <a:sym typeface="Dosis"/>
              </a:rPr>
              <a:t>Lorem ipsum dolor sit amet, consectetur adipiscing elit, sed do eiusmod tempor incididunt ut labore et dolore magna aliqua. </a:t>
            </a:r>
            <a:endParaRPr/>
          </a:p>
        </p:txBody>
      </p:sp>
      <p:sp>
        <p:nvSpPr>
          <p:cNvPr id="363" name="Google Shape;363;p24"/>
          <p:cNvSpPr txBox="1"/>
          <p:nvPr/>
        </p:nvSpPr>
        <p:spPr>
          <a:xfrm>
            <a:off x="14768574" y="5386599"/>
            <a:ext cx="2440200" cy="1551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Dosis"/>
                <a:ea typeface="Dosis"/>
                <a:cs typeface="Dosis"/>
                <a:sym typeface="Dosis"/>
              </a:rPr>
              <a:t>Lorem ipsum dolor sit amet, consectetur adipiscing elit, sed do eiusmod tempor incididunt ut labore et dolore magna aliqua. </a:t>
            </a:r>
            <a:endParaRPr/>
          </a:p>
        </p:txBody>
      </p:sp>
      <p:sp>
        <p:nvSpPr>
          <p:cNvPr id="364" name="Google Shape;364;p24"/>
          <p:cNvSpPr/>
          <p:nvPr/>
        </p:nvSpPr>
        <p:spPr>
          <a:xfrm flipH="1" rot="10800000">
            <a:off x="13476634" y="7086274"/>
            <a:ext cx="2346616" cy="607187"/>
          </a:xfrm>
          <a:custGeom>
            <a:rect b="b" l="l" r="r" t="t"/>
            <a:pathLst>
              <a:path extrusionOk="0" h="607187" w="2346616">
                <a:moveTo>
                  <a:pt x="0" y="607187"/>
                </a:moveTo>
                <a:lnTo>
                  <a:pt x="2346616" y="607187"/>
                </a:lnTo>
                <a:lnTo>
                  <a:pt x="2346616" y="0"/>
                </a:lnTo>
                <a:lnTo>
                  <a:pt x="0" y="0"/>
                </a:lnTo>
                <a:lnTo>
                  <a:pt x="0" y="607187"/>
                </a:lnTo>
                <a:close/>
              </a:path>
            </a:pathLst>
          </a:custGeom>
          <a:blipFill rotWithShape="1">
            <a:blip r:embed="rId7">
              <a:alphaModFix/>
            </a:blip>
            <a:stretch>
              <a:fillRect b="0" l="0" r="0" t="0"/>
            </a:stretch>
          </a:blipFill>
          <a:ln>
            <a:noFill/>
          </a:ln>
        </p:spPr>
      </p:sp>
      <p:sp>
        <p:nvSpPr>
          <p:cNvPr id="365" name="Google Shape;365;p24"/>
          <p:cNvSpPr txBox="1"/>
          <p:nvPr/>
        </p:nvSpPr>
        <p:spPr>
          <a:xfrm>
            <a:off x="662350" y="5682287"/>
            <a:ext cx="3427200" cy="2191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200" u="none" cap="none" strike="noStrike">
                <a:solidFill>
                  <a:srgbClr val="000000"/>
                </a:solidFill>
                <a:latin typeface="Dosis"/>
                <a:ea typeface="Dosis"/>
                <a:cs typeface="Dosis"/>
                <a:sym typeface="Dosis"/>
              </a:rPr>
              <a:t>Creating a Unique Valentine's Card: Rearrange the Elements!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EAFF"/>
        </a:solidFill>
      </p:bgPr>
    </p:bg>
    <p:spTree>
      <p:nvGrpSpPr>
        <p:cNvPr id="369" name="Shape 369"/>
        <p:cNvGrpSpPr/>
        <p:nvPr/>
      </p:nvGrpSpPr>
      <p:grpSpPr>
        <a:xfrm>
          <a:off x="0" y="0"/>
          <a:ext cx="0" cy="0"/>
          <a:chOff x="0" y="0"/>
          <a:chExt cx="0" cy="0"/>
        </a:xfrm>
      </p:grpSpPr>
      <p:grpSp>
        <p:nvGrpSpPr>
          <p:cNvPr id="370" name="Google Shape;370;p25"/>
          <p:cNvGrpSpPr/>
          <p:nvPr/>
        </p:nvGrpSpPr>
        <p:grpSpPr>
          <a:xfrm>
            <a:off x="2014814" y="2387334"/>
            <a:ext cx="14343463" cy="7265497"/>
            <a:chOff x="0" y="-38100"/>
            <a:chExt cx="3350043" cy="1696921"/>
          </a:xfrm>
        </p:grpSpPr>
        <p:sp>
          <p:nvSpPr>
            <p:cNvPr id="371" name="Google Shape;371;p25"/>
            <p:cNvSpPr/>
            <p:nvPr/>
          </p:nvSpPr>
          <p:spPr>
            <a:xfrm>
              <a:off x="0" y="0"/>
              <a:ext cx="3350043" cy="1658821"/>
            </a:xfrm>
            <a:custGeom>
              <a:rect b="b" l="l" r="r" t="t"/>
              <a:pathLst>
                <a:path extrusionOk="0" h="1658821" w="3350043">
                  <a:moveTo>
                    <a:pt x="27527" y="0"/>
                  </a:moveTo>
                  <a:lnTo>
                    <a:pt x="3322515" y="0"/>
                  </a:lnTo>
                  <a:cubicBezTo>
                    <a:pt x="3337718" y="0"/>
                    <a:pt x="3350043" y="12324"/>
                    <a:pt x="3350043" y="27527"/>
                  </a:cubicBezTo>
                  <a:lnTo>
                    <a:pt x="3350043" y="1631294"/>
                  </a:lnTo>
                  <a:cubicBezTo>
                    <a:pt x="3350043" y="1646497"/>
                    <a:pt x="3337718" y="1658821"/>
                    <a:pt x="3322515" y="1658821"/>
                  </a:cubicBezTo>
                  <a:lnTo>
                    <a:pt x="27527" y="1658821"/>
                  </a:lnTo>
                  <a:cubicBezTo>
                    <a:pt x="12324" y="1658821"/>
                    <a:pt x="0" y="1646497"/>
                    <a:pt x="0" y="1631294"/>
                  </a:cubicBezTo>
                  <a:lnTo>
                    <a:pt x="0" y="27527"/>
                  </a:lnTo>
                  <a:cubicBezTo>
                    <a:pt x="0" y="12324"/>
                    <a:pt x="12324" y="0"/>
                    <a:pt x="27527" y="0"/>
                  </a:cubicBezTo>
                  <a:close/>
                </a:path>
              </a:pathLst>
            </a:custGeom>
            <a:solidFill>
              <a:srgbClr val="FFFFFF"/>
            </a:solidFill>
            <a:ln cap="rnd" cmpd="sng" w="76200">
              <a:solidFill>
                <a:srgbClr val="E73D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5"/>
            <p:cNvSpPr txBox="1"/>
            <p:nvPr/>
          </p:nvSpPr>
          <p:spPr>
            <a:xfrm>
              <a:off x="0" y="-38100"/>
              <a:ext cx="3350043" cy="169692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73" name="Google Shape;373;p25"/>
          <p:cNvCxnSpPr/>
          <p:nvPr/>
        </p:nvCxnSpPr>
        <p:spPr>
          <a:xfrm rot="10800000">
            <a:off x="9096375" y="2550462"/>
            <a:ext cx="0" cy="7102369"/>
          </a:xfrm>
          <a:prstGeom prst="straightConnector1">
            <a:avLst/>
          </a:prstGeom>
          <a:noFill/>
          <a:ln cap="flat" cmpd="sng" w="95250">
            <a:solidFill>
              <a:srgbClr val="E73D27"/>
            </a:solidFill>
            <a:prstDash val="dot"/>
            <a:round/>
            <a:headEnd len="sm" w="sm" type="none"/>
            <a:tailEnd len="sm" w="sm" type="none"/>
          </a:ln>
        </p:spPr>
      </p:cxnSp>
      <p:sp>
        <p:nvSpPr>
          <p:cNvPr id="374" name="Google Shape;374;p25"/>
          <p:cNvSpPr txBox="1"/>
          <p:nvPr/>
        </p:nvSpPr>
        <p:spPr>
          <a:xfrm>
            <a:off x="746500" y="1095375"/>
            <a:ext cx="10447883" cy="907161"/>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6399" u="none" cap="none" strike="noStrike">
                <a:solidFill>
                  <a:srgbClr val="E73D27"/>
                </a:solidFill>
                <a:latin typeface="Dosis"/>
                <a:ea typeface="Dosis"/>
                <a:cs typeface="Dosis"/>
                <a:sym typeface="Dosis"/>
              </a:rPr>
              <a:t>EXAMPLE DESIGNS</a:t>
            </a:r>
            <a:endParaRPr/>
          </a:p>
        </p:txBody>
      </p:sp>
      <p:sp>
        <p:nvSpPr>
          <p:cNvPr id="375" name="Google Shape;375;p25"/>
          <p:cNvSpPr txBox="1"/>
          <p:nvPr/>
        </p:nvSpPr>
        <p:spPr>
          <a:xfrm>
            <a:off x="10171978" y="990600"/>
            <a:ext cx="64173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00000"/>
                </a:solidFill>
                <a:latin typeface="Dosis"/>
                <a:ea typeface="Dosis"/>
                <a:cs typeface="Dosis"/>
                <a:sym typeface="Dosis"/>
              </a:rPr>
              <a:t>Creating a Unique Valentine's Card: Rearrange the Elements!</a:t>
            </a:r>
            <a:endParaRPr/>
          </a:p>
        </p:txBody>
      </p:sp>
      <p:sp>
        <p:nvSpPr>
          <p:cNvPr id="376" name="Google Shape;376;p25"/>
          <p:cNvSpPr txBox="1"/>
          <p:nvPr/>
        </p:nvSpPr>
        <p:spPr>
          <a:xfrm>
            <a:off x="10705876" y="4739702"/>
            <a:ext cx="3938100" cy="2216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800" u="none" cap="none" strike="noStrike">
                <a:solidFill>
                  <a:srgbClr val="E73D27"/>
                </a:solidFill>
                <a:latin typeface="Dosis"/>
                <a:ea typeface="Dosis"/>
                <a:cs typeface="Dosis"/>
                <a:sym typeface="Dosis"/>
              </a:rPr>
              <a:t>HAPPY VALENTINES DAY!</a:t>
            </a:r>
            <a:endParaRPr/>
          </a:p>
        </p:txBody>
      </p:sp>
      <p:sp>
        <p:nvSpPr>
          <p:cNvPr id="377" name="Google Shape;377;p25"/>
          <p:cNvSpPr txBox="1"/>
          <p:nvPr/>
        </p:nvSpPr>
        <p:spPr>
          <a:xfrm>
            <a:off x="10705876" y="7062398"/>
            <a:ext cx="3938125" cy="45834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3200" u="none" cap="none" strike="noStrike">
                <a:solidFill>
                  <a:srgbClr val="000000"/>
                </a:solidFill>
                <a:latin typeface="Dosis"/>
                <a:ea typeface="Dosis"/>
                <a:cs typeface="Dosis"/>
                <a:sym typeface="Dosis"/>
              </a:rPr>
              <a:t>FROM: BILLIE</a:t>
            </a:r>
            <a:endParaRPr/>
          </a:p>
        </p:txBody>
      </p:sp>
      <p:sp>
        <p:nvSpPr>
          <p:cNvPr id="378" name="Google Shape;378;p25"/>
          <p:cNvSpPr/>
          <p:nvPr/>
        </p:nvSpPr>
        <p:spPr>
          <a:xfrm flipH="1" rot="10800000">
            <a:off x="11462802" y="8173380"/>
            <a:ext cx="2424273" cy="363641"/>
          </a:xfrm>
          <a:custGeom>
            <a:rect b="b" l="l" r="r" t="t"/>
            <a:pathLst>
              <a:path extrusionOk="0" h="363641" w="2424273">
                <a:moveTo>
                  <a:pt x="0" y="363641"/>
                </a:moveTo>
                <a:lnTo>
                  <a:pt x="2424273" y="363641"/>
                </a:lnTo>
                <a:lnTo>
                  <a:pt x="2424273" y="0"/>
                </a:lnTo>
                <a:lnTo>
                  <a:pt x="0" y="0"/>
                </a:lnTo>
                <a:lnTo>
                  <a:pt x="0" y="363641"/>
                </a:lnTo>
                <a:close/>
              </a:path>
            </a:pathLst>
          </a:custGeom>
          <a:blipFill rotWithShape="1">
            <a:blip r:embed="rId3">
              <a:alphaModFix/>
            </a:blip>
            <a:stretch>
              <a:fillRect b="0" l="0" r="0" t="0"/>
            </a:stretch>
          </a:blipFill>
          <a:ln>
            <a:noFill/>
          </a:ln>
        </p:spPr>
      </p:sp>
      <p:sp>
        <p:nvSpPr>
          <p:cNvPr id="379" name="Google Shape;379;p25"/>
          <p:cNvSpPr/>
          <p:nvPr/>
        </p:nvSpPr>
        <p:spPr>
          <a:xfrm>
            <a:off x="11462802" y="3661686"/>
            <a:ext cx="2424273" cy="363641"/>
          </a:xfrm>
          <a:custGeom>
            <a:rect b="b" l="l" r="r" t="t"/>
            <a:pathLst>
              <a:path extrusionOk="0" h="363641" w="2424273">
                <a:moveTo>
                  <a:pt x="0" y="0"/>
                </a:moveTo>
                <a:lnTo>
                  <a:pt x="2424273" y="0"/>
                </a:lnTo>
                <a:lnTo>
                  <a:pt x="2424273" y="363641"/>
                </a:lnTo>
                <a:lnTo>
                  <a:pt x="0" y="363641"/>
                </a:lnTo>
                <a:lnTo>
                  <a:pt x="0" y="0"/>
                </a:lnTo>
                <a:close/>
              </a:path>
            </a:pathLst>
          </a:custGeom>
          <a:blipFill rotWithShape="1">
            <a:blip r:embed="rId3">
              <a:alphaModFix/>
            </a:blip>
            <a:stretch>
              <a:fillRect b="0" l="0" r="0" t="0"/>
            </a:stretch>
          </a:blipFill>
          <a:ln>
            <a:noFill/>
          </a:ln>
        </p:spPr>
      </p:sp>
      <p:pic>
        <p:nvPicPr>
          <p:cNvPr id="380" name="Google Shape;380;p25"/>
          <p:cNvPicPr preferRelativeResize="0"/>
          <p:nvPr/>
        </p:nvPicPr>
        <p:blipFill>
          <a:blip r:embed="rId4">
            <a:alphaModFix/>
          </a:blip>
          <a:stretch>
            <a:fillRect/>
          </a:stretch>
        </p:blipFill>
        <p:spPr>
          <a:xfrm>
            <a:off x="2870799" y="3146426"/>
            <a:ext cx="5415300" cy="5403000"/>
          </a:xfrm>
          <a:prstGeom prst="ellipse">
            <a:avLst/>
          </a:prstGeom>
          <a:noFill/>
          <a:ln>
            <a:noFill/>
          </a:ln>
        </p:spPr>
      </p:pic>
      <p:sp>
        <p:nvSpPr>
          <p:cNvPr id="381" name="Google Shape;381;p25"/>
          <p:cNvSpPr/>
          <p:nvPr/>
        </p:nvSpPr>
        <p:spPr>
          <a:xfrm>
            <a:off x="2688707" y="3015127"/>
            <a:ext cx="5779484" cy="6173014"/>
          </a:xfrm>
          <a:custGeom>
            <a:rect b="b" l="l" r="r" t="t"/>
            <a:pathLst>
              <a:path extrusionOk="0" h="6173014" w="5779484">
                <a:moveTo>
                  <a:pt x="0" y="0"/>
                </a:moveTo>
                <a:lnTo>
                  <a:pt x="5779485" y="0"/>
                </a:lnTo>
                <a:lnTo>
                  <a:pt x="5779485" y="6173014"/>
                </a:lnTo>
                <a:lnTo>
                  <a:pt x="0" y="6173014"/>
                </a:lnTo>
                <a:lnTo>
                  <a:pt x="0" y="0"/>
                </a:lnTo>
                <a:close/>
              </a:path>
            </a:pathLst>
          </a:custGeom>
          <a:blipFill rotWithShape="1">
            <a:blip r:embed="rId5">
              <a:alphaModFix/>
            </a:blip>
            <a:stretch>
              <a:fillRect b="0" l="0" r="0" t="0"/>
            </a:stretch>
          </a:blipFill>
          <a:ln>
            <a:noFill/>
          </a:ln>
        </p:spPr>
      </p:sp>
      <p:sp>
        <p:nvSpPr>
          <p:cNvPr id="382" name="Google Shape;382;p25"/>
          <p:cNvSpPr/>
          <p:nvPr/>
        </p:nvSpPr>
        <p:spPr>
          <a:xfrm rot="-778379">
            <a:off x="2501137" y="2852984"/>
            <a:ext cx="1680060" cy="2129108"/>
          </a:xfrm>
          <a:custGeom>
            <a:rect b="b" l="l" r="r" t="t"/>
            <a:pathLst>
              <a:path extrusionOk="0" h="2129108" w="1680060">
                <a:moveTo>
                  <a:pt x="0" y="0"/>
                </a:moveTo>
                <a:lnTo>
                  <a:pt x="1680059" y="0"/>
                </a:lnTo>
                <a:lnTo>
                  <a:pt x="1680059" y="2129108"/>
                </a:lnTo>
                <a:lnTo>
                  <a:pt x="0" y="2129108"/>
                </a:lnTo>
                <a:lnTo>
                  <a:pt x="0" y="0"/>
                </a:lnTo>
                <a:close/>
              </a:path>
            </a:pathLst>
          </a:custGeom>
          <a:blipFill rotWithShape="1">
            <a:blip r:embed="rId6">
              <a:alphaModFix/>
            </a:blip>
            <a:stretch>
              <a:fillRect b="0" l="0" r="0" t="0"/>
            </a:stretch>
          </a:blipFill>
          <a:ln>
            <a:noFill/>
          </a:ln>
        </p:spPr>
      </p:sp>
      <p:sp>
        <p:nvSpPr>
          <p:cNvPr id="383" name="Google Shape;383;p25"/>
          <p:cNvSpPr/>
          <p:nvPr/>
        </p:nvSpPr>
        <p:spPr>
          <a:xfrm>
            <a:off x="6679224" y="6705079"/>
            <a:ext cx="1949733" cy="2553221"/>
          </a:xfrm>
          <a:custGeom>
            <a:rect b="b" l="l" r="r" t="t"/>
            <a:pathLst>
              <a:path extrusionOk="0" h="2553221" w="1949733">
                <a:moveTo>
                  <a:pt x="0" y="0"/>
                </a:moveTo>
                <a:lnTo>
                  <a:pt x="1949733" y="0"/>
                </a:lnTo>
                <a:lnTo>
                  <a:pt x="1949733" y="2553221"/>
                </a:lnTo>
                <a:lnTo>
                  <a:pt x="0" y="2553221"/>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EAFF"/>
        </a:solidFill>
      </p:bgPr>
    </p:bg>
    <p:spTree>
      <p:nvGrpSpPr>
        <p:cNvPr id="387" name="Shape 387"/>
        <p:cNvGrpSpPr/>
        <p:nvPr/>
      </p:nvGrpSpPr>
      <p:grpSpPr>
        <a:xfrm>
          <a:off x="0" y="0"/>
          <a:ext cx="0" cy="0"/>
          <a:chOff x="0" y="0"/>
          <a:chExt cx="0" cy="0"/>
        </a:xfrm>
      </p:grpSpPr>
      <p:pic>
        <p:nvPicPr>
          <p:cNvPr id="388" name="Google Shape;388;p26"/>
          <p:cNvPicPr preferRelativeResize="0"/>
          <p:nvPr/>
        </p:nvPicPr>
        <p:blipFill>
          <a:blip r:embed="rId3">
            <a:alphaModFix/>
          </a:blip>
          <a:stretch>
            <a:fillRect/>
          </a:stretch>
        </p:blipFill>
        <p:spPr>
          <a:xfrm>
            <a:off x="0" y="0"/>
            <a:ext cx="9099101" cy="10287001"/>
          </a:xfrm>
          <a:prstGeom prst="rect">
            <a:avLst/>
          </a:prstGeom>
          <a:noFill/>
          <a:ln>
            <a:noFill/>
          </a:ln>
        </p:spPr>
      </p:pic>
      <p:sp>
        <p:nvSpPr>
          <p:cNvPr id="389" name="Google Shape;389;p26"/>
          <p:cNvSpPr txBox="1"/>
          <p:nvPr/>
        </p:nvSpPr>
        <p:spPr>
          <a:xfrm>
            <a:off x="9909884" y="4249834"/>
            <a:ext cx="7609223" cy="1841459"/>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6600" u="none" cap="none" strike="noStrike">
                <a:solidFill>
                  <a:srgbClr val="E73D27"/>
                </a:solidFill>
                <a:latin typeface="Dosis"/>
                <a:ea typeface="Dosis"/>
                <a:cs typeface="Dosis"/>
                <a:sym typeface="Dosis"/>
              </a:rPr>
              <a:t>A PHOTO IS WORTH A THOUSAND WORDS..</a:t>
            </a:r>
            <a:endParaRPr/>
          </a:p>
        </p:txBody>
      </p:sp>
      <p:sp>
        <p:nvSpPr>
          <p:cNvPr id="390" name="Google Shape;390;p26"/>
          <p:cNvSpPr/>
          <p:nvPr/>
        </p:nvSpPr>
        <p:spPr>
          <a:xfrm>
            <a:off x="9144000" y="8030760"/>
            <a:ext cx="2276156" cy="2256240"/>
          </a:xfrm>
          <a:custGeom>
            <a:rect b="b" l="l" r="r" t="t"/>
            <a:pathLst>
              <a:path extrusionOk="0" h="2256240" w="2276156">
                <a:moveTo>
                  <a:pt x="0" y="0"/>
                </a:moveTo>
                <a:lnTo>
                  <a:pt x="2276156" y="0"/>
                </a:lnTo>
                <a:lnTo>
                  <a:pt x="2276156" y="2256240"/>
                </a:lnTo>
                <a:lnTo>
                  <a:pt x="0" y="2256240"/>
                </a:lnTo>
                <a:lnTo>
                  <a:pt x="0" y="0"/>
                </a:lnTo>
                <a:close/>
              </a:path>
            </a:pathLst>
          </a:custGeom>
          <a:blipFill rotWithShape="1">
            <a:blip r:embed="rId4">
              <a:alphaModFix/>
            </a:blip>
            <a:stretch>
              <a:fillRect b="0" l="0" r="0" t="0"/>
            </a:stretch>
          </a:blipFill>
          <a:ln>
            <a:noFill/>
          </a:ln>
        </p:spPr>
      </p:sp>
      <p:sp>
        <p:nvSpPr>
          <p:cNvPr id="391" name="Google Shape;391;p26"/>
          <p:cNvSpPr/>
          <p:nvPr/>
        </p:nvSpPr>
        <p:spPr>
          <a:xfrm flipH="1" rot="10800000">
            <a:off x="9144000" y="0"/>
            <a:ext cx="2276156" cy="2256240"/>
          </a:xfrm>
          <a:custGeom>
            <a:rect b="b" l="l" r="r" t="t"/>
            <a:pathLst>
              <a:path extrusionOk="0" h="2256240" w="2276156">
                <a:moveTo>
                  <a:pt x="0" y="2256240"/>
                </a:moveTo>
                <a:lnTo>
                  <a:pt x="2276156" y="2256240"/>
                </a:lnTo>
                <a:lnTo>
                  <a:pt x="2276156" y="0"/>
                </a:lnTo>
                <a:lnTo>
                  <a:pt x="0" y="0"/>
                </a:lnTo>
                <a:lnTo>
                  <a:pt x="0" y="2256240"/>
                </a:lnTo>
                <a:close/>
              </a:path>
            </a:pathLst>
          </a:custGeom>
          <a:blipFill rotWithShape="1">
            <a:blip r:embed="rId4">
              <a:alphaModFix/>
            </a:blip>
            <a:stretch>
              <a:fillRect b="0" l="0" r="0" t="0"/>
            </a:stretch>
          </a:blipFill>
          <a:ln>
            <a:noFill/>
          </a:ln>
        </p:spPr>
      </p:sp>
      <p:sp>
        <p:nvSpPr>
          <p:cNvPr id="392" name="Google Shape;392;p26"/>
          <p:cNvSpPr/>
          <p:nvPr/>
        </p:nvSpPr>
        <p:spPr>
          <a:xfrm flipH="1">
            <a:off x="15932039" y="8053844"/>
            <a:ext cx="2276156" cy="2256240"/>
          </a:xfrm>
          <a:custGeom>
            <a:rect b="b" l="l" r="r" t="t"/>
            <a:pathLst>
              <a:path extrusionOk="0" h="2256240" w="2276156">
                <a:moveTo>
                  <a:pt x="2276157" y="0"/>
                </a:moveTo>
                <a:lnTo>
                  <a:pt x="0" y="0"/>
                </a:lnTo>
                <a:lnTo>
                  <a:pt x="0" y="2256239"/>
                </a:lnTo>
                <a:lnTo>
                  <a:pt x="2276157" y="2256239"/>
                </a:lnTo>
                <a:lnTo>
                  <a:pt x="2276157" y="0"/>
                </a:lnTo>
                <a:close/>
              </a:path>
            </a:pathLst>
          </a:custGeom>
          <a:blipFill rotWithShape="1">
            <a:blip r:embed="rId4">
              <a:alphaModFix/>
            </a:blip>
            <a:stretch>
              <a:fillRect b="0" l="0" r="0" t="0"/>
            </a:stretch>
          </a:blipFill>
          <a:ln>
            <a:noFill/>
          </a:ln>
        </p:spPr>
      </p:sp>
      <p:sp>
        <p:nvSpPr>
          <p:cNvPr id="393" name="Google Shape;393;p26"/>
          <p:cNvSpPr/>
          <p:nvPr/>
        </p:nvSpPr>
        <p:spPr>
          <a:xfrm rot="10800000">
            <a:off x="15932039" y="23083"/>
            <a:ext cx="2276156" cy="2256240"/>
          </a:xfrm>
          <a:custGeom>
            <a:rect b="b" l="l" r="r" t="t"/>
            <a:pathLst>
              <a:path extrusionOk="0" h="2256240" w="2276156">
                <a:moveTo>
                  <a:pt x="2276157" y="2256240"/>
                </a:moveTo>
                <a:lnTo>
                  <a:pt x="0" y="2256240"/>
                </a:lnTo>
                <a:lnTo>
                  <a:pt x="0" y="0"/>
                </a:lnTo>
                <a:lnTo>
                  <a:pt x="2276157" y="0"/>
                </a:lnTo>
                <a:lnTo>
                  <a:pt x="2276157" y="2256240"/>
                </a:lnTo>
                <a:close/>
              </a:path>
            </a:pathLst>
          </a:custGeom>
          <a:blipFill rotWithShape="1">
            <a:blip r:embed="rId4">
              <a:alphaModFix/>
            </a:blip>
            <a:stretch>
              <a:fillRect b="0" l="0" r="0" t="0"/>
            </a:stretch>
          </a:blipFill>
          <a:ln>
            <a:noFill/>
          </a:ln>
        </p:spPr>
      </p:sp>
      <p:cxnSp>
        <p:nvCxnSpPr>
          <p:cNvPr id="394" name="Google Shape;394;p26"/>
          <p:cNvCxnSpPr/>
          <p:nvPr/>
        </p:nvCxnSpPr>
        <p:spPr>
          <a:xfrm rot="10800000">
            <a:off x="9144000" y="23083"/>
            <a:ext cx="0" cy="10263917"/>
          </a:xfrm>
          <a:prstGeom prst="straightConnector1">
            <a:avLst/>
          </a:prstGeom>
          <a:noFill/>
          <a:ln cap="flat" cmpd="sng" w="114300">
            <a:solidFill>
              <a:srgbClr val="E73D27"/>
            </a:solidFill>
            <a:prstDash val="dot"/>
            <a:round/>
            <a:headEnd len="sm" w="sm" type="none"/>
            <a:tailEnd len="sm" w="sm" type="none"/>
          </a:ln>
        </p:spPr>
      </p:cxnSp>
      <p:sp>
        <p:nvSpPr>
          <p:cNvPr id="395" name="Google Shape;395;p26"/>
          <p:cNvSpPr/>
          <p:nvPr/>
        </p:nvSpPr>
        <p:spPr>
          <a:xfrm flipH="1" rot="10800000">
            <a:off x="11566592" y="6562809"/>
            <a:ext cx="4295806" cy="1111540"/>
          </a:xfrm>
          <a:custGeom>
            <a:rect b="b" l="l" r="r" t="t"/>
            <a:pathLst>
              <a:path extrusionOk="0" h="1111540" w="4295806">
                <a:moveTo>
                  <a:pt x="0" y="1111540"/>
                </a:moveTo>
                <a:lnTo>
                  <a:pt x="4295807" y="1111540"/>
                </a:lnTo>
                <a:lnTo>
                  <a:pt x="4295807" y="0"/>
                </a:lnTo>
                <a:lnTo>
                  <a:pt x="0" y="0"/>
                </a:lnTo>
                <a:lnTo>
                  <a:pt x="0" y="1111540"/>
                </a:lnTo>
                <a:close/>
              </a:path>
            </a:pathLst>
          </a:custGeom>
          <a:blipFill rotWithShape="1">
            <a:blip r:embed="rId5">
              <a:alphaModFix/>
            </a:blip>
            <a:stretch>
              <a:fillRect b="0" l="0" r="0" t="0"/>
            </a:stretch>
          </a:blipFill>
          <a:ln>
            <a:noFill/>
          </a:ln>
        </p:spPr>
      </p:sp>
      <p:sp>
        <p:nvSpPr>
          <p:cNvPr id="396" name="Google Shape;396;p26"/>
          <p:cNvSpPr/>
          <p:nvPr/>
        </p:nvSpPr>
        <p:spPr>
          <a:xfrm>
            <a:off x="11566592" y="2635735"/>
            <a:ext cx="4295806" cy="1111540"/>
          </a:xfrm>
          <a:custGeom>
            <a:rect b="b" l="l" r="r" t="t"/>
            <a:pathLst>
              <a:path extrusionOk="0" h="1111540" w="4295806">
                <a:moveTo>
                  <a:pt x="0" y="0"/>
                </a:moveTo>
                <a:lnTo>
                  <a:pt x="4295807" y="0"/>
                </a:lnTo>
                <a:lnTo>
                  <a:pt x="4295807" y="1111540"/>
                </a:lnTo>
                <a:lnTo>
                  <a:pt x="0" y="111154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FD4FF"/>
        </a:solidFill>
      </p:bgPr>
    </p:bg>
    <p:spTree>
      <p:nvGrpSpPr>
        <p:cNvPr id="400" name="Shape 400"/>
        <p:cNvGrpSpPr/>
        <p:nvPr/>
      </p:nvGrpSpPr>
      <p:grpSpPr>
        <a:xfrm>
          <a:off x="0" y="0"/>
          <a:ext cx="0" cy="0"/>
          <a:chOff x="0" y="0"/>
          <a:chExt cx="0" cy="0"/>
        </a:xfrm>
      </p:grpSpPr>
      <p:sp>
        <p:nvSpPr>
          <p:cNvPr id="401" name="Google Shape;401;p27"/>
          <p:cNvSpPr/>
          <p:nvPr/>
        </p:nvSpPr>
        <p:spPr>
          <a:xfrm>
            <a:off x="0" y="6270593"/>
            <a:ext cx="4051861" cy="4016407"/>
          </a:xfrm>
          <a:custGeom>
            <a:rect b="b" l="l" r="r" t="t"/>
            <a:pathLst>
              <a:path extrusionOk="0" h="4016407" w="4051861">
                <a:moveTo>
                  <a:pt x="0" y="0"/>
                </a:moveTo>
                <a:lnTo>
                  <a:pt x="4051861" y="0"/>
                </a:lnTo>
                <a:lnTo>
                  <a:pt x="4051861" y="4016407"/>
                </a:lnTo>
                <a:lnTo>
                  <a:pt x="0" y="4016407"/>
                </a:lnTo>
                <a:lnTo>
                  <a:pt x="0" y="0"/>
                </a:lnTo>
                <a:close/>
              </a:path>
            </a:pathLst>
          </a:custGeom>
          <a:blipFill rotWithShape="1">
            <a:blip r:embed="rId3">
              <a:alphaModFix/>
            </a:blip>
            <a:stretch>
              <a:fillRect b="0" l="0" r="0" t="0"/>
            </a:stretch>
          </a:blipFill>
          <a:ln>
            <a:noFill/>
          </a:ln>
        </p:spPr>
      </p:sp>
      <p:sp>
        <p:nvSpPr>
          <p:cNvPr id="402" name="Google Shape;402;p27"/>
          <p:cNvSpPr/>
          <p:nvPr/>
        </p:nvSpPr>
        <p:spPr>
          <a:xfrm flipH="1" rot="10800000">
            <a:off x="0" y="0"/>
            <a:ext cx="4051861" cy="4016407"/>
          </a:xfrm>
          <a:custGeom>
            <a:rect b="b" l="l" r="r" t="t"/>
            <a:pathLst>
              <a:path extrusionOk="0" h="4016407" w="4051861">
                <a:moveTo>
                  <a:pt x="0" y="4016407"/>
                </a:moveTo>
                <a:lnTo>
                  <a:pt x="4051861" y="4016407"/>
                </a:lnTo>
                <a:lnTo>
                  <a:pt x="4051861" y="0"/>
                </a:lnTo>
                <a:lnTo>
                  <a:pt x="0" y="0"/>
                </a:lnTo>
                <a:lnTo>
                  <a:pt x="0" y="4016407"/>
                </a:lnTo>
                <a:close/>
              </a:path>
            </a:pathLst>
          </a:custGeom>
          <a:blipFill rotWithShape="1">
            <a:blip r:embed="rId3">
              <a:alphaModFix/>
            </a:blip>
            <a:stretch>
              <a:fillRect b="0" l="0" r="0" t="0"/>
            </a:stretch>
          </a:blipFill>
          <a:ln>
            <a:noFill/>
          </a:ln>
        </p:spPr>
      </p:sp>
      <p:sp>
        <p:nvSpPr>
          <p:cNvPr id="403" name="Google Shape;403;p27"/>
          <p:cNvSpPr/>
          <p:nvPr/>
        </p:nvSpPr>
        <p:spPr>
          <a:xfrm flipH="1">
            <a:off x="14236139" y="6270593"/>
            <a:ext cx="4051861" cy="4016407"/>
          </a:xfrm>
          <a:custGeom>
            <a:rect b="b" l="l" r="r" t="t"/>
            <a:pathLst>
              <a:path extrusionOk="0" h="4016407" w="4051861">
                <a:moveTo>
                  <a:pt x="4051861" y="0"/>
                </a:moveTo>
                <a:lnTo>
                  <a:pt x="0" y="0"/>
                </a:lnTo>
                <a:lnTo>
                  <a:pt x="0" y="4016407"/>
                </a:lnTo>
                <a:lnTo>
                  <a:pt x="4051861" y="4016407"/>
                </a:lnTo>
                <a:lnTo>
                  <a:pt x="4051861" y="0"/>
                </a:lnTo>
                <a:close/>
              </a:path>
            </a:pathLst>
          </a:custGeom>
          <a:blipFill rotWithShape="1">
            <a:blip r:embed="rId3">
              <a:alphaModFix/>
            </a:blip>
            <a:stretch>
              <a:fillRect b="0" l="0" r="0" t="0"/>
            </a:stretch>
          </a:blipFill>
          <a:ln>
            <a:noFill/>
          </a:ln>
        </p:spPr>
      </p:sp>
      <p:sp>
        <p:nvSpPr>
          <p:cNvPr id="404" name="Google Shape;404;p27"/>
          <p:cNvSpPr/>
          <p:nvPr/>
        </p:nvSpPr>
        <p:spPr>
          <a:xfrm rot="10800000">
            <a:off x="14236139" y="0"/>
            <a:ext cx="4051861" cy="4016407"/>
          </a:xfrm>
          <a:custGeom>
            <a:rect b="b" l="l" r="r" t="t"/>
            <a:pathLst>
              <a:path extrusionOk="0" h="4016407" w="4051861">
                <a:moveTo>
                  <a:pt x="4051861" y="4016407"/>
                </a:moveTo>
                <a:lnTo>
                  <a:pt x="0" y="4016407"/>
                </a:lnTo>
                <a:lnTo>
                  <a:pt x="0" y="0"/>
                </a:lnTo>
                <a:lnTo>
                  <a:pt x="4051861" y="0"/>
                </a:lnTo>
                <a:lnTo>
                  <a:pt x="4051861" y="4016407"/>
                </a:lnTo>
                <a:close/>
              </a:path>
            </a:pathLst>
          </a:custGeom>
          <a:blipFill rotWithShape="1">
            <a:blip r:embed="rId3">
              <a:alphaModFix/>
            </a:blip>
            <a:stretch>
              <a:fillRect b="0" l="0" r="0" t="0"/>
            </a:stretch>
          </a:blipFill>
          <a:ln>
            <a:noFill/>
          </a:ln>
        </p:spPr>
      </p:sp>
      <p:grpSp>
        <p:nvGrpSpPr>
          <p:cNvPr id="405" name="Google Shape;405;p27"/>
          <p:cNvGrpSpPr/>
          <p:nvPr/>
        </p:nvGrpSpPr>
        <p:grpSpPr>
          <a:xfrm>
            <a:off x="-715849" y="2278175"/>
            <a:ext cx="20280033" cy="5567521"/>
            <a:chOff x="0" y="-38100"/>
            <a:chExt cx="4736581" cy="1300344"/>
          </a:xfrm>
        </p:grpSpPr>
        <p:sp>
          <p:nvSpPr>
            <p:cNvPr id="406" name="Google Shape;406;p27"/>
            <p:cNvSpPr/>
            <p:nvPr/>
          </p:nvSpPr>
          <p:spPr>
            <a:xfrm>
              <a:off x="0" y="0"/>
              <a:ext cx="4736581" cy="1262244"/>
            </a:xfrm>
            <a:custGeom>
              <a:rect b="b" l="l" r="r" t="t"/>
              <a:pathLst>
                <a:path extrusionOk="0" h="1262244" w="4736581">
                  <a:moveTo>
                    <a:pt x="19469" y="0"/>
                  </a:moveTo>
                  <a:lnTo>
                    <a:pt x="4717112" y="0"/>
                  </a:lnTo>
                  <a:cubicBezTo>
                    <a:pt x="4727865" y="0"/>
                    <a:pt x="4736581" y="8717"/>
                    <a:pt x="4736581" y="19469"/>
                  </a:cubicBezTo>
                  <a:lnTo>
                    <a:pt x="4736581" y="1242775"/>
                  </a:lnTo>
                  <a:cubicBezTo>
                    <a:pt x="4736581" y="1253527"/>
                    <a:pt x="4727865" y="1262244"/>
                    <a:pt x="4717112" y="1262244"/>
                  </a:cubicBezTo>
                  <a:lnTo>
                    <a:pt x="19469" y="1262244"/>
                  </a:lnTo>
                  <a:cubicBezTo>
                    <a:pt x="8717" y="1262244"/>
                    <a:pt x="0" y="1253527"/>
                    <a:pt x="0" y="1242775"/>
                  </a:cubicBezTo>
                  <a:lnTo>
                    <a:pt x="0" y="19469"/>
                  </a:lnTo>
                  <a:cubicBezTo>
                    <a:pt x="0" y="8717"/>
                    <a:pt x="8717" y="0"/>
                    <a:pt x="19469" y="0"/>
                  </a:cubicBezTo>
                  <a:close/>
                </a:path>
              </a:pathLst>
            </a:custGeom>
            <a:solidFill>
              <a:srgbClr val="FFFFFF"/>
            </a:solidFill>
            <a:ln cap="rnd" cmpd="sng" w="76200">
              <a:solidFill>
                <a:srgbClr val="E73D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7"/>
            <p:cNvSpPr txBox="1"/>
            <p:nvPr/>
          </p:nvSpPr>
          <p:spPr>
            <a:xfrm>
              <a:off x="0" y="-38100"/>
              <a:ext cx="4736581" cy="130034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8" name="Google Shape;408;p27"/>
          <p:cNvSpPr/>
          <p:nvPr/>
        </p:nvSpPr>
        <p:spPr>
          <a:xfrm rot="1446691">
            <a:off x="-680085" y="309125"/>
            <a:ext cx="8650966" cy="10480246"/>
          </a:xfrm>
          <a:custGeom>
            <a:rect b="b" l="l" r="r" t="t"/>
            <a:pathLst>
              <a:path extrusionOk="0" h="10480246" w="8650966">
                <a:moveTo>
                  <a:pt x="0" y="0"/>
                </a:moveTo>
                <a:lnTo>
                  <a:pt x="8650967" y="0"/>
                </a:lnTo>
                <a:lnTo>
                  <a:pt x="8650967" y="10480245"/>
                </a:lnTo>
                <a:lnTo>
                  <a:pt x="0" y="10480245"/>
                </a:lnTo>
                <a:lnTo>
                  <a:pt x="0" y="0"/>
                </a:lnTo>
                <a:close/>
              </a:path>
            </a:pathLst>
          </a:custGeom>
          <a:blipFill rotWithShape="1">
            <a:blip r:embed="rId4">
              <a:alphaModFix/>
            </a:blip>
            <a:stretch>
              <a:fillRect b="0" l="0" r="0" t="0"/>
            </a:stretch>
          </a:blipFill>
          <a:ln>
            <a:noFill/>
          </a:ln>
        </p:spPr>
      </p:sp>
      <p:sp>
        <p:nvSpPr>
          <p:cNvPr id="409" name="Google Shape;409;p27"/>
          <p:cNvSpPr txBox="1"/>
          <p:nvPr/>
        </p:nvSpPr>
        <p:spPr>
          <a:xfrm>
            <a:off x="9424167" y="3136900"/>
            <a:ext cx="82137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000" u="none" cap="none" strike="noStrike">
                <a:solidFill>
                  <a:srgbClr val="E73D27"/>
                </a:solidFill>
                <a:latin typeface="Dosis"/>
                <a:ea typeface="Dosis"/>
                <a:cs typeface="Dosis"/>
                <a:sym typeface="Dosis"/>
              </a:rPr>
              <a:t>REMEMBER TO SEND THE CARD TO YOUR LOVED ONE!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EAFF"/>
        </a:solidFill>
      </p:bgPr>
    </p:bg>
    <p:spTree>
      <p:nvGrpSpPr>
        <p:cNvPr id="413" name="Shape 413"/>
        <p:cNvGrpSpPr/>
        <p:nvPr/>
      </p:nvGrpSpPr>
      <p:grpSpPr>
        <a:xfrm>
          <a:off x="0" y="0"/>
          <a:ext cx="0" cy="0"/>
          <a:chOff x="0" y="0"/>
          <a:chExt cx="0" cy="0"/>
        </a:xfrm>
      </p:grpSpPr>
      <p:sp>
        <p:nvSpPr>
          <p:cNvPr id="414" name="Google Shape;414;p28"/>
          <p:cNvSpPr txBox="1"/>
          <p:nvPr/>
        </p:nvSpPr>
        <p:spPr>
          <a:xfrm>
            <a:off x="3920058" y="1915642"/>
            <a:ext cx="10447883" cy="907161"/>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6399" u="none" cap="none" strike="noStrike">
                <a:solidFill>
                  <a:srgbClr val="E73D27"/>
                </a:solidFill>
                <a:latin typeface="Dosis"/>
                <a:ea typeface="Dosis"/>
                <a:cs typeface="Dosis"/>
                <a:sym typeface="Dosis"/>
              </a:rPr>
              <a:t>STUDENTS PAGE</a:t>
            </a:r>
            <a:endParaRPr/>
          </a:p>
        </p:txBody>
      </p:sp>
      <p:grpSp>
        <p:nvGrpSpPr>
          <p:cNvPr id="415" name="Google Shape;415;p28"/>
          <p:cNvGrpSpPr/>
          <p:nvPr/>
        </p:nvGrpSpPr>
        <p:grpSpPr>
          <a:xfrm>
            <a:off x="1480997" y="7162466"/>
            <a:ext cx="4693845" cy="1253533"/>
            <a:chOff x="0" y="-38100"/>
            <a:chExt cx="1096289" cy="292774"/>
          </a:xfrm>
        </p:grpSpPr>
        <p:sp>
          <p:nvSpPr>
            <p:cNvPr id="416" name="Google Shape;416;p28"/>
            <p:cNvSpPr/>
            <p:nvPr/>
          </p:nvSpPr>
          <p:spPr>
            <a:xfrm>
              <a:off x="0" y="0"/>
              <a:ext cx="1096289" cy="254674"/>
            </a:xfrm>
            <a:custGeom>
              <a:rect b="b" l="l" r="r" t="t"/>
              <a:pathLst>
                <a:path extrusionOk="0" h="254674" w="1096289">
                  <a:moveTo>
                    <a:pt x="84118" y="0"/>
                  </a:moveTo>
                  <a:lnTo>
                    <a:pt x="1012171" y="0"/>
                  </a:lnTo>
                  <a:cubicBezTo>
                    <a:pt x="1034480" y="0"/>
                    <a:pt x="1055876" y="8862"/>
                    <a:pt x="1071651" y="24638"/>
                  </a:cubicBezTo>
                  <a:cubicBezTo>
                    <a:pt x="1087427" y="40413"/>
                    <a:pt x="1096289" y="61809"/>
                    <a:pt x="1096289" y="84118"/>
                  </a:cubicBezTo>
                  <a:lnTo>
                    <a:pt x="1096289" y="170556"/>
                  </a:lnTo>
                  <a:cubicBezTo>
                    <a:pt x="1096289" y="192865"/>
                    <a:pt x="1087427" y="214261"/>
                    <a:pt x="1071651" y="230036"/>
                  </a:cubicBezTo>
                  <a:cubicBezTo>
                    <a:pt x="1055876" y="245811"/>
                    <a:pt x="1034480" y="254674"/>
                    <a:pt x="1012171" y="254674"/>
                  </a:cubicBezTo>
                  <a:lnTo>
                    <a:pt x="84118" y="254674"/>
                  </a:lnTo>
                  <a:cubicBezTo>
                    <a:pt x="37661" y="254674"/>
                    <a:pt x="0" y="217013"/>
                    <a:pt x="0" y="170556"/>
                  </a:cubicBezTo>
                  <a:lnTo>
                    <a:pt x="0" y="84118"/>
                  </a:lnTo>
                  <a:cubicBezTo>
                    <a:pt x="0" y="61809"/>
                    <a:pt x="8862" y="40413"/>
                    <a:pt x="24638" y="24638"/>
                  </a:cubicBezTo>
                  <a:cubicBezTo>
                    <a:pt x="40413" y="8862"/>
                    <a:pt x="61809" y="0"/>
                    <a:pt x="84118" y="0"/>
                  </a:cubicBezTo>
                  <a:close/>
                </a:path>
              </a:pathLst>
            </a:custGeom>
            <a:solidFill>
              <a:srgbClr val="FFFFFF"/>
            </a:solidFill>
            <a:ln cap="rnd" cmpd="sng" w="76200">
              <a:solidFill>
                <a:srgbClr val="E73D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8"/>
            <p:cNvSpPr txBox="1"/>
            <p:nvPr/>
          </p:nvSpPr>
          <p:spPr>
            <a:xfrm>
              <a:off x="0" y="-38100"/>
              <a:ext cx="1096289" cy="29277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8" name="Google Shape;418;p28"/>
          <p:cNvSpPr txBox="1"/>
          <p:nvPr/>
        </p:nvSpPr>
        <p:spPr>
          <a:xfrm>
            <a:off x="1663027" y="7591079"/>
            <a:ext cx="4329785" cy="52133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Dosis"/>
                <a:ea typeface="Dosis"/>
                <a:cs typeface="Dosis"/>
                <a:sym typeface="Dosis"/>
              </a:rPr>
              <a:t>NAME HERE</a:t>
            </a:r>
            <a:endParaRPr/>
          </a:p>
        </p:txBody>
      </p:sp>
      <p:grpSp>
        <p:nvGrpSpPr>
          <p:cNvPr id="419" name="Google Shape;419;p28"/>
          <p:cNvGrpSpPr/>
          <p:nvPr/>
        </p:nvGrpSpPr>
        <p:grpSpPr>
          <a:xfrm>
            <a:off x="6704938" y="7162466"/>
            <a:ext cx="4693845" cy="1253533"/>
            <a:chOff x="0" y="-38100"/>
            <a:chExt cx="1096289" cy="292774"/>
          </a:xfrm>
        </p:grpSpPr>
        <p:sp>
          <p:nvSpPr>
            <p:cNvPr id="420" name="Google Shape;420;p28"/>
            <p:cNvSpPr/>
            <p:nvPr/>
          </p:nvSpPr>
          <p:spPr>
            <a:xfrm>
              <a:off x="0" y="0"/>
              <a:ext cx="1096289" cy="254674"/>
            </a:xfrm>
            <a:custGeom>
              <a:rect b="b" l="l" r="r" t="t"/>
              <a:pathLst>
                <a:path extrusionOk="0" h="254674" w="1096289">
                  <a:moveTo>
                    <a:pt x="84118" y="0"/>
                  </a:moveTo>
                  <a:lnTo>
                    <a:pt x="1012171" y="0"/>
                  </a:lnTo>
                  <a:cubicBezTo>
                    <a:pt x="1034480" y="0"/>
                    <a:pt x="1055876" y="8862"/>
                    <a:pt x="1071651" y="24638"/>
                  </a:cubicBezTo>
                  <a:cubicBezTo>
                    <a:pt x="1087427" y="40413"/>
                    <a:pt x="1096289" y="61809"/>
                    <a:pt x="1096289" y="84118"/>
                  </a:cubicBezTo>
                  <a:lnTo>
                    <a:pt x="1096289" y="170556"/>
                  </a:lnTo>
                  <a:cubicBezTo>
                    <a:pt x="1096289" y="192865"/>
                    <a:pt x="1087427" y="214261"/>
                    <a:pt x="1071651" y="230036"/>
                  </a:cubicBezTo>
                  <a:cubicBezTo>
                    <a:pt x="1055876" y="245811"/>
                    <a:pt x="1034480" y="254674"/>
                    <a:pt x="1012171" y="254674"/>
                  </a:cubicBezTo>
                  <a:lnTo>
                    <a:pt x="84118" y="254674"/>
                  </a:lnTo>
                  <a:cubicBezTo>
                    <a:pt x="37661" y="254674"/>
                    <a:pt x="0" y="217013"/>
                    <a:pt x="0" y="170556"/>
                  </a:cubicBezTo>
                  <a:lnTo>
                    <a:pt x="0" y="84118"/>
                  </a:lnTo>
                  <a:cubicBezTo>
                    <a:pt x="0" y="61809"/>
                    <a:pt x="8862" y="40413"/>
                    <a:pt x="24638" y="24638"/>
                  </a:cubicBezTo>
                  <a:cubicBezTo>
                    <a:pt x="40413" y="8862"/>
                    <a:pt x="61809" y="0"/>
                    <a:pt x="84118" y="0"/>
                  </a:cubicBezTo>
                  <a:close/>
                </a:path>
              </a:pathLst>
            </a:custGeom>
            <a:solidFill>
              <a:srgbClr val="FFFFFF"/>
            </a:solidFill>
            <a:ln cap="rnd" cmpd="sng" w="76200">
              <a:solidFill>
                <a:srgbClr val="E73D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8"/>
            <p:cNvSpPr txBox="1"/>
            <p:nvPr/>
          </p:nvSpPr>
          <p:spPr>
            <a:xfrm>
              <a:off x="0" y="-38100"/>
              <a:ext cx="1096289" cy="29277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2" name="Google Shape;422;p28"/>
          <p:cNvSpPr txBox="1"/>
          <p:nvPr/>
        </p:nvSpPr>
        <p:spPr>
          <a:xfrm>
            <a:off x="6886968" y="7591079"/>
            <a:ext cx="4329785" cy="52133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Dosis"/>
                <a:ea typeface="Dosis"/>
                <a:cs typeface="Dosis"/>
                <a:sym typeface="Dosis"/>
              </a:rPr>
              <a:t>NAME HERE</a:t>
            </a:r>
            <a:endParaRPr/>
          </a:p>
        </p:txBody>
      </p:sp>
      <p:grpSp>
        <p:nvGrpSpPr>
          <p:cNvPr id="423" name="Google Shape;423;p28"/>
          <p:cNvGrpSpPr/>
          <p:nvPr/>
        </p:nvGrpSpPr>
        <p:grpSpPr>
          <a:xfrm>
            <a:off x="12113158" y="7162466"/>
            <a:ext cx="4693845" cy="1253533"/>
            <a:chOff x="0" y="-38100"/>
            <a:chExt cx="1096289" cy="292774"/>
          </a:xfrm>
        </p:grpSpPr>
        <p:sp>
          <p:nvSpPr>
            <p:cNvPr id="424" name="Google Shape;424;p28"/>
            <p:cNvSpPr/>
            <p:nvPr/>
          </p:nvSpPr>
          <p:spPr>
            <a:xfrm>
              <a:off x="0" y="0"/>
              <a:ext cx="1096289" cy="254674"/>
            </a:xfrm>
            <a:custGeom>
              <a:rect b="b" l="l" r="r" t="t"/>
              <a:pathLst>
                <a:path extrusionOk="0" h="254674" w="1096289">
                  <a:moveTo>
                    <a:pt x="84118" y="0"/>
                  </a:moveTo>
                  <a:lnTo>
                    <a:pt x="1012171" y="0"/>
                  </a:lnTo>
                  <a:cubicBezTo>
                    <a:pt x="1034480" y="0"/>
                    <a:pt x="1055876" y="8862"/>
                    <a:pt x="1071651" y="24638"/>
                  </a:cubicBezTo>
                  <a:cubicBezTo>
                    <a:pt x="1087427" y="40413"/>
                    <a:pt x="1096289" y="61809"/>
                    <a:pt x="1096289" y="84118"/>
                  </a:cubicBezTo>
                  <a:lnTo>
                    <a:pt x="1096289" y="170556"/>
                  </a:lnTo>
                  <a:cubicBezTo>
                    <a:pt x="1096289" y="192865"/>
                    <a:pt x="1087427" y="214261"/>
                    <a:pt x="1071651" y="230036"/>
                  </a:cubicBezTo>
                  <a:cubicBezTo>
                    <a:pt x="1055876" y="245811"/>
                    <a:pt x="1034480" y="254674"/>
                    <a:pt x="1012171" y="254674"/>
                  </a:cubicBezTo>
                  <a:lnTo>
                    <a:pt x="84118" y="254674"/>
                  </a:lnTo>
                  <a:cubicBezTo>
                    <a:pt x="37661" y="254674"/>
                    <a:pt x="0" y="217013"/>
                    <a:pt x="0" y="170556"/>
                  </a:cubicBezTo>
                  <a:lnTo>
                    <a:pt x="0" y="84118"/>
                  </a:lnTo>
                  <a:cubicBezTo>
                    <a:pt x="0" y="61809"/>
                    <a:pt x="8862" y="40413"/>
                    <a:pt x="24638" y="24638"/>
                  </a:cubicBezTo>
                  <a:cubicBezTo>
                    <a:pt x="40413" y="8862"/>
                    <a:pt x="61809" y="0"/>
                    <a:pt x="84118" y="0"/>
                  </a:cubicBezTo>
                  <a:close/>
                </a:path>
              </a:pathLst>
            </a:custGeom>
            <a:solidFill>
              <a:srgbClr val="FFFFFF"/>
            </a:solidFill>
            <a:ln cap="rnd" cmpd="sng" w="76200">
              <a:solidFill>
                <a:srgbClr val="E73D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8"/>
            <p:cNvSpPr txBox="1"/>
            <p:nvPr/>
          </p:nvSpPr>
          <p:spPr>
            <a:xfrm>
              <a:off x="0" y="-38100"/>
              <a:ext cx="1096289" cy="29277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6" name="Google Shape;426;p28"/>
          <p:cNvSpPr txBox="1"/>
          <p:nvPr/>
        </p:nvSpPr>
        <p:spPr>
          <a:xfrm>
            <a:off x="12295188" y="7591079"/>
            <a:ext cx="4329785" cy="52133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Dosis"/>
                <a:ea typeface="Dosis"/>
                <a:cs typeface="Dosis"/>
                <a:sym typeface="Dosis"/>
              </a:rPr>
              <a:t>NAME HERE</a:t>
            </a:r>
            <a:endParaRPr/>
          </a:p>
        </p:txBody>
      </p:sp>
      <p:sp>
        <p:nvSpPr>
          <p:cNvPr id="427" name="Google Shape;427;p28"/>
          <p:cNvSpPr/>
          <p:nvPr/>
        </p:nvSpPr>
        <p:spPr>
          <a:xfrm>
            <a:off x="-1378610" y="0"/>
            <a:ext cx="6952555" cy="1042883"/>
          </a:xfrm>
          <a:custGeom>
            <a:rect b="b" l="l" r="r" t="t"/>
            <a:pathLst>
              <a:path extrusionOk="0" h="1042883" w="6952555">
                <a:moveTo>
                  <a:pt x="0" y="0"/>
                </a:moveTo>
                <a:lnTo>
                  <a:pt x="6952555" y="0"/>
                </a:lnTo>
                <a:lnTo>
                  <a:pt x="6952555" y="1042883"/>
                </a:lnTo>
                <a:lnTo>
                  <a:pt x="0" y="1042883"/>
                </a:lnTo>
                <a:lnTo>
                  <a:pt x="0" y="0"/>
                </a:lnTo>
                <a:close/>
              </a:path>
            </a:pathLst>
          </a:custGeom>
          <a:blipFill rotWithShape="1">
            <a:blip r:embed="rId3">
              <a:alphaModFix/>
            </a:blip>
            <a:stretch>
              <a:fillRect b="0" l="0" r="0" t="0"/>
            </a:stretch>
          </a:blipFill>
          <a:ln>
            <a:noFill/>
          </a:ln>
        </p:spPr>
      </p:sp>
      <p:sp>
        <p:nvSpPr>
          <p:cNvPr id="428" name="Google Shape;428;p28"/>
          <p:cNvSpPr/>
          <p:nvPr/>
        </p:nvSpPr>
        <p:spPr>
          <a:xfrm>
            <a:off x="5667723" y="0"/>
            <a:ext cx="6952555" cy="1042883"/>
          </a:xfrm>
          <a:custGeom>
            <a:rect b="b" l="l" r="r" t="t"/>
            <a:pathLst>
              <a:path extrusionOk="0" h="1042883" w="6952555">
                <a:moveTo>
                  <a:pt x="0" y="0"/>
                </a:moveTo>
                <a:lnTo>
                  <a:pt x="6952554" y="0"/>
                </a:lnTo>
                <a:lnTo>
                  <a:pt x="6952554" y="1042883"/>
                </a:lnTo>
                <a:lnTo>
                  <a:pt x="0" y="1042883"/>
                </a:lnTo>
                <a:lnTo>
                  <a:pt x="0" y="0"/>
                </a:lnTo>
                <a:close/>
              </a:path>
            </a:pathLst>
          </a:custGeom>
          <a:blipFill rotWithShape="1">
            <a:blip r:embed="rId3">
              <a:alphaModFix/>
            </a:blip>
            <a:stretch>
              <a:fillRect b="0" l="0" r="0" t="0"/>
            </a:stretch>
          </a:blipFill>
          <a:ln>
            <a:noFill/>
          </a:ln>
        </p:spPr>
      </p:sp>
      <p:sp>
        <p:nvSpPr>
          <p:cNvPr id="429" name="Google Shape;429;p28"/>
          <p:cNvSpPr/>
          <p:nvPr/>
        </p:nvSpPr>
        <p:spPr>
          <a:xfrm>
            <a:off x="12714055" y="0"/>
            <a:ext cx="6952555" cy="1042883"/>
          </a:xfrm>
          <a:custGeom>
            <a:rect b="b" l="l" r="r" t="t"/>
            <a:pathLst>
              <a:path extrusionOk="0" h="1042883" w="6952555">
                <a:moveTo>
                  <a:pt x="0" y="0"/>
                </a:moveTo>
                <a:lnTo>
                  <a:pt x="6952555" y="0"/>
                </a:lnTo>
                <a:lnTo>
                  <a:pt x="6952555" y="1042883"/>
                </a:lnTo>
                <a:lnTo>
                  <a:pt x="0" y="1042883"/>
                </a:lnTo>
                <a:lnTo>
                  <a:pt x="0" y="0"/>
                </a:lnTo>
                <a:close/>
              </a:path>
            </a:pathLst>
          </a:custGeom>
          <a:blipFill rotWithShape="1">
            <a:blip r:embed="rId3">
              <a:alphaModFix/>
            </a:blip>
            <a:stretch>
              <a:fillRect b="0" l="0" r="0" t="0"/>
            </a:stretch>
          </a:blipFill>
          <a:ln>
            <a:noFill/>
          </a:ln>
        </p:spPr>
      </p:sp>
      <p:sp>
        <p:nvSpPr>
          <p:cNvPr id="430" name="Google Shape;430;p28"/>
          <p:cNvSpPr/>
          <p:nvPr/>
        </p:nvSpPr>
        <p:spPr>
          <a:xfrm flipH="1" rot="10800000">
            <a:off x="-1378610" y="9243627"/>
            <a:ext cx="6952555" cy="1042883"/>
          </a:xfrm>
          <a:custGeom>
            <a:rect b="b" l="l" r="r" t="t"/>
            <a:pathLst>
              <a:path extrusionOk="0" h="1042883" w="6952555">
                <a:moveTo>
                  <a:pt x="0" y="1042883"/>
                </a:moveTo>
                <a:lnTo>
                  <a:pt x="6952555" y="1042883"/>
                </a:lnTo>
                <a:lnTo>
                  <a:pt x="6952555" y="0"/>
                </a:lnTo>
                <a:lnTo>
                  <a:pt x="0" y="0"/>
                </a:lnTo>
                <a:lnTo>
                  <a:pt x="0" y="1042883"/>
                </a:lnTo>
                <a:close/>
              </a:path>
            </a:pathLst>
          </a:custGeom>
          <a:blipFill rotWithShape="1">
            <a:blip r:embed="rId3">
              <a:alphaModFix/>
            </a:blip>
            <a:stretch>
              <a:fillRect b="0" l="0" r="0" t="0"/>
            </a:stretch>
          </a:blipFill>
          <a:ln>
            <a:noFill/>
          </a:ln>
        </p:spPr>
      </p:sp>
      <p:sp>
        <p:nvSpPr>
          <p:cNvPr id="431" name="Google Shape;431;p28"/>
          <p:cNvSpPr/>
          <p:nvPr/>
        </p:nvSpPr>
        <p:spPr>
          <a:xfrm flipH="1" rot="10800000">
            <a:off x="5667723" y="9243627"/>
            <a:ext cx="6952555" cy="1042883"/>
          </a:xfrm>
          <a:custGeom>
            <a:rect b="b" l="l" r="r" t="t"/>
            <a:pathLst>
              <a:path extrusionOk="0" h="1042883" w="6952555">
                <a:moveTo>
                  <a:pt x="0" y="1042883"/>
                </a:moveTo>
                <a:lnTo>
                  <a:pt x="6952554" y="1042883"/>
                </a:lnTo>
                <a:lnTo>
                  <a:pt x="6952554" y="0"/>
                </a:lnTo>
                <a:lnTo>
                  <a:pt x="0" y="0"/>
                </a:lnTo>
                <a:lnTo>
                  <a:pt x="0" y="1042883"/>
                </a:lnTo>
                <a:close/>
              </a:path>
            </a:pathLst>
          </a:custGeom>
          <a:blipFill rotWithShape="1">
            <a:blip r:embed="rId3">
              <a:alphaModFix/>
            </a:blip>
            <a:stretch>
              <a:fillRect b="0" l="0" r="0" t="0"/>
            </a:stretch>
          </a:blipFill>
          <a:ln>
            <a:noFill/>
          </a:ln>
        </p:spPr>
      </p:sp>
      <p:sp>
        <p:nvSpPr>
          <p:cNvPr id="432" name="Google Shape;432;p28"/>
          <p:cNvSpPr/>
          <p:nvPr/>
        </p:nvSpPr>
        <p:spPr>
          <a:xfrm flipH="1" rot="10800000">
            <a:off x="12715527" y="9243627"/>
            <a:ext cx="6952555" cy="1042883"/>
          </a:xfrm>
          <a:custGeom>
            <a:rect b="b" l="l" r="r" t="t"/>
            <a:pathLst>
              <a:path extrusionOk="0" h="1042883" w="6952555">
                <a:moveTo>
                  <a:pt x="0" y="1042883"/>
                </a:moveTo>
                <a:lnTo>
                  <a:pt x="6952555" y="1042883"/>
                </a:lnTo>
                <a:lnTo>
                  <a:pt x="6952555" y="0"/>
                </a:lnTo>
                <a:lnTo>
                  <a:pt x="0" y="0"/>
                </a:lnTo>
                <a:lnTo>
                  <a:pt x="0" y="1042883"/>
                </a:lnTo>
                <a:close/>
              </a:path>
            </a:pathLst>
          </a:custGeom>
          <a:blipFill rotWithShape="1">
            <a:blip r:embed="rId3">
              <a:alphaModFix/>
            </a:blip>
            <a:stretch>
              <a:fillRect b="0" l="0" r="0" t="0"/>
            </a:stretch>
          </a:blipFill>
          <a:ln>
            <a:noFill/>
          </a:ln>
        </p:spPr>
      </p:sp>
      <p:pic>
        <p:nvPicPr>
          <p:cNvPr id="433" name="Google Shape;433;p28"/>
          <p:cNvPicPr preferRelativeResize="0"/>
          <p:nvPr/>
        </p:nvPicPr>
        <p:blipFill>
          <a:blip r:embed="rId4">
            <a:alphaModFix/>
          </a:blip>
          <a:stretch>
            <a:fillRect/>
          </a:stretch>
        </p:blipFill>
        <p:spPr>
          <a:xfrm>
            <a:off x="2144963" y="3523950"/>
            <a:ext cx="3366000" cy="3366000"/>
          </a:xfrm>
          <a:prstGeom prst="ellipse">
            <a:avLst/>
          </a:prstGeom>
          <a:noFill/>
          <a:ln>
            <a:noFill/>
          </a:ln>
        </p:spPr>
      </p:pic>
      <p:pic>
        <p:nvPicPr>
          <p:cNvPr id="434" name="Google Shape;434;p28"/>
          <p:cNvPicPr preferRelativeResize="0"/>
          <p:nvPr/>
        </p:nvPicPr>
        <p:blipFill>
          <a:blip r:embed="rId5">
            <a:alphaModFix/>
          </a:blip>
          <a:stretch>
            <a:fillRect/>
          </a:stretch>
        </p:blipFill>
        <p:spPr>
          <a:xfrm>
            <a:off x="7290488" y="3445550"/>
            <a:ext cx="3522600" cy="3522900"/>
          </a:xfrm>
          <a:prstGeom prst="ellipse">
            <a:avLst/>
          </a:prstGeom>
          <a:noFill/>
          <a:ln>
            <a:noFill/>
          </a:ln>
        </p:spPr>
      </p:pic>
      <p:pic>
        <p:nvPicPr>
          <p:cNvPr id="435" name="Google Shape;435;p28"/>
          <p:cNvPicPr preferRelativeResize="0"/>
          <p:nvPr/>
        </p:nvPicPr>
        <p:blipFill>
          <a:blip r:embed="rId6">
            <a:alphaModFix/>
          </a:blip>
          <a:stretch>
            <a:fillRect/>
          </a:stretch>
        </p:blipFill>
        <p:spPr>
          <a:xfrm>
            <a:off x="12630986" y="3163538"/>
            <a:ext cx="3658200" cy="3658200"/>
          </a:xfrm>
          <a:prstGeom prst="ellipse">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FD4FF"/>
        </a:solidFill>
      </p:bgPr>
    </p:bg>
    <p:spTree>
      <p:nvGrpSpPr>
        <p:cNvPr id="439" name="Shape 439"/>
        <p:cNvGrpSpPr/>
        <p:nvPr/>
      </p:nvGrpSpPr>
      <p:grpSpPr>
        <a:xfrm>
          <a:off x="0" y="0"/>
          <a:ext cx="0" cy="0"/>
          <a:chOff x="0" y="0"/>
          <a:chExt cx="0" cy="0"/>
        </a:xfrm>
      </p:grpSpPr>
      <p:sp>
        <p:nvSpPr>
          <p:cNvPr id="440" name="Google Shape;440;p29"/>
          <p:cNvSpPr/>
          <p:nvPr/>
        </p:nvSpPr>
        <p:spPr>
          <a:xfrm>
            <a:off x="679" y="6864556"/>
            <a:ext cx="3452655" cy="3422444"/>
          </a:xfrm>
          <a:custGeom>
            <a:rect b="b" l="l" r="r" t="t"/>
            <a:pathLst>
              <a:path extrusionOk="0" h="3422444" w="3452655">
                <a:moveTo>
                  <a:pt x="0" y="0"/>
                </a:moveTo>
                <a:lnTo>
                  <a:pt x="3452654" y="0"/>
                </a:lnTo>
                <a:lnTo>
                  <a:pt x="3452654" y="3422444"/>
                </a:lnTo>
                <a:lnTo>
                  <a:pt x="0" y="3422444"/>
                </a:lnTo>
                <a:lnTo>
                  <a:pt x="0" y="0"/>
                </a:lnTo>
                <a:close/>
              </a:path>
            </a:pathLst>
          </a:custGeom>
          <a:blipFill rotWithShape="1">
            <a:blip r:embed="rId3">
              <a:alphaModFix/>
            </a:blip>
            <a:stretch>
              <a:fillRect b="0" l="0" r="0" t="0"/>
            </a:stretch>
          </a:blipFill>
          <a:ln>
            <a:noFill/>
          </a:ln>
        </p:spPr>
      </p:sp>
      <p:sp>
        <p:nvSpPr>
          <p:cNvPr id="441" name="Google Shape;441;p29"/>
          <p:cNvSpPr/>
          <p:nvPr/>
        </p:nvSpPr>
        <p:spPr>
          <a:xfrm flipH="1" rot="10800000">
            <a:off x="0" y="0"/>
            <a:ext cx="3452655" cy="3422444"/>
          </a:xfrm>
          <a:custGeom>
            <a:rect b="b" l="l" r="r" t="t"/>
            <a:pathLst>
              <a:path extrusionOk="0" h="3422444" w="3452655">
                <a:moveTo>
                  <a:pt x="0" y="3422444"/>
                </a:moveTo>
                <a:lnTo>
                  <a:pt x="3452655" y="3422444"/>
                </a:lnTo>
                <a:lnTo>
                  <a:pt x="3452655" y="0"/>
                </a:lnTo>
                <a:lnTo>
                  <a:pt x="0" y="0"/>
                </a:lnTo>
                <a:lnTo>
                  <a:pt x="0" y="3422444"/>
                </a:lnTo>
                <a:close/>
              </a:path>
            </a:pathLst>
          </a:custGeom>
          <a:blipFill rotWithShape="1">
            <a:blip r:embed="rId3">
              <a:alphaModFix/>
            </a:blip>
            <a:stretch>
              <a:fillRect b="0" l="0" r="0" t="0"/>
            </a:stretch>
          </a:blipFill>
          <a:ln>
            <a:noFill/>
          </a:ln>
        </p:spPr>
      </p:sp>
      <p:sp>
        <p:nvSpPr>
          <p:cNvPr id="442" name="Google Shape;442;p29"/>
          <p:cNvSpPr/>
          <p:nvPr/>
        </p:nvSpPr>
        <p:spPr>
          <a:xfrm flipH="1">
            <a:off x="14835345" y="6864556"/>
            <a:ext cx="3452655" cy="3422444"/>
          </a:xfrm>
          <a:custGeom>
            <a:rect b="b" l="l" r="r" t="t"/>
            <a:pathLst>
              <a:path extrusionOk="0" h="3422444" w="3452655">
                <a:moveTo>
                  <a:pt x="3452655" y="0"/>
                </a:moveTo>
                <a:lnTo>
                  <a:pt x="0" y="0"/>
                </a:lnTo>
                <a:lnTo>
                  <a:pt x="0" y="3422444"/>
                </a:lnTo>
                <a:lnTo>
                  <a:pt x="3452655" y="3422444"/>
                </a:lnTo>
                <a:lnTo>
                  <a:pt x="3452655" y="0"/>
                </a:lnTo>
                <a:close/>
              </a:path>
            </a:pathLst>
          </a:custGeom>
          <a:blipFill rotWithShape="1">
            <a:blip r:embed="rId3">
              <a:alphaModFix/>
            </a:blip>
            <a:stretch>
              <a:fillRect b="0" l="0" r="0" t="0"/>
            </a:stretch>
          </a:blipFill>
          <a:ln>
            <a:noFill/>
          </a:ln>
        </p:spPr>
      </p:sp>
      <p:sp>
        <p:nvSpPr>
          <p:cNvPr id="443" name="Google Shape;443;p29"/>
          <p:cNvSpPr/>
          <p:nvPr/>
        </p:nvSpPr>
        <p:spPr>
          <a:xfrm rot="10800000">
            <a:off x="14835345" y="-9474"/>
            <a:ext cx="3452655" cy="3422444"/>
          </a:xfrm>
          <a:custGeom>
            <a:rect b="b" l="l" r="r" t="t"/>
            <a:pathLst>
              <a:path extrusionOk="0" h="3422444" w="3452655">
                <a:moveTo>
                  <a:pt x="3452655" y="3422444"/>
                </a:moveTo>
                <a:lnTo>
                  <a:pt x="0" y="3422444"/>
                </a:lnTo>
                <a:lnTo>
                  <a:pt x="0" y="0"/>
                </a:lnTo>
                <a:lnTo>
                  <a:pt x="3452655" y="0"/>
                </a:lnTo>
                <a:lnTo>
                  <a:pt x="3452655" y="3422444"/>
                </a:lnTo>
                <a:close/>
              </a:path>
            </a:pathLst>
          </a:custGeom>
          <a:blipFill rotWithShape="1">
            <a:blip r:embed="rId3">
              <a:alphaModFix/>
            </a:blip>
            <a:stretch>
              <a:fillRect b="0" l="0" r="0" t="0"/>
            </a:stretch>
          </a:blipFill>
          <a:ln>
            <a:noFill/>
          </a:ln>
        </p:spPr>
      </p:sp>
      <p:sp>
        <p:nvSpPr>
          <p:cNvPr id="444" name="Google Shape;444;p29"/>
          <p:cNvSpPr/>
          <p:nvPr/>
        </p:nvSpPr>
        <p:spPr>
          <a:xfrm>
            <a:off x="2972980" y="-179005"/>
            <a:ext cx="12342040" cy="10645010"/>
          </a:xfrm>
          <a:custGeom>
            <a:rect b="b" l="l" r="r" t="t"/>
            <a:pathLst>
              <a:path extrusionOk="0" h="10645010" w="12342040">
                <a:moveTo>
                  <a:pt x="0" y="0"/>
                </a:moveTo>
                <a:lnTo>
                  <a:pt x="12342040" y="0"/>
                </a:lnTo>
                <a:lnTo>
                  <a:pt x="12342040" y="10645010"/>
                </a:lnTo>
                <a:lnTo>
                  <a:pt x="0" y="10645010"/>
                </a:lnTo>
                <a:lnTo>
                  <a:pt x="0" y="0"/>
                </a:lnTo>
                <a:close/>
              </a:path>
            </a:pathLst>
          </a:custGeom>
          <a:blipFill rotWithShape="1">
            <a:blip r:embed="rId4">
              <a:alphaModFix/>
            </a:blip>
            <a:stretch>
              <a:fillRect b="0" l="0" r="0" t="0"/>
            </a:stretch>
          </a:blipFill>
          <a:ln>
            <a:noFill/>
          </a:ln>
        </p:spPr>
      </p:sp>
      <p:sp>
        <p:nvSpPr>
          <p:cNvPr id="445" name="Google Shape;445;p29"/>
          <p:cNvSpPr/>
          <p:nvPr/>
        </p:nvSpPr>
        <p:spPr>
          <a:xfrm rot="-668193">
            <a:off x="-1944753" y="1081576"/>
            <a:ext cx="8115300" cy="8501743"/>
          </a:xfrm>
          <a:custGeom>
            <a:rect b="b" l="l" r="r" t="t"/>
            <a:pathLst>
              <a:path extrusionOk="0" h="8501743" w="8115300">
                <a:moveTo>
                  <a:pt x="0" y="0"/>
                </a:moveTo>
                <a:lnTo>
                  <a:pt x="8115300" y="0"/>
                </a:lnTo>
                <a:lnTo>
                  <a:pt x="8115300" y="8501742"/>
                </a:lnTo>
                <a:lnTo>
                  <a:pt x="0" y="8501742"/>
                </a:lnTo>
                <a:lnTo>
                  <a:pt x="0" y="0"/>
                </a:lnTo>
                <a:close/>
              </a:path>
            </a:pathLst>
          </a:custGeom>
          <a:blipFill rotWithShape="1">
            <a:blip r:embed="rId5">
              <a:alphaModFix/>
            </a:blip>
            <a:stretch>
              <a:fillRect b="0" l="0" r="0" t="0"/>
            </a:stretch>
          </a:blipFill>
          <a:ln>
            <a:noFill/>
          </a:ln>
        </p:spPr>
      </p:sp>
      <p:sp>
        <p:nvSpPr>
          <p:cNvPr id="446" name="Google Shape;446;p29"/>
          <p:cNvSpPr/>
          <p:nvPr/>
        </p:nvSpPr>
        <p:spPr>
          <a:xfrm flipH="1" rot="650640">
            <a:off x="12134810" y="1081576"/>
            <a:ext cx="8115300" cy="8501743"/>
          </a:xfrm>
          <a:custGeom>
            <a:rect b="b" l="l" r="r" t="t"/>
            <a:pathLst>
              <a:path extrusionOk="0" h="8501743" w="8115300">
                <a:moveTo>
                  <a:pt x="8115300" y="0"/>
                </a:moveTo>
                <a:lnTo>
                  <a:pt x="0" y="0"/>
                </a:lnTo>
                <a:lnTo>
                  <a:pt x="0" y="8501742"/>
                </a:lnTo>
                <a:lnTo>
                  <a:pt x="8115300" y="8501742"/>
                </a:lnTo>
                <a:lnTo>
                  <a:pt x="8115300" y="0"/>
                </a:lnTo>
                <a:close/>
              </a:path>
            </a:pathLst>
          </a:custGeom>
          <a:blipFill rotWithShape="1">
            <a:blip r:embed="rId5">
              <a:alphaModFix/>
            </a:blip>
            <a:stretch>
              <a:fillRect b="0" l="0" r="0" t="0"/>
            </a:stretch>
          </a:blipFill>
          <a:ln>
            <a:noFill/>
          </a:ln>
        </p:spPr>
      </p:sp>
      <p:sp>
        <p:nvSpPr>
          <p:cNvPr id="447" name="Google Shape;447;p29"/>
          <p:cNvSpPr txBox="1"/>
          <p:nvPr/>
        </p:nvSpPr>
        <p:spPr>
          <a:xfrm>
            <a:off x="5513903" y="3970698"/>
            <a:ext cx="7260194" cy="907161"/>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6399" u="none" cap="none" strike="noStrike">
                <a:solidFill>
                  <a:srgbClr val="E73D27"/>
                </a:solidFill>
                <a:latin typeface="Dosis"/>
                <a:ea typeface="Dosis"/>
                <a:cs typeface="Dosis"/>
                <a:sym typeface="Dosis"/>
              </a:rPr>
              <a:t>THANK YOU!</a:t>
            </a:r>
            <a:endParaRPr/>
          </a:p>
        </p:txBody>
      </p:sp>
      <p:sp>
        <p:nvSpPr>
          <p:cNvPr id="448" name="Google Shape;448;p29"/>
          <p:cNvSpPr txBox="1"/>
          <p:nvPr/>
        </p:nvSpPr>
        <p:spPr>
          <a:xfrm>
            <a:off x="7469035" y="5294347"/>
            <a:ext cx="33498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00000"/>
                </a:solidFill>
                <a:latin typeface="Dosis"/>
                <a:ea typeface="Dosis"/>
                <a:cs typeface="Dosis"/>
                <a:sym typeface="Dosis"/>
              </a:rPr>
              <a:t>Elaborate what you want to discuss here.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EAFF"/>
        </a:solidFill>
      </p:bgPr>
    </p:bg>
    <p:spTree>
      <p:nvGrpSpPr>
        <p:cNvPr id="452" name="Shape 452"/>
        <p:cNvGrpSpPr/>
        <p:nvPr/>
      </p:nvGrpSpPr>
      <p:grpSpPr>
        <a:xfrm>
          <a:off x="0" y="0"/>
          <a:ext cx="0" cy="0"/>
          <a:chOff x="0" y="0"/>
          <a:chExt cx="0" cy="0"/>
        </a:xfrm>
      </p:grpSpPr>
      <p:sp>
        <p:nvSpPr>
          <p:cNvPr id="453" name="Google Shape;453;p30"/>
          <p:cNvSpPr txBox="1"/>
          <p:nvPr/>
        </p:nvSpPr>
        <p:spPr>
          <a:xfrm>
            <a:off x="1062937" y="3320415"/>
            <a:ext cx="3720900" cy="589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Dosis"/>
                <a:ea typeface="Dosis"/>
                <a:cs typeface="Dosis"/>
                <a:sym typeface="Dosis"/>
              </a:rPr>
              <a:t>Use these design resources in </a:t>
            </a:r>
            <a:endParaRPr/>
          </a:p>
          <a:p>
            <a:pPr indent="0" lvl="0" marL="0" marR="0" rtl="0" algn="l">
              <a:lnSpc>
                <a:spcPct val="115000"/>
              </a:lnSpc>
              <a:spcBef>
                <a:spcPts val="0"/>
              </a:spcBef>
              <a:spcAft>
                <a:spcPts val="0"/>
              </a:spcAft>
              <a:buNone/>
            </a:pPr>
            <a:r>
              <a:rPr b="0" i="0" lang="en-US" sz="2100" u="none" cap="none" strike="noStrike">
                <a:solidFill>
                  <a:srgbClr val="000000"/>
                </a:solidFill>
                <a:latin typeface="Dosis"/>
                <a:ea typeface="Dosis"/>
                <a:cs typeface="Dosis"/>
                <a:sym typeface="Dosis"/>
              </a:rPr>
              <a:t>your Canva Presentation.</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Dosis"/>
              <a:ea typeface="Dosis"/>
              <a:cs typeface="Dosis"/>
              <a:sym typeface="Dosis"/>
            </a:endParaRPr>
          </a:p>
          <a:p>
            <a:pPr indent="0" lvl="0" marL="0" marR="0" rtl="0" algn="l">
              <a:lnSpc>
                <a:spcPct val="115000"/>
              </a:lnSpc>
              <a:spcBef>
                <a:spcPts val="0"/>
              </a:spcBef>
              <a:spcAft>
                <a:spcPts val="0"/>
              </a:spcAft>
              <a:buNone/>
            </a:pPr>
            <a:r>
              <a:rPr b="0" i="0" lang="en-US" sz="2100" u="none" cap="none" strike="noStrike">
                <a:solidFill>
                  <a:srgbClr val="000000"/>
                </a:solidFill>
                <a:latin typeface="Dosis"/>
                <a:ea typeface="Dosis"/>
                <a:cs typeface="Dosis"/>
                <a:sym typeface="Dosis"/>
              </a:rPr>
              <a:t>This presentation template uses the following free fonts:</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Dosis"/>
              <a:ea typeface="Dosis"/>
              <a:cs typeface="Dosis"/>
              <a:sym typeface="Dosis"/>
            </a:endParaRPr>
          </a:p>
          <a:p>
            <a:pPr indent="0" lvl="0" marL="0" marR="0" rtl="0" algn="l">
              <a:lnSpc>
                <a:spcPct val="115000"/>
              </a:lnSpc>
              <a:spcBef>
                <a:spcPts val="0"/>
              </a:spcBef>
              <a:spcAft>
                <a:spcPts val="0"/>
              </a:spcAft>
              <a:buNone/>
            </a:pPr>
            <a:r>
              <a:rPr b="1" i="0" lang="en-US" sz="2100" u="none" cap="none" strike="noStrike">
                <a:solidFill>
                  <a:srgbClr val="000000"/>
                </a:solidFill>
                <a:latin typeface="Dosis"/>
                <a:ea typeface="Dosis"/>
                <a:cs typeface="Dosis"/>
                <a:sym typeface="Dosis"/>
              </a:rPr>
              <a:t>Titles: Dosis Bold</a:t>
            </a:r>
            <a:endParaRPr/>
          </a:p>
          <a:p>
            <a:pPr indent="0" lvl="0" marL="0" marR="0" rtl="0" algn="l">
              <a:lnSpc>
                <a:spcPct val="115000"/>
              </a:lnSpc>
              <a:spcBef>
                <a:spcPts val="0"/>
              </a:spcBef>
              <a:spcAft>
                <a:spcPts val="0"/>
              </a:spcAft>
              <a:buNone/>
            </a:pPr>
            <a:r>
              <a:rPr b="1" i="0" lang="en-US" sz="2100" u="none" cap="none" strike="noStrike">
                <a:solidFill>
                  <a:srgbClr val="000000"/>
                </a:solidFill>
                <a:latin typeface="Dosis"/>
                <a:ea typeface="Dosis"/>
                <a:cs typeface="Dosis"/>
                <a:sym typeface="Dosis"/>
              </a:rPr>
              <a:t>Headers: Dosis Bold</a:t>
            </a:r>
            <a:endParaRPr/>
          </a:p>
          <a:p>
            <a:pPr indent="0" lvl="0" marL="0" marR="0" rtl="0" algn="l">
              <a:lnSpc>
                <a:spcPct val="115000"/>
              </a:lnSpc>
              <a:spcBef>
                <a:spcPts val="0"/>
              </a:spcBef>
              <a:spcAft>
                <a:spcPts val="0"/>
              </a:spcAft>
              <a:buNone/>
            </a:pPr>
            <a:r>
              <a:rPr b="1" i="0" lang="en-US" sz="2100" u="none" cap="none" strike="noStrike">
                <a:solidFill>
                  <a:srgbClr val="000000"/>
                </a:solidFill>
                <a:latin typeface="Dosis"/>
                <a:ea typeface="Dosis"/>
                <a:cs typeface="Dosis"/>
                <a:sym typeface="Dosis"/>
              </a:rPr>
              <a:t>Body Copy: Dosis Regular</a:t>
            </a:r>
            <a:endParaRPr/>
          </a:p>
          <a:p>
            <a:pPr indent="0" lvl="0" marL="0" marR="0" rtl="0" algn="l">
              <a:lnSpc>
                <a:spcPct val="115000"/>
              </a:lnSpc>
              <a:spcBef>
                <a:spcPts val="0"/>
              </a:spcBef>
              <a:spcAft>
                <a:spcPts val="0"/>
              </a:spcAft>
              <a:buNone/>
            </a:pPr>
            <a:r>
              <a:t/>
            </a:r>
            <a:endParaRPr b="1" i="0" sz="2100" u="none" cap="none" strike="noStrike">
              <a:solidFill>
                <a:srgbClr val="000000"/>
              </a:solidFill>
              <a:latin typeface="Dosis"/>
              <a:ea typeface="Dosis"/>
              <a:cs typeface="Dosis"/>
              <a:sym typeface="Dosis"/>
            </a:endParaRPr>
          </a:p>
          <a:p>
            <a:pPr indent="0" lvl="0" marL="0" marR="0" rtl="0" algn="l">
              <a:lnSpc>
                <a:spcPct val="115000"/>
              </a:lnSpc>
              <a:spcBef>
                <a:spcPts val="0"/>
              </a:spcBef>
              <a:spcAft>
                <a:spcPts val="0"/>
              </a:spcAft>
              <a:buNone/>
            </a:pPr>
            <a:r>
              <a:rPr b="0" i="0" lang="en-US" sz="2100" u="none" cap="none" strike="noStrike">
                <a:solidFill>
                  <a:srgbClr val="000000"/>
                </a:solidFill>
                <a:latin typeface="Dosis"/>
                <a:ea typeface="Dosis"/>
                <a:cs typeface="Dosis"/>
                <a:sym typeface="Dosis"/>
              </a:rPr>
              <a:t>You can find these fonts online too. Happy designing! </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Dosis"/>
              <a:ea typeface="Dosis"/>
              <a:cs typeface="Dosis"/>
              <a:sym typeface="Dosis"/>
            </a:endParaRPr>
          </a:p>
          <a:p>
            <a:pPr indent="0" lvl="0" marL="0" marR="0" rtl="0" algn="l">
              <a:lnSpc>
                <a:spcPct val="115000"/>
              </a:lnSpc>
              <a:spcBef>
                <a:spcPts val="0"/>
              </a:spcBef>
              <a:spcAft>
                <a:spcPts val="0"/>
              </a:spcAft>
              <a:buNone/>
            </a:pPr>
            <a:r>
              <a:rPr b="0" i="0" lang="en-US" sz="2100" u="none" cap="none" strike="noStrike">
                <a:solidFill>
                  <a:srgbClr val="000000"/>
                </a:solidFill>
                <a:latin typeface="Dosis"/>
                <a:ea typeface="Dosis"/>
                <a:cs typeface="Dosis"/>
                <a:sym typeface="Dosis"/>
              </a:rPr>
              <a:t>Don't forget to delete this page before presenting. </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Dosis"/>
              <a:ea typeface="Dosis"/>
              <a:cs typeface="Dosis"/>
              <a:sym typeface="Dosis"/>
            </a:endParaRPr>
          </a:p>
        </p:txBody>
      </p:sp>
      <p:sp>
        <p:nvSpPr>
          <p:cNvPr id="454" name="Google Shape;454;p30"/>
          <p:cNvSpPr txBox="1"/>
          <p:nvPr/>
        </p:nvSpPr>
        <p:spPr>
          <a:xfrm>
            <a:off x="1062937" y="1095375"/>
            <a:ext cx="5107774" cy="1783461"/>
          </a:xfrm>
          <a:prstGeom prst="rect">
            <a:avLst/>
          </a:prstGeom>
          <a:noFill/>
          <a:ln>
            <a:noFill/>
          </a:ln>
        </p:spPr>
        <p:txBody>
          <a:bodyPr anchorCtr="0" anchor="t" bIns="0" lIns="0" spcFirstLastPara="1" rIns="0" wrap="square" tIns="0">
            <a:spAutoFit/>
          </a:bodyPr>
          <a:lstStyle/>
          <a:p>
            <a:pPr indent="0" lvl="0" marL="0" marR="0" rtl="0" algn="l">
              <a:lnSpc>
                <a:spcPct val="108001"/>
              </a:lnSpc>
              <a:spcBef>
                <a:spcPts val="0"/>
              </a:spcBef>
              <a:spcAft>
                <a:spcPts val="0"/>
              </a:spcAft>
              <a:buNone/>
            </a:pPr>
            <a:r>
              <a:rPr b="1" i="0" lang="en-US" sz="6399" u="none" cap="none" strike="noStrike">
                <a:solidFill>
                  <a:srgbClr val="E73D27"/>
                </a:solidFill>
                <a:latin typeface="Dosis"/>
                <a:ea typeface="Dosis"/>
                <a:cs typeface="Dosis"/>
                <a:sym typeface="Dosis"/>
              </a:rPr>
              <a:t>RESOURCE PAGE</a:t>
            </a:r>
            <a:endParaRPr/>
          </a:p>
        </p:txBody>
      </p:sp>
      <p:grpSp>
        <p:nvGrpSpPr>
          <p:cNvPr id="455" name="Google Shape;455;p30"/>
          <p:cNvGrpSpPr/>
          <p:nvPr/>
        </p:nvGrpSpPr>
        <p:grpSpPr>
          <a:xfrm>
            <a:off x="5084967" y="893056"/>
            <a:ext cx="12296659" cy="8365244"/>
            <a:chOff x="0" y="-38100"/>
            <a:chExt cx="3453926" cy="2349657"/>
          </a:xfrm>
        </p:grpSpPr>
        <p:sp>
          <p:nvSpPr>
            <p:cNvPr id="456" name="Google Shape;456;p30"/>
            <p:cNvSpPr/>
            <p:nvPr/>
          </p:nvSpPr>
          <p:spPr>
            <a:xfrm>
              <a:off x="0" y="0"/>
              <a:ext cx="3453926" cy="2311557"/>
            </a:xfrm>
            <a:custGeom>
              <a:rect b="b" l="l" r="r" t="t"/>
              <a:pathLst>
                <a:path extrusionOk="0" h="2311557" w="3453926">
                  <a:moveTo>
                    <a:pt x="32109" y="0"/>
                  </a:moveTo>
                  <a:lnTo>
                    <a:pt x="3421817" y="0"/>
                  </a:lnTo>
                  <a:cubicBezTo>
                    <a:pt x="3439550" y="0"/>
                    <a:pt x="3453926" y="14376"/>
                    <a:pt x="3453926" y="32109"/>
                  </a:cubicBezTo>
                  <a:lnTo>
                    <a:pt x="3453926" y="2279448"/>
                  </a:lnTo>
                  <a:cubicBezTo>
                    <a:pt x="3453926" y="2297181"/>
                    <a:pt x="3439550" y="2311557"/>
                    <a:pt x="3421817" y="2311557"/>
                  </a:cubicBezTo>
                  <a:lnTo>
                    <a:pt x="32109" y="2311557"/>
                  </a:lnTo>
                  <a:cubicBezTo>
                    <a:pt x="14376" y="2311557"/>
                    <a:pt x="0" y="2297181"/>
                    <a:pt x="0" y="2279448"/>
                  </a:cubicBezTo>
                  <a:lnTo>
                    <a:pt x="0" y="32109"/>
                  </a:lnTo>
                  <a:cubicBezTo>
                    <a:pt x="0" y="14376"/>
                    <a:pt x="14376" y="0"/>
                    <a:pt x="32109" y="0"/>
                  </a:cubicBezTo>
                  <a:close/>
                </a:path>
              </a:pathLst>
            </a:custGeom>
            <a:solidFill>
              <a:srgbClr val="FFFFFF"/>
            </a:solidFill>
            <a:ln cap="rnd" cmpd="sng" w="76200">
              <a:solidFill>
                <a:srgbClr val="E73D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0"/>
            <p:cNvSpPr txBox="1"/>
            <p:nvPr/>
          </p:nvSpPr>
          <p:spPr>
            <a:xfrm>
              <a:off x="0" y="-38100"/>
              <a:ext cx="3453926" cy="234965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8" name="Google Shape;458;p30"/>
          <p:cNvSpPr/>
          <p:nvPr/>
        </p:nvSpPr>
        <p:spPr>
          <a:xfrm>
            <a:off x="5738102" y="1806894"/>
            <a:ext cx="1962018" cy="2055448"/>
          </a:xfrm>
          <a:custGeom>
            <a:rect b="b" l="l" r="r" t="t"/>
            <a:pathLst>
              <a:path extrusionOk="0" h="2055448" w="1962018">
                <a:moveTo>
                  <a:pt x="0" y="0"/>
                </a:moveTo>
                <a:lnTo>
                  <a:pt x="1962018" y="0"/>
                </a:lnTo>
                <a:lnTo>
                  <a:pt x="1962018" y="2055447"/>
                </a:lnTo>
                <a:lnTo>
                  <a:pt x="0" y="2055447"/>
                </a:lnTo>
                <a:lnTo>
                  <a:pt x="0" y="0"/>
                </a:lnTo>
                <a:close/>
              </a:path>
            </a:pathLst>
          </a:custGeom>
          <a:blipFill rotWithShape="1">
            <a:blip r:embed="rId3">
              <a:alphaModFix/>
            </a:blip>
            <a:stretch>
              <a:fillRect b="0" l="0" r="0" t="0"/>
            </a:stretch>
          </a:blipFill>
          <a:ln>
            <a:noFill/>
          </a:ln>
        </p:spPr>
      </p:sp>
      <p:sp>
        <p:nvSpPr>
          <p:cNvPr id="459" name="Google Shape;459;p30"/>
          <p:cNvSpPr/>
          <p:nvPr/>
        </p:nvSpPr>
        <p:spPr>
          <a:xfrm>
            <a:off x="8978926" y="1806894"/>
            <a:ext cx="1621935" cy="2055448"/>
          </a:xfrm>
          <a:custGeom>
            <a:rect b="b" l="l" r="r" t="t"/>
            <a:pathLst>
              <a:path extrusionOk="0" h="2055448" w="1621935">
                <a:moveTo>
                  <a:pt x="0" y="0"/>
                </a:moveTo>
                <a:lnTo>
                  <a:pt x="1621935" y="0"/>
                </a:lnTo>
                <a:lnTo>
                  <a:pt x="1621935" y="2055447"/>
                </a:lnTo>
                <a:lnTo>
                  <a:pt x="0" y="2055447"/>
                </a:lnTo>
                <a:lnTo>
                  <a:pt x="0" y="0"/>
                </a:lnTo>
                <a:close/>
              </a:path>
            </a:pathLst>
          </a:custGeom>
          <a:blipFill rotWithShape="1">
            <a:blip r:embed="rId4">
              <a:alphaModFix/>
            </a:blip>
            <a:stretch>
              <a:fillRect b="0" l="0" r="0" t="0"/>
            </a:stretch>
          </a:blipFill>
          <a:ln>
            <a:noFill/>
          </a:ln>
        </p:spPr>
      </p:sp>
      <p:sp>
        <p:nvSpPr>
          <p:cNvPr id="460" name="Google Shape;460;p30"/>
          <p:cNvSpPr/>
          <p:nvPr/>
        </p:nvSpPr>
        <p:spPr>
          <a:xfrm>
            <a:off x="5738102" y="6982148"/>
            <a:ext cx="2001876" cy="1499587"/>
          </a:xfrm>
          <a:custGeom>
            <a:rect b="b" l="l" r="r" t="t"/>
            <a:pathLst>
              <a:path extrusionOk="0" h="1499587" w="2001876">
                <a:moveTo>
                  <a:pt x="0" y="0"/>
                </a:moveTo>
                <a:lnTo>
                  <a:pt x="2001876" y="0"/>
                </a:lnTo>
                <a:lnTo>
                  <a:pt x="2001876" y="1499587"/>
                </a:lnTo>
                <a:lnTo>
                  <a:pt x="0" y="1499587"/>
                </a:lnTo>
                <a:lnTo>
                  <a:pt x="0" y="0"/>
                </a:lnTo>
                <a:close/>
              </a:path>
            </a:pathLst>
          </a:custGeom>
          <a:blipFill rotWithShape="1">
            <a:blip r:embed="rId5">
              <a:alphaModFix/>
            </a:blip>
            <a:stretch>
              <a:fillRect b="0" l="0" r="0" t="0"/>
            </a:stretch>
          </a:blipFill>
          <a:ln>
            <a:noFill/>
          </a:ln>
        </p:spPr>
      </p:sp>
      <p:sp>
        <p:nvSpPr>
          <p:cNvPr id="461" name="Google Shape;461;p30"/>
          <p:cNvSpPr/>
          <p:nvPr/>
        </p:nvSpPr>
        <p:spPr>
          <a:xfrm>
            <a:off x="12388915" y="4663306"/>
            <a:ext cx="1702374" cy="1244281"/>
          </a:xfrm>
          <a:custGeom>
            <a:rect b="b" l="l" r="r" t="t"/>
            <a:pathLst>
              <a:path extrusionOk="0" h="1244281" w="1702374">
                <a:moveTo>
                  <a:pt x="0" y="0"/>
                </a:moveTo>
                <a:lnTo>
                  <a:pt x="1702374" y="0"/>
                </a:lnTo>
                <a:lnTo>
                  <a:pt x="1702374" y="1244280"/>
                </a:lnTo>
                <a:lnTo>
                  <a:pt x="0" y="1244280"/>
                </a:lnTo>
                <a:lnTo>
                  <a:pt x="0" y="0"/>
                </a:lnTo>
                <a:close/>
              </a:path>
            </a:pathLst>
          </a:custGeom>
          <a:blipFill rotWithShape="1">
            <a:blip r:embed="rId6">
              <a:alphaModFix/>
            </a:blip>
            <a:stretch>
              <a:fillRect b="0" l="0" r="0" t="0"/>
            </a:stretch>
          </a:blipFill>
          <a:ln>
            <a:noFill/>
          </a:ln>
        </p:spPr>
      </p:sp>
      <p:sp>
        <p:nvSpPr>
          <p:cNvPr id="462" name="Google Shape;462;p30"/>
          <p:cNvSpPr/>
          <p:nvPr/>
        </p:nvSpPr>
        <p:spPr>
          <a:xfrm>
            <a:off x="5828880" y="4257722"/>
            <a:ext cx="1621935" cy="2055448"/>
          </a:xfrm>
          <a:custGeom>
            <a:rect b="b" l="l" r="r" t="t"/>
            <a:pathLst>
              <a:path extrusionOk="0" h="2055448" w="1621935">
                <a:moveTo>
                  <a:pt x="0" y="0"/>
                </a:moveTo>
                <a:lnTo>
                  <a:pt x="1621935" y="0"/>
                </a:lnTo>
                <a:lnTo>
                  <a:pt x="1621935" y="2055448"/>
                </a:lnTo>
                <a:lnTo>
                  <a:pt x="0" y="2055448"/>
                </a:lnTo>
                <a:lnTo>
                  <a:pt x="0" y="0"/>
                </a:lnTo>
                <a:close/>
              </a:path>
            </a:pathLst>
          </a:custGeom>
          <a:blipFill rotWithShape="1">
            <a:blip r:embed="rId7">
              <a:alphaModFix/>
            </a:blip>
            <a:stretch>
              <a:fillRect b="0" l="0" r="0" t="0"/>
            </a:stretch>
          </a:blipFill>
          <a:ln>
            <a:noFill/>
          </a:ln>
        </p:spPr>
      </p:sp>
      <p:sp>
        <p:nvSpPr>
          <p:cNvPr id="463" name="Google Shape;463;p30"/>
          <p:cNvSpPr/>
          <p:nvPr/>
        </p:nvSpPr>
        <p:spPr>
          <a:xfrm>
            <a:off x="8773317" y="4257722"/>
            <a:ext cx="2293096" cy="2055448"/>
          </a:xfrm>
          <a:custGeom>
            <a:rect b="b" l="l" r="r" t="t"/>
            <a:pathLst>
              <a:path extrusionOk="0" h="2055448" w="2293096">
                <a:moveTo>
                  <a:pt x="0" y="0"/>
                </a:moveTo>
                <a:lnTo>
                  <a:pt x="2293096" y="0"/>
                </a:lnTo>
                <a:lnTo>
                  <a:pt x="2293096" y="2055448"/>
                </a:lnTo>
                <a:lnTo>
                  <a:pt x="0" y="2055448"/>
                </a:lnTo>
                <a:lnTo>
                  <a:pt x="0" y="0"/>
                </a:lnTo>
                <a:close/>
              </a:path>
            </a:pathLst>
          </a:custGeom>
          <a:blipFill rotWithShape="1">
            <a:blip r:embed="rId8">
              <a:alphaModFix/>
            </a:blip>
            <a:stretch>
              <a:fillRect b="0" l="0" r="0" t="0"/>
            </a:stretch>
          </a:blipFill>
          <a:ln>
            <a:noFill/>
          </a:ln>
        </p:spPr>
      </p:sp>
      <p:sp>
        <p:nvSpPr>
          <p:cNvPr id="464" name="Google Shape;464;p30"/>
          <p:cNvSpPr/>
          <p:nvPr/>
        </p:nvSpPr>
        <p:spPr>
          <a:xfrm>
            <a:off x="11879667" y="2067735"/>
            <a:ext cx="2062520" cy="1533765"/>
          </a:xfrm>
          <a:custGeom>
            <a:rect b="b" l="l" r="r" t="t"/>
            <a:pathLst>
              <a:path extrusionOk="0" h="1533765" w="2062520">
                <a:moveTo>
                  <a:pt x="0" y="0"/>
                </a:moveTo>
                <a:lnTo>
                  <a:pt x="2062519" y="0"/>
                </a:lnTo>
                <a:lnTo>
                  <a:pt x="2062519" y="1533765"/>
                </a:lnTo>
                <a:lnTo>
                  <a:pt x="0" y="1533765"/>
                </a:lnTo>
                <a:lnTo>
                  <a:pt x="0" y="0"/>
                </a:lnTo>
                <a:close/>
              </a:path>
            </a:pathLst>
          </a:custGeom>
          <a:blipFill rotWithShape="1">
            <a:blip r:embed="rId9">
              <a:alphaModFix/>
            </a:blip>
            <a:stretch>
              <a:fillRect b="0" l="0" r="0" t="0"/>
            </a:stretch>
          </a:blipFill>
          <a:ln>
            <a:noFill/>
          </a:ln>
        </p:spPr>
      </p:sp>
      <p:sp>
        <p:nvSpPr>
          <p:cNvPr id="465" name="Google Shape;465;p30"/>
          <p:cNvSpPr/>
          <p:nvPr/>
        </p:nvSpPr>
        <p:spPr>
          <a:xfrm>
            <a:off x="9003573" y="6752225"/>
            <a:ext cx="1838305" cy="1959434"/>
          </a:xfrm>
          <a:custGeom>
            <a:rect b="b" l="l" r="r" t="t"/>
            <a:pathLst>
              <a:path extrusionOk="0" h="1959434" w="1838305">
                <a:moveTo>
                  <a:pt x="0" y="0"/>
                </a:moveTo>
                <a:lnTo>
                  <a:pt x="1838305" y="0"/>
                </a:lnTo>
                <a:lnTo>
                  <a:pt x="1838305" y="1959434"/>
                </a:lnTo>
                <a:lnTo>
                  <a:pt x="0" y="1959434"/>
                </a:lnTo>
                <a:lnTo>
                  <a:pt x="0" y="0"/>
                </a:lnTo>
                <a:close/>
              </a:path>
            </a:pathLst>
          </a:custGeom>
          <a:blipFill rotWithShape="1">
            <a:blip r:embed="rId10">
              <a:alphaModFix/>
            </a:blip>
            <a:stretch>
              <a:fillRect b="0" l="0" r="0" t="0"/>
            </a:stretch>
          </a:blipFill>
          <a:ln>
            <a:noFill/>
          </a:ln>
        </p:spPr>
      </p:sp>
      <p:sp>
        <p:nvSpPr>
          <p:cNvPr id="466" name="Google Shape;466;p30"/>
          <p:cNvSpPr/>
          <p:nvPr/>
        </p:nvSpPr>
        <p:spPr>
          <a:xfrm>
            <a:off x="14958476" y="6598074"/>
            <a:ext cx="1344148" cy="2267735"/>
          </a:xfrm>
          <a:custGeom>
            <a:rect b="b" l="l" r="r" t="t"/>
            <a:pathLst>
              <a:path extrusionOk="0" h="2267735" w="1344148">
                <a:moveTo>
                  <a:pt x="0" y="0"/>
                </a:moveTo>
                <a:lnTo>
                  <a:pt x="1344149" y="0"/>
                </a:lnTo>
                <a:lnTo>
                  <a:pt x="1344149" y="2267735"/>
                </a:lnTo>
                <a:lnTo>
                  <a:pt x="0" y="2267735"/>
                </a:lnTo>
                <a:lnTo>
                  <a:pt x="0" y="0"/>
                </a:lnTo>
                <a:close/>
              </a:path>
            </a:pathLst>
          </a:custGeom>
          <a:blipFill rotWithShape="1">
            <a:blip r:embed="rId11">
              <a:alphaModFix/>
            </a:blip>
            <a:stretch>
              <a:fillRect b="0" l="0" r="0" t="0"/>
            </a:stretch>
          </a:blipFill>
          <a:ln>
            <a:noFill/>
          </a:ln>
        </p:spPr>
      </p:sp>
      <p:sp>
        <p:nvSpPr>
          <p:cNvPr id="467" name="Google Shape;467;p30"/>
          <p:cNvSpPr/>
          <p:nvPr/>
        </p:nvSpPr>
        <p:spPr>
          <a:xfrm>
            <a:off x="12105474" y="6769195"/>
            <a:ext cx="1589407" cy="1925493"/>
          </a:xfrm>
          <a:custGeom>
            <a:rect b="b" l="l" r="r" t="t"/>
            <a:pathLst>
              <a:path extrusionOk="0" h="1925493" w="1589407">
                <a:moveTo>
                  <a:pt x="0" y="0"/>
                </a:moveTo>
                <a:lnTo>
                  <a:pt x="1589407" y="0"/>
                </a:lnTo>
                <a:lnTo>
                  <a:pt x="1589407" y="1925493"/>
                </a:lnTo>
                <a:lnTo>
                  <a:pt x="0" y="1925493"/>
                </a:lnTo>
                <a:lnTo>
                  <a:pt x="0" y="0"/>
                </a:lnTo>
                <a:close/>
              </a:path>
            </a:pathLst>
          </a:custGeom>
          <a:blipFill rotWithShape="1">
            <a:blip r:embed="rId12">
              <a:alphaModFix/>
            </a:blip>
            <a:stretch>
              <a:fillRect b="0" l="0" r="0" t="0"/>
            </a:stretch>
          </a:blipFill>
          <a:ln>
            <a:noFill/>
          </a:ln>
        </p:spPr>
      </p:sp>
      <p:sp>
        <p:nvSpPr>
          <p:cNvPr id="468" name="Google Shape;468;p30"/>
          <p:cNvSpPr/>
          <p:nvPr/>
        </p:nvSpPr>
        <p:spPr>
          <a:xfrm>
            <a:off x="15220992" y="1951537"/>
            <a:ext cx="1348704" cy="1766161"/>
          </a:xfrm>
          <a:custGeom>
            <a:rect b="b" l="l" r="r" t="t"/>
            <a:pathLst>
              <a:path extrusionOk="0" h="1766161" w="1348704">
                <a:moveTo>
                  <a:pt x="0" y="0"/>
                </a:moveTo>
                <a:lnTo>
                  <a:pt x="1348704" y="0"/>
                </a:lnTo>
                <a:lnTo>
                  <a:pt x="1348704" y="1766161"/>
                </a:lnTo>
                <a:lnTo>
                  <a:pt x="0" y="1766161"/>
                </a:lnTo>
                <a:lnTo>
                  <a:pt x="0" y="0"/>
                </a:lnTo>
                <a:close/>
              </a:path>
            </a:pathLst>
          </a:custGeom>
          <a:blipFill rotWithShape="1">
            <a:blip r:embed="rId13">
              <a:alphaModFix/>
            </a:blip>
            <a:stretch>
              <a:fillRect b="0" l="0" r="0" t="0"/>
            </a:stretch>
          </a:blipFill>
          <a:ln>
            <a:noFill/>
          </a:ln>
        </p:spPr>
      </p:sp>
      <p:sp>
        <p:nvSpPr>
          <p:cNvPr id="469" name="Google Shape;469;p30"/>
          <p:cNvSpPr/>
          <p:nvPr/>
        </p:nvSpPr>
        <p:spPr>
          <a:xfrm>
            <a:off x="15413791" y="4480235"/>
            <a:ext cx="1223921" cy="1610422"/>
          </a:xfrm>
          <a:custGeom>
            <a:rect b="b" l="l" r="r" t="t"/>
            <a:pathLst>
              <a:path extrusionOk="0" h="1610422" w="1223921">
                <a:moveTo>
                  <a:pt x="0" y="0"/>
                </a:moveTo>
                <a:lnTo>
                  <a:pt x="1223921" y="0"/>
                </a:lnTo>
                <a:lnTo>
                  <a:pt x="1223921" y="1610422"/>
                </a:lnTo>
                <a:lnTo>
                  <a:pt x="0" y="1610422"/>
                </a:lnTo>
                <a:lnTo>
                  <a:pt x="0" y="0"/>
                </a:lnTo>
                <a:close/>
              </a:path>
            </a:pathLst>
          </a:custGeom>
          <a:blipFill rotWithShape="1">
            <a:blip r:embed="rId14">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EAFF"/>
        </a:solidFill>
      </p:bgPr>
    </p:bg>
    <p:spTree>
      <p:nvGrpSpPr>
        <p:cNvPr id="473" name="Shape 473"/>
        <p:cNvGrpSpPr/>
        <p:nvPr/>
      </p:nvGrpSpPr>
      <p:grpSpPr>
        <a:xfrm>
          <a:off x="0" y="0"/>
          <a:ext cx="0" cy="0"/>
          <a:chOff x="0" y="0"/>
          <a:chExt cx="0" cy="0"/>
        </a:xfrm>
      </p:grpSpPr>
      <p:sp>
        <p:nvSpPr>
          <p:cNvPr id="474" name="Google Shape;474;p31"/>
          <p:cNvSpPr txBox="1"/>
          <p:nvPr/>
        </p:nvSpPr>
        <p:spPr>
          <a:xfrm>
            <a:off x="1062937" y="3320415"/>
            <a:ext cx="3720900" cy="589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Dosis"/>
                <a:ea typeface="Dosis"/>
                <a:cs typeface="Dosis"/>
                <a:sym typeface="Dosis"/>
              </a:rPr>
              <a:t>Use these design resources in </a:t>
            </a:r>
            <a:endParaRPr/>
          </a:p>
          <a:p>
            <a:pPr indent="0" lvl="0" marL="0" marR="0" rtl="0" algn="l">
              <a:lnSpc>
                <a:spcPct val="115000"/>
              </a:lnSpc>
              <a:spcBef>
                <a:spcPts val="0"/>
              </a:spcBef>
              <a:spcAft>
                <a:spcPts val="0"/>
              </a:spcAft>
              <a:buNone/>
            </a:pPr>
            <a:r>
              <a:rPr b="0" i="0" lang="en-US" sz="2100" u="none" cap="none" strike="noStrike">
                <a:solidFill>
                  <a:srgbClr val="000000"/>
                </a:solidFill>
                <a:latin typeface="Dosis"/>
                <a:ea typeface="Dosis"/>
                <a:cs typeface="Dosis"/>
                <a:sym typeface="Dosis"/>
              </a:rPr>
              <a:t>your Canva Presentation.</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Dosis"/>
              <a:ea typeface="Dosis"/>
              <a:cs typeface="Dosis"/>
              <a:sym typeface="Dosis"/>
            </a:endParaRPr>
          </a:p>
          <a:p>
            <a:pPr indent="0" lvl="0" marL="0" marR="0" rtl="0" algn="l">
              <a:lnSpc>
                <a:spcPct val="115000"/>
              </a:lnSpc>
              <a:spcBef>
                <a:spcPts val="0"/>
              </a:spcBef>
              <a:spcAft>
                <a:spcPts val="0"/>
              </a:spcAft>
              <a:buNone/>
            </a:pPr>
            <a:r>
              <a:rPr b="0" i="0" lang="en-US" sz="2100" u="none" cap="none" strike="noStrike">
                <a:solidFill>
                  <a:srgbClr val="000000"/>
                </a:solidFill>
                <a:latin typeface="Dosis"/>
                <a:ea typeface="Dosis"/>
                <a:cs typeface="Dosis"/>
                <a:sym typeface="Dosis"/>
              </a:rPr>
              <a:t>This presentation template uses the following free fonts:</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Dosis"/>
              <a:ea typeface="Dosis"/>
              <a:cs typeface="Dosis"/>
              <a:sym typeface="Dosis"/>
            </a:endParaRPr>
          </a:p>
          <a:p>
            <a:pPr indent="0" lvl="0" marL="0" marR="0" rtl="0" algn="l">
              <a:lnSpc>
                <a:spcPct val="115000"/>
              </a:lnSpc>
              <a:spcBef>
                <a:spcPts val="0"/>
              </a:spcBef>
              <a:spcAft>
                <a:spcPts val="0"/>
              </a:spcAft>
              <a:buNone/>
            </a:pPr>
            <a:r>
              <a:rPr b="1" i="0" lang="en-US" sz="2100" u="none" cap="none" strike="noStrike">
                <a:solidFill>
                  <a:srgbClr val="000000"/>
                </a:solidFill>
                <a:latin typeface="Dosis"/>
                <a:ea typeface="Dosis"/>
                <a:cs typeface="Dosis"/>
                <a:sym typeface="Dosis"/>
              </a:rPr>
              <a:t>Titles: Dosis Bold</a:t>
            </a:r>
            <a:endParaRPr/>
          </a:p>
          <a:p>
            <a:pPr indent="0" lvl="0" marL="0" marR="0" rtl="0" algn="l">
              <a:lnSpc>
                <a:spcPct val="115000"/>
              </a:lnSpc>
              <a:spcBef>
                <a:spcPts val="0"/>
              </a:spcBef>
              <a:spcAft>
                <a:spcPts val="0"/>
              </a:spcAft>
              <a:buNone/>
            </a:pPr>
            <a:r>
              <a:rPr b="1" i="0" lang="en-US" sz="2100" u="none" cap="none" strike="noStrike">
                <a:solidFill>
                  <a:srgbClr val="000000"/>
                </a:solidFill>
                <a:latin typeface="Dosis"/>
                <a:ea typeface="Dosis"/>
                <a:cs typeface="Dosis"/>
                <a:sym typeface="Dosis"/>
              </a:rPr>
              <a:t>Headers: Dosis Bold</a:t>
            </a:r>
            <a:endParaRPr/>
          </a:p>
          <a:p>
            <a:pPr indent="0" lvl="0" marL="0" marR="0" rtl="0" algn="l">
              <a:lnSpc>
                <a:spcPct val="115000"/>
              </a:lnSpc>
              <a:spcBef>
                <a:spcPts val="0"/>
              </a:spcBef>
              <a:spcAft>
                <a:spcPts val="0"/>
              </a:spcAft>
              <a:buNone/>
            </a:pPr>
            <a:r>
              <a:rPr b="1" i="0" lang="en-US" sz="2100" u="none" cap="none" strike="noStrike">
                <a:solidFill>
                  <a:srgbClr val="000000"/>
                </a:solidFill>
                <a:latin typeface="Dosis"/>
                <a:ea typeface="Dosis"/>
                <a:cs typeface="Dosis"/>
                <a:sym typeface="Dosis"/>
              </a:rPr>
              <a:t>Body Copy: Dosis Regular</a:t>
            </a:r>
            <a:endParaRPr/>
          </a:p>
          <a:p>
            <a:pPr indent="0" lvl="0" marL="0" marR="0" rtl="0" algn="l">
              <a:lnSpc>
                <a:spcPct val="115000"/>
              </a:lnSpc>
              <a:spcBef>
                <a:spcPts val="0"/>
              </a:spcBef>
              <a:spcAft>
                <a:spcPts val="0"/>
              </a:spcAft>
              <a:buNone/>
            </a:pPr>
            <a:r>
              <a:t/>
            </a:r>
            <a:endParaRPr b="1" i="0" sz="2100" u="none" cap="none" strike="noStrike">
              <a:solidFill>
                <a:srgbClr val="000000"/>
              </a:solidFill>
              <a:latin typeface="Dosis"/>
              <a:ea typeface="Dosis"/>
              <a:cs typeface="Dosis"/>
              <a:sym typeface="Dosis"/>
            </a:endParaRPr>
          </a:p>
          <a:p>
            <a:pPr indent="0" lvl="0" marL="0" marR="0" rtl="0" algn="l">
              <a:lnSpc>
                <a:spcPct val="115000"/>
              </a:lnSpc>
              <a:spcBef>
                <a:spcPts val="0"/>
              </a:spcBef>
              <a:spcAft>
                <a:spcPts val="0"/>
              </a:spcAft>
              <a:buNone/>
            </a:pPr>
            <a:r>
              <a:rPr b="0" i="0" lang="en-US" sz="2100" u="none" cap="none" strike="noStrike">
                <a:solidFill>
                  <a:srgbClr val="000000"/>
                </a:solidFill>
                <a:latin typeface="Dosis"/>
                <a:ea typeface="Dosis"/>
                <a:cs typeface="Dosis"/>
                <a:sym typeface="Dosis"/>
              </a:rPr>
              <a:t>You can find these fonts online too. Happy designing! </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Dosis"/>
              <a:ea typeface="Dosis"/>
              <a:cs typeface="Dosis"/>
              <a:sym typeface="Dosis"/>
            </a:endParaRPr>
          </a:p>
          <a:p>
            <a:pPr indent="0" lvl="0" marL="0" marR="0" rtl="0" algn="l">
              <a:lnSpc>
                <a:spcPct val="115000"/>
              </a:lnSpc>
              <a:spcBef>
                <a:spcPts val="0"/>
              </a:spcBef>
              <a:spcAft>
                <a:spcPts val="0"/>
              </a:spcAft>
              <a:buNone/>
            </a:pPr>
            <a:r>
              <a:rPr b="0" i="0" lang="en-US" sz="2100" u="none" cap="none" strike="noStrike">
                <a:solidFill>
                  <a:srgbClr val="000000"/>
                </a:solidFill>
                <a:latin typeface="Dosis"/>
                <a:ea typeface="Dosis"/>
                <a:cs typeface="Dosis"/>
                <a:sym typeface="Dosis"/>
              </a:rPr>
              <a:t>Don't forget to delete this page before presenting. </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Dosis"/>
              <a:ea typeface="Dosis"/>
              <a:cs typeface="Dosis"/>
              <a:sym typeface="Dosis"/>
            </a:endParaRPr>
          </a:p>
        </p:txBody>
      </p:sp>
      <p:sp>
        <p:nvSpPr>
          <p:cNvPr id="475" name="Google Shape;475;p31"/>
          <p:cNvSpPr txBox="1"/>
          <p:nvPr/>
        </p:nvSpPr>
        <p:spPr>
          <a:xfrm>
            <a:off x="1062937" y="1095375"/>
            <a:ext cx="5107774" cy="1783461"/>
          </a:xfrm>
          <a:prstGeom prst="rect">
            <a:avLst/>
          </a:prstGeom>
          <a:noFill/>
          <a:ln>
            <a:noFill/>
          </a:ln>
        </p:spPr>
        <p:txBody>
          <a:bodyPr anchorCtr="0" anchor="t" bIns="0" lIns="0" spcFirstLastPara="1" rIns="0" wrap="square" tIns="0">
            <a:spAutoFit/>
          </a:bodyPr>
          <a:lstStyle/>
          <a:p>
            <a:pPr indent="0" lvl="0" marL="0" marR="0" rtl="0" algn="l">
              <a:lnSpc>
                <a:spcPct val="108001"/>
              </a:lnSpc>
              <a:spcBef>
                <a:spcPts val="0"/>
              </a:spcBef>
              <a:spcAft>
                <a:spcPts val="0"/>
              </a:spcAft>
              <a:buNone/>
            </a:pPr>
            <a:r>
              <a:rPr b="1" i="0" lang="en-US" sz="6399" u="none" cap="none" strike="noStrike">
                <a:solidFill>
                  <a:srgbClr val="E73D27"/>
                </a:solidFill>
                <a:latin typeface="Dosis"/>
                <a:ea typeface="Dosis"/>
                <a:cs typeface="Dosis"/>
                <a:sym typeface="Dosis"/>
              </a:rPr>
              <a:t>RESOURCE PAGE</a:t>
            </a:r>
            <a:endParaRPr/>
          </a:p>
        </p:txBody>
      </p:sp>
      <p:grpSp>
        <p:nvGrpSpPr>
          <p:cNvPr id="476" name="Google Shape;476;p31"/>
          <p:cNvGrpSpPr/>
          <p:nvPr/>
        </p:nvGrpSpPr>
        <p:grpSpPr>
          <a:xfrm>
            <a:off x="5084967" y="893056"/>
            <a:ext cx="12296659" cy="8365244"/>
            <a:chOff x="0" y="-38100"/>
            <a:chExt cx="3453926" cy="2349657"/>
          </a:xfrm>
        </p:grpSpPr>
        <p:sp>
          <p:nvSpPr>
            <p:cNvPr id="477" name="Google Shape;477;p31"/>
            <p:cNvSpPr/>
            <p:nvPr/>
          </p:nvSpPr>
          <p:spPr>
            <a:xfrm>
              <a:off x="0" y="0"/>
              <a:ext cx="3453926" cy="2311557"/>
            </a:xfrm>
            <a:custGeom>
              <a:rect b="b" l="l" r="r" t="t"/>
              <a:pathLst>
                <a:path extrusionOk="0" h="2311557" w="3453926">
                  <a:moveTo>
                    <a:pt x="32109" y="0"/>
                  </a:moveTo>
                  <a:lnTo>
                    <a:pt x="3421817" y="0"/>
                  </a:lnTo>
                  <a:cubicBezTo>
                    <a:pt x="3439550" y="0"/>
                    <a:pt x="3453926" y="14376"/>
                    <a:pt x="3453926" y="32109"/>
                  </a:cubicBezTo>
                  <a:lnTo>
                    <a:pt x="3453926" y="2279448"/>
                  </a:lnTo>
                  <a:cubicBezTo>
                    <a:pt x="3453926" y="2297181"/>
                    <a:pt x="3439550" y="2311557"/>
                    <a:pt x="3421817" y="2311557"/>
                  </a:cubicBezTo>
                  <a:lnTo>
                    <a:pt x="32109" y="2311557"/>
                  </a:lnTo>
                  <a:cubicBezTo>
                    <a:pt x="14376" y="2311557"/>
                    <a:pt x="0" y="2297181"/>
                    <a:pt x="0" y="2279448"/>
                  </a:cubicBezTo>
                  <a:lnTo>
                    <a:pt x="0" y="32109"/>
                  </a:lnTo>
                  <a:cubicBezTo>
                    <a:pt x="0" y="14376"/>
                    <a:pt x="14376" y="0"/>
                    <a:pt x="32109" y="0"/>
                  </a:cubicBezTo>
                  <a:close/>
                </a:path>
              </a:pathLst>
            </a:custGeom>
            <a:solidFill>
              <a:srgbClr val="FFFFFF"/>
            </a:solidFill>
            <a:ln cap="rnd" cmpd="sng" w="76200">
              <a:solidFill>
                <a:srgbClr val="E73D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1"/>
            <p:cNvSpPr txBox="1"/>
            <p:nvPr/>
          </p:nvSpPr>
          <p:spPr>
            <a:xfrm>
              <a:off x="0" y="-38100"/>
              <a:ext cx="3453926" cy="234965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9" name="Google Shape;479;p31"/>
          <p:cNvSpPr/>
          <p:nvPr/>
        </p:nvSpPr>
        <p:spPr>
          <a:xfrm>
            <a:off x="13552721" y="3334241"/>
            <a:ext cx="2609936" cy="675321"/>
          </a:xfrm>
          <a:custGeom>
            <a:rect b="b" l="l" r="r" t="t"/>
            <a:pathLst>
              <a:path extrusionOk="0" h="675321" w="2609936">
                <a:moveTo>
                  <a:pt x="0" y="0"/>
                </a:moveTo>
                <a:lnTo>
                  <a:pt x="2609936" y="0"/>
                </a:lnTo>
                <a:lnTo>
                  <a:pt x="2609936" y="675321"/>
                </a:lnTo>
                <a:lnTo>
                  <a:pt x="0" y="675321"/>
                </a:lnTo>
                <a:lnTo>
                  <a:pt x="0" y="0"/>
                </a:lnTo>
                <a:close/>
              </a:path>
            </a:pathLst>
          </a:custGeom>
          <a:blipFill rotWithShape="1">
            <a:blip r:embed="rId3">
              <a:alphaModFix/>
            </a:blip>
            <a:stretch>
              <a:fillRect b="0" l="0" r="0" t="0"/>
            </a:stretch>
          </a:blipFill>
          <a:ln>
            <a:noFill/>
          </a:ln>
        </p:spPr>
      </p:sp>
      <p:sp>
        <p:nvSpPr>
          <p:cNvPr id="480" name="Google Shape;480;p31"/>
          <p:cNvSpPr/>
          <p:nvPr/>
        </p:nvSpPr>
        <p:spPr>
          <a:xfrm>
            <a:off x="5907530" y="2875918"/>
            <a:ext cx="1611348" cy="1597249"/>
          </a:xfrm>
          <a:custGeom>
            <a:rect b="b" l="l" r="r" t="t"/>
            <a:pathLst>
              <a:path extrusionOk="0" h="1597249" w="1611348">
                <a:moveTo>
                  <a:pt x="0" y="0"/>
                </a:moveTo>
                <a:lnTo>
                  <a:pt x="1611348" y="0"/>
                </a:lnTo>
                <a:lnTo>
                  <a:pt x="1611348" y="1597249"/>
                </a:lnTo>
                <a:lnTo>
                  <a:pt x="0" y="1597249"/>
                </a:lnTo>
                <a:lnTo>
                  <a:pt x="0" y="0"/>
                </a:lnTo>
                <a:close/>
              </a:path>
            </a:pathLst>
          </a:custGeom>
          <a:blipFill rotWithShape="1">
            <a:blip r:embed="rId4">
              <a:alphaModFix/>
            </a:blip>
            <a:stretch>
              <a:fillRect b="0" l="0" r="0" t="0"/>
            </a:stretch>
          </a:blipFill>
          <a:ln>
            <a:noFill/>
          </a:ln>
        </p:spPr>
      </p:sp>
      <p:sp>
        <p:nvSpPr>
          <p:cNvPr id="481" name="Google Shape;481;p31"/>
          <p:cNvSpPr/>
          <p:nvPr/>
        </p:nvSpPr>
        <p:spPr>
          <a:xfrm>
            <a:off x="13156316" y="4204547"/>
            <a:ext cx="3402745" cy="510412"/>
          </a:xfrm>
          <a:custGeom>
            <a:rect b="b" l="l" r="r" t="t"/>
            <a:pathLst>
              <a:path extrusionOk="0" h="510412" w="3402745">
                <a:moveTo>
                  <a:pt x="0" y="0"/>
                </a:moveTo>
                <a:lnTo>
                  <a:pt x="3402746" y="0"/>
                </a:lnTo>
                <a:lnTo>
                  <a:pt x="3402746" y="510412"/>
                </a:lnTo>
                <a:lnTo>
                  <a:pt x="0" y="510412"/>
                </a:lnTo>
                <a:lnTo>
                  <a:pt x="0" y="0"/>
                </a:lnTo>
                <a:close/>
              </a:path>
            </a:pathLst>
          </a:custGeom>
          <a:blipFill rotWithShape="1">
            <a:blip r:embed="rId5">
              <a:alphaModFix/>
            </a:blip>
            <a:stretch>
              <a:fillRect b="0" l="0" r="0" t="0"/>
            </a:stretch>
          </a:blipFill>
          <a:ln>
            <a:noFill/>
          </a:ln>
        </p:spPr>
      </p:sp>
      <p:sp>
        <p:nvSpPr>
          <p:cNvPr id="482" name="Google Shape;482;p31"/>
          <p:cNvSpPr/>
          <p:nvPr/>
        </p:nvSpPr>
        <p:spPr>
          <a:xfrm>
            <a:off x="8007720" y="2747898"/>
            <a:ext cx="1780908" cy="1665149"/>
          </a:xfrm>
          <a:custGeom>
            <a:rect b="b" l="l" r="r" t="t"/>
            <a:pathLst>
              <a:path extrusionOk="0" h="1665149" w="1780908">
                <a:moveTo>
                  <a:pt x="0" y="0"/>
                </a:moveTo>
                <a:lnTo>
                  <a:pt x="1780907" y="0"/>
                </a:lnTo>
                <a:lnTo>
                  <a:pt x="1780907" y="1665148"/>
                </a:lnTo>
                <a:lnTo>
                  <a:pt x="0" y="1665148"/>
                </a:lnTo>
                <a:lnTo>
                  <a:pt x="0" y="0"/>
                </a:lnTo>
                <a:close/>
              </a:path>
            </a:pathLst>
          </a:custGeom>
          <a:blipFill rotWithShape="1">
            <a:blip r:embed="rId6">
              <a:alphaModFix/>
            </a:blip>
            <a:stretch>
              <a:fillRect b="0" l="0" r="0" t="0"/>
            </a:stretch>
          </a:blipFill>
          <a:ln>
            <a:noFill/>
          </a:ln>
        </p:spPr>
      </p:sp>
      <p:sp>
        <p:nvSpPr>
          <p:cNvPr id="483" name="Google Shape;483;p31"/>
          <p:cNvSpPr/>
          <p:nvPr/>
        </p:nvSpPr>
        <p:spPr>
          <a:xfrm>
            <a:off x="6288914" y="5781759"/>
            <a:ext cx="2173381" cy="2321368"/>
          </a:xfrm>
          <a:custGeom>
            <a:rect b="b" l="l" r="r" t="t"/>
            <a:pathLst>
              <a:path extrusionOk="0" h="2321368" w="2173381">
                <a:moveTo>
                  <a:pt x="0" y="0"/>
                </a:moveTo>
                <a:lnTo>
                  <a:pt x="2173381" y="0"/>
                </a:lnTo>
                <a:lnTo>
                  <a:pt x="2173381" y="2321368"/>
                </a:lnTo>
                <a:lnTo>
                  <a:pt x="0" y="2321368"/>
                </a:lnTo>
                <a:lnTo>
                  <a:pt x="0" y="0"/>
                </a:lnTo>
                <a:close/>
              </a:path>
            </a:pathLst>
          </a:custGeom>
          <a:blipFill rotWithShape="1">
            <a:blip r:embed="rId7">
              <a:alphaModFix/>
            </a:blip>
            <a:stretch>
              <a:fillRect b="0" l="0" r="0" t="0"/>
            </a:stretch>
          </a:blipFill>
          <a:ln>
            <a:noFill/>
          </a:ln>
        </p:spPr>
      </p:sp>
      <p:sp>
        <p:nvSpPr>
          <p:cNvPr id="484" name="Google Shape;484;p31"/>
          <p:cNvSpPr/>
          <p:nvPr/>
        </p:nvSpPr>
        <p:spPr>
          <a:xfrm>
            <a:off x="8936021" y="5781759"/>
            <a:ext cx="2362716" cy="2321368"/>
          </a:xfrm>
          <a:custGeom>
            <a:rect b="b" l="l" r="r" t="t"/>
            <a:pathLst>
              <a:path extrusionOk="0" h="2321368" w="2362716">
                <a:moveTo>
                  <a:pt x="0" y="0"/>
                </a:moveTo>
                <a:lnTo>
                  <a:pt x="2362716" y="0"/>
                </a:lnTo>
                <a:lnTo>
                  <a:pt x="2362716" y="2321368"/>
                </a:lnTo>
                <a:lnTo>
                  <a:pt x="0" y="2321368"/>
                </a:lnTo>
                <a:lnTo>
                  <a:pt x="0" y="0"/>
                </a:lnTo>
                <a:close/>
              </a:path>
            </a:pathLst>
          </a:custGeom>
          <a:blipFill rotWithShape="1">
            <a:blip r:embed="rId8">
              <a:alphaModFix/>
            </a:blip>
            <a:stretch>
              <a:fillRect b="0" l="0" r="0" t="0"/>
            </a:stretch>
          </a:blipFill>
          <a:ln>
            <a:noFill/>
          </a:ln>
        </p:spPr>
      </p:sp>
      <p:sp>
        <p:nvSpPr>
          <p:cNvPr id="485" name="Google Shape;485;p31"/>
          <p:cNvSpPr/>
          <p:nvPr/>
        </p:nvSpPr>
        <p:spPr>
          <a:xfrm>
            <a:off x="11772463" y="5854485"/>
            <a:ext cx="1746172" cy="2175915"/>
          </a:xfrm>
          <a:custGeom>
            <a:rect b="b" l="l" r="r" t="t"/>
            <a:pathLst>
              <a:path extrusionOk="0" h="2175915" w="1746172">
                <a:moveTo>
                  <a:pt x="0" y="0"/>
                </a:moveTo>
                <a:lnTo>
                  <a:pt x="1746172" y="0"/>
                </a:lnTo>
                <a:lnTo>
                  <a:pt x="1746172" y="2175915"/>
                </a:lnTo>
                <a:lnTo>
                  <a:pt x="0" y="2175915"/>
                </a:lnTo>
                <a:lnTo>
                  <a:pt x="0" y="0"/>
                </a:lnTo>
                <a:close/>
              </a:path>
            </a:pathLst>
          </a:custGeom>
          <a:blipFill rotWithShape="1">
            <a:blip r:embed="rId9">
              <a:alphaModFix/>
            </a:blip>
            <a:stretch>
              <a:fillRect b="0" l="0" r="0" t="0"/>
            </a:stretch>
          </a:blipFill>
          <a:ln>
            <a:noFill/>
          </a:ln>
        </p:spPr>
      </p:sp>
      <p:sp>
        <p:nvSpPr>
          <p:cNvPr id="486" name="Google Shape;486;p31"/>
          <p:cNvSpPr/>
          <p:nvPr/>
        </p:nvSpPr>
        <p:spPr>
          <a:xfrm>
            <a:off x="10494563" y="2747898"/>
            <a:ext cx="1955818" cy="1686893"/>
          </a:xfrm>
          <a:custGeom>
            <a:rect b="b" l="l" r="r" t="t"/>
            <a:pathLst>
              <a:path extrusionOk="0" h="1686893" w="1955818">
                <a:moveTo>
                  <a:pt x="0" y="0"/>
                </a:moveTo>
                <a:lnTo>
                  <a:pt x="1955818" y="0"/>
                </a:lnTo>
                <a:lnTo>
                  <a:pt x="1955818" y="1686892"/>
                </a:lnTo>
                <a:lnTo>
                  <a:pt x="0" y="1686892"/>
                </a:lnTo>
                <a:lnTo>
                  <a:pt x="0" y="0"/>
                </a:lnTo>
                <a:close/>
              </a:path>
            </a:pathLst>
          </a:custGeom>
          <a:blipFill rotWithShape="1">
            <a:blip r:embed="rId10">
              <a:alphaModFix/>
            </a:blip>
            <a:stretch>
              <a:fillRect b="0" l="0" r="0" t="0"/>
            </a:stretch>
          </a:blipFill>
          <a:ln>
            <a:noFill/>
          </a:ln>
        </p:spPr>
      </p:sp>
      <p:sp>
        <p:nvSpPr>
          <p:cNvPr id="487" name="Google Shape;487;p31"/>
          <p:cNvSpPr/>
          <p:nvPr/>
        </p:nvSpPr>
        <p:spPr>
          <a:xfrm>
            <a:off x="13436919" y="2634127"/>
            <a:ext cx="2799007" cy="503821"/>
          </a:xfrm>
          <a:custGeom>
            <a:rect b="b" l="l" r="r" t="t"/>
            <a:pathLst>
              <a:path extrusionOk="0" h="503821" w="2799007">
                <a:moveTo>
                  <a:pt x="0" y="0"/>
                </a:moveTo>
                <a:lnTo>
                  <a:pt x="2799007" y="0"/>
                </a:lnTo>
                <a:lnTo>
                  <a:pt x="2799007" y="503821"/>
                </a:lnTo>
                <a:lnTo>
                  <a:pt x="0" y="503821"/>
                </a:lnTo>
                <a:lnTo>
                  <a:pt x="0" y="0"/>
                </a:lnTo>
                <a:close/>
              </a:path>
            </a:pathLst>
          </a:custGeom>
          <a:blipFill rotWithShape="1">
            <a:blip r:embed="rId11">
              <a:alphaModFix/>
            </a:blip>
            <a:stretch>
              <a:fillRect b="0" l="0" r="0" t="0"/>
            </a:stretch>
          </a:blipFill>
          <a:ln>
            <a:noFill/>
          </a:ln>
        </p:spPr>
      </p:sp>
      <p:sp>
        <p:nvSpPr>
          <p:cNvPr id="488" name="Google Shape;488;p31"/>
          <p:cNvSpPr/>
          <p:nvPr/>
        </p:nvSpPr>
        <p:spPr>
          <a:xfrm>
            <a:off x="13992361" y="5956318"/>
            <a:ext cx="2185317" cy="1972249"/>
          </a:xfrm>
          <a:custGeom>
            <a:rect b="b" l="l" r="r" t="t"/>
            <a:pathLst>
              <a:path extrusionOk="0" h="1972249" w="2185317">
                <a:moveTo>
                  <a:pt x="0" y="0"/>
                </a:moveTo>
                <a:lnTo>
                  <a:pt x="2185317" y="0"/>
                </a:lnTo>
                <a:lnTo>
                  <a:pt x="2185317" y="1972249"/>
                </a:lnTo>
                <a:lnTo>
                  <a:pt x="0" y="1972249"/>
                </a:lnTo>
                <a:lnTo>
                  <a:pt x="0" y="0"/>
                </a:lnTo>
                <a:close/>
              </a:path>
            </a:pathLst>
          </a:custGeom>
          <a:blipFill rotWithShape="1">
            <a:blip r:embed="rId12">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EAFF"/>
        </a:solidFill>
      </p:bgPr>
    </p:bg>
    <p:spTree>
      <p:nvGrpSpPr>
        <p:cNvPr id="492" name="Shape 492"/>
        <p:cNvGrpSpPr/>
        <p:nvPr/>
      </p:nvGrpSpPr>
      <p:grpSpPr>
        <a:xfrm>
          <a:off x="0" y="0"/>
          <a:ext cx="0" cy="0"/>
          <a:chOff x="0" y="0"/>
          <a:chExt cx="0" cy="0"/>
        </a:xfrm>
      </p:grpSpPr>
      <p:sp>
        <p:nvSpPr>
          <p:cNvPr id="493" name="Google Shape;493;p32"/>
          <p:cNvSpPr/>
          <p:nvPr/>
        </p:nvSpPr>
        <p:spPr>
          <a:xfrm>
            <a:off x="4040996" y="538038"/>
            <a:ext cx="10206009" cy="9210923"/>
          </a:xfrm>
          <a:custGeom>
            <a:rect b="b" l="l" r="r" t="t"/>
            <a:pathLst>
              <a:path extrusionOk="0" h="9210923" w="10206009">
                <a:moveTo>
                  <a:pt x="0" y="0"/>
                </a:moveTo>
                <a:lnTo>
                  <a:pt x="10206008" y="0"/>
                </a:lnTo>
                <a:lnTo>
                  <a:pt x="10206008" y="9210924"/>
                </a:lnTo>
                <a:lnTo>
                  <a:pt x="0" y="9210924"/>
                </a:lnTo>
                <a:lnTo>
                  <a:pt x="0" y="0"/>
                </a:lnTo>
                <a:close/>
              </a:path>
            </a:pathLst>
          </a:custGeom>
          <a:blipFill rotWithShape="1">
            <a:blip r:embed="rId3">
              <a:alphaModFix/>
            </a:blip>
            <a:stretch>
              <a:fillRect b="0" l="0" r="0" t="0"/>
            </a:stretch>
          </a:blipFill>
          <a:ln>
            <a:noFill/>
          </a:ln>
        </p:spPr>
      </p:sp>
      <p:sp>
        <p:nvSpPr>
          <p:cNvPr id="494" name="Google Shape;494;p32"/>
          <p:cNvSpPr/>
          <p:nvPr/>
        </p:nvSpPr>
        <p:spPr>
          <a:xfrm>
            <a:off x="7231837" y="2943019"/>
            <a:ext cx="3824325" cy="956081"/>
          </a:xfrm>
          <a:custGeom>
            <a:rect b="b" l="l" r="r" t="t"/>
            <a:pathLst>
              <a:path extrusionOk="0" h="956081" w="3824325">
                <a:moveTo>
                  <a:pt x="0" y="0"/>
                </a:moveTo>
                <a:lnTo>
                  <a:pt x="3824326" y="0"/>
                </a:lnTo>
                <a:lnTo>
                  <a:pt x="3824326" y="956082"/>
                </a:lnTo>
                <a:lnTo>
                  <a:pt x="0" y="956082"/>
                </a:lnTo>
                <a:lnTo>
                  <a:pt x="0" y="0"/>
                </a:lnTo>
                <a:close/>
              </a:path>
            </a:pathLst>
          </a:custGeom>
          <a:blipFill rotWithShape="1">
            <a:blip r:embed="rId4">
              <a:alphaModFix/>
            </a:blip>
            <a:stretch>
              <a:fillRect b="0" l="0" r="0" t="0"/>
            </a:stretch>
          </a:blipFill>
          <a:ln>
            <a:noFill/>
          </a:ln>
        </p:spPr>
      </p:sp>
      <p:sp>
        <p:nvSpPr>
          <p:cNvPr id="495" name="Google Shape;495;p32"/>
          <p:cNvSpPr txBox="1"/>
          <p:nvPr/>
        </p:nvSpPr>
        <p:spPr>
          <a:xfrm>
            <a:off x="5971669" y="4423616"/>
            <a:ext cx="6344700" cy="2918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Dosis"/>
                <a:ea typeface="Dosis"/>
                <a:cs typeface="Dosis"/>
                <a:sym typeface="Dosis"/>
              </a:rPr>
              <a:t>This presentation template is free for everyone to use thanks to the following:</a:t>
            </a:r>
            <a:endParaRPr/>
          </a:p>
          <a:p>
            <a:pPr indent="0" lvl="0" marL="0" marR="0" rtl="0" algn="ctr">
              <a:lnSpc>
                <a:spcPct val="115000"/>
              </a:lnSpc>
              <a:spcBef>
                <a:spcPts val="0"/>
              </a:spcBef>
              <a:spcAft>
                <a:spcPts val="0"/>
              </a:spcAft>
              <a:buNone/>
            </a:pPr>
            <a:r>
              <a:t/>
            </a:r>
            <a:endParaRPr b="0" i="0" sz="2400" u="none" cap="none" strike="noStrike">
              <a:solidFill>
                <a:srgbClr val="000000"/>
              </a:solidFill>
              <a:latin typeface="Dosis"/>
              <a:ea typeface="Dosis"/>
              <a:cs typeface="Dosis"/>
              <a:sym typeface="Dosis"/>
            </a:endParaRPr>
          </a:p>
          <a:p>
            <a:pPr indent="0" lvl="0" marL="0" marR="0" rtl="0" algn="ctr">
              <a:lnSpc>
                <a:spcPct val="115000"/>
              </a:lnSpc>
              <a:spcBef>
                <a:spcPts val="0"/>
              </a:spcBef>
              <a:spcAft>
                <a:spcPts val="0"/>
              </a:spcAft>
              <a:buNone/>
            </a:pPr>
            <a:r>
              <a:rPr b="0" i="0" lang="en-US" sz="2400" u="none" cap="none" strike="noStrike">
                <a:solidFill>
                  <a:srgbClr val="000000"/>
                </a:solidFill>
                <a:latin typeface="Dosis"/>
                <a:ea typeface="Dosis"/>
                <a:cs typeface="Dosis"/>
                <a:sym typeface="Dosis"/>
              </a:rPr>
              <a:t>SlidesCarnival for the presentation template</a:t>
            </a:r>
            <a:endParaRPr/>
          </a:p>
          <a:p>
            <a:pPr indent="0" lvl="0" marL="0" marR="0" rtl="0" algn="ctr">
              <a:lnSpc>
                <a:spcPct val="115000"/>
              </a:lnSpc>
              <a:spcBef>
                <a:spcPts val="0"/>
              </a:spcBef>
              <a:spcAft>
                <a:spcPts val="0"/>
              </a:spcAft>
              <a:buNone/>
            </a:pPr>
            <a:r>
              <a:rPr b="0" i="0" lang="en-US" sz="2400" u="none" cap="none" strike="noStrike">
                <a:solidFill>
                  <a:srgbClr val="000000"/>
                </a:solidFill>
                <a:latin typeface="Dosis"/>
                <a:ea typeface="Dosis"/>
                <a:cs typeface="Dosis"/>
                <a:sym typeface="Dosis"/>
              </a:rPr>
              <a:t>Pexels and Pixabay for the photos</a:t>
            </a:r>
            <a:endParaRPr/>
          </a:p>
          <a:p>
            <a:pPr indent="0" lvl="0" marL="0" marR="0" rtl="0" algn="ctr">
              <a:lnSpc>
                <a:spcPct val="115000"/>
              </a:lnSpc>
              <a:spcBef>
                <a:spcPts val="0"/>
              </a:spcBef>
              <a:spcAft>
                <a:spcPts val="0"/>
              </a:spcAft>
              <a:buNone/>
            </a:pPr>
            <a:r>
              <a:t/>
            </a:r>
            <a:endParaRPr b="0" i="0" sz="2400" u="none" cap="none" strike="noStrike">
              <a:solidFill>
                <a:srgbClr val="000000"/>
              </a:solidFill>
              <a:latin typeface="Dosis"/>
              <a:ea typeface="Dosis"/>
              <a:cs typeface="Dosis"/>
              <a:sym typeface="Dosis"/>
            </a:endParaRPr>
          </a:p>
          <a:p>
            <a:pPr indent="0" lvl="0" marL="0" marR="0" rtl="0" algn="ctr">
              <a:lnSpc>
                <a:spcPct val="115000"/>
              </a:lnSpc>
              <a:spcBef>
                <a:spcPts val="0"/>
              </a:spcBef>
              <a:spcAft>
                <a:spcPts val="0"/>
              </a:spcAft>
              <a:buNone/>
            </a:pPr>
            <a:r>
              <a:rPr b="0" i="0" lang="en-US" sz="2400" u="none" cap="none" strike="noStrike">
                <a:solidFill>
                  <a:srgbClr val="000000"/>
                </a:solidFill>
                <a:latin typeface="Dosis"/>
                <a:ea typeface="Dosis"/>
                <a:cs typeface="Dosis"/>
                <a:sym typeface="Dosis"/>
              </a:rPr>
              <a:t>Happy designing! </a:t>
            </a:r>
            <a:endParaRPr/>
          </a:p>
        </p:txBody>
      </p:sp>
      <p:sp>
        <p:nvSpPr>
          <p:cNvPr id="496" name="Google Shape;496;p32"/>
          <p:cNvSpPr/>
          <p:nvPr/>
        </p:nvSpPr>
        <p:spPr>
          <a:xfrm>
            <a:off x="-1191093" y="875738"/>
            <a:ext cx="5965057" cy="10063746"/>
          </a:xfrm>
          <a:custGeom>
            <a:rect b="b" l="l" r="r" t="t"/>
            <a:pathLst>
              <a:path extrusionOk="0" h="10063746" w="5965057">
                <a:moveTo>
                  <a:pt x="0" y="0"/>
                </a:moveTo>
                <a:lnTo>
                  <a:pt x="5965056" y="0"/>
                </a:lnTo>
                <a:lnTo>
                  <a:pt x="5965056" y="10063746"/>
                </a:lnTo>
                <a:lnTo>
                  <a:pt x="0" y="10063746"/>
                </a:lnTo>
                <a:lnTo>
                  <a:pt x="0" y="0"/>
                </a:lnTo>
                <a:close/>
              </a:path>
            </a:pathLst>
          </a:custGeom>
          <a:blipFill rotWithShape="1">
            <a:blip r:embed="rId5">
              <a:alphaModFix/>
            </a:blip>
            <a:stretch>
              <a:fillRect b="0" l="0" r="0" t="0"/>
            </a:stretch>
          </a:blipFill>
          <a:ln>
            <a:noFill/>
          </a:ln>
        </p:spPr>
      </p:sp>
      <p:sp>
        <p:nvSpPr>
          <p:cNvPr id="497" name="Google Shape;497;p32"/>
          <p:cNvSpPr/>
          <p:nvPr/>
        </p:nvSpPr>
        <p:spPr>
          <a:xfrm rot="-667352">
            <a:off x="13082033" y="1426880"/>
            <a:ext cx="6549092" cy="8576191"/>
          </a:xfrm>
          <a:custGeom>
            <a:rect b="b" l="l" r="r" t="t"/>
            <a:pathLst>
              <a:path extrusionOk="0" h="8576191" w="6549092">
                <a:moveTo>
                  <a:pt x="0" y="0"/>
                </a:moveTo>
                <a:lnTo>
                  <a:pt x="6549091" y="0"/>
                </a:lnTo>
                <a:lnTo>
                  <a:pt x="6549091" y="8576191"/>
                </a:lnTo>
                <a:lnTo>
                  <a:pt x="0" y="8576191"/>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EAFF"/>
        </a:solidFill>
      </p:bgPr>
    </p:bg>
    <p:spTree>
      <p:nvGrpSpPr>
        <p:cNvPr id="110" name="Shape 110"/>
        <p:cNvGrpSpPr/>
        <p:nvPr/>
      </p:nvGrpSpPr>
      <p:grpSpPr>
        <a:xfrm>
          <a:off x="0" y="0"/>
          <a:ext cx="0" cy="0"/>
          <a:chOff x="0" y="0"/>
          <a:chExt cx="0" cy="0"/>
        </a:xfrm>
      </p:grpSpPr>
      <p:sp>
        <p:nvSpPr>
          <p:cNvPr id="111" name="Google Shape;111;p15"/>
          <p:cNvSpPr/>
          <p:nvPr/>
        </p:nvSpPr>
        <p:spPr>
          <a:xfrm>
            <a:off x="0" y="6270593"/>
            <a:ext cx="4051861" cy="4016407"/>
          </a:xfrm>
          <a:custGeom>
            <a:rect b="b" l="l" r="r" t="t"/>
            <a:pathLst>
              <a:path extrusionOk="0" h="4016407" w="4051861">
                <a:moveTo>
                  <a:pt x="0" y="0"/>
                </a:moveTo>
                <a:lnTo>
                  <a:pt x="4051861" y="0"/>
                </a:lnTo>
                <a:lnTo>
                  <a:pt x="4051861" y="4016407"/>
                </a:lnTo>
                <a:lnTo>
                  <a:pt x="0" y="4016407"/>
                </a:lnTo>
                <a:lnTo>
                  <a:pt x="0" y="0"/>
                </a:lnTo>
                <a:close/>
              </a:path>
            </a:pathLst>
          </a:custGeom>
          <a:blipFill rotWithShape="1">
            <a:blip r:embed="rId3">
              <a:alphaModFix/>
            </a:blip>
            <a:stretch>
              <a:fillRect b="0" l="0" r="0" t="0"/>
            </a:stretch>
          </a:blipFill>
          <a:ln>
            <a:noFill/>
          </a:ln>
        </p:spPr>
      </p:sp>
      <p:sp>
        <p:nvSpPr>
          <p:cNvPr id="112" name="Google Shape;112;p15"/>
          <p:cNvSpPr/>
          <p:nvPr/>
        </p:nvSpPr>
        <p:spPr>
          <a:xfrm flipH="1" rot="10800000">
            <a:off x="0" y="0"/>
            <a:ext cx="4051861" cy="4016407"/>
          </a:xfrm>
          <a:custGeom>
            <a:rect b="b" l="l" r="r" t="t"/>
            <a:pathLst>
              <a:path extrusionOk="0" h="4016407" w="4051861">
                <a:moveTo>
                  <a:pt x="0" y="4016407"/>
                </a:moveTo>
                <a:lnTo>
                  <a:pt x="4051861" y="4016407"/>
                </a:lnTo>
                <a:lnTo>
                  <a:pt x="4051861" y="0"/>
                </a:lnTo>
                <a:lnTo>
                  <a:pt x="0" y="0"/>
                </a:lnTo>
                <a:lnTo>
                  <a:pt x="0" y="4016407"/>
                </a:lnTo>
                <a:close/>
              </a:path>
            </a:pathLst>
          </a:custGeom>
          <a:blipFill rotWithShape="1">
            <a:blip r:embed="rId3">
              <a:alphaModFix/>
            </a:blip>
            <a:stretch>
              <a:fillRect b="0" l="0" r="0" t="0"/>
            </a:stretch>
          </a:blipFill>
          <a:ln>
            <a:noFill/>
          </a:ln>
        </p:spPr>
      </p:sp>
      <p:sp>
        <p:nvSpPr>
          <p:cNvPr id="113" name="Google Shape;113;p15"/>
          <p:cNvSpPr/>
          <p:nvPr/>
        </p:nvSpPr>
        <p:spPr>
          <a:xfrm flipH="1">
            <a:off x="14236139" y="6270593"/>
            <a:ext cx="4051861" cy="4016407"/>
          </a:xfrm>
          <a:custGeom>
            <a:rect b="b" l="l" r="r" t="t"/>
            <a:pathLst>
              <a:path extrusionOk="0" h="4016407" w="4051861">
                <a:moveTo>
                  <a:pt x="4051861" y="0"/>
                </a:moveTo>
                <a:lnTo>
                  <a:pt x="0" y="0"/>
                </a:lnTo>
                <a:lnTo>
                  <a:pt x="0" y="4016407"/>
                </a:lnTo>
                <a:lnTo>
                  <a:pt x="4051861" y="4016407"/>
                </a:lnTo>
                <a:lnTo>
                  <a:pt x="4051861" y="0"/>
                </a:lnTo>
                <a:close/>
              </a:path>
            </a:pathLst>
          </a:custGeom>
          <a:blipFill rotWithShape="1">
            <a:blip r:embed="rId3">
              <a:alphaModFix/>
            </a:blip>
            <a:stretch>
              <a:fillRect b="0" l="0" r="0" t="0"/>
            </a:stretch>
          </a:blipFill>
          <a:ln>
            <a:noFill/>
          </a:ln>
        </p:spPr>
      </p:sp>
      <p:sp>
        <p:nvSpPr>
          <p:cNvPr id="114" name="Google Shape;114;p15"/>
          <p:cNvSpPr/>
          <p:nvPr/>
        </p:nvSpPr>
        <p:spPr>
          <a:xfrm rot="10800000">
            <a:off x="14236139" y="0"/>
            <a:ext cx="4051861" cy="4016407"/>
          </a:xfrm>
          <a:custGeom>
            <a:rect b="b" l="l" r="r" t="t"/>
            <a:pathLst>
              <a:path extrusionOk="0" h="4016407" w="4051861">
                <a:moveTo>
                  <a:pt x="4051861" y="4016407"/>
                </a:moveTo>
                <a:lnTo>
                  <a:pt x="0" y="4016407"/>
                </a:lnTo>
                <a:lnTo>
                  <a:pt x="0" y="0"/>
                </a:lnTo>
                <a:lnTo>
                  <a:pt x="4051861" y="0"/>
                </a:lnTo>
                <a:lnTo>
                  <a:pt x="4051861" y="4016407"/>
                </a:lnTo>
                <a:close/>
              </a:path>
            </a:pathLst>
          </a:custGeom>
          <a:blipFill rotWithShape="1">
            <a:blip r:embed="rId3">
              <a:alphaModFix/>
            </a:blip>
            <a:stretch>
              <a:fillRect b="0" l="0" r="0" t="0"/>
            </a:stretch>
          </a:blipFill>
          <a:ln>
            <a:noFill/>
          </a:ln>
        </p:spPr>
      </p:sp>
      <p:sp>
        <p:nvSpPr>
          <p:cNvPr id="115" name="Google Shape;115;p15"/>
          <p:cNvSpPr/>
          <p:nvPr/>
        </p:nvSpPr>
        <p:spPr>
          <a:xfrm>
            <a:off x="4914283" y="0"/>
            <a:ext cx="8459435" cy="1268915"/>
          </a:xfrm>
          <a:custGeom>
            <a:rect b="b" l="l" r="r" t="t"/>
            <a:pathLst>
              <a:path extrusionOk="0" h="1268915" w="8459435">
                <a:moveTo>
                  <a:pt x="0" y="0"/>
                </a:moveTo>
                <a:lnTo>
                  <a:pt x="8459434" y="0"/>
                </a:lnTo>
                <a:lnTo>
                  <a:pt x="8459434" y="1268915"/>
                </a:lnTo>
                <a:lnTo>
                  <a:pt x="0" y="1268915"/>
                </a:lnTo>
                <a:lnTo>
                  <a:pt x="0" y="0"/>
                </a:lnTo>
                <a:close/>
              </a:path>
            </a:pathLst>
          </a:custGeom>
          <a:blipFill rotWithShape="1">
            <a:blip r:embed="rId4">
              <a:alphaModFix/>
            </a:blip>
            <a:stretch>
              <a:fillRect b="0" l="0" r="0" t="0"/>
            </a:stretch>
          </a:blipFill>
          <a:ln>
            <a:noFill/>
          </a:ln>
        </p:spPr>
      </p:sp>
      <p:sp>
        <p:nvSpPr>
          <p:cNvPr id="116" name="Google Shape;116;p15"/>
          <p:cNvSpPr/>
          <p:nvPr/>
        </p:nvSpPr>
        <p:spPr>
          <a:xfrm flipH="1" rot="10800000">
            <a:off x="4914283" y="9018085"/>
            <a:ext cx="8459435" cy="1268915"/>
          </a:xfrm>
          <a:custGeom>
            <a:rect b="b" l="l" r="r" t="t"/>
            <a:pathLst>
              <a:path extrusionOk="0" h="1268915" w="8459435">
                <a:moveTo>
                  <a:pt x="0" y="1268915"/>
                </a:moveTo>
                <a:lnTo>
                  <a:pt x="8459434" y="1268915"/>
                </a:lnTo>
                <a:lnTo>
                  <a:pt x="8459434" y="0"/>
                </a:lnTo>
                <a:lnTo>
                  <a:pt x="0" y="0"/>
                </a:lnTo>
                <a:lnTo>
                  <a:pt x="0" y="1268915"/>
                </a:lnTo>
                <a:close/>
              </a:path>
            </a:pathLst>
          </a:custGeom>
          <a:blipFill rotWithShape="1">
            <a:blip r:embed="rId4">
              <a:alphaModFix/>
            </a:blip>
            <a:stretch>
              <a:fillRect b="0" l="0" r="0" t="0"/>
            </a:stretch>
          </a:blipFill>
          <a:ln>
            <a:noFill/>
          </a:ln>
        </p:spPr>
      </p:sp>
      <p:sp>
        <p:nvSpPr>
          <p:cNvPr id="117" name="Google Shape;117;p15"/>
          <p:cNvSpPr txBox="1"/>
          <p:nvPr/>
        </p:nvSpPr>
        <p:spPr>
          <a:xfrm>
            <a:off x="1174329" y="4213087"/>
            <a:ext cx="4792800" cy="3668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Dosis"/>
                <a:ea typeface="Dosis"/>
                <a:cs typeface="Dosis"/>
                <a:sym typeface="Dosis"/>
              </a:rPr>
              <a:t>Click on the "Google Slides" button below this presentation preview. Make sure to sign in to your Google account. Click on "Make a copy." Start editing your presentation.</a:t>
            </a:r>
            <a:endParaRPr/>
          </a:p>
          <a:p>
            <a:pPr indent="0" lvl="0" marL="0" marR="0" rtl="0" algn="ctr">
              <a:lnSpc>
                <a:spcPct val="115000"/>
              </a:lnSpc>
              <a:spcBef>
                <a:spcPts val="0"/>
              </a:spcBef>
              <a:spcAft>
                <a:spcPts val="0"/>
              </a:spcAft>
              <a:buNone/>
            </a:pPr>
            <a:r>
              <a:t/>
            </a:r>
            <a:endParaRPr b="0" i="0" sz="2100" u="none" cap="none" strike="noStrike">
              <a:solidFill>
                <a:srgbClr val="000000"/>
              </a:solidFill>
              <a:latin typeface="Dosis"/>
              <a:ea typeface="Dosis"/>
              <a:cs typeface="Dosis"/>
              <a:sym typeface="Dosis"/>
            </a:endParaRPr>
          </a:p>
          <a:p>
            <a:pPr indent="0" lvl="0" marL="0" marR="0" rtl="0" algn="ctr">
              <a:lnSpc>
                <a:spcPct val="115000"/>
              </a:lnSpc>
              <a:spcBef>
                <a:spcPts val="0"/>
              </a:spcBef>
              <a:spcAft>
                <a:spcPts val="0"/>
              </a:spcAft>
              <a:buNone/>
            </a:pPr>
            <a:r>
              <a:rPr b="0" i="0" lang="en-US" sz="2100" u="none" cap="none" strike="noStrike">
                <a:solidFill>
                  <a:srgbClr val="000000"/>
                </a:solidFill>
                <a:latin typeface="Dosis"/>
                <a:ea typeface="Dosis"/>
                <a:cs typeface="Dosis"/>
                <a:sym typeface="Dosis"/>
              </a:rPr>
              <a:t>Alternative: Click on the "Share" button on the top right corner in Canva and click on "More" at the bottom of the menu. Enter "Google Drive" in the search bar and click on the GDrive icon to add this design as a Google slide in your GDrive.</a:t>
            </a:r>
            <a:endParaRPr/>
          </a:p>
        </p:txBody>
      </p:sp>
      <p:sp>
        <p:nvSpPr>
          <p:cNvPr id="118" name="Google Shape;118;p15"/>
          <p:cNvSpPr txBox="1"/>
          <p:nvPr/>
        </p:nvSpPr>
        <p:spPr>
          <a:xfrm>
            <a:off x="1586423" y="3403554"/>
            <a:ext cx="3968733" cy="52133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Dosis"/>
                <a:ea typeface="Dosis"/>
                <a:cs typeface="Dosis"/>
                <a:sym typeface="Dosis"/>
              </a:rPr>
              <a:t>GOOGLE SLIDES</a:t>
            </a:r>
            <a:endParaRPr/>
          </a:p>
        </p:txBody>
      </p:sp>
      <p:sp>
        <p:nvSpPr>
          <p:cNvPr id="119" name="Google Shape;119;p15"/>
          <p:cNvSpPr txBox="1"/>
          <p:nvPr/>
        </p:nvSpPr>
        <p:spPr>
          <a:xfrm>
            <a:off x="7119198" y="4213087"/>
            <a:ext cx="5319300" cy="3297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Dosis"/>
                <a:ea typeface="Dosis"/>
                <a:cs typeface="Dosis"/>
                <a:sym typeface="Dosis"/>
              </a:rPr>
              <a:t>Click on the "PowerPoint" button below this presentation preview. Start editing your presentation.</a:t>
            </a:r>
            <a:endParaRPr/>
          </a:p>
          <a:p>
            <a:pPr indent="0" lvl="0" marL="0" marR="0" rtl="0" algn="ctr">
              <a:lnSpc>
                <a:spcPct val="115000"/>
              </a:lnSpc>
              <a:spcBef>
                <a:spcPts val="0"/>
              </a:spcBef>
              <a:spcAft>
                <a:spcPts val="0"/>
              </a:spcAft>
              <a:buNone/>
            </a:pPr>
            <a:r>
              <a:t/>
            </a:r>
            <a:endParaRPr b="0" i="0" sz="2100" u="none" cap="none" strike="noStrike">
              <a:solidFill>
                <a:srgbClr val="000000"/>
              </a:solidFill>
              <a:latin typeface="Dosis"/>
              <a:ea typeface="Dosis"/>
              <a:cs typeface="Dosis"/>
              <a:sym typeface="Dosis"/>
            </a:endParaRPr>
          </a:p>
          <a:p>
            <a:pPr indent="0" lvl="0" marL="0" marR="0" rtl="0" algn="ctr">
              <a:lnSpc>
                <a:spcPct val="115000"/>
              </a:lnSpc>
              <a:spcBef>
                <a:spcPts val="0"/>
              </a:spcBef>
              <a:spcAft>
                <a:spcPts val="0"/>
              </a:spcAft>
              <a:buNone/>
            </a:pPr>
            <a:r>
              <a:rPr b="0" i="0" lang="en-US" sz="2100" u="none" cap="none" strike="noStrike">
                <a:solidFill>
                  <a:srgbClr val="000000"/>
                </a:solidFill>
                <a:latin typeface="Dosis"/>
                <a:ea typeface="Dosis"/>
                <a:cs typeface="Dosis"/>
                <a:sym typeface="Dosis"/>
              </a:rPr>
              <a:t>Alternative: From Canva template file, Click on the "Share" button on the top right corner in Canva and click on "More" at the bottom of the menu. Enter "PowerPoint" in the search bar and click on the PowerPoint icon to download.</a:t>
            </a:r>
            <a:endParaRPr/>
          </a:p>
        </p:txBody>
      </p:sp>
      <p:sp>
        <p:nvSpPr>
          <p:cNvPr id="120" name="Google Shape;120;p15"/>
          <p:cNvSpPr txBox="1"/>
          <p:nvPr/>
        </p:nvSpPr>
        <p:spPr>
          <a:xfrm>
            <a:off x="8155515" y="3403554"/>
            <a:ext cx="3246564" cy="52133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Dosis"/>
                <a:ea typeface="Dosis"/>
                <a:cs typeface="Dosis"/>
                <a:sym typeface="Dosis"/>
              </a:rPr>
              <a:t>POWERPOINT</a:t>
            </a:r>
            <a:endParaRPr/>
          </a:p>
        </p:txBody>
      </p:sp>
      <p:sp>
        <p:nvSpPr>
          <p:cNvPr id="121" name="Google Shape;121;p15"/>
          <p:cNvSpPr txBox="1"/>
          <p:nvPr/>
        </p:nvSpPr>
        <p:spPr>
          <a:xfrm>
            <a:off x="13522126" y="4213087"/>
            <a:ext cx="3591600" cy="1438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Dosis"/>
                <a:ea typeface="Dosis"/>
                <a:cs typeface="Dosis"/>
                <a:sym typeface="Dosis"/>
              </a:rPr>
              <a:t>Click on the "Canva" button under this presentation preview. Start editing your presentation. You need to sign in to your Canva account.</a:t>
            </a:r>
            <a:endParaRPr/>
          </a:p>
        </p:txBody>
      </p:sp>
      <p:sp>
        <p:nvSpPr>
          <p:cNvPr id="122" name="Google Shape;122;p15"/>
          <p:cNvSpPr txBox="1"/>
          <p:nvPr/>
        </p:nvSpPr>
        <p:spPr>
          <a:xfrm>
            <a:off x="14326042" y="3403554"/>
            <a:ext cx="1983713" cy="52133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Dosis"/>
                <a:ea typeface="Dosis"/>
                <a:cs typeface="Dosis"/>
                <a:sym typeface="Dosis"/>
              </a:rPr>
              <a:t>CANVA</a:t>
            </a:r>
            <a:endParaRPr/>
          </a:p>
        </p:txBody>
      </p:sp>
      <p:sp>
        <p:nvSpPr>
          <p:cNvPr id="123" name="Google Shape;123;p15"/>
          <p:cNvSpPr/>
          <p:nvPr/>
        </p:nvSpPr>
        <p:spPr>
          <a:xfrm>
            <a:off x="11521933" y="5848238"/>
            <a:ext cx="5711592" cy="5119664"/>
          </a:xfrm>
          <a:custGeom>
            <a:rect b="b" l="l" r="r" t="t"/>
            <a:pathLst>
              <a:path extrusionOk="0" h="5119664" w="5711592">
                <a:moveTo>
                  <a:pt x="0" y="0"/>
                </a:moveTo>
                <a:lnTo>
                  <a:pt x="5711592" y="0"/>
                </a:lnTo>
                <a:lnTo>
                  <a:pt x="5711592" y="5119664"/>
                </a:lnTo>
                <a:lnTo>
                  <a:pt x="0" y="5119664"/>
                </a:lnTo>
                <a:lnTo>
                  <a:pt x="0" y="0"/>
                </a:lnTo>
                <a:close/>
              </a:path>
            </a:pathLst>
          </a:custGeom>
          <a:blipFill rotWithShape="1">
            <a:blip r:embed="rId5">
              <a:alphaModFix/>
            </a:blip>
            <a:stretch>
              <a:fillRect b="0" l="0" r="0" t="0"/>
            </a:stretch>
          </a:blipFill>
          <a:ln>
            <a:noFill/>
          </a:ln>
        </p:spPr>
      </p:sp>
      <p:sp>
        <p:nvSpPr>
          <p:cNvPr id="124" name="Google Shape;124;p15"/>
          <p:cNvSpPr txBox="1"/>
          <p:nvPr/>
        </p:nvSpPr>
        <p:spPr>
          <a:xfrm>
            <a:off x="3267614" y="1805375"/>
            <a:ext cx="11752772" cy="1033145"/>
          </a:xfrm>
          <a:prstGeom prst="rect">
            <a:avLst/>
          </a:prstGeom>
          <a:noFill/>
          <a:ln>
            <a:noFill/>
          </a:ln>
        </p:spPr>
        <p:txBody>
          <a:bodyPr anchorCtr="0" anchor="t" bIns="0" lIns="0" spcFirstLastPara="1" rIns="0" wrap="square" tIns="0">
            <a:spAutoFit/>
          </a:bodyPr>
          <a:lstStyle/>
          <a:p>
            <a:pPr indent="0" lvl="0" marL="0" marR="0" rtl="0" algn="ctr">
              <a:lnSpc>
                <a:spcPct val="130004"/>
              </a:lnSpc>
              <a:spcBef>
                <a:spcPts val="0"/>
              </a:spcBef>
              <a:spcAft>
                <a:spcPts val="0"/>
              </a:spcAft>
              <a:buNone/>
            </a:pPr>
            <a:r>
              <a:rPr b="1" i="0" lang="en-US" sz="6399" u="none" cap="none" strike="noStrike">
                <a:solidFill>
                  <a:srgbClr val="E73D27"/>
                </a:solidFill>
                <a:latin typeface="Dosis"/>
                <a:ea typeface="Dosis"/>
                <a:cs typeface="Dosis"/>
                <a:sym typeface="Dosis"/>
              </a:rPr>
              <a:t>HOW TO USE THIS PRESENTATION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EAFF"/>
        </a:solidFill>
      </p:bgPr>
    </p:bg>
    <p:spTree>
      <p:nvGrpSpPr>
        <p:cNvPr id="128" name="Shape 128"/>
        <p:cNvGrpSpPr/>
        <p:nvPr/>
      </p:nvGrpSpPr>
      <p:grpSpPr>
        <a:xfrm>
          <a:off x="0" y="0"/>
          <a:ext cx="0" cy="0"/>
          <a:chOff x="0" y="0"/>
          <a:chExt cx="0" cy="0"/>
        </a:xfrm>
      </p:grpSpPr>
      <p:sp>
        <p:nvSpPr>
          <p:cNvPr id="129" name="Google Shape;129;p16"/>
          <p:cNvSpPr/>
          <p:nvPr/>
        </p:nvSpPr>
        <p:spPr>
          <a:xfrm>
            <a:off x="-1378610" y="0"/>
            <a:ext cx="6952555" cy="1042883"/>
          </a:xfrm>
          <a:custGeom>
            <a:rect b="b" l="l" r="r" t="t"/>
            <a:pathLst>
              <a:path extrusionOk="0" h="1042883" w="6952555">
                <a:moveTo>
                  <a:pt x="0" y="0"/>
                </a:moveTo>
                <a:lnTo>
                  <a:pt x="6952555" y="0"/>
                </a:lnTo>
                <a:lnTo>
                  <a:pt x="6952555" y="1042883"/>
                </a:lnTo>
                <a:lnTo>
                  <a:pt x="0" y="1042883"/>
                </a:lnTo>
                <a:lnTo>
                  <a:pt x="0" y="0"/>
                </a:lnTo>
                <a:close/>
              </a:path>
            </a:pathLst>
          </a:custGeom>
          <a:blipFill rotWithShape="1">
            <a:blip r:embed="rId3">
              <a:alphaModFix/>
            </a:blip>
            <a:stretch>
              <a:fillRect b="0" l="0" r="0" t="0"/>
            </a:stretch>
          </a:blipFill>
          <a:ln>
            <a:noFill/>
          </a:ln>
        </p:spPr>
      </p:sp>
      <p:sp>
        <p:nvSpPr>
          <p:cNvPr id="130" name="Google Shape;130;p16"/>
          <p:cNvSpPr/>
          <p:nvPr/>
        </p:nvSpPr>
        <p:spPr>
          <a:xfrm>
            <a:off x="5667723" y="0"/>
            <a:ext cx="6952555" cy="1042883"/>
          </a:xfrm>
          <a:custGeom>
            <a:rect b="b" l="l" r="r" t="t"/>
            <a:pathLst>
              <a:path extrusionOk="0" h="1042883" w="6952555">
                <a:moveTo>
                  <a:pt x="0" y="0"/>
                </a:moveTo>
                <a:lnTo>
                  <a:pt x="6952554" y="0"/>
                </a:lnTo>
                <a:lnTo>
                  <a:pt x="6952554" y="1042883"/>
                </a:lnTo>
                <a:lnTo>
                  <a:pt x="0" y="1042883"/>
                </a:lnTo>
                <a:lnTo>
                  <a:pt x="0" y="0"/>
                </a:lnTo>
                <a:close/>
              </a:path>
            </a:pathLst>
          </a:custGeom>
          <a:blipFill rotWithShape="1">
            <a:blip r:embed="rId3">
              <a:alphaModFix/>
            </a:blip>
            <a:stretch>
              <a:fillRect b="0" l="0" r="0" t="0"/>
            </a:stretch>
          </a:blipFill>
          <a:ln>
            <a:noFill/>
          </a:ln>
        </p:spPr>
      </p:sp>
      <p:sp>
        <p:nvSpPr>
          <p:cNvPr id="131" name="Google Shape;131;p16"/>
          <p:cNvSpPr/>
          <p:nvPr/>
        </p:nvSpPr>
        <p:spPr>
          <a:xfrm>
            <a:off x="12714055" y="0"/>
            <a:ext cx="6952555" cy="1042883"/>
          </a:xfrm>
          <a:custGeom>
            <a:rect b="b" l="l" r="r" t="t"/>
            <a:pathLst>
              <a:path extrusionOk="0" h="1042883" w="6952555">
                <a:moveTo>
                  <a:pt x="0" y="0"/>
                </a:moveTo>
                <a:lnTo>
                  <a:pt x="6952555" y="0"/>
                </a:lnTo>
                <a:lnTo>
                  <a:pt x="6952555" y="1042883"/>
                </a:lnTo>
                <a:lnTo>
                  <a:pt x="0" y="1042883"/>
                </a:lnTo>
                <a:lnTo>
                  <a:pt x="0" y="0"/>
                </a:lnTo>
                <a:close/>
              </a:path>
            </a:pathLst>
          </a:custGeom>
          <a:blipFill rotWithShape="1">
            <a:blip r:embed="rId3">
              <a:alphaModFix/>
            </a:blip>
            <a:stretch>
              <a:fillRect b="0" l="0" r="0" t="0"/>
            </a:stretch>
          </a:blipFill>
          <a:ln>
            <a:noFill/>
          </a:ln>
        </p:spPr>
      </p:sp>
      <p:sp>
        <p:nvSpPr>
          <p:cNvPr id="132" name="Google Shape;132;p16"/>
          <p:cNvSpPr txBox="1"/>
          <p:nvPr/>
        </p:nvSpPr>
        <p:spPr>
          <a:xfrm>
            <a:off x="1041344" y="3038470"/>
            <a:ext cx="4626378" cy="1033145"/>
          </a:xfrm>
          <a:prstGeom prst="rect">
            <a:avLst/>
          </a:prstGeom>
          <a:noFill/>
          <a:ln>
            <a:noFill/>
          </a:ln>
        </p:spPr>
        <p:txBody>
          <a:bodyPr anchorCtr="0" anchor="t" bIns="0" lIns="0" spcFirstLastPara="1" rIns="0" wrap="square" tIns="0">
            <a:spAutoFit/>
          </a:bodyPr>
          <a:lstStyle/>
          <a:p>
            <a:pPr indent="0" lvl="0" marL="0" marR="0" rtl="0" algn="l">
              <a:lnSpc>
                <a:spcPct val="130004"/>
              </a:lnSpc>
              <a:spcBef>
                <a:spcPts val="0"/>
              </a:spcBef>
              <a:spcAft>
                <a:spcPts val="0"/>
              </a:spcAft>
              <a:buNone/>
            </a:pPr>
            <a:r>
              <a:rPr b="1" i="0" lang="en-US" sz="6399" u="none" cap="none" strike="noStrike">
                <a:solidFill>
                  <a:srgbClr val="E73D27"/>
                </a:solidFill>
                <a:latin typeface="Dosis"/>
                <a:ea typeface="Dosis"/>
                <a:cs typeface="Dosis"/>
                <a:sym typeface="Dosis"/>
              </a:rPr>
              <a:t>CONTENTS</a:t>
            </a:r>
            <a:endParaRPr/>
          </a:p>
        </p:txBody>
      </p:sp>
      <p:sp>
        <p:nvSpPr>
          <p:cNvPr id="133" name="Google Shape;133;p16"/>
          <p:cNvSpPr/>
          <p:nvPr/>
        </p:nvSpPr>
        <p:spPr>
          <a:xfrm flipH="1" rot="10800000">
            <a:off x="-1378610" y="9243627"/>
            <a:ext cx="6952555" cy="1042883"/>
          </a:xfrm>
          <a:custGeom>
            <a:rect b="b" l="l" r="r" t="t"/>
            <a:pathLst>
              <a:path extrusionOk="0" h="1042883" w="6952555">
                <a:moveTo>
                  <a:pt x="0" y="1042883"/>
                </a:moveTo>
                <a:lnTo>
                  <a:pt x="6952555" y="1042883"/>
                </a:lnTo>
                <a:lnTo>
                  <a:pt x="6952555" y="0"/>
                </a:lnTo>
                <a:lnTo>
                  <a:pt x="0" y="0"/>
                </a:lnTo>
                <a:lnTo>
                  <a:pt x="0" y="1042883"/>
                </a:lnTo>
                <a:close/>
              </a:path>
            </a:pathLst>
          </a:custGeom>
          <a:blipFill rotWithShape="1">
            <a:blip r:embed="rId3">
              <a:alphaModFix/>
            </a:blip>
            <a:stretch>
              <a:fillRect b="0" l="0" r="0" t="0"/>
            </a:stretch>
          </a:blipFill>
          <a:ln>
            <a:noFill/>
          </a:ln>
        </p:spPr>
      </p:sp>
      <p:sp>
        <p:nvSpPr>
          <p:cNvPr id="134" name="Google Shape;134;p16"/>
          <p:cNvSpPr/>
          <p:nvPr/>
        </p:nvSpPr>
        <p:spPr>
          <a:xfrm flipH="1" rot="10800000">
            <a:off x="5667723" y="9243627"/>
            <a:ext cx="6952555" cy="1042883"/>
          </a:xfrm>
          <a:custGeom>
            <a:rect b="b" l="l" r="r" t="t"/>
            <a:pathLst>
              <a:path extrusionOk="0" h="1042883" w="6952555">
                <a:moveTo>
                  <a:pt x="0" y="1042883"/>
                </a:moveTo>
                <a:lnTo>
                  <a:pt x="6952554" y="1042883"/>
                </a:lnTo>
                <a:lnTo>
                  <a:pt x="6952554" y="0"/>
                </a:lnTo>
                <a:lnTo>
                  <a:pt x="0" y="0"/>
                </a:lnTo>
                <a:lnTo>
                  <a:pt x="0" y="1042883"/>
                </a:lnTo>
                <a:close/>
              </a:path>
            </a:pathLst>
          </a:custGeom>
          <a:blipFill rotWithShape="1">
            <a:blip r:embed="rId3">
              <a:alphaModFix/>
            </a:blip>
            <a:stretch>
              <a:fillRect b="0" l="0" r="0" t="0"/>
            </a:stretch>
          </a:blipFill>
          <a:ln>
            <a:noFill/>
          </a:ln>
        </p:spPr>
      </p:sp>
      <p:sp>
        <p:nvSpPr>
          <p:cNvPr id="135" name="Google Shape;135;p16"/>
          <p:cNvSpPr/>
          <p:nvPr/>
        </p:nvSpPr>
        <p:spPr>
          <a:xfrm flipH="1" rot="10800000">
            <a:off x="12715527" y="9243627"/>
            <a:ext cx="6952555" cy="1042883"/>
          </a:xfrm>
          <a:custGeom>
            <a:rect b="b" l="l" r="r" t="t"/>
            <a:pathLst>
              <a:path extrusionOk="0" h="1042883" w="6952555">
                <a:moveTo>
                  <a:pt x="0" y="1042883"/>
                </a:moveTo>
                <a:lnTo>
                  <a:pt x="6952555" y="1042883"/>
                </a:lnTo>
                <a:lnTo>
                  <a:pt x="6952555" y="0"/>
                </a:lnTo>
                <a:lnTo>
                  <a:pt x="0" y="0"/>
                </a:lnTo>
                <a:lnTo>
                  <a:pt x="0" y="1042883"/>
                </a:lnTo>
                <a:close/>
              </a:path>
            </a:pathLst>
          </a:custGeom>
          <a:blipFill rotWithShape="1">
            <a:blip r:embed="rId3">
              <a:alphaModFix/>
            </a:blip>
            <a:stretch>
              <a:fillRect b="0" l="0" r="0" t="0"/>
            </a:stretch>
          </a:blipFill>
          <a:ln>
            <a:noFill/>
          </a:ln>
        </p:spPr>
      </p:sp>
      <p:sp>
        <p:nvSpPr>
          <p:cNvPr id="136" name="Google Shape;136;p16"/>
          <p:cNvSpPr/>
          <p:nvPr/>
        </p:nvSpPr>
        <p:spPr>
          <a:xfrm rot="-350978">
            <a:off x="11978118" y="1155985"/>
            <a:ext cx="8424428" cy="8979526"/>
          </a:xfrm>
          <a:custGeom>
            <a:rect b="b" l="l" r="r" t="t"/>
            <a:pathLst>
              <a:path extrusionOk="0" h="8979526" w="8424428">
                <a:moveTo>
                  <a:pt x="0" y="0"/>
                </a:moveTo>
                <a:lnTo>
                  <a:pt x="8424428" y="0"/>
                </a:lnTo>
                <a:lnTo>
                  <a:pt x="8424428" y="8979526"/>
                </a:lnTo>
                <a:lnTo>
                  <a:pt x="0" y="8979526"/>
                </a:lnTo>
                <a:lnTo>
                  <a:pt x="0" y="0"/>
                </a:lnTo>
                <a:close/>
              </a:path>
            </a:pathLst>
          </a:custGeom>
          <a:blipFill rotWithShape="1">
            <a:blip r:embed="rId4">
              <a:alphaModFix/>
            </a:blip>
            <a:stretch>
              <a:fillRect b="0" l="0" r="0" t="0"/>
            </a:stretch>
          </a:blipFill>
          <a:ln>
            <a:noFill/>
          </a:ln>
        </p:spPr>
      </p:sp>
      <p:grpSp>
        <p:nvGrpSpPr>
          <p:cNvPr id="137" name="Google Shape;137;p16"/>
          <p:cNvGrpSpPr/>
          <p:nvPr/>
        </p:nvGrpSpPr>
        <p:grpSpPr>
          <a:xfrm>
            <a:off x="690531" y="4938676"/>
            <a:ext cx="5925241" cy="1407819"/>
            <a:chOff x="0" y="-38100"/>
            <a:chExt cx="7900321" cy="1877092"/>
          </a:xfrm>
        </p:grpSpPr>
        <p:grpSp>
          <p:nvGrpSpPr>
            <p:cNvPr id="138" name="Google Shape;138;p16"/>
            <p:cNvGrpSpPr/>
            <p:nvPr/>
          </p:nvGrpSpPr>
          <p:grpSpPr>
            <a:xfrm>
              <a:off x="498375" y="0"/>
              <a:ext cx="1611871" cy="1611871"/>
              <a:chOff x="0" y="0"/>
              <a:chExt cx="812800" cy="812800"/>
            </a:xfrm>
          </p:grpSpPr>
          <p:sp>
            <p:nvSpPr>
              <p:cNvPr id="139" name="Google Shape;139;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76200">
                <a:solidFill>
                  <a:srgbClr val="E73D27"/>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140" name="Google Shape;140;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1" name="Google Shape;141;p16"/>
            <p:cNvSpPr txBox="1"/>
            <p:nvPr/>
          </p:nvSpPr>
          <p:spPr>
            <a:xfrm>
              <a:off x="2608621" y="-38100"/>
              <a:ext cx="52917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000000"/>
                  </a:solidFill>
                  <a:latin typeface="Dosis"/>
                  <a:ea typeface="Dosis"/>
                  <a:cs typeface="Dosis"/>
                  <a:sym typeface="Dosis"/>
                </a:rPr>
                <a:t>Add Agenda here</a:t>
              </a:r>
              <a:endParaRPr/>
            </a:p>
          </p:txBody>
        </p:sp>
        <p:sp>
          <p:nvSpPr>
            <p:cNvPr id="142" name="Google Shape;142;p16"/>
            <p:cNvSpPr txBox="1"/>
            <p:nvPr/>
          </p:nvSpPr>
          <p:spPr>
            <a:xfrm>
              <a:off x="0" y="271901"/>
              <a:ext cx="2608500" cy="985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4800" u="none" cap="none" strike="noStrike">
                  <a:solidFill>
                    <a:srgbClr val="E73D27"/>
                  </a:solidFill>
                  <a:latin typeface="Dosis"/>
                  <a:ea typeface="Dosis"/>
                  <a:cs typeface="Dosis"/>
                  <a:sym typeface="Dosis"/>
                </a:rPr>
                <a:t>01</a:t>
              </a:r>
              <a:endParaRPr/>
            </a:p>
          </p:txBody>
        </p:sp>
        <p:sp>
          <p:nvSpPr>
            <p:cNvPr id="143" name="Google Shape;143;p16"/>
            <p:cNvSpPr txBox="1"/>
            <p:nvPr/>
          </p:nvSpPr>
          <p:spPr>
            <a:xfrm>
              <a:off x="2608621" y="779992"/>
              <a:ext cx="3720300" cy="1059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Dosis"/>
                  <a:ea typeface="Dosis"/>
                  <a:cs typeface="Dosis"/>
                  <a:sym typeface="Dosis"/>
                </a:rPr>
                <a:t>Elaborate what you want to discuss here.</a:t>
              </a:r>
              <a:endParaRPr/>
            </a:p>
          </p:txBody>
        </p:sp>
      </p:grpSp>
      <p:grpSp>
        <p:nvGrpSpPr>
          <p:cNvPr id="144" name="Google Shape;144;p16"/>
          <p:cNvGrpSpPr/>
          <p:nvPr/>
        </p:nvGrpSpPr>
        <p:grpSpPr>
          <a:xfrm>
            <a:off x="690531" y="6962421"/>
            <a:ext cx="5925241" cy="1407819"/>
            <a:chOff x="0" y="-38100"/>
            <a:chExt cx="7900321" cy="1877092"/>
          </a:xfrm>
        </p:grpSpPr>
        <p:grpSp>
          <p:nvGrpSpPr>
            <p:cNvPr id="145" name="Google Shape;145;p16"/>
            <p:cNvGrpSpPr/>
            <p:nvPr/>
          </p:nvGrpSpPr>
          <p:grpSpPr>
            <a:xfrm>
              <a:off x="498375" y="0"/>
              <a:ext cx="1611871" cy="1611871"/>
              <a:chOff x="0" y="0"/>
              <a:chExt cx="812800" cy="812800"/>
            </a:xfrm>
          </p:grpSpPr>
          <p:sp>
            <p:nvSpPr>
              <p:cNvPr id="146" name="Google Shape;146;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76200">
                <a:solidFill>
                  <a:srgbClr val="E73D27"/>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147" name="Google Shape;147;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8" name="Google Shape;148;p16"/>
            <p:cNvSpPr txBox="1"/>
            <p:nvPr/>
          </p:nvSpPr>
          <p:spPr>
            <a:xfrm>
              <a:off x="2608621" y="-38100"/>
              <a:ext cx="52917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000000"/>
                  </a:solidFill>
                  <a:latin typeface="Dosis"/>
                  <a:ea typeface="Dosis"/>
                  <a:cs typeface="Dosis"/>
                  <a:sym typeface="Dosis"/>
                </a:rPr>
                <a:t>Add Agenda here</a:t>
              </a:r>
              <a:endParaRPr/>
            </a:p>
          </p:txBody>
        </p:sp>
        <p:sp>
          <p:nvSpPr>
            <p:cNvPr id="149" name="Google Shape;149;p16"/>
            <p:cNvSpPr txBox="1"/>
            <p:nvPr/>
          </p:nvSpPr>
          <p:spPr>
            <a:xfrm>
              <a:off x="0" y="271901"/>
              <a:ext cx="2608500" cy="985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4800" u="none" cap="none" strike="noStrike">
                  <a:solidFill>
                    <a:srgbClr val="E73D27"/>
                  </a:solidFill>
                  <a:latin typeface="Dosis"/>
                  <a:ea typeface="Dosis"/>
                  <a:cs typeface="Dosis"/>
                  <a:sym typeface="Dosis"/>
                </a:rPr>
                <a:t>02</a:t>
              </a:r>
              <a:endParaRPr/>
            </a:p>
          </p:txBody>
        </p:sp>
        <p:sp>
          <p:nvSpPr>
            <p:cNvPr id="150" name="Google Shape;150;p16"/>
            <p:cNvSpPr txBox="1"/>
            <p:nvPr/>
          </p:nvSpPr>
          <p:spPr>
            <a:xfrm>
              <a:off x="2608621" y="779992"/>
              <a:ext cx="3720300" cy="1059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Dosis"/>
                  <a:ea typeface="Dosis"/>
                  <a:cs typeface="Dosis"/>
                  <a:sym typeface="Dosis"/>
                </a:rPr>
                <a:t>Elaborate what you want to discuss here.</a:t>
              </a:r>
              <a:endParaRPr/>
            </a:p>
          </p:txBody>
        </p:sp>
      </p:grpSp>
      <p:grpSp>
        <p:nvGrpSpPr>
          <p:cNvPr id="151" name="Google Shape;151;p16"/>
          <p:cNvGrpSpPr/>
          <p:nvPr/>
        </p:nvGrpSpPr>
        <p:grpSpPr>
          <a:xfrm>
            <a:off x="6356909" y="4938676"/>
            <a:ext cx="5925241" cy="1407819"/>
            <a:chOff x="0" y="-38100"/>
            <a:chExt cx="7900321" cy="1877092"/>
          </a:xfrm>
        </p:grpSpPr>
        <p:grpSp>
          <p:nvGrpSpPr>
            <p:cNvPr id="152" name="Google Shape;152;p16"/>
            <p:cNvGrpSpPr/>
            <p:nvPr/>
          </p:nvGrpSpPr>
          <p:grpSpPr>
            <a:xfrm>
              <a:off x="498375" y="0"/>
              <a:ext cx="1611871" cy="1611871"/>
              <a:chOff x="0" y="0"/>
              <a:chExt cx="812800" cy="812800"/>
            </a:xfrm>
          </p:grpSpPr>
          <p:sp>
            <p:nvSpPr>
              <p:cNvPr id="153" name="Google Shape;153;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76200">
                <a:solidFill>
                  <a:srgbClr val="E73D27"/>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154" name="Google Shape;154;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5" name="Google Shape;155;p16"/>
            <p:cNvSpPr txBox="1"/>
            <p:nvPr/>
          </p:nvSpPr>
          <p:spPr>
            <a:xfrm>
              <a:off x="2608621" y="-38100"/>
              <a:ext cx="52917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000000"/>
                  </a:solidFill>
                  <a:latin typeface="Dosis"/>
                  <a:ea typeface="Dosis"/>
                  <a:cs typeface="Dosis"/>
                  <a:sym typeface="Dosis"/>
                </a:rPr>
                <a:t>Add Agenda here</a:t>
              </a:r>
              <a:endParaRPr/>
            </a:p>
          </p:txBody>
        </p:sp>
        <p:sp>
          <p:nvSpPr>
            <p:cNvPr id="156" name="Google Shape;156;p16"/>
            <p:cNvSpPr txBox="1"/>
            <p:nvPr/>
          </p:nvSpPr>
          <p:spPr>
            <a:xfrm>
              <a:off x="0" y="271901"/>
              <a:ext cx="2608500" cy="985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4800" u="none" cap="none" strike="noStrike">
                  <a:solidFill>
                    <a:srgbClr val="E73D27"/>
                  </a:solidFill>
                  <a:latin typeface="Dosis"/>
                  <a:ea typeface="Dosis"/>
                  <a:cs typeface="Dosis"/>
                  <a:sym typeface="Dosis"/>
                </a:rPr>
                <a:t>03</a:t>
              </a:r>
              <a:endParaRPr/>
            </a:p>
          </p:txBody>
        </p:sp>
        <p:sp>
          <p:nvSpPr>
            <p:cNvPr id="157" name="Google Shape;157;p16"/>
            <p:cNvSpPr txBox="1"/>
            <p:nvPr/>
          </p:nvSpPr>
          <p:spPr>
            <a:xfrm>
              <a:off x="2608621" y="779992"/>
              <a:ext cx="3720300" cy="1059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Dosis"/>
                  <a:ea typeface="Dosis"/>
                  <a:cs typeface="Dosis"/>
                  <a:sym typeface="Dosis"/>
                </a:rPr>
                <a:t>Elaborate what you want to discuss here.</a:t>
              </a:r>
              <a:endParaRPr/>
            </a:p>
          </p:txBody>
        </p:sp>
      </p:grpSp>
      <p:grpSp>
        <p:nvGrpSpPr>
          <p:cNvPr id="158" name="Google Shape;158;p16"/>
          <p:cNvGrpSpPr/>
          <p:nvPr/>
        </p:nvGrpSpPr>
        <p:grpSpPr>
          <a:xfrm>
            <a:off x="6356909" y="6962421"/>
            <a:ext cx="5925241" cy="1407819"/>
            <a:chOff x="0" y="-38100"/>
            <a:chExt cx="7900321" cy="1877092"/>
          </a:xfrm>
        </p:grpSpPr>
        <p:grpSp>
          <p:nvGrpSpPr>
            <p:cNvPr id="159" name="Google Shape;159;p16"/>
            <p:cNvGrpSpPr/>
            <p:nvPr/>
          </p:nvGrpSpPr>
          <p:grpSpPr>
            <a:xfrm>
              <a:off x="498375" y="0"/>
              <a:ext cx="1611871" cy="1611871"/>
              <a:chOff x="0" y="0"/>
              <a:chExt cx="812800" cy="812800"/>
            </a:xfrm>
          </p:grpSpPr>
          <p:sp>
            <p:nvSpPr>
              <p:cNvPr id="160" name="Google Shape;160;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76200">
                <a:solidFill>
                  <a:srgbClr val="E73D27"/>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161" name="Google Shape;161;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2" name="Google Shape;162;p16"/>
            <p:cNvSpPr txBox="1"/>
            <p:nvPr/>
          </p:nvSpPr>
          <p:spPr>
            <a:xfrm>
              <a:off x="2608621" y="-38100"/>
              <a:ext cx="52917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200" u="none" cap="none" strike="noStrike">
                  <a:solidFill>
                    <a:srgbClr val="000000"/>
                  </a:solidFill>
                  <a:latin typeface="Dosis"/>
                  <a:ea typeface="Dosis"/>
                  <a:cs typeface="Dosis"/>
                  <a:sym typeface="Dosis"/>
                </a:rPr>
                <a:t>Add Agenda here</a:t>
              </a:r>
              <a:endParaRPr/>
            </a:p>
          </p:txBody>
        </p:sp>
        <p:sp>
          <p:nvSpPr>
            <p:cNvPr id="163" name="Google Shape;163;p16"/>
            <p:cNvSpPr txBox="1"/>
            <p:nvPr/>
          </p:nvSpPr>
          <p:spPr>
            <a:xfrm>
              <a:off x="0" y="271901"/>
              <a:ext cx="2608500" cy="985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4800" u="none" cap="none" strike="noStrike">
                  <a:solidFill>
                    <a:srgbClr val="E73D27"/>
                  </a:solidFill>
                  <a:latin typeface="Dosis"/>
                  <a:ea typeface="Dosis"/>
                  <a:cs typeface="Dosis"/>
                  <a:sym typeface="Dosis"/>
                </a:rPr>
                <a:t>04</a:t>
              </a:r>
              <a:endParaRPr/>
            </a:p>
          </p:txBody>
        </p:sp>
        <p:sp>
          <p:nvSpPr>
            <p:cNvPr id="164" name="Google Shape;164;p16"/>
            <p:cNvSpPr txBox="1"/>
            <p:nvPr/>
          </p:nvSpPr>
          <p:spPr>
            <a:xfrm>
              <a:off x="2608621" y="779992"/>
              <a:ext cx="3720300" cy="1059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Dosis"/>
                  <a:ea typeface="Dosis"/>
                  <a:cs typeface="Dosis"/>
                  <a:sym typeface="Dosis"/>
                </a:rPr>
                <a:t>Elaborate what you want to discuss here.</a:t>
              </a:r>
              <a:endParaRPr/>
            </a:p>
          </p:txBody>
        </p:sp>
      </p:grpSp>
      <p:sp>
        <p:nvSpPr>
          <p:cNvPr id="165" name="Google Shape;165;p16"/>
          <p:cNvSpPr/>
          <p:nvPr/>
        </p:nvSpPr>
        <p:spPr>
          <a:xfrm rot="-794129">
            <a:off x="6265710" y="514296"/>
            <a:ext cx="4920177" cy="3685660"/>
          </a:xfrm>
          <a:custGeom>
            <a:rect b="b" l="l" r="r" t="t"/>
            <a:pathLst>
              <a:path extrusionOk="0" h="3685660" w="4920177">
                <a:moveTo>
                  <a:pt x="0" y="0"/>
                </a:moveTo>
                <a:lnTo>
                  <a:pt x="4920177" y="0"/>
                </a:lnTo>
                <a:lnTo>
                  <a:pt x="4920177" y="3685660"/>
                </a:lnTo>
                <a:lnTo>
                  <a:pt x="0" y="368566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EAFF"/>
        </a:solidFill>
      </p:bgPr>
    </p:bg>
    <p:spTree>
      <p:nvGrpSpPr>
        <p:cNvPr id="169" name="Shape 169"/>
        <p:cNvGrpSpPr/>
        <p:nvPr/>
      </p:nvGrpSpPr>
      <p:grpSpPr>
        <a:xfrm>
          <a:off x="0" y="0"/>
          <a:ext cx="0" cy="0"/>
          <a:chOff x="0" y="0"/>
          <a:chExt cx="0" cy="0"/>
        </a:xfrm>
      </p:grpSpPr>
      <p:pic>
        <p:nvPicPr>
          <p:cNvPr id="170" name="Google Shape;170;p17"/>
          <p:cNvPicPr preferRelativeResize="0"/>
          <p:nvPr/>
        </p:nvPicPr>
        <p:blipFill>
          <a:blip r:embed="rId3">
            <a:alphaModFix/>
          </a:blip>
          <a:stretch>
            <a:fillRect/>
          </a:stretch>
        </p:blipFill>
        <p:spPr>
          <a:xfrm>
            <a:off x="1138" y="8666903"/>
            <a:ext cx="18288000" cy="2750344"/>
          </a:xfrm>
          <a:prstGeom prst="rect">
            <a:avLst/>
          </a:prstGeom>
          <a:noFill/>
          <a:ln>
            <a:noFill/>
          </a:ln>
        </p:spPr>
      </p:pic>
      <p:sp>
        <p:nvSpPr>
          <p:cNvPr id="171" name="Google Shape;171;p17"/>
          <p:cNvSpPr txBox="1"/>
          <p:nvPr/>
        </p:nvSpPr>
        <p:spPr>
          <a:xfrm>
            <a:off x="3267614" y="962025"/>
            <a:ext cx="11752772" cy="1033145"/>
          </a:xfrm>
          <a:prstGeom prst="rect">
            <a:avLst/>
          </a:prstGeom>
          <a:noFill/>
          <a:ln>
            <a:noFill/>
          </a:ln>
        </p:spPr>
        <p:txBody>
          <a:bodyPr anchorCtr="0" anchor="t" bIns="0" lIns="0" spcFirstLastPara="1" rIns="0" wrap="square" tIns="0">
            <a:spAutoFit/>
          </a:bodyPr>
          <a:lstStyle/>
          <a:p>
            <a:pPr indent="0" lvl="0" marL="0" marR="0" rtl="0" algn="ctr">
              <a:lnSpc>
                <a:spcPct val="130004"/>
              </a:lnSpc>
              <a:spcBef>
                <a:spcPts val="0"/>
              </a:spcBef>
              <a:spcAft>
                <a:spcPts val="0"/>
              </a:spcAft>
              <a:buNone/>
            </a:pPr>
            <a:r>
              <a:rPr b="1" i="0" lang="en-US" sz="6399" u="none" cap="none" strike="noStrike">
                <a:solidFill>
                  <a:srgbClr val="E73D27"/>
                </a:solidFill>
                <a:latin typeface="Dosis"/>
                <a:ea typeface="Dosis"/>
                <a:cs typeface="Dosis"/>
                <a:sym typeface="Dosis"/>
              </a:rPr>
              <a:t>ADD AGENDA HERE</a:t>
            </a:r>
            <a:endParaRPr/>
          </a:p>
        </p:txBody>
      </p:sp>
      <p:sp>
        <p:nvSpPr>
          <p:cNvPr id="172" name="Google Shape;172;p17"/>
          <p:cNvSpPr/>
          <p:nvPr/>
        </p:nvSpPr>
        <p:spPr>
          <a:xfrm rot="10800000">
            <a:off x="13887144" y="0"/>
            <a:ext cx="4400856" cy="4114800"/>
          </a:xfrm>
          <a:custGeom>
            <a:rect b="b" l="l" r="r" t="t"/>
            <a:pathLst>
              <a:path extrusionOk="0" h="4114800" w="4400856">
                <a:moveTo>
                  <a:pt x="4400856" y="4114800"/>
                </a:moveTo>
                <a:lnTo>
                  <a:pt x="0" y="4114800"/>
                </a:lnTo>
                <a:lnTo>
                  <a:pt x="0" y="0"/>
                </a:lnTo>
                <a:lnTo>
                  <a:pt x="4400856" y="0"/>
                </a:lnTo>
                <a:lnTo>
                  <a:pt x="4400856" y="4114800"/>
                </a:lnTo>
                <a:close/>
              </a:path>
            </a:pathLst>
          </a:custGeom>
          <a:blipFill rotWithShape="1">
            <a:blip r:embed="rId4">
              <a:alphaModFix/>
            </a:blip>
            <a:stretch>
              <a:fillRect b="0" l="0" r="0" t="0"/>
            </a:stretch>
          </a:blipFill>
          <a:ln>
            <a:noFill/>
          </a:ln>
        </p:spPr>
      </p:sp>
      <p:sp>
        <p:nvSpPr>
          <p:cNvPr id="173" name="Google Shape;173;p17"/>
          <p:cNvSpPr/>
          <p:nvPr/>
        </p:nvSpPr>
        <p:spPr>
          <a:xfrm flipH="1" rot="10800000">
            <a:off x="0" y="0"/>
            <a:ext cx="4400856" cy="4114800"/>
          </a:xfrm>
          <a:custGeom>
            <a:rect b="b" l="l" r="r" t="t"/>
            <a:pathLst>
              <a:path extrusionOk="0" h="4114800" w="4400856">
                <a:moveTo>
                  <a:pt x="0" y="4114800"/>
                </a:moveTo>
                <a:lnTo>
                  <a:pt x="4400856" y="4114800"/>
                </a:lnTo>
                <a:lnTo>
                  <a:pt x="4400856" y="0"/>
                </a:lnTo>
                <a:lnTo>
                  <a:pt x="0" y="0"/>
                </a:lnTo>
                <a:lnTo>
                  <a:pt x="0" y="4114800"/>
                </a:lnTo>
                <a:close/>
              </a:path>
            </a:pathLst>
          </a:custGeom>
          <a:blipFill rotWithShape="1">
            <a:blip r:embed="rId4">
              <a:alphaModFix/>
            </a:blip>
            <a:stretch>
              <a:fillRect b="0" l="0" r="0" t="0"/>
            </a:stretch>
          </a:blipFill>
          <a:ln>
            <a:noFill/>
          </a:ln>
        </p:spPr>
      </p:sp>
      <p:sp>
        <p:nvSpPr>
          <p:cNvPr id="174" name="Google Shape;174;p17"/>
          <p:cNvSpPr/>
          <p:nvPr/>
        </p:nvSpPr>
        <p:spPr>
          <a:xfrm>
            <a:off x="2264296" y="2607468"/>
            <a:ext cx="2959754" cy="3750841"/>
          </a:xfrm>
          <a:custGeom>
            <a:rect b="b" l="l" r="r" t="t"/>
            <a:pathLst>
              <a:path extrusionOk="0" h="3750841" w="2959754">
                <a:moveTo>
                  <a:pt x="0" y="0"/>
                </a:moveTo>
                <a:lnTo>
                  <a:pt x="2959754" y="0"/>
                </a:lnTo>
                <a:lnTo>
                  <a:pt x="2959754" y="3750840"/>
                </a:lnTo>
                <a:lnTo>
                  <a:pt x="0" y="3750840"/>
                </a:lnTo>
                <a:lnTo>
                  <a:pt x="0" y="0"/>
                </a:lnTo>
                <a:close/>
              </a:path>
            </a:pathLst>
          </a:custGeom>
          <a:blipFill rotWithShape="1">
            <a:blip r:embed="rId5">
              <a:alphaModFix/>
            </a:blip>
            <a:stretch>
              <a:fillRect b="0" l="0" r="0" t="0"/>
            </a:stretch>
          </a:blipFill>
          <a:ln>
            <a:noFill/>
          </a:ln>
        </p:spPr>
      </p:sp>
      <p:grpSp>
        <p:nvGrpSpPr>
          <p:cNvPr id="175" name="Google Shape;175;p17"/>
          <p:cNvGrpSpPr/>
          <p:nvPr/>
        </p:nvGrpSpPr>
        <p:grpSpPr>
          <a:xfrm>
            <a:off x="1397251" y="6699928"/>
            <a:ext cx="4693845" cy="2157648"/>
            <a:chOff x="0" y="-217504"/>
            <a:chExt cx="6258460" cy="2876864"/>
          </a:xfrm>
        </p:grpSpPr>
        <p:grpSp>
          <p:nvGrpSpPr>
            <p:cNvPr id="176" name="Google Shape;176;p17"/>
            <p:cNvGrpSpPr/>
            <p:nvPr/>
          </p:nvGrpSpPr>
          <p:grpSpPr>
            <a:xfrm>
              <a:off x="0" y="-217504"/>
              <a:ext cx="6258460" cy="2876864"/>
              <a:chOff x="0" y="-38100"/>
              <a:chExt cx="1096289" cy="503938"/>
            </a:xfrm>
          </p:grpSpPr>
          <p:sp>
            <p:nvSpPr>
              <p:cNvPr id="177" name="Google Shape;177;p17"/>
              <p:cNvSpPr/>
              <p:nvPr/>
            </p:nvSpPr>
            <p:spPr>
              <a:xfrm>
                <a:off x="0" y="0"/>
                <a:ext cx="1096289" cy="465838"/>
              </a:xfrm>
              <a:custGeom>
                <a:rect b="b" l="l" r="r" t="t"/>
                <a:pathLst>
                  <a:path extrusionOk="0" h="465838" w="1096289">
                    <a:moveTo>
                      <a:pt x="84118" y="0"/>
                    </a:moveTo>
                    <a:lnTo>
                      <a:pt x="1012171" y="0"/>
                    </a:lnTo>
                    <a:cubicBezTo>
                      <a:pt x="1034480" y="0"/>
                      <a:pt x="1055876" y="8862"/>
                      <a:pt x="1071651" y="24638"/>
                    </a:cubicBezTo>
                    <a:cubicBezTo>
                      <a:pt x="1087427" y="40413"/>
                      <a:pt x="1096289" y="61809"/>
                      <a:pt x="1096289" y="84118"/>
                    </a:cubicBezTo>
                    <a:lnTo>
                      <a:pt x="1096289" y="381719"/>
                    </a:lnTo>
                    <a:cubicBezTo>
                      <a:pt x="1096289" y="428177"/>
                      <a:pt x="1058628" y="465838"/>
                      <a:pt x="1012171" y="465838"/>
                    </a:cubicBezTo>
                    <a:lnTo>
                      <a:pt x="84118" y="465838"/>
                    </a:lnTo>
                    <a:cubicBezTo>
                      <a:pt x="61809" y="465838"/>
                      <a:pt x="40413" y="456975"/>
                      <a:pt x="24638" y="441200"/>
                    </a:cubicBezTo>
                    <a:cubicBezTo>
                      <a:pt x="8862" y="425425"/>
                      <a:pt x="0" y="404029"/>
                      <a:pt x="0" y="381719"/>
                    </a:cubicBezTo>
                    <a:lnTo>
                      <a:pt x="0" y="84118"/>
                    </a:lnTo>
                    <a:cubicBezTo>
                      <a:pt x="0" y="61809"/>
                      <a:pt x="8862" y="40413"/>
                      <a:pt x="24638" y="24638"/>
                    </a:cubicBezTo>
                    <a:cubicBezTo>
                      <a:pt x="40413" y="8862"/>
                      <a:pt x="61809" y="0"/>
                      <a:pt x="84118" y="0"/>
                    </a:cubicBezTo>
                    <a:close/>
                  </a:path>
                </a:pathLst>
              </a:custGeom>
              <a:solidFill>
                <a:srgbClr val="FFFFFF"/>
              </a:solidFill>
              <a:ln cap="rnd" cmpd="sng" w="76200">
                <a:solidFill>
                  <a:srgbClr val="E73D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178" name="Google Shape;178;p17"/>
              <p:cNvSpPr txBox="1"/>
              <p:nvPr/>
            </p:nvSpPr>
            <p:spPr>
              <a:xfrm>
                <a:off x="0" y="-38100"/>
                <a:ext cx="1096289" cy="503938"/>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9" name="Google Shape;179;p17"/>
            <p:cNvSpPr txBox="1"/>
            <p:nvPr/>
          </p:nvSpPr>
          <p:spPr>
            <a:xfrm>
              <a:off x="1264049" y="1282055"/>
              <a:ext cx="37305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Dosis"/>
                  <a:ea typeface="Dosis"/>
                  <a:cs typeface="Dosis"/>
                  <a:sym typeface="Dosis"/>
                </a:rPr>
                <a:t>Elaborate what you want to discuss here.</a:t>
              </a:r>
              <a:endParaRPr/>
            </a:p>
          </p:txBody>
        </p:sp>
        <p:sp>
          <p:nvSpPr>
            <p:cNvPr id="180" name="Google Shape;180;p17"/>
            <p:cNvSpPr txBox="1"/>
            <p:nvPr/>
          </p:nvSpPr>
          <p:spPr>
            <a:xfrm>
              <a:off x="1850088" y="424932"/>
              <a:ext cx="26451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000000"/>
                  </a:solidFill>
                  <a:latin typeface="Dosis"/>
                  <a:ea typeface="Dosis"/>
                  <a:cs typeface="Dosis"/>
                  <a:sym typeface="Dosis"/>
                </a:rPr>
                <a:t>AGENDA 01</a:t>
              </a:r>
              <a:endParaRPr/>
            </a:p>
          </p:txBody>
        </p:sp>
      </p:grpSp>
      <p:grpSp>
        <p:nvGrpSpPr>
          <p:cNvPr id="181" name="Google Shape;181;p17"/>
          <p:cNvGrpSpPr/>
          <p:nvPr/>
        </p:nvGrpSpPr>
        <p:grpSpPr>
          <a:xfrm>
            <a:off x="6798209" y="6699928"/>
            <a:ext cx="4693845" cy="2157648"/>
            <a:chOff x="0" y="-217504"/>
            <a:chExt cx="6258460" cy="2876864"/>
          </a:xfrm>
        </p:grpSpPr>
        <p:grpSp>
          <p:nvGrpSpPr>
            <p:cNvPr id="182" name="Google Shape;182;p17"/>
            <p:cNvGrpSpPr/>
            <p:nvPr/>
          </p:nvGrpSpPr>
          <p:grpSpPr>
            <a:xfrm>
              <a:off x="0" y="-217504"/>
              <a:ext cx="6258460" cy="2876864"/>
              <a:chOff x="0" y="-38100"/>
              <a:chExt cx="1096289" cy="503938"/>
            </a:xfrm>
          </p:grpSpPr>
          <p:sp>
            <p:nvSpPr>
              <p:cNvPr id="183" name="Google Shape;183;p17"/>
              <p:cNvSpPr/>
              <p:nvPr/>
            </p:nvSpPr>
            <p:spPr>
              <a:xfrm>
                <a:off x="0" y="0"/>
                <a:ext cx="1096289" cy="465838"/>
              </a:xfrm>
              <a:custGeom>
                <a:rect b="b" l="l" r="r" t="t"/>
                <a:pathLst>
                  <a:path extrusionOk="0" h="465838" w="1096289">
                    <a:moveTo>
                      <a:pt x="84118" y="0"/>
                    </a:moveTo>
                    <a:lnTo>
                      <a:pt x="1012171" y="0"/>
                    </a:lnTo>
                    <a:cubicBezTo>
                      <a:pt x="1034480" y="0"/>
                      <a:pt x="1055876" y="8862"/>
                      <a:pt x="1071651" y="24638"/>
                    </a:cubicBezTo>
                    <a:cubicBezTo>
                      <a:pt x="1087427" y="40413"/>
                      <a:pt x="1096289" y="61809"/>
                      <a:pt x="1096289" y="84118"/>
                    </a:cubicBezTo>
                    <a:lnTo>
                      <a:pt x="1096289" y="381719"/>
                    </a:lnTo>
                    <a:cubicBezTo>
                      <a:pt x="1096289" y="428177"/>
                      <a:pt x="1058628" y="465838"/>
                      <a:pt x="1012171" y="465838"/>
                    </a:cubicBezTo>
                    <a:lnTo>
                      <a:pt x="84118" y="465838"/>
                    </a:lnTo>
                    <a:cubicBezTo>
                      <a:pt x="61809" y="465838"/>
                      <a:pt x="40413" y="456975"/>
                      <a:pt x="24638" y="441200"/>
                    </a:cubicBezTo>
                    <a:cubicBezTo>
                      <a:pt x="8862" y="425425"/>
                      <a:pt x="0" y="404029"/>
                      <a:pt x="0" y="381719"/>
                    </a:cubicBezTo>
                    <a:lnTo>
                      <a:pt x="0" y="84118"/>
                    </a:lnTo>
                    <a:cubicBezTo>
                      <a:pt x="0" y="61809"/>
                      <a:pt x="8862" y="40413"/>
                      <a:pt x="24638" y="24638"/>
                    </a:cubicBezTo>
                    <a:cubicBezTo>
                      <a:pt x="40413" y="8862"/>
                      <a:pt x="61809" y="0"/>
                      <a:pt x="84118" y="0"/>
                    </a:cubicBezTo>
                    <a:close/>
                  </a:path>
                </a:pathLst>
              </a:custGeom>
              <a:solidFill>
                <a:srgbClr val="FFFFFF"/>
              </a:solidFill>
              <a:ln cap="rnd" cmpd="sng" w="76200">
                <a:solidFill>
                  <a:srgbClr val="E73D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184" name="Google Shape;184;p17"/>
              <p:cNvSpPr txBox="1"/>
              <p:nvPr/>
            </p:nvSpPr>
            <p:spPr>
              <a:xfrm>
                <a:off x="0" y="-38100"/>
                <a:ext cx="1096289" cy="503938"/>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5" name="Google Shape;185;p17"/>
            <p:cNvSpPr txBox="1"/>
            <p:nvPr/>
          </p:nvSpPr>
          <p:spPr>
            <a:xfrm>
              <a:off x="1264049" y="1282055"/>
              <a:ext cx="37305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Dosis"/>
                  <a:ea typeface="Dosis"/>
                  <a:cs typeface="Dosis"/>
                  <a:sym typeface="Dosis"/>
                </a:rPr>
                <a:t>Elaborate what you want to discuss here.</a:t>
              </a:r>
              <a:endParaRPr/>
            </a:p>
          </p:txBody>
        </p:sp>
        <p:sp>
          <p:nvSpPr>
            <p:cNvPr id="186" name="Google Shape;186;p17"/>
            <p:cNvSpPr txBox="1"/>
            <p:nvPr/>
          </p:nvSpPr>
          <p:spPr>
            <a:xfrm>
              <a:off x="1850088" y="424932"/>
              <a:ext cx="26451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000000"/>
                  </a:solidFill>
                  <a:latin typeface="Dosis"/>
                  <a:ea typeface="Dosis"/>
                  <a:cs typeface="Dosis"/>
                  <a:sym typeface="Dosis"/>
                </a:rPr>
                <a:t>AGENDA 02</a:t>
              </a:r>
              <a:endParaRPr/>
            </a:p>
          </p:txBody>
        </p:sp>
      </p:grpSp>
      <p:grpSp>
        <p:nvGrpSpPr>
          <p:cNvPr id="187" name="Google Shape;187;p17"/>
          <p:cNvGrpSpPr/>
          <p:nvPr/>
        </p:nvGrpSpPr>
        <p:grpSpPr>
          <a:xfrm>
            <a:off x="12196904" y="6699928"/>
            <a:ext cx="4693845" cy="2157648"/>
            <a:chOff x="0" y="-217504"/>
            <a:chExt cx="6258460" cy="2876864"/>
          </a:xfrm>
        </p:grpSpPr>
        <p:grpSp>
          <p:nvGrpSpPr>
            <p:cNvPr id="188" name="Google Shape;188;p17"/>
            <p:cNvGrpSpPr/>
            <p:nvPr/>
          </p:nvGrpSpPr>
          <p:grpSpPr>
            <a:xfrm>
              <a:off x="0" y="-217504"/>
              <a:ext cx="6258460" cy="2876864"/>
              <a:chOff x="0" y="-38100"/>
              <a:chExt cx="1096289" cy="503938"/>
            </a:xfrm>
          </p:grpSpPr>
          <p:sp>
            <p:nvSpPr>
              <p:cNvPr id="189" name="Google Shape;189;p17"/>
              <p:cNvSpPr/>
              <p:nvPr/>
            </p:nvSpPr>
            <p:spPr>
              <a:xfrm>
                <a:off x="0" y="0"/>
                <a:ext cx="1096289" cy="465838"/>
              </a:xfrm>
              <a:custGeom>
                <a:rect b="b" l="l" r="r" t="t"/>
                <a:pathLst>
                  <a:path extrusionOk="0" h="465838" w="1096289">
                    <a:moveTo>
                      <a:pt x="84118" y="0"/>
                    </a:moveTo>
                    <a:lnTo>
                      <a:pt x="1012171" y="0"/>
                    </a:lnTo>
                    <a:cubicBezTo>
                      <a:pt x="1034480" y="0"/>
                      <a:pt x="1055876" y="8862"/>
                      <a:pt x="1071651" y="24638"/>
                    </a:cubicBezTo>
                    <a:cubicBezTo>
                      <a:pt x="1087427" y="40413"/>
                      <a:pt x="1096289" y="61809"/>
                      <a:pt x="1096289" y="84118"/>
                    </a:cubicBezTo>
                    <a:lnTo>
                      <a:pt x="1096289" y="381719"/>
                    </a:lnTo>
                    <a:cubicBezTo>
                      <a:pt x="1096289" y="428177"/>
                      <a:pt x="1058628" y="465838"/>
                      <a:pt x="1012171" y="465838"/>
                    </a:cubicBezTo>
                    <a:lnTo>
                      <a:pt x="84118" y="465838"/>
                    </a:lnTo>
                    <a:cubicBezTo>
                      <a:pt x="61809" y="465838"/>
                      <a:pt x="40413" y="456975"/>
                      <a:pt x="24638" y="441200"/>
                    </a:cubicBezTo>
                    <a:cubicBezTo>
                      <a:pt x="8862" y="425425"/>
                      <a:pt x="0" y="404029"/>
                      <a:pt x="0" y="381719"/>
                    </a:cubicBezTo>
                    <a:lnTo>
                      <a:pt x="0" y="84118"/>
                    </a:lnTo>
                    <a:cubicBezTo>
                      <a:pt x="0" y="61809"/>
                      <a:pt x="8862" y="40413"/>
                      <a:pt x="24638" y="24638"/>
                    </a:cubicBezTo>
                    <a:cubicBezTo>
                      <a:pt x="40413" y="8862"/>
                      <a:pt x="61809" y="0"/>
                      <a:pt x="84118" y="0"/>
                    </a:cubicBezTo>
                    <a:close/>
                  </a:path>
                </a:pathLst>
              </a:custGeom>
              <a:solidFill>
                <a:srgbClr val="FFFFFF"/>
              </a:solidFill>
              <a:ln cap="rnd" cmpd="sng" w="76200">
                <a:solidFill>
                  <a:srgbClr val="E73D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190" name="Google Shape;190;p17"/>
              <p:cNvSpPr txBox="1"/>
              <p:nvPr/>
            </p:nvSpPr>
            <p:spPr>
              <a:xfrm>
                <a:off x="0" y="-38100"/>
                <a:ext cx="1096289" cy="503938"/>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1" name="Google Shape;191;p17"/>
            <p:cNvSpPr txBox="1"/>
            <p:nvPr/>
          </p:nvSpPr>
          <p:spPr>
            <a:xfrm>
              <a:off x="1264049" y="1282055"/>
              <a:ext cx="37305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Dosis"/>
                  <a:ea typeface="Dosis"/>
                  <a:cs typeface="Dosis"/>
                  <a:sym typeface="Dosis"/>
                </a:rPr>
                <a:t>Elaborate what you want to discuss here.</a:t>
              </a:r>
              <a:endParaRPr/>
            </a:p>
          </p:txBody>
        </p:sp>
        <p:sp>
          <p:nvSpPr>
            <p:cNvPr id="192" name="Google Shape;192;p17"/>
            <p:cNvSpPr txBox="1"/>
            <p:nvPr/>
          </p:nvSpPr>
          <p:spPr>
            <a:xfrm>
              <a:off x="1850088" y="424932"/>
              <a:ext cx="26451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000000"/>
                  </a:solidFill>
                  <a:latin typeface="Dosis"/>
                  <a:ea typeface="Dosis"/>
                  <a:cs typeface="Dosis"/>
                  <a:sym typeface="Dosis"/>
                </a:rPr>
                <a:t>AGENDA 03</a:t>
              </a:r>
              <a:endParaRPr/>
            </a:p>
          </p:txBody>
        </p:sp>
      </p:grpSp>
      <p:sp>
        <p:nvSpPr>
          <p:cNvPr id="193" name="Google Shape;193;p17"/>
          <p:cNvSpPr/>
          <p:nvPr/>
        </p:nvSpPr>
        <p:spPr>
          <a:xfrm>
            <a:off x="7726842" y="3024583"/>
            <a:ext cx="2836579" cy="3436385"/>
          </a:xfrm>
          <a:custGeom>
            <a:rect b="b" l="l" r="r" t="t"/>
            <a:pathLst>
              <a:path extrusionOk="0" h="3436385" w="2836579">
                <a:moveTo>
                  <a:pt x="0" y="0"/>
                </a:moveTo>
                <a:lnTo>
                  <a:pt x="2836580" y="0"/>
                </a:lnTo>
                <a:lnTo>
                  <a:pt x="2836580" y="3436385"/>
                </a:lnTo>
                <a:lnTo>
                  <a:pt x="0" y="3436385"/>
                </a:lnTo>
                <a:lnTo>
                  <a:pt x="0" y="0"/>
                </a:lnTo>
                <a:close/>
              </a:path>
            </a:pathLst>
          </a:custGeom>
          <a:blipFill rotWithShape="1">
            <a:blip r:embed="rId6">
              <a:alphaModFix/>
            </a:blip>
            <a:stretch>
              <a:fillRect b="0" l="0" r="0" t="0"/>
            </a:stretch>
          </a:blipFill>
          <a:ln>
            <a:noFill/>
          </a:ln>
        </p:spPr>
      </p:sp>
      <p:sp>
        <p:nvSpPr>
          <p:cNvPr id="194" name="Google Shape;194;p17"/>
          <p:cNvSpPr/>
          <p:nvPr/>
        </p:nvSpPr>
        <p:spPr>
          <a:xfrm>
            <a:off x="12625432" y="3252421"/>
            <a:ext cx="3721188" cy="2787508"/>
          </a:xfrm>
          <a:custGeom>
            <a:rect b="b" l="l" r="r" t="t"/>
            <a:pathLst>
              <a:path extrusionOk="0" h="2787508" w="3721188">
                <a:moveTo>
                  <a:pt x="0" y="0"/>
                </a:moveTo>
                <a:lnTo>
                  <a:pt x="3721187" y="0"/>
                </a:lnTo>
                <a:lnTo>
                  <a:pt x="3721187" y="2787507"/>
                </a:lnTo>
                <a:lnTo>
                  <a:pt x="0" y="2787507"/>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EAFF"/>
        </a:solidFill>
      </p:bgPr>
    </p:bg>
    <p:spTree>
      <p:nvGrpSpPr>
        <p:cNvPr id="198" name="Shape 198"/>
        <p:cNvGrpSpPr/>
        <p:nvPr/>
      </p:nvGrpSpPr>
      <p:grpSpPr>
        <a:xfrm>
          <a:off x="0" y="0"/>
          <a:ext cx="0" cy="0"/>
          <a:chOff x="0" y="0"/>
          <a:chExt cx="0" cy="0"/>
        </a:xfrm>
      </p:grpSpPr>
      <p:cxnSp>
        <p:nvCxnSpPr>
          <p:cNvPr id="199" name="Google Shape;199;p18"/>
          <p:cNvCxnSpPr/>
          <p:nvPr/>
        </p:nvCxnSpPr>
        <p:spPr>
          <a:xfrm flipH="1" rot="10800000">
            <a:off x="-460795" y="4635155"/>
            <a:ext cx="19732860" cy="5287404"/>
          </a:xfrm>
          <a:prstGeom prst="straightConnector1">
            <a:avLst/>
          </a:prstGeom>
          <a:noFill/>
          <a:ln cap="flat" cmpd="sng" w="114300">
            <a:solidFill>
              <a:srgbClr val="E73D27"/>
            </a:solidFill>
            <a:prstDash val="dot"/>
            <a:round/>
            <a:headEnd len="sm" w="sm" type="none"/>
            <a:tailEnd len="sm" w="sm" type="none"/>
          </a:ln>
        </p:spPr>
      </p:cxnSp>
      <p:cxnSp>
        <p:nvCxnSpPr>
          <p:cNvPr id="200" name="Google Shape;200;p18"/>
          <p:cNvCxnSpPr/>
          <p:nvPr/>
        </p:nvCxnSpPr>
        <p:spPr>
          <a:xfrm rot="10800000">
            <a:off x="1946825" y="6707300"/>
            <a:ext cx="0" cy="2419500"/>
          </a:xfrm>
          <a:prstGeom prst="straightConnector1">
            <a:avLst/>
          </a:prstGeom>
          <a:noFill/>
          <a:ln cap="flat" cmpd="sng" w="114300">
            <a:solidFill>
              <a:srgbClr val="E73D27"/>
            </a:solidFill>
            <a:prstDash val="dot"/>
            <a:round/>
            <a:headEnd len="sm" w="sm" type="none"/>
            <a:tailEnd len="sm" w="sm" type="none"/>
          </a:ln>
        </p:spPr>
      </p:cxnSp>
      <p:grpSp>
        <p:nvGrpSpPr>
          <p:cNvPr id="201" name="Google Shape;201;p18"/>
          <p:cNvGrpSpPr/>
          <p:nvPr/>
        </p:nvGrpSpPr>
        <p:grpSpPr>
          <a:xfrm>
            <a:off x="1342366" y="5596986"/>
            <a:ext cx="1208904" cy="1208904"/>
            <a:chOff x="0" y="0"/>
            <a:chExt cx="812800" cy="812800"/>
          </a:xfrm>
        </p:grpSpPr>
        <p:sp>
          <p:nvSpPr>
            <p:cNvPr id="202" name="Google Shape;202;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76200">
              <a:solidFill>
                <a:srgbClr val="E73D27"/>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4" name="Google Shape;204;p18"/>
          <p:cNvSpPr txBox="1"/>
          <p:nvPr/>
        </p:nvSpPr>
        <p:spPr>
          <a:xfrm>
            <a:off x="2253692" y="6883128"/>
            <a:ext cx="3968733" cy="521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Dosis"/>
                <a:ea typeface="Dosis"/>
                <a:cs typeface="Dosis"/>
                <a:sym typeface="Dosis"/>
              </a:rPr>
              <a:t>Add Agenda here</a:t>
            </a:r>
            <a:endParaRPr/>
          </a:p>
        </p:txBody>
      </p:sp>
      <p:sp>
        <p:nvSpPr>
          <p:cNvPr id="205" name="Google Shape;205;p18"/>
          <p:cNvSpPr txBox="1"/>
          <p:nvPr/>
        </p:nvSpPr>
        <p:spPr>
          <a:xfrm>
            <a:off x="968585" y="5789005"/>
            <a:ext cx="1956465" cy="77724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4800" u="none" cap="none" strike="noStrike">
                <a:solidFill>
                  <a:srgbClr val="E73D27"/>
                </a:solidFill>
                <a:latin typeface="Dosis"/>
                <a:ea typeface="Dosis"/>
                <a:cs typeface="Dosis"/>
                <a:sym typeface="Dosis"/>
              </a:rPr>
              <a:t>01</a:t>
            </a:r>
            <a:endParaRPr/>
          </a:p>
        </p:txBody>
      </p:sp>
      <p:sp>
        <p:nvSpPr>
          <p:cNvPr id="206" name="Google Shape;206;p18"/>
          <p:cNvSpPr txBox="1"/>
          <p:nvPr/>
        </p:nvSpPr>
        <p:spPr>
          <a:xfrm>
            <a:off x="2253692" y="7499078"/>
            <a:ext cx="27900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Dosis"/>
                <a:ea typeface="Dosis"/>
                <a:cs typeface="Dosis"/>
                <a:sym typeface="Dosis"/>
              </a:rPr>
              <a:t>Elaborate what you want to discuss here.</a:t>
            </a:r>
            <a:endParaRPr/>
          </a:p>
        </p:txBody>
      </p:sp>
      <p:cxnSp>
        <p:nvCxnSpPr>
          <p:cNvPr id="207" name="Google Shape;207;p18"/>
          <p:cNvCxnSpPr/>
          <p:nvPr/>
        </p:nvCxnSpPr>
        <p:spPr>
          <a:xfrm rot="10800000">
            <a:off x="6022050" y="5239850"/>
            <a:ext cx="0" cy="2829900"/>
          </a:xfrm>
          <a:prstGeom prst="straightConnector1">
            <a:avLst/>
          </a:prstGeom>
          <a:noFill/>
          <a:ln cap="flat" cmpd="sng" w="114300">
            <a:solidFill>
              <a:srgbClr val="E73D27"/>
            </a:solidFill>
            <a:prstDash val="dot"/>
            <a:round/>
            <a:headEnd len="sm" w="sm" type="none"/>
            <a:tailEnd len="sm" w="sm" type="none"/>
          </a:ln>
        </p:spPr>
      </p:cxnSp>
      <p:grpSp>
        <p:nvGrpSpPr>
          <p:cNvPr id="208" name="Google Shape;208;p18"/>
          <p:cNvGrpSpPr/>
          <p:nvPr/>
        </p:nvGrpSpPr>
        <p:grpSpPr>
          <a:xfrm>
            <a:off x="5417596" y="4030703"/>
            <a:ext cx="1208904" cy="1208904"/>
            <a:chOff x="0" y="0"/>
            <a:chExt cx="812800" cy="812800"/>
          </a:xfrm>
        </p:grpSpPr>
        <p:sp>
          <p:nvSpPr>
            <p:cNvPr id="209" name="Google Shape;209;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76200">
              <a:solidFill>
                <a:srgbClr val="E73D27"/>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1" name="Google Shape;211;p18"/>
          <p:cNvSpPr txBox="1"/>
          <p:nvPr/>
        </p:nvSpPr>
        <p:spPr>
          <a:xfrm>
            <a:off x="6413464" y="5484840"/>
            <a:ext cx="3968733" cy="521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Dosis"/>
                <a:ea typeface="Dosis"/>
                <a:cs typeface="Dosis"/>
                <a:sym typeface="Dosis"/>
              </a:rPr>
              <a:t>Add Agenda here</a:t>
            </a:r>
            <a:endParaRPr/>
          </a:p>
        </p:txBody>
      </p:sp>
      <p:sp>
        <p:nvSpPr>
          <p:cNvPr id="212" name="Google Shape;212;p18"/>
          <p:cNvSpPr txBox="1"/>
          <p:nvPr/>
        </p:nvSpPr>
        <p:spPr>
          <a:xfrm>
            <a:off x="5043815" y="4222722"/>
            <a:ext cx="1956465" cy="77724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4800" u="none" cap="none" strike="noStrike">
                <a:solidFill>
                  <a:srgbClr val="E73D27"/>
                </a:solidFill>
                <a:latin typeface="Dosis"/>
                <a:ea typeface="Dosis"/>
                <a:cs typeface="Dosis"/>
                <a:sym typeface="Dosis"/>
              </a:rPr>
              <a:t>02</a:t>
            </a:r>
            <a:endParaRPr/>
          </a:p>
        </p:txBody>
      </p:sp>
      <p:sp>
        <p:nvSpPr>
          <p:cNvPr id="213" name="Google Shape;213;p18"/>
          <p:cNvSpPr txBox="1"/>
          <p:nvPr/>
        </p:nvSpPr>
        <p:spPr>
          <a:xfrm>
            <a:off x="6413464" y="6100790"/>
            <a:ext cx="27900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Dosis"/>
                <a:ea typeface="Dosis"/>
                <a:cs typeface="Dosis"/>
                <a:sym typeface="Dosis"/>
              </a:rPr>
              <a:t>Elaborate what you want to discuss here.</a:t>
            </a:r>
            <a:endParaRPr/>
          </a:p>
        </p:txBody>
      </p:sp>
      <p:cxnSp>
        <p:nvCxnSpPr>
          <p:cNvPr id="214" name="Google Shape;214;p18"/>
          <p:cNvCxnSpPr/>
          <p:nvPr/>
        </p:nvCxnSpPr>
        <p:spPr>
          <a:xfrm rot="10800000">
            <a:off x="10093075" y="3747025"/>
            <a:ext cx="0" cy="3085200"/>
          </a:xfrm>
          <a:prstGeom prst="straightConnector1">
            <a:avLst/>
          </a:prstGeom>
          <a:noFill/>
          <a:ln cap="flat" cmpd="sng" w="114300">
            <a:solidFill>
              <a:srgbClr val="E73D27"/>
            </a:solidFill>
            <a:prstDash val="dot"/>
            <a:round/>
            <a:headEnd len="sm" w="sm" type="none"/>
            <a:tailEnd len="sm" w="sm" type="none"/>
          </a:ln>
        </p:spPr>
      </p:cxnSp>
      <p:grpSp>
        <p:nvGrpSpPr>
          <p:cNvPr id="215" name="Google Shape;215;p18"/>
          <p:cNvGrpSpPr/>
          <p:nvPr/>
        </p:nvGrpSpPr>
        <p:grpSpPr>
          <a:xfrm>
            <a:off x="9488612" y="2538065"/>
            <a:ext cx="1208904" cy="1208904"/>
            <a:chOff x="0" y="0"/>
            <a:chExt cx="812800" cy="812800"/>
          </a:xfrm>
        </p:grpSpPr>
        <p:sp>
          <p:nvSpPr>
            <p:cNvPr id="216" name="Google Shape;216;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76200">
              <a:solidFill>
                <a:srgbClr val="E73D27"/>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8" name="Google Shape;218;p18"/>
          <p:cNvSpPr txBox="1"/>
          <p:nvPr/>
        </p:nvSpPr>
        <p:spPr>
          <a:xfrm>
            <a:off x="10382198" y="4127845"/>
            <a:ext cx="3968733" cy="521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Dosis"/>
                <a:ea typeface="Dosis"/>
                <a:cs typeface="Dosis"/>
                <a:sym typeface="Dosis"/>
              </a:rPr>
              <a:t>Add Agenda here</a:t>
            </a:r>
            <a:endParaRPr/>
          </a:p>
        </p:txBody>
      </p:sp>
      <p:sp>
        <p:nvSpPr>
          <p:cNvPr id="219" name="Google Shape;219;p18"/>
          <p:cNvSpPr txBox="1"/>
          <p:nvPr/>
        </p:nvSpPr>
        <p:spPr>
          <a:xfrm>
            <a:off x="9114831" y="2730084"/>
            <a:ext cx="1956465" cy="77724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4800" u="none" cap="none" strike="noStrike">
                <a:solidFill>
                  <a:srgbClr val="E73D27"/>
                </a:solidFill>
                <a:latin typeface="Dosis"/>
                <a:ea typeface="Dosis"/>
                <a:cs typeface="Dosis"/>
                <a:sym typeface="Dosis"/>
              </a:rPr>
              <a:t>03</a:t>
            </a:r>
            <a:endParaRPr/>
          </a:p>
        </p:txBody>
      </p:sp>
      <p:sp>
        <p:nvSpPr>
          <p:cNvPr id="220" name="Google Shape;220;p18"/>
          <p:cNvSpPr txBox="1"/>
          <p:nvPr/>
        </p:nvSpPr>
        <p:spPr>
          <a:xfrm>
            <a:off x="10382198" y="4743795"/>
            <a:ext cx="27900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Dosis"/>
                <a:ea typeface="Dosis"/>
                <a:cs typeface="Dosis"/>
                <a:sym typeface="Dosis"/>
              </a:rPr>
              <a:t>Elaborate what you want to discuss here.</a:t>
            </a:r>
            <a:endParaRPr/>
          </a:p>
        </p:txBody>
      </p:sp>
      <p:cxnSp>
        <p:nvCxnSpPr>
          <p:cNvPr id="221" name="Google Shape;221;p18"/>
          <p:cNvCxnSpPr/>
          <p:nvPr/>
        </p:nvCxnSpPr>
        <p:spPr>
          <a:xfrm rot="10800000">
            <a:off x="14150550" y="2537975"/>
            <a:ext cx="0" cy="3082500"/>
          </a:xfrm>
          <a:prstGeom prst="straightConnector1">
            <a:avLst/>
          </a:prstGeom>
          <a:noFill/>
          <a:ln cap="flat" cmpd="sng" w="114300">
            <a:solidFill>
              <a:srgbClr val="E73D27"/>
            </a:solidFill>
            <a:prstDash val="dot"/>
            <a:round/>
            <a:headEnd len="sm" w="sm" type="none"/>
            <a:tailEnd len="sm" w="sm" type="none"/>
          </a:ln>
        </p:spPr>
      </p:cxnSp>
      <p:grpSp>
        <p:nvGrpSpPr>
          <p:cNvPr id="222" name="Google Shape;222;p18"/>
          <p:cNvGrpSpPr/>
          <p:nvPr/>
        </p:nvGrpSpPr>
        <p:grpSpPr>
          <a:xfrm>
            <a:off x="13546102" y="1329161"/>
            <a:ext cx="1208904" cy="1208904"/>
            <a:chOff x="0" y="0"/>
            <a:chExt cx="812800" cy="812800"/>
          </a:xfrm>
        </p:grpSpPr>
        <p:sp>
          <p:nvSpPr>
            <p:cNvPr id="223" name="Google Shape;223;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76200">
              <a:solidFill>
                <a:srgbClr val="E73D27"/>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5" name="Google Shape;225;p18"/>
          <p:cNvSpPr txBox="1"/>
          <p:nvPr/>
        </p:nvSpPr>
        <p:spPr>
          <a:xfrm>
            <a:off x="13172321" y="1521180"/>
            <a:ext cx="1956465" cy="77724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4800" u="none" cap="none" strike="noStrike">
                <a:solidFill>
                  <a:srgbClr val="E73D27"/>
                </a:solidFill>
                <a:latin typeface="Dosis"/>
                <a:ea typeface="Dosis"/>
                <a:cs typeface="Dosis"/>
                <a:sym typeface="Dosis"/>
              </a:rPr>
              <a:t>04</a:t>
            </a:r>
            <a:endParaRPr/>
          </a:p>
        </p:txBody>
      </p:sp>
      <p:sp>
        <p:nvSpPr>
          <p:cNvPr id="226" name="Google Shape;226;p18"/>
          <p:cNvSpPr txBox="1"/>
          <p:nvPr/>
        </p:nvSpPr>
        <p:spPr>
          <a:xfrm>
            <a:off x="14589056" y="3104417"/>
            <a:ext cx="3968733" cy="521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Dosis"/>
                <a:ea typeface="Dosis"/>
                <a:cs typeface="Dosis"/>
                <a:sym typeface="Dosis"/>
              </a:rPr>
              <a:t>Add Agenda here</a:t>
            </a:r>
            <a:endParaRPr/>
          </a:p>
        </p:txBody>
      </p:sp>
      <p:sp>
        <p:nvSpPr>
          <p:cNvPr id="227" name="Google Shape;227;p18"/>
          <p:cNvSpPr txBox="1"/>
          <p:nvPr/>
        </p:nvSpPr>
        <p:spPr>
          <a:xfrm>
            <a:off x="14589056" y="3720366"/>
            <a:ext cx="27900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Dosis"/>
                <a:ea typeface="Dosis"/>
                <a:cs typeface="Dosis"/>
                <a:sym typeface="Dosis"/>
              </a:rPr>
              <a:t>Elaborate what you want to discuss here.</a:t>
            </a:r>
            <a:endParaRPr/>
          </a:p>
        </p:txBody>
      </p:sp>
      <p:sp>
        <p:nvSpPr>
          <p:cNvPr id="228" name="Google Shape;228;p18"/>
          <p:cNvSpPr txBox="1"/>
          <p:nvPr/>
        </p:nvSpPr>
        <p:spPr>
          <a:xfrm>
            <a:off x="10540778" y="7460978"/>
            <a:ext cx="6010647" cy="1033145"/>
          </a:xfrm>
          <a:prstGeom prst="rect">
            <a:avLst/>
          </a:prstGeom>
          <a:noFill/>
          <a:ln>
            <a:noFill/>
          </a:ln>
        </p:spPr>
        <p:txBody>
          <a:bodyPr anchorCtr="0" anchor="t" bIns="0" lIns="0" spcFirstLastPara="1" rIns="0" wrap="square" tIns="0">
            <a:spAutoFit/>
          </a:bodyPr>
          <a:lstStyle/>
          <a:p>
            <a:pPr indent="0" lvl="0" marL="0" marR="0" rtl="0" algn="r">
              <a:lnSpc>
                <a:spcPct val="130004"/>
              </a:lnSpc>
              <a:spcBef>
                <a:spcPts val="0"/>
              </a:spcBef>
              <a:spcAft>
                <a:spcPts val="0"/>
              </a:spcAft>
              <a:buNone/>
            </a:pPr>
            <a:r>
              <a:rPr b="1" i="0" lang="en-US" sz="6399" u="none" cap="none" strike="noStrike">
                <a:solidFill>
                  <a:srgbClr val="E73D27"/>
                </a:solidFill>
                <a:latin typeface="Dosis"/>
                <a:ea typeface="Dosis"/>
                <a:cs typeface="Dosis"/>
                <a:sym typeface="Dosis"/>
              </a:rPr>
              <a:t>TIMELINE PAGE</a:t>
            </a:r>
            <a:endParaRPr/>
          </a:p>
        </p:txBody>
      </p:sp>
      <p:sp>
        <p:nvSpPr>
          <p:cNvPr id="229" name="Google Shape;229;p18"/>
          <p:cNvSpPr/>
          <p:nvPr/>
        </p:nvSpPr>
        <p:spPr>
          <a:xfrm flipH="1" rot="10800000">
            <a:off x="53264" y="9426"/>
            <a:ext cx="5201774" cy="4863659"/>
          </a:xfrm>
          <a:custGeom>
            <a:rect b="b" l="l" r="r" t="t"/>
            <a:pathLst>
              <a:path extrusionOk="0" h="4863659" w="5201774">
                <a:moveTo>
                  <a:pt x="0" y="4863660"/>
                </a:moveTo>
                <a:lnTo>
                  <a:pt x="5201775" y="4863660"/>
                </a:lnTo>
                <a:lnTo>
                  <a:pt x="5201775" y="0"/>
                </a:lnTo>
                <a:lnTo>
                  <a:pt x="0" y="0"/>
                </a:lnTo>
                <a:lnTo>
                  <a:pt x="0" y="4863660"/>
                </a:lnTo>
                <a:close/>
              </a:path>
            </a:pathLst>
          </a:custGeom>
          <a:blipFill rotWithShape="1">
            <a:blip r:embed="rId3">
              <a:alphaModFix/>
            </a:blip>
            <a:stretch>
              <a:fillRect b="0" l="0" r="0" t="0"/>
            </a:stretch>
          </a:blipFill>
          <a:ln>
            <a:noFill/>
          </a:ln>
        </p:spPr>
      </p:sp>
      <p:sp>
        <p:nvSpPr>
          <p:cNvPr id="230" name="Google Shape;230;p18"/>
          <p:cNvSpPr/>
          <p:nvPr/>
        </p:nvSpPr>
        <p:spPr>
          <a:xfrm flipH="1">
            <a:off x="13086226" y="5423341"/>
            <a:ext cx="5201774" cy="4863659"/>
          </a:xfrm>
          <a:custGeom>
            <a:rect b="b" l="l" r="r" t="t"/>
            <a:pathLst>
              <a:path extrusionOk="0" h="4863659" w="5201774">
                <a:moveTo>
                  <a:pt x="5201774" y="0"/>
                </a:moveTo>
                <a:lnTo>
                  <a:pt x="0" y="0"/>
                </a:lnTo>
                <a:lnTo>
                  <a:pt x="0" y="4863659"/>
                </a:lnTo>
                <a:lnTo>
                  <a:pt x="5201774" y="4863659"/>
                </a:lnTo>
                <a:lnTo>
                  <a:pt x="5201774" y="0"/>
                </a:lnTo>
                <a:close/>
              </a:path>
            </a:pathLst>
          </a:custGeom>
          <a:blipFill rotWithShape="1">
            <a:blip r:embed="rId3">
              <a:alphaModFix/>
            </a:blip>
            <a:stretch>
              <a:fillRect b="0" l="0" r="0" t="0"/>
            </a:stretch>
          </a:blipFill>
          <a:ln>
            <a:noFill/>
          </a:ln>
        </p:spPr>
      </p:sp>
      <p:sp>
        <p:nvSpPr>
          <p:cNvPr id="231" name="Google Shape;231;p18"/>
          <p:cNvSpPr/>
          <p:nvPr/>
        </p:nvSpPr>
        <p:spPr>
          <a:xfrm>
            <a:off x="5457231" y="9189720"/>
            <a:ext cx="7315200" cy="1097280"/>
          </a:xfrm>
          <a:custGeom>
            <a:rect b="b" l="l" r="r" t="t"/>
            <a:pathLst>
              <a:path extrusionOk="0" h="1097280" w="7315200">
                <a:moveTo>
                  <a:pt x="0" y="0"/>
                </a:moveTo>
                <a:lnTo>
                  <a:pt x="7315200" y="0"/>
                </a:lnTo>
                <a:lnTo>
                  <a:pt x="7315200" y="1097280"/>
                </a:lnTo>
                <a:lnTo>
                  <a:pt x="0" y="1097280"/>
                </a:lnTo>
                <a:lnTo>
                  <a:pt x="0" y="0"/>
                </a:lnTo>
                <a:close/>
              </a:path>
            </a:pathLst>
          </a:custGeom>
          <a:blipFill rotWithShape="1">
            <a:blip r:embed="rId4">
              <a:alphaModFix/>
            </a:blip>
            <a:stretch>
              <a:fillRect b="0" l="0" r="0" t="0"/>
            </a:stretch>
          </a:blipFill>
          <a:ln>
            <a:noFill/>
          </a:ln>
        </p:spPr>
      </p:sp>
      <p:sp>
        <p:nvSpPr>
          <p:cNvPr id="232" name="Google Shape;232;p18"/>
          <p:cNvSpPr/>
          <p:nvPr/>
        </p:nvSpPr>
        <p:spPr>
          <a:xfrm>
            <a:off x="5417596" y="40610"/>
            <a:ext cx="7315200" cy="1097280"/>
          </a:xfrm>
          <a:custGeom>
            <a:rect b="b" l="l" r="r" t="t"/>
            <a:pathLst>
              <a:path extrusionOk="0" h="1097280" w="7315200">
                <a:moveTo>
                  <a:pt x="0" y="0"/>
                </a:moveTo>
                <a:lnTo>
                  <a:pt x="7315200" y="0"/>
                </a:lnTo>
                <a:lnTo>
                  <a:pt x="7315200" y="1097280"/>
                </a:lnTo>
                <a:lnTo>
                  <a:pt x="0" y="1097280"/>
                </a:lnTo>
                <a:lnTo>
                  <a:pt x="0" y="0"/>
                </a:lnTo>
                <a:close/>
              </a:path>
            </a:pathLst>
          </a:custGeom>
          <a:blipFill rotWithShape="1">
            <a:blip r:embed="rId4">
              <a:alphaModFix/>
            </a:blip>
            <a:stretch>
              <a:fillRect b="0" l="0" r="0" t="0"/>
            </a:stretch>
          </a:blipFill>
          <a:ln>
            <a:noFill/>
          </a:ln>
        </p:spPr>
      </p:sp>
      <p:sp>
        <p:nvSpPr>
          <p:cNvPr id="233" name="Google Shape;233;p18"/>
          <p:cNvSpPr/>
          <p:nvPr/>
        </p:nvSpPr>
        <p:spPr>
          <a:xfrm rot="504614">
            <a:off x="1045663" y="1028700"/>
            <a:ext cx="4162688" cy="3095526"/>
          </a:xfrm>
          <a:custGeom>
            <a:rect b="b" l="l" r="r" t="t"/>
            <a:pathLst>
              <a:path extrusionOk="0" h="3095526" w="4162688">
                <a:moveTo>
                  <a:pt x="0" y="0"/>
                </a:moveTo>
                <a:lnTo>
                  <a:pt x="4162689" y="0"/>
                </a:lnTo>
                <a:lnTo>
                  <a:pt x="4162689" y="3095526"/>
                </a:lnTo>
                <a:lnTo>
                  <a:pt x="0" y="3095526"/>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EAFF"/>
        </a:solidFill>
      </p:bgPr>
    </p:bg>
    <p:spTree>
      <p:nvGrpSpPr>
        <p:cNvPr id="237" name="Shape 237"/>
        <p:cNvGrpSpPr/>
        <p:nvPr/>
      </p:nvGrpSpPr>
      <p:grpSpPr>
        <a:xfrm>
          <a:off x="0" y="0"/>
          <a:ext cx="0" cy="0"/>
          <a:chOff x="0" y="0"/>
          <a:chExt cx="0" cy="0"/>
        </a:xfrm>
      </p:grpSpPr>
      <p:sp>
        <p:nvSpPr>
          <p:cNvPr id="238" name="Google Shape;238;p19"/>
          <p:cNvSpPr/>
          <p:nvPr/>
        </p:nvSpPr>
        <p:spPr>
          <a:xfrm>
            <a:off x="679" y="6864556"/>
            <a:ext cx="3452655" cy="3422444"/>
          </a:xfrm>
          <a:custGeom>
            <a:rect b="b" l="l" r="r" t="t"/>
            <a:pathLst>
              <a:path extrusionOk="0" h="3422444" w="3452655">
                <a:moveTo>
                  <a:pt x="0" y="0"/>
                </a:moveTo>
                <a:lnTo>
                  <a:pt x="3452654" y="0"/>
                </a:lnTo>
                <a:lnTo>
                  <a:pt x="3452654" y="3422444"/>
                </a:lnTo>
                <a:lnTo>
                  <a:pt x="0" y="3422444"/>
                </a:lnTo>
                <a:lnTo>
                  <a:pt x="0" y="0"/>
                </a:lnTo>
                <a:close/>
              </a:path>
            </a:pathLst>
          </a:custGeom>
          <a:blipFill rotWithShape="1">
            <a:blip r:embed="rId3">
              <a:alphaModFix/>
            </a:blip>
            <a:stretch>
              <a:fillRect b="0" l="0" r="0" t="0"/>
            </a:stretch>
          </a:blipFill>
          <a:ln>
            <a:noFill/>
          </a:ln>
        </p:spPr>
      </p:sp>
      <p:sp>
        <p:nvSpPr>
          <p:cNvPr id="239" name="Google Shape;239;p19"/>
          <p:cNvSpPr/>
          <p:nvPr/>
        </p:nvSpPr>
        <p:spPr>
          <a:xfrm flipH="1" rot="10800000">
            <a:off x="0" y="0"/>
            <a:ext cx="3452655" cy="3422444"/>
          </a:xfrm>
          <a:custGeom>
            <a:rect b="b" l="l" r="r" t="t"/>
            <a:pathLst>
              <a:path extrusionOk="0" h="3422444" w="3452655">
                <a:moveTo>
                  <a:pt x="0" y="3422444"/>
                </a:moveTo>
                <a:lnTo>
                  <a:pt x="3452655" y="3422444"/>
                </a:lnTo>
                <a:lnTo>
                  <a:pt x="3452655" y="0"/>
                </a:lnTo>
                <a:lnTo>
                  <a:pt x="0" y="0"/>
                </a:lnTo>
                <a:lnTo>
                  <a:pt x="0" y="3422444"/>
                </a:lnTo>
                <a:close/>
              </a:path>
            </a:pathLst>
          </a:custGeom>
          <a:blipFill rotWithShape="1">
            <a:blip r:embed="rId3">
              <a:alphaModFix/>
            </a:blip>
            <a:stretch>
              <a:fillRect b="0" l="0" r="0" t="0"/>
            </a:stretch>
          </a:blipFill>
          <a:ln>
            <a:noFill/>
          </a:ln>
        </p:spPr>
      </p:sp>
      <p:sp>
        <p:nvSpPr>
          <p:cNvPr id="240" name="Google Shape;240;p19"/>
          <p:cNvSpPr/>
          <p:nvPr/>
        </p:nvSpPr>
        <p:spPr>
          <a:xfrm flipH="1">
            <a:off x="14835345" y="6864556"/>
            <a:ext cx="3452655" cy="3422444"/>
          </a:xfrm>
          <a:custGeom>
            <a:rect b="b" l="l" r="r" t="t"/>
            <a:pathLst>
              <a:path extrusionOk="0" h="3422444" w="3452655">
                <a:moveTo>
                  <a:pt x="3452655" y="0"/>
                </a:moveTo>
                <a:lnTo>
                  <a:pt x="0" y="0"/>
                </a:lnTo>
                <a:lnTo>
                  <a:pt x="0" y="3422444"/>
                </a:lnTo>
                <a:lnTo>
                  <a:pt x="3452655" y="3422444"/>
                </a:lnTo>
                <a:lnTo>
                  <a:pt x="3452655" y="0"/>
                </a:lnTo>
                <a:close/>
              </a:path>
            </a:pathLst>
          </a:custGeom>
          <a:blipFill rotWithShape="1">
            <a:blip r:embed="rId3">
              <a:alphaModFix/>
            </a:blip>
            <a:stretch>
              <a:fillRect b="0" l="0" r="0" t="0"/>
            </a:stretch>
          </a:blipFill>
          <a:ln>
            <a:noFill/>
          </a:ln>
        </p:spPr>
      </p:sp>
      <p:sp>
        <p:nvSpPr>
          <p:cNvPr id="241" name="Google Shape;241;p19"/>
          <p:cNvSpPr/>
          <p:nvPr/>
        </p:nvSpPr>
        <p:spPr>
          <a:xfrm rot="10800000">
            <a:off x="14835345" y="-9474"/>
            <a:ext cx="3452655" cy="3422444"/>
          </a:xfrm>
          <a:custGeom>
            <a:rect b="b" l="l" r="r" t="t"/>
            <a:pathLst>
              <a:path extrusionOk="0" h="3422444" w="3452655">
                <a:moveTo>
                  <a:pt x="3452655" y="3422444"/>
                </a:moveTo>
                <a:lnTo>
                  <a:pt x="0" y="3422444"/>
                </a:lnTo>
                <a:lnTo>
                  <a:pt x="0" y="0"/>
                </a:lnTo>
                <a:lnTo>
                  <a:pt x="3452655" y="0"/>
                </a:lnTo>
                <a:lnTo>
                  <a:pt x="3452655" y="3422444"/>
                </a:lnTo>
                <a:close/>
              </a:path>
            </a:pathLst>
          </a:custGeom>
          <a:blipFill rotWithShape="1">
            <a:blip r:embed="rId3">
              <a:alphaModFix/>
            </a:blip>
            <a:stretch>
              <a:fillRect b="0" l="0" r="0" t="0"/>
            </a:stretch>
          </a:blipFill>
          <a:ln>
            <a:noFill/>
          </a:ln>
        </p:spPr>
      </p:sp>
      <p:sp>
        <p:nvSpPr>
          <p:cNvPr id="242" name="Google Shape;242;p19"/>
          <p:cNvSpPr/>
          <p:nvPr/>
        </p:nvSpPr>
        <p:spPr>
          <a:xfrm>
            <a:off x="6496141" y="1868583"/>
            <a:ext cx="5293113" cy="6964623"/>
          </a:xfrm>
          <a:custGeom>
            <a:rect b="b" l="l" r="r" t="t"/>
            <a:pathLst>
              <a:path extrusionOk="0" h="6964623" w="5293113">
                <a:moveTo>
                  <a:pt x="0" y="0"/>
                </a:moveTo>
                <a:lnTo>
                  <a:pt x="5293113" y="0"/>
                </a:lnTo>
                <a:lnTo>
                  <a:pt x="5293113" y="6964622"/>
                </a:lnTo>
                <a:lnTo>
                  <a:pt x="0" y="6964622"/>
                </a:lnTo>
                <a:lnTo>
                  <a:pt x="0" y="0"/>
                </a:lnTo>
                <a:close/>
              </a:path>
            </a:pathLst>
          </a:custGeom>
          <a:blipFill rotWithShape="1">
            <a:blip r:embed="rId4">
              <a:alphaModFix/>
            </a:blip>
            <a:stretch>
              <a:fillRect b="0" l="0" r="0" t="0"/>
            </a:stretch>
          </a:blipFill>
          <a:ln>
            <a:noFill/>
          </a:ln>
        </p:spPr>
      </p:sp>
      <p:sp>
        <p:nvSpPr>
          <p:cNvPr id="243" name="Google Shape;243;p19"/>
          <p:cNvSpPr txBox="1"/>
          <p:nvPr/>
        </p:nvSpPr>
        <p:spPr>
          <a:xfrm>
            <a:off x="3921361" y="9045451"/>
            <a:ext cx="10447883" cy="907161"/>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6399" u="none" cap="none" strike="noStrike">
                <a:solidFill>
                  <a:srgbClr val="E73D27"/>
                </a:solidFill>
                <a:latin typeface="Dosis"/>
                <a:ea typeface="Dosis"/>
                <a:cs typeface="Dosis"/>
                <a:sym typeface="Dosis"/>
              </a:rPr>
              <a:t> THIS CLASS</a:t>
            </a:r>
            <a:endParaRPr/>
          </a:p>
        </p:txBody>
      </p:sp>
      <p:grpSp>
        <p:nvGrpSpPr>
          <p:cNvPr id="244" name="Google Shape;244;p19"/>
          <p:cNvGrpSpPr/>
          <p:nvPr/>
        </p:nvGrpSpPr>
        <p:grpSpPr>
          <a:xfrm>
            <a:off x="-738054" y="2024383"/>
            <a:ext cx="6643002" cy="2328542"/>
            <a:chOff x="0" y="-38100"/>
            <a:chExt cx="1551532" cy="543852"/>
          </a:xfrm>
        </p:grpSpPr>
        <p:sp>
          <p:nvSpPr>
            <p:cNvPr id="245" name="Google Shape;245;p19"/>
            <p:cNvSpPr/>
            <p:nvPr/>
          </p:nvSpPr>
          <p:spPr>
            <a:xfrm>
              <a:off x="0" y="0"/>
              <a:ext cx="1551532" cy="505752"/>
            </a:xfrm>
            <a:custGeom>
              <a:rect b="b" l="l" r="r" t="t"/>
              <a:pathLst>
                <a:path extrusionOk="0" h="505752" w="1551532">
                  <a:moveTo>
                    <a:pt x="59437" y="0"/>
                  </a:moveTo>
                  <a:lnTo>
                    <a:pt x="1492095" y="0"/>
                  </a:lnTo>
                  <a:cubicBezTo>
                    <a:pt x="1507859" y="0"/>
                    <a:pt x="1522977" y="6262"/>
                    <a:pt x="1534123" y="17409"/>
                  </a:cubicBezTo>
                  <a:cubicBezTo>
                    <a:pt x="1545270" y="28555"/>
                    <a:pt x="1551532" y="43673"/>
                    <a:pt x="1551532" y="59437"/>
                  </a:cubicBezTo>
                  <a:lnTo>
                    <a:pt x="1551532" y="446315"/>
                  </a:lnTo>
                  <a:cubicBezTo>
                    <a:pt x="1551532" y="479141"/>
                    <a:pt x="1524921" y="505752"/>
                    <a:pt x="1492095" y="505752"/>
                  </a:cubicBezTo>
                  <a:lnTo>
                    <a:pt x="59437" y="505752"/>
                  </a:lnTo>
                  <a:cubicBezTo>
                    <a:pt x="26611" y="505752"/>
                    <a:pt x="0" y="479141"/>
                    <a:pt x="0" y="446315"/>
                  </a:cubicBezTo>
                  <a:lnTo>
                    <a:pt x="0" y="59437"/>
                  </a:lnTo>
                  <a:cubicBezTo>
                    <a:pt x="0" y="26611"/>
                    <a:pt x="26611" y="0"/>
                    <a:pt x="59437" y="0"/>
                  </a:cubicBezTo>
                  <a:close/>
                </a:path>
              </a:pathLst>
            </a:custGeom>
            <a:solidFill>
              <a:srgbClr val="FFFFFF"/>
            </a:solidFill>
            <a:ln cap="rnd" cmpd="sng" w="76200">
              <a:solidFill>
                <a:srgbClr val="E73D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9"/>
            <p:cNvSpPr txBox="1"/>
            <p:nvPr/>
          </p:nvSpPr>
          <p:spPr>
            <a:xfrm>
              <a:off x="0" y="-38100"/>
              <a:ext cx="1551532" cy="54385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7" name="Google Shape;247;p19"/>
          <p:cNvSpPr txBox="1"/>
          <p:nvPr/>
        </p:nvSpPr>
        <p:spPr>
          <a:xfrm>
            <a:off x="552438" y="3333271"/>
            <a:ext cx="4720387"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Dosis"/>
                <a:ea typeface="Dosis"/>
                <a:cs typeface="Dosis"/>
                <a:sym typeface="Dosis"/>
              </a:rPr>
              <a:t>Elaborate what you want to discuss here.</a:t>
            </a:r>
            <a:endParaRPr/>
          </a:p>
        </p:txBody>
      </p:sp>
      <p:sp>
        <p:nvSpPr>
          <p:cNvPr id="248" name="Google Shape;248;p19"/>
          <p:cNvSpPr txBox="1"/>
          <p:nvPr/>
        </p:nvSpPr>
        <p:spPr>
          <a:xfrm>
            <a:off x="599734" y="2663436"/>
            <a:ext cx="1983713" cy="521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Dosis"/>
                <a:ea typeface="Dosis"/>
                <a:cs typeface="Dosis"/>
                <a:sym typeface="Dosis"/>
              </a:rPr>
              <a:t>AGENDA 01</a:t>
            </a:r>
            <a:endParaRPr/>
          </a:p>
        </p:txBody>
      </p:sp>
      <p:grpSp>
        <p:nvGrpSpPr>
          <p:cNvPr id="249" name="Google Shape;249;p19"/>
          <p:cNvGrpSpPr/>
          <p:nvPr/>
        </p:nvGrpSpPr>
        <p:grpSpPr>
          <a:xfrm>
            <a:off x="-785350" y="4980372"/>
            <a:ext cx="6643002" cy="2328542"/>
            <a:chOff x="0" y="-38100"/>
            <a:chExt cx="1551532" cy="543852"/>
          </a:xfrm>
        </p:grpSpPr>
        <p:sp>
          <p:nvSpPr>
            <p:cNvPr id="250" name="Google Shape;250;p19"/>
            <p:cNvSpPr/>
            <p:nvPr/>
          </p:nvSpPr>
          <p:spPr>
            <a:xfrm>
              <a:off x="0" y="0"/>
              <a:ext cx="1551532" cy="505752"/>
            </a:xfrm>
            <a:custGeom>
              <a:rect b="b" l="l" r="r" t="t"/>
              <a:pathLst>
                <a:path extrusionOk="0" h="505752" w="1551532">
                  <a:moveTo>
                    <a:pt x="59437" y="0"/>
                  </a:moveTo>
                  <a:lnTo>
                    <a:pt x="1492095" y="0"/>
                  </a:lnTo>
                  <a:cubicBezTo>
                    <a:pt x="1507859" y="0"/>
                    <a:pt x="1522977" y="6262"/>
                    <a:pt x="1534123" y="17409"/>
                  </a:cubicBezTo>
                  <a:cubicBezTo>
                    <a:pt x="1545270" y="28555"/>
                    <a:pt x="1551532" y="43673"/>
                    <a:pt x="1551532" y="59437"/>
                  </a:cubicBezTo>
                  <a:lnTo>
                    <a:pt x="1551532" y="446315"/>
                  </a:lnTo>
                  <a:cubicBezTo>
                    <a:pt x="1551532" y="479141"/>
                    <a:pt x="1524921" y="505752"/>
                    <a:pt x="1492095" y="505752"/>
                  </a:cubicBezTo>
                  <a:lnTo>
                    <a:pt x="59437" y="505752"/>
                  </a:lnTo>
                  <a:cubicBezTo>
                    <a:pt x="26611" y="505752"/>
                    <a:pt x="0" y="479141"/>
                    <a:pt x="0" y="446315"/>
                  </a:cubicBezTo>
                  <a:lnTo>
                    <a:pt x="0" y="59437"/>
                  </a:lnTo>
                  <a:cubicBezTo>
                    <a:pt x="0" y="26611"/>
                    <a:pt x="26611" y="0"/>
                    <a:pt x="59437" y="0"/>
                  </a:cubicBezTo>
                  <a:close/>
                </a:path>
              </a:pathLst>
            </a:custGeom>
            <a:solidFill>
              <a:srgbClr val="FFFFFF"/>
            </a:solidFill>
            <a:ln cap="rnd" cmpd="sng" w="76200">
              <a:solidFill>
                <a:srgbClr val="E73D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9"/>
            <p:cNvSpPr txBox="1"/>
            <p:nvPr/>
          </p:nvSpPr>
          <p:spPr>
            <a:xfrm>
              <a:off x="0" y="-38100"/>
              <a:ext cx="1551532" cy="54385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2" name="Google Shape;252;p19"/>
          <p:cNvSpPr txBox="1"/>
          <p:nvPr/>
        </p:nvSpPr>
        <p:spPr>
          <a:xfrm>
            <a:off x="552438" y="6289260"/>
            <a:ext cx="4720387"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Dosis"/>
                <a:ea typeface="Dosis"/>
                <a:cs typeface="Dosis"/>
                <a:sym typeface="Dosis"/>
              </a:rPr>
              <a:t>Elaborate what you want to discuss here.</a:t>
            </a:r>
            <a:endParaRPr/>
          </a:p>
        </p:txBody>
      </p:sp>
      <p:sp>
        <p:nvSpPr>
          <p:cNvPr id="253" name="Google Shape;253;p19"/>
          <p:cNvSpPr txBox="1"/>
          <p:nvPr/>
        </p:nvSpPr>
        <p:spPr>
          <a:xfrm>
            <a:off x="552438" y="5548395"/>
            <a:ext cx="1983713" cy="521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Dosis"/>
                <a:ea typeface="Dosis"/>
                <a:cs typeface="Dosis"/>
                <a:sym typeface="Dosis"/>
              </a:rPr>
              <a:t>AGENDA 02</a:t>
            </a:r>
            <a:endParaRPr/>
          </a:p>
        </p:txBody>
      </p:sp>
      <p:grpSp>
        <p:nvGrpSpPr>
          <p:cNvPr id="254" name="Google Shape;254;p19"/>
          <p:cNvGrpSpPr/>
          <p:nvPr/>
        </p:nvGrpSpPr>
        <p:grpSpPr>
          <a:xfrm>
            <a:off x="12383053" y="2024383"/>
            <a:ext cx="6643002" cy="2328542"/>
            <a:chOff x="0" y="-38100"/>
            <a:chExt cx="1551532" cy="543852"/>
          </a:xfrm>
        </p:grpSpPr>
        <p:sp>
          <p:nvSpPr>
            <p:cNvPr id="255" name="Google Shape;255;p19"/>
            <p:cNvSpPr/>
            <p:nvPr/>
          </p:nvSpPr>
          <p:spPr>
            <a:xfrm>
              <a:off x="0" y="0"/>
              <a:ext cx="1551532" cy="505752"/>
            </a:xfrm>
            <a:custGeom>
              <a:rect b="b" l="l" r="r" t="t"/>
              <a:pathLst>
                <a:path extrusionOk="0" h="505752" w="1551532">
                  <a:moveTo>
                    <a:pt x="59437" y="0"/>
                  </a:moveTo>
                  <a:lnTo>
                    <a:pt x="1492095" y="0"/>
                  </a:lnTo>
                  <a:cubicBezTo>
                    <a:pt x="1507859" y="0"/>
                    <a:pt x="1522977" y="6262"/>
                    <a:pt x="1534123" y="17409"/>
                  </a:cubicBezTo>
                  <a:cubicBezTo>
                    <a:pt x="1545270" y="28555"/>
                    <a:pt x="1551532" y="43673"/>
                    <a:pt x="1551532" y="59437"/>
                  </a:cubicBezTo>
                  <a:lnTo>
                    <a:pt x="1551532" y="446315"/>
                  </a:lnTo>
                  <a:cubicBezTo>
                    <a:pt x="1551532" y="479141"/>
                    <a:pt x="1524921" y="505752"/>
                    <a:pt x="1492095" y="505752"/>
                  </a:cubicBezTo>
                  <a:lnTo>
                    <a:pt x="59437" y="505752"/>
                  </a:lnTo>
                  <a:cubicBezTo>
                    <a:pt x="26611" y="505752"/>
                    <a:pt x="0" y="479141"/>
                    <a:pt x="0" y="446315"/>
                  </a:cubicBezTo>
                  <a:lnTo>
                    <a:pt x="0" y="59437"/>
                  </a:lnTo>
                  <a:cubicBezTo>
                    <a:pt x="0" y="26611"/>
                    <a:pt x="26611" y="0"/>
                    <a:pt x="59437" y="0"/>
                  </a:cubicBezTo>
                  <a:close/>
                </a:path>
              </a:pathLst>
            </a:custGeom>
            <a:solidFill>
              <a:srgbClr val="FFFFFF"/>
            </a:solidFill>
            <a:ln cap="rnd" cmpd="sng" w="76200">
              <a:solidFill>
                <a:srgbClr val="E73D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9"/>
            <p:cNvSpPr txBox="1"/>
            <p:nvPr/>
          </p:nvSpPr>
          <p:spPr>
            <a:xfrm>
              <a:off x="0" y="-38100"/>
              <a:ext cx="1551532" cy="54385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7" name="Google Shape;257;p19"/>
          <p:cNvSpPr txBox="1"/>
          <p:nvPr/>
        </p:nvSpPr>
        <p:spPr>
          <a:xfrm>
            <a:off x="13011703" y="3333271"/>
            <a:ext cx="4720387" cy="405765"/>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0" i="0" lang="en-US" sz="2400" u="none" cap="none" strike="noStrike">
                <a:solidFill>
                  <a:srgbClr val="000000"/>
                </a:solidFill>
                <a:latin typeface="Dosis"/>
                <a:ea typeface="Dosis"/>
                <a:cs typeface="Dosis"/>
                <a:sym typeface="Dosis"/>
              </a:rPr>
              <a:t>Elaborate what you want to discuss here.</a:t>
            </a:r>
            <a:endParaRPr/>
          </a:p>
        </p:txBody>
      </p:sp>
      <p:sp>
        <p:nvSpPr>
          <p:cNvPr id="258" name="Google Shape;258;p19"/>
          <p:cNvSpPr txBox="1"/>
          <p:nvPr/>
        </p:nvSpPr>
        <p:spPr>
          <a:xfrm>
            <a:off x="15748377" y="2592406"/>
            <a:ext cx="1983713" cy="521335"/>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None/>
            </a:pPr>
            <a:r>
              <a:rPr b="1" i="0" lang="en-US" sz="3200" u="none" cap="none" strike="noStrike">
                <a:solidFill>
                  <a:srgbClr val="000000"/>
                </a:solidFill>
                <a:latin typeface="Dosis"/>
                <a:ea typeface="Dosis"/>
                <a:cs typeface="Dosis"/>
                <a:sym typeface="Dosis"/>
              </a:rPr>
              <a:t>AGENDA 03</a:t>
            </a:r>
            <a:endParaRPr/>
          </a:p>
        </p:txBody>
      </p:sp>
      <p:grpSp>
        <p:nvGrpSpPr>
          <p:cNvPr id="259" name="Google Shape;259;p19"/>
          <p:cNvGrpSpPr/>
          <p:nvPr/>
        </p:nvGrpSpPr>
        <p:grpSpPr>
          <a:xfrm>
            <a:off x="12383053" y="4980372"/>
            <a:ext cx="6643002" cy="2328542"/>
            <a:chOff x="0" y="-38100"/>
            <a:chExt cx="1551532" cy="543852"/>
          </a:xfrm>
        </p:grpSpPr>
        <p:sp>
          <p:nvSpPr>
            <p:cNvPr id="260" name="Google Shape;260;p19"/>
            <p:cNvSpPr/>
            <p:nvPr/>
          </p:nvSpPr>
          <p:spPr>
            <a:xfrm>
              <a:off x="0" y="0"/>
              <a:ext cx="1551532" cy="505752"/>
            </a:xfrm>
            <a:custGeom>
              <a:rect b="b" l="l" r="r" t="t"/>
              <a:pathLst>
                <a:path extrusionOk="0" h="505752" w="1551532">
                  <a:moveTo>
                    <a:pt x="59437" y="0"/>
                  </a:moveTo>
                  <a:lnTo>
                    <a:pt x="1492095" y="0"/>
                  </a:lnTo>
                  <a:cubicBezTo>
                    <a:pt x="1507859" y="0"/>
                    <a:pt x="1522977" y="6262"/>
                    <a:pt x="1534123" y="17409"/>
                  </a:cubicBezTo>
                  <a:cubicBezTo>
                    <a:pt x="1545270" y="28555"/>
                    <a:pt x="1551532" y="43673"/>
                    <a:pt x="1551532" y="59437"/>
                  </a:cubicBezTo>
                  <a:lnTo>
                    <a:pt x="1551532" y="446315"/>
                  </a:lnTo>
                  <a:cubicBezTo>
                    <a:pt x="1551532" y="479141"/>
                    <a:pt x="1524921" y="505752"/>
                    <a:pt x="1492095" y="505752"/>
                  </a:cubicBezTo>
                  <a:lnTo>
                    <a:pt x="59437" y="505752"/>
                  </a:lnTo>
                  <a:cubicBezTo>
                    <a:pt x="26611" y="505752"/>
                    <a:pt x="0" y="479141"/>
                    <a:pt x="0" y="446315"/>
                  </a:cubicBezTo>
                  <a:lnTo>
                    <a:pt x="0" y="59437"/>
                  </a:lnTo>
                  <a:cubicBezTo>
                    <a:pt x="0" y="26611"/>
                    <a:pt x="26611" y="0"/>
                    <a:pt x="59437" y="0"/>
                  </a:cubicBezTo>
                  <a:close/>
                </a:path>
              </a:pathLst>
            </a:custGeom>
            <a:solidFill>
              <a:srgbClr val="FFFFFF"/>
            </a:solidFill>
            <a:ln cap="rnd" cmpd="sng" w="76200">
              <a:solidFill>
                <a:srgbClr val="E73D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9"/>
            <p:cNvSpPr txBox="1"/>
            <p:nvPr/>
          </p:nvSpPr>
          <p:spPr>
            <a:xfrm>
              <a:off x="0" y="-38100"/>
              <a:ext cx="1551532" cy="54385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2" name="Google Shape;262;p19"/>
          <p:cNvSpPr txBox="1"/>
          <p:nvPr/>
        </p:nvSpPr>
        <p:spPr>
          <a:xfrm>
            <a:off x="13011703" y="6289260"/>
            <a:ext cx="4720387" cy="405765"/>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0" i="0" lang="en-US" sz="2400" u="none" cap="none" strike="noStrike">
                <a:solidFill>
                  <a:srgbClr val="000000"/>
                </a:solidFill>
                <a:latin typeface="Dosis"/>
                <a:ea typeface="Dosis"/>
                <a:cs typeface="Dosis"/>
                <a:sym typeface="Dosis"/>
              </a:rPr>
              <a:t>Elaborate what you want to discuss here.</a:t>
            </a:r>
            <a:endParaRPr/>
          </a:p>
        </p:txBody>
      </p:sp>
      <p:sp>
        <p:nvSpPr>
          <p:cNvPr id="263" name="Google Shape;263;p19"/>
          <p:cNvSpPr txBox="1"/>
          <p:nvPr/>
        </p:nvSpPr>
        <p:spPr>
          <a:xfrm>
            <a:off x="15748377" y="5548395"/>
            <a:ext cx="1983713" cy="521335"/>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None/>
            </a:pPr>
            <a:r>
              <a:rPr b="1" i="0" lang="en-US" sz="3200" u="none" cap="none" strike="noStrike">
                <a:solidFill>
                  <a:srgbClr val="000000"/>
                </a:solidFill>
                <a:latin typeface="Dosis"/>
                <a:ea typeface="Dosis"/>
                <a:cs typeface="Dosis"/>
                <a:sym typeface="Dosis"/>
              </a:rPr>
              <a:t>AGENDA 04</a:t>
            </a:r>
            <a:endParaRPr/>
          </a:p>
        </p:txBody>
      </p:sp>
      <p:sp>
        <p:nvSpPr>
          <p:cNvPr id="264" name="Google Shape;264;p19"/>
          <p:cNvSpPr txBox="1"/>
          <p:nvPr/>
        </p:nvSpPr>
        <p:spPr>
          <a:xfrm>
            <a:off x="3918756" y="815851"/>
            <a:ext cx="10447883" cy="907161"/>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6399" u="none" cap="none" strike="noStrike">
                <a:solidFill>
                  <a:srgbClr val="E73D27"/>
                </a:solidFill>
                <a:latin typeface="Dosis"/>
                <a:ea typeface="Dosis"/>
                <a:cs typeface="Dosis"/>
                <a:sym typeface="Dosis"/>
              </a:rPr>
              <a:t>REMINDERS FOR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FD4FF"/>
        </a:solidFill>
      </p:bgPr>
    </p:bg>
    <p:spTree>
      <p:nvGrpSpPr>
        <p:cNvPr id="268" name="Shape 268"/>
        <p:cNvGrpSpPr/>
        <p:nvPr/>
      </p:nvGrpSpPr>
      <p:grpSpPr>
        <a:xfrm>
          <a:off x="0" y="0"/>
          <a:ext cx="0" cy="0"/>
          <a:chOff x="0" y="0"/>
          <a:chExt cx="0" cy="0"/>
        </a:xfrm>
      </p:grpSpPr>
      <p:grpSp>
        <p:nvGrpSpPr>
          <p:cNvPr id="269" name="Google Shape;269;p20"/>
          <p:cNvGrpSpPr/>
          <p:nvPr/>
        </p:nvGrpSpPr>
        <p:grpSpPr>
          <a:xfrm>
            <a:off x="-715849" y="2278175"/>
            <a:ext cx="20280033" cy="5567521"/>
            <a:chOff x="0" y="-38100"/>
            <a:chExt cx="4736581" cy="1300344"/>
          </a:xfrm>
        </p:grpSpPr>
        <p:sp>
          <p:nvSpPr>
            <p:cNvPr id="270" name="Google Shape;270;p20"/>
            <p:cNvSpPr/>
            <p:nvPr/>
          </p:nvSpPr>
          <p:spPr>
            <a:xfrm>
              <a:off x="0" y="0"/>
              <a:ext cx="4736581" cy="1262244"/>
            </a:xfrm>
            <a:custGeom>
              <a:rect b="b" l="l" r="r" t="t"/>
              <a:pathLst>
                <a:path extrusionOk="0" h="1262244" w="4736581">
                  <a:moveTo>
                    <a:pt x="19469" y="0"/>
                  </a:moveTo>
                  <a:lnTo>
                    <a:pt x="4717112" y="0"/>
                  </a:lnTo>
                  <a:cubicBezTo>
                    <a:pt x="4727865" y="0"/>
                    <a:pt x="4736581" y="8717"/>
                    <a:pt x="4736581" y="19469"/>
                  </a:cubicBezTo>
                  <a:lnTo>
                    <a:pt x="4736581" y="1242775"/>
                  </a:lnTo>
                  <a:cubicBezTo>
                    <a:pt x="4736581" y="1253527"/>
                    <a:pt x="4727865" y="1262244"/>
                    <a:pt x="4717112" y="1262244"/>
                  </a:cubicBezTo>
                  <a:lnTo>
                    <a:pt x="19469" y="1262244"/>
                  </a:lnTo>
                  <a:cubicBezTo>
                    <a:pt x="8717" y="1262244"/>
                    <a:pt x="0" y="1253527"/>
                    <a:pt x="0" y="1242775"/>
                  </a:cubicBezTo>
                  <a:lnTo>
                    <a:pt x="0" y="19469"/>
                  </a:lnTo>
                  <a:cubicBezTo>
                    <a:pt x="0" y="8717"/>
                    <a:pt x="8717" y="0"/>
                    <a:pt x="19469" y="0"/>
                  </a:cubicBezTo>
                  <a:close/>
                </a:path>
              </a:pathLst>
            </a:custGeom>
            <a:solidFill>
              <a:srgbClr val="FFFFFF"/>
            </a:solidFill>
            <a:ln cap="rnd" cmpd="sng" w="76200">
              <a:solidFill>
                <a:srgbClr val="E73D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0"/>
            <p:cNvSpPr txBox="1"/>
            <p:nvPr/>
          </p:nvSpPr>
          <p:spPr>
            <a:xfrm>
              <a:off x="0" y="-38100"/>
              <a:ext cx="4736581" cy="130034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2" name="Google Shape;272;p20"/>
          <p:cNvSpPr/>
          <p:nvPr/>
        </p:nvSpPr>
        <p:spPr>
          <a:xfrm>
            <a:off x="-1529811" y="507258"/>
            <a:ext cx="6952555" cy="1042883"/>
          </a:xfrm>
          <a:custGeom>
            <a:rect b="b" l="l" r="r" t="t"/>
            <a:pathLst>
              <a:path extrusionOk="0" h="1042883" w="6952555">
                <a:moveTo>
                  <a:pt x="0" y="0"/>
                </a:moveTo>
                <a:lnTo>
                  <a:pt x="6952555" y="0"/>
                </a:lnTo>
                <a:lnTo>
                  <a:pt x="6952555" y="1042884"/>
                </a:lnTo>
                <a:lnTo>
                  <a:pt x="0" y="1042884"/>
                </a:lnTo>
                <a:lnTo>
                  <a:pt x="0" y="0"/>
                </a:lnTo>
                <a:close/>
              </a:path>
            </a:pathLst>
          </a:custGeom>
          <a:blipFill rotWithShape="1">
            <a:blip r:embed="rId3">
              <a:alphaModFix/>
            </a:blip>
            <a:stretch>
              <a:fillRect b="0" l="0" r="0" t="0"/>
            </a:stretch>
          </a:blipFill>
          <a:ln>
            <a:noFill/>
          </a:ln>
        </p:spPr>
      </p:sp>
      <p:sp>
        <p:nvSpPr>
          <p:cNvPr id="273" name="Google Shape;273;p20"/>
          <p:cNvSpPr/>
          <p:nvPr/>
        </p:nvSpPr>
        <p:spPr>
          <a:xfrm>
            <a:off x="5516521" y="507258"/>
            <a:ext cx="6952555" cy="1042883"/>
          </a:xfrm>
          <a:custGeom>
            <a:rect b="b" l="l" r="r" t="t"/>
            <a:pathLst>
              <a:path extrusionOk="0" h="1042883" w="6952555">
                <a:moveTo>
                  <a:pt x="0" y="0"/>
                </a:moveTo>
                <a:lnTo>
                  <a:pt x="6952555" y="0"/>
                </a:lnTo>
                <a:lnTo>
                  <a:pt x="6952555" y="1042884"/>
                </a:lnTo>
                <a:lnTo>
                  <a:pt x="0" y="1042884"/>
                </a:lnTo>
                <a:lnTo>
                  <a:pt x="0" y="0"/>
                </a:lnTo>
                <a:close/>
              </a:path>
            </a:pathLst>
          </a:custGeom>
          <a:blipFill rotWithShape="1">
            <a:blip r:embed="rId3">
              <a:alphaModFix/>
            </a:blip>
            <a:stretch>
              <a:fillRect b="0" l="0" r="0" t="0"/>
            </a:stretch>
          </a:blipFill>
          <a:ln>
            <a:noFill/>
          </a:ln>
        </p:spPr>
      </p:sp>
      <p:sp>
        <p:nvSpPr>
          <p:cNvPr id="274" name="Google Shape;274;p20"/>
          <p:cNvSpPr/>
          <p:nvPr/>
        </p:nvSpPr>
        <p:spPr>
          <a:xfrm>
            <a:off x="12564326" y="507258"/>
            <a:ext cx="6952555" cy="1042883"/>
          </a:xfrm>
          <a:custGeom>
            <a:rect b="b" l="l" r="r" t="t"/>
            <a:pathLst>
              <a:path extrusionOk="0" h="1042883" w="6952555">
                <a:moveTo>
                  <a:pt x="0" y="0"/>
                </a:moveTo>
                <a:lnTo>
                  <a:pt x="6952555" y="0"/>
                </a:lnTo>
                <a:lnTo>
                  <a:pt x="6952555" y="1042884"/>
                </a:lnTo>
                <a:lnTo>
                  <a:pt x="0" y="1042884"/>
                </a:lnTo>
                <a:lnTo>
                  <a:pt x="0" y="0"/>
                </a:lnTo>
                <a:close/>
              </a:path>
            </a:pathLst>
          </a:custGeom>
          <a:blipFill rotWithShape="1">
            <a:blip r:embed="rId3">
              <a:alphaModFix/>
            </a:blip>
            <a:stretch>
              <a:fillRect b="0" l="0" r="0" t="0"/>
            </a:stretch>
          </a:blipFill>
          <a:ln>
            <a:noFill/>
          </a:ln>
        </p:spPr>
      </p:sp>
      <p:sp>
        <p:nvSpPr>
          <p:cNvPr id="275" name="Google Shape;275;p20"/>
          <p:cNvSpPr/>
          <p:nvPr/>
        </p:nvSpPr>
        <p:spPr>
          <a:xfrm flipH="1" rot="10800000">
            <a:off x="-1379346" y="8736858"/>
            <a:ext cx="6952555" cy="1042883"/>
          </a:xfrm>
          <a:custGeom>
            <a:rect b="b" l="l" r="r" t="t"/>
            <a:pathLst>
              <a:path extrusionOk="0" h="1042883" w="6952555">
                <a:moveTo>
                  <a:pt x="0" y="1042884"/>
                </a:moveTo>
                <a:lnTo>
                  <a:pt x="6952555" y="1042884"/>
                </a:lnTo>
                <a:lnTo>
                  <a:pt x="6952555" y="0"/>
                </a:lnTo>
                <a:lnTo>
                  <a:pt x="0" y="0"/>
                </a:lnTo>
                <a:lnTo>
                  <a:pt x="0" y="1042884"/>
                </a:lnTo>
                <a:close/>
              </a:path>
            </a:pathLst>
          </a:custGeom>
          <a:blipFill rotWithShape="1">
            <a:blip r:embed="rId3">
              <a:alphaModFix/>
            </a:blip>
            <a:stretch>
              <a:fillRect b="0" l="0" r="0" t="0"/>
            </a:stretch>
          </a:blipFill>
          <a:ln>
            <a:noFill/>
          </a:ln>
        </p:spPr>
      </p:sp>
      <p:sp>
        <p:nvSpPr>
          <p:cNvPr id="276" name="Google Shape;276;p20"/>
          <p:cNvSpPr/>
          <p:nvPr/>
        </p:nvSpPr>
        <p:spPr>
          <a:xfrm flipH="1" rot="10800000">
            <a:off x="5666986" y="8736858"/>
            <a:ext cx="6952555" cy="1042883"/>
          </a:xfrm>
          <a:custGeom>
            <a:rect b="b" l="l" r="r" t="t"/>
            <a:pathLst>
              <a:path extrusionOk="0" h="1042883" w="6952555">
                <a:moveTo>
                  <a:pt x="0" y="1042884"/>
                </a:moveTo>
                <a:lnTo>
                  <a:pt x="6952555" y="1042884"/>
                </a:lnTo>
                <a:lnTo>
                  <a:pt x="6952555" y="0"/>
                </a:lnTo>
                <a:lnTo>
                  <a:pt x="0" y="0"/>
                </a:lnTo>
                <a:lnTo>
                  <a:pt x="0" y="1042884"/>
                </a:lnTo>
                <a:close/>
              </a:path>
            </a:pathLst>
          </a:custGeom>
          <a:blipFill rotWithShape="1">
            <a:blip r:embed="rId3">
              <a:alphaModFix/>
            </a:blip>
            <a:stretch>
              <a:fillRect b="0" l="0" r="0" t="0"/>
            </a:stretch>
          </a:blipFill>
          <a:ln>
            <a:noFill/>
          </a:ln>
        </p:spPr>
      </p:sp>
      <p:sp>
        <p:nvSpPr>
          <p:cNvPr id="277" name="Google Shape;277;p20"/>
          <p:cNvSpPr/>
          <p:nvPr/>
        </p:nvSpPr>
        <p:spPr>
          <a:xfrm flipH="1" rot="10800000">
            <a:off x="12714791" y="8736858"/>
            <a:ext cx="6952555" cy="1042883"/>
          </a:xfrm>
          <a:custGeom>
            <a:rect b="b" l="l" r="r" t="t"/>
            <a:pathLst>
              <a:path extrusionOk="0" h="1042883" w="6952555">
                <a:moveTo>
                  <a:pt x="0" y="1042884"/>
                </a:moveTo>
                <a:lnTo>
                  <a:pt x="6952555" y="1042884"/>
                </a:lnTo>
                <a:lnTo>
                  <a:pt x="6952555" y="0"/>
                </a:lnTo>
                <a:lnTo>
                  <a:pt x="0" y="0"/>
                </a:lnTo>
                <a:lnTo>
                  <a:pt x="0" y="1042884"/>
                </a:lnTo>
                <a:close/>
              </a:path>
            </a:pathLst>
          </a:custGeom>
          <a:blipFill rotWithShape="1">
            <a:blip r:embed="rId3">
              <a:alphaModFix/>
            </a:blip>
            <a:stretch>
              <a:fillRect b="0" l="0" r="0" t="0"/>
            </a:stretch>
          </a:blipFill>
          <a:ln>
            <a:noFill/>
          </a:ln>
        </p:spPr>
      </p:sp>
      <p:sp>
        <p:nvSpPr>
          <p:cNvPr id="278" name="Google Shape;278;p20"/>
          <p:cNvSpPr/>
          <p:nvPr/>
        </p:nvSpPr>
        <p:spPr>
          <a:xfrm>
            <a:off x="-1529811" y="668280"/>
            <a:ext cx="10164917" cy="9111462"/>
          </a:xfrm>
          <a:custGeom>
            <a:rect b="b" l="l" r="r" t="t"/>
            <a:pathLst>
              <a:path extrusionOk="0" h="9111462" w="10164917">
                <a:moveTo>
                  <a:pt x="0" y="0"/>
                </a:moveTo>
                <a:lnTo>
                  <a:pt x="10164917" y="0"/>
                </a:lnTo>
                <a:lnTo>
                  <a:pt x="10164917" y="9111462"/>
                </a:lnTo>
                <a:lnTo>
                  <a:pt x="0" y="9111462"/>
                </a:lnTo>
                <a:lnTo>
                  <a:pt x="0" y="0"/>
                </a:lnTo>
                <a:close/>
              </a:path>
            </a:pathLst>
          </a:custGeom>
          <a:blipFill rotWithShape="1">
            <a:blip r:embed="rId4">
              <a:alphaModFix/>
            </a:blip>
            <a:stretch>
              <a:fillRect b="0" l="0" r="0" t="0"/>
            </a:stretch>
          </a:blipFill>
          <a:ln>
            <a:noFill/>
          </a:ln>
        </p:spPr>
      </p:sp>
      <p:sp>
        <p:nvSpPr>
          <p:cNvPr id="279" name="Google Shape;279;p20"/>
          <p:cNvSpPr txBox="1"/>
          <p:nvPr/>
        </p:nvSpPr>
        <p:spPr>
          <a:xfrm>
            <a:off x="9424167" y="4197375"/>
            <a:ext cx="7706311" cy="106997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000" u="none" cap="none" strike="noStrike">
                <a:solidFill>
                  <a:srgbClr val="E73D27"/>
                </a:solidFill>
                <a:latin typeface="Dosis"/>
                <a:ea typeface="Dosis"/>
                <a:cs typeface="Dosis"/>
                <a:sym typeface="Dosis"/>
              </a:rPr>
              <a:t>ACTIVITY TIME!</a:t>
            </a:r>
            <a:endParaRPr/>
          </a:p>
        </p:txBody>
      </p:sp>
      <p:sp>
        <p:nvSpPr>
          <p:cNvPr id="280" name="Google Shape;280;p20"/>
          <p:cNvSpPr txBox="1"/>
          <p:nvPr/>
        </p:nvSpPr>
        <p:spPr>
          <a:xfrm>
            <a:off x="9424167" y="5711165"/>
            <a:ext cx="7411770" cy="521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000000"/>
                </a:solidFill>
                <a:latin typeface="Dosis"/>
                <a:ea typeface="Dosis"/>
                <a:cs typeface="Dosis"/>
                <a:sym typeface="Dosis"/>
              </a:rPr>
              <a:t>Elaborate what you want to discuss here.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EAFF"/>
        </a:solidFill>
      </p:bgPr>
    </p:bg>
    <p:spTree>
      <p:nvGrpSpPr>
        <p:cNvPr id="284" name="Shape 284"/>
        <p:cNvGrpSpPr/>
        <p:nvPr/>
      </p:nvGrpSpPr>
      <p:grpSpPr>
        <a:xfrm>
          <a:off x="0" y="0"/>
          <a:ext cx="0" cy="0"/>
          <a:chOff x="0" y="0"/>
          <a:chExt cx="0" cy="0"/>
        </a:xfrm>
      </p:grpSpPr>
      <p:sp>
        <p:nvSpPr>
          <p:cNvPr id="285" name="Google Shape;285;p21"/>
          <p:cNvSpPr txBox="1"/>
          <p:nvPr/>
        </p:nvSpPr>
        <p:spPr>
          <a:xfrm>
            <a:off x="3920058" y="785387"/>
            <a:ext cx="10447883" cy="907161"/>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6399" u="none" cap="none" strike="noStrike">
                <a:solidFill>
                  <a:srgbClr val="E73D27"/>
                </a:solidFill>
                <a:latin typeface="Dosis"/>
                <a:ea typeface="Dosis"/>
                <a:cs typeface="Dosis"/>
                <a:sym typeface="Dosis"/>
              </a:rPr>
              <a:t>CHOOSE YOUR ELEMENTS!</a:t>
            </a:r>
            <a:endParaRPr/>
          </a:p>
        </p:txBody>
      </p:sp>
      <p:grpSp>
        <p:nvGrpSpPr>
          <p:cNvPr id="286" name="Google Shape;286;p21"/>
          <p:cNvGrpSpPr/>
          <p:nvPr/>
        </p:nvGrpSpPr>
        <p:grpSpPr>
          <a:xfrm>
            <a:off x="852540" y="1915390"/>
            <a:ext cx="16406760" cy="7652898"/>
            <a:chOff x="0" y="-38100"/>
            <a:chExt cx="3831944" cy="1787402"/>
          </a:xfrm>
        </p:grpSpPr>
        <p:sp>
          <p:nvSpPr>
            <p:cNvPr id="287" name="Google Shape;287;p21"/>
            <p:cNvSpPr/>
            <p:nvPr/>
          </p:nvSpPr>
          <p:spPr>
            <a:xfrm>
              <a:off x="0" y="0"/>
              <a:ext cx="3831944" cy="1749302"/>
            </a:xfrm>
            <a:custGeom>
              <a:rect b="b" l="l" r="r" t="t"/>
              <a:pathLst>
                <a:path extrusionOk="0" h="1749302" w="3831944">
                  <a:moveTo>
                    <a:pt x="24066" y="0"/>
                  </a:moveTo>
                  <a:lnTo>
                    <a:pt x="3807878" y="0"/>
                  </a:lnTo>
                  <a:cubicBezTo>
                    <a:pt x="3814261" y="0"/>
                    <a:pt x="3820382" y="2535"/>
                    <a:pt x="3824895" y="7049"/>
                  </a:cubicBezTo>
                  <a:cubicBezTo>
                    <a:pt x="3829408" y="11562"/>
                    <a:pt x="3831944" y="17683"/>
                    <a:pt x="3831944" y="24066"/>
                  </a:cubicBezTo>
                  <a:lnTo>
                    <a:pt x="3831944" y="1725237"/>
                  </a:lnTo>
                  <a:cubicBezTo>
                    <a:pt x="3831944" y="1738528"/>
                    <a:pt x="3821169" y="1749302"/>
                    <a:pt x="3807878" y="1749302"/>
                  </a:cubicBezTo>
                  <a:lnTo>
                    <a:pt x="24066" y="1749302"/>
                  </a:lnTo>
                  <a:cubicBezTo>
                    <a:pt x="10775" y="1749302"/>
                    <a:pt x="0" y="1738528"/>
                    <a:pt x="0" y="1725237"/>
                  </a:cubicBezTo>
                  <a:lnTo>
                    <a:pt x="0" y="24066"/>
                  </a:lnTo>
                  <a:cubicBezTo>
                    <a:pt x="0" y="10775"/>
                    <a:pt x="10775" y="0"/>
                    <a:pt x="24066" y="0"/>
                  </a:cubicBezTo>
                  <a:close/>
                </a:path>
              </a:pathLst>
            </a:custGeom>
            <a:solidFill>
              <a:srgbClr val="FFFFFF"/>
            </a:solidFill>
            <a:ln cap="rnd" cmpd="sng" w="76200">
              <a:solidFill>
                <a:srgbClr val="E73D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1"/>
            <p:cNvSpPr txBox="1"/>
            <p:nvPr/>
          </p:nvSpPr>
          <p:spPr>
            <a:xfrm>
              <a:off x="0" y="-38100"/>
              <a:ext cx="3831944" cy="178740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9" name="Google Shape;289;p21"/>
          <p:cNvSpPr/>
          <p:nvPr/>
        </p:nvSpPr>
        <p:spPr>
          <a:xfrm>
            <a:off x="1638016" y="3014392"/>
            <a:ext cx="2359569" cy="2471930"/>
          </a:xfrm>
          <a:custGeom>
            <a:rect b="b" l="l" r="r" t="t"/>
            <a:pathLst>
              <a:path extrusionOk="0" h="2471930" w="2359569">
                <a:moveTo>
                  <a:pt x="0" y="0"/>
                </a:moveTo>
                <a:lnTo>
                  <a:pt x="2359569" y="0"/>
                </a:lnTo>
                <a:lnTo>
                  <a:pt x="2359569" y="2471930"/>
                </a:lnTo>
                <a:lnTo>
                  <a:pt x="0" y="2471930"/>
                </a:lnTo>
                <a:lnTo>
                  <a:pt x="0" y="0"/>
                </a:lnTo>
                <a:close/>
              </a:path>
            </a:pathLst>
          </a:custGeom>
          <a:blipFill rotWithShape="1">
            <a:blip r:embed="rId3">
              <a:alphaModFix/>
            </a:blip>
            <a:stretch>
              <a:fillRect b="0" l="0" r="0" t="0"/>
            </a:stretch>
          </a:blipFill>
          <a:ln>
            <a:noFill/>
          </a:ln>
        </p:spPr>
      </p:sp>
      <p:sp>
        <p:nvSpPr>
          <p:cNvPr id="290" name="Google Shape;290;p21"/>
          <p:cNvSpPr/>
          <p:nvPr/>
        </p:nvSpPr>
        <p:spPr>
          <a:xfrm>
            <a:off x="4501971" y="3014392"/>
            <a:ext cx="1950577" cy="2471930"/>
          </a:xfrm>
          <a:custGeom>
            <a:rect b="b" l="l" r="r" t="t"/>
            <a:pathLst>
              <a:path extrusionOk="0" h="2471930" w="1950577">
                <a:moveTo>
                  <a:pt x="0" y="0"/>
                </a:moveTo>
                <a:lnTo>
                  <a:pt x="1950577" y="0"/>
                </a:lnTo>
                <a:lnTo>
                  <a:pt x="1950577" y="2471930"/>
                </a:lnTo>
                <a:lnTo>
                  <a:pt x="0" y="2471930"/>
                </a:lnTo>
                <a:lnTo>
                  <a:pt x="0" y="0"/>
                </a:lnTo>
                <a:close/>
              </a:path>
            </a:pathLst>
          </a:custGeom>
          <a:blipFill rotWithShape="1">
            <a:blip r:embed="rId4">
              <a:alphaModFix/>
            </a:blip>
            <a:stretch>
              <a:fillRect b="0" l="0" r="0" t="0"/>
            </a:stretch>
          </a:blipFill>
          <a:ln>
            <a:noFill/>
          </a:ln>
        </p:spPr>
      </p:sp>
      <p:sp>
        <p:nvSpPr>
          <p:cNvPr id="291" name="Google Shape;291;p21"/>
          <p:cNvSpPr/>
          <p:nvPr/>
        </p:nvSpPr>
        <p:spPr>
          <a:xfrm>
            <a:off x="12068125" y="3348638"/>
            <a:ext cx="2407503" cy="1803438"/>
          </a:xfrm>
          <a:custGeom>
            <a:rect b="b" l="l" r="r" t="t"/>
            <a:pathLst>
              <a:path extrusionOk="0" h="1803438" w="2407503">
                <a:moveTo>
                  <a:pt x="0" y="0"/>
                </a:moveTo>
                <a:lnTo>
                  <a:pt x="2407502" y="0"/>
                </a:lnTo>
                <a:lnTo>
                  <a:pt x="2407502" y="1803438"/>
                </a:lnTo>
                <a:lnTo>
                  <a:pt x="0" y="1803438"/>
                </a:lnTo>
                <a:lnTo>
                  <a:pt x="0" y="0"/>
                </a:lnTo>
                <a:close/>
              </a:path>
            </a:pathLst>
          </a:custGeom>
          <a:blipFill rotWithShape="1">
            <a:blip r:embed="rId5">
              <a:alphaModFix/>
            </a:blip>
            <a:stretch>
              <a:fillRect b="0" l="0" r="0" t="0"/>
            </a:stretch>
          </a:blipFill>
          <a:ln>
            <a:noFill/>
          </a:ln>
        </p:spPr>
      </p:sp>
      <p:sp>
        <p:nvSpPr>
          <p:cNvPr id="292" name="Google Shape;292;p21"/>
          <p:cNvSpPr/>
          <p:nvPr/>
        </p:nvSpPr>
        <p:spPr>
          <a:xfrm>
            <a:off x="7316195" y="6775900"/>
            <a:ext cx="2047315" cy="1496401"/>
          </a:xfrm>
          <a:custGeom>
            <a:rect b="b" l="l" r="r" t="t"/>
            <a:pathLst>
              <a:path extrusionOk="0" h="1496401" w="2047315">
                <a:moveTo>
                  <a:pt x="0" y="0"/>
                </a:moveTo>
                <a:lnTo>
                  <a:pt x="2047314" y="0"/>
                </a:lnTo>
                <a:lnTo>
                  <a:pt x="2047314" y="1496401"/>
                </a:lnTo>
                <a:lnTo>
                  <a:pt x="0" y="1496401"/>
                </a:lnTo>
                <a:lnTo>
                  <a:pt x="0" y="0"/>
                </a:lnTo>
                <a:close/>
              </a:path>
            </a:pathLst>
          </a:custGeom>
          <a:blipFill rotWithShape="1">
            <a:blip r:embed="rId6">
              <a:alphaModFix/>
            </a:blip>
            <a:stretch>
              <a:fillRect b="0" l="0" r="0" t="0"/>
            </a:stretch>
          </a:blipFill>
          <a:ln>
            <a:noFill/>
          </a:ln>
        </p:spPr>
      </p:sp>
      <p:sp>
        <p:nvSpPr>
          <p:cNvPr id="293" name="Google Shape;293;p21"/>
          <p:cNvSpPr/>
          <p:nvPr/>
        </p:nvSpPr>
        <p:spPr>
          <a:xfrm>
            <a:off x="1515323" y="6288136"/>
            <a:ext cx="1950577" cy="2471930"/>
          </a:xfrm>
          <a:custGeom>
            <a:rect b="b" l="l" r="r" t="t"/>
            <a:pathLst>
              <a:path extrusionOk="0" h="2471930" w="1950577">
                <a:moveTo>
                  <a:pt x="0" y="0"/>
                </a:moveTo>
                <a:lnTo>
                  <a:pt x="1950577" y="0"/>
                </a:lnTo>
                <a:lnTo>
                  <a:pt x="1950577" y="2471930"/>
                </a:lnTo>
                <a:lnTo>
                  <a:pt x="0" y="2471930"/>
                </a:lnTo>
                <a:lnTo>
                  <a:pt x="0" y="0"/>
                </a:lnTo>
                <a:close/>
              </a:path>
            </a:pathLst>
          </a:custGeom>
          <a:blipFill rotWithShape="1">
            <a:blip r:embed="rId7">
              <a:alphaModFix/>
            </a:blip>
            <a:stretch>
              <a:fillRect b="0" l="0" r="0" t="0"/>
            </a:stretch>
          </a:blipFill>
          <a:ln>
            <a:noFill/>
          </a:ln>
        </p:spPr>
      </p:sp>
      <p:sp>
        <p:nvSpPr>
          <p:cNvPr id="294" name="Google Shape;294;p21"/>
          <p:cNvSpPr/>
          <p:nvPr/>
        </p:nvSpPr>
        <p:spPr>
          <a:xfrm>
            <a:off x="4012182" y="6288136"/>
            <a:ext cx="2757731" cy="2471930"/>
          </a:xfrm>
          <a:custGeom>
            <a:rect b="b" l="l" r="r" t="t"/>
            <a:pathLst>
              <a:path extrusionOk="0" h="2471930" w="2757731">
                <a:moveTo>
                  <a:pt x="0" y="0"/>
                </a:moveTo>
                <a:lnTo>
                  <a:pt x="2757731" y="0"/>
                </a:lnTo>
                <a:lnTo>
                  <a:pt x="2757731" y="2471930"/>
                </a:lnTo>
                <a:lnTo>
                  <a:pt x="0" y="2471930"/>
                </a:lnTo>
                <a:lnTo>
                  <a:pt x="0" y="0"/>
                </a:lnTo>
                <a:close/>
              </a:path>
            </a:pathLst>
          </a:custGeom>
          <a:blipFill rotWithShape="1">
            <a:blip r:embed="rId8">
              <a:alphaModFix/>
            </a:blip>
            <a:stretch>
              <a:fillRect b="0" l="0" r="0" t="0"/>
            </a:stretch>
          </a:blipFill>
          <a:ln>
            <a:noFill/>
          </a:ln>
        </p:spPr>
      </p:sp>
      <p:sp>
        <p:nvSpPr>
          <p:cNvPr id="295" name="Google Shape;295;p21"/>
          <p:cNvSpPr/>
          <p:nvPr/>
        </p:nvSpPr>
        <p:spPr>
          <a:xfrm>
            <a:off x="6956935" y="3328086"/>
            <a:ext cx="2480434" cy="1844541"/>
          </a:xfrm>
          <a:custGeom>
            <a:rect b="b" l="l" r="r" t="t"/>
            <a:pathLst>
              <a:path extrusionOk="0" h="1844541" w="2480434">
                <a:moveTo>
                  <a:pt x="0" y="0"/>
                </a:moveTo>
                <a:lnTo>
                  <a:pt x="2480434" y="0"/>
                </a:lnTo>
                <a:lnTo>
                  <a:pt x="2480434" y="1844541"/>
                </a:lnTo>
                <a:lnTo>
                  <a:pt x="0" y="1844541"/>
                </a:lnTo>
                <a:lnTo>
                  <a:pt x="0" y="0"/>
                </a:lnTo>
                <a:close/>
              </a:path>
            </a:pathLst>
          </a:custGeom>
          <a:blipFill rotWithShape="1">
            <a:blip r:embed="rId9">
              <a:alphaModFix/>
            </a:blip>
            <a:stretch>
              <a:fillRect b="0" l="0" r="0" t="0"/>
            </a:stretch>
          </a:blipFill>
          <a:ln>
            <a:noFill/>
          </a:ln>
        </p:spPr>
      </p:sp>
      <p:sp>
        <p:nvSpPr>
          <p:cNvPr id="296" name="Google Shape;296;p21"/>
          <p:cNvSpPr/>
          <p:nvPr/>
        </p:nvSpPr>
        <p:spPr>
          <a:xfrm>
            <a:off x="11927989" y="6345870"/>
            <a:ext cx="2210789" cy="2356461"/>
          </a:xfrm>
          <a:custGeom>
            <a:rect b="b" l="l" r="r" t="t"/>
            <a:pathLst>
              <a:path extrusionOk="0" h="2356461" w="2210789">
                <a:moveTo>
                  <a:pt x="0" y="0"/>
                </a:moveTo>
                <a:lnTo>
                  <a:pt x="2210788" y="0"/>
                </a:lnTo>
                <a:lnTo>
                  <a:pt x="2210788" y="2356461"/>
                </a:lnTo>
                <a:lnTo>
                  <a:pt x="0" y="2356461"/>
                </a:lnTo>
                <a:lnTo>
                  <a:pt x="0" y="0"/>
                </a:lnTo>
                <a:close/>
              </a:path>
            </a:pathLst>
          </a:custGeom>
          <a:blipFill rotWithShape="1">
            <a:blip r:embed="rId10">
              <a:alphaModFix/>
            </a:blip>
            <a:stretch>
              <a:fillRect b="0" l="0" r="0" t="0"/>
            </a:stretch>
          </a:blipFill>
          <a:ln>
            <a:noFill/>
          </a:ln>
        </p:spPr>
      </p:sp>
      <p:sp>
        <p:nvSpPr>
          <p:cNvPr id="297" name="Google Shape;297;p21"/>
          <p:cNvSpPr/>
          <p:nvPr/>
        </p:nvSpPr>
        <p:spPr>
          <a:xfrm>
            <a:off x="14980013" y="2886741"/>
            <a:ext cx="1616504" cy="2727231"/>
          </a:xfrm>
          <a:custGeom>
            <a:rect b="b" l="l" r="r" t="t"/>
            <a:pathLst>
              <a:path extrusionOk="0" h="2727231" w="1616504">
                <a:moveTo>
                  <a:pt x="0" y="0"/>
                </a:moveTo>
                <a:lnTo>
                  <a:pt x="1616505" y="0"/>
                </a:lnTo>
                <a:lnTo>
                  <a:pt x="1616505" y="2727231"/>
                </a:lnTo>
                <a:lnTo>
                  <a:pt x="0" y="2727231"/>
                </a:lnTo>
                <a:lnTo>
                  <a:pt x="0" y="0"/>
                </a:lnTo>
                <a:close/>
              </a:path>
            </a:pathLst>
          </a:custGeom>
          <a:blipFill rotWithShape="1">
            <a:blip r:embed="rId11">
              <a:alphaModFix/>
            </a:blip>
            <a:stretch>
              <a:fillRect b="0" l="0" r="0" t="0"/>
            </a:stretch>
          </a:blipFill>
          <a:ln>
            <a:noFill/>
          </a:ln>
        </p:spPr>
      </p:sp>
      <p:sp>
        <p:nvSpPr>
          <p:cNvPr id="298" name="Google Shape;298;p21"/>
          <p:cNvSpPr/>
          <p:nvPr/>
        </p:nvSpPr>
        <p:spPr>
          <a:xfrm>
            <a:off x="14685059" y="6366279"/>
            <a:ext cx="1911458" cy="2315643"/>
          </a:xfrm>
          <a:custGeom>
            <a:rect b="b" l="l" r="r" t="t"/>
            <a:pathLst>
              <a:path extrusionOk="0" h="2315643" w="1911458">
                <a:moveTo>
                  <a:pt x="0" y="0"/>
                </a:moveTo>
                <a:lnTo>
                  <a:pt x="1911459" y="0"/>
                </a:lnTo>
                <a:lnTo>
                  <a:pt x="1911459" y="2315643"/>
                </a:lnTo>
                <a:lnTo>
                  <a:pt x="0" y="2315643"/>
                </a:lnTo>
                <a:lnTo>
                  <a:pt x="0" y="0"/>
                </a:lnTo>
                <a:close/>
              </a:path>
            </a:pathLst>
          </a:custGeom>
          <a:blipFill rotWithShape="1">
            <a:blip r:embed="rId12">
              <a:alphaModFix/>
            </a:blip>
            <a:stretch>
              <a:fillRect b="0" l="0" r="0" t="0"/>
            </a:stretch>
          </a:blipFill>
          <a:ln>
            <a:noFill/>
          </a:ln>
        </p:spPr>
      </p:sp>
      <p:sp>
        <p:nvSpPr>
          <p:cNvPr id="299" name="Google Shape;299;p21"/>
          <p:cNvSpPr/>
          <p:nvPr/>
        </p:nvSpPr>
        <p:spPr>
          <a:xfrm>
            <a:off x="9941755" y="3188344"/>
            <a:ext cx="1621983" cy="2124026"/>
          </a:xfrm>
          <a:custGeom>
            <a:rect b="b" l="l" r="r" t="t"/>
            <a:pathLst>
              <a:path extrusionOk="0" h="2124026" w="1621983">
                <a:moveTo>
                  <a:pt x="0" y="0"/>
                </a:moveTo>
                <a:lnTo>
                  <a:pt x="1621983" y="0"/>
                </a:lnTo>
                <a:lnTo>
                  <a:pt x="1621983" y="2124026"/>
                </a:lnTo>
                <a:lnTo>
                  <a:pt x="0" y="2124026"/>
                </a:lnTo>
                <a:lnTo>
                  <a:pt x="0" y="0"/>
                </a:lnTo>
                <a:close/>
              </a:path>
            </a:pathLst>
          </a:custGeom>
          <a:blipFill rotWithShape="1">
            <a:blip r:embed="rId13">
              <a:alphaModFix/>
            </a:blip>
            <a:stretch>
              <a:fillRect b="0" l="0" r="0" t="0"/>
            </a:stretch>
          </a:blipFill>
          <a:ln>
            <a:noFill/>
          </a:ln>
        </p:spPr>
      </p:sp>
      <p:sp>
        <p:nvSpPr>
          <p:cNvPr id="300" name="Google Shape;300;p21"/>
          <p:cNvSpPr/>
          <p:nvPr/>
        </p:nvSpPr>
        <p:spPr>
          <a:xfrm>
            <a:off x="9909791" y="6555735"/>
            <a:ext cx="1471915" cy="1936731"/>
          </a:xfrm>
          <a:custGeom>
            <a:rect b="b" l="l" r="r" t="t"/>
            <a:pathLst>
              <a:path extrusionOk="0" h="1936731" w="1471915">
                <a:moveTo>
                  <a:pt x="0" y="0"/>
                </a:moveTo>
                <a:lnTo>
                  <a:pt x="1471916" y="0"/>
                </a:lnTo>
                <a:lnTo>
                  <a:pt x="1471916" y="1936731"/>
                </a:lnTo>
                <a:lnTo>
                  <a:pt x="0" y="1936731"/>
                </a:lnTo>
                <a:lnTo>
                  <a:pt x="0" y="0"/>
                </a:lnTo>
                <a:close/>
              </a:path>
            </a:pathLst>
          </a:custGeom>
          <a:blipFill rotWithShape="1">
            <a:blip r:embed="rId14">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EAFF"/>
        </a:solidFill>
      </p:bgPr>
    </p:bg>
    <p:spTree>
      <p:nvGrpSpPr>
        <p:cNvPr id="304" name="Shape 304"/>
        <p:cNvGrpSpPr/>
        <p:nvPr/>
      </p:nvGrpSpPr>
      <p:grpSpPr>
        <a:xfrm>
          <a:off x="0" y="0"/>
          <a:ext cx="0" cy="0"/>
          <a:chOff x="0" y="0"/>
          <a:chExt cx="0" cy="0"/>
        </a:xfrm>
      </p:grpSpPr>
      <p:sp>
        <p:nvSpPr>
          <p:cNvPr id="305" name="Google Shape;305;p22"/>
          <p:cNvSpPr txBox="1"/>
          <p:nvPr/>
        </p:nvSpPr>
        <p:spPr>
          <a:xfrm>
            <a:off x="3920058" y="785387"/>
            <a:ext cx="10447883" cy="907161"/>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6399" u="none" cap="none" strike="noStrike">
                <a:solidFill>
                  <a:srgbClr val="E73D27"/>
                </a:solidFill>
                <a:latin typeface="Dosis"/>
                <a:ea typeface="Dosis"/>
                <a:cs typeface="Dosis"/>
                <a:sym typeface="Dosis"/>
              </a:rPr>
              <a:t>CHOOSE YOUR ELEMENTS!</a:t>
            </a:r>
            <a:endParaRPr/>
          </a:p>
        </p:txBody>
      </p:sp>
      <p:grpSp>
        <p:nvGrpSpPr>
          <p:cNvPr id="306" name="Google Shape;306;p22"/>
          <p:cNvGrpSpPr/>
          <p:nvPr/>
        </p:nvGrpSpPr>
        <p:grpSpPr>
          <a:xfrm>
            <a:off x="852540" y="1915390"/>
            <a:ext cx="16406760" cy="7652898"/>
            <a:chOff x="0" y="-38100"/>
            <a:chExt cx="3831944" cy="1787402"/>
          </a:xfrm>
        </p:grpSpPr>
        <p:sp>
          <p:nvSpPr>
            <p:cNvPr id="307" name="Google Shape;307;p22"/>
            <p:cNvSpPr/>
            <p:nvPr/>
          </p:nvSpPr>
          <p:spPr>
            <a:xfrm>
              <a:off x="0" y="0"/>
              <a:ext cx="3831944" cy="1749302"/>
            </a:xfrm>
            <a:custGeom>
              <a:rect b="b" l="l" r="r" t="t"/>
              <a:pathLst>
                <a:path extrusionOk="0" h="1749302" w="3831944">
                  <a:moveTo>
                    <a:pt x="24066" y="0"/>
                  </a:moveTo>
                  <a:lnTo>
                    <a:pt x="3807878" y="0"/>
                  </a:lnTo>
                  <a:cubicBezTo>
                    <a:pt x="3814261" y="0"/>
                    <a:pt x="3820382" y="2535"/>
                    <a:pt x="3824895" y="7049"/>
                  </a:cubicBezTo>
                  <a:cubicBezTo>
                    <a:pt x="3829408" y="11562"/>
                    <a:pt x="3831944" y="17683"/>
                    <a:pt x="3831944" y="24066"/>
                  </a:cubicBezTo>
                  <a:lnTo>
                    <a:pt x="3831944" y="1725237"/>
                  </a:lnTo>
                  <a:cubicBezTo>
                    <a:pt x="3831944" y="1738528"/>
                    <a:pt x="3821169" y="1749302"/>
                    <a:pt x="3807878" y="1749302"/>
                  </a:cubicBezTo>
                  <a:lnTo>
                    <a:pt x="24066" y="1749302"/>
                  </a:lnTo>
                  <a:cubicBezTo>
                    <a:pt x="10775" y="1749302"/>
                    <a:pt x="0" y="1738528"/>
                    <a:pt x="0" y="1725237"/>
                  </a:cubicBezTo>
                  <a:lnTo>
                    <a:pt x="0" y="24066"/>
                  </a:lnTo>
                  <a:cubicBezTo>
                    <a:pt x="0" y="10775"/>
                    <a:pt x="10775" y="0"/>
                    <a:pt x="24066" y="0"/>
                  </a:cubicBezTo>
                  <a:close/>
                </a:path>
              </a:pathLst>
            </a:custGeom>
            <a:solidFill>
              <a:srgbClr val="FFFFFF"/>
            </a:solidFill>
            <a:ln cap="rnd" cmpd="sng" w="76200">
              <a:solidFill>
                <a:srgbClr val="E73D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2"/>
            <p:cNvSpPr txBox="1"/>
            <p:nvPr/>
          </p:nvSpPr>
          <p:spPr>
            <a:xfrm>
              <a:off x="0" y="-38100"/>
              <a:ext cx="3831944" cy="178740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9" name="Google Shape;309;p22"/>
          <p:cNvSpPr/>
          <p:nvPr/>
        </p:nvSpPr>
        <p:spPr>
          <a:xfrm>
            <a:off x="12082383" y="3639682"/>
            <a:ext cx="3353986" cy="867844"/>
          </a:xfrm>
          <a:custGeom>
            <a:rect b="b" l="l" r="r" t="t"/>
            <a:pathLst>
              <a:path extrusionOk="0" h="867844" w="3353986">
                <a:moveTo>
                  <a:pt x="0" y="0"/>
                </a:moveTo>
                <a:lnTo>
                  <a:pt x="3353986" y="0"/>
                </a:lnTo>
                <a:lnTo>
                  <a:pt x="3353986" y="867844"/>
                </a:lnTo>
                <a:lnTo>
                  <a:pt x="0" y="867844"/>
                </a:lnTo>
                <a:lnTo>
                  <a:pt x="0" y="0"/>
                </a:lnTo>
                <a:close/>
              </a:path>
            </a:pathLst>
          </a:custGeom>
          <a:blipFill rotWithShape="1">
            <a:blip r:embed="rId3">
              <a:alphaModFix/>
            </a:blip>
            <a:stretch>
              <a:fillRect b="0" l="0" r="0" t="0"/>
            </a:stretch>
          </a:blipFill>
          <a:ln>
            <a:noFill/>
          </a:ln>
        </p:spPr>
      </p:sp>
      <p:sp>
        <p:nvSpPr>
          <p:cNvPr id="310" name="Google Shape;310;p22"/>
          <p:cNvSpPr/>
          <p:nvPr/>
        </p:nvSpPr>
        <p:spPr>
          <a:xfrm>
            <a:off x="2257676" y="3050699"/>
            <a:ext cx="2070716" cy="2052598"/>
          </a:xfrm>
          <a:custGeom>
            <a:rect b="b" l="l" r="r" t="t"/>
            <a:pathLst>
              <a:path extrusionOk="0" h="2052598" w="2070716">
                <a:moveTo>
                  <a:pt x="0" y="0"/>
                </a:moveTo>
                <a:lnTo>
                  <a:pt x="2070716" y="0"/>
                </a:lnTo>
                <a:lnTo>
                  <a:pt x="2070716" y="2052598"/>
                </a:lnTo>
                <a:lnTo>
                  <a:pt x="0" y="2052598"/>
                </a:lnTo>
                <a:lnTo>
                  <a:pt x="0" y="0"/>
                </a:lnTo>
                <a:close/>
              </a:path>
            </a:pathLst>
          </a:custGeom>
          <a:blipFill rotWithShape="1">
            <a:blip r:embed="rId4">
              <a:alphaModFix/>
            </a:blip>
            <a:stretch>
              <a:fillRect b="0" l="0" r="0" t="0"/>
            </a:stretch>
          </a:blipFill>
          <a:ln>
            <a:noFill/>
          </a:ln>
        </p:spPr>
      </p:sp>
      <p:sp>
        <p:nvSpPr>
          <p:cNvPr id="311" name="Google Shape;311;p22"/>
          <p:cNvSpPr/>
          <p:nvPr/>
        </p:nvSpPr>
        <p:spPr>
          <a:xfrm>
            <a:off x="11572970" y="4758098"/>
            <a:ext cx="4372811" cy="655922"/>
          </a:xfrm>
          <a:custGeom>
            <a:rect b="b" l="l" r="r" t="t"/>
            <a:pathLst>
              <a:path extrusionOk="0" h="655922" w="4372811">
                <a:moveTo>
                  <a:pt x="0" y="0"/>
                </a:moveTo>
                <a:lnTo>
                  <a:pt x="4372812" y="0"/>
                </a:lnTo>
                <a:lnTo>
                  <a:pt x="4372812" y="655921"/>
                </a:lnTo>
                <a:lnTo>
                  <a:pt x="0" y="655921"/>
                </a:lnTo>
                <a:lnTo>
                  <a:pt x="0" y="0"/>
                </a:lnTo>
                <a:close/>
              </a:path>
            </a:pathLst>
          </a:custGeom>
          <a:blipFill rotWithShape="1">
            <a:blip r:embed="rId5">
              <a:alphaModFix/>
            </a:blip>
            <a:stretch>
              <a:fillRect b="0" l="0" r="0" t="0"/>
            </a:stretch>
          </a:blipFill>
          <a:ln>
            <a:noFill/>
          </a:ln>
        </p:spPr>
      </p:sp>
      <p:sp>
        <p:nvSpPr>
          <p:cNvPr id="312" name="Google Shape;312;p22"/>
          <p:cNvSpPr/>
          <p:nvPr/>
        </p:nvSpPr>
        <p:spPr>
          <a:xfrm>
            <a:off x="4956594" y="2886182"/>
            <a:ext cx="2288615" cy="2139855"/>
          </a:xfrm>
          <a:custGeom>
            <a:rect b="b" l="l" r="r" t="t"/>
            <a:pathLst>
              <a:path extrusionOk="0" h="2139855" w="2288615">
                <a:moveTo>
                  <a:pt x="0" y="0"/>
                </a:moveTo>
                <a:lnTo>
                  <a:pt x="2288615" y="0"/>
                </a:lnTo>
                <a:lnTo>
                  <a:pt x="2288615" y="2139855"/>
                </a:lnTo>
                <a:lnTo>
                  <a:pt x="0" y="2139855"/>
                </a:lnTo>
                <a:lnTo>
                  <a:pt x="0" y="0"/>
                </a:lnTo>
                <a:close/>
              </a:path>
            </a:pathLst>
          </a:custGeom>
          <a:blipFill rotWithShape="1">
            <a:blip r:embed="rId6">
              <a:alphaModFix/>
            </a:blip>
            <a:stretch>
              <a:fillRect b="0" l="0" r="0" t="0"/>
            </a:stretch>
          </a:blipFill>
          <a:ln>
            <a:noFill/>
          </a:ln>
        </p:spPr>
      </p:sp>
      <p:sp>
        <p:nvSpPr>
          <p:cNvPr id="313" name="Google Shape;313;p22"/>
          <p:cNvSpPr/>
          <p:nvPr/>
        </p:nvSpPr>
        <p:spPr>
          <a:xfrm>
            <a:off x="2257676" y="5647106"/>
            <a:ext cx="2915032" cy="3113519"/>
          </a:xfrm>
          <a:custGeom>
            <a:rect b="b" l="l" r="r" t="t"/>
            <a:pathLst>
              <a:path extrusionOk="0" h="3113519" w="2915032">
                <a:moveTo>
                  <a:pt x="0" y="0"/>
                </a:moveTo>
                <a:lnTo>
                  <a:pt x="2915032" y="0"/>
                </a:lnTo>
                <a:lnTo>
                  <a:pt x="2915032" y="3113519"/>
                </a:lnTo>
                <a:lnTo>
                  <a:pt x="0" y="3113519"/>
                </a:lnTo>
                <a:lnTo>
                  <a:pt x="0" y="0"/>
                </a:lnTo>
                <a:close/>
              </a:path>
            </a:pathLst>
          </a:custGeom>
          <a:blipFill rotWithShape="1">
            <a:blip r:embed="rId7">
              <a:alphaModFix/>
            </a:blip>
            <a:stretch>
              <a:fillRect b="0" l="0" r="0" t="0"/>
            </a:stretch>
          </a:blipFill>
          <a:ln>
            <a:noFill/>
          </a:ln>
        </p:spPr>
      </p:sp>
      <p:sp>
        <p:nvSpPr>
          <p:cNvPr id="314" name="Google Shape;314;p22"/>
          <p:cNvSpPr/>
          <p:nvPr/>
        </p:nvSpPr>
        <p:spPr>
          <a:xfrm>
            <a:off x="5808090" y="5647106"/>
            <a:ext cx="3168976" cy="3113519"/>
          </a:xfrm>
          <a:custGeom>
            <a:rect b="b" l="l" r="r" t="t"/>
            <a:pathLst>
              <a:path extrusionOk="0" h="3113519" w="3168976">
                <a:moveTo>
                  <a:pt x="0" y="0"/>
                </a:moveTo>
                <a:lnTo>
                  <a:pt x="3168975" y="0"/>
                </a:lnTo>
                <a:lnTo>
                  <a:pt x="3168975" y="3113519"/>
                </a:lnTo>
                <a:lnTo>
                  <a:pt x="0" y="3113519"/>
                </a:lnTo>
                <a:lnTo>
                  <a:pt x="0" y="0"/>
                </a:lnTo>
                <a:close/>
              </a:path>
            </a:pathLst>
          </a:custGeom>
          <a:blipFill rotWithShape="1">
            <a:blip r:embed="rId8">
              <a:alphaModFix/>
            </a:blip>
            <a:stretch>
              <a:fillRect b="0" l="0" r="0" t="0"/>
            </a:stretch>
          </a:blipFill>
          <a:ln>
            <a:noFill/>
          </a:ln>
        </p:spPr>
      </p:sp>
      <p:sp>
        <p:nvSpPr>
          <p:cNvPr id="315" name="Google Shape;315;p22"/>
          <p:cNvSpPr/>
          <p:nvPr/>
        </p:nvSpPr>
        <p:spPr>
          <a:xfrm>
            <a:off x="9612447" y="5744650"/>
            <a:ext cx="2342041" cy="2918431"/>
          </a:xfrm>
          <a:custGeom>
            <a:rect b="b" l="l" r="r" t="t"/>
            <a:pathLst>
              <a:path extrusionOk="0" h="2918431" w="2342041">
                <a:moveTo>
                  <a:pt x="0" y="0"/>
                </a:moveTo>
                <a:lnTo>
                  <a:pt x="2342041" y="0"/>
                </a:lnTo>
                <a:lnTo>
                  <a:pt x="2342041" y="2918431"/>
                </a:lnTo>
                <a:lnTo>
                  <a:pt x="0" y="2918431"/>
                </a:lnTo>
                <a:lnTo>
                  <a:pt x="0" y="0"/>
                </a:lnTo>
                <a:close/>
              </a:path>
            </a:pathLst>
          </a:custGeom>
          <a:blipFill rotWithShape="1">
            <a:blip r:embed="rId9">
              <a:alphaModFix/>
            </a:blip>
            <a:stretch>
              <a:fillRect b="0" l="0" r="0" t="0"/>
            </a:stretch>
          </a:blipFill>
          <a:ln>
            <a:noFill/>
          </a:ln>
        </p:spPr>
      </p:sp>
      <p:sp>
        <p:nvSpPr>
          <p:cNvPr id="316" name="Google Shape;316;p22"/>
          <p:cNvSpPr/>
          <p:nvPr/>
        </p:nvSpPr>
        <p:spPr>
          <a:xfrm>
            <a:off x="8152396" y="2886182"/>
            <a:ext cx="2513389" cy="2167798"/>
          </a:xfrm>
          <a:custGeom>
            <a:rect b="b" l="l" r="r" t="t"/>
            <a:pathLst>
              <a:path extrusionOk="0" h="2167798" w="2513389">
                <a:moveTo>
                  <a:pt x="0" y="0"/>
                </a:moveTo>
                <a:lnTo>
                  <a:pt x="2513388" y="0"/>
                </a:lnTo>
                <a:lnTo>
                  <a:pt x="2513388" y="2167798"/>
                </a:lnTo>
                <a:lnTo>
                  <a:pt x="0" y="2167798"/>
                </a:lnTo>
                <a:lnTo>
                  <a:pt x="0" y="0"/>
                </a:lnTo>
                <a:close/>
              </a:path>
            </a:pathLst>
          </a:custGeom>
          <a:blipFill rotWithShape="1">
            <a:blip r:embed="rId10">
              <a:alphaModFix/>
            </a:blip>
            <a:stretch>
              <a:fillRect b="0" l="0" r="0" t="0"/>
            </a:stretch>
          </a:blipFill>
          <a:ln>
            <a:noFill/>
          </a:ln>
        </p:spPr>
      </p:sp>
      <p:sp>
        <p:nvSpPr>
          <p:cNvPr id="317" name="Google Shape;317;p22"/>
          <p:cNvSpPr/>
          <p:nvPr/>
        </p:nvSpPr>
        <p:spPr>
          <a:xfrm>
            <a:off x="11933568" y="2739977"/>
            <a:ext cx="3596957" cy="647452"/>
          </a:xfrm>
          <a:custGeom>
            <a:rect b="b" l="l" r="r" t="t"/>
            <a:pathLst>
              <a:path extrusionOk="0" h="647452" w="3596957">
                <a:moveTo>
                  <a:pt x="0" y="0"/>
                </a:moveTo>
                <a:lnTo>
                  <a:pt x="3596958" y="0"/>
                </a:lnTo>
                <a:lnTo>
                  <a:pt x="3596958" y="647452"/>
                </a:lnTo>
                <a:lnTo>
                  <a:pt x="0" y="647452"/>
                </a:lnTo>
                <a:lnTo>
                  <a:pt x="0" y="0"/>
                </a:lnTo>
                <a:close/>
              </a:path>
            </a:pathLst>
          </a:custGeom>
          <a:blipFill rotWithShape="1">
            <a:blip r:embed="rId11">
              <a:alphaModFix/>
            </a:blip>
            <a:stretch>
              <a:fillRect b="0" l="0" r="0" t="0"/>
            </a:stretch>
          </a:blipFill>
          <a:ln>
            <a:noFill/>
          </a:ln>
        </p:spPr>
      </p:sp>
      <p:sp>
        <p:nvSpPr>
          <p:cNvPr id="318" name="Google Shape;318;p22"/>
          <p:cNvSpPr/>
          <p:nvPr/>
        </p:nvSpPr>
        <p:spPr>
          <a:xfrm>
            <a:off x="12589870" y="5881233"/>
            <a:ext cx="2931042" cy="2645265"/>
          </a:xfrm>
          <a:custGeom>
            <a:rect b="b" l="l" r="r" t="t"/>
            <a:pathLst>
              <a:path extrusionOk="0" h="2645265" w="2931042">
                <a:moveTo>
                  <a:pt x="0" y="0"/>
                </a:moveTo>
                <a:lnTo>
                  <a:pt x="2931041" y="0"/>
                </a:lnTo>
                <a:lnTo>
                  <a:pt x="2931041" y="2645265"/>
                </a:lnTo>
                <a:lnTo>
                  <a:pt x="0" y="2645265"/>
                </a:lnTo>
                <a:lnTo>
                  <a:pt x="0" y="0"/>
                </a:lnTo>
                <a:close/>
              </a:path>
            </a:pathLst>
          </a:custGeom>
          <a:blipFill rotWithShape="1">
            <a:blip r:embed="rId12">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