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Fredoka"/>
      <p:regular r:id="rId21"/>
      <p:bold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redoka-bold.fntdata"/><Relationship Id="rId21" Type="http://schemas.openxmlformats.org/officeDocument/2006/relationships/font" Target="fonts/Fredoka-regular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Medium-bold.fntdata"/><Relationship Id="rId27" Type="http://schemas.openxmlformats.org/officeDocument/2006/relationships/font" Target="fonts/Poppi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oppins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jpg"/><Relationship Id="rId4" Type="http://schemas.openxmlformats.org/officeDocument/2006/relationships/image" Target="../media/image46.png"/><Relationship Id="rId5" Type="http://schemas.openxmlformats.org/officeDocument/2006/relationships/image" Target="../media/image20.jpg"/><Relationship Id="rId6" Type="http://schemas.openxmlformats.org/officeDocument/2006/relationships/image" Target="../media/image3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/>
          <p:nvPr/>
        </p:nvSpPr>
        <p:spPr>
          <a:xfrm flipH="1">
            <a:off x="-2021349" y="690397"/>
            <a:ext cx="6941754" cy="6600977"/>
          </a:xfrm>
          <a:custGeom>
            <a:rect b="b" l="l" r="r" t="t"/>
            <a:pathLst>
              <a:path extrusionOk="0" h="6600977" w="6941754">
                <a:moveTo>
                  <a:pt x="6941754" y="0"/>
                </a:moveTo>
                <a:lnTo>
                  <a:pt x="0" y="0"/>
                </a:lnTo>
                <a:lnTo>
                  <a:pt x="0" y="6600977"/>
                </a:lnTo>
                <a:lnTo>
                  <a:pt x="6941754" y="6600977"/>
                </a:lnTo>
                <a:lnTo>
                  <a:pt x="6941754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1"/>
          <p:cNvSpPr/>
          <p:nvPr/>
        </p:nvSpPr>
        <p:spPr>
          <a:xfrm flipH="1">
            <a:off x="13367595" y="690397"/>
            <a:ext cx="6941754" cy="6600977"/>
          </a:xfrm>
          <a:custGeom>
            <a:rect b="b" l="l" r="r" t="t"/>
            <a:pathLst>
              <a:path extrusionOk="0" h="6600977" w="6941754">
                <a:moveTo>
                  <a:pt x="6941754" y="0"/>
                </a:moveTo>
                <a:lnTo>
                  <a:pt x="0" y="0"/>
                </a:lnTo>
                <a:lnTo>
                  <a:pt x="0" y="6600977"/>
                </a:lnTo>
                <a:lnTo>
                  <a:pt x="6941754" y="6600977"/>
                </a:lnTo>
                <a:lnTo>
                  <a:pt x="6941754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5" name="Google Shape;285;p11"/>
          <p:cNvGrpSpPr/>
          <p:nvPr/>
        </p:nvGrpSpPr>
        <p:grpSpPr>
          <a:xfrm>
            <a:off x="-57108" y="8685363"/>
            <a:ext cx="18345227" cy="1574206"/>
            <a:chOff x="0" y="-38100"/>
            <a:chExt cx="4831633" cy="414603"/>
          </a:xfrm>
        </p:grpSpPr>
        <p:sp>
          <p:nvSpPr>
            <p:cNvPr id="286" name="Google Shape;286;p11"/>
            <p:cNvSpPr/>
            <p:nvPr/>
          </p:nvSpPr>
          <p:spPr>
            <a:xfrm>
              <a:off x="0" y="0"/>
              <a:ext cx="4831633" cy="376503"/>
            </a:xfrm>
            <a:custGeom>
              <a:rect b="b" l="l" r="r" t="t"/>
              <a:pathLst>
                <a:path extrusionOk="0" h="376503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376503"/>
                  </a:lnTo>
                  <a:lnTo>
                    <a:pt x="0" y="376503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287" name="Google Shape;287;p11"/>
            <p:cNvSpPr txBox="1"/>
            <p:nvPr/>
          </p:nvSpPr>
          <p:spPr>
            <a:xfrm>
              <a:off x="0" y="-38100"/>
              <a:ext cx="48315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/>
          <p:nvPr/>
        </p:nvSpPr>
        <p:spPr>
          <a:xfrm>
            <a:off x="12571279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0" y="0"/>
                </a:moveTo>
                <a:lnTo>
                  <a:pt x="6284919" y="0"/>
                </a:lnTo>
                <a:lnTo>
                  <a:pt x="6284919" y="3873081"/>
                </a:lnTo>
                <a:lnTo>
                  <a:pt x="0" y="387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1"/>
          <p:cNvSpPr/>
          <p:nvPr/>
        </p:nvSpPr>
        <p:spPr>
          <a:xfrm flipH="1">
            <a:off x="-568198" y="6707406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6284919" y="0"/>
                </a:moveTo>
                <a:lnTo>
                  <a:pt x="0" y="0"/>
                </a:lnTo>
                <a:lnTo>
                  <a:pt x="0" y="3873081"/>
                </a:lnTo>
                <a:lnTo>
                  <a:pt x="6284919" y="3873081"/>
                </a:lnTo>
                <a:lnTo>
                  <a:pt x="628491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0" name="Google Shape;290;p11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291" name="Google Shape;291;p11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11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3" name="Google Shape;293;p11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294" name="Google Shape;294;p11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5" name="Google Shape;295;p11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6" name="Google Shape;296;p11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297" name="Google Shape;297;p11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8" name="Google Shape;298;p11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9" name="Google Shape;299;p11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300" name="Google Shape;300;p11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1" name="Google Shape;301;p11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02" name="Google Shape;302;p11"/>
          <p:cNvGrpSpPr/>
          <p:nvPr/>
        </p:nvGrpSpPr>
        <p:grpSpPr>
          <a:xfrm>
            <a:off x="3489843" y="-510657"/>
            <a:ext cx="11308324" cy="11308324"/>
            <a:chOff x="0" y="0"/>
            <a:chExt cx="812800" cy="812800"/>
          </a:xfrm>
        </p:grpSpPr>
        <p:sp>
          <p:nvSpPr>
            <p:cNvPr id="303" name="Google Shape;30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bg>
      <p:bgPr>
        <a:solidFill>
          <a:srgbClr val="405D73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 flipH="1">
            <a:off x="-719740" y="1028700"/>
            <a:ext cx="6132514" cy="5831463"/>
          </a:xfrm>
          <a:custGeom>
            <a:rect b="b" l="l" r="r" t="t"/>
            <a:pathLst>
              <a:path extrusionOk="0" h="5831463" w="6132514">
                <a:moveTo>
                  <a:pt x="6132514" y="0"/>
                </a:moveTo>
                <a:lnTo>
                  <a:pt x="0" y="0"/>
                </a:lnTo>
                <a:lnTo>
                  <a:pt x="0" y="5831463"/>
                </a:lnTo>
                <a:lnTo>
                  <a:pt x="6132514" y="5831463"/>
                </a:lnTo>
                <a:lnTo>
                  <a:pt x="6132514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2"/>
          <p:cNvSpPr/>
          <p:nvPr/>
        </p:nvSpPr>
        <p:spPr>
          <a:xfrm flipH="1">
            <a:off x="12875226" y="1028700"/>
            <a:ext cx="6132514" cy="5831463"/>
          </a:xfrm>
          <a:custGeom>
            <a:rect b="b" l="l" r="r" t="t"/>
            <a:pathLst>
              <a:path extrusionOk="0" h="5831463" w="6132514">
                <a:moveTo>
                  <a:pt x="6132514" y="0"/>
                </a:moveTo>
                <a:lnTo>
                  <a:pt x="0" y="0"/>
                </a:lnTo>
                <a:lnTo>
                  <a:pt x="0" y="5831463"/>
                </a:lnTo>
                <a:lnTo>
                  <a:pt x="6132514" y="5831463"/>
                </a:lnTo>
                <a:lnTo>
                  <a:pt x="6132514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8" name="Google Shape;308;p12"/>
          <p:cNvGrpSpPr/>
          <p:nvPr/>
        </p:nvGrpSpPr>
        <p:grpSpPr>
          <a:xfrm>
            <a:off x="3655434" y="1224395"/>
            <a:ext cx="10977108" cy="10977108"/>
            <a:chOff x="0" y="0"/>
            <a:chExt cx="812800" cy="812800"/>
          </a:xfrm>
        </p:grpSpPr>
        <p:sp>
          <p:nvSpPr>
            <p:cNvPr id="309" name="Google Shape;309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D8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2"/>
          <p:cNvSpPr/>
          <p:nvPr/>
        </p:nvSpPr>
        <p:spPr>
          <a:xfrm>
            <a:off x="6776457" y="771423"/>
            <a:ext cx="4735087" cy="1587131"/>
          </a:xfrm>
          <a:custGeom>
            <a:rect b="b" l="l" r="r" t="t"/>
            <a:pathLst>
              <a:path extrusionOk="0" h="1587131" w="4735087">
                <a:moveTo>
                  <a:pt x="0" y="0"/>
                </a:moveTo>
                <a:lnTo>
                  <a:pt x="4735086" y="0"/>
                </a:lnTo>
                <a:lnTo>
                  <a:pt x="4735086" y="1587131"/>
                </a:lnTo>
                <a:lnTo>
                  <a:pt x="0" y="1587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2"/>
          <p:cNvSpPr/>
          <p:nvPr/>
        </p:nvSpPr>
        <p:spPr>
          <a:xfrm>
            <a:off x="12318515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0" y="0"/>
                </a:moveTo>
                <a:lnTo>
                  <a:pt x="6284918" y="0"/>
                </a:lnTo>
                <a:lnTo>
                  <a:pt x="6284918" y="3873081"/>
                </a:lnTo>
                <a:lnTo>
                  <a:pt x="0" y="387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2"/>
          <p:cNvSpPr/>
          <p:nvPr/>
        </p:nvSpPr>
        <p:spPr>
          <a:xfrm flipH="1">
            <a:off x="-315433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6284918" y="0"/>
                </a:moveTo>
                <a:lnTo>
                  <a:pt x="0" y="0"/>
                </a:lnTo>
                <a:lnTo>
                  <a:pt x="0" y="3873081"/>
                </a:lnTo>
                <a:lnTo>
                  <a:pt x="6284918" y="3873081"/>
                </a:lnTo>
                <a:lnTo>
                  <a:pt x="62849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2"/>
          <p:cNvSpPr/>
          <p:nvPr/>
        </p:nvSpPr>
        <p:spPr>
          <a:xfrm>
            <a:off x="5246923" y="5691271"/>
            <a:ext cx="7794154" cy="4861603"/>
          </a:xfrm>
          <a:custGeom>
            <a:rect b="b" l="l" r="r" t="t"/>
            <a:pathLst>
              <a:path extrusionOk="0" h="4861603" w="7794154">
                <a:moveTo>
                  <a:pt x="0" y="0"/>
                </a:moveTo>
                <a:lnTo>
                  <a:pt x="7794154" y="0"/>
                </a:lnTo>
                <a:lnTo>
                  <a:pt x="7794154" y="4861604"/>
                </a:lnTo>
                <a:lnTo>
                  <a:pt x="0" y="4861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2"/>
          <p:cNvSpPr/>
          <p:nvPr/>
        </p:nvSpPr>
        <p:spPr>
          <a:xfrm>
            <a:off x="13041077" y="5104980"/>
            <a:ext cx="4552388" cy="1468145"/>
          </a:xfrm>
          <a:custGeom>
            <a:rect b="b" l="l" r="r" t="t"/>
            <a:pathLst>
              <a:path extrusionOk="0" h="1468145" w="4552388">
                <a:moveTo>
                  <a:pt x="0" y="0"/>
                </a:moveTo>
                <a:lnTo>
                  <a:pt x="4552388" y="0"/>
                </a:lnTo>
                <a:lnTo>
                  <a:pt x="4552388" y="1468145"/>
                </a:lnTo>
                <a:lnTo>
                  <a:pt x="0" y="1468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2"/>
          <p:cNvSpPr/>
          <p:nvPr/>
        </p:nvSpPr>
        <p:spPr>
          <a:xfrm flipH="1">
            <a:off x="694535" y="5104980"/>
            <a:ext cx="4552388" cy="1468145"/>
          </a:xfrm>
          <a:custGeom>
            <a:rect b="b" l="l" r="r" t="t"/>
            <a:pathLst>
              <a:path extrusionOk="0" h="1468145" w="4552388">
                <a:moveTo>
                  <a:pt x="4552388" y="0"/>
                </a:moveTo>
                <a:lnTo>
                  <a:pt x="0" y="0"/>
                </a:lnTo>
                <a:lnTo>
                  <a:pt x="0" y="1468145"/>
                </a:lnTo>
                <a:lnTo>
                  <a:pt x="4552388" y="1468145"/>
                </a:lnTo>
                <a:lnTo>
                  <a:pt x="455238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7" name="Google Shape;317;p12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318" name="Google Shape;318;p12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9" name="Google Shape;319;p12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20" name="Google Shape;320;p12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321" name="Google Shape;321;p12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12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23" name="Google Shape;323;p12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324" name="Google Shape;324;p12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5" name="Google Shape;325;p12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26" name="Google Shape;326;p12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327" name="Google Shape;327;p12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12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 1">
  <p:cSld name="CUSTOM_9_1">
    <p:bg>
      <p:bgPr>
        <a:solidFill>
          <a:srgbClr val="405D73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13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331" name="Google Shape;331;p13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2" name="Google Shape;332;p13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33" name="Google Shape;333;p13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334" name="Google Shape;334;p13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13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36" name="Google Shape;336;p13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337" name="Google Shape;337;p13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8" name="Google Shape;338;p13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39" name="Google Shape;339;p13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340" name="Google Shape;340;p13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13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42" name="Google Shape;342;p13"/>
          <p:cNvSpPr/>
          <p:nvPr/>
        </p:nvSpPr>
        <p:spPr>
          <a:xfrm>
            <a:off x="6776457" y="494766"/>
            <a:ext cx="4735087" cy="1587131"/>
          </a:xfrm>
          <a:custGeom>
            <a:rect b="b" l="l" r="r" t="t"/>
            <a:pathLst>
              <a:path extrusionOk="0" h="1587131" w="4735087">
                <a:moveTo>
                  <a:pt x="0" y="0"/>
                </a:moveTo>
                <a:lnTo>
                  <a:pt x="4735086" y="0"/>
                </a:lnTo>
                <a:lnTo>
                  <a:pt x="4735086" y="1587130"/>
                </a:lnTo>
                <a:lnTo>
                  <a:pt x="0" y="158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3"/>
          <p:cNvSpPr/>
          <p:nvPr/>
        </p:nvSpPr>
        <p:spPr>
          <a:xfrm flipH="1">
            <a:off x="-1917623" y="2248021"/>
            <a:ext cx="5592068" cy="5317548"/>
          </a:xfrm>
          <a:custGeom>
            <a:rect b="b" l="l" r="r" t="t"/>
            <a:pathLst>
              <a:path extrusionOk="0" h="5317548" w="5592068">
                <a:moveTo>
                  <a:pt x="5592068" y="0"/>
                </a:moveTo>
                <a:lnTo>
                  <a:pt x="0" y="0"/>
                </a:lnTo>
                <a:lnTo>
                  <a:pt x="0" y="5317548"/>
                </a:lnTo>
                <a:lnTo>
                  <a:pt x="5592068" y="5317548"/>
                </a:lnTo>
                <a:lnTo>
                  <a:pt x="559206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3"/>
          <p:cNvSpPr/>
          <p:nvPr/>
        </p:nvSpPr>
        <p:spPr>
          <a:xfrm flipH="1">
            <a:off x="14613555" y="2248021"/>
            <a:ext cx="5592068" cy="5317548"/>
          </a:xfrm>
          <a:custGeom>
            <a:rect b="b" l="l" r="r" t="t"/>
            <a:pathLst>
              <a:path extrusionOk="0" h="5317548" w="5592068">
                <a:moveTo>
                  <a:pt x="5592068" y="0"/>
                </a:moveTo>
                <a:lnTo>
                  <a:pt x="0" y="0"/>
                </a:lnTo>
                <a:lnTo>
                  <a:pt x="0" y="5317548"/>
                </a:lnTo>
                <a:lnTo>
                  <a:pt x="5592068" y="5317548"/>
                </a:lnTo>
                <a:lnTo>
                  <a:pt x="559206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3"/>
          <p:cNvSpPr/>
          <p:nvPr/>
        </p:nvSpPr>
        <p:spPr>
          <a:xfrm>
            <a:off x="4090586" y="6412273"/>
            <a:ext cx="10106827" cy="5508221"/>
          </a:xfrm>
          <a:custGeom>
            <a:rect b="b" l="l" r="r" t="t"/>
            <a:pathLst>
              <a:path extrusionOk="0" h="5508221" w="10106827">
                <a:moveTo>
                  <a:pt x="0" y="0"/>
                </a:moveTo>
                <a:lnTo>
                  <a:pt x="10106828" y="0"/>
                </a:lnTo>
                <a:lnTo>
                  <a:pt x="10106828" y="5508221"/>
                </a:lnTo>
                <a:lnTo>
                  <a:pt x="0" y="5508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 1 1">
  <p:cSld name="CUSTOM_9_1_1">
    <p:bg>
      <p:bgPr>
        <a:solidFill>
          <a:srgbClr val="405D7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4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348" name="Google Shape;348;p14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14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0" name="Google Shape;350;p14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351" name="Google Shape;351;p14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2" name="Google Shape;352;p14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3" name="Google Shape;353;p14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354" name="Google Shape;354;p14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14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6" name="Google Shape;356;p14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357" name="Google Shape;357;p14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14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3900" r="3891" t="0"/>
          <a:stretch/>
        </p:blipFill>
        <p:spPr>
          <a:xfrm>
            <a:off x="1028700" y="1028700"/>
            <a:ext cx="5371891" cy="8229599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0" name="Google Shape;360;p14"/>
          <p:cNvPicPr preferRelativeResize="0"/>
          <p:nvPr/>
        </p:nvPicPr>
        <p:blipFill rotWithShape="1">
          <a:blip r:embed="rId4">
            <a:alphaModFix/>
          </a:blip>
          <a:srcRect b="4478" l="0" r="0" t="4487"/>
          <a:stretch/>
        </p:blipFill>
        <p:spPr>
          <a:xfrm>
            <a:off x="6706185" y="1028700"/>
            <a:ext cx="4879700" cy="2952101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" name="Google Shape;361;p14"/>
          <p:cNvPicPr preferRelativeResize="0"/>
          <p:nvPr/>
        </p:nvPicPr>
        <p:blipFill rotWithShape="1">
          <a:blip r:embed="rId5">
            <a:alphaModFix/>
          </a:blip>
          <a:srcRect b="0" l="17357" r="17364" t="0"/>
          <a:stretch/>
        </p:blipFill>
        <p:spPr>
          <a:xfrm>
            <a:off x="6706185" y="4274847"/>
            <a:ext cx="4879700" cy="4983452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2" name="Google Shape;362;p14"/>
          <p:cNvPicPr preferRelativeResize="0"/>
          <p:nvPr/>
        </p:nvPicPr>
        <p:blipFill rotWithShape="1">
          <a:blip r:embed="rId6">
            <a:alphaModFix/>
          </a:blip>
          <a:srcRect b="0" l="6483" r="6483" t="0"/>
          <a:stretch/>
        </p:blipFill>
        <p:spPr>
          <a:xfrm>
            <a:off x="11887408" y="1028700"/>
            <a:ext cx="5371892" cy="8229599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bg>
      <p:bgPr>
        <a:solidFill>
          <a:srgbClr val="405D73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5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365" name="Google Shape;365;p15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6" name="Google Shape;366;p15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67" name="Google Shape;367;p15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368" name="Google Shape;368;p15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9" name="Google Shape;369;p15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70" name="Google Shape;370;p15"/>
          <p:cNvSpPr/>
          <p:nvPr/>
        </p:nvSpPr>
        <p:spPr>
          <a:xfrm flipH="1">
            <a:off x="-1874378" y="3911877"/>
            <a:ext cx="6264789" cy="5957245"/>
          </a:xfrm>
          <a:custGeom>
            <a:rect b="b" l="l" r="r" t="t"/>
            <a:pathLst>
              <a:path extrusionOk="0" h="5957245" w="6264789">
                <a:moveTo>
                  <a:pt x="6264789" y="0"/>
                </a:moveTo>
                <a:lnTo>
                  <a:pt x="0" y="0"/>
                </a:lnTo>
                <a:lnTo>
                  <a:pt x="0" y="5957245"/>
                </a:lnTo>
                <a:lnTo>
                  <a:pt x="6264789" y="5957245"/>
                </a:lnTo>
                <a:lnTo>
                  <a:pt x="626478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5"/>
          <p:cNvSpPr/>
          <p:nvPr/>
        </p:nvSpPr>
        <p:spPr>
          <a:xfrm flipH="1">
            <a:off x="13897589" y="3911877"/>
            <a:ext cx="6264789" cy="5957245"/>
          </a:xfrm>
          <a:custGeom>
            <a:rect b="b" l="l" r="r" t="t"/>
            <a:pathLst>
              <a:path extrusionOk="0" h="5957245" w="6264789">
                <a:moveTo>
                  <a:pt x="6264789" y="0"/>
                </a:moveTo>
                <a:lnTo>
                  <a:pt x="0" y="0"/>
                </a:lnTo>
                <a:lnTo>
                  <a:pt x="0" y="5957245"/>
                </a:lnTo>
                <a:lnTo>
                  <a:pt x="6264789" y="5957245"/>
                </a:lnTo>
                <a:lnTo>
                  <a:pt x="626478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5"/>
          <p:cNvSpPr/>
          <p:nvPr/>
        </p:nvSpPr>
        <p:spPr>
          <a:xfrm>
            <a:off x="12571279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0" y="0"/>
                </a:moveTo>
                <a:lnTo>
                  <a:pt x="6284919" y="0"/>
                </a:lnTo>
                <a:lnTo>
                  <a:pt x="6284919" y="3873081"/>
                </a:lnTo>
                <a:lnTo>
                  <a:pt x="0" y="387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5"/>
          <p:cNvSpPr/>
          <p:nvPr/>
        </p:nvSpPr>
        <p:spPr>
          <a:xfrm flipH="1">
            <a:off x="-568198" y="6707406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6284919" y="0"/>
                </a:moveTo>
                <a:lnTo>
                  <a:pt x="0" y="0"/>
                </a:lnTo>
                <a:lnTo>
                  <a:pt x="0" y="3873081"/>
                </a:lnTo>
                <a:lnTo>
                  <a:pt x="6284919" y="3873081"/>
                </a:lnTo>
                <a:lnTo>
                  <a:pt x="628491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4" name="Google Shape;374;p15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375" name="Google Shape;375;p15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6" name="Google Shape;376;p15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77" name="Google Shape;377;p15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378" name="Google Shape;378;p15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9" name="Google Shape;379;p15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80" name="Google Shape;380;p15"/>
          <p:cNvSpPr/>
          <p:nvPr/>
        </p:nvSpPr>
        <p:spPr>
          <a:xfrm>
            <a:off x="6776457" y="494766"/>
            <a:ext cx="4735087" cy="1587131"/>
          </a:xfrm>
          <a:custGeom>
            <a:rect b="b" l="l" r="r" t="t"/>
            <a:pathLst>
              <a:path extrusionOk="0" h="1587131" w="4735087">
                <a:moveTo>
                  <a:pt x="0" y="0"/>
                </a:moveTo>
                <a:lnTo>
                  <a:pt x="4735086" y="0"/>
                </a:lnTo>
                <a:lnTo>
                  <a:pt x="4735086" y="1587130"/>
                </a:lnTo>
                <a:lnTo>
                  <a:pt x="0" y="158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5"/>
          <p:cNvSpPr/>
          <p:nvPr/>
        </p:nvSpPr>
        <p:spPr>
          <a:xfrm>
            <a:off x="4915760" y="5387829"/>
            <a:ext cx="8478232" cy="6114925"/>
          </a:xfrm>
          <a:custGeom>
            <a:rect b="b" l="l" r="r" t="t"/>
            <a:pathLst>
              <a:path extrusionOk="0" h="6114925" w="8478232">
                <a:moveTo>
                  <a:pt x="0" y="0"/>
                </a:moveTo>
                <a:lnTo>
                  <a:pt x="8478233" y="0"/>
                </a:lnTo>
                <a:lnTo>
                  <a:pt x="8478233" y="6114925"/>
                </a:lnTo>
                <a:lnTo>
                  <a:pt x="0" y="611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225663" y="-517437"/>
            <a:ext cx="8673014" cy="2797047"/>
          </a:xfrm>
          <a:custGeom>
            <a:rect b="b" l="l" r="r" t="t"/>
            <a:pathLst>
              <a:path extrusionOk="0" h="2797047" w="8673014">
                <a:moveTo>
                  <a:pt x="0" y="0"/>
                </a:moveTo>
                <a:lnTo>
                  <a:pt x="8673014" y="0"/>
                </a:lnTo>
                <a:lnTo>
                  <a:pt x="8673014" y="2797047"/>
                </a:lnTo>
                <a:lnTo>
                  <a:pt x="0" y="279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5241515" y="1689900"/>
            <a:ext cx="6000063" cy="6724209"/>
          </a:xfrm>
          <a:custGeom>
            <a:rect b="b" l="l" r="r" t="t"/>
            <a:pathLst>
              <a:path extrusionOk="0" h="6724209" w="6000063">
                <a:moveTo>
                  <a:pt x="0" y="0"/>
                </a:moveTo>
                <a:lnTo>
                  <a:pt x="6000063" y="0"/>
                </a:lnTo>
                <a:lnTo>
                  <a:pt x="6000063" y="6724209"/>
                </a:lnTo>
                <a:lnTo>
                  <a:pt x="0" y="6724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-57108" y="8057502"/>
            <a:ext cx="18345227" cy="2202073"/>
            <a:chOff x="0" y="-38100"/>
            <a:chExt cx="4831633" cy="579966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4831633" cy="541866"/>
            </a:xfrm>
            <a:custGeom>
              <a:rect b="b" l="l" r="r" t="t"/>
              <a:pathLst>
                <a:path extrusionOk="0" h="541866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541866"/>
                  </a:lnTo>
                  <a:lnTo>
                    <a:pt x="0" y="541866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0" y="-38100"/>
              <a:ext cx="4831500" cy="5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3"/>
          <p:cNvSpPr/>
          <p:nvPr/>
        </p:nvSpPr>
        <p:spPr>
          <a:xfrm>
            <a:off x="-847663" y="2594859"/>
            <a:ext cx="5192561" cy="5819250"/>
          </a:xfrm>
          <a:custGeom>
            <a:rect b="b" l="l" r="r" t="t"/>
            <a:pathLst>
              <a:path extrusionOk="0" h="5819250" w="5192561">
                <a:moveTo>
                  <a:pt x="0" y="0"/>
                </a:moveTo>
                <a:lnTo>
                  <a:pt x="5192562" y="0"/>
                </a:lnTo>
                <a:lnTo>
                  <a:pt x="5192562" y="5819250"/>
                </a:lnTo>
                <a:lnTo>
                  <a:pt x="0" y="58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" name="Google Shape;22;p3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" name="Google Shape;24;p3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" name="Google Shape;25;p3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26" name="Google Shape;26;p3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" name="Google Shape;27;p3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8" name="Google Shape;28;p3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" name="Google Shape;30;p3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1" name="Google Shape;31;p3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32" name="Google Shape;32;p3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" name="Google Shape;33;p3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4" name="Google Shape;34;p3"/>
          <p:cNvGrpSpPr/>
          <p:nvPr/>
        </p:nvGrpSpPr>
        <p:grpSpPr>
          <a:xfrm>
            <a:off x="0" y="2134948"/>
            <a:ext cx="10360981" cy="775707"/>
            <a:chOff x="0" y="-38100"/>
            <a:chExt cx="2728800" cy="2043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2728667" cy="166057"/>
            </a:xfrm>
            <a:custGeom>
              <a:rect b="b" l="l" r="r" t="t"/>
              <a:pathLst>
                <a:path extrusionOk="0" h="166057" w="2728667">
                  <a:moveTo>
                    <a:pt x="0" y="0"/>
                  </a:moveTo>
                  <a:lnTo>
                    <a:pt x="2728667" y="0"/>
                  </a:lnTo>
                  <a:lnTo>
                    <a:pt x="2728667" y="166057"/>
                  </a:lnTo>
                  <a:lnTo>
                    <a:pt x="0" y="166057"/>
                  </a:lnTo>
                  <a:close/>
                </a:path>
              </a:pathLst>
            </a:custGeom>
            <a:solidFill>
              <a:srgbClr val="4D3821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0" y="-38100"/>
              <a:ext cx="2728800" cy="2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8840235" y="686376"/>
            <a:ext cx="8731260" cy="8731260"/>
            <a:chOff x="0" y="0"/>
            <a:chExt cx="812800" cy="8128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16337468" y="3906216"/>
            <a:ext cx="3833308" cy="4295948"/>
          </a:xfrm>
          <a:custGeom>
            <a:rect b="b" l="l" r="r" t="t"/>
            <a:pathLst>
              <a:path extrusionOk="0" h="4295948" w="3833308">
                <a:moveTo>
                  <a:pt x="0" y="0"/>
                </a:moveTo>
                <a:lnTo>
                  <a:pt x="3833308" y="0"/>
                </a:lnTo>
                <a:lnTo>
                  <a:pt x="3833308" y="4295948"/>
                </a:lnTo>
                <a:lnTo>
                  <a:pt x="0" y="4295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1" name="Google Shape;4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275" y="2733540"/>
            <a:ext cx="7649950" cy="5823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" name="Google Shape;45;p4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6" name="Google Shape;46;p4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47" name="Google Shape;47;p4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9" name="Google Shape;49;p4"/>
          <p:cNvSpPr/>
          <p:nvPr/>
        </p:nvSpPr>
        <p:spPr>
          <a:xfrm>
            <a:off x="12397967" y="5614602"/>
            <a:ext cx="4491851" cy="5033970"/>
          </a:xfrm>
          <a:custGeom>
            <a:rect b="b" l="l" r="r" t="t"/>
            <a:pathLst>
              <a:path extrusionOk="0" h="5033970" w="4491851">
                <a:moveTo>
                  <a:pt x="0" y="0"/>
                </a:moveTo>
                <a:lnTo>
                  <a:pt x="4491850" y="0"/>
                </a:lnTo>
                <a:lnTo>
                  <a:pt x="4491850" y="5033970"/>
                </a:lnTo>
                <a:lnTo>
                  <a:pt x="0" y="5033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4"/>
          <p:cNvSpPr/>
          <p:nvPr/>
        </p:nvSpPr>
        <p:spPr>
          <a:xfrm flipH="1">
            <a:off x="1398183" y="5614602"/>
            <a:ext cx="4491851" cy="5033970"/>
          </a:xfrm>
          <a:custGeom>
            <a:rect b="b" l="l" r="r" t="t"/>
            <a:pathLst>
              <a:path extrusionOk="0" h="5033970" w="4491851">
                <a:moveTo>
                  <a:pt x="4491850" y="0"/>
                </a:moveTo>
                <a:lnTo>
                  <a:pt x="0" y="0"/>
                </a:lnTo>
                <a:lnTo>
                  <a:pt x="0" y="5033970"/>
                </a:lnTo>
                <a:lnTo>
                  <a:pt x="4491850" y="5033970"/>
                </a:lnTo>
                <a:lnTo>
                  <a:pt x="44918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" name="Google Shape;51;p4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" name="Google Shape;53;p4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4" name="Google Shape;54;p4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55" name="Google Shape;55;p4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" name="Google Shape;56;p4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7" name="Google Shape;57;p4"/>
          <p:cNvSpPr/>
          <p:nvPr/>
        </p:nvSpPr>
        <p:spPr>
          <a:xfrm>
            <a:off x="4462777" y="4904236"/>
            <a:ext cx="9362446" cy="5769607"/>
          </a:xfrm>
          <a:custGeom>
            <a:rect b="b" l="l" r="r" t="t"/>
            <a:pathLst>
              <a:path extrusionOk="0" h="5769607" w="9362446">
                <a:moveTo>
                  <a:pt x="0" y="0"/>
                </a:moveTo>
                <a:lnTo>
                  <a:pt x="9362446" y="0"/>
                </a:lnTo>
                <a:lnTo>
                  <a:pt x="9362446" y="5769607"/>
                </a:lnTo>
                <a:lnTo>
                  <a:pt x="0" y="5769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4"/>
          <p:cNvSpPr txBox="1"/>
          <p:nvPr/>
        </p:nvSpPr>
        <p:spPr>
          <a:xfrm>
            <a:off x="6877571" y="914400"/>
            <a:ext cx="4533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CONTENTS</a:t>
            </a:r>
            <a:endParaRPr b="1"/>
          </a:p>
        </p:txBody>
      </p:sp>
      <p:grpSp>
        <p:nvGrpSpPr>
          <p:cNvPr id="59" name="Google Shape;59;p4"/>
          <p:cNvGrpSpPr/>
          <p:nvPr/>
        </p:nvGrpSpPr>
        <p:grpSpPr>
          <a:xfrm>
            <a:off x="920065" y="2388353"/>
            <a:ext cx="5339960" cy="1541162"/>
            <a:chOff x="0" y="-38100"/>
            <a:chExt cx="1406400" cy="405900"/>
          </a:xfrm>
        </p:grpSpPr>
        <p:sp>
          <p:nvSpPr>
            <p:cNvPr id="60" name="Google Shape;60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1" name="Google Shape;61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920065" y="2533015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4"/>
          <p:cNvSpPr txBox="1"/>
          <p:nvPr/>
        </p:nvSpPr>
        <p:spPr>
          <a:xfrm>
            <a:off x="1639983" y="2843709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/>
          </a:p>
        </p:txBody>
      </p:sp>
      <p:grpSp>
        <p:nvGrpSpPr>
          <p:cNvPr id="64" name="Google Shape;64;p4"/>
          <p:cNvGrpSpPr/>
          <p:nvPr/>
        </p:nvGrpSpPr>
        <p:grpSpPr>
          <a:xfrm>
            <a:off x="6474275" y="2388353"/>
            <a:ext cx="5339960" cy="1541162"/>
            <a:chOff x="0" y="-38100"/>
            <a:chExt cx="1406400" cy="405900"/>
          </a:xfrm>
        </p:grpSpPr>
        <p:sp>
          <p:nvSpPr>
            <p:cNvPr id="65" name="Google Shape;65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6" name="Google Shape;66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6474275" y="2533015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4" y="0"/>
                </a:lnTo>
                <a:lnTo>
                  <a:pt x="558434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" name="Google Shape;68;p4"/>
          <p:cNvSpPr txBox="1"/>
          <p:nvPr/>
        </p:nvSpPr>
        <p:spPr>
          <a:xfrm>
            <a:off x="7194193" y="2843709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/>
          </a:p>
        </p:txBody>
      </p:sp>
      <p:grpSp>
        <p:nvGrpSpPr>
          <p:cNvPr id="69" name="Google Shape;69;p4"/>
          <p:cNvGrpSpPr/>
          <p:nvPr/>
        </p:nvGrpSpPr>
        <p:grpSpPr>
          <a:xfrm>
            <a:off x="12028484" y="2388353"/>
            <a:ext cx="5339960" cy="1541162"/>
            <a:chOff x="0" y="-38100"/>
            <a:chExt cx="1406400" cy="405900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1" name="Google Shape;71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4"/>
          <p:cNvSpPr/>
          <p:nvPr/>
        </p:nvSpPr>
        <p:spPr>
          <a:xfrm>
            <a:off x="12028484" y="2533015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4"/>
          <p:cNvSpPr txBox="1"/>
          <p:nvPr/>
        </p:nvSpPr>
        <p:spPr>
          <a:xfrm>
            <a:off x="12748402" y="2843709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/>
          </a:p>
        </p:txBody>
      </p:sp>
      <p:grpSp>
        <p:nvGrpSpPr>
          <p:cNvPr id="74" name="Google Shape;74;p4"/>
          <p:cNvGrpSpPr/>
          <p:nvPr/>
        </p:nvGrpSpPr>
        <p:grpSpPr>
          <a:xfrm>
            <a:off x="920065" y="4847709"/>
            <a:ext cx="5339960" cy="1541162"/>
            <a:chOff x="0" y="-38100"/>
            <a:chExt cx="1406400" cy="405900"/>
          </a:xfrm>
        </p:grpSpPr>
        <p:sp>
          <p:nvSpPr>
            <p:cNvPr id="75" name="Google Shape;75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6" name="Google Shape;76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4"/>
          <p:cNvSpPr/>
          <p:nvPr/>
        </p:nvSpPr>
        <p:spPr>
          <a:xfrm>
            <a:off x="920065" y="4992371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4"/>
          <p:cNvSpPr txBox="1"/>
          <p:nvPr/>
        </p:nvSpPr>
        <p:spPr>
          <a:xfrm>
            <a:off x="1639983" y="5303065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/>
          </a:p>
        </p:txBody>
      </p:sp>
      <p:grpSp>
        <p:nvGrpSpPr>
          <p:cNvPr id="79" name="Google Shape;79;p4"/>
          <p:cNvGrpSpPr/>
          <p:nvPr/>
        </p:nvGrpSpPr>
        <p:grpSpPr>
          <a:xfrm>
            <a:off x="12028484" y="4847709"/>
            <a:ext cx="5339960" cy="1541162"/>
            <a:chOff x="0" y="-38100"/>
            <a:chExt cx="1406400" cy="405900"/>
          </a:xfrm>
        </p:grpSpPr>
        <p:sp>
          <p:nvSpPr>
            <p:cNvPr id="80" name="Google Shape;80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1" name="Google Shape;81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4"/>
          <p:cNvSpPr/>
          <p:nvPr/>
        </p:nvSpPr>
        <p:spPr>
          <a:xfrm>
            <a:off x="12028484" y="4992371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4"/>
          <p:cNvSpPr txBox="1"/>
          <p:nvPr/>
        </p:nvSpPr>
        <p:spPr>
          <a:xfrm>
            <a:off x="12748402" y="5303065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05</a:t>
            </a:r>
            <a:endParaRPr b="1"/>
          </a:p>
        </p:txBody>
      </p:sp>
      <p:grpSp>
        <p:nvGrpSpPr>
          <p:cNvPr id="84" name="Google Shape;84;p4"/>
          <p:cNvGrpSpPr/>
          <p:nvPr/>
        </p:nvGrpSpPr>
        <p:grpSpPr>
          <a:xfrm>
            <a:off x="920065" y="7307066"/>
            <a:ext cx="5339960" cy="1541162"/>
            <a:chOff x="0" y="-38100"/>
            <a:chExt cx="1406400" cy="405900"/>
          </a:xfrm>
        </p:grpSpPr>
        <p:sp>
          <p:nvSpPr>
            <p:cNvPr id="85" name="Google Shape;85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4"/>
          <p:cNvSpPr/>
          <p:nvPr/>
        </p:nvSpPr>
        <p:spPr>
          <a:xfrm>
            <a:off x="920065" y="7451728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4"/>
          <p:cNvSpPr txBox="1"/>
          <p:nvPr/>
        </p:nvSpPr>
        <p:spPr>
          <a:xfrm>
            <a:off x="1639983" y="7762421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06</a:t>
            </a:r>
            <a:endParaRPr b="1"/>
          </a:p>
        </p:txBody>
      </p:sp>
      <p:grpSp>
        <p:nvGrpSpPr>
          <p:cNvPr id="89" name="Google Shape;89;p4"/>
          <p:cNvGrpSpPr/>
          <p:nvPr/>
        </p:nvGrpSpPr>
        <p:grpSpPr>
          <a:xfrm>
            <a:off x="12028484" y="7307066"/>
            <a:ext cx="5339960" cy="1541162"/>
            <a:chOff x="0" y="-38100"/>
            <a:chExt cx="1406400" cy="405900"/>
          </a:xfrm>
        </p:grpSpPr>
        <p:sp>
          <p:nvSpPr>
            <p:cNvPr id="90" name="Google Shape;90;p4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4"/>
            <p:cNvSpPr txBox="1"/>
            <p:nvPr/>
          </p:nvSpPr>
          <p:spPr>
            <a:xfrm>
              <a:off x="0" y="-38100"/>
              <a:ext cx="14064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"/>
          <p:cNvSpPr/>
          <p:nvPr/>
        </p:nvSpPr>
        <p:spPr>
          <a:xfrm>
            <a:off x="12028484" y="7451728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4"/>
          <p:cNvSpPr txBox="1"/>
          <p:nvPr/>
        </p:nvSpPr>
        <p:spPr>
          <a:xfrm>
            <a:off x="12748402" y="7762421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07</a:t>
            </a:r>
            <a:endParaRPr b="1"/>
          </a:p>
        </p:txBody>
      </p:sp>
      <p:sp>
        <p:nvSpPr>
          <p:cNvPr id="94" name="Google Shape;94;p4"/>
          <p:cNvSpPr/>
          <p:nvPr/>
        </p:nvSpPr>
        <p:spPr>
          <a:xfrm>
            <a:off x="2405214" y="624506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0" y="0"/>
                </a:moveTo>
                <a:lnTo>
                  <a:pt x="3715614" y="0"/>
                </a:lnTo>
                <a:lnTo>
                  <a:pt x="3715614" y="1198286"/>
                </a:lnTo>
                <a:lnTo>
                  <a:pt x="0" y="1198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4"/>
          <p:cNvSpPr/>
          <p:nvPr/>
        </p:nvSpPr>
        <p:spPr>
          <a:xfrm flipH="1">
            <a:off x="12315184" y="624506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3715614" y="0"/>
                </a:moveTo>
                <a:lnTo>
                  <a:pt x="0" y="0"/>
                </a:lnTo>
                <a:lnTo>
                  <a:pt x="0" y="1198286"/>
                </a:lnTo>
                <a:lnTo>
                  <a:pt x="3715614" y="1198286"/>
                </a:lnTo>
                <a:lnTo>
                  <a:pt x="371561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683475" y="6947539"/>
            <a:ext cx="5572879" cy="1797254"/>
          </a:xfrm>
          <a:custGeom>
            <a:rect b="b" l="l" r="r" t="t"/>
            <a:pathLst>
              <a:path extrusionOk="0" h="1797254" w="5572879">
                <a:moveTo>
                  <a:pt x="5572879" y="0"/>
                </a:moveTo>
                <a:lnTo>
                  <a:pt x="0" y="0"/>
                </a:lnTo>
                <a:lnTo>
                  <a:pt x="0" y="1797254"/>
                </a:lnTo>
                <a:lnTo>
                  <a:pt x="5572879" y="1797254"/>
                </a:lnTo>
                <a:lnTo>
                  <a:pt x="557287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5"/>
          <p:cNvSpPr/>
          <p:nvPr/>
        </p:nvSpPr>
        <p:spPr>
          <a:xfrm>
            <a:off x="12044788" y="6947539"/>
            <a:ext cx="5572879" cy="1797254"/>
          </a:xfrm>
          <a:custGeom>
            <a:rect b="b" l="l" r="r" t="t"/>
            <a:pathLst>
              <a:path extrusionOk="0" h="1797254" w="5572879">
                <a:moveTo>
                  <a:pt x="0" y="0"/>
                </a:moveTo>
                <a:lnTo>
                  <a:pt x="5572880" y="0"/>
                </a:lnTo>
                <a:lnTo>
                  <a:pt x="5572880" y="1797254"/>
                </a:lnTo>
                <a:lnTo>
                  <a:pt x="0" y="179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5"/>
          <p:cNvSpPr/>
          <p:nvPr/>
        </p:nvSpPr>
        <p:spPr>
          <a:xfrm>
            <a:off x="5697634" y="1673765"/>
            <a:ext cx="6892732" cy="6554361"/>
          </a:xfrm>
          <a:custGeom>
            <a:rect b="b" l="l" r="r" t="t"/>
            <a:pathLst>
              <a:path extrusionOk="0" h="6554361" w="6892732">
                <a:moveTo>
                  <a:pt x="0" y="0"/>
                </a:moveTo>
                <a:lnTo>
                  <a:pt x="6892732" y="0"/>
                </a:lnTo>
                <a:lnTo>
                  <a:pt x="6892732" y="6554361"/>
                </a:lnTo>
                <a:lnTo>
                  <a:pt x="0" y="6554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5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101" name="Google Shape;101;p5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5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3" name="Google Shape;103;p5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104" name="Google Shape;104;p5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" name="Google Shape;105;p5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6" name="Google Shape;106;p5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107" name="Google Shape;107;p5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5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9" name="Google Shape;109;p5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110" name="Google Shape;110;p5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1" name="Google Shape;111;p5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12" name="Google Shape;112;p5"/>
          <p:cNvGrpSpPr/>
          <p:nvPr/>
        </p:nvGrpSpPr>
        <p:grpSpPr>
          <a:xfrm>
            <a:off x="10491324" y="884038"/>
            <a:ext cx="5621310" cy="2022988"/>
            <a:chOff x="0" y="-38100"/>
            <a:chExt cx="1480500" cy="532800"/>
          </a:xfrm>
        </p:grpSpPr>
        <p:sp>
          <p:nvSpPr>
            <p:cNvPr id="113" name="Google Shape;113;p5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5"/>
            <p:cNvSpPr txBox="1"/>
            <p:nvPr/>
          </p:nvSpPr>
          <p:spPr>
            <a:xfrm>
              <a:off x="0" y="-38100"/>
              <a:ext cx="14805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5"/>
          <p:cNvSpPr/>
          <p:nvPr/>
        </p:nvSpPr>
        <p:spPr>
          <a:xfrm>
            <a:off x="10491324" y="1028700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4" y="0"/>
                </a:lnTo>
                <a:lnTo>
                  <a:pt x="751234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5"/>
          <p:cNvSpPr txBox="1"/>
          <p:nvPr/>
        </p:nvSpPr>
        <p:spPr>
          <a:xfrm>
            <a:off x="11582976" y="1177599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04</a:t>
            </a:r>
            <a:endParaRPr b="1"/>
          </a:p>
        </p:txBody>
      </p:sp>
      <p:grpSp>
        <p:nvGrpSpPr>
          <p:cNvPr id="117" name="Google Shape;117;p5"/>
          <p:cNvGrpSpPr/>
          <p:nvPr/>
        </p:nvGrpSpPr>
        <p:grpSpPr>
          <a:xfrm>
            <a:off x="11792655" y="3498253"/>
            <a:ext cx="5621310" cy="2022988"/>
            <a:chOff x="0" y="-38100"/>
            <a:chExt cx="1480500" cy="532800"/>
          </a:xfrm>
        </p:grpSpPr>
        <p:sp>
          <p:nvSpPr>
            <p:cNvPr id="118" name="Google Shape;118;p5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9" name="Google Shape;119;p5"/>
            <p:cNvSpPr txBox="1"/>
            <p:nvPr/>
          </p:nvSpPr>
          <p:spPr>
            <a:xfrm>
              <a:off x="0" y="-38100"/>
              <a:ext cx="14805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11792655" y="3642915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4" y="0"/>
                </a:lnTo>
                <a:lnTo>
                  <a:pt x="751234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2884307" y="3791814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05</a:t>
            </a:r>
            <a:endParaRPr b="1"/>
          </a:p>
        </p:txBody>
      </p:sp>
      <p:grpSp>
        <p:nvGrpSpPr>
          <p:cNvPr id="122" name="Google Shape;122;p5"/>
          <p:cNvGrpSpPr/>
          <p:nvPr/>
        </p:nvGrpSpPr>
        <p:grpSpPr>
          <a:xfrm>
            <a:off x="10491324" y="6112468"/>
            <a:ext cx="5621310" cy="2022988"/>
            <a:chOff x="0" y="-38100"/>
            <a:chExt cx="1480500" cy="532800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p5"/>
            <p:cNvSpPr txBox="1"/>
            <p:nvPr/>
          </p:nvSpPr>
          <p:spPr>
            <a:xfrm>
              <a:off x="0" y="-38100"/>
              <a:ext cx="14805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5"/>
          <p:cNvSpPr/>
          <p:nvPr/>
        </p:nvSpPr>
        <p:spPr>
          <a:xfrm>
            <a:off x="10491324" y="6257130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4" y="0"/>
                </a:lnTo>
                <a:lnTo>
                  <a:pt x="751234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5"/>
          <p:cNvSpPr txBox="1"/>
          <p:nvPr/>
        </p:nvSpPr>
        <p:spPr>
          <a:xfrm>
            <a:off x="11582976" y="6406029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06</a:t>
            </a:r>
            <a:endParaRPr b="1"/>
          </a:p>
        </p:txBody>
      </p:sp>
      <p:grpSp>
        <p:nvGrpSpPr>
          <p:cNvPr id="127" name="Google Shape;127;p5"/>
          <p:cNvGrpSpPr/>
          <p:nvPr/>
        </p:nvGrpSpPr>
        <p:grpSpPr>
          <a:xfrm>
            <a:off x="2887116" y="884038"/>
            <a:ext cx="5621310" cy="2022988"/>
            <a:chOff x="0" y="-38100"/>
            <a:chExt cx="1480500" cy="532800"/>
          </a:xfrm>
        </p:grpSpPr>
        <p:sp>
          <p:nvSpPr>
            <p:cNvPr id="128" name="Google Shape;128;p5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9" name="Google Shape;129;p5"/>
            <p:cNvSpPr txBox="1"/>
            <p:nvPr/>
          </p:nvSpPr>
          <p:spPr>
            <a:xfrm>
              <a:off x="0" y="-38100"/>
              <a:ext cx="14805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5"/>
          <p:cNvSpPr/>
          <p:nvPr/>
        </p:nvSpPr>
        <p:spPr>
          <a:xfrm>
            <a:off x="2887116" y="1034905"/>
            <a:ext cx="748751" cy="1871878"/>
          </a:xfrm>
          <a:custGeom>
            <a:rect b="b" l="l" r="r" t="t"/>
            <a:pathLst>
              <a:path extrusionOk="0" h="1871878" w="748751">
                <a:moveTo>
                  <a:pt x="0" y="0"/>
                </a:moveTo>
                <a:lnTo>
                  <a:pt x="748752" y="0"/>
                </a:lnTo>
                <a:lnTo>
                  <a:pt x="748752" y="1871878"/>
                </a:lnTo>
                <a:lnTo>
                  <a:pt x="0" y="187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5"/>
          <p:cNvSpPr txBox="1"/>
          <p:nvPr/>
        </p:nvSpPr>
        <p:spPr>
          <a:xfrm>
            <a:off x="3978768" y="1177599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grpSp>
        <p:nvGrpSpPr>
          <p:cNvPr id="132" name="Google Shape;132;p5"/>
          <p:cNvGrpSpPr/>
          <p:nvPr/>
        </p:nvGrpSpPr>
        <p:grpSpPr>
          <a:xfrm>
            <a:off x="683475" y="3498253"/>
            <a:ext cx="5621310" cy="2022988"/>
            <a:chOff x="0" y="-38100"/>
            <a:chExt cx="1480500" cy="532800"/>
          </a:xfrm>
        </p:grpSpPr>
        <p:sp>
          <p:nvSpPr>
            <p:cNvPr id="133" name="Google Shape;133;p5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4" name="Google Shape;134;p5"/>
            <p:cNvSpPr txBox="1"/>
            <p:nvPr/>
          </p:nvSpPr>
          <p:spPr>
            <a:xfrm>
              <a:off x="0" y="-38100"/>
              <a:ext cx="14805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5"/>
          <p:cNvSpPr/>
          <p:nvPr/>
        </p:nvSpPr>
        <p:spPr>
          <a:xfrm>
            <a:off x="683475" y="3642915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3" y="0"/>
                </a:lnTo>
                <a:lnTo>
                  <a:pt x="751233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 txBox="1"/>
          <p:nvPr/>
        </p:nvSpPr>
        <p:spPr>
          <a:xfrm>
            <a:off x="1775126" y="3791814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  <p:grpSp>
        <p:nvGrpSpPr>
          <p:cNvPr id="137" name="Google Shape;137;p5"/>
          <p:cNvGrpSpPr/>
          <p:nvPr/>
        </p:nvGrpSpPr>
        <p:grpSpPr>
          <a:xfrm>
            <a:off x="2132611" y="6205381"/>
            <a:ext cx="5621310" cy="2022988"/>
            <a:chOff x="0" y="-38100"/>
            <a:chExt cx="1480500" cy="532800"/>
          </a:xfrm>
        </p:grpSpPr>
        <p:sp>
          <p:nvSpPr>
            <p:cNvPr id="138" name="Google Shape;138;p5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9" name="Google Shape;139;p5"/>
            <p:cNvSpPr txBox="1"/>
            <p:nvPr/>
          </p:nvSpPr>
          <p:spPr>
            <a:xfrm>
              <a:off x="0" y="-38100"/>
              <a:ext cx="14805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5"/>
          <p:cNvSpPr/>
          <p:nvPr/>
        </p:nvSpPr>
        <p:spPr>
          <a:xfrm>
            <a:off x="2132611" y="6350043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3" y="0"/>
                </a:lnTo>
                <a:lnTo>
                  <a:pt x="751233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5"/>
          <p:cNvSpPr txBox="1"/>
          <p:nvPr/>
        </p:nvSpPr>
        <p:spPr>
          <a:xfrm>
            <a:off x="3224262" y="6498942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03</a:t>
            </a:r>
            <a:endParaRPr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4" name="Google Shape;144;p6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145" name="Google Shape;145;p6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6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7" name="Google Shape;147;p6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148" name="Google Shape;148;p6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6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50" name="Google Shape;150;p6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151" name="Google Shape;151;p6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6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53" name="Google Shape;153;p6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154" name="Google Shape;154;p6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6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56" name="Google Shape;156;p6"/>
          <p:cNvGrpSpPr/>
          <p:nvPr/>
        </p:nvGrpSpPr>
        <p:grpSpPr>
          <a:xfrm>
            <a:off x="2088194" y="6035616"/>
            <a:ext cx="3837527" cy="4593869"/>
            <a:chOff x="0" y="-38100"/>
            <a:chExt cx="1010700" cy="1209900"/>
          </a:xfrm>
        </p:grpSpPr>
        <p:sp>
          <p:nvSpPr>
            <p:cNvPr id="157" name="Google Shape;157;p6"/>
            <p:cNvSpPr/>
            <p:nvPr/>
          </p:nvSpPr>
          <p:spPr>
            <a:xfrm>
              <a:off x="0" y="0"/>
              <a:ext cx="1010683" cy="1171696"/>
            </a:xfrm>
            <a:custGeom>
              <a:rect b="b" l="l" r="r" t="t"/>
              <a:pathLst>
                <a:path extrusionOk="0" h="1171696" w="1010683">
                  <a:moveTo>
                    <a:pt x="0" y="0"/>
                  </a:moveTo>
                  <a:lnTo>
                    <a:pt x="1010683" y="0"/>
                  </a:lnTo>
                  <a:lnTo>
                    <a:pt x="1010683" y="1171696"/>
                  </a:lnTo>
                  <a:lnTo>
                    <a:pt x="0" y="1171696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8" name="Google Shape;158;p6"/>
            <p:cNvSpPr txBox="1"/>
            <p:nvPr/>
          </p:nvSpPr>
          <p:spPr>
            <a:xfrm>
              <a:off x="0" y="-38100"/>
              <a:ext cx="1010700" cy="12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1918406" y="2585669"/>
            <a:ext cx="4176979" cy="4176979"/>
            <a:chOff x="0" y="0"/>
            <a:chExt cx="812800" cy="812800"/>
          </a:xfrm>
        </p:grpSpPr>
        <p:sp>
          <p:nvSpPr>
            <p:cNvPr id="160" name="Google Shape;16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948677" y="637188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0" y="0"/>
                </a:moveTo>
                <a:lnTo>
                  <a:pt x="3715614" y="0"/>
                </a:lnTo>
                <a:lnTo>
                  <a:pt x="3715614" y="1198286"/>
                </a:lnTo>
                <a:lnTo>
                  <a:pt x="0" y="1198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6"/>
          <p:cNvSpPr/>
          <p:nvPr/>
        </p:nvSpPr>
        <p:spPr>
          <a:xfrm flipH="1">
            <a:off x="13623709" y="662552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3715614" y="0"/>
                </a:moveTo>
                <a:lnTo>
                  <a:pt x="0" y="0"/>
                </a:lnTo>
                <a:lnTo>
                  <a:pt x="0" y="1198285"/>
                </a:lnTo>
                <a:lnTo>
                  <a:pt x="3715614" y="1198285"/>
                </a:lnTo>
                <a:lnTo>
                  <a:pt x="371561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4" name="Google Shape;164;p6"/>
          <p:cNvGrpSpPr/>
          <p:nvPr/>
        </p:nvGrpSpPr>
        <p:grpSpPr>
          <a:xfrm>
            <a:off x="6907271" y="6035616"/>
            <a:ext cx="3837527" cy="4593869"/>
            <a:chOff x="0" y="-38100"/>
            <a:chExt cx="1010700" cy="1209900"/>
          </a:xfrm>
        </p:grpSpPr>
        <p:sp>
          <p:nvSpPr>
            <p:cNvPr id="165" name="Google Shape;165;p6"/>
            <p:cNvSpPr/>
            <p:nvPr/>
          </p:nvSpPr>
          <p:spPr>
            <a:xfrm>
              <a:off x="0" y="0"/>
              <a:ext cx="1010683" cy="1171696"/>
            </a:xfrm>
            <a:custGeom>
              <a:rect b="b" l="l" r="r" t="t"/>
              <a:pathLst>
                <a:path extrusionOk="0" h="1171696" w="1010683">
                  <a:moveTo>
                    <a:pt x="0" y="0"/>
                  </a:moveTo>
                  <a:lnTo>
                    <a:pt x="1010683" y="0"/>
                  </a:lnTo>
                  <a:lnTo>
                    <a:pt x="1010683" y="1171696"/>
                  </a:lnTo>
                  <a:lnTo>
                    <a:pt x="0" y="1171696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 txBox="1"/>
            <p:nvPr/>
          </p:nvSpPr>
          <p:spPr>
            <a:xfrm>
              <a:off x="0" y="-38100"/>
              <a:ext cx="1010700" cy="12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6737483" y="2585669"/>
            <a:ext cx="4176979" cy="4176979"/>
            <a:chOff x="0" y="0"/>
            <a:chExt cx="812800" cy="812800"/>
          </a:xfrm>
        </p:grpSpPr>
        <p:sp>
          <p:nvSpPr>
            <p:cNvPr id="168" name="Google Shape;168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>
            <a:off x="11722458" y="6035616"/>
            <a:ext cx="3837527" cy="4593869"/>
            <a:chOff x="0" y="-38100"/>
            <a:chExt cx="1010700" cy="1209900"/>
          </a:xfrm>
        </p:grpSpPr>
        <p:sp>
          <p:nvSpPr>
            <p:cNvPr id="171" name="Google Shape;171;p6"/>
            <p:cNvSpPr/>
            <p:nvPr/>
          </p:nvSpPr>
          <p:spPr>
            <a:xfrm>
              <a:off x="0" y="0"/>
              <a:ext cx="1010683" cy="1171696"/>
            </a:xfrm>
            <a:custGeom>
              <a:rect b="b" l="l" r="r" t="t"/>
              <a:pathLst>
                <a:path extrusionOk="0" h="1171696" w="1010683">
                  <a:moveTo>
                    <a:pt x="0" y="0"/>
                  </a:moveTo>
                  <a:lnTo>
                    <a:pt x="1010683" y="0"/>
                  </a:lnTo>
                  <a:lnTo>
                    <a:pt x="1010683" y="1171696"/>
                  </a:lnTo>
                  <a:lnTo>
                    <a:pt x="0" y="1171696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6"/>
            <p:cNvSpPr txBox="1"/>
            <p:nvPr/>
          </p:nvSpPr>
          <p:spPr>
            <a:xfrm>
              <a:off x="0" y="-38100"/>
              <a:ext cx="1010700" cy="12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6"/>
          <p:cNvGrpSpPr/>
          <p:nvPr/>
        </p:nvGrpSpPr>
        <p:grpSpPr>
          <a:xfrm>
            <a:off x="11552670" y="2585669"/>
            <a:ext cx="4176979" cy="4176979"/>
            <a:chOff x="0" y="0"/>
            <a:chExt cx="812800" cy="812800"/>
          </a:xfrm>
        </p:grpSpPr>
        <p:sp>
          <p:nvSpPr>
            <p:cNvPr id="174" name="Google Shape;17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6"/>
          <p:cNvSpPr txBox="1"/>
          <p:nvPr/>
        </p:nvSpPr>
        <p:spPr>
          <a:xfrm>
            <a:off x="2553081" y="706351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sp>
        <p:nvSpPr>
          <p:cNvPr id="177" name="Google Shape;177;p6"/>
          <p:cNvSpPr txBox="1"/>
          <p:nvPr/>
        </p:nvSpPr>
        <p:spPr>
          <a:xfrm>
            <a:off x="7372159" y="706351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  <p:sp>
        <p:nvSpPr>
          <p:cNvPr id="178" name="Google Shape;178;p6"/>
          <p:cNvSpPr txBox="1"/>
          <p:nvPr/>
        </p:nvSpPr>
        <p:spPr>
          <a:xfrm>
            <a:off x="12187346" y="706351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03</a:t>
            </a:r>
            <a:endParaRPr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181" name="Google Shape;181;p7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7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3" name="Google Shape;183;p7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184" name="Google Shape;184;p7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7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6" name="Google Shape;186;p7"/>
          <p:cNvGrpSpPr/>
          <p:nvPr/>
        </p:nvGrpSpPr>
        <p:grpSpPr>
          <a:xfrm>
            <a:off x="-57108" y="8515335"/>
            <a:ext cx="18345227" cy="1744235"/>
            <a:chOff x="0" y="-38100"/>
            <a:chExt cx="4831633" cy="459384"/>
          </a:xfrm>
        </p:grpSpPr>
        <p:sp>
          <p:nvSpPr>
            <p:cNvPr id="187" name="Google Shape;187;p7"/>
            <p:cNvSpPr/>
            <p:nvPr/>
          </p:nvSpPr>
          <p:spPr>
            <a:xfrm>
              <a:off x="0" y="0"/>
              <a:ext cx="4831633" cy="421284"/>
            </a:xfrm>
            <a:custGeom>
              <a:rect b="b" l="l" r="r" t="t"/>
              <a:pathLst>
                <a:path extrusionOk="0" h="421284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421284"/>
                  </a:lnTo>
                  <a:lnTo>
                    <a:pt x="0" y="421284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188" name="Google Shape;188;p7"/>
            <p:cNvSpPr txBox="1"/>
            <p:nvPr/>
          </p:nvSpPr>
          <p:spPr>
            <a:xfrm>
              <a:off x="0" y="-38100"/>
              <a:ext cx="4831500" cy="4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7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190" name="Google Shape;190;p7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7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2" name="Google Shape;192;p7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193" name="Google Shape;193;p7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7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95" name="Google Shape;195;p7"/>
          <p:cNvSpPr/>
          <p:nvPr/>
        </p:nvSpPr>
        <p:spPr>
          <a:xfrm>
            <a:off x="-2416776" y="2212341"/>
            <a:ext cx="5948570" cy="6666501"/>
          </a:xfrm>
          <a:custGeom>
            <a:rect b="b" l="l" r="r" t="t"/>
            <a:pathLst>
              <a:path extrusionOk="0" h="6666501" w="5948570">
                <a:moveTo>
                  <a:pt x="0" y="0"/>
                </a:moveTo>
                <a:lnTo>
                  <a:pt x="5948570" y="0"/>
                </a:lnTo>
                <a:lnTo>
                  <a:pt x="5948570" y="6666500"/>
                </a:lnTo>
                <a:lnTo>
                  <a:pt x="0" y="666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6" name="Google Shape;196;p7"/>
          <p:cNvGrpSpPr/>
          <p:nvPr/>
        </p:nvGrpSpPr>
        <p:grpSpPr>
          <a:xfrm>
            <a:off x="3798494" y="1565020"/>
            <a:ext cx="13460895" cy="6572548"/>
            <a:chOff x="0" y="-38100"/>
            <a:chExt cx="3545233" cy="1731030"/>
          </a:xfrm>
        </p:grpSpPr>
        <p:sp>
          <p:nvSpPr>
            <p:cNvPr id="197" name="Google Shape;197;p7"/>
            <p:cNvSpPr/>
            <p:nvPr/>
          </p:nvSpPr>
          <p:spPr>
            <a:xfrm>
              <a:off x="0" y="0"/>
              <a:ext cx="3545233" cy="1692930"/>
            </a:xfrm>
            <a:custGeom>
              <a:rect b="b" l="l" r="r" t="t"/>
              <a:pathLst>
                <a:path extrusionOk="0" h="1692930" w="3545233">
                  <a:moveTo>
                    <a:pt x="0" y="0"/>
                  </a:moveTo>
                  <a:lnTo>
                    <a:pt x="3545233" y="0"/>
                  </a:lnTo>
                  <a:lnTo>
                    <a:pt x="3545233" y="1692930"/>
                  </a:lnTo>
                  <a:lnTo>
                    <a:pt x="0" y="1692930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8" name="Google Shape;198;p7"/>
            <p:cNvSpPr txBox="1"/>
            <p:nvPr/>
          </p:nvSpPr>
          <p:spPr>
            <a:xfrm>
              <a:off x="0" y="-38100"/>
              <a:ext cx="3545100" cy="17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74309" y="1249013"/>
            <a:ext cx="4030971" cy="8593156"/>
          </a:xfrm>
          <a:custGeom>
            <a:rect b="b" l="l" r="r" t="t"/>
            <a:pathLst>
              <a:path extrusionOk="0" h="8593156" w="4030971">
                <a:moveTo>
                  <a:pt x="0" y="0"/>
                </a:moveTo>
                <a:lnTo>
                  <a:pt x="4030971" y="0"/>
                </a:lnTo>
                <a:lnTo>
                  <a:pt x="4030971" y="8593156"/>
                </a:lnTo>
                <a:lnTo>
                  <a:pt x="0" y="8593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>
            <a:off x="12903681" y="1028700"/>
            <a:ext cx="5188856" cy="1673406"/>
          </a:xfrm>
          <a:custGeom>
            <a:rect b="b" l="l" r="r" t="t"/>
            <a:pathLst>
              <a:path extrusionOk="0" h="1673406" w="5188856">
                <a:moveTo>
                  <a:pt x="0" y="0"/>
                </a:moveTo>
                <a:lnTo>
                  <a:pt x="5188856" y="0"/>
                </a:lnTo>
                <a:lnTo>
                  <a:pt x="5188856" y="1673406"/>
                </a:lnTo>
                <a:lnTo>
                  <a:pt x="0" y="1673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3" name="Google Shape;203;p8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204" name="Google Shape;204;p8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8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b="6748" l="0" r="0" t="13664"/>
          <a:stretch/>
        </p:blipFill>
        <p:spPr>
          <a:xfrm>
            <a:off x="9670404" y="0"/>
            <a:ext cx="8617596" cy="10287000"/>
          </a:xfrm>
          <a:prstGeom prst="rect">
            <a:avLst/>
          </a:prstGeom>
          <a:noFill/>
          <a:ln cap="flat" cmpd="sng" w="38100">
            <a:solidFill>
              <a:srgbClr val="F4686C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07" name="Google Shape;207;p8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208" name="Google Shape;208;p8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8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0" name="Google Shape;210;p8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8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3" name="Google Shape;213;p8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214" name="Google Shape;214;p8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8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16" name="Google Shape;216;p8"/>
          <p:cNvPicPr preferRelativeResize="0"/>
          <p:nvPr/>
        </p:nvPicPr>
        <p:blipFill rotWithShape="1">
          <a:blip r:embed="rId4">
            <a:alphaModFix/>
          </a:blip>
          <a:srcRect b="6831" l="0" r="0" t="16662"/>
          <a:stretch/>
        </p:blipFill>
        <p:spPr>
          <a:xfrm>
            <a:off x="7351206" y="3721890"/>
            <a:ext cx="3585588" cy="4114800"/>
          </a:xfrm>
          <a:prstGeom prst="rect">
            <a:avLst/>
          </a:prstGeom>
          <a:noFill/>
          <a:ln cap="flat" cmpd="sng" w="38100">
            <a:solidFill>
              <a:srgbClr val="F4696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9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219" name="Google Shape;219;p9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0" name="Google Shape;220;p9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21" name="Google Shape;221;p9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222" name="Google Shape;222;p9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3" name="Google Shape;223;p9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24" name="Google Shape;224;p9"/>
          <p:cNvGrpSpPr/>
          <p:nvPr/>
        </p:nvGrpSpPr>
        <p:grpSpPr>
          <a:xfrm>
            <a:off x="-57108" y="8057502"/>
            <a:ext cx="18345227" cy="2202073"/>
            <a:chOff x="0" y="-38100"/>
            <a:chExt cx="4831633" cy="579966"/>
          </a:xfrm>
        </p:grpSpPr>
        <p:sp>
          <p:nvSpPr>
            <p:cNvPr id="225" name="Google Shape;225;p9"/>
            <p:cNvSpPr/>
            <p:nvPr/>
          </p:nvSpPr>
          <p:spPr>
            <a:xfrm>
              <a:off x="0" y="0"/>
              <a:ext cx="4831633" cy="541866"/>
            </a:xfrm>
            <a:custGeom>
              <a:rect b="b" l="l" r="r" t="t"/>
              <a:pathLst>
                <a:path extrusionOk="0" h="541866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541866"/>
                  </a:lnTo>
                  <a:lnTo>
                    <a:pt x="0" y="541866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226" name="Google Shape;226;p9"/>
            <p:cNvSpPr txBox="1"/>
            <p:nvPr/>
          </p:nvSpPr>
          <p:spPr>
            <a:xfrm>
              <a:off x="0" y="-38100"/>
              <a:ext cx="4831500" cy="5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228" name="Google Shape;228;p9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9" name="Google Shape;229;p9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30" name="Google Shape;230;p9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231" name="Google Shape;231;p9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2" name="Google Shape;232;p9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33" name="Google Shape;233;p9"/>
          <p:cNvSpPr/>
          <p:nvPr/>
        </p:nvSpPr>
        <p:spPr>
          <a:xfrm>
            <a:off x="5168421" y="-336060"/>
            <a:ext cx="7951158" cy="7560828"/>
          </a:xfrm>
          <a:custGeom>
            <a:rect b="b" l="l" r="r" t="t"/>
            <a:pathLst>
              <a:path extrusionOk="0" h="7560828" w="7951158">
                <a:moveTo>
                  <a:pt x="0" y="0"/>
                </a:moveTo>
                <a:lnTo>
                  <a:pt x="7951158" y="0"/>
                </a:lnTo>
                <a:lnTo>
                  <a:pt x="7951158" y="7560828"/>
                </a:lnTo>
                <a:lnTo>
                  <a:pt x="0" y="7560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9"/>
          <p:cNvSpPr/>
          <p:nvPr/>
        </p:nvSpPr>
        <p:spPr>
          <a:xfrm>
            <a:off x="-1219565" y="3158762"/>
            <a:ext cx="5491824" cy="6154631"/>
          </a:xfrm>
          <a:custGeom>
            <a:rect b="b" l="l" r="r" t="t"/>
            <a:pathLst>
              <a:path extrusionOk="0" h="6154631" w="5491824">
                <a:moveTo>
                  <a:pt x="0" y="0"/>
                </a:moveTo>
                <a:lnTo>
                  <a:pt x="5491824" y="0"/>
                </a:lnTo>
                <a:lnTo>
                  <a:pt x="5491824" y="6154630"/>
                </a:lnTo>
                <a:lnTo>
                  <a:pt x="0" y="615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9"/>
          <p:cNvSpPr/>
          <p:nvPr/>
        </p:nvSpPr>
        <p:spPr>
          <a:xfrm flipH="1">
            <a:off x="13281844" y="3158762"/>
            <a:ext cx="5491824" cy="6154631"/>
          </a:xfrm>
          <a:custGeom>
            <a:rect b="b" l="l" r="r" t="t"/>
            <a:pathLst>
              <a:path extrusionOk="0" h="6154631" w="5491824">
                <a:moveTo>
                  <a:pt x="5491824" y="0"/>
                </a:moveTo>
                <a:lnTo>
                  <a:pt x="0" y="0"/>
                </a:lnTo>
                <a:lnTo>
                  <a:pt x="0" y="6154630"/>
                </a:lnTo>
                <a:lnTo>
                  <a:pt x="5491824" y="6154630"/>
                </a:lnTo>
                <a:lnTo>
                  <a:pt x="549182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9"/>
          <p:cNvGrpSpPr/>
          <p:nvPr/>
        </p:nvGrpSpPr>
        <p:grpSpPr>
          <a:xfrm>
            <a:off x="535517" y="1484630"/>
            <a:ext cx="6481917" cy="6481917"/>
            <a:chOff x="0" y="0"/>
            <a:chExt cx="812800" cy="812800"/>
          </a:xfrm>
        </p:grpSpPr>
        <p:sp>
          <p:nvSpPr>
            <p:cNvPr id="237" name="Google Shape;237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9"/>
          <p:cNvGrpSpPr/>
          <p:nvPr/>
        </p:nvGrpSpPr>
        <p:grpSpPr>
          <a:xfrm>
            <a:off x="11008737" y="1484630"/>
            <a:ext cx="6481917" cy="6481917"/>
            <a:chOff x="0" y="0"/>
            <a:chExt cx="812800" cy="812800"/>
          </a:xfrm>
        </p:grpSpPr>
        <p:sp>
          <p:nvSpPr>
            <p:cNvPr id="240" name="Google Shape;24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9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9"/>
          <p:cNvSpPr/>
          <p:nvPr/>
        </p:nvSpPr>
        <p:spPr>
          <a:xfrm>
            <a:off x="6068520" y="1776331"/>
            <a:ext cx="6093853" cy="7886162"/>
          </a:xfrm>
          <a:custGeom>
            <a:rect b="b" l="l" r="r" t="t"/>
            <a:pathLst>
              <a:path extrusionOk="0" h="7886162" w="6093853">
                <a:moveTo>
                  <a:pt x="0" y="0"/>
                </a:moveTo>
                <a:lnTo>
                  <a:pt x="6093852" y="0"/>
                </a:lnTo>
                <a:lnTo>
                  <a:pt x="6093852" y="7886163"/>
                </a:lnTo>
                <a:lnTo>
                  <a:pt x="0" y="7886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0"/>
          <p:cNvGrpSpPr/>
          <p:nvPr/>
        </p:nvGrpSpPr>
        <p:grpSpPr>
          <a:xfrm>
            <a:off x="764379" y="681941"/>
            <a:ext cx="16759353" cy="8778812"/>
            <a:chOff x="0" y="-38100"/>
            <a:chExt cx="4413957" cy="2312100"/>
          </a:xfrm>
        </p:grpSpPr>
        <p:sp>
          <p:nvSpPr>
            <p:cNvPr id="245" name="Google Shape;245;p10"/>
            <p:cNvSpPr/>
            <p:nvPr/>
          </p:nvSpPr>
          <p:spPr>
            <a:xfrm>
              <a:off x="0" y="0"/>
              <a:ext cx="4413957" cy="2273921"/>
            </a:xfrm>
            <a:custGeom>
              <a:rect b="b" l="l" r="r" t="t"/>
              <a:pathLst>
                <a:path extrusionOk="0" h="2273921" w="4413957">
                  <a:moveTo>
                    <a:pt x="0" y="0"/>
                  </a:moveTo>
                  <a:lnTo>
                    <a:pt x="4413957" y="0"/>
                  </a:lnTo>
                  <a:lnTo>
                    <a:pt x="4413957" y="2273921"/>
                  </a:lnTo>
                  <a:lnTo>
                    <a:pt x="0" y="2273921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6" name="Google Shape;246;p10"/>
            <p:cNvSpPr txBox="1"/>
            <p:nvPr/>
          </p:nvSpPr>
          <p:spPr>
            <a:xfrm>
              <a:off x="0" y="-38100"/>
              <a:ext cx="4413900" cy="23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0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248" name="Google Shape;248;p10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9" name="Google Shape;249;p10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0" name="Google Shape;250;p10"/>
          <p:cNvGrpSpPr/>
          <p:nvPr/>
        </p:nvGrpSpPr>
        <p:grpSpPr>
          <a:xfrm>
            <a:off x="16539382" y="0"/>
            <a:ext cx="1748619" cy="1249013"/>
            <a:chOff x="-1" y="0"/>
            <a:chExt cx="2331492" cy="1665351"/>
          </a:xfrm>
        </p:grpSpPr>
        <p:sp>
          <p:nvSpPr>
            <p:cNvPr id="251" name="Google Shape;251;p10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10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3" name="Google Shape;253;p10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10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6" name="Google Shape;256;p10"/>
          <p:cNvGrpSpPr/>
          <p:nvPr/>
        </p:nvGrpSpPr>
        <p:grpSpPr>
          <a:xfrm>
            <a:off x="1270024" y="3037032"/>
            <a:ext cx="2564465" cy="2564465"/>
            <a:chOff x="0" y="0"/>
            <a:chExt cx="812800" cy="812800"/>
          </a:xfrm>
        </p:grpSpPr>
        <p:sp>
          <p:nvSpPr>
            <p:cNvPr id="257" name="Google Shape;25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0"/>
          <p:cNvSpPr txBox="1"/>
          <p:nvPr/>
        </p:nvSpPr>
        <p:spPr>
          <a:xfrm>
            <a:off x="4121530" y="349809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261" name="Google Shape;261;p10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10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63" name="Google Shape;263;p10"/>
          <p:cNvGrpSpPr/>
          <p:nvPr/>
        </p:nvGrpSpPr>
        <p:grpSpPr>
          <a:xfrm>
            <a:off x="6748789" y="3037032"/>
            <a:ext cx="2564465" cy="2564465"/>
            <a:chOff x="0" y="0"/>
            <a:chExt cx="812800" cy="812800"/>
          </a:xfrm>
        </p:grpSpPr>
        <p:sp>
          <p:nvSpPr>
            <p:cNvPr id="264" name="Google Shape;26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0"/>
          <p:cNvSpPr txBox="1"/>
          <p:nvPr/>
        </p:nvSpPr>
        <p:spPr>
          <a:xfrm>
            <a:off x="9600295" y="349809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  <p:grpSp>
        <p:nvGrpSpPr>
          <p:cNvPr id="267" name="Google Shape;267;p10"/>
          <p:cNvGrpSpPr/>
          <p:nvPr/>
        </p:nvGrpSpPr>
        <p:grpSpPr>
          <a:xfrm>
            <a:off x="12026369" y="3037032"/>
            <a:ext cx="2564465" cy="2564465"/>
            <a:chOff x="0" y="0"/>
            <a:chExt cx="812800" cy="812800"/>
          </a:xfrm>
        </p:grpSpPr>
        <p:sp>
          <p:nvSpPr>
            <p:cNvPr id="268" name="Google Shape;26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0"/>
          <p:cNvGrpSpPr/>
          <p:nvPr/>
        </p:nvGrpSpPr>
        <p:grpSpPr>
          <a:xfrm>
            <a:off x="3869206" y="6170242"/>
            <a:ext cx="2564465" cy="2564465"/>
            <a:chOff x="0" y="0"/>
            <a:chExt cx="812800" cy="812800"/>
          </a:xfrm>
        </p:grpSpPr>
        <p:sp>
          <p:nvSpPr>
            <p:cNvPr id="271" name="Google Shape;271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0"/>
          <p:cNvGrpSpPr/>
          <p:nvPr/>
        </p:nvGrpSpPr>
        <p:grpSpPr>
          <a:xfrm>
            <a:off x="9628373" y="6170242"/>
            <a:ext cx="2564465" cy="2564465"/>
            <a:chOff x="0" y="0"/>
            <a:chExt cx="812800" cy="812800"/>
          </a:xfrm>
        </p:grpSpPr>
        <p:sp>
          <p:nvSpPr>
            <p:cNvPr id="274" name="Google Shape;27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0"/>
          <p:cNvSpPr txBox="1"/>
          <p:nvPr/>
        </p:nvSpPr>
        <p:spPr>
          <a:xfrm>
            <a:off x="12479878" y="663130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05</a:t>
            </a:r>
            <a:endParaRPr b="1"/>
          </a:p>
        </p:txBody>
      </p:sp>
      <p:sp>
        <p:nvSpPr>
          <p:cNvPr id="277" name="Google Shape;277;p10"/>
          <p:cNvSpPr/>
          <p:nvPr/>
        </p:nvSpPr>
        <p:spPr>
          <a:xfrm flipH="1">
            <a:off x="-1186253" y="6593724"/>
            <a:ext cx="4417284" cy="1424574"/>
          </a:xfrm>
          <a:custGeom>
            <a:rect b="b" l="l" r="r" t="t"/>
            <a:pathLst>
              <a:path extrusionOk="0" h="1424574" w="4417284">
                <a:moveTo>
                  <a:pt x="4417284" y="0"/>
                </a:moveTo>
                <a:lnTo>
                  <a:pt x="0" y="0"/>
                </a:lnTo>
                <a:lnTo>
                  <a:pt x="0" y="1424574"/>
                </a:lnTo>
                <a:lnTo>
                  <a:pt x="4417284" y="1424574"/>
                </a:lnTo>
                <a:lnTo>
                  <a:pt x="441728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0"/>
          <p:cNvSpPr/>
          <p:nvPr/>
        </p:nvSpPr>
        <p:spPr>
          <a:xfrm>
            <a:off x="15194997" y="6594124"/>
            <a:ext cx="4417284" cy="1424574"/>
          </a:xfrm>
          <a:custGeom>
            <a:rect b="b" l="l" r="r" t="t"/>
            <a:pathLst>
              <a:path extrusionOk="0" h="1424574" w="4417284">
                <a:moveTo>
                  <a:pt x="0" y="0"/>
                </a:moveTo>
                <a:lnTo>
                  <a:pt x="4417284" y="0"/>
                </a:lnTo>
                <a:lnTo>
                  <a:pt x="4417284" y="1424574"/>
                </a:lnTo>
                <a:lnTo>
                  <a:pt x="0" y="1424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0"/>
          <p:cNvSpPr txBox="1"/>
          <p:nvPr/>
        </p:nvSpPr>
        <p:spPr>
          <a:xfrm>
            <a:off x="4624164" y="1380317"/>
            <a:ext cx="90396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NEW YEAR GIFT IDEAS</a:t>
            </a:r>
            <a:endParaRPr b="1"/>
          </a:p>
        </p:txBody>
      </p:sp>
      <p:sp>
        <p:nvSpPr>
          <p:cNvPr id="280" name="Google Shape;280;p10"/>
          <p:cNvSpPr txBox="1"/>
          <p:nvPr/>
        </p:nvSpPr>
        <p:spPr>
          <a:xfrm>
            <a:off x="14877875" y="349809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03</a:t>
            </a:r>
            <a:endParaRPr b="1"/>
          </a:p>
        </p:txBody>
      </p:sp>
      <p:sp>
        <p:nvSpPr>
          <p:cNvPr id="281" name="Google Shape;281;p10"/>
          <p:cNvSpPr txBox="1"/>
          <p:nvPr/>
        </p:nvSpPr>
        <p:spPr>
          <a:xfrm>
            <a:off x="6720712" y="663130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04</a:t>
            </a:r>
            <a:endParaRPr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23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46.png"/><Relationship Id="rId6" Type="http://schemas.openxmlformats.org/officeDocument/2006/relationships/image" Target="../media/image20.jpg"/><Relationship Id="rId7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5" Type="http://schemas.openxmlformats.org/officeDocument/2006/relationships/image" Target="../media/image26.png"/><Relationship Id="rId6" Type="http://schemas.openxmlformats.org/officeDocument/2006/relationships/image" Target="../media/image51.png"/><Relationship Id="rId7" Type="http://schemas.openxmlformats.org/officeDocument/2006/relationships/image" Target="../media/image1.png"/><Relationship Id="rId8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11" Type="http://schemas.openxmlformats.org/officeDocument/2006/relationships/image" Target="../media/image21.png"/><Relationship Id="rId22" Type="http://schemas.openxmlformats.org/officeDocument/2006/relationships/image" Target="../media/image9.png"/><Relationship Id="rId10" Type="http://schemas.openxmlformats.org/officeDocument/2006/relationships/image" Target="../media/image3.png"/><Relationship Id="rId21" Type="http://schemas.openxmlformats.org/officeDocument/2006/relationships/image" Target="../media/image48.png"/><Relationship Id="rId13" Type="http://schemas.openxmlformats.org/officeDocument/2006/relationships/image" Target="../media/image49.png"/><Relationship Id="rId12" Type="http://schemas.openxmlformats.org/officeDocument/2006/relationships/image" Target="../media/image22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Relationship Id="rId15" Type="http://schemas.openxmlformats.org/officeDocument/2006/relationships/image" Target="../media/image30.png"/><Relationship Id="rId14" Type="http://schemas.openxmlformats.org/officeDocument/2006/relationships/image" Target="../media/image40.png"/><Relationship Id="rId17" Type="http://schemas.openxmlformats.org/officeDocument/2006/relationships/image" Target="../media/image26.png"/><Relationship Id="rId16" Type="http://schemas.openxmlformats.org/officeDocument/2006/relationships/image" Target="../media/image33.png"/><Relationship Id="rId5" Type="http://schemas.openxmlformats.org/officeDocument/2006/relationships/image" Target="../media/image15.png"/><Relationship Id="rId19" Type="http://schemas.openxmlformats.org/officeDocument/2006/relationships/image" Target="../media/image39.png"/><Relationship Id="rId6" Type="http://schemas.openxmlformats.org/officeDocument/2006/relationships/image" Target="../media/image1.png"/><Relationship Id="rId18" Type="http://schemas.openxmlformats.org/officeDocument/2006/relationships/image" Target="../media/image51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9.png"/><Relationship Id="rId6" Type="http://schemas.openxmlformats.org/officeDocument/2006/relationships/image" Target="../media/image40.png"/><Relationship Id="rId7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44.jpg"/><Relationship Id="rId7" Type="http://schemas.openxmlformats.org/officeDocument/2006/relationships/image" Target="../media/image1.png"/><Relationship Id="rId8" Type="http://schemas.openxmlformats.org/officeDocument/2006/relationships/image" Target="../media/image4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5D73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/>
          <p:nvPr/>
        </p:nvSpPr>
        <p:spPr>
          <a:xfrm flipH="1">
            <a:off x="-719740" y="1028700"/>
            <a:ext cx="6132514" cy="5831463"/>
          </a:xfrm>
          <a:custGeom>
            <a:rect b="b" l="l" r="r" t="t"/>
            <a:pathLst>
              <a:path extrusionOk="0" h="5831463" w="6132514">
                <a:moveTo>
                  <a:pt x="6132514" y="0"/>
                </a:moveTo>
                <a:lnTo>
                  <a:pt x="0" y="0"/>
                </a:lnTo>
                <a:lnTo>
                  <a:pt x="0" y="5831463"/>
                </a:lnTo>
                <a:lnTo>
                  <a:pt x="6132514" y="5831463"/>
                </a:lnTo>
                <a:lnTo>
                  <a:pt x="613251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6"/>
          <p:cNvSpPr/>
          <p:nvPr/>
        </p:nvSpPr>
        <p:spPr>
          <a:xfrm flipH="1">
            <a:off x="12875226" y="1028700"/>
            <a:ext cx="6132514" cy="5831463"/>
          </a:xfrm>
          <a:custGeom>
            <a:rect b="b" l="l" r="r" t="t"/>
            <a:pathLst>
              <a:path extrusionOk="0" h="5831463" w="6132514">
                <a:moveTo>
                  <a:pt x="6132514" y="0"/>
                </a:moveTo>
                <a:lnTo>
                  <a:pt x="0" y="0"/>
                </a:lnTo>
                <a:lnTo>
                  <a:pt x="0" y="5831463"/>
                </a:lnTo>
                <a:lnTo>
                  <a:pt x="6132514" y="5831463"/>
                </a:lnTo>
                <a:lnTo>
                  <a:pt x="613251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8" name="Google Shape;388;p16"/>
          <p:cNvGrpSpPr/>
          <p:nvPr/>
        </p:nvGrpSpPr>
        <p:grpSpPr>
          <a:xfrm>
            <a:off x="3655434" y="1224395"/>
            <a:ext cx="10977131" cy="10977131"/>
            <a:chOff x="0" y="0"/>
            <a:chExt cx="812800" cy="812800"/>
          </a:xfrm>
        </p:grpSpPr>
        <p:sp>
          <p:nvSpPr>
            <p:cNvPr id="389" name="Google Shape;38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D8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16"/>
          <p:cNvSpPr/>
          <p:nvPr/>
        </p:nvSpPr>
        <p:spPr>
          <a:xfrm>
            <a:off x="6776457" y="771423"/>
            <a:ext cx="4735087" cy="1587131"/>
          </a:xfrm>
          <a:custGeom>
            <a:rect b="b" l="l" r="r" t="t"/>
            <a:pathLst>
              <a:path extrusionOk="0" h="1587131" w="4735087">
                <a:moveTo>
                  <a:pt x="0" y="0"/>
                </a:moveTo>
                <a:lnTo>
                  <a:pt x="4735086" y="0"/>
                </a:lnTo>
                <a:lnTo>
                  <a:pt x="4735086" y="1587131"/>
                </a:lnTo>
                <a:lnTo>
                  <a:pt x="0" y="1587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16"/>
          <p:cNvSpPr/>
          <p:nvPr/>
        </p:nvSpPr>
        <p:spPr>
          <a:xfrm>
            <a:off x="12318515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0" y="0"/>
                </a:moveTo>
                <a:lnTo>
                  <a:pt x="6284918" y="0"/>
                </a:lnTo>
                <a:lnTo>
                  <a:pt x="6284918" y="3873081"/>
                </a:lnTo>
                <a:lnTo>
                  <a:pt x="0" y="387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6"/>
          <p:cNvSpPr/>
          <p:nvPr/>
        </p:nvSpPr>
        <p:spPr>
          <a:xfrm flipH="1">
            <a:off x="-315433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6284918" y="0"/>
                </a:moveTo>
                <a:lnTo>
                  <a:pt x="0" y="0"/>
                </a:lnTo>
                <a:lnTo>
                  <a:pt x="0" y="3873081"/>
                </a:lnTo>
                <a:lnTo>
                  <a:pt x="6284918" y="3873081"/>
                </a:lnTo>
                <a:lnTo>
                  <a:pt x="628491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6"/>
          <p:cNvSpPr/>
          <p:nvPr/>
        </p:nvSpPr>
        <p:spPr>
          <a:xfrm>
            <a:off x="5246923" y="5691271"/>
            <a:ext cx="7794154" cy="4861603"/>
          </a:xfrm>
          <a:custGeom>
            <a:rect b="b" l="l" r="r" t="t"/>
            <a:pathLst>
              <a:path extrusionOk="0" h="4861603" w="7794154">
                <a:moveTo>
                  <a:pt x="0" y="0"/>
                </a:moveTo>
                <a:lnTo>
                  <a:pt x="7794154" y="0"/>
                </a:lnTo>
                <a:lnTo>
                  <a:pt x="7794154" y="4861604"/>
                </a:lnTo>
                <a:lnTo>
                  <a:pt x="0" y="4861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6"/>
          <p:cNvSpPr/>
          <p:nvPr/>
        </p:nvSpPr>
        <p:spPr>
          <a:xfrm>
            <a:off x="13041077" y="5104980"/>
            <a:ext cx="4552388" cy="1468145"/>
          </a:xfrm>
          <a:custGeom>
            <a:rect b="b" l="l" r="r" t="t"/>
            <a:pathLst>
              <a:path extrusionOk="0" h="1468145" w="4552388">
                <a:moveTo>
                  <a:pt x="0" y="0"/>
                </a:moveTo>
                <a:lnTo>
                  <a:pt x="4552388" y="0"/>
                </a:lnTo>
                <a:lnTo>
                  <a:pt x="4552388" y="1468145"/>
                </a:lnTo>
                <a:lnTo>
                  <a:pt x="0" y="1468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6"/>
          <p:cNvSpPr/>
          <p:nvPr/>
        </p:nvSpPr>
        <p:spPr>
          <a:xfrm flipH="1">
            <a:off x="694535" y="5104980"/>
            <a:ext cx="4552388" cy="1468145"/>
          </a:xfrm>
          <a:custGeom>
            <a:rect b="b" l="l" r="r" t="t"/>
            <a:pathLst>
              <a:path extrusionOk="0" h="1468145" w="4552388">
                <a:moveTo>
                  <a:pt x="4552388" y="0"/>
                </a:moveTo>
                <a:lnTo>
                  <a:pt x="0" y="0"/>
                </a:lnTo>
                <a:lnTo>
                  <a:pt x="0" y="1468145"/>
                </a:lnTo>
                <a:lnTo>
                  <a:pt x="4552388" y="1468145"/>
                </a:lnTo>
                <a:lnTo>
                  <a:pt x="455238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6"/>
          <p:cNvSpPr txBox="1"/>
          <p:nvPr/>
        </p:nvSpPr>
        <p:spPr>
          <a:xfrm>
            <a:off x="6499775" y="2816796"/>
            <a:ext cx="54543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304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KOREAN</a:t>
            </a:r>
            <a:endParaRPr b="1"/>
          </a:p>
        </p:txBody>
      </p:sp>
      <p:sp>
        <p:nvSpPr>
          <p:cNvPr id="398" name="Google Shape;398;p16"/>
          <p:cNvSpPr txBox="1"/>
          <p:nvPr/>
        </p:nvSpPr>
        <p:spPr>
          <a:xfrm>
            <a:off x="6694775" y="4559238"/>
            <a:ext cx="5064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78" u="none" cap="none" strike="noStrike">
                <a:solidFill>
                  <a:srgbClr val="65332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LUNAR NEW YEAR</a:t>
            </a:r>
            <a:endParaRPr/>
          </a:p>
        </p:txBody>
      </p:sp>
      <p:grpSp>
        <p:nvGrpSpPr>
          <p:cNvPr id="399" name="Google Shape;399;p16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400" name="Google Shape;400;p16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1" name="Google Shape;401;p16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02" name="Google Shape;402;p16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403" name="Google Shape;403;p16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4" name="Google Shape;404;p16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05" name="Google Shape;405;p16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406" name="Google Shape;406;p16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7" name="Google Shape;407;p16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08" name="Google Shape;408;p16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409" name="Google Shape;409;p16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0" name="Google Shape;410;p16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5D73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25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722" name="Google Shape;722;p25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23" name="Google Shape;723;p25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24" name="Google Shape;724;p25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725" name="Google Shape;725;p25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26" name="Google Shape;726;p25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27" name="Google Shape;727;p25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728" name="Google Shape;728;p25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29" name="Google Shape;729;p25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30" name="Google Shape;730;p25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731" name="Google Shape;731;p25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32" name="Google Shape;732;p25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733" name="Google Shape;733;p25"/>
          <p:cNvPicPr preferRelativeResize="0"/>
          <p:nvPr/>
        </p:nvPicPr>
        <p:blipFill rotWithShape="1">
          <a:blip r:embed="rId4">
            <a:alphaModFix/>
          </a:blip>
          <a:srcRect b="0" l="3895" r="3896" t="0"/>
          <a:stretch/>
        </p:blipFill>
        <p:spPr>
          <a:xfrm>
            <a:off x="1028700" y="1028700"/>
            <a:ext cx="5371892" cy="8229600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4" name="Google Shape;734;p25"/>
          <p:cNvPicPr preferRelativeResize="0"/>
          <p:nvPr/>
        </p:nvPicPr>
        <p:blipFill rotWithShape="1">
          <a:blip r:embed="rId5">
            <a:alphaModFix/>
          </a:blip>
          <a:srcRect b="4483" l="0" r="0" t="4483"/>
          <a:stretch/>
        </p:blipFill>
        <p:spPr>
          <a:xfrm>
            <a:off x="6706185" y="1028700"/>
            <a:ext cx="4879701" cy="2952101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5" name="Google Shape;735;p25"/>
          <p:cNvPicPr preferRelativeResize="0"/>
          <p:nvPr/>
        </p:nvPicPr>
        <p:blipFill rotWithShape="1">
          <a:blip r:embed="rId6">
            <a:alphaModFix/>
          </a:blip>
          <a:srcRect b="0" l="17360" r="17360" t="0"/>
          <a:stretch/>
        </p:blipFill>
        <p:spPr>
          <a:xfrm>
            <a:off x="6706185" y="4274847"/>
            <a:ext cx="4879701" cy="4983453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6" name="Google Shape;736;p25"/>
          <p:cNvPicPr preferRelativeResize="0"/>
          <p:nvPr/>
        </p:nvPicPr>
        <p:blipFill rotWithShape="1">
          <a:blip r:embed="rId7">
            <a:alphaModFix/>
          </a:blip>
          <a:srcRect b="0" l="6482" r="6483" t="0"/>
          <a:stretch/>
        </p:blipFill>
        <p:spPr>
          <a:xfrm>
            <a:off x="11887408" y="1028700"/>
            <a:ext cx="5371892" cy="8229600"/>
          </a:xfrm>
          <a:prstGeom prst="rect">
            <a:avLst/>
          </a:prstGeom>
          <a:noFill/>
          <a:ln cap="flat" cmpd="sng" w="38100">
            <a:solidFill>
              <a:srgbClr val="FBF08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6"/>
          <p:cNvGrpSpPr/>
          <p:nvPr/>
        </p:nvGrpSpPr>
        <p:grpSpPr>
          <a:xfrm>
            <a:off x="764379" y="681942"/>
            <a:ext cx="16759243" cy="8778455"/>
            <a:chOff x="0" y="-38100"/>
            <a:chExt cx="4413957" cy="2312021"/>
          </a:xfrm>
        </p:grpSpPr>
        <p:sp>
          <p:nvSpPr>
            <p:cNvPr id="742" name="Google Shape;742;p26"/>
            <p:cNvSpPr/>
            <p:nvPr/>
          </p:nvSpPr>
          <p:spPr>
            <a:xfrm>
              <a:off x="0" y="0"/>
              <a:ext cx="4413957" cy="2273921"/>
            </a:xfrm>
            <a:custGeom>
              <a:rect b="b" l="l" r="r" t="t"/>
              <a:pathLst>
                <a:path extrusionOk="0" h="2273921" w="4413957">
                  <a:moveTo>
                    <a:pt x="0" y="0"/>
                  </a:moveTo>
                  <a:lnTo>
                    <a:pt x="4413957" y="0"/>
                  </a:lnTo>
                  <a:lnTo>
                    <a:pt x="4413957" y="2273921"/>
                  </a:lnTo>
                  <a:lnTo>
                    <a:pt x="0" y="2273921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3" name="Google Shape;743;p26"/>
            <p:cNvSpPr txBox="1"/>
            <p:nvPr/>
          </p:nvSpPr>
          <p:spPr>
            <a:xfrm>
              <a:off x="0" y="-38100"/>
              <a:ext cx="4413957" cy="2312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26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745" name="Google Shape;745;p26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46" name="Google Shape;746;p26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47" name="Google Shape;747;p26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748" name="Google Shape;748;p26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49" name="Google Shape;749;p26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50" name="Google Shape;750;p26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751" name="Google Shape;751;p26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52" name="Google Shape;752;p26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53" name="Google Shape;753;p26"/>
          <p:cNvGrpSpPr/>
          <p:nvPr/>
        </p:nvGrpSpPr>
        <p:grpSpPr>
          <a:xfrm>
            <a:off x="1270024" y="3037032"/>
            <a:ext cx="2564443" cy="2564443"/>
            <a:chOff x="0" y="0"/>
            <a:chExt cx="812800" cy="812800"/>
          </a:xfrm>
        </p:grpSpPr>
        <p:sp>
          <p:nvSpPr>
            <p:cNvPr id="754" name="Google Shape;75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26"/>
          <p:cNvSpPr/>
          <p:nvPr/>
        </p:nvSpPr>
        <p:spPr>
          <a:xfrm>
            <a:off x="1619269" y="3460915"/>
            <a:ext cx="1865953" cy="1716677"/>
          </a:xfrm>
          <a:custGeom>
            <a:rect b="b" l="l" r="r" t="t"/>
            <a:pathLst>
              <a:path extrusionOk="0" h="1716677" w="1865953">
                <a:moveTo>
                  <a:pt x="0" y="0"/>
                </a:moveTo>
                <a:lnTo>
                  <a:pt x="1865954" y="0"/>
                </a:lnTo>
                <a:lnTo>
                  <a:pt x="1865954" y="1716677"/>
                </a:lnTo>
                <a:lnTo>
                  <a:pt x="0" y="1716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7" name="Google Shape;757;p26"/>
          <p:cNvSpPr txBox="1"/>
          <p:nvPr/>
        </p:nvSpPr>
        <p:spPr>
          <a:xfrm>
            <a:off x="4121530" y="4238075"/>
            <a:ext cx="2076944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  <p:sp>
        <p:nvSpPr>
          <p:cNvPr id="758" name="Google Shape;758;p26"/>
          <p:cNvSpPr txBox="1"/>
          <p:nvPr/>
        </p:nvSpPr>
        <p:spPr>
          <a:xfrm>
            <a:off x="4121530" y="349809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grpSp>
        <p:nvGrpSpPr>
          <p:cNvPr id="759" name="Google Shape;759;p26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760" name="Google Shape;760;p26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1" name="Google Shape;761;p26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62" name="Google Shape;762;p26"/>
          <p:cNvGrpSpPr/>
          <p:nvPr/>
        </p:nvGrpSpPr>
        <p:grpSpPr>
          <a:xfrm>
            <a:off x="6748789" y="3037032"/>
            <a:ext cx="2564443" cy="2564443"/>
            <a:chOff x="0" y="0"/>
            <a:chExt cx="812800" cy="812800"/>
          </a:xfrm>
        </p:grpSpPr>
        <p:sp>
          <p:nvSpPr>
            <p:cNvPr id="763" name="Google Shape;763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26"/>
          <p:cNvSpPr txBox="1"/>
          <p:nvPr/>
        </p:nvSpPr>
        <p:spPr>
          <a:xfrm>
            <a:off x="9600295" y="349809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  <p:grpSp>
        <p:nvGrpSpPr>
          <p:cNvPr id="766" name="Google Shape;766;p26"/>
          <p:cNvGrpSpPr/>
          <p:nvPr/>
        </p:nvGrpSpPr>
        <p:grpSpPr>
          <a:xfrm>
            <a:off x="12026369" y="3037032"/>
            <a:ext cx="2564443" cy="2564443"/>
            <a:chOff x="0" y="0"/>
            <a:chExt cx="812800" cy="812800"/>
          </a:xfrm>
        </p:grpSpPr>
        <p:sp>
          <p:nvSpPr>
            <p:cNvPr id="767" name="Google Shape;76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26"/>
          <p:cNvSpPr/>
          <p:nvPr/>
        </p:nvSpPr>
        <p:spPr>
          <a:xfrm>
            <a:off x="12511005" y="3614278"/>
            <a:ext cx="1595171" cy="1342844"/>
          </a:xfrm>
          <a:custGeom>
            <a:rect b="b" l="l" r="r" t="t"/>
            <a:pathLst>
              <a:path extrusionOk="0" h="1342844" w="1595171">
                <a:moveTo>
                  <a:pt x="0" y="0"/>
                </a:moveTo>
                <a:lnTo>
                  <a:pt x="1595171" y="0"/>
                </a:lnTo>
                <a:lnTo>
                  <a:pt x="1595171" y="1342844"/>
                </a:lnTo>
                <a:lnTo>
                  <a:pt x="0" y="1342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70" name="Google Shape;770;p26"/>
          <p:cNvGrpSpPr/>
          <p:nvPr/>
        </p:nvGrpSpPr>
        <p:grpSpPr>
          <a:xfrm>
            <a:off x="3869206" y="6170242"/>
            <a:ext cx="2564443" cy="2564443"/>
            <a:chOff x="0" y="0"/>
            <a:chExt cx="812800" cy="812800"/>
          </a:xfrm>
        </p:grpSpPr>
        <p:sp>
          <p:nvSpPr>
            <p:cNvPr id="771" name="Google Shape;77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26"/>
          <p:cNvGrpSpPr/>
          <p:nvPr/>
        </p:nvGrpSpPr>
        <p:grpSpPr>
          <a:xfrm>
            <a:off x="9628373" y="6170242"/>
            <a:ext cx="2564443" cy="2564443"/>
            <a:chOff x="0" y="0"/>
            <a:chExt cx="812800" cy="812800"/>
          </a:xfrm>
        </p:grpSpPr>
        <p:sp>
          <p:nvSpPr>
            <p:cNvPr id="774" name="Google Shape;77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6" name="Google Shape;776;p26"/>
          <p:cNvSpPr/>
          <p:nvPr/>
        </p:nvSpPr>
        <p:spPr>
          <a:xfrm>
            <a:off x="7159381" y="3559870"/>
            <a:ext cx="1743259" cy="1451660"/>
          </a:xfrm>
          <a:custGeom>
            <a:rect b="b" l="l" r="r" t="t"/>
            <a:pathLst>
              <a:path extrusionOk="0" h="1451660" w="1743259">
                <a:moveTo>
                  <a:pt x="0" y="0"/>
                </a:moveTo>
                <a:lnTo>
                  <a:pt x="1743259" y="0"/>
                </a:lnTo>
                <a:lnTo>
                  <a:pt x="1743259" y="1451660"/>
                </a:lnTo>
                <a:lnTo>
                  <a:pt x="0" y="1451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7" name="Google Shape;777;p26"/>
          <p:cNvSpPr txBox="1"/>
          <p:nvPr/>
        </p:nvSpPr>
        <p:spPr>
          <a:xfrm>
            <a:off x="12479878" y="663130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05</a:t>
            </a:r>
            <a:endParaRPr b="1"/>
          </a:p>
        </p:txBody>
      </p:sp>
      <p:sp>
        <p:nvSpPr>
          <p:cNvPr id="778" name="Google Shape;778;p26"/>
          <p:cNvSpPr/>
          <p:nvPr/>
        </p:nvSpPr>
        <p:spPr>
          <a:xfrm flipH="1">
            <a:off x="-1186253" y="6593724"/>
            <a:ext cx="4417284" cy="1424574"/>
          </a:xfrm>
          <a:custGeom>
            <a:rect b="b" l="l" r="r" t="t"/>
            <a:pathLst>
              <a:path extrusionOk="0" h="1424574" w="4417284">
                <a:moveTo>
                  <a:pt x="4417284" y="0"/>
                </a:moveTo>
                <a:lnTo>
                  <a:pt x="0" y="0"/>
                </a:lnTo>
                <a:lnTo>
                  <a:pt x="0" y="1424574"/>
                </a:lnTo>
                <a:lnTo>
                  <a:pt x="4417284" y="1424574"/>
                </a:lnTo>
                <a:lnTo>
                  <a:pt x="441728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26"/>
          <p:cNvSpPr/>
          <p:nvPr/>
        </p:nvSpPr>
        <p:spPr>
          <a:xfrm>
            <a:off x="15194997" y="6594124"/>
            <a:ext cx="4417284" cy="1424574"/>
          </a:xfrm>
          <a:custGeom>
            <a:rect b="b" l="l" r="r" t="t"/>
            <a:pathLst>
              <a:path extrusionOk="0" h="1424574" w="4417284">
                <a:moveTo>
                  <a:pt x="0" y="0"/>
                </a:moveTo>
                <a:lnTo>
                  <a:pt x="4417284" y="0"/>
                </a:lnTo>
                <a:lnTo>
                  <a:pt x="4417284" y="1424574"/>
                </a:lnTo>
                <a:lnTo>
                  <a:pt x="0" y="1424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26"/>
          <p:cNvSpPr/>
          <p:nvPr/>
        </p:nvSpPr>
        <p:spPr>
          <a:xfrm>
            <a:off x="4194205" y="6724120"/>
            <a:ext cx="1914445" cy="1482825"/>
          </a:xfrm>
          <a:custGeom>
            <a:rect b="b" l="l" r="r" t="t"/>
            <a:pathLst>
              <a:path extrusionOk="0" h="1482825" w="1914445">
                <a:moveTo>
                  <a:pt x="0" y="0"/>
                </a:moveTo>
                <a:lnTo>
                  <a:pt x="1914445" y="0"/>
                </a:lnTo>
                <a:lnTo>
                  <a:pt x="1914445" y="1482825"/>
                </a:lnTo>
                <a:lnTo>
                  <a:pt x="0" y="1482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26"/>
          <p:cNvSpPr/>
          <p:nvPr/>
        </p:nvSpPr>
        <p:spPr>
          <a:xfrm>
            <a:off x="10111268" y="6735850"/>
            <a:ext cx="1598651" cy="1366120"/>
          </a:xfrm>
          <a:custGeom>
            <a:rect b="b" l="l" r="r" t="t"/>
            <a:pathLst>
              <a:path extrusionOk="0" h="1366120" w="1598651">
                <a:moveTo>
                  <a:pt x="0" y="0"/>
                </a:moveTo>
                <a:lnTo>
                  <a:pt x="1598651" y="0"/>
                </a:lnTo>
                <a:lnTo>
                  <a:pt x="1598651" y="1366120"/>
                </a:lnTo>
                <a:lnTo>
                  <a:pt x="0" y="1366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2" name="Google Shape;782;p26"/>
          <p:cNvSpPr txBox="1"/>
          <p:nvPr/>
        </p:nvSpPr>
        <p:spPr>
          <a:xfrm>
            <a:off x="4624164" y="1380317"/>
            <a:ext cx="90396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NEW YEAR GIFT IDEAS</a:t>
            </a:r>
            <a:endParaRPr b="1"/>
          </a:p>
        </p:txBody>
      </p:sp>
      <p:sp>
        <p:nvSpPr>
          <p:cNvPr id="783" name="Google Shape;783;p26"/>
          <p:cNvSpPr txBox="1"/>
          <p:nvPr/>
        </p:nvSpPr>
        <p:spPr>
          <a:xfrm>
            <a:off x="9600295" y="4238075"/>
            <a:ext cx="2076944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  <p:sp>
        <p:nvSpPr>
          <p:cNvPr id="784" name="Google Shape;784;p26"/>
          <p:cNvSpPr txBox="1"/>
          <p:nvPr/>
        </p:nvSpPr>
        <p:spPr>
          <a:xfrm>
            <a:off x="14877875" y="4238075"/>
            <a:ext cx="2076944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  <p:sp>
        <p:nvSpPr>
          <p:cNvPr id="785" name="Google Shape;785;p26"/>
          <p:cNvSpPr txBox="1"/>
          <p:nvPr/>
        </p:nvSpPr>
        <p:spPr>
          <a:xfrm>
            <a:off x="14877875" y="349809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03</a:t>
            </a:r>
            <a:endParaRPr b="1"/>
          </a:p>
        </p:txBody>
      </p:sp>
      <p:sp>
        <p:nvSpPr>
          <p:cNvPr id="786" name="Google Shape;786;p26"/>
          <p:cNvSpPr txBox="1"/>
          <p:nvPr/>
        </p:nvSpPr>
        <p:spPr>
          <a:xfrm>
            <a:off x="6720712" y="7371285"/>
            <a:ext cx="2076944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  <p:sp>
        <p:nvSpPr>
          <p:cNvPr id="787" name="Google Shape;787;p26"/>
          <p:cNvSpPr txBox="1"/>
          <p:nvPr/>
        </p:nvSpPr>
        <p:spPr>
          <a:xfrm>
            <a:off x="6720712" y="663130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04</a:t>
            </a:r>
            <a:endParaRPr b="1"/>
          </a:p>
        </p:txBody>
      </p:sp>
      <p:sp>
        <p:nvSpPr>
          <p:cNvPr id="788" name="Google Shape;788;p26"/>
          <p:cNvSpPr txBox="1"/>
          <p:nvPr/>
        </p:nvSpPr>
        <p:spPr>
          <a:xfrm>
            <a:off x="12479878" y="7371285"/>
            <a:ext cx="2076944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7"/>
          <p:cNvSpPr/>
          <p:nvPr/>
        </p:nvSpPr>
        <p:spPr>
          <a:xfrm flipH="1">
            <a:off x="-2021349" y="690397"/>
            <a:ext cx="6941754" cy="6600977"/>
          </a:xfrm>
          <a:custGeom>
            <a:rect b="b" l="l" r="r" t="t"/>
            <a:pathLst>
              <a:path extrusionOk="0" h="6600977" w="6941754">
                <a:moveTo>
                  <a:pt x="6941754" y="0"/>
                </a:moveTo>
                <a:lnTo>
                  <a:pt x="0" y="0"/>
                </a:lnTo>
                <a:lnTo>
                  <a:pt x="0" y="6600977"/>
                </a:lnTo>
                <a:lnTo>
                  <a:pt x="6941754" y="6600977"/>
                </a:lnTo>
                <a:lnTo>
                  <a:pt x="69417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4" name="Google Shape;794;p27"/>
          <p:cNvSpPr/>
          <p:nvPr/>
        </p:nvSpPr>
        <p:spPr>
          <a:xfrm flipH="1">
            <a:off x="13367595" y="690397"/>
            <a:ext cx="6941754" cy="6600977"/>
          </a:xfrm>
          <a:custGeom>
            <a:rect b="b" l="l" r="r" t="t"/>
            <a:pathLst>
              <a:path extrusionOk="0" h="6600977" w="6941754">
                <a:moveTo>
                  <a:pt x="6941754" y="0"/>
                </a:moveTo>
                <a:lnTo>
                  <a:pt x="0" y="0"/>
                </a:lnTo>
                <a:lnTo>
                  <a:pt x="0" y="6600977"/>
                </a:lnTo>
                <a:lnTo>
                  <a:pt x="6941754" y="6600977"/>
                </a:lnTo>
                <a:lnTo>
                  <a:pt x="69417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95" name="Google Shape;795;p27"/>
          <p:cNvGrpSpPr/>
          <p:nvPr/>
        </p:nvGrpSpPr>
        <p:grpSpPr>
          <a:xfrm>
            <a:off x="-57108" y="8685364"/>
            <a:ext cx="18345108" cy="1574197"/>
            <a:chOff x="0" y="-38100"/>
            <a:chExt cx="4831633" cy="414603"/>
          </a:xfrm>
        </p:grpSpPr>
        <p:sp>
          <p:nvSpPr>
            <p:cNvPr id="796" name="Google Shape;796;p27"/>
            <p:cNvSpPr/>
            <p:nvPr/>
          </p:nvSpPr>
          <p:spPr>
            <a:xfrm>
              <a:off x="0" y="0"/>
              <a:ext cx="4831633" cy="376503"/>
            </a:xfrm>
            <a:custGeom>
              <a:rect b="b" l="l" r="r" t="t"/>
              <a:pathLst>
                <a:path extrusionOk="0" h="376503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376503"/>
                  </a:lnTo>
                  <a:lnTo>
                    <a:pt x="0" y="376503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797" name="Google Shape;797;p27"/>
            <p:cNvSpPr txBox="1"/>
            <p:nvPr/>
          </p:nvSpPr>
          <p:spPr>
            <a:xfrm>
              <a:off x="0" y="-38100"/>
              <a:ext cx="4831633" cy="414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8" name="Google Shape;798;p27"/>
          <p:cNvSpPr/>
          <p:nvPr/>
        </p:nvSpPr>
        <p:spPr>
          <a:xfrm>
            <a:off x="12571279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0" y="0"/>
                </a:moveTo>
                <a:lnTo>
                  <a:pt x="6284919" y="0"/>
                </a:lnTo>
                <a:lnTo>
                  <a:pt x="6284919" y="3873081"/>
                </a:lnTo>
                <a:lnTo>
                  <a:pt x="0" y="387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9" name="Google Shape;799;p27"/>
          <p:cNvSpPr/>
          <p:nvPr/>
        </p:nvSpPr>
        <p:spPr>
          <a:xfrm flipH="1">
            <a:off x="-568198" y="6707406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6284919" y="0"/>
                </a:moveTo>
                <a:lnTo>
                  <a:pt x="0" y="0"/>
                </a:lnTo>
                <a:lnTo>
                  <a:pt x="0" y="3873081"/>
                </a:lnTo>
                <a:lnTo>
                  <a:pt x="6284919" y="3873081"/>
                </a:lnTo>
                <a:lnTo>
                  <a:pt x="628491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00" name="Google Shape;800;p27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801" name="Google Shape;801;p27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2" name="Google Shape;802;p27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03" name="Google Shape;803;p27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804" name="Google Shape;804;p27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5" name="Google Shape;805;p27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06" name="Google Shape;806;p27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807" name="Google Shape;807;p27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8" name="Google Shape;808;p27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09" name="Google Shape;809;p27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810" name="Google Shape;810;p27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1" name="Google Shape;811;p27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12" name="Google Shape;812;p27"/>
          <p:cNvGrpSpPr/>
          <p:nvPr/>
        </p:nvGrpSpPr>
        <p:grpSpPr>
          <a:xfrm>
            <a:off x="3489843" y="-510657"/>
            <a:ext cx="11308315" cy="11308315"/>
            <a:chOff x="0" y="0"/>
            <a:chExt cx="812800" cy="812800"/>
          </a:xfrm>
        </p:grpSpPr>
        <p:sp>
          <p:nvSpPr>
            <p:cNvPr id="813" name="Google Shape;813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5" name="Google Shape;815;p27"/>
          <p:cNvSpPr txBox="1"/>
          <p:nvPr/>
        </p:nvSpPr>
        <p:spPr>
          <a:xfrm>
            <a:off x="4749124" y="2786083"/>
            <a:ext cx="87897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18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123,456,789</a:t>
            </a:r>
            <a:endParaRPr b="1"/>
          </a:p>
        </p:txBody>
      </p:sp>
      <p:sp>
        <p:nvSpPr>
          <p:cNvPr id="816" name="Google Shape;816;p27"/>
          <p:cNvSpPr txBox="1"/>
          <p:nvPr/>
        </p:nvSpPr>
        <p:spPr>
          <a:xfrm>
            <a:off x="5711614" y="5048250"/>
            <a:ext cx="686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LARGE NUMBERS HERE</a:t>
            </a:r>
            <a:endParaRPr b="1"/>
          </a:p>
        </p:txBody>
      </p:sp>
      <p:sp>
        <p:nvSpPr>
          <p:cNvPr id="817" name="Google Shape;817;p27"/>
          <p:cNvSpPr txBox="1"/>
          <p:nvPr/>
        </p:nvSpPr>
        <p:spPr>
          <a:xfrm>
            <a:off x="5716721" y="6659781"/>
            <a:ext cx="6854558" cy="13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5D73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oogle Shape;822;p28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823" name="Google Shape;823;p28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4" name="Google Shape;824;p28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5" name="Google Shape;825;p28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826" name="Google Shape;826;p28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7" name="Google Shape;827;p28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28" name="Google Shape;828;p28"/>
          <p:cNvSpPr/>
          <p:nvPr/>
        </p:nvSpPr>
        <p:spPr>
          <a:xfrm flipH="1">
            <a:off x="-1874378" y="3911877"/>
            <a:ext cx="6264789" cy="5957245"/>
          </a:xfrm>
          <a:custGeom>
            <a:rect b="b" l="l" r="r" t="t"/>
            <a:pathLst>
              <a:path extrusionOk="0" h="5957245" w="6264789">
                <a:moveTo>
                  <a:pt x="6264789" y="0"/>
                </a:moveTo>
                <a:lnTo>
                  <a:pt x="0" y="0"/>
                </a:lnTo>
                <a:lnTo>
                  <a:pt x="0" y="5957245"/>
                </a:lnTo>
                <a:lnTo>
                  <a:pt x="6264789" y="5957245"/>
                </a:lnTo>
                <a:lnTo>
                  <a:pt x="626478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9" name="Google Shape;829;p28"/>
          <p:cNvSpPr/>
          <p:nvPr/>
        </p:nvSpPr>
        <p:spPr>
          <a:xfrm flipH="1">
            <a:off x="13897589" y="3911877"/>
            <a:ext cx="6264789" cy="5957245"/>
          </a:xfrm>
          <a:custGeom>
            <a:rect b="b" l="l" r="r" t="t"/>
            <a:pathLst>
              <a:path extrusionOk="0" h="5957245" w="6264789">
                <a:moveTo>
                  <a:pt x="6264789" y="0"/>
                </a:moveTo>
                <a:lnTo>
                  <a:pt x="0" y="0"/>
                </a:lnTo>
                <a:lnTo>
                  <a:pt x="0" y="5957245"/>
                </a:lnTo>
                <a:lnTo>
                  <a:pt x="6264789" y="5957245"/>
                </a:lnTo>
                <a:lnTo>
                  <a:pt x="626478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0" name="Google Shape;830;p28"/>
          <p:cNvSpPr/>
          <p:nvPr/>
        </p:nvSpPr>
        <p:spPr>
          <a:xfrm>
            <a:off x="12571279" y="6712961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0" y="0"/>
                </a:moveTo>
                <a:lnTo>
                  <a:pt x="6284919" y="0"/>
                </a:lnTo>
                <a:lnTo>
                  <a:pt x="6284919" y="3873081"/>
                </a:lnTo>
                <a:lnTo>
                  <a:pt x="0" y="3873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1" name="Google Shape;831;p28"/>
          <p:cNvSpPr/>
          <p:nvPr/>
        </p:nvSpPr>
        <p:spPr>
          <a:xfrm flipH="1">
            <a:off x="-568198" y="6707406"/>
            <a:ext cx="6284919" cy="3873081"/>
          </a:xfrm>
          <a:custGeom>
            <a:rect b="b" l="l" r="r" t="t"/>
            <a:pathLst>
              <a:path extrusionOk="0" h="3873081" w="6284919">
                <a:moveTo>
                  <a:pt x="6284919" y="0"/>
                </a:moveTo>
                <a:lnTo>
                  <a:pt x="0" y="0"/>
                </a:lnTo>
                <a:lnTo>
                  <a:pt x="0" y="3873081"/>
                </a:lnTo>
                <a:lnTo>
                  <a:pt x="6284919" y="3873081"/>
                </a:lnTo>
                <a:lnTo>
                  <a:pt x="628491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32" name="Google Shape;832;p28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833" name="Google Shape;833;p28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4" name="Google Shape;834;p28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35" name="Google Shape;835;p28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836" name="Google Shape;836;p28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7" name="Google Shape;837;p28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38" name="Google Shape;838;p28"/>
          <p:cNvSpPr/>
          <p:nvPr/>
        </p:nvSpPr>
        <p:spPr>
          <a:xfrm>
            <a:off x="6776457" y="494766"/>
            <a:ext cx="4735087" cy="1587131"/>
          </a:xfrm>
          <a:custGeom>
            <a:rect b="b" l="l" r="r" t="t"/>
            <a:pathLst>
              <a:path extrusionOk="0" h="1587131" w="4735087">
                <a:moveTo>
                  <a:pt x="0" y="0"/>
                </a:moveTo>
                <a:lnTo>
                  <a:pt x="4735086" y="0"/>
                </a:lnTo>
                <a:lnTo>
                  <a:pt x="4735086" y="1587130"/>
                </a:lnTo>
                <a:lnTo>
                  <a:pt x="0" y="158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9" name="Google Shape;839;p28"/>
          <p:cNvSpPr/>
          <p:nvPr/>
        </p:nvSpPr>
        <p:spPr>
          <a:xfrm>
            <a:off x="4915760" y="5387829"/>
            <a:ext cx="8478232" cy="6114925"/>
          </a:xfrm>
          <a:custGeom>
            <a:rect b="b" l="l" r="r" t="t"/>
            <a:pathLst>
              <a:path extrusionOk="0" h="6114925" w="8478232">
                <a:moveTo>
                  <a:pt x="0" y="0"/>
                </a:moveTo>
                <a:lnTo>
                  <a:pt x="8478233" y="0"/>
                </a:lnTo>
                <a:lnTo>
                  <a:pt x="8478233" y="6114925"/>
                </a:lnTo>
                <a:lnTo>
                  <a:pt x="0" y="611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0" name="Google Shape;840;p28"/>
          <p:cNvSpPr txBox="1"/>
          <p:nvPr/>
        </p:nvSpPr>
        <p:spPr>
          <a:xfrm>
            <a:off x="2567508" y="2254745"/>
            <a:ext cx="1315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BF08E"/>
                </a:solidFill>
                <a:latin typeface="Fredoka"/>
                <a:ea typeface="Fredoka"/>
                <a:cs typeface="Fredoka"/>
                <a:sym typeface="Fredoka"/>
              </a:rPr>
              <a:t>HAPPY LUNAR NEW YEAR!</a:t>
            </a:r>
            <a:endParaRPr b="1"/>
          </a:p>
        </p:txBody>
      </p:sp>
      <p:sp>
        <p:nvSpPr>
          <p:cNvPr id="841" name="Google Shape;841;p28"/>
          <p:cNvSpPr txBox="1"/>
          <p:nvPr/>
        </p:nvSpPr>
        <p:spPr>
          <a:xfrm>
            <a:off x="4787030" y="3908919"/>
            <a:ext cx="9110559" cy="954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9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847" name="Google Shape;847;p2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9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29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850" name="Google Shape;850;p2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9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29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853" name="Google Shape;853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29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856" name="Google Shape;856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29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859" name="Google Shape;859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29"/>
          <p:cNvGrpSpPr/>
          <p:nvPr/>
        </p:nvGrpSpPr>
        <p:grpSpPr>
          <a:xfrm>
            <a:off x="1945526" y="7815822"/>
            <a:ext cx="496797" cy="508441"/>
            <a:chOff x="0" y="-19050"/>
            <a:chExt cx="812800" cy="831850"/>
          </a:xfrm>
        </p:grpSpPr>
        <p:sp>
          <p:nvSpPr>
            <p:cNvPr id="862" name="Google Shape;862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6DF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4" name="Google Shape;864;p29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865" name="Google Shape;865;p29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866" name="Google Shape;866;p29"/>
          <p:cNvSpPr txBox="1"/>
          <p:nvPr/>
        </p:nvSpPr>
        <p:spPr>
          <a:xfrm>
            <a:off x="1693180" y="39952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FREDOKA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867" name="Google Shape;867;p29"/>
          <p:cNvSpPr txBox="1"/>
          <p:nvPr/>
        </p:nvSpPr>
        <p:spPr>
          <a:xfrm>
            <a:off x="1791663" y="8417792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#B6DFF1</a:t>
            </a:r>
            <a:endParaRPr/>
          </a:p>
        </p:txBody>
      </p:sp>
      <p:sp>
        <p:nvSpPr>
          <p:cNvPr id="868" name="Google Shape;868;p29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869" name="Google Shape;869;p29"/>
          <p:cNvSpPr txBox="1"/>
          <p:nvPr/>
        </p:nvSpPr>
        <p:spPr>
          <a:xfrm>
            <a:off x="11651615" y="9777291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870" name="Google Shape;870;p29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871" name="Google Shape;871;p29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872" name="Google Shape;872;p29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873" name="Google Shape;873;p29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874" name="Google Shape;874;p29"/>
          <p:cNvGrpSpPr/>
          <p:nvPr/>
        </p:nvGrpSpPr>
        <p:grpSpPr>
          <a:xfrm>
            <a:off x="2659901" y="7815822"/>
            <a:ext cx="496797" cy="508441"/>
            <a:chOff x="0" y="-19050"/>
            <a:chExt cx="812800" cy="831850"/>
          </a:xfrm>
        </p:grpSpPr>
        <p:sp>
          <p:nvSpPr>
            <p:cNvPr id="875" name="Google Shape;875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0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" name="Google Shape;877;p29"/>
          <p:cNvSpPr txBox="1"/>
          <p:nvPr/>
        </p:nvSpPr>
        <p:spPr>
          <a:xfrm>
            <a:off x="2506038" y="8417792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#405D73</a:t>
            </a:r>
            <a:endParaRPr/>
          </a:p>
        </p:txBody>
      </p:sp>
      <p:grpSp>
        <p:nvGrpSpPr>
          <p:cNvPr id="878" name="Google Shape;878;p29"/>
          <p:cNvGrpSpPr/>
          <p:nvPr/>
        </p:nvGrpSpPr>
        <p:grpSpPr>
          <a:xfrm>
            <a:off x="3377237" y="7815822"/>
            <a:ext cx="496797" cy="508441"/>
            <a:chOff x="0" y="-19050"/>
            <a:chExt cx="812800" cy="831850"/>
          </a:xfrm>
        </p:grpSpPr>
        <p:sp>
          <p:nvSpPr>
            <p:cNvPr id="879" name="Google Shape;879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BF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1" name="Google Shape;881;p29"/>
          <p:cNvSpPr txBox="1"/>
          <p:nvPr/>
        </p:nvSpPr>
        <p:spPr>
          <a:xfrm>
            <a:off x="3223374" y="8417792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#FBF08F</a:t>
            </a:r>
            <a:endParaRPr/>
          </a:p>
        </p:txBody>
      </p:sp>
      <p:grpSp>
        <p:nvGrpSpPr>
          <p:cNvPr id="882" name="Google Shape;882;p29"/>
          <p:cNvGrpSpPr/>
          <p:nvPr/>
        </p:nvGrpSpPr>
        <p:grpSpPr>
          <a:xfrm>
            <a:off x="4094572" y="7815822"/>
            <a:ext cx="496797" cy="508441"/>
            <a:chOff x="0" y="-19050"/>
            <a:chExt cx="812800" cy="831850"/>
          </a:xfrm>
        </p:grpSpPr>
        <p:sp>
          <p:nvSpPr>
            <p:cNvPr id="883" name="Google Shape;883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468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5" name="Google Shape;885;p29"/>
          <p:cNvSpPr txBox="1"/>
          <p:nvPr/>
        </p:nvSpPr>
        <p:spPr>
          <a:xfrm>
            <a:off x="3940709" y="8417792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#F4686C</a:t>
            </a:r>
            <a:endParaRPr/>
          </a:p>
        </p:txBody>
      </p:sp>
      <p:grpSp>
        <p:nvGrpSpPr>
          <p:cNvPr id="886" name="Google Shape;886;p29"/>
          <p:cNvGrpSpPr/>
          <p:nvPr/>
        </p:nvGrpSpPr>
        <p:grpSpPr>
          <a:xfrm>
            <a:off x="2208867" y="8682157"/>
            <a:ext cx="496797" cy="508441"/>
            <a:chOff x="0" y="-19050"/>
            <a:chExt cx="812800" cy="831850"/>
          </a:xfrm>
        </p:grpSpPr>
        <p:sp>
          <p:nvSpPr>
            <p:cNvPr id="887" name="Google Shape;887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29"/>
          <p:cNvSpPr txBox="1"/>
          <p:nvPr/>
        </p:nvSpPr>
        <p:spPr>
          <a:xfrm>
            <a:off x="2055004" y="9284128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#8FAF83</a:t>
            </a:r>
            <a:endParaRPr/>
          </a:p>
        </p:txBody>
      </p:sp>
      <p:grpSp>
        <p:nvGrpSpPr>
          <p:cNvPr id="890" name="Google Shape;890;p29"/>
          <p:cNvGrpSpPr/>
          <p:nvPr/>
        </p:nvGrpSpPr>
        <p:grpSpPr>
          <a:xfrm>
            <a:off x="2942480" y="8682157"/>
            <a:ext cx="496797" cy="508441"/>
            <a:chOff x="0" y="-19050"/>
            <a:chExt cx="812800" cy="831850"/>
          </a:xfrm>
        </p:grpSpPr>
        <p:sp>
          <p:nvSpPr>
            <p:cNvPr id="891" name="Google Shape;891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D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3" name="Google Shape;893;p29"/>
          <p:cNvSpPr txBox="1"/>
          <p:nvPr/>
        </p:nvSpPr>
        <p:spPr>
          <a:xfrm>
            <a:off x="2788617" y="9284128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#FDF8E1</a:t>
            </a:r>
            <a:endParaRPr/>
          </a:p>
        </p:txBody>
      </p:sp>
      <p:grpSp>
        <p:nvGrpSpPr>
          <p:cNvPr id="894" name="Google Shape;894;p29"/>
          <p:cNvGrpSpPr/>
          <p:nvPr/>
        </p:nvGrpSpPr>
        <p:grpSpPr>
          <a:xfrm>
            <a:off x="3692310" y="8682157"/>
            <a:ext cx="496797" cy="508441"/>
            <a:chOff x="0" y="-19050"/>
            <a:chExt cx="812800" cy="831850"/>
          </a:xfrm>
        </p:grpSpPr>
        <p:sp>
          <p:nvSpPr>
            <p:cNvPr id="895" name="Google Shape;895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AB9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7" name="Google Shape;897;p29"/>
          <p:cNvSpPr txBox="1"/>
          <p:nvPr/>
        </p:nvSpPr>
        <p:spPr>
          <a:xfrm>
            <a:off x="3538447" y="9284128"/>
            <a:ext cx="804523" cy="10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#FAB9C6</a:t>
            </a:r>
            <a:endParaRPr/>
          </a:p>
        </p:txBody>
      </p:sp>
      <p:sp>
        <p:nvSpPr>
          <p:cNvPr id="898" name="Google Shape;898;p29"/>
          <p:cNvSpPr/>
          <p:nvPr/>
        </p:nvSpPr>
        <p:spPr>
          <a:xfrm flipH="1">
            <a:off x="7070922" y="3668454"/>
            <a:ext cx="1795549" cy="1106507"/>
          </a:xfrm>
          <a:custGeom>
            <a:rect b="b" l="l" r="r" t="t"/>
            <a:pathLst>
              <a:path extrusionOk="0" h="1106507" w="1795549">
                <a:moveTo>
                  <a:pt x="1795549" y="0"/>
                </a:moveTo>
                <a:lnTo>
                  <a:pt x="0" y="0"/>
                </a:lnTo>
                <a:lnTo>
                  <a:pt x="0" y="1106507"/>
                </a:lnTo>
                <a:lnTo>
                  <a:pt x="1795549" y="1106507"/>
                </a:lnTo>
                <a:lnTo>
                  <a:pt x="179554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9" name="Google Shape;899;p29"/>
          <p:cNvSpPr/>
          <p:nvPr/>
        </p:nvSpPr>
        <p:spPr>
          <a:xfrm>
            <a:off x="9063637" y="3758941"/>
            <a:ext cx="1628890" cy="1016020"/>
          </a:xfrm>
          <a:custGeom>
            <a:rect b="b" l="l" r="r" t="t"/>
            <a:pathLst>
              <a:path extrusionOk="0" h="1016020" w="1628890">
                <a:moveTo>
                  <a:pt x="0" y="0"/>
                </a:moveTo>
                <a:lnTo>
                  <a:pt x="1628890" y="0"/>
                </a:lnTo>
                <a:lnTo>
                  <a:pt x="1628890" y="1016020"/>
                </a:lnTo>
                <a:lnTo>
                  <a:pt x="0" y="1016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0" name="Google Shape;900;p29"/>
          <p:cNvSpPr/>
          <p:nvPr/>
        </p:nvSpPr>
        <p:spPr>
          <a:xfrm>
            <a:off x="10385354" y="5454934"/>
            <a:ext cx="1766611" cy="592142"/>
          </a:xfrm>
          <a:custGeom>
            <a:rect b="b" l="l" r="r" t="t"/>
            <a:pathLst>
              <a:path extrusionOk="0" h="592142" w="1766611">
                <a:moveTo>
                  <a:pt x="0" y="0"/>
                </a:moveTo>
                <a:lnTo>
                  <a:pt x="1766611" y="0"/>
                </a:lnTo>
                <a:lnTo>
                  <a:pt x="1766611" y="592142"/>
                </a:lnTo>
                <a:lnTo>
                  <a:pt x="0" y="592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1" name="Google Shape;901;p29"/>
          <p:cNvSpPr/>
          <p:nvPr/>
        </p:nvSpPr>
        <p:spPr>
          <a:xfrm>
            <a:off x="12534655" y="5507617"/>
            <a:ext cx="1509387" cy="486777"/>
          </a:xfrm>
          <a:custGeom>
            <a:rect b="b" l="l" r="r" t="t"/>
            <a:pathLst>
              <a:path extrusionOk="0" h="486777" w="1509387">
                <a:moveTo>
                  <a:pt x="0" y="0"/>
                </a:moveTo>
                <a:lnTo>
                  <a:pt x="1509387" y="0"/>
                </a:lnTo>
                <a:lnTo>
                  <a:pt x="1509387" y="486777"/>
                </a:lnTo>
                <a:lnTo>
                  <a:pt x="0" y="486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2" name="Google Shape;902;p29"/>
          <p:cNvSpPr/>
          <p:nvPr/>
        </p:nvSpPr>
        <p:spPr>
          <a:xfrm>
            <a:off x="8655717" y="5110593"/>
            <a:ext cx="1346948" cy="1280825"/>
          </a:xfrm>
          <a:custGeom>
            <a:rect b="b" l="l" r="r" t="t"/>
            <a:pathLst>
              <a:path extrusionOk="0" h="1280825" w="1346948">
                <a:moveTo>
                  <a:pt x="0" y="0"/>
                </a:moveTo>
                <a:lnTo>
                  <a:pt x="1346948" y="0"/>
                </a:lnTo>
                <a:lnTo>
                  <a:pt x="1346948" y="1280825"/>
                </a:lnTo>
                <a:lnTo>
                  <a:pt x="0" y="128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3" name="Google Shape;903;p29"/>
          <p:cNvSpPr/>
          <p:nvPr/>
        </p:nvSpPr>
        <p:spPr>
          <a:xfrm>
            <a:off x="14426731" y="5107295"/>
            <a:ext cx="1148776" cy="1287421"/>
          </a:xfrm>
          <a:custGeom>
            <a:rect b="b" l="l" r="r" t="t"/>
            <a:pathLst>
              <a:path extrusionOk="0" h="1287421" w="1148776">
                <a:moveTo>
                  <a:pt x="0" y="0"/>
                </a:moveTo>
                <a:lnTo>
                  <a:pt x="1148776" y="0"/>
                </a:lnTo>
                <a:lnTo>
                  <a:pt x="1148776" y="1287421"/>
                </a:lnTo>
                <a:lnTo>
                  <a:pt x="0" y="128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4" name="Google Shape;904;p29"/>
          <p:cNvSpPr/>
          <p:nvPr/>
        </p:nvSpPr>
        <p:spPr>
          <a:xfrm>
            <a:off x="10889693" y="3757940"/>
            <a:ext cx="1650339" cy="1017022"/>
          </a:xfrm>
          <a:custGeom>
            <a:rect b="b" l="l" r="r" t="t"/>
            <a:pathLst>
              <a:path extrusionOk="0" h="1017022" w="1650339">
                <a:moveTo>
                  <a:pt x="0" y="0"/>
                </a:moveTo>
                <a:lnTo>
                  <a:pt x="1650339" y="0"/>
                </a:lnTo>
                <a:lnTo>
                  <a:pt x="1650339" y="1017021"/>
                </a:lnTo>
                <a:lnTo>
                  <a:pt x="0" y="101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5" name="Google Shape;905;p29"/>
          <p:cNvSpPr/>
          <p:nvPr/>
        </p:nvSpPr>
        <p:spPr>
          <a:xfrm>
            <a:off x="7760698" y="5110593"/>
            <a:ext cx="512330" cy="1280825"/>
          </a:xfrm>
          <a:custGeom>
            <a:rect b="b" l="l" r="r" t="t"/>
            <a:pathLst>
              <a:path extrusionOk="0" h="1280825" w="512330">
                <a:moveTo>
                  <a:pt x="0" y="0"/>
                </a:moveTo>
                <a:lnTo>
                  <a:pt x="512329" y="0"/>
                </a:lnTo>
                <a:lnTo>
                  <a:pt x="512329" y="1280825"/>
                </a:lnTo>
                <a:lnTo>
                  <a:pt x="0" y="128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6" name="Google Shape;906;p29"/>
          <p:cNvSpPr/>
          <p:nvPr/>
        </p:nvSpPr>
        <p:spPr>
          <a:xfrm>
            <a:off x="14598170" y="3709664"/>
            <a:ext cx="1954675" cy="1065298"/>
          </a:xfrm>
          <a:custGeom>
            <a:rect b="b" l="l" r="r" t="t"/>
            <a:pathLst>
              <a:path extrusionOk="0" h="1065298" w="1954675">
                <a:moveTo>
                  <a:pt x="0" y="0"/>
                </a:moveTo>
                <a:lnTo>
                  <a:pt x="1954674" y="0"/>
                </a:lnTo>
                <a:lnTo>
                  <a:pt x="1954674" y="1065297"/>
                </a:lnTo>
                <a:lnTo>
                  <a:pt x="0" y="1065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7" name="Google Shape;907;p29"/>
          <p:cNvSpPr/>
          <p:nvPr/>
        </p:nvSpPr>
        <p:spPr>
          <a:xfrm>
            <a:off x="12737198" y="3574941"/>
            <a:ext cx="1663806" cy="1200020"/>
          </a:xfrm>
          <a:custGeom>
            <a:rect b="b" l="l" r="r" t="t"/>
            <a:pathLst>
              <a:path extrusionOk="0" h="1200020" w="1663806">
                <a:moveTo>
                  <a:pt x="0" y="0"/>
                </a:moveTo>
                <a:lnTo>
                  <a:pt x="1663806" y="0"/>
                </a:lnTo>
                <a:lnTo>
                  <a:pt x="1663806" y="1200020"/>
                </a:lnTo>
                <a:lnTo>
                  <a:pt x="0" y="1200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8" name="Google Shape;908;p29"/>
          <p:cNvSpPr/>
          <p:nvPr/>
        </p:nvSpPr>
        <p:spPr>
          <a:xfrm>
            <a:off x="14572229" y="6696071"/>
            <a:ext cx="796348" cy="800639"/>
          </a:xfrm>
          <a:custGeom>
            <a:rect b="b" l="l" r="r" t="t"/>
            <a:pathLst>
              <a:path extrusionOk="0" h="800639" w="796348">
                <a:moveTo>
                  <a:pt x="0" y="0"/>
                </a:moveTo>
                <a:lnTo>
                  <a:pt x="796348" y="0"/>
                </a:lnTo>
                <a:lnTo>
                  <a:pt x="796348" y="800639"/>
                </a:lnTo>
                <a:lnTo>
                  <a:pt x="0" y="800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9" name="Google Shape;909;p29"/>
          <p:cNvSpPr/>
          <p:nvPr/>
        </p:nvSpPr>
        <p:spPr>
          <a:xfrm>
            <a:off x="13431715" y="6711534"/>
            <a:ext cx="767730" cy="769714"/>
          </a:xfrm>
          <a:custGeom>
            <a:rect b="b" l="l" r="r" t="t"/>
            <a:pathLst>
              <a:path extrusionOk="0" h="769714" w="767730">
                <a:moveTo>
                  <a:pt x="0" y="0"/>
                </a:moveTo>
                <a:lnTo>
                  <a:pt x="767730" y="0"/>
                </a:lnTo>
                <a:lnTo>
                  <a:pt x="767730" y="769714"/>
                </a:lnTo>
                <a:lnTo>
                  <a:pt x="0" y="769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0" name="Google Shape;910;p29"/>
          <p:cNvSpPr/>
          <p:nvPr/>
        </p:nvSpPr>
        <p:spPr>
          <a:xfrm>
            <a:off x="15741361" y="6712458"/>
            <a:ext cx="811483" cy="767866"/>
          </a:xfrm>
          <a:custGeom>
            <a:rect b="b" l="l" r="r" t="t"/>
            <a:pathLst>
              <a:path extrusionOk="0" h="767866" w="811483">
                <a:moveTo>
                  <a:pt x="0" y="0"/>
                </a:moveTo>
                <a:lnTo>
                  <a:pt x="811483" y="0"/>
                </a:lnTo>
                <a:lnTo>
                  <a:pt x="811483" y="767866"/>
                </a:lnTo>
                <a:lnTo>
                  <a:pt x="0" y="76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1" name="Google Shape;911;p29"/>
          <p:cNvSpPr/>
          <p:nvPr/>
        </p:nvSpPr>
        <p:spPr>
          <a:xfrm>
            <a:off x="7095353" y="6650630"/>
            <a:ext cx="969046" cy="891522"/>
          </a:xfrm>
          <a:custGeom>
            <a:rect b="b" l="l" r="r" t="t"/>
            <a:pathLst>
              <a:path extrusionOk="0" h="891522" w="969046">
                <a:moveTo>
                  <a:pt x="0" y="0"/>
                </a:moveTo>
                <a:lnTo>
                  <a:pt x="969046" y="0"/>
                </a:lnTo>
                <a:lnTo>
                  <a:pt x="969046" y="891522"/>
                </a:lnTo>
                <a:lnTo>
                  <a:pt x="0" y="891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2" name="Google Shape;912;p29"/>
          <p:cNvSpPr/>
          <p:nvPr/>
        </p:nvSpPr>
        <p:spPr>
          <a:xfrm>
            <a:off x="12230510" y="6747701"/>
            <a:ext cx="828421" cy="697379"/>
          </a:xfrm>
          <a:custGeom>
            <a:rect b="b" l="l" r="r" t="t"/>
            <a:pathLst>
              <a:path extrusionOk="0" h="697379" w="828421">
                <a:moveTo>
                  <a:pt x="0" y="0"/>
                </a:moveTo>
                <a:lnTo>
                  <a:pt x="828421" y="0"/>
                </a:lnTo>
                <a:lnTo>
                  <a:pt x="828421" y="697380"/>
                </a:lnTo>
                <a:lnTo>
                  <a:pt x="0" y="697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3" name="Google Shape;913;p29"/>
          <p:cNvSpPr/>
          <p:nvPr/>
        </p:nvSpPr>
        <p:spPr>
          <a:xfrm>
            <a:off x="10952399" y="6719446"/>
            <a:ext cx="905327" cy="753891"/>
          </a:xfrm>
          <a:custGeom>
            <a:rect b="b" l="l" r="r" t="t"/>
            <a:pathLst>
              <a:path extrusionOk="0" h="753891" w="905327">
                <a:moveTo>
                  <a:pt x="0" y="0"/>
                </a:moveTo>
                <a:lnTo>
                  <a:pt x="905327" y="0"/>
                </a:lnTo>
                <a:lnTo>
                  <a:pt x="905327" y="753890"/>
                </a:lnTo>
                <a:lnTo>
                  <a:pt x="0" y="75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4" name="Google Shape;914;p29"/>
          <p:cNvSpPr/>
          <p:nvPr/>
        </p:nvSpPr>
        <p:spPr>
          <a:xfrm>
            <a:off x="8437182" y="6732579"/>
            <a:ext cx="939421" cy="727624"/>
          </a:xfrm>
          <a:custGeom>
            <a:rect b="b" l="l" r="r" t="t"/>
            <a:pathLst>
              <a:path extrusionOk="0" h="727624" w="939421">
                <a:moveTo>
                  <a:pt x="0" y="0"/>
                </a:moveTo>
                <a:lnTo>
                  <a:pt x="939422" y="0"/>
                </a:lnTo>
                <a:lnTo>
                  <a:pt x="939422" y="727624"/>
                </a:lnTo>
                <a:lnTo>
                  <a:pt x="0" y="727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5" name="Google Shape;915;p29"/>
          <p:cNvSpPr/>
          <p:nvPr/>
        </p:nvSpPr>
        <p:spPr>
          <a:xfrm>
            <a:off x="9749388" y="6741657"/>
            <a:ext cx="830228" cy="709467"/>
          </a:xfrm>
          <a:custGeom>
            <a:rect b="b" l="l" r="r" t="t"/>
            <a:pathLst>
              <a:path extrusionOk="0" h="709467" w="830228">
                <a:moveTo>
                  <a:pt x="0" y="0"/>
                </a:moveTo>
                <a:lnTo>
                  <a:pt x="830227" y="0"/>
                </a:lnTo>
                <a:lnTo>
                  <a:pt x="830227" y="709468"/>
                </a:lnTo>
                <a:lnTo>
                  <a:pt x="0" y="709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6" name="Google Shape;916;p29"/>
          <p:cNvSpPr/>
          <p:nvPr/>
        </p:nvSpPr>
        <p:spPr>
          <a:xfrm flipH="1">
            <a:off x="10859526" y="7805098"/>
            <a:ext cx="1988848" cy="1515140"/>
          </a:xfrm>
          <a:custGeom>
            <a:rect b="b" l="l" r="r" t="t"/>
            <a:pathLst>
              <a:path extrusionOk="0" h="1515140" w="1988848">
                <a:moveTo>
                  <a:pt x="1988848" y="0"/>
                </a:moveTo>
                <a:lnTo>
                  <a:pt x="0" y="0"/>
                </a:lnTo>
                <a:lnTo>
                  <a:pt x="0" y="1515140"/>
                </a:lnTo>
                <a:lnTo>
                  <a:pt x="1988848" y="1515140"/>
                </a:lnTo>
                <a:lnTo>
                  <a:pt x="1988848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7" name="Google Shape;917;p29"/>
          <p:cNvSpPr/>
          <p:nvPr/>
        </p:nvSpPr>
        <p:spPr>
          <a:xfrm>
            <a:off x="9147385" y="7895344"/>
            <a:ext cx="1031319" cy="1334648"/>
          </a:xfrm>
          <a:custGeom>
            <a:rect b="b" l="l" r="r" t="t"/>
            <a:pathLst>
              <a:path extrusionOk="0" h="1334648" w="1031319">
                <a:moveTo>
                  <a:pt x="0" y="0"/>
                </a:moveTo>
                <a:lnTo>
                  <a:pt x="1031319" y="0"/>
                </a:lnTo>
                <a:lnTo>
                  <a:pt x="1031319" y="1334648"/>
                </a:lnTo>
                <a:lnTo>
                  <a:pt x="0" y="1334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8" name="Google Shape;918;p29"/>
          <p:cNvSpPr/>
          <p:nvPr/>
        </p:nvSpPr>
        <p:spPr>
          <a:xfrm>
            <a:off x="13529196" y="7894728"/>
            <a:ext cx="626649" cy="1335880"/>
          </a:xfrm>
          <a:custGeom>
            <a:rect b="b" l="l" r="r" t="t"/>
            <a:pathLst>
              <a:path extrusionOk="0" h="1335880" w="626649">
                <a:moveTo>
                  <a:pt x="0" y="0"/>
                </a:moveTo>
                <a:lnTo>
                  <a:pt x="626650" y="0"/>
                </a:lnTo>
                <a:lnTo>
                  <a:pt x="626650" y="1335880"/>
                </a:lnTo>
                <a:lnTo>
                  <a:pt x="0" y="1335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30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924" name="Google Shape;924;p30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5" name="Google Shape;925;p30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26" name="Google Shape;926;p30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927" name="Google Shape;927;p30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8" name="Google Shape;928;p30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29" name="Google Shape;929;p30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930" name="Google Shape;930;p30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1" name="Google Shape;931;p30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32" name="Google Shape;932;p30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933" name="Google Shape;933;p30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4" name="Google Shape;934;p30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35" name="Google Shape;935;p30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936" name="Google Shape;936;p30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937" name="Google Shape;937;p30"/>
          <p:cNvSpPr txBox="1"/>
          <p:nvPr/>
        </p:nvSpPr>
        <p:spPr>
          <a:xfrm>
            <a:off x="7108732" y="8097956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938" name="Google Shape;938;p30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939" name="Google Shape;939;p30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940" name="Google Shape;940;p30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941" name="Google Shape;941;p30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2" name="Google Shape;942;p30"/>
          <p:cNvSpPr/>
          <p:nvPr/>
        </p:nvSpPr>
        <p:spPr>
          <a:xfrm flipH="1">
            <a:off x="-1812191" y="2572212"/>
            <a:ext cx="5263466" cy="5005078"/>
          </a:xfrm>
          <a:custGeom>
            <a:rect b="b" l="l" r="r" t="t"/>
            <a:pathLst>
              <a:path extrusionOk="0" h="5005078" w="5263466">
                <a:moveTo>
                  <a:pt x="5263466" y="0"/>
                </a:moveTo>
                <a:lnTo>
                  <a:pt x="0" y="0"/>
                </a:lnTo>
                <a:lnTo>
                  <a:pt x="0" y="5005077"/>
                </a:lnTo>
                <a:lnTo>
                  <a:pt x="5263466" y="5005077"/>
                </a:lnTo>
                <a:lnTo>
                  <a:pt x="526346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3" name="Google Shape;943;p30"/>
          <p:cNvSpPr/>
          <p:nvPr/>
        </p:nvSpPr>
        <p:spPr>
          <a:xfrm flipH="1">
            <a:off x="14836725" y="2572212"/>
            <a:ext cx="5263466" cy="5005078"/>
          </a:xfrm>
          <a:custGeom>
            <a:rect b="b" l="l" r="r" t="t"/>
            <a:pathLst>
              <a:path extrusionOk="0" h="5005078" w="5263466">
                <a:moveTo>
                  <a:pt x="5263466" y="0"/>
                </a:moveTo>
                <a:lnTo>
                  <a:pt x="0" y="0"/>
                </a:lnTo>
                <a:lnTo>
                  <a:pt x="0" y="5005077"/>
                </a:lnTo>
                <a:lnTo>
                  <a:pt x="5263466" y="5005077"/>
                </a:lnTo>
                <a:lnTo>
                  <a:pt x="526346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"/>
          <p:cNvSpPr/>
          <p:nvPr/>
        </p:nvSpPr>
        <p:spPr>
          <a:xfrm>
            <a:off x="2225663" y="-517437"/>
            <a:ext cx="8673014" cy="2797047"/>
          </a:xfrm>
          <a:custGeom>
            <a:rect b="b" l="l" r="r" t="t"/>
            <a:pathLst>
              <a:path extrusionOk="0" h="2797047" w="8673014">
                <a:moveTo>
                  <a:pt x="0" y="0"/>
                </a:moveTo>
                <a:lnTo>
                  <a:pt x="8673014" y="0"/>
                </a:lnTo>
                <a:lnTo>
                  <a:pt x="8673014" y="2797047"/>
                </a:lnTo>
                <a:lnTo>
                  <a:pt x="0" y="279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7"/>
          <p:cNvSpPr/>
          <p:nvPr/>
        </p:nvSpPr>
        <p:spPr>
          <a:xfrm>
            <a:off x="5241515" y="1689900"/>
            <a:ext cx="6000063" cy="6724209"/>
          </a:xfrm>
          <a:custGeom>
            <a:rect b="b" l="l" r="r" t="t"/>
            <a:pathLst>
              <a:path extrusionOk="0" h="6724209" w="6000063">
                <a:moveTo>
                  <a:pt x="0" y="0"/>
                </a:moveTo>
                <a:lnTo>
                  <a:pt x="6000063" y="0"/>
                </a:lnTo>
                <a:lnTo>
                  <a:pt x="6000063" y="6724209"/>
                </a:lnTo>
                <a:lnTo>
                  <a:pt x="0" y="6724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7" name="Google Shape;417;p17"/>
          <p:cNvGrpSpPr/>
          <p:nvPr/>
        </p:nvGrpSpPr>
        <p:grpSpPr>
          <a:xfrm>
            <a:off x="-57108" y="8057503"/>
            <a:ext cx="18345108" cy="2202057"/>
            <a:chOff x="0" y="-38100"/>
            <a:chExt cx="4831633" cy="579966"/>
          </a:xfrm>
        </p:grpSpPr>
        <p:sp>
          <p:nvSpPr>
            <p:cNvPr id="418" name="Google Shape;418;p17"/>
            <p:cNvSpPr/>
            <p:nvPr/>
          </p:nvSpPr>
          <p:spPr>
            <a:xfrm>
              <a:off x="0" y="0"/>
              <a:ext cx="4831633" cy="541866"/>
            </a:xfrm>
            <a:custGeom>
              <a:rect b="b" l="l" r="r" t="t"/>
              <a:pathLst>
                <a:path extrusionOk="0" h="541866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541866"/>
                  </a:lnTo>
                  <a:lnTo>
                    <a:pt x="0" y="541866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419" name="Google Shape;419;p17"/>
            <p:cNvSpPr txBox="1"/>
            <p:nvPr/>
          </p:nvSpPr>
          <p:spPr>
            <a:xfrm>
              <a:off x="0" y="-38100"/>
              <a:ext cx="4831633" cy="579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17"/>
          <p:cNvSpPr/>
          <p:nvPr/>
        </p:nvSpPr>
        <p:spPr>
          <a:xfrm>
            <a:off x="-847663" y="2594859"/>
            <a:ext cx="5192561" cy="5819250"/>
          </a:xfrm>
          <a:custGeom>
            <a:rect b="b" l="l" r="r" t="t"/>
            <a:pathLst>
              <a:path extrusionOk="0" h="5819250" w="5192561">
                <a:moveTo>
                  <a:pt x="0" y="0"/>
                </a:moveTo>
                <a:lnTo>
                  <a:pt x="5192562" y="0"/>
                </a:lnTo>
                <a:lnTo>
                  <a:pt x="5192562" y="5819250"/>
                </a:lnTo>
                <a:lnTo>
                  <a:pt x="0" y="5819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1" name="Google Shape;421;p17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422" name="Google Shape;422;p17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3" name="Google Shape;423;p17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24" name="Google Shape;424;p17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425" name="Google Shape;425;p17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6" name="Google Shape;426;p17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27" name="Google Shape;427;p17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428" name="Google Shape;428;p17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9" name="Google Shape;429;p17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30" name="Google Shape;430;p17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431" name="Google Shape;431;p17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2" name="Google Shape;432;p17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33" name="Google Shape;433;p17"/>
          <p:cNvGrpSpPr/>
          <p:nvPr/>
        </p:nvGrpSpPr>
        <p:grpSpPr>
          <a:xfrm>
            <a:off x="0" y="2134949"/>
            <a:ext cx="10360409" cy="775159"/>
            <a:chOff x="0" y="-38100"/>
            <a:chExt cx="2728667" cy="204157"/>
          </a:xfrm>
        </p:grpSpPr>
        <p:sp>
          <p:nvSpPr>
            <p:cNvPr id="434" name="Google Shape;434;p17"/>
            <p:cNvSpPr/>
            <p:nvPr/>
          </p:nvSpPr>
          <p:spPr>
            <a:xfrm>
              <a:off x="0" y="0"/>
              <a:ext cx="2728667" cy="166057"/>
            </a:xfrm>
            <a:custGeom>
              <a:rect b="b" l="l" r="r" t="t"/>
              <a:pathLst>
                <a:path extrusionOk="0" h="166057" w="2728667">
                  <a:moveTo>
                    <a:pt x="0" y="0"/>
                  </a:moveTo>
                  <a:lnTo>
                    <a:pt x="2728667" y="0"/>
                  </a:lnTo>
                  <a:lnTo>
                    <a:pt x="2728667" y="166057"/>
                  </a:lnTo>
                  <a:lnTo>
                    <a:pt x="0" y="166057"/>
                  </a:lnTo>
                  <a:close/>
                </a:path>
              </a:pathLst>
            </a:custGeom>
            <a:solidFill>
              <a:srgbClr val="4D3821"/>
            </a:solidFill>
            <a:ln>
              <a:noFill/>
            </a:ln>
          </p:spPr>
        </p:sp>
        <p:sp>
          <p:nvSpPr>
            <p:cNvPr id="435" name="Google Shape;435;p17"/>
            <p:cNvSpPr txBox="1"/>
            <p:nvPr/>
          </p:nvSpPr>
          <p:spPr>
            <a:xfrm>
              <a:off x="0" y="-38100"/>
              <a:ext cx="2728667" cy="204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7"/>
          <p:cNvGrpSpPr/>
          <p:nvPr/>
        </p:nvGrpSpPr>
        <p:grpSpPr>
          <a:xfrm>
            <a:off x="8840235" y="686376"/>
            <a:ext cx="8731257" cy="8731257"/>
            <a:chOff x="0" y="0"/>
            <a:chExt cx="812800" cy="812800"/>
          </a:xfrm>
        </p:grpSpPr>
        <p:sp>
          <p:nvSpPr>
            <p:cNvPr id="437" name="Google Shape;43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7"/>
          <p:cNvSpPr txBox="1"/>
          <p:nvPr/>
        </p:nvSpPr>
        <p:spPr>
          <a:xfrm>
            <a:off x="10074260" y="3111057"/>
            <a:ext cx="62631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INTRODUCTION</a:t>
            </a:r>
            <a:endParaRPr b="1"/>
          </a:p>
        </p:txBody>
      </p:sp>
      <p:sp>
        <p:nvSpPr>
          <p:cNvPr id="440" name="Google Shape;440;p17"/>
          <p:cNvSpPr/>
          <p:nvPr/>
        </p:nvSpPr>
        <p:spPr>
          <a:xfrm>
            <a:off x="16337468" y="3906216"/>
            <a:ext cx="3833308" cy="4295948"/>
          </a:xfrm>
          <a:custGeom>
            <a:rect b="b" l="l" r="r" t="t"/>
            <a:pathLst>
              <a:path extrusionOk="0" h="4295948" w="3833308">
                <a:moveTo>
                  <a:pt x="0" y="0"/>
                </a:moveTo>
                <a:lnTo>
                  <a:pt x="3833308" y="0"/>
                </a:lnTo>
                <a:lnTo>
                  <a:pt x="3833308" y="4295948"/>
                </a:lnTo>
                <a:lnTo>
                  <a:pt x="0" y="4295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17"/>
          <p:cNvSpPr txBox="1"/>
          <p:nvPr/>
        </p:nvSpPr>
        <p:spPr>
          <a:xfrm>
            <a:off x="10693575" y="4744492"/>
            <a:ext cx="5024578" cy="221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  <p:pic>
        <p:nvPicPr>
          <p:cNvPr id="442" name="Google Shape;44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275" y="2733540"/>
            <a:ext cx="7649950" cy="5823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8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448" name="Google Shape;448;p18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9" name="Google Shape;449;p18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50" name="Google Shape;450;p18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451" name="Google Shape;451;p18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2" name="Google Shape;452;p18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53" name="Google Shape;453;p18"/>
          <p:cNvSpPr/>
          <p:nvPr/>
        </p:nvSpPr>
        <p:spPr>
          <a:xfrm>
            <a:off x="12397967" y="5614602"/>
            <a:ext cx="4491851" cy="5033970"/>
          </a:xfrm>
          <a:custGeom>
            <a:rect b="b" l="l" r="r" t="t"/>
            <a:pathLst>
              <a:path extrusionOk="0" h="5033970" w="4491851">
                <a:moveTo>
                  <a:pt x="0" y="0"/>
                </a:moveTo>
                <a:lnTo>
                  <a:pt x="4491850" y="0"/>
                </a:lnTo>
                <a:lnTo>
                  <a:pt x="4491850" y="5033970"/>
                </a:lnTo>
                <a:lnTo>
                  <a:pt x="0" y="5033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18"/>
          <p:cNvSpPr/>
          <p:nvPr/>
        </p:nvSpPr>
        <p:spPr>
          <a:xfrm flipH="1">
            <a:off x="1398183" y="5614602"/>
            <a:ext cx="4491851" cy="5033970"/>
          </a:xfrm>
          <a:custGeom>
            <a:rect b="b" l="l" r="r" t="t"/>
            <a:pathLst>
              <a:path extrusionOk="0" h="5033970" w="4491851">
                <a:moveTo>
                  <a:pt x="4491850" y="0"/>
                </a:moveTo>
                <a:lnTo>
                  <a:pt x="0" y="0"/>
                </a:lnTo>
                <a:lnTo>
                  <a:pt x="0" y="5033970"/>
                </a:lnTo>
                <a:lnTo>
                  <a:pt x="4491850" y="5033970"/>
                </a:lnTo>
                <a:lnTo>
                  <a:pt x="449185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5" name="Google Shape;455;p18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456" name="Google Shape;456;p18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7" name="Google Shape;457;p18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58" name="Google Shape;458;p18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459" name="Google Shape;459;p18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0" name="Google Shape;460;p18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61" name="Google Shape;461;p18"/>
          <p:cNvSpPr/>
          <p:nvPr/>
        </p:nvSpPr>
        <p:spPr>
          <a:xfrm>
            <a:off x="4462777" y="4904236"/>
            <a:ext cx="9362446" cy="5769607"/>
          </a:xfrm>
          <a:custGeom>
            <a:rect b="b" l="l" r="r" t="t"/>
            <a:pathLst>
              <a:path extrusionOk="0" h="5769607" w="9362446">
                <a:moveTo>
                  <a:pt x="0" y="0"/>
                </a:moveTo>
                <a:lnTo>
                  <a:pt x="9362446" y="0"/>
                </a:lnTo>
                <a:lnTo>
                  <a:pt x="9362446" y="5769607"/>
                </a:lnTo>
                <a:lnTo>
                  <a:pt x="0" y="5769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18"/>
          <p:cNvSpPr txBox="1"/>
          <p:nvPr/>
        </p:nvSpPr>
        <p:spPr>
          <a:xfrm>
            <a:off x="6877571" y="914400"/>
            <a:ext cx="4533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CONTENTS</a:t>
            </a:r>
            <a:endParaRPr b="1"/>
          </a:p>
        </p:txBody>
      </p:sp>
      <p:grpSp>
        <p:nvGrpSpPr>
          <p:cNvPr id="463" name="Google Shape;463;p18"/>
          <p:cNvGrpSpPr/>
          <p:nvPr/>
        </p:nvGrpSpPr>
        <p:grpSpPr>
          <a:xfrm>
            <a:off x="920065" y="2388354"/>
            <a:ext cx="5339451" cy="1540748"/>
            <a:chOff x="0" y="-38100"/>
            <a:chExt cx="1406275" cy="405794"/>
          </a:xfrm>
        </p:grpSpPr>
        <p:sp>
          <p:nvSpPr>
            <p:cNvPr id="464" name="Google Shape;464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5" name="Google Shape;465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8"/>
          <p:cNvSpPr/>
          <p:nvPr/>
        </p:nvSpPr>
        <p:spPr>
          <a:xfrm>
            <a:off x="920065" y="2533015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18"/>
          <p:cNvSpPr txBox="1"/>
          <p:nvPr/>
        </p:nvSpPr>
        <p:spPr>
          <a:xfrm>
            <a:off x="2902792" y="2951024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468" name="Google Shape;468;p18"/>
          <p:cNvSpPr txBox="1"/>
          <p:nvPr/>
        </p:nvSpPr>
        <p:spPr>
          <a:xfrm>
            <a:off x="1639983" y="2843709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/>
          </a:p>
        </p:txBody>
      </p:sp>
      <p:grpSp>
        <p:nvGrpSpPr>
          <p:cNvPr id="469" name="Google Shape;469;p18"/>
          <p:cNvGrpSpPr/>
          <p:nvPr/>
        </p:nvGrpSpPr>
        <p:grpSpPr>
          <a:xfrm>
            <a:off x="6474275" y="2388354"/>
            <a:ext cx="5339451" cy="1540748"/>
            <a:chOff x="0" y="-38100"/>
            <a:chExt cx="1406275" cy="405794"/>
          </a:xfrm>
        </p:grpSpPr>
        <p:sp>
          <p:nvSpPr>
            <p:cNvPr id="470" name="Google Shape;470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1" name="Google Shape;471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8"/>
          <p:cNvSpPr/>
          <p:nvPr/>
        </p:nvSpPr>
        <p:spPr>
          <a:xfrm>
            <a:off x="6474275" y="2533015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4" y="0"/>
                </a:lnTo>
                <a:lnTo>
                  <a:pt x="558434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18"/>
          <p:cNvSpPr txBox="1"/>
          <p:nvPr/>
        </p:nvSpPr>
        <p:spPr>
          <a:xfrm>
            <a:off x="8457002" y="2951024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474" name="Google Shape;474;p18"/>
          <p:cNvSpPr txBox="1"/>
          <p:nvPr/>
        </p:nvSpPr>
        <p:spPr>
          <a:xfrm>
            <a:off x="7194193" y="2843709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/>
          </a:p>
        </p:txBody>
      </p:sp>
      <p:grpSp>
        <p:nvGrpSpPr>
          <p:cNvPr id="475" name="Google Shape;475;p18"/>
          <p:cNvGrpSpPr/>
          <p:nvPr/>
        </p:nvGrpSpPr>
        <p:grpSpPr>
          <a:xfrm>
            <a:off x="12028484" y="2388354"/>
            <a:ext cx="5339451" cy="1540748"/>
            <a:chOff x="0" y="-38100"/>
            <a:chExt cx="1406275" cy="405794"/>
          </a:xfrm>
        </p:grpSpPr>
        <p:sp>
          <p:nvSpPr>
            <p:cNvPr id="476" name="Google Shape;476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7" name="Google Shape;477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12028484" y="2533015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18"/>
          <p:cNvSpPr txBox="1"/>
          <p:nvPr/>
        </p:nvSpPr>
        <p:spPr>
          <a:xfrm>
            <a:off x="14011211" y="2951024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480" name="Google Shape;480;p18"/>
          <p:cNvSpPr txBox="1"/>
          <p:nvPr/>
        </p:nvSpPr>
        <p:spPr>
          <a:xfrm>
            <a:off x="12748402" y="2843709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/>
          </a:p>
        </p:txBody>
      </p:sp>
      <p:grpSp>
        <p:nvGrpSpPr>
          <p:cNvPr id="481" name="Google Shape;481;p18"/>
          <p:cNvGrpSpPr/>
          <p:nvPr/>
        </p:nvGrpSpPr>
        <p:grpSpPr>
          <a:xfrm>
            <a:off x="920065" y="4847710"/>
            <a:ext cx="5339451" cy="1540748"/>
            <a:chOff x="0" y="-38100"/>
            <a:chExt cx="1406275" cy="405794"/>
          </a:xfrm>
        </p:grpSpPr>
        <p:sp>
          <p:nvSpPr>
            <p:cNvPr id="482" name="Google Shape;482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3" name="Google Shape;483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18"/>
          <p:cNvSpPr/>
          <p:nvPr/>
        </p:nvSpPr>
        <p:spPr>
          <a:xfrm>
            <a:off x="920065" y="4992371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18"/>
          <p:cNvSpPr txBox="1"/>
          <p:nvPr/>
        </p:nvSpPr>
        <p:spPr>
          <a:xfrm>
            <a:off x="2902792" y="5410380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486" name="Google Shape;486;p18"/>
          <p:cNvSpPr txBox="1"/>
          <p:nvPr/>
        </p:nvSpPr>
        <p:spPr>
          <a:xfrm>
            <a:off x="1639983" y="5303065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/>
          </a:p>
        </p:txBody>
      </p:sp>
      <p:grpSp>
        <p:nvGrpSpPr>
          <p:cNvPr id="487" name="Google Shape;487;p18"/>
          <p:cNvGrpSpPr/>
          <p:nvPr/>
        </p:nvGrpSpPr>
        <p:grpSpPr>
          <a:xfrm>
            <a:off x="12028484" y="4847710"/>
            <a:ext cx="5339451" cy="1540748"/>
            <a:chOff x="0" y="-38100"/>
            <a:chExt cx="1406275" cy="405794"/>
          </a:xfrm>
        </p:grpSpPr>
        <p:sp>
          <p:nvSpPr>
            <p:cNvPr id="488" name="Google Shape;488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9" name="Google Shape;489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18"/>
          <p:cNvSpPr/>
          <p:nvPr/>
        </p:nvSpPr>
        <p:spPr>
          <a:xfrm>
            <a:off x="12028484" y="4992371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18"/>
          <p:cNvSpPr txBox="1"/>
          <p:nvPr/>
        </p:nvSpPr>
        <p:spPr>
          <a:xfrm>
            <a:off x="14011211" y="5410380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492" name="Google Shape;492;p18"/>
          <p:cNvSpPr txBox="1"/>
          <p:nvPr/>
        </p:nvSpPr>
        <p:spPr>
          <a:xfrm>
            <a:off x="12748402" y="5303065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05</a:t>
            </a:r>
            <a:endParaRPr b="1"/>
          </a:p>
        </p:txBody>
      </p:sp>
      <p:grpSp>
        <p:nvGrpSpPr>
          <p:cNvPr id="493" name="Google Shape;493;p18"/>
          <p:cNvGrpSpPr/>
          <p:nvPr/>
        </p:nvGrpSpPr>
        <p:grpSpPr>
          <a:xfrm>
            <a:off x="920065" y="7307067"/>
            <a:ext cx="5339451" cy="1540748"/>
            <a:chOff x="0" y="-38100"/>
            <a:chExt cx="1406275" cy="405794"/>
          </a:xfrm>
        </p:grpSpPr>
        <p:sp>
          <p:nvSpPr>
            <p:cNvPr id="494" name="Google Shape;494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5" name="Google Shape;495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18"/>
          <p:cNvSpPr/>
          <p:nvPr/>
        </p:nvSpPr>
        <p:spPr>
          <a:xfrm>
            <a:off x="920065" y="7451728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18"/>
          <p:cNvSpPr txBox="1"/>
          <p:nvPr/>
        </p:nvSpPr>
        <p:spPr>
          <a:xfrm>
            <a:off x="2902792" y="7869736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498" name="Google Shape;498;p18"/>
          <p:cNvSpPr txBox="1"/>
          <p:nvPr/>
        </p:nvSpPr>
        <p:spPr>
          <a:xfrm>
            <a:off x="1639983" y="7762421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06</a:t>
            </a:r>
            <a:endParaRPr b="1"/>
          </a:p>
        </p:txBody>
      </p:sp>
      <p:grpSp>
        <p:nvGrpSpPr>
          <p:cNvPr id="499" name="Google Shape;499;p18"/>
          <p:cNvGrpSpPr/>
          <p:nvPr/>
        </p:nvGrpSpPr>
        <p:grpSpPr>
          <a:xfrm>
            <a:off x="12028484" y="7307067"/>
            <a:ext cx="5339451" cy="1540748"/>
            <a:chOff x="0" y="-38100"/>
            <a:chExt cx="1406275" cy="405794"/>
          </a:xfrm>
        </p:grpSpPr>
        <p:sp>
          <p:nvSpPr>
            <p:cNvPr id="500" name="Google Shape;500;p18"/>
            <p:cNvSpPr/>
            <p:nvPr/>
          </p:nvSpPr>
          <p:spPr>
            <a:xfrm>
              <a:off x="0" y="0"/>
              <a:ext cx="1406275" cy="367694"/>
            </a:xfrm>
            <a:custGeom>
              <a:rect b="b" l="l" r="r" t="t"/>
              <a:pathLst>
                <a:path extrusionOk="0" h="367694" w="1406275">
                  <a:moveTo>
                    <a:pt x="0" y="0"/>
                  </a:moveTo>
                  <a:lnTo>
                    <a:pt x="1406275" y="0"/>
                  </a:lnTo>
                  <a:lnTo>
                    <a:pt x="1406275" y="367694"/>
                  </a:lnTo>
                  <a:lnTo>
                    <a:pt x="0" y="367694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1" name="Google Shape;501;p18"/>
            <p:cNvSpPr txBox="1"/>
            <p:nvPr/>
          </p:nvSpPr>
          <p:spPr>
            <a:xfrm>
              <a:off x="0" y="-38100"/>
              <a:ext cx="1406275" cy="40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18"/>
          <p:cNvSpPr/>
          <p:nvPr/>
        </p:nvSpPr>
        <p:spPr>
          <a:xfrm>
            <a:off x="12028484" y="7451728"/>
            <a:ext cx="558435" cy="1396087"/>
          </a:xfrm>
          <a:custGeom>
            <a:rect b="b" l="l" r="r" t="t"/>
            <a:pathLst>
              <a:path extrusionOk="0" h="1396087" w="558435">
                <a:moveTo>
                  <a:pt x="0" y="0"/>
                </a:moveTo>
                <a:lnTo>
                  <a:pt x="558435" y="0"/>
                </a:lnTo>
                <a:lnTo>
                  <a:pt x="558435" y="1396087"/>
                </a:lnTo>
                <a:lnTo>
                  <a:pt x="0" y="1396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18"/>
          <p:cNvSpPr txBox="1"/>
          <p:nvPr/>
        </p:nvSpPr>
        <p:spPr>
          <a:xfrm>
            <a:off x="14011211" y="7869736"/>
            <a:ext cx="2996301" cy="48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Title Here</a:t>
            </a:r>
            <a:endParaRPr/>
          </a:p>
        </p:txBody>
      </p:sp>
      <p:sp>
        <p:nvSpPr>
          <p:cNvPr id="504" name="Google Shape;504;p18"/>
          <p:cNvSpPr txBox="1"/>
          <p:nvPr/>
        </p:nvSpPr>
        <p:spPr>
          <a:xfrm>
            <a:off x="12748402" y="7762421"/>
            <a:ext cx="11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07</a:t>
            </a:r>
            <a:endParaRPr b="1"/>
          </a:p>
        </p:txBody>
      </p:sp>
      <p:sp>
        <p:nvSpPr>
          <p:cNvPr id="505" name="Google Shape;505;p18"/>
          <p:cNvSpPr/>
          <p:nvPr/>
        </p:nvSpPr>
        <p:spPr>
          <a:xfrm>
            <a:off x="2405214" y="624506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0" y="0"/>
                </a:moveTo>
                <a:lnTo>
                  <a:pt x="3715614" y="0"/>
                </a:lnTo>
                <a:lnTo>
                  <a:pt x="3715614" y="1198286"/>
                </a:lnTo>
                <a:lnTo>
                  <a:pt x="0" y="1198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18"/>
          <p:cNvSpPr/>
          <p:nvPr/>
        </p:nvSpPr>
        <p:spPr>
          <a:xfrm flipH="1">
            <a:off x="12315184" y="624506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3715614" y="0"/>
                </a:moveTo>
                <a:lnTo>
                  <a:pt x="0" y="0"/>
                </a:lnTo>
                <a:lnTo>
                  <a:pt x="0" y="1198286"/>
                </a:lnTo>
                <a:lnTo>
                  <a:pt x="3715614" y="1198286"/>
                </a:lnTo>
                <a:lnTo>
                  <a:pt x="371561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/>
          <p:nvPr/>
        </p:nvSpPr>
        <p:spPr>
          <a:xfrm flipH="1">
            <a:off x="683475" y="6947539"/>
            <a:ext cx="5572879" cy="1797254"/>
          </a:xfrm>
          <a:custGeom>
            <a:rect b="b" l="l" r="r" t="t"/>
            <a:pathLst>
              <a:path extrusionOk="0" h="1797254" w="5572879">
                <a:moveTo>
                  <a:pt x="5572879" y="0"/>
                </a:moveTo>
                <a:lnTo>
                  <a:pt x="0" y="0"/>
                </a:lnTo>
                <a:lnTo>
                  <a:pt x="0" y="1797254"/>
                </a:lnTo>
                <a:lnTo>
                  <a:pt x="5572879" y="1797254"/>
                </a:lnTo>
                <a:lnTo>
                  <a:pt x="557287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19"/>
          <p:cNvSpPr/>
          <p:nvPr/>
        </p:nvSpPr>
        <p:spPr>
          <a:xfrm>
            <a:off x="12044788" y="6947539"/>
            <a:ext cx="5572879" cy="1797254"/>
          </a:xfrm>
          <a:custGeom>
            <a:rect b="b" l="l" r="r" t="t"/>
            <a:pathLst>
              <a:path extrusionOk="0" h="1797254" w="5572879">
                <a:moveTo>
                  <a:pt x="0" y="0"/>
                </a:moveTo>
                <a:lnTo>
                  <a:pt x="5572880" y="0"/>
                </a:lnTo>
                <a:lnTo>
                  <a:pt x="5572880" y="1797254"/>
                </a:lnTo>
                <a:lnTo>
                  <a:pt x="0" y="179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19"/>
          <p:cNvSpPr/>
          <p:nvPr/>
        </p:nvSpPr>
        <p:spPr>
          <a:xfrm>
            <a:off x="5697634" y="1673765"/>
            <a:ext cx="6892732" cy="6554361"/>
          </a:xfrm>
          <a:custGeom>
            <a:rect b="b" l="l" r="r" t="t"/>
            <a:pathLst>
              <a:path extrusionOk="0" h="6554361" w="6892732">
                <a:moveTo>
                  <a:pt x="0" y="0"/>
                </a:moveTo>
                <a:lnTo>
                  <a:pt x="6892732" y="0"/>
                </a:lnTo>
                <a:lnTo>
                  <a:pt x="6892732" y="6554361"/>
                </a:lnTo>
                <a:lnTo>
                  <a:pt x="0" y="6554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4" name="Google Shape;514;p19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515" name="Google Shape;515;p19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6" name="Google Shape;516;p19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17" name="Google Shape;517;p19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518" name="Google Shape;518;p19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9" name="Google Shape;519;p19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20" name="Google Shape;520;p19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521" name="Google Shape;521;p19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2" name="Google Shape;522;p19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23" name="Google Shape;523;p19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524" name="Google Shape;524;p19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5" name="Google Shape;525;p19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26" name="Google Shape;526;p19"/>
          <p:cNvSpPr txBox="1"/>
          <p:nvPr/>
        </p:nvSpPr>
        <p:spPr>
          <a:xfrm>
            <a:off x="6483460" y="8630493"/>
            <a:ext cx="5334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MAIN POINTS</a:t>
            </a:r>
            <a:endParaRPr b="1"/>
          </a:p>
        </p:txBody>
      </p:sp>
      <p:grpSp>
        <p:nvGrpSpPr>
          <p:cNvPr id="527" name="Google Shape;527;p19"/>
          <p:cNvGrpSpPr/>
          <p:nvPr/>
        </p:nvGrpSpPr>
        <p:grpSpPr>
          <a:xfrm>
            <a:off x="10491324" y="884039"/>
            <a:ext cx="5621035" cy="2022744"/>
            <a:chOff x="0" y="-38100"/>
            <a:chExt cx="1480437" cy="532739"/>
          </a:xfrm>
        </p:grpSpPr>
        <p:sp>
          <p:nvSpPr>
            <p:cNvPr id="528" name="Google Shape;528;p19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9" name="Google Shape;529;p19"/>
            <p:cNvSpPr txBox="1"/>
            <p:nvPr/>
          </p:nvSpPr>
          <p:spPr>
            <a:xfrm>
              <a:off x="0" y="-38100"/>
              <a:ext cx="1480437" cy="53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19"/>
          <p:cNvSpPr/>
          <p:nvPr/>
        </p:nvSpPr>
        <p:spPr>
          <a:xfrm>
            <a:off x="10491324" y="1028700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4" y="0"/>
                </a:lnTo>
                <a:lnTo>
                  <a:pt x="751234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19"/>
          <p:cNvSpPr txBox="1"/>
          <p:nvPr/>
        </p:nvSpPr>
        <p:spPr>
          <a:xfrm>
            <a:off x="11582976" y="1855549"/>
            <a:ext cx="425911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532" name="Google Shape;532;p19"/>
          <p:cNvSpPr txBox="1"/>
          <p:nvPr/>
        </p:nvSpPr>
        <p:spPr>
          <a:xfrm>
            <a:off x="11582976" y="1177599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04</a:t>
            </a:r>
            <a:endParaRPr b="1"/>
          </a:p>
        </p:txBody>
      </p:sp>
      <p:grpSp>
        <p:nvGrpSpPr>
          <p:cNvPr id="533" name="Google Shape;533;p19"/>
          <p:cNvGrpSpPr/>
          <p:nvPr/>
        </p:nvGrpSpPr>
        <p:grpSpPr>
          <a:xfrm>
            <a:off x="11792655" y="3498254"/>
            <a:ext cx="5621035" cy="2022744"/>
            <a:chOff x="0" y="-38100"/>
            <a:chExt cx="1480437" cy="532739"/>
          </a:xfrm>
        </p:grpSpPr>
        <p:sp>
          <p:nvSpPr>
            <p:cNvPr id="534" name="Google Shape;534;p19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5" name="Google Shape;535;p19"/>
            <p:cNvSpPr txBox="1"/>
            <p:nvPr/>
          </p:nvSpPr>
          <p:spPr>
            <a:xfrm>
              <a:off x="0" y="-38100"/>
              <a:ext cx="1480437" cy="53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19"/>
          <p:cNvSpPr/>
          <p:nvPr/>
        </p:nvSpPr>
        <p:spPr>
          <a:xfrm>
            <a:off x="11792655" y="3642915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4" y="0"/>
                </a:lnTo>
                <a:lnTo>
                  <a:pt x="751234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19"/>
          <p:cNvSpPr txBox="1"/>
          <p:nvPr/>
        </p:nvSpPr>
        <p:spPr>
          <a:xfrm>
            <a:off x="12884307" y="4469764"/>
            <a:ext cx="425911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538" name="Google Shape;538;p19"/>
          <p:cNvSpPr txBox="1"/>
          <p:nvPr/>
        </p:nvSpPr>
        <p:spPr>
          <a:xfrm>
            <a:off x="12884307" y="3791814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05</a:t>
            </a:r>
            <a:endParaRPr b="1"/>
          </a:p>
        </p:txBody>
      </p:sp>
      <p:grpSp>
        <p:nvGrpSpPr>
          <p:cNvPr id="539" name="Google Shape;539;p19"/>
          <p:cNvGrpSpPr/>
          <p:nvPr/>
        </p:nvGrpSpPr>
        <p:grpSpPr>
          <a:xfrm>
            <a:off x="10491324" y="6112469"/>
            <a:ext cx="5621035" cy="2022744"/>
            <a:chOff x="0" y="-38100"/>
            <a:chExt cx="1480437" cy="532739"/>
          </a:xfrm>
        </p:grpSpPr>
        <p:sp>
          <p:nvSpPr>
            <p:cNvPr id="540" name="Google Shape;540;p19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1" name="Google Shape;541;p19"/>
            <p:cNvSpPr txBox="1"/>
            <p:nvPr/>
          </p:nvSpPr>
          <p:spPr>
            <a:xfrm>
              <a:off x="0" y="-38100"/>
              <a:ext cx="1480437" cy="53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19"/>
          <p:cNvSpPr/>
          <p:nvPr/>
        </p:nvSpPr>
        <p:spPr>
          <a:xfrm>
            <a:off x="10491324" y="6257130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4" y="0"/>
                </a:lnTo>
                <a:lnTo>
                  <a:pt x="751234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19"/>
          <p:cNvSpPr txBox="1"/>
          <p:nvPr/>
        </p:nvSpPr>
        <p:spPr>
          <a:xfrm>
            <a:off x="11582976" y="7083978"/>
            <a:ext cx="425911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544" name="Google Shape;544;p19"/>
          <p:cNvSpPr txBox="1"/>
          <p:nvPr/>
        </p:nvSpPr>
        <p:spPr>
          <a:xfrm>
            <a:off x="11582976" y="6406029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06</a:t>
            </a:r>
            <a:endParaRPr b="1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2887116" y="884039"/>
            <a:ext cx="5621035" cy="2022744"/>
            <a:chOff x="0" y="-38100"/>
            <a:chExt cx="1480437" cy="532739"/>
          </a:xfrm>
        </p:grpSpPr>
        <p:sp>
          <p:nvSpPr>
            <p:cNvPr id="546" name="Google Shape;546;p19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7" name="Google Shape;547;p19"/>
            <p:cNvSpPr txBox="1"/>
            <p:nvPr/>
          </p:nvSpPr>
          <p:spPr>
            <a:xfrm>
              <a:off x="0" y="-38100"/>
              <a:ext cx="1480437" cy="53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19"/>
          <p:cNvSpPr/>
          <p:nvPr/>
        </p:nvSpPr>
        <p:spPr>
          <a:xfrm>
            <a:off x="2887116" y="1034905"/>
            <a:ext cx="748751" cy="1871878"/>
          </a:xfrm>
          <a:custGeom>
            <a:rect b="b" l="l" r="r" t="t"/>
            <a:pathLst>
              <a:path extrusionOk="0" h="1871878" w="748751">
                <a:moveTo>
                  <a:pt x="0" y="0"/>
                </a:moveTo>
                <a:lnTo>
                  <a:pt x="748752" y="0"/>
                </a:lnTo>
                <a:lnTo>
                  <a:pt x="748752" y="1871878"/>
                </a:lnTo>
                <a:lnTo>
                  <a:pt x="0" y="187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19"/>
          <p:cNvSpPr txBox="1"/>
          <p:nvPr/>
        </p:nvSpPr>
        <p:spPr>
          <a:xfrm>
            <a:off x="3978768" y="1855549"/>
            <a:ext cx="425911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550" name="Google Shape;550;p19"/>
          <p:cNvSpPr txBox="1"/>
          <p:nvPr/>
        </p:nvSpPr>
        <p:spPr>
          <a:xfrm>
            <a:off x="3978768" y="1177599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grpSp>
        <p:nvGrpSpPr>
          <p:cNvPr id="551" name="Google Shape;551;p19"/>
          <p:cNvGrpSpPr/>
          <p:nvPr/>
        </p:nvGrpSpPr>
        <p:grpSpPr>
          <a:xfrm>
            <a:off x="683475" y="3498254"/>
            <a:ext cx="5621035" cy="2022744"/>
            <a:chOff x="0" y="-38100"/>
            <a:chExt cx="1480437" cy="532739"/>
          </a:xfrm>
        </p:grpSpPr>
        <p:sp>
          <p:nvSpPr>
            <p:cNvPr id="552" name="Google Shape;552;p19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3" name="Google Shape;553;p19"/>
            <p:cNvSpPr txBox="1"/>
            <p:nvPr/>
          </p:nvSpPr>
          <p:spPr>
            <a:xfrm>
              <a:off x="0" y="-38100"/>
              <a:ext cx="1480437" cy="53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19"/>
          <p:cNvSpPr/>
          <p:nvPr/>
        </p:nvSpPr>
        <p:spPr>
          <a:xfrm>
            <a:off x="683475" y="3642915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3" y="0"/>
                </a:lnTo>
                <a:lnTo>
                  <a:pt x="751233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19"/>
          <p:cNvSpPr txBox="1"/>
          <p:nvPr/>
        </p:nvSpPr>
        <p:spPr>
          <a:xfrm>
            <a:off x="1775126" y="4469764"/>
            <a:ext cx="425911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556" name="Google Shape;556;p19"/>
          <p:cNvSpPr txBox="1"/>
          <p:nvPr/>
        </p:nvSpPr>
        <p:spPr>
          <a:xfrm>
            <a:off x="1775126" y="3791814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  <p:grpSp>
        <p:nvGrpSpPr>
          <p:cNvPr id="557" name="Google Shape;557;p19"/>
          <p:cNvGrpSpPr/>
          <p:nvPr/>
        </p:nvGrpSpPr>
        <p:grpSpPr>
          <a:xfrm>
            <a:off x="2132611" y="6205382"/>
            <a:ext cx="5621035" cy="2022744"/>
            <a:chOff x="0" y="-38100"/>
            <a:chExt cx="1480437" cy="532739"/>
          </a:xfrm>
        </p:grpSpPr>
        <p:sp>
          <p:nvSpPr>
            <p:cNvPr id="558" name="Google Shape;558;p19"/>
            <p:cNvSpPr/>
            <p:nvPr/>
          </p:nvSpPr>
          <p:spPr>
            <a:xfrm>
              <a:off x="0" y="0"/>
              <a:ext cx="1480437" cy="494639"/>
            </a:xfrm>
            <a:custGeom>
              <a:rect b="b" l="l" r="r" t="t"/>
              <a:pathLst>
                <a:path extrusionOk="0" h="494639" w="1480437">
                  <a:moveTo>
                    <a:pt x="0" y="0"/>
                  </a:moveTo>
                  <a:lnTo>
                    <a:pt x="1480437" y="0"/>
                  </a:lnTo>
                  <a:lnTo>
                    <a:pt x="1480437" y="494639"/>
                  </a:lnTo>
                  <a:lnTo>
                    <a:pt x="0" y="494639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9" name="Google Shape;559;p19"/>
            <p:cNvSpPr txBox="1"/>
            <p:nvPr/>
          </p:nvSpPr>
          <p:spPr>
            <a:xfrm>
              <a:off x="0" y="-38100"/>
              <a:ext cx="1480437" cy="53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19"/>
          <p:cNvSpPr/>
          <p:nvPr/>
        </p:nvSpPr>
        <p:spPr>
          <a:xfrm>
            <a:off x="2132611" y="6350043"/>
            <a:ext cx="751233" cy="1878083"/>
          </a:xfrm>
          <a:custGeom>
            <a:rect b="b" l="l" r="r" t="t"/>
            <a:pathLst>
              <a:path extrusionOk="0" h="1878083" w="751233">
                <a:moveTo>
                  <a:pt x="0" y="0"/>
                </a:moveTo>
                <a:lnTo>
                  <a:pt x="751233" y="0"/>
                </a:lnTo>
                <a:lnTo>
                  <a:pt x="751233" y="1878083"/>
                </a:lnTo>
                <a:lnTo>
                  <a:pt x="0" y="187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19"/>
          <p:cNvSpPr txBox="1"/>
          <p:nvPr/>
        </p:nvSpPr>
        <p:spPr>
          <a:xfrm>
            <a:off x="3224262" y="7176892"/>
            <a:ext cx="425911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562" name="Google Shape;562;p19"/>
          <p:cNvSpPr txBox="1"/>
          <p:nvPr/>
        </p:nvSpPr>
        <p:spPr>
          <a:xfrm>
            <a:off x="3224262" y="6498942"/>
            <a:ext cx="42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03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5D73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20"/>
          <p:cNvGrpSpPr/>
          <p:nvPr/>
        </p:nvGrpSpPr>
        <p:grpSpPr>
          <a:xfrm>
            <a:off x="0" y="0"/>
            <a:ext cx="2992482" cy="2137487"/>
            <a:chOff x="0" y="0"/>
            <a:chExt cx="3989976" cy="2849983"/>
          </a:xfrm>
        </p:grpSpPr>
        <p:sp>
          <p:nvSpPr>
            <p:cNvPr id="568" name="Google Shape;568;p20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9" name="Google Shape;569;p20"/>
            <p:cNvSpPr/>
            <p:nvPr/>
          </p:nvSpPr>
          <p:spPr>
            <a:xfrm rot="5400000">
              <a:off x="1994988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70" name="Google Shape;570;p20"/>
          <p:cNvGrpSpPr/>
          <p:nvPr/>
        </p:nvGrpSpPr>
        <p:grpSpPr>
          <a:xfrm>
            <a:off x="15295518" y="0"/>
            <a:ext cx="2992482" cy="2137487"/>
            <a:chOff x="0" y="0"/>
            <a:chExt cx="3989976" cy="2849983"/>
          </a:xfrm>
        </p:grpSpPr>
        <p:sp>
          <p:nvSpPr>
            <p:cNvPr id="571" name="Google Shape;571;p20"/>
            <p:cNvSpPr/>
            <p:nvPr/>
          </p:nvSpPr>
          <p:spPr>
            <a:xfrm>
              <a:off x="284998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2" name="Google Shape;572;p20"/>
            <p:cNvSpPr/>
            <p:nvPr/>
          </p:nvSpPr>
          <p:spPr>
            <a:xfrm rot="5400000">
              <a:off x="854995" y="-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73" name="Google Shape;573;p20"/>
          <p:cNvGrpSpPr/>
          <p:nvPr/>
        </p:nvGrpSpPr>
        <p:grpSpPr>
          <a:xfrm>
            <a:off x="0" y="8122073"/>
            <a:ext cx="2992482" cy="2137487"/>
            <a:chOff x="0" y="0"/>
            <a:chExt cx="3989976" cy="2849983"/>
          </a:xfrm>
        </p:grpSpPr>
        <p:sp>
          <p:nvSpPr>
            <p:cNvPr id="574" name="Google Shape;574;p20"/>
            <p:cNvSpPr/>
            <p:nvPr/>
          </p:nvSpPr>
          <p:spPr>
            <a:xfrm>
              <a:off x="0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5" name="Google Shape;575;p20"/>
            <p:cNvSpPr/>
            <p:nvPr/>
          </p:nvSpPr>
          <p:spPr>
            <a:xfrm rot="5400000">
              <a:off x="1994988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76" name="Google Shape;576;p20"/>
          <p:cNvGrpSpPr/>
          <p:nvPr/>
        </p:nvGrpSpPr>
        <p:grpSpPr>
          <a:xfrm>
            <a:off x="15317271" y="8122073"/>
            <a:ext cx="2973124" cy="2137487"/>
            <a:chOff x="0" y="0"/>
            <a:chExt cx="3964166" cy="2849983"/>
          </a:xfrm>
        </p:grpSpPr>
        <p:sp>
          <p:nvSpPr>
            <p:cNvPr id="577" name="Google Shape;577;p20"/>
            <p:cNvSpPr/>
            <p:nvPr/>
          </p:nvSpPr>
          <p:spPr>
            <a:xfrm>
              <a:off x="2824173" y="0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4" y="0"/>
                  </a:lnTo>
                  <a:lnTo>
                    <a:pt x="1139994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8" name="Google Shape;578;p20"/>
            <p:cNvSpPr/>
            <p:nvPr/>
          </p:nvSpPr>
          <p:spPr>
            <a:xfrm rot="5400000">
              <a:off x="854995" y="854995"/>
              <a:ext cx="1139993" cy="2849983"/>
            </a:xfrm>
            <a:custGeom>
              <a:rect b="b" l="l" r="r" t="t"/>
              <a:pathLst>
                <a:path extrusionOk="0" h="2849983" w="1139993">
                  <a:moveTo>
                    <a:pt x="0" y="0"/>
                  </a:moveTo>
                  <a:lnTo>
                    <a:pt x="1139993" y="0"/>
                  </a:lnTo>
                  <a:lnTo>
                    <a:pt x="1139993" y="2849983"/>
                  </a:lnTo>
                  <a:lnTo>
                    <a:pt x="0" y="284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79" name="Google Shape;579;p20"/>
          <p:cNvSpPr/>
          <p:nvPr/>
        </p:nvSpPr>
        <p:spPr>
          <a:xfrm>
            <a:off x="6776457" y="494766"/>
            <a:ext cx="4735087" cy="1587131"/>
          </a:xfrm>
          <a:custGeom>
            <a:rect b="b" l="l" r="r" t="t"/>
            <a:pathLst>
              <a:path extrusionOk="0" h="1587131" w="4735087">
                <a:moveTo>
                  <a:pt x="0" y="0"/>
                </a:moveTo>
                <a:lnTo>
                  <a:pt x="4735086" y="0"/>
                </a:lnTo>
                <a:lnTo>
                  <a:pt x="4735086" y="1587130"/>
                </a:lnTo>
                <a:lnTo>
                  <a:pt x="0" y="158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p20"/>
          <p:cNvSpPr txBox="1"/>
          <p:nvPr/>
        </p:nvSpPr>
        <p:spPr>
          <a:xfrm>
            <a:off x="4232709" y="2574461"/>
            <a:ext cx="9822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BF08E"/>
                </a:solidFill>
                <a:latin typeface="Fredoka"/>
                <a:ea typeface="Fredoka"/>
                <a:cs typeface="Fredoka"/>
                <a:sym typeface="Fredoka"/>
              </a:rPr>
              <a:t>ADD SECTION HERE</a:t>
            </a:r>
            <a:endParaRPr b="1"/>
          </a:p>
        </p:txBody>
      </p:sp>
      <p:sp>
        <p:nvSpPr>
          <p:cNvPr id="581" name="Google Shape;581;p20"/>
          <p:cNvSpPr/>
          <p:nvPr/>
        </p:nvSpPr>
        <p:spPr>
          <a:xfrm flipH="1">
            <a:off x="-1917623" y="2248021"/>
            <a:ext cx="5592068" cy="5317548"/>
          </a:xfrm>
          <a:custGeom>
            <a:rect b="b" l="l" r="r" t="t"/>
            <a:pathLst>
              <a:path extrusionOk="0" h="5317548" w="5592068">
                <a:moveTo>
                  <a:pt x="5592068" y="0"/>
                </a:moveTo>
                <a:lnTo>
                  <a:pt x="0" y="0"/>
                </a:lnTo>
                <a:lnTo>
                  <a:pt x="0" y="5317548"/>
                </a:lnTo>
                <a:lnTo>
                  <a:pt x="5592068" y="5317548"/>
                </a:lnTo>
                <a:lnTo>
                  <a:pt x="559206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flipH="1">
            <a:off x="14613555" y="2248021"/>
            <a:ext cx="5592068" cy="5317548"/>
          </a:xfrm>
          <a:custGeom>
            <a:rect b="b" l="l" r="r" t="t"/>
            <a:pathLst>
              <a:path extrusionOk="0" h="5317548" w="5592068">
                <a:moveTo>
                  <a:pt x="5592068" y="0"/>
                </a:moveTo>
                <a:lnTo>
                  <a:pt x="0" y="0"/>
                </a:lnTo>
                <a:lnTo>
                  <a:pt x="0" y="5317548"/>
                </a:lnTo>
                <a:lnTo>
                  <a:pt x="5592068" y="5317548"/>
                </a:lnTo>
                <a:lnTo>
                  <a:pt x="559206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p20"/>
          <p:cNvSpPr txBox="1"/>
          <p:nvPr/>
        </p:nvSpPr>
        <p:spPr>
          <a:xfrm>
            <a:off x="4787030" y="4474752"/>
            <a:ext cx="87138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  <p:sp>
        <p:nvSpPr>
          <p:cNvPr id="584" name="Google Shape;584;p20"/>
          <p:cNvSpPr/>
          <p:nvPr/>
        </p:nvSpPr>
        <p:spPr>
          <a:xfrm>
            <a:off x="4090586" y="6412273"/>
            <a:ext cx="10106827" cy="5508221"/>
          </a:xfrm>
          <a:custGeom>
            <a:rect b="b" l="l" r="r" t="t"/>
            <a:pathLst>
              <a:path extrusionOk="0" h="5508221" w="10106827">
                <a:moveTo>
                  <a:pt x="0" y="0"/>
                </a:moveTo>
                <a:lnTo>
                  <a:pt x="10106828" y="0"/>
                </a:lnTo>
                <a:lnTo>
                  <a:pt x="10106828" y="5508221"/>
                </a:lnTo>
                <a:lnTo>
                  <a:pt x="0" y="5508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1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590" name="Google Shape;590;p21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1" name="Google Shape;591;p21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92" name="Google Shape;592;p21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593" name="Google Shape;593;p21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4" name="Google Shape;594;p21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95" name="Google Shape;595;p21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596" name="Google Shape;596;p21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7" name="Google Shape;597;p21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98" name="Google Shape;598;p21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599" name="Google Shape;599;p21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0" name="Google Shape;600;p21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01" name="Google Shape;601;p21"/>
          <p:cNvGrpSpPr/>
          <p:nvPr/>
        </p:nvGrpSpPr>
        <p:grpSpPr>
          <a:xfrm>
            <a:off x="2088194" y="6035617"/>
            <a:ext cx="3837436" cy="4593443"/>
            <a:chOff x="0" y="-38100"/>
            <a:chExt cx="1010683" cy="1209796"/>
          </a:xfrm>
        </p:grpSpPr>
        <p:sp>
          <p:nvSpPr>
            <p:cNvPr id="602" name="Google Shape;602;p21"/>
            <p:cNvSpPr/>
            <p:nvPr/>
          </p:nvSpPr>
          <p:spPr>
            <a:xfrm>
              <a:off x="0" y="0"/>
              <a:ext cx="1010683" cy="1171696"/>
            </a:xfrm>
            <a:custGeom>
              <a:rect b="b" l="l" r="r" t="t"/>
              <a:pathLst>
                <a:path extrusionOk="0" h="1171696" w="1010683">
                  <a:moveTo>
                    <a:pt x="0" y="0"/>
                  </a:moveTo>
                  <a:lnTo>
                    <a:pt x="1010683" y="0"/>
                  </a:lnTo>
                  <a:lnTo>
                    <a:pt x="1010683" y="1171696"/>
                  </a:lnTo>
                  <a:lnTo>
                    <a:pt x="0" y="1171696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3" name="Google Shape;603;p21"/>
            <p:cNvSpPr txBox="1"/>
            <p:nvPr/>
          </p:nvSpPr>
          <p:spPr>
            <a:xfrm>
              <a:off x="0" y="-38100"/>
              <a:ext cx="1010683" cy="120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21"/>
          <p:cNvGrpSpPr/>
          <p:nvPr/>
        </p:nvGrpSpPr>
        <p:grpSpPr>
          <a:xfrm>
            <a:off x="1918406" y="2585669"/>
            <a:ext cx="4177012" cy="4177012"/>
            <a:chOff x="0" y="0"/>
            <a:chExt cx="812800" cy="812800"/>
          </a:xfrm>
        </p:grpSpPr>
        <p:sp>
          <p:nvSpPr>
            <p:cNvPr id="605" name="Google Shape;60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21"/>
          <p:cNvSpPr/>
          <p:nvPr/>
        </p:nvSpPr>
        <p:spPr>
          <a:xfrm>
            <a:off x="948677" y="637188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0" y="0"/>
                </a:moveTo>
                <a:lnTo>
                  <a:pt x="3715614" y="0"/>
                </a:lnTo>
                <a:lnTo>
                  <a:pt x="3715614" y="1198286"/>
                </a:lnTo>
                <a:lnTo>
                  <a:pt x="0" y="1198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1"/>
          <p:cNvSpPr/>
          <p:nvPr/>
        </p:nvSpPr>
        <p:spPr>
          <a:xfrm flipH="1">
            <a:off x="13623709" y="662552"/>
            <a:ext cx="3715614" cy="1198285"/>
          </a:xfrm>
          <a:custGeom>
            <a:rect b="b" l="l" r="r" t="t"/>
            <a:pathLst>
              <a:path extrusionOk="0" h="1198285" w="3715614">
                <a:moveTo>
                  <a:pt x="3715614" y="0"/>
                </a:moveTo>
                <a:lnTo>
                  <a:pt x="0" y="0"/>
                </a:lnTo>
                <a:lnTo>
                  <a:pt x="0" y="1198285"/>
                </a:lnTo>
                <a:lnTo>
                  <a:pt x="3715614" y="1198285"/>
                </a:lnTo>
                <a:lnTo>
                  <a:pt x="371561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09" name="Google Shape;609;p21"/>
          <p:cNvGrpSpPr/>
          <p:nvPr/>
        </p:nvGrpSpPr>
        <p:grpSpPr>
          <a:xfrm>
            <a:off x="6907271" y="6035617"/>
            <a:ext cx="3837436" cy="4593443"/>
            <a:chOff x="0" y="-38100"/>
            <a:chExt cx="1010683" cy="1209796"/>
          </a:xfrm>
        </p:grpSpPr>
        <p:sp>
          <p:nvSpPr>
            <p:cNvPr id="610" name="Google Shape;610;p21"/>
            <p:cNvSpPr/>
            <p:nvPr/>
          </p:nvSpPr>
          <p:spPr>
            <a:xfrm>
              <a:off x="0" y="0"/>
              <a:ext cx="1010683" cy="1171696"/>
            </a:xfrm>
            <a:custGeom>
              <a:rect b="b" l="l" r="r" t="t"/>
              <a:pathLst>
                <a:path extrusionOk="0" h="1171696" w="1010683">
                  <a:moveTo>
                    <a:pt x="0" y="0"/>
                  </a:moveTo>
                  <a:lnTo>
                    <a:pt x="1010683" y="0"/>
                  </a:lnTo>
                  <a:lnTo>
                    <a:pt x="1010683" y="1171696"/>
                  </a:lnTo>
                  <a:lnTo>
                    <a:pt x="0" y="1171696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11" name="Google Shape;611;p21"/>
            <p:cNvSpPr txBox="1"/>
            <p:nvPr/>
          </p:nvSpPr>
          <p:spPr>
            <a:xfrm>
              <a:off x="0" y="-38100"/>
              <a:ext cx="1010683" cy="120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21"/>
          <p:cNvGrpSpPr/>
          <p:nvPr/>
        </p:nvGrpSpPr>
        <p:grpSpPr>
          <a:xfrm>
            <a:off x="6737483" y="2585669"/>
            <a:ext cx="4177012" cy="4177012"/>
            <a:chOff x="0" y="0"/>
            <a:chExt cx="812800" cy="812800"/>
          </a:xfrm>
        </p:grpSpPr>
        <p:sp>
          <p:nvSpPr>
            <p:cNvPr id="613" name="Google Shape;61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5" name="Google Shape;615;p21"/>
          <p:cNvSpPr/>
          <p:nvPr/>
        </p:nvSpPr>
        <p:spPr>
          <a:xfrm>
            <a:off x="7230863" y="3070454"/>
            <a:ext cx="3190253" cy="3207442"/>
          </a:xfrm>
          <a:custGeom>
            <a:rect b="b" l="l" r="r" t="t"/>
            <a:pathLst>
              <a:path extrusionOk="0" h="3207442" w="3190253">
                <a:moveTo>
                  <a:pt x="0" y="0"/>
                </a:moveTo>
                <a:lnTo>
                  <a:pt x="3190253" y="0"/>
                </a:lnTo>
                <a:lnTo>
                  <a:pt x="3190253" y="3207441"/>
                </a:lnTo>
                <a:lnTo>
                  <a:pt x="0" y="3207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6" name="Google Shape;616;p21"/>
          <p:cNvGrpSpPr/>
          <p:nvPr/>
        </p:nvGrpSpPr>
        <p:grpSpPr>
          <a:xfrm>
            <a:off x="11722458" y="6035617"/>
            <a:ext cx="3837436" cy="4593443"/>
            <a:chOff x="0" y="-38100"/>
            <a:chExt cx="1010683" cy="1209796"/>
          </a:xfrm>
        </p:grpSpPr>
        <p:sp>
          <p:nvSpPr>
            <p:cNvPr id="617" name="Google Shape;617;p21"/>
            <p:cNvSpPr/>
            <p:nvPr/>
          </p:nvSpPr>
          <p:spPr>
            <a:xfrm>
              <a:off x="0" y="0"/>
              <a:ext cx="1010683" cy="1171696"/>
            </a:xfrm>
            <a:custGeom>
              <a:rect b="b" l="l" r="r" t="t"/>
              <a:pathLst>
                <a:path extrusionOk="0" h="1171696" w="1010683">
                  <a:moveTo>
                    <a:pt x="0" y="0"/>
                  </a:moveTo>
                  <a:lnTo>
                    <a:pt x="1010683" y="0"/>
                  </a:lnTo>
                  <a:lnTo>
                    <a:pt x="1010683" y="1171696"/>
                  </a:lnTo>
                  <a:lnTo>
                    <a:pt x="0" y="1171696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18" name="Google Shape;618;p21"/>
            <p:cNvSpPr txBox="1"/>
            <p:nvPr/>
          </p:nvSpPr>
          <p:spPr>
            <a:xfrm>
              <a:off x="0" y="-38100"/>
              <a:ext cx="1010683" cy="120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21"/>
          <p:cNvGrpSpPr/>
          <p:nvPr/>
        </p:nvGrpSpPr>
        <p:grpSpPr>
          <a:xfrm>
            <a:off x="11552670" y="2585669"/>
            <a:ext cx="4177012" cy="4177012"/>
            <a:chOff x="0" y="0"/>
            <a:chExt cx="812800" cy="812800"/>
          </a:xfrm>
        </p:grpSpPr>
        <p:sp>
          <p:nvSpPr>
            <p:cNvPr id="620" name="Google Shape;62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21"/>
          <p:cNvSpPr/>
          <p:nvPr/>
        </p:nvSpPr>
        <p:spPr>
          <a:xfrm>
            <a:off x="2729098" y="3379923"/>
            <a:ext cx="2555627" cy="2562231"/>
          </a:xfrm>
          <a:custGeom>
            <a:rect b="b" l="l" r="r" t="t"/>
            <a:pathLst>
              <a:path extrusionOk="0" h="2562231" w="2555627">
                <a:moveTo>
                  <a:pt x="0" y="0"/>
                </a:moveTo>
                <a:lnTo>
                  <a:pt x="2555627" y="0"/>
                </a:lnTo>
                <a:lnTo>
                  <a:pt x="2555627" y="2562230"/>
                </a:lnTo>
                <a:lnTo>
                  <a:pt x="0" y="256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21"/>
          <p:cNvSpPr/>
          <p:nvPr/>
        </p:nvSpPr>
        <p:spPr>
          <a:xfrm rot="1044147">
            <a:off x="12047970" y="3199874"/>
            <a:ext cx="3149701" cy="2980405"/>
          </a:xfrm>
          <a:custGeom>
            <a:rect b="b" l="l" r="r" t="t"/>
            <a:pathLst>
              <a:path extrusionOk="0" h="2980405" w="3149701">
                <a:moveTo>
                  <a:pt x="0" y="0"/>
                </a:moveTo>
                <a:lnTo>
                  <a:pt x="3149701" y="0"/>
                </a:lnTo>
                <a:lnTo>
                  <a:pt x="3149701" y="2980404"/>
                </a:lnTo>
                <a:lnTo>
                  <a:pt x="0" y="298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21"/>
          <p:cNvSpPr txBox="1"/>
          <p:nvPr/>
        </p:nvSpPr>
        <p:spPr>
          <a:xfrm>
            <a:off x="5747035" y="914400"/>
            <a:ext cx="6793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ADD TOPIC HERE</a:t>
            </a:r>
            <a:endParaRPr b="1"/>
          </a:p>
        </p:txBody>
      </p:sp>
      <p:sp>
        <p:nvSpPr>
          <p:cNvPr id="625" name="Google Shape;625;p21"/>
          <p:cNvSpPr txBox="1"/>
          <p:nvPr/>
        </p:nvSpPr>
        <p:spPr>
          <a:xfrm>
            <a:off x="2809627" y="7870190"/>
            <a:ext cx="2394571" cy="13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626" name="Google Shape;626;p21"/>
          <p:cNvSpPr txBox="1"/>
          <p:nvPr/>
        </p:nvSpPr>
        <p:spPr>
          <a:xfrm>
            <a:off x="2553081" y="706351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sp>
        <p:nvSpPr>
          <p:cNvPr id="627" name="Google Shape;627;p21"/>
          <p:cNvSpPr txBox="1"/>
          <p:nvPr/>
        </p:nvSpPr>
        <p:spPr>
          <a:xfrm>
            <a:off x="7628704" y="7870190"/>
            <a:ext cx="2394571" cy="13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628" name="Google Shape;628;p21"/>
          <p:cNvSpPr txBox="1"/>
          <p:nvPr/>
        </p:nvSpPr>
        <p:spPr>
          <a:xfrm>
            <a:off x="7372159" y="706351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  <p:sp>
        <p:nvSpPr>
          <p:cNvPr id="629" name="Google Shape;629;p21"/>
          <p:cNvSpPr txBox="1"/>
          <p:nvPr/>
        </p:nvSpPr>
        <p:spPr>
          <a:xfrm>
            <a:off x="12443891" y="7870190"/>
            <a:ext cx="2394571" cy="13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</a:t>
            </a:r>
            <a:endParaRPr/>
          </a:p>
        </p:txBody>
      </p:sp>
      <p:sp>
        <p:nvSpPr>
          <p:cNvPr id="630" name="Google Shape;630;p21"/>
          <p:cNvSpPr txBox="1"/>
          <p:nvPr/>
        </p:nvSpPr>
        <p:spPr>
          <a:xfrm>
            <a:off x="12187346" y="7063517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03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2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636" name="Google Shape;636;p22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37" name="Google Shape;637;p22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38" name="Google Shape;638;p22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639" name="Google Shape;639;p22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0" name="Google Shape;640;p22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41" name="Google Shape;641;p22"/>
          <p:cNvGrpSpPr/>
          <p:nvPr/>
        </p:nvGrpSpPr>
        <p:grpSpPr>
          <a:xfrm>
            <a:off x="-57108" y="8515336"/>
            <a:ext cx="18345108" cy="1744225"/>
            <a:chOff x="0" y="-38100"/>
            <a:chExt cx="4831633" cy="459384"/>
          </a:xfrm>
        </p:grpSpPr>
        <p:sp>
          <p:nvSpPr>
            <p:cNvPr id="642" name="Google Shape;642;p22"/>
            <p:cNvSpPr/>
            <p:nvPr/>
          </p:nvSpPr>
          <p:spPr>
            <a:xfrm>
              <a:off x="0" y="0"/>
              <a:ext cx="4831633" cy="421284"/>
            </a:xfrm>
            <a:custGeom>
              <a:rect b="b" l="l" r="r" t="t"/>
              <a:pathLst>
                <a:path extrusionOk="0" h="421284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421284"/>
                  </a:lnTo>
                  <a:lnTo>
                    <a:pt x="0" y="421284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643" name="Google Shape;643;p22"/>
            <p:cNvSpPr txBox="1"/>
            <p:nvPr/>
          </p:nvSpPr>
          <p:spPr>
            <a:xfrm>
              <a:off x="0" y="-38100"/>
              <a:ext cx="4831633" cy="459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22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645" name="Google Shape;645;p22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6" name="Google Shape;646;p22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47" name="Google Shape;647;p22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648" name="Google Shape;648;p22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9" name="Google Shape;649;p22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650" name="Google Shape;650;p22"/>
          <p:cNvSpPr/>
          <p:nvPr/>
        </p:nvSpPr>
        <p:spPr>
          <a:xfrm>
            <a:off x="-2416776" y="2212341"/>
            <a:ext cx="5948570" cy="6666501"/>
          </a:xfrm>
          <a:custGeom>
            <a:rect b="b" l="l" r="r" t="t"/>
            <a:pathLst>
              <a:path extrusionOk="0" h="6666501" w="5948570">
                <a:moveTo>
                  <a:pt x="0" y="0"/>
                </a:moveTo>
                <a:lnTo>
                  <a:pt x="5948570" y="0"/>
                </a:lnTo>
                <a:lnTo>
                  <a:pt x="5948570" y="6666500"/>
                </a:lnTo>
                <a:lnTo>
                  <a:pt x="0" y="666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51" name="Google Shape;651;p22"/>
          <p:cNvGrpSpPr/>
          <p:nvPr/>
        </p:nvGrpSpPr>
        <p:grpSpPr>
          <a:xfrm>
            <a:off x="3798494" y="1565021"/>
            <a:ext cx="13460806" cy="6572505"/>
            <a:chOff x="0" y="-38100"/>
            <a:chExt cx="3545233" cy="1731030"/>
          </a:xfrm>
        </p:grpSpPr>
        <p:sp>
          <p:nvSpPr>
            <p:cNvPr id="652" name="Google Shape;652;p22"/>
            <p:cNvSpPr/>
            <p:nvPr/>
          </p:nvSpPr>
          <p:spPr>
            <a:xfrm>
              <a:off x="0" y="0"/>
              <a:ext cx="3545233" cy="1692930"/>
            </a:xfrm>
            <a:custGeom>
              <a:rect b="b" l="l" r="r" t="t"/>
              <a:pathLst>
                <a:path extrusionOk="0" h="1692930" w="3545233">
                  <a:moveTo>
                    <a:pt x="0" y="0"/>
                  </a:moveTo>
                  <a:lnTo>
                    <a:pt x="3545233" y="0"/>
                  </a:lnTo>
                  <a:lnTo>
                    <a:pt x="3545233" y="1692930"/>
                  </a:lnTo>
                  <a:lnTo>
                    <a:pt x="0" y="1692930"/>
                  </a:lnTo>
                  <a:close/>
                </a:path>
              </a:pathLst>
            </a:custGeom>
            <a:solidFill>
              <a:srgbClr val="FDF8E1"/>
            </a:solidFill>
            <a:ln cap="sq" cmpd="sng" w="57150">
              <a:solidFill>
                <a:srgbClr val="F4696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3" name="Google Shape;653;p22"/>
            <p:cNvSpPr txBox="1"/>
            <p:nvPr/>
          </p:nvSpPr>
          <p:spPr>
            <a:xfrm>
              <a:off x="0" y="-38100"/>
              <a:ext cx="3545233" cy="1731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4" name="Google Shape;654;p22"/>
          <p:cNvSpPr/>
          <p:nvPr/>
        </p:nvSpPr>
        <p:spPr>
          <a:xfrm>
            <a:off x="874309" y="1249013"/>
            <a:ext cx="4030971" cy="8593156"/>
          </a:xfrm>
          <a:custGeom>
            <a:rect b="b" l="l" r="r" t="t"/>
            <a:pathLst>
              <a:path extrusionOk="0" h="8593156" w="4030971">
                <a:moveTo>
                  <a:pt x="0" y="0"/>
                </a:moveTo>
                <a:lnTo>
                  <a:pt x="4030971" y="0"/>
                </a:lnTo>
                <a:lnTo>
                  <a:pt x="4030971" y="8593156"/>
                </a:lnTo>
                <a:lnTo>
                  <a:pt x="0" y="8593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55" name="Google Shape;655;p22"/>
          <p:cNvPicPr preferRelativeResize="0"/>
          <p:nvPr/>
        </p:nvPicPr>
        <p:blipFill rotWithShape="1">
          <a:blip r:embed="rId6">
            <a:alphaModFix/>
          </a:blip>
          <a:srcRect b="10978" l="0" r="0" t="10979"/>
          <a:stretch/>
        </p:blipFill>
        <p:spPr>
          <a:xfrm>
            <a:off x="5403534" y="5143500"/>
            <a:ext cx="2258426" cy="220311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2"/>
          <p:cNvSpPr txBox="1"/>
          <p:nvPr/>
        </p:nvSpPr>
        <p:spPr>
          <a:xfrm>
            <a:off x="5403534" y="2319290"/>
            <a:ext cx="6793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ADD TOPIC HERE</a:t>
            </a:r>
            <a:endParaRPr b="1"/>
          </a:p>
        </p:txBody>
      </p:sp>
      <p:sp>
        <p:nvSpPr>
          <p:cNvPr id="657" name="Google Shape;657;p22"/>
          <p:cNvSpPr txBox="1"/>
          <p:nvPr/>
        </p:nvSpPr>
        <p:spPr>
          <a:xfrm>
            <a:off x="5403534" y="3642322"/>
            <a:ext cx="10250726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  <p:sp>
        <p:nvSpPr>
          <p:cNvPr id="658" name="Google Shape;658;p22"/>
          <p:cNvSpPr/>
          <p:nvPr/>
        </p:nvSpPr>
        <p:spPr>
          <a:xfrm>
            <a:off x="12903681" y="1028700"/>
            <a:ext cx="5188856" cy="1673406"/>
          </a:xfrm>
          <a:custGeom>
            <a:rect b="b" l="l" r="r" t="t"/>
            <a:pathLst>
              <a:path extrusionOk="0" h="1673406" w="5188856">
                <a:moveTo>
                  <a:pt x="0" y="0"/>
                </a:moveTo>
                <a:lnTo>
                  <a:pt x="5188856" y="0"/>
                </a:lnTo>
                <a:lnTo>
                  <a:pt x="5188856" y="1673406"/>
                </a:lnTo>
                <a:lnTo>
                  <a:pt x="0" y="1673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2"/>
          <p:cNvSpPr txBox="1"/>
          <p:nvPr/>
        </p:nvSpPr>
        <p:spPr>
          <a:xfrm>
            <a:off x="7933057" y="6510959"/>
            <a:ext cx="239457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  <p:sp>
        <p:nvSpPr>
          <p:cNvPr id="660" name="Google Shape;660;p22"/>
          <p:cNvSpPr txBox="1"/>
          <p:nvPr/>
        </p:nvSpPr>
        <p:spPr>
          <a:xfrm>
            <a:off x="7933057" y="5770981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01</a:t>
            </a:r>
            <a:endParaRPr b="1"/>
          </a:p>
        </p:txBody>
      </p:sp>
      <p:pic>
        <p:nvPicPr>
          <p:cNvPr id="661" name="Google Shape;661;p22"/>
          <p:cNvPicPr preferRelativeResize="0"/>
          <p:nvPr/>
        </p:nvPicPr>
        <p:blipFill rotWithShape="1">
          <a:blip r:embed="rId8">
            <a:alphaModFix/>
          </a:blip>
          <a:srcRect b="7385" l="0" r="0" t="27579"/>
          <a:stretch/>
        </p:blipFill>
        <p:spPr>
          <a:xfrm>
            <a:off x="10840718" y="5143500"/>
            <a:ext cx="2258426" cy="2203119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2"/>
          <p:cNvSpPr txBox="1"/>
          <p:nvPr/>
        </p:nvSpPr>
        <p:spPr>
          <a:xfrm>
            <a:off x="13370241" y="6510959"/>
            <a:ext cx="2394571" cy="835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 </a:t>
            </a:r>
            <a:endParaRPr/>
          </a:p>
        </p:txBody>
      </p:sp>
      <p:sp>
        <p:nvSpPr>
          <p:cNvPr id="663" name="Google Shape;663;p22"/>
          <p:cNvSpPr txBox="1"/>
          <p:nvPr/>
        </p:nvSpPr>
        <p:spPr>
          <a:xfrm>
            <a:off x="13370241" y="5770981"/>
            <a:ext cx="290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POINT 02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3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669" name="Google Shape;669;p23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0" name="Google Shape;670;p23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671" name="Google Shape;671;p23"/>
          <p:cNvPicPr preferRelativeResize="0"/>
          <p:nvPr/>
        </p:nvPicPr>
        <p:blipFill rotWithShape="1">
          <a:blip r:embed="rId4">
            <a:alphaModFix/>
          </a:blip>
          <a:srcRect b="6756" l="0" r="0" t="13661"/>
          <a:stretch/>
        </p:blipFill>
        <p:spPr>
          <a:xfrm>
            <a:off x="9670404" y="0"/>
            <a:ext cx="8617596" cy="10287000"/>
          </a:xfrm>
          <a:prstGeom prst="rect">
            <a:avLst/>
          </a:prstGeom>
          <a:noFill/>
          <a:ln cap="flat" cmpd="sng" w="38100">
            <a:solidFill>
              <a:srgbClr val="F4686C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72" name="Google Shape;672;p23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673" name="Google Shape;673;p23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4" name="Google Shape;674;p23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75" name="Google Shape;675;p23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676" name="Google Shape;676;p23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7" name="Google Shape;677;p23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78" name="Google Shape;678;p23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679" name="Google Shape;679;p23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0" name="Google Shape;680;p23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681" name="Google Shape;681;p23"/>
          <p:cNvSpPr txBox="1"/>
          <p:nvPr/>
        </p:nvSpPr>
        <p:spPr>
          <a:xfrm>
            <a:off x="1028700" y="2008025"/>
            <a:ext cx="6793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ADD TOPIC HERE</a:t>
            </a:r>
            <a:endParaRPr b="1"/>
          </a:p>
        </p:txBody>
      </p:sp>
      <p:sp>
        <p:nvSpPr>
          <p:cNvPr id="682" name="Google Shape;682;p23"/>
          <p:cNvSpPr txBox="1"/>
          <p:nvPr/>
        </p:nvSpPr>
        <p:spPr>
          <a:xfrm>
            <a:off x="1028700" y="3721904"/>
            <a:ext cx="55353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  <p:sp>
        <p:nvSpPr>
          <p:cNvPr id="683" name="Google Shape;683;p23"/>
          <p:cNvSpPr txBox="1"/>
          <p:nvPr/>
        </p:nvSpPr>
        <p:spPr>
          <a:xfrm>
            <a:off x="1028700" y="6172355"/>
            <a:ext cx="5535183" cy="166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FF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24"/>
          <p:cNvGrpSpPr/>
          <p:nvPr/>
        </p:nvGrpSpPr>
        <p:grpSpPr>
          <a:xfrm>
            <a:off x="0" y="0"/>
            <a:ext cx="1748618" cy="1249013"/>
            <a:chOff x="0" y="0"/>
            <a:chExt cx="2331491" cy="1665351"/>
          </a:xfrm>
        </p:grpSpPr>
        <p:sp>
          <p:nvSpPr>
            <p:cNvPr id="689" name="Google Shape;689;p24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90" name="Google Shape;690;p24"/>
            <p:cNvSpPr/>
            <p:nvPr/>
          </p:nvSpPr>
          <p:spPr>
            <a:xfrm rot="5400000">
              <a:off x="116574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91" name="Google Shape;691;p24"/>
          <p:cNvGrpSpPr/>
          <p:nvPr/>
        </p:nvGrpSpPr>
        <p:grpSpPr>
          <a:xfrm>
            <a:off x="16539382" y="0"/>
            <a:ext cx="1748618" cy="1249013"/>
            <a:chOff x="-1" y="0"/>
            <a:chExt cx="2331492" cy="1665351"/>
          </a:xfrm>
        </p:grpSpPr>
        <p:sp>
          <p:nvSpPr>
            <p:cNvPr id="692" name="Google Shape;692;p24"/>
            <p:cNvSpPr/>
            <p:nvPr/>
          </p:nvSpPr>
          <p:spPr>
            <a:xfrm>
              <a:off x="1665351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93" name="Google Shape;693;p24"/>
            <p:cNvSpPr/>
            <p:nvPr/>
          </p:nvSpPr>
          <p:spPr>
            <a:xfrm rot="5400000">
              <a:off x="499605" y="-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94" name="Google Shape;694;p24"/>
          <p:cNvGrpSpPr/>
          <p:nvPr/>
        </p:nvGrpSpPr>
        <p:grpSpPr>
          <a:xfrm>
            <a:off x="-57108" y="8057503"/>
            <a:ext cx="18345108" cy="2202057"/>
            <a:chOff x="0" y="-38100"/>
            <a:chExt cx="4831633" cy="579966"/>
          </a:xfrm>
        </p:grpSpPr>
        <p:sp>
          <p:nvSpPr>
            <p:cNvPr id="695" name="Google Shape;695;p24"/>
            <p:cNvSpPr/>
            <p:nvPr/>
          </p:nvSpPr>
          <p:spPr>
            <a:xfrm>
              <a:off x="0" y="0"/>
              <a:ext cx="4831633" cy="541866"/>
            </a:xfrm>
            <a:custGeom>
              <a:rect b="b" l="l" r="r" t="t"/>
              <a:pathLst>
                <a:path extrusionOk="0" h="541866" w="4831633">
                  <a:moveTo>
                    <a:pt x="0" y="0"/>
                  </a:moveTo>
                  <a:lnTo>
                    <a:pt x="4831633" y="0"/>
                  </a:lnTo>
                  <a:lnTo>
                    <a:pt x="4831633" y="541866"/>
                  </a:lnTo>
                  <a:lnTo>
                    <a:pt x="0" y="541866"/>
                  </a:lnTo>
                  <a:close/>
                </a:path>
              </a:pathLst>
            </a:custGeom>
            <a:solidFill>
              <a:srgbClr val="8FAF83"/>
            </a:solidFill>
            <a:ln>
              <a:noFill/>
            </a:ln>
          </p:spPr>
        </p:sp>
        <p:sp>
          <p:nvSpPr>
            <p:cNvPr id="696" name="Google Shape;696;p24"/>
            <p:cNvSpPr txBox="1"/>
            <p:nvPr/>
          </p:nvSpPr>
          <p:spPr>
            <a:xfrm>
              <a:off x="0" y="-38100"/>
              <a:ext cx="4831633" cy="579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24"/>
          <p:cNvGrpSpPr/>
          <p:nvPr/>
        </p:nvGrpSpPr>
        <p:grpSpPr>
          <a:xfrm>
            <a:off x="0" y="9010548"/>
            <a:ext cx="1748618" cy="1249013"/>
            <a:chOff x="0" y="0"/>
            <a:chExt cx="2331491" cy="1665351"/>
          </a:xfrm>
        </p:grpSpPr>
        <p:sp>
          <p:nvSpPr>
            <p:cNvPr id="698" name="Google Shape;698;p24"/>
            <p:cNvSpPr/>
            <p:nvPr/>
          </p:nvSpPr>
          <p:spPr>
            <a:xfrm>
              <a:off x="0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99" name="Google Shape;699;p24"/>
            <p:cNvSpPr/>
            <p:nvPr/>
          </p:nvSpPr>
          <p:spPr>
            <a:xfrm rot="5400000">
              <a:off x="116574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1" y="0"/>
                  </a:lnTo>
                  <a:lnTo>
                    <a:pt x="666141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00" name="Google Shape;700;p24"/>
          <p:cNvGrpSpPr/>
          <p:nvPr/>
        </p:nvGrpSpPr>
        <p:grpSpPr>
          <a:xfrm>
            <a:off x="16550693" y="9037987"/>
            <a:ext cx="1737307" cy="1249013"/>
            <a:chOff x="-1" y="0"/>
            <a:chExt cx="2316410" cy="1665351"/>
          </a:xfrm>
        </p:grpSpPr>
        <p:sp>
          <p:nvSpPr>
            <p:cNvPr id="701" name="Google Shape;701;p24"/>
            <p:cNvSpPr/>
            <p:nvPr/>
          </p:nvSpPr>
          <p:spPr>
            <a:xfrm>
              <a:off x="1650269" y="0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02" name="Google Shape;702;p24"/>
            <p:cNvSpPr/>
            <p:nvPr/>
          </p:nvSpPr>
          <p:spPr>
            <a:xfrm rot="5400000">
              <a:off x="499605" y="499605"/>
              <a:ext cx="666140" cy="1665351"/>
            </a:xfrm>
            <a:custGeom>
              <a:rect b="b" l="l" r="r" t="t"/>
              <a:pathLst>
                <a:path extrusionOk="0" h="1665351" w="666140">
                  <a:moveTo>
                    <a:pt x="0" y="0"/>
                  </a:moveTo>
                  <a:lnTo>
                    <a:pt x="666140" y="0"/>
                  </a:lnTo>
                  <a:lnTo>
                    <a:pt x="666140" y="1665351"/>
                  </a:lnTo>
                  <a:lnTo>
                    <a:pt x="0" y="16653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703" name="Google Shape;703;p24"/>
          <p:cNvSpPr/>
          <p:nvPr/>
        </p:nvSpPr>
        <p:spPr>
          <a:xfrm>
            <a:off x="5168421" y="-336060"/>
            <a:ext cx="7951158" cy="7560828"/>
          </a:xfrm>
          <a:custGeom>
            <a:rect b="b" l="l" r="r" t="t"/>
            <a:pathLst>
              <a:path extrusionOk="0" h="7560828" w="7951158">
                <a:moveTo>
                  <a:pt x="0" y="0"/>
                </a:moveTo>
                <a:lnTo>
                  <a:pt x="7951158" y="0"/>
                </a:lnTo>
                <a:lnTo>
                  <a:pt x="7951158" y="7560828"/>
                </a:lnTo>
                <a:lnTo>
                  <a:pt x="0" y="7560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24"/>
          <p:cNvSpPr/>
          <p:nvPr/>
        </p:nvSpPr>
        <p:spPr>
          <a:xfrm>
            <a:off x="-1219565" y="3158762"/>
            <a:ext cx="5491824" cy="6154631"/>
          </a:xfrm>
          <a:custGeom>
            <a:rect b="b" l="l" r="r" t="t"/>
            <a:pathLst>
              <a:path extrusionOk="0" h="6154631" w="5491824">
                <a:moveTo>
                  <a:pt x="0" y="0"/>
                </a:moveTo>
                <a:lnTo>
                  <a:pt x="5491824" y="0"/>
                </a:lnTo>
                <a:lnTo>
                  <a:pt x="5491824" y="6154630"/>
                </a:lnTo>
                <a:lnTo>
                  <a:pt x="0" y="615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p24"/>
          <p:cNvSpPr/>
          <p:nvPr/>
        </p:nvSpPr>
        <p:spPr>
          <a:xfrm flipH="1">
            <a:off x="13281844" y="3158762"/>
            <a:ext cx="5491824" cy="6154631"/>
          </a:xfrm>
          <a:custGeom>
            <a:rect b="b" l="l" r="r" t="t"/>
            <a:pathLst>
              <a:path extrusionOk="0" h="6154631" w="5491824">
                <a:moveTo>
                  <a:pt x="5491824" y="0"/>
                </a:moveTo>
                <a:lnTo>
                  <a:pt x="0" y="0"/>
                </a:lnTo>
                <a:lnTo>
                  <a:pt x="0" y="6154630"/>
                </a:lnTo>
                <a:lnTo>
                  <a:pt x="5491824" y="6154630"/>
                </a:lnTo>
                <a:lnTo>
                  <a:pt x="54918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06" name="Google Shape;706;p24"/>
          <p:cNvGrpSpPr/>
          <p:nvPr/>
        </p:nvGrpSpPr>
        <p:grpSpPr>
          <a:xfrm>
            <a:off x="535517" y="1484630"/>
            <a:ext cx="6481918" cy="6481918"/>
            <a:chOff x="0" y="0"/>
            <a:chExt cx="812800" cy="812800"/>
          </a:xfrm>
        </p:grpSpPr>
        <p:sp>
          <p:nvSpPr>
            <p:cNvPr id="707" name="Google Shape;707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24"/>
          <p:cNvGrpSpPr/>
          <p:nvPr/>
        </p:nvGrpSpPr>
        <p:grpSpPr>
          <a:xfrm>
            <a:off x="11008737" y="1484630"/>
            <a:ext cx="6481918" cy="6481918"/>
            <a:chOff x="0" y="0"/>
            <a:chExt cx="812800" cy="812800"/>
          </a:xfrm>
        </p:grpSpPr>
        <p:sp>
          <p:nvSpPr>
            <p:cNvPr id="710" name="Google Shape;710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B9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2" name="Google Shape;712;p24"/>
          <p:cNvSpPr/>
          <p:nvPr/>
        </p:nvSpPr>
        <p:spPr>
          <a:xfrm>
            <a:off x="6068520" y="1776331"/>
            <a:ext cx="6093853" cy="7886162"/>
          </a:xfrm>
          <a:custGeom>
            <a:rect b="b" l="l" r="r" t="t"/>
            <a:pathLst>
              <a:path extrusionOk="0" h="7886162" w="6093853">
                <a:moveTo>
                  <a:pt x="0" y="0"/>
                </a:moveTo>
                <a:lnTo>
                  <a:pt x="6093852" y="0"/>
                </a:lnTo>
                <a:lnTo>
                  <a:pt x="6093852" y="7886163"/>
                </a:lnTo>
                <a:lnTo>
                  <a:pt x="0" y="7886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3" name="Google Shape;713;p24"/>
          <p:cNvSpPr txBox="1"/>
          <p:nvPr/>
        </p:nvSpPr>
        <p:spPr>
          <a:xfrm>
            <a:off x="1748618" y="2844596"/>
            <a:ext cx="40557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COMPARE</a:t>
            </a:r>
            <a:endParaRPr b="1"/>
          </a:p>
        </p:txBody>
      </p:sp>
      <p:sp>
        <p:nvSpPr>
          <p:cNvPr id="714" name="Google Shape;714;p24"/>
          <p:cNvSpPr txBox="1"/>
          <p:nvPr/>
        </p:nvSpPr>
        <p:spPr>
          <a:xfrm>
            <a:off x="11967825" y="2844596"/>
            <a:ext cx="45636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4696C"/>
                </a:solidFill>
                <a:latin typeface="Fredoka"/>
                <a:ea typeface="Fredoka"/>
                <a:cs typeface="Fredoka"/>
                <a:sym typeface="Fredoka"/>
              </a:rPr>
              <a:t>CONTRAST</a:t>
            </a:r>
            <a:endParaRPr b="1"/>
          </a:p>
        </p:txBody>
      </p:sp>
      <p:sp>
        <p:nvSpPr>
          <p:cNvPr id="715" name="Google Shape;715;p24"/>
          <p:cNvSpPr txBox="1"/>
          <p:nvPr/>
        </p:nvSpPr>
        <p:spPr>
          <a:xfrm>
            <a:off x="1998415" y="4036760"/>
            <a:ext cx="3556200" cy="3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  <p:sp>
        <p:nvSpPr>
          <p:cNvPr id="716" name="Google Shape;716;p24"/>
          <p:cNvSpPr txBox="1"/>
          <p:nvPr/>
        </p:nvSpPr>
        <p:spPr>
          <a:xfrm>
            <a:off x="12471635" y="4036760"/>
            <a:ext cx="3556200" cy="3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odor amet, consectetuer adipiscing elit. Eget imperdiet ligula; turpis montes erat viverra. Tempus integer primis sem pretium, per felis auctor massa. Ridiculus mus erat viverra vehicula elit. Elementum torquent duis habitant congue ullamcorper pellentesque ultrices.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