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Shrikhand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Shrikhand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10" Type="http://schemas.openxmlformats.org/officeDocument/2006/relationships/image" Target="../media/image11.png"/><Relationship Id="rId9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18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064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4000"/>
            </a:blip>
            <a:stretch>
              <a:fillRect b="-15203" l="0" r="0" t="-10494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447172" y="3640770"/>
            <a:ext cx="6665657" cy="6605060"/>
          </a:xfrm>
          <a:custGeom>
            <a:rect b="b" l="l" r="r" t="t"/>
            <a:pathLst>
              <a:path extrusionOk="0" h="6605060" w="6665657">
                <a:moveTo>
                  <a:pt x="0" y="0"/>
                </a:moveTo>
                <a:lnTo>
                  <a:pt x="6665656" y="0"/>
                </a:lnTo>
                <a:lnTo>
                  <a:pt x="6665656" y="6605060"/>
                </a:lnTo>
                <a:lnTo>
                  <a:pt x="0" y="66050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 rot="330709">
            <a:off x="771874" y="756000"/>
            <a:ext cx="6016252" cy="5917804"/>
          </a:xfrm>
          <a:custGeom>
            <a:rect b="b" l="l" r="r" t="t"/>
            <a:pathLst>
              <a:path extrusionOk="0" h="5917804" w="6016252">
                <a:moveTo>
                  <a:pt x="0" y="0"/>
                </a:moveTo>
                <a:lnTo>
                  <a:pt x="6016252" y="0"/>
                </a:lnTo>
                <a:lnTo>
                  <a:pt x="6016252" y="5917804"/>
                </a:lnTo>
                <a:lnTo>
                  <a:pt x="0" y="5917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-1041941" y="9293637"/>
            <a:ext cx="4821941" cy="1398363"/>
          </a:xfrm>
          <a:custGeom>
            <a:rect b="b" l="l" r="r" t="t"/>
            <a:pathLst>
              <a:path extrusionOk="0" h="1398363" w="4821941">
                <a:moveTo>
                  <a:pt x="0" y="0"/>
                </a:moveTo>
                <a:lnTo>
                  <a:pt x="4821941" y="0"/>
                </a:lnTo>
                <a:lnTo>
                  <a:pt x="4821941" y="1398363"/>
                </a:lnTo>
                <a:lnTo>
                  <a:pt x="0" y="1398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3780000" y="9293637"/>
            <a:ext cx="4821941" cy="1398363"/>
          </a:xfrm>
          <a:custGeom>
            <a:rect b="b" l="l" r="r" t="t"/>
            <a:pathLst>
              <a:path extrusionOk="0" h="1398363" w="4821941">
                <a:moveTo>
                  <a:pt x="0" y="0"/>
                </a:moveTo>
                <a:lnTo>
                  <a:pt x="4821941" y="0"/>
                </a:lnTo>
                <a:lnTo>
                  <a:pt x="4821941" y="1398363"/>
                </a:lnTo>
                <a:lnTo>
                  <a:pt x="0" y="1398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1050342" y="5021920"/>
            <a:ext cx="4430563" cy="7283578"/>
          </a:xfrm>
          <a:custGeom>
            <a:rect b="b" l="l" r="r" t="t"/>
            <a:pathLst>
              <a:path extrusionOk="0" h="7283578" w="4430563">
                <a:moveTo>
                  <a:pt x="0" y="0"/>
                </a:moveTo>
                <a:lnTo>
                  <a:pt x="4430563" y="0"/>
                </a:lnTo>
                <a:lnTo>
                  <a:pt x="4430563" y="7283578"/>
                </a:lnTo>
                <a:lnTo>
                  <a:pt x="0" y="7283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 txBox="1"/>
          <p:nvPr/>
        </p:nvSpPr>
        <p:spPr>
          <a:xfrm>
            <a:off x="1481275" y="2358470"/>
            <a:ext cx="4597500" cy="25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83" u="none" cap="none" strike="noStrike">
                <a:solidFill>
                  <a:srgbClr val="0E108E"/>
                </a:solidFill>
                <a:latin typeface="Shrikhand"/>
                <a:ea typeface="Shrikhand"/>
                <a:cs typeface="Shrikhand"/>
                <a:sym typeface="Shrikhand"/>
              </a:rPr>
              <a:t>Will You Be </a:t>
            </a:r>
            <a:endParaRPr sz="1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83" u="none" cap="none" strike="noStrike">
                <a:solidFill>
                  <a:srgbClr val="0E108E"/>
                </a:solidFill>
                <a:latin typeface="Shrikhand"/>
                <a:ea typeface="Shrikhand"/>
                <a:cs typeface="Shrikhand"/>
                <a:sym typeface="Shrikhand"/>
              </a:rPr>
              <a:t>My Prom Date?</a:t>
            </a:r>
            <a:endParaRPr sz="1200"/>
          </a:p>
        </p:txBody>
      </p:sp>
      <p:sp>
        <p:nvSpPr>
          <p:cNvPr id="91" name="Google Shape;91;p13"/>
          <p:cNvSpPr txBox="1"/>
          <p:nvPr/>
        </p:nvSpPr>
        <p:spPr>
          <a:xfrm>
            <a:off x="911108" y="1912428"/>
            <a:ext cx="5737784" cy="251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 if only for a single night...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A198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"/>
            <a:ext cx="7556499" cy="9585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78750" y="-610350"/>
            <a:ext cx="10645500" cy="105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498455" y="255998"/>
            <a:ext cx="3777013" cy="3715207"/>
          </a:xfrm>
          <a:custGeom>
            <a:rect b="b" l="l" r="r" t="t"/>
            <a:pathLst>
              <a:path extrusionOk="0" h="3715207" w="3777013">
                <a:moveTo>
                  <a:pt x="0" y="0"/>
                </a:moveTo>
                <a:lnTo>
                  <a:pt x="3777012" y="0"/>
                </a:lnTo>
                <a:lnTo>
                  <a:pt x="3777012" y="3715207"/>
                </a:lnTo>
                <a:lnTo>
                  <a:pt x="0" y="37152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9" name="Google Shape;9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5337" y="2930050"/>
            <a:ext cx="4798552" cy="77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 flipH="1" rot="3543655">
            <a:off x="3590263" y="6332844"/>
            <a:ext cx="3367315" cy="3312214"/>
          </a:xfrm>
          <a:custGeom>
            <a:rect b="b" l="l" r="r" t="t"/>
            <a:pathLst>
              <a:path extrusionOk="0" h="3312214" w="3367315">
                <a:moveTo>
                  <a:pt x="3367315" y="0"/>
                </a:moveTo>
                <a:lnTo>
                  <a:pt x="0" y="0"/>
                </a:lnTo>
                <a:lnTo>
                  <a:pt x="0" y="3312214"/>
                </a:lnTo>
                <a:lnTo>
                  <a:pt x="3367315" y="3312214"/>
                </a:lnTo>
                <a:lnTo>
                  <a:pt x="3367315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4"/>
          <p:cNvSpPr txBox="1"/>
          <p:nvPr/>
        </p:nvSpPr>
        <p:spPr>
          <a:xfrm>
            <a:off x="871970" y="1220960"/>
            <a:ext cx="3030000" cy="1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66" u="none" cap="none" strike="noStrike">
                <a:solidFill>
                  <a:srgbClr val="EE2B37"/>
                </a:solidFill>
                <a:latin typeface="Shrikhand"/>
                <a:ea typeface="Shrikhand"/>
                <a:cs typeface="Shrikhand"/>
                <a:sym typeface="Shrikhand"/>
              </a:rPr>
              <a:t>Will You Be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66" u="none" cap="none" strike="noStrike">
                <a:solidFill>
                  <a:srgbClr val="EE2B37"/>
                </a:solidFill>
                <a:latin typeface="Shrikhand"/>
                <a:ea typeface="Shrikhand"/>
                <a:cs typeface="Shrikhand"/>
                <a:sym typeface="Shrikhand"/>
              </a:rPr>
              <a:t>My Prom Date?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3920340" y="7928108"/>
            <a:ext cx="1420509" cy="423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6" u="none" cap="none" strike="noStrike">
                <a:solidFill>
                  <a:srgbClr val="EE2B37"/>
                </a:solidFill>
                <a:latin typeface="Shrikhand"/>
                <a:ea typeface="Shrikhand"/>
                <a:cs typeface="Shrikhand"/>
                <a:sym typeface="Shrikhand"/>
              </a:rPr>
              <a:t>YES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5206992" y="7928108"/>
            <a:ext cx="1420509" cy="423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06" u="none" cap="none" strike="noStrike">
                <a:solidFill>
                  <a:srgbClr val="EE2B37"/>
                </a:solidFill>
                <a:latin typeface="Shrikhand"/>
                <a:ea typeface="Shrikhand"/>
                <a:cs typeface="Shrikhand"/>
                <a:sym typeface="Shrikhand"/>
              </a:rPr>
              <a:t>NO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4275467" y="7101415"/>
            <a:ext cx="1996906" cy="3779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25281D"/>
                </a:solidFill>
                <a:latin typeface="Arial"/>
                <a:ea typeface="Arial"/>
                <a:cs typeface="Arial"/>
                <a:sym typeface="Arial"/>
              </a:rPr>
              <a:t>Wrap your answer in a cozy circle, please!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4322554" y="8791072"/>
            <a:ext cx="1902733" cy="135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25281D"/>
                </a:solidFill>
                <a:latin typeface="Arial"/>
                <a:ea typeface="Arial"/>
                <a:cs typeface="Arial"/>
                <a:sym typeface="Arial"/>
              </a:rPr>
              <a:t>Hopefully it’s a “yes”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064C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4000"/>
            </a:blip>
            <a:stretch>
              <a:fillRect b="-15203" l="0" r="0" t="-10494"/>
            </a:stretch>
          </a:blipFill>
          <a:ln>
            <a:noFill/>
          </a:ln>
        </p:spPr>
      </p:sp>
      <p:grpSp>
        <p:nvGrpSpPr>
          <p:cNvPr id="111" name="Google Shape;111;p15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12" name="Google Shape;112;p15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5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15" name="Google Shape;115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5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18" name="Google Shape;118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5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121" name="Google Shape;121;p15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5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5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24" name="Google Shape;124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5"/>
          <p:cNvGrpSpPr/>
          <p:nvPr/>
        </p:nvGrpSpPr>
        <p:grpSpPr>
          <a:xfrm>
            <a:off x="3780000" y="3065563"/>
            <a:ext cx="702613" cy="594318"/>
            <a:chOff x="0" y="-6779"/>
            <a:chExt cx="936817" cy="792424"/>
          </a:xfrm>
        </p:grpSpPr>
        <p:grpSp>
          <p:nvGrpSpPr>
            <p:cNvPr id="127" name="Google Shape;127;p15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28" name="Google Shape;128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0E10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" name="Google Shape;130;p15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#0E108E</a:t>
              </a:r>
              <a:endParaRPr/>
            </a:p>
          </p:txBody>
        </p:sp>
      </p:grpSp>
      <p:grpSp>
        <p:nvGrpSpPr>
          <p:cNvPr id="131" name="Google Shape;131;p15"/>
          <p:cNvGrpSpPr/>
          <p:nvPr/>
        </p:nvGrpSpPr>
        <p:grpSpPr>
          <a:xfrm>
            <a:off x="4436091" y="3892726"/>
            <a:ext cx="702613" cy="594318"/>
            <a:chOff x="0" y="-6779"/>
            <a:chExt cx="936817" cy="792424"/>
          </a:xfrm>
        </p:grpSpPr>
        <p:grpSp>
          <p:nvGrpSpPr>
            <p:cNvPr id="132" name="Google Shape;132;p15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EE2B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5" name="Google Shape;135;p15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#EE2B37</a:t>
              </a:r>
              <a:endParaRPr/>
            </a:p>
          </p:txBody>
        </p:sp>
      </p:grpSp>
      <p:grpSp>
        <p:nvGrpSpPr>
          <p:cNvPr id="136" name="Google Shape;136;p15"/>
          <p:cNvGrpSpPr/>
          <p:nvPr/>
        </p:nvGrpSpPr>
        <p:grpSpPr>
          <a:xfrm>
            <a:off x="5092183" y="3892726"/>
            <a:ext cx="702613" cy="594318"/>
            <a:chOff x="0" y="-6779"/>
            <a:chExt cx="936817" cy="792424"/>
          </a:xfrm>
        </p:grpSpPr>
        <p:grpSp>
          <p:nvGrpSpPr>
            <p:cNvPr id="137" name="Google Shape;137;p15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38" name="Google Shape;138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F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" name="Google Shape;140;p15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#FFFBEA</a:t>
              </a:r>
              <a:endParaRPr/>
            </a:p>
          </p:txBody>
        </p:sp>
      </p:grpSp>
      <p:grpSp>
        <p:nvGrpSpPr>
          <p:cNvPr id="141" name="Google Shape;141;p15"/>
          <p:cNvGrpSpPr/>
          <p:nvPr/>
        </p:nvGrpSpPr>
        <p:grpSpPr>
          <a:xfrm>
            <a:off x="4436091" y="3065563"/>
            <a:ext cx="702613" cy="594318"/>
            <a:chOff x="0" y="-6779"/>
            <a:chExt cx="936817" cy="792424"/>
          </a:xfrm>
        </p:grpSpPr>
        <p:grpSp>
          <p:nvGrpSpPr>
            <p:cNvPr id="142" name="Google Shape;142;p15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43" name="Google Shape;143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D1E9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5" name="Google Shape;145;p15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#D1E9FC</a:t>
              </a:r>
              <a:endParaRPr/>
            </a:p>
          </p:txBody>
        </p:sp>
      </p:grpSp>
      <p:grpSp>
        <p:nvGrpSpPr>
          <p:cNvPr id="146" name="Google Shape;146;p15"/>
          <p:cNvGrpSpPr/>
          <p:nvPr/>
        </p:nvGrpSpPr>
        <p:grpSpPr>
          <a:xfrm>
            <a:off x="5092183" y="3065563"/>
            <a:ext cx="702613" cy="594318"/>
            <a:chOff x="0" y="-6779"/>
            <a:chExt cx="936817" cy="792424"/>
          </a:xfrm>
        </p:grpSpPr>
        <p:grpSp>
          <p:nvGrpSpPr>
            <p:cNvPr id="147" name="Google Shape;147;p15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48" name="Google Shape;148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78D7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" name="Google Shape;150;p15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#78D7FF</a:t>
              </a:r>
              <a:endParaRPr/>
            </a:p>
          </p:txBody>
        </p:sp>
      </p:grpSp>
      <p:grpSp>
        <p:nvGrpSpPr>
          <p:cNvPr id="151" name="Google Shape;151;p15"/>
          <p:cNvGrpSpPr/>
          <p:nvPr/>
        </p:nvGrpSpPr>
        <p:grpSpPr>
          <a:xfrm>
            <a:off x="5748274" y="3892726"/>
            <a:ext cx="702613" cy="594318"/>
            <a:chOff x="0" y="-6779"/>
            <a:chExt cx="936817" cy="792424"/>
          </a:xfrm>
        </p:grpSpPr>
        <p:grpSp>
          <p:nvGrpSpPr>
            <p:cNvPr id="152" name="Google Shape;152;p15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53" name="Google Shape;153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CE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" name="Google Shape;155;p15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#FFCEAE</a:t>
              </a:r>
              <a:endParaRPr/>
            </a:p>
          </p:txBody>
        </p:sp>
      </p:grpSp>
      <p:grpSp>
        <p:nvGrpSpPr>
          <p:cNvPr id="156" name="Google Shape;156;p15"/>
          <p:cNvGrpSpPr/>
          <p:nvPr/>
        </p:nvGrpSpPr>
        <p:grpSpPr>
          <a:xfrm>
            <a:off x="3780000" y="3892726"/>
            <a:ext cx="702613" cy="594318"/>
            <a:chOff x="0" y="-6779"/>
            <a:chExt cx="936817" cy="792424"/>
          </a:xfrm>
        </p:grpSpPr>
        <p:grpSp>
          <p:nvGrpSpPr>
            <p:cNvPr id="157" name="Google Shape;157;p15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58" name="Google Shape;158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8146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" name="Google Shape;160;p15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#81464A</a:t>
              </a:r>
              <a:endParaRPr/>
            </a:p>
          </p:txBody>
        </p:sp>
      </p:grpSp>
      <p:grpSp>
        <p:nvGrpSpPr>
          <p:cNvPr id="161" name="Google Shape;161;p15"/>
          <p:cNvGrpSpPr/>
          <p:nvPr/>
        </p:nvGrpSpPr>
        <p:grpSpPr>
          <a:xfrm>
            <a:off x="5748274" y="3065563"/>
            <a:ext cx="702613" cy="594318"/>
            <a:chOff x="0" y="-6779"/>
            <a:chExt cx="936817" cy="792424"/>
          </a:xfrm>
        </p:grpSpPr>
        <p:grpSp>
          <p:nvGrpSpPr>
            <p:cNvPr id="162" name="Google Shape;162;p15"/>
            <p:cNvGrpSpPr/>
            <p:nvPr/>
          </p:nvGrpSpPr>
          <p:grpSpPr>
            <a:xfrm>
              <a:off x="179164" y="-6779"/>
              <a:ext cx="578490" cy="585269"/>
              <a:chOff x="0" y="-9525"/>
              <a:chExt cx="812800" cy="822325"/>
            </a:xfrm>
          </p:grpSpPr>
          <p:sp>
            <p:nvSpPr>
              <p:cNvPr id="163" name="Google Shape;163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CFB9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5" name="Google Shape;165;p15"/>
            <p:cNvSpPr txBox="1"/>
            <p:nvPr/>
          </p:nvSpPr>
          <p:spPr>
            <a:xfrm>
              <a:off x="0" y="649442"/>
              <a:ext cx="936817" cy="136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7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#CFB97D</a:t>
              </a:r>
              <a:endParaRPr/>
            </a:p>
          </p:txBody>
        </p:sp>
      </p:grpSp>
      <p:sp>
        <p:nvSpPr>
          <p:cNvPr id="166" name="Google Shape;166;p15"/>
          <p:cNvSpPr/>
          <p:nvPr/>
        </p:nvSpPr>
        <p:spPr>
          <a:xfrm>
            <a:off x="3436605" y="8013520"/>
            <a:ext cx="957380" cy="1354009"/>
          </a:xfrm>
          <a:custGeom>
            <a:rect b="b" l="l" r="r" t="t"/>
            <a:pathLst>
              <a:path extrusionOk="0" h="1354009" w="957380">
                <a:moveTo>
                  <a:pt x="0" y="0"/>
                </a:moveTo>
                <a:lnTo>
                  <a:pt x="957380" y="0"/>
                </a:lnTo>
                <a:lnTo>
                  <a:pt x="957380" y="1354009"/>
                </a:lnTo>
                <a:lnTo>
                  <a:pt x="0" y="13540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5203" l="0" r="0" t="-10494"/>
            </a:stretch>
          </a:blipFill>
          <a:ln>
            <a:noFill/>
          </a:ln>
        </p:spPr>
      </p:sp>
      <p:sp>
        <p:nvSpPr>
          <p:cNvPr id="167" name="Google Shape;167;p15"/>
          <p:cNvSpPr/>
          <p:nvPr/>
        </p:nvSpPr>
        <p:spPr>
          <a:xfrm>
            <a:off x="4649330" y="6695701"/>
            <a:ext cx="846890" cy="833032"/>
          </a:xfrm>
          <a:custGeom>
            <a:rect b="b" l="l" r="r" t="t"/>
            <a:pathLst>
              <a:path extrusionOk="0" h="833032" w="846890">
                <a:moveTo>
                  <a:pt x="0" y="0"/>
                </a:moveTo>
                <a:lnTo>
                  <a:pt x="846890" y="0"/>
                </a:lnTo>
                <a:lnTo>
                  <a:pt x="846890" y="833032"/>
                </a:lnTo>
                <a:lnTo>
                  <a:pt x="0" y="833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5"/>
          <p:cNvSpPr/>
          <p:nvPr/>
        </p:nvSpPr>
        <p:spPr>
          <a:xfrm>
            <a:off x="3089686" y="6906235"/>
            <a:ext cx="1420569" cy="411965"/>
          </a:xfrm>
          <a:custGeom>
            <a:rect b="b" l="l" r="r" t="t"/>
            <a:pathLst>
              <a:path extrusionOk="0" h="411965" w="1420569">
                <a:moveTo>
                  <a:pt x="0" y="0"/>
                </a:moveTo>
                <a:lnTo>
                  <a:pt x="1420569" y="0"/>
                </a:lnTo>
                <a:lnTo>
                  <a:pt x="1420569" y="411964"/>
                </a:lnTo>
                <a:lnTo>
                  <a:pt x="0" y="4119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5"/>
          <p:cNvSpPr/>
          <p:nvPr/>
        </p:nvSpPr>
        <p:spPr>
          <a:xfrm>
            <a:off x="2165654" y="6467006"/>
            <a:ext cx="784957" cy="1290422"/>
          </a:xfrm>
          <a:custGeom>
            <a:rect b="b" l="l" r="r" t="t"/>
            <a:pathLst>
              <a:path extrusionOk="0" h="1290422" w="784957">
                <a:moveTo>
                  <a:pt x="0" y="0"/>
                </a:moveTo>
                <a:lnTo>
                  <a:pt x="784957" y="0"/>
                </a:lnTo>
                <a:lnTo>
                  <a:pt x="784957" y="1290422"/>
                </a:lnTo>
                <a:lnTo>
                  <a:pt x="0" y="1290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5"/>
          <p:cNvSpPr/>
          <p:nvPr/>
        </p:nvSpPr>
        <p:spPr>
          <a:xfrm>
            <a:off x="1725915" y="8062228"/>
            <a:ext cx="1317277" cy="1305301"/>
          </a:xfrm>
          <a:custGeom>
            <a:rect b="b" l="l" r="r" t="t"/>
            <a:pathLst>
              <a:path extrusionOk="0" h="1305301" w="1317277">
                <a:moveTo>
                  <a:pt x="0" y="0"/>
                </a:moveTo>
                <a:lnTo>
                  <a:pt x="1317277" y="0"/>
                </a:lnTo>
                <a:lnTo>
                  <a:pt x="1317277" y="1305301"/>
                </a:lnTo>
                <a:lnTo>
                  <a:pt x="0" y="1305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5"/>
          <p:cNvSpPr/>
          <p:nvPr/>
        </p:nvSpPr>
        <p:spPr>
          <a:xfrm>
            <a:off x="5635295" y="6711094"/>
            <a:ext cx="815593" cy="802247"/>
          </a:xfrm>
          <a:custGeom>
            <a:rect b="b" l="l" r="r" t="t"/>
            <a:pathLst>
              <a:path extrusionOk="0" h="802247" w="815593">
                <a:moveTo>
                  <a:pt x="0" y="0"/>
                </a:moveTo>
                <a:lnTo>
                  <a:pt x="815592" y="0"/>
                </a:lnTo>
                <a:lnTo>
                  <a:pt x="815592" y="802246"/>
                </a:lnTo>
                <a:lnTo>
                  <a:pt x="0" y="802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5"/>
          <p:cNvSpPr/>
          <p:nvPr/>
        </p:nvSpPr>
        <p:spPr>
          <a:xfrm>
            <a:off x="1194651" y="6437348"/>
            <a:ext cx="831929" cy="1349738"/>
          </a:xfrm>
          <a:custGeom>
            <a:rect b="b" l="l" r="r" t="t"/>
            <a:pathLst>
              <a:path extrusionOk="0" h="1349738" w="831929">
                <a:moveTo>
                  <a:pt x="0" y="0"/>
                </a:moveTo>
                <a:lnTo>
                  <a:pt x="831929" y="0"/>
                </a:lnTo>
                <a:lnTo>
                  <a:pt x="831929" y="1349738"/>
                </a:lnTo>
                <a:lnTo>
                  <a:pt x="0" y="1349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15"/>
          <p:cNvSpPr/>
          <p:nvPr/>
        </p:nvSpPr>
        <p:spPr>
          <a:xfrm>
            <a:off x="4787398" y="8029449"/>
            <a:ext cx="1338080" cy="1338080"/>
          </a:xfrm>
          <a:custGeom>
            <a:rect b="b" l="l" r="r" t="t"/>
            <a:pathLst>
              <a:path extrusionOk="0" h="1338080" w="1338080">
                <a:moveTo>
                  <a:pt x="0" y="0"/>
                </a:moveTo>
                <a:lnTo>
                  <a:pt x="1338080" y="0"/>
                </a:lnTo>
                <a:lnTo>
                  <a:pt x="1338080" y="1338080"/>
                </a:lnTo>
                <a:lnTo>
                  <a:pt x="0" y="1338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5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75" name="Google Shape;175;p15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76" name="Google Shape;176;p15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77" name="Google Shape;177;p15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78" name="Google Shape;178;p15"/>
          <p:cNvSpPr txBox="1"/>
          <p:nvPr/>
        </p:nvSpPr>
        <p:spPr>
          <a:xfrm>
            <a:off x="1329797" y="3190828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SHRIKHAND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MULI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MULI</a:t>
            </a:r>
            <a:endParaRPr/>
          </a:p>
        </p:txBody>
      </p:sp>
      <p:sp>
        <p:nvSpPr>
          <p:cNvPr id="179" name="Google Shape;179;p15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80" name="Google Shape;180;p15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81" name="Google Shape;181;p15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82" name="Google Shape;182;p15"/>
          <p:cNvSpPr txBox="1"/>
          <p:nvPr/>
        </p:nvSpPr>
        <p:spPr>
          <a:xfrm>
            <a:off x="1509380" y="9868706"/>
            <a:ext cx="4541241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064C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4000"/>
            </a:blip>
            <a:stretch>
              <a:fillRect b="-15203" l="0" r="0" t="-10494"/>
            </a:stretch>
          </a:blipFill>
          <a:ln>
            <a:noFill/>
          </a:ln>
        </p:spPr>
      </p:sp>
      <p:sp>
        <p:nvSpPr>
          <p:cNvPr id="188" name="Google Shape;188;p16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189" name="Google Shape;189;p16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190" name="Google Shape;190;p16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91" name="Google Shape;191;p16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92" name="Google Shape;192;p16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193" name="Google Shape;193;p16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94" name="Google Shape;194;p16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