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Barlow ExtraBold"/>
      <p:bold r:id="rId13"/>
      <p:boldItalic r:id="rId14"/>
    </p:embeddedFont>
    <p:embeddedFont>
      <p:font typeface="Barlow"/>
      <p:regular r:id="rId15"/>
      <p:bold r:id="rId16"/>
      <p:italic r:id="rId17"/>
      <p:boldItalic r:id="rId18"/>
    </p:embeddedFont>
    <p:embeddedFont>
      <p:font typeface="Barlow Black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BarlowExtraBold-bold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-regular.fntdata"/><Relationship Id="rId14" Type="http://schemas.openxmlformats.org/officeDocument/2006/relationships/font" Target="fonts/BarlowExtraBold-boldItalic.fntdata"/><Relationship Id="rId17" Type="http://schemas.openxmlformats.org/officeDocument/2006/relationships/font" Target="fonts/Barlow-italic.fntdata"/><Relationship Id="rId16" Type="http://schemas.openxmlformats.org/officeDocument/2006/relationships/font" Target="fonts/Barlow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Black-bold.fntdata"/><Relationship Id="rId6" Type="http://schemas.openxmlformats.org/officeDocument/2006/relationships/slide" Target="slides/slide1.xml"/><Relationship Id="rId18" Type="http://schemas.openxmlformats.org/officeDocument/2006/relationships/font" Target="fonts/Barlow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9756380" y="-928333"/>
            <a:ext cx="7771686" cy="7743426"/>
          </a:xfrm>
          <a:custGeom>
            <a:rect b="b" l="l" r="r" t="t"/>
            <a:pathLst>
              <a:path extrusionOk="0" h="7743426" w="7771686">
                <a:moveTo>
                  <a:pt x="0" y="0"/>
                </a:moveTo>
                <a:lnTo>
                  <a:pt x="7771686" y="0"/>
                </a:lnTo>
                <a:lnTo>
                  <a:pt x="7771686" y="7743426"/>
                </a:lnTo>
                <a:lnTo>
                  <a:pt x="0" y="7743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7707893" y="475155"/>
            <a:ext cx="11124714" cy="10131436"/>
          </a:xfrm>
          <a:custGeom>
            <a:rect b="b" l="l" r="r" t="t"/>
            <a:pathLst>
              <a:path extrusionOk="0" h="10131436" w="11124714">
                <a:moveTo>
                  <a:pt x="0" y="0"/>
                </a:moveTo>
                <a:lnTo>
                  <a:pt x="11124713" y="0"/>
                </a:lnTo>
                <a:lnTo>
                  <a:pt x="11124713" y="10131435"/>
                </a:lnTo>
                <a:lnTo>
                  <a:pt x="0" y="10131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2366997" y="7319588"/>
            <a:ext cx="5162330" cy="3287002"/>
          </a:xfrm>
          <a:custGeom>
            <a:rect b="b" l="l" r="r" t="t"/>
            <a:pathLst>
              <a:path extrusionOk="0" h="3287002" w="5162330">
                <a:moveTo>
                  <a:pt x="0" y="0"/>
                </a:moveTo>
                <a:lnTo>
                  <a:pt x="5162330" y="0"/>
                </a:lnTo>
                <a:lnTo>
                  <a:pt x="5162330" y="3287002"/>
                </a:lnTo>
                <a:lnTo>
                  <a:pt x="0" y="3287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15489" t="-208213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-2976307" y="7319588"/>
            <a:ext cx="5162330" cy="3287002"/>
          </a:xfrm>
          <a:custGeom>
            <a:rect b="b" l="l" r="r" t="t"/>
            <a:pathLst>
              <a:path extrusionOk="0" h="3287002" w="5162330">
                <a:moveTo>
                  <a:pt x="0" y="0"/>
                </a:moveTo>
                <a:lnTo>
                  <a:pt x="5162329" y="0"/>
                </a:lnTo>
                <a:lnTo>
                  <a:pt x="5162329" y="3287002"/>
                </a:lnTo>
                <a:lnTo>
                  <a:pt x="0" y="3287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15489" t="-208213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-376187" y="-563459"/>
            <a:ext cx="6059555" cy="6037520"/>
          </a:xfrm>
          <a:custGeom>
            <a:rect b="b" l="l" r="r" t="t"/>
            <a:pathLst>
              <a:path extrusionOk="0" h="6037520" w="6059555">
                <a:moveTo>
                  <a:pt x="0" y="0"/>
                </a:moveTo>
                <a:lnTo>
                  <a:pt x="6059555" y="0"/>
                </a:lnTo>
                <a:lnTo>
                  <a:pt x="6059555" y="6037520"/>
                </a:lnTo>
                <a:lnTo>
                  <a:pt x="0" y="6037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12604632" y="-563459"/>
            <a:ext cx="6059555" cy="6037520"/>
          </a:xfrm>
          <a:custGeom>
            <a:rect b="b" l="l" r="r" t="t"/>
            <a:pathLst>
              <a:path extrusionOk="0" h="6037520" w="6059555">
                <a:moveTo>
                  <a:pt x="0" y="0"/>
                </a:moveTo>
                <a:lnTo>
                  <a:pt x="6059555" y="0"/>
                </a:lnTo>
                <a:lnTo>
                  <a:pt x="6059555" y="6037520"/>
                </a:lnTo>
                <a:lnTo>
                  <a:pt x="0" y="6037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9144000" y="1969526"/>
            <a:ext cx="10641253" cy="8317474"/>
          </a:xfrm>
          <a:custGeom>
            <a:rect b="b" l="l" r="r" t="t"/>
            <a:pathLst>
              <a:path extrusionOk="0" h="8317474" w="10641253">
                <a:moveTo>
                  <a:pt x="0" y="0"/>
                </a:moveTo>
                <a:lnTo>
                  <a:pt x="10641253" y="0"/>
                </a:lnTo>
                <a:lnTo>
                  <a:pt x="10641253" y="8317474"/>
                </a:lnTo>
                <a:lnTo>
                  <a:pt x="0" y="8317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 flipH="1">
            <a:off x="-1497253" y="1969526"/>
            <a:ext cx="10641253" cy="8317474"/>
          </a:xfrm>
          <a:custGeom>
            <a:rect b="b" l="l" r="r" t="t"/>
            <a:pathLst>
              <a:path extrusionOk="0" h="8317474" w="10641253">
                <a:moveTo>
                  <a:pt x="10641253" y="0"/>
                </a:moveTo>
                <a:lnTo>
                  <a:pt x="0" y="0"/>
                </a:lnTo>
                <a:lnTo>
                  <a:pt x="0" y="8317474"/>
                </a:lnTo>
                <a:lnTo>
                  <a:pt x="10641253" y="8317474"/>
                </a:lnTo>
                <a:lnTo>
                  <a:pt x="1064125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887242" y="-1958912"/>
            <a:ext cx="6059555" cy="6037520"/>
          </a:xfrm>
          <a:custGeom>
            <a:rect b="b" l="l" r="r" t="t"/>
            <a:pathLst>
              <a:path extrusionOk="0" h="6037520" w="6059555">
                <a:moveTo>
                  <a:pt x="0" y="0"/>
                </a:moveTo>
                <a:lnTo>
                  <a:pt x="6059555" y="0"/>
                </a:lnTo>
                <a:lnTo>
                  <a:pt x="6059555" y="6037520"/>
                </a:lnTo>
                <a:lnTo>
                  <a:pt x="0" y="6037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>
            <a:off x="1153170" y="4297683"/>
            <a:ext cx="2858576" cy="2644336"/>
          </a:xfrm>
          <a:custGeom>
            <a:rect b="b" l="l" r="r" t="t"/>
            <a:pathLst>
              <a:path extrusionOk="0" h="2644336" w="2858576">
                <a:moveTo>
                  <a:pt x="0" y="0"/>
                </a:moveTo>
                <a:lnTo>
                  <a:pt x="2858576" y="0"/>
                </a:lnTo>
                <a:lnTo>
                  <a:pt x="2858576" y="2644336"/>
                </a:lnTo>
                <a:lnTo>
                  <a:pt x="0" y="2644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5"/>
          <p:cNvSpPr/>
          <p:nvPr/>
        </p:nvSpPr>
        <p:spPr>
          <a:xfrm>
            <a:off x="5426103" y="2189068"/>
            <a:ext cx="3227386" cy="3430783"/>
          </a:xfrm>
          <a:custGeom>
            <a:rect b="b" l="l" r="r" t="t"/>
            <a:pathLst>
              <a:path extrusionOk="0" h="3430783" w="3227386">
                <a:moveTo>
                  <a:pt x="0" y="0"/>
                </a:moveTo>
                <a:lnTo>
                  <a:pt x="3227386" y="0"/>
                </a:lnTo>
                <a:lnTo>
                  <a:pt x="3227386" y="3430783"/>
                </a:lnTo>
                <a:lnTo>
                  <a:pt x="0" y="3430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5"/>
          <p:cNvSpPr/>
          <p:nvPr/>
        </p:nvSpPr>
        <p:spPr>
          <a:xfrm>
            <a:off x="10227060" y="1214025"/>
            <a:ext cx="2471011" cy="3272862"/>
          </a:xfrm>
          <a:custGeom>
            <a:rect b="b" l="l" r="r" t="t"/>
            <a:pathLst>
              <a:path extrusionOk="0" h="3272862" w="2471011">
                <a:moveTo>
                  <a:pt x="0" y="0"/>
                </a:moveTo>
                <a:lnTo>
                  <a:pt x="2471011" y="0"/>
                </a:lnTo>
                <a:lnTo>
                  <a:pt x="2471011" y="3272862"/>
                </a:lnTo>
                <a:lnTo>
                  <a:pt x="0" y="3272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14396639" y="476351"/>
            <a:ext cx="3044603" cy="2940291"/>
          </a:xfrm>
          <a:custGeom>
            <a:rect b="b" l="l" r="r" t="t"/>
            <a:pathLst>
              <a:path extrusionOk="0" h="2940291" w="3044603">
                <a:moveTo>
                  <a:pt x="0" y="0"/>
                </a:moveTo>
                <a:lnTo>
                  <a:pt x="3044603" y="0"/>
                </a:lnTo>
                <a:lnTo>
                  <a:pt x="3044603" y="2940291"/>
                </a:lnTo>
                <a:lnTo>
                  <a:pt x="0" y="2940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1" name="Google Shape;31;p5"/>
          <p:cNvCxnSpPr/>
          <p:nvPr/>
        </p:nvCxnSpPr>
        <p:spPr>
          <a:xfrm flipH="1" rot="10800000">
            <a:off x="-175850" y="6022775"/>
            <a:ext cx="9539700" cy="13188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rgbClr val="7959A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5"/>
          <p:cNvCxnSpPr/>
          <p:nvPr/>
        </p:nvCxnSpPr>
        <p:spPr>
          <a:xfrm flipH="1" rot="10800000">
            <a:off x="9363850" y="3668850"/>
            <a:ext cx="9539700" cy="13188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rgbClr val="7959A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5"/>
          <p:cNvCxnSpPr/>
          <p:nvPr/>
        </p:nvCxnSpPr>
        <p:spPr>
          <a:xfrm>
            <a:off x="9363800" y="4948625"/>
            <a:ext cx="0" cy="1110000"/>
          </a:xfrm>
          <a:prstGeom prst="straightConnector1">
            <a:avLst/>
          </a:prstGeom>
          <a:noFill/>
          <a:ln cap="flat" cmpd="sng" w="76200">
            <a:solidFill>
              <a:srgbClr val="7959A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5964056" y="6867326"/>
            <a:ext cx="5935824" cy="3779507"/>
          </a:xfrm>
          <a:custGeom>
            <a:rect b="b" l="l" r="r" t="t"/>
            <a:pathLst>
              <a:path extrusionOk="0" h="3779507" w="5935824">
                <a:moveTo>
                  <a:pt x="0" y="0"/>
                </a:moveTo>
                <a:lnTo>
                  <a:pt x="5935824" y="0"/>
                </a:lnTo>
                <a:lnTo>
                  <a:pt x="5935824" y="3779507"/>
                </a:lnTo>
                <a:lnTo>
                  <a:pt x="0" y="3779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115489" t="-208213"/>
            </a:stretch>
          </a:blip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>
            <a:off x="-424064" y="6867326"/>
            <a:ext cx="5935824" cy="3779507"/>
          </a:xfrm>
          <a:custGeom>
            <a:rect b="b" l="l" r="r" t="t"/>
            <a:pathLst>
              <a:path extrusionOk="0" h="3779507" w="5935824">
                <a:moveTo>
                  <a:pt x="0" y="0"/>
                </a:moveTo>
                <a:lnTo>
                  <a:pt x="5935824" y="0"/>
                </a:lnTo>
                <a:lnTo>
                  <a:pt x="5935824" y="3779507"/>
                </a:lnTo>
                <a:lnTo>
                  <a:pt x="0" y="3779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115489" t="-208213"/>
            </a:stretch>
          </a:blip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12352176" y="6867326"/>
            <a:ext cx="5935824" cy="3779507"/>
          </a:xfrm>
          <a:custGeom>
            <a:rect b="b" l="l" r="r" t="t"/>
            <a:pathLst>
              <a:path extrusionOk="0" h="3779507" w="5935824">
                <a:moveTo>
                  <a:pt x="0" y="0"/>
                </a:moveTo>
                <a:lnTo>
                  <a:pt x="5935824" y="0"/>
                </a:lnTo>
                <a:lnTo>
                  <a:pt x="5935824" y="3779507"/>
                </a:lnTo>
                <a:lnTo>
                  <a:pt x="0" y="3779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115489" t="-208213"/>
            </a:stretch>
          </a:blipFill>
          <a:ln>
            <a:noFill/>
          </a:ln>
        </p:spPr>
      </p:sp>
      <p:sp>
        <p:nvSpPr>
          <p:cNvPr id="38" name="Google Shape;38;p6"/>
          <p:cNvSpPr/>
          <p:nvPr/>
        </p:nvSpPr>
        <p:spPr>
          <a:xfrm>
            <a:off x="10687311" y="-1045791"/>
            <a:ext cx="8525129" cy="8494128"/>
          </a:xfrm>
          <a:custGeom>
            <a:rect b="b" l="l" r="r" t="t"/>
            <a:pathLst>
              <a:path extrusionOk="0" h="8494128" w="8525129">
                <a:moveTo>
                  <a:pt x="0" y="0"/>
                </a:moveTo>
                <a:lnTo>
                  <a:pt x="8525129" y="0"/>
                </a:lnTo>
                <a:lnTo>
                  <a:pt x="8525129" y="8494128"/>
                </a:lnTo>
                <a:lnTo>
                  <a:pt x="0" y="8494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6"/>
          <p:cNvSpPr/>
          <p:nvPr/>
        </p:nvSpPr>
        <p:spPr>
          <a:xfrm>
            <a:off x="8284138" y="1328246"/>
            <a:ext cx="9566467" cy="9525585"/>
          </a:xfrm>
          <a:custGeom>
            <a:rect b="b" l="l" r="r" t="t"/>
            <a:pathLst>
              <a:path extrusionOk="0" h="9525585" w="9566467">
                <a:moveTo>
                  <a:pt x="0" y="0"/>
                </a:moveTo>
                <a:lnTo>
                  <a:pt x="9566467" y="0"/>
                </a:lnTo>
                <a:lnTo>
                  <a:pt x="9566467" y="9525585"/>
                </a:lnTo>
                <a:lnTo>
                  <a:pt x="0" y="9525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" name="Google Shape;40;p6"/>
          <p:cNvGrpSpPr/>
          <p:nvPr/>
        </p:nvGrpSpPr>
        <p:grpSpPr>
          <a:xfrm>
            <a:off x="557004" y="575065"/>
            <a:ext cx="4362216" cy="4362216"/>
            <a:chOff x="0" y="0"/>
            <a:chExt cx="812800" cy="812800"/>
          </a:xfrm>
        </p:grpSpPr>
        <p:sp>
          <p:nvSpPr>
            <p:cNvPr id="41" name="Google Shape;41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6"/>
          <p:cNvGrpSpPr/>
          <p:nvPr/>
        </p:nvGrpSpPr>
        <p:grpSpPr>
          <a:xfrm>
            <a:off x="5320219" y="575065"/>
            <a:ext cx="4362216" cy="4362216"/>
            <a:chOff x="0" y="0"/>
            <a:chExt cx="812800" cy="812800"/>
          </a:xfrm>
        </p:grpSpPr>
        <p:sp>
          <p:nvSpPr>
            <p:cNvPr id="44" name="Google Shape;4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6"/>
          <p:cNvGrpSpPr/>
          <p:nvPr/>
        </p:nvGrpSpPr>
        <p:grpSpPr>
          <a:xfrm>
            <a:off x="2820601" y="4896063"/>
            <a:ext cx="4362216" cy="4362216"/>
            <a:chOff x="0" y="0"/>
            <a:chExt cx="812800" cy="812800"/>
          </a:xfrm>
        </p:grpSpPr>
        <p:sp>
          <p:nvSpPr>
            <p:cNvPr id="47" name="Google Shape;47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>
            <a:off x="2791098" y="552900"/>
            <a:ext cx="14633632" cy="6599832"/>
            <a:chOff x="0" y="-47625"/>
            <a:chExt cx="3854100" cy="1738216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3854001" cy="1690591"/>
            </a:xfrm>
            <a:custGeom>
              <a:rect b="b" l="l" r="r" t="t"/>
              <a:pathLst>
                <a:path extrusionOk="0" h="1690591" w="3854001">
                  <a:moveTo>
                    <a:pt x="26982" y="0"/>
                  </a:moveTo>
                  <a:lnTo>
                    <a:pt x="3827019" y="0"/>
                  </a:lnTo>
                  <a:cubicBezTo>
                    <a:pt x="3841921" y="0"/>
                    <a:pt x="3854001" y="12080"/>
                    <a:pt x="3854001" y="26982"/>
                  </a:cubicBezTo>
                  <a:lnTo>
                    <a:pt x="3854001" y="1663608"/>
                  </a:lnTo>
                  <a:cubicBezTo>
                    <a:pt x="3854001" y="1670764"/>
                    <a:pt x="3851158" y="1677627"/>
                    <a:pt x="3846098" y="1682688"/>
                  </a:cubicBezTo>
                  <a:cubicBezTo>
                    <a:pt x="3841038" y="1687748"/>
                    <a:pt x="3834175" y="1690591"/>
                    <a:pt x="3827019" y="1690591"/>
                  </a:cubicBezTo>
                  <a:lnTo>
                    <a:pt x="26982" y="1690591"/>
                  </a:lnTo>
                  <a:cubicBezTo>
                    <a:pt x="19826" y="1690591"/>
                    <a:pt x="12963" y="1687748"/>
                    <a:pt x="7903" y="1682688"/>
                  </a:cubicBezTo>
                  <a:cubicBezTo>
                    <a:pt x="2843" y="1677627"/>
                    <a:pt x="0" y="1670764"/>
                    <a:pt x="0" y="1663608"/>
                  </a:cubicBezTo>
                  <a:lnTo>
                    <a:pt x="0" y="26982"/>
                  </a:lnTo>
                  <a:cubicBezTo>
                    <a:pt x="0" y="19826"/>
                    <a:pt x="2843" y="12963"/>
                    <a:pt x="7903" y="7903"/>
                  </a:cubicBezTo>
                  <a:cubicBezTo>
                    <a:pt x="12963" y="2843"/>
                    <a:pt x="19826" y="0"/>
                    <a:pt x="26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 txBox="1"/>
            <p:nvPr/>
          </p:nvSpPr>
          <p:spPr>
            <a:xfrm>
              <a:off x="0" y="-47625"/>
              <a:ext cx="3854100" cy="17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/>
          <p:nvPr/>
        </p:nvSpPr>
        <p:spPr>
          <a:xfrm>
            <a:off x="129033" y="1040877"/>
            <a:ext cx="6041503" cy="5881949"/>
          </a:xfrm>
          <a:custGeom>
            <a:rect b="b" l="l" r="r" t="t"/>
            <a:pathLst>
              <a:path extrusionOk="0" h="5881949" w="6041503">
                <a:moveTo>
                  <a:pt x="0" y="0"/>
                </a:moveTo>
                <a:lnTo>
                  <a:pt x="6041503" y="0"/>
                </a:lnTo>
                <a:lnTo>
                  <a:pt x="6041503" y="5881948"/>
                </a:lnTo>
                <a:lnTo>
                  <a:pt x="0" y="5881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13896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Barlow ExtraBold"/>
              <a:buNone/>
              <a:defRPr i="0" sz="6400" u="none" cap="none" strike="noStrike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15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low"/>
              <a:buChar char="•"/>
              <a:defRPr i="0" sz="33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412750" lvl="1" marL="9144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rlow"/>
              <a:buChar char="–"/>
              <a:defRPr i="0" sz="29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87350" lvl="2" marL="13716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"/>
              <a:buChar char="•"/>
              <a:defRPr i="0" sz="2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6195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i="0" sz="21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6195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»"/>
              <a:defRPr i="0" sz="21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619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i="0" sz="21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619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i="0" sz="21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619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i="0" sz="21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619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i="0" sz="21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1" Type="http://schemas.openxmlformats.org/officeDocument/2006/relationships/image" Target="../media/image5.png"/><Relationship Id="rId10" Type="http://schemas.openxmlformats.org/officeDocument/2006/relationships/image" Target="../media/image23.png"/><Relationship Id="rId9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9756380" y="-928333"/>
            <a:ext cx="7771686" cy="7743426"/>
          </a:xfrm>
          <a:custGeom>
            <a:rect b="b" l="l" r="r" t="t"/>
            <a:pathLst>
              <a:path extrusionOk="0" h="7743426" w="7771686">
                <a:moveTo>
                  <a:pt x="0" y="0"/>
                </a:moveTo>
                <a:lnTo>
                  <a:pt x="7771686" y="0"/>
                </a:lnTo>
                <a:lnTo>
                  <a:pt x="7771686" y="7743426"/>
                </a:lnTo>
                <a:lnTo>
                  <a:pt x="0" y="7743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8"/>
          <p:cNvSpPr/>
          <p:nvPr/>
        </p:nvSpPr>
        <p:spPr>
          <a:xfrm>
            <a:off x="7707893" y="475155"/>
            <a:ext cx="11124714" cy="10131436"/>
          </a:xfrm>
          <a:custGeom>
            <a:rect b="b" l="l" r="r" t="t"/>
            <a:pathLst>
              <a:path extrusionOk="0" h="10131436" w="11124714">
                <a:moveTo>
                  <a:pt x="0" y="0"/>
                </a:moveTo>
                <a:lnTo>
                  <a:pt x="11124713" y="0"/>
                </a:lnTo>
                <a:lnTo>
                  <a:pt x="11124713" y="10131435"/>
                </a:lnTo>
                <a:lnTo>
                  <a:pt x="0" y="10131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8"/>
          <p:cNvSpPr/>
          <p:nvPr/>
        </p:nvSpPr>
        <p:spPr>
          <a:xfrm>
            <a:off x="2366997" y="7319588"/>
            <a:ext cx="5162330" cy="3287002"/>
          </a:xfrm>
          <a:custGeom>
            <a:rect b="b" l="l" r="r" t="t"/>
            <a:pathLst>
              <a:path extrusionOk="0" h="3287002" w="5162330">
                <a:moveTo>
                  <a:pt x="0" y="0"/>
                </a:moveTo>
                <a:lnTo>
                  <a:pt x="5162330" y="0"/>
                </a:lnTo>
                <a:lnTo>
                  <a:pt x="5162330" y="3287002"/>
                </a:lnTo>
                <a:lnTo>
                  <a:pt x="0" y="3287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5494" t="-208223"/>
            </a:stretch>
          </a:blipFill>
          <a:ln>
            <a:noFill/>
          </a:ln>
        </p:spPr>
      </p:sp>
      <p:sp>
        <p:nvSpPr>
          <p:cNvPr id="61" name="Google Shape;61;p8"/>
          <p:cNvSpPr/>
          <p:nvPr/>
        </p:nvSpPr>
        <p:spPr>
          <a:xfrm>
            <a:off x="-2976307" y="7319588"/>
            <a:ext cx="5162330" cy="3287002"/>
          </a:xfrm>
          <a:custGeom>
            <a:rect b="b" l="l" r="r" t="t"/>
            <a:pathLst>
              <a:path extrusionOk="0" h="3287002" w="5162330">
                <a:moveTo>
                  <a:pt x="0" y="0"/>
                </a:moveTo>
                <a:lnTo>
                  <a:pt x="5162329" y="0"/>
                </a:lnTo>
                <a:lnTo>
                  <a:pt x="5162329" y="3287002"/>
                </a:lnTo>
                <a:lnTo>
                  <a:pt x="0" y="3287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5494" t="-208223"/>
            </a:stretch>
          </a:blipFill>
          <a:ln>
            <a:noFill/>
          </a:ln>
        </p:spPr>
      </p:sp>
      <p:sp>
        <p:nvSpPr>
          <p:cNvPr id="62" name="Google Shape;62;p8"/>
          <p:cNvSpPr txBox="1"/>
          <p:nvPr/>
        </p:nvSpPr>
        <p:spPr>
          <a:xfrm>
            <a:off x="1028700" y="2679019"/>
            <a:ext cx="10807525" cy="274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45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Agriculture </a:t>
            </a:r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1028700" y="2242775"/>
            <a:ext cx="799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0B9672"/>
                </a:solidFill>
                <a:latin typeface="Barlow"/>
                <a:ea typeface="Barlow"/>
                <a:cs typeface="Barlow"/>
                <a:sym typeface="Barlow"/>
              </a:rPr>
              <a:t>VALUE CHAIN SLIDES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1028700" y="5657793"/>
            <a:ext cx="90213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376187" y="-563459"/>
            <a:ext cx="6059555" cy="6037520"/>
          </a:xfrm>
          <a:custGeom>
            <a:rect b="b" l="l" r="r" t="t"/>
            <a:pathLst>
              <a:path extrusionOk="0" h="6037520" w="6059555">
                <a:moveTo>
                  <a:pt x="0" y="0"/>
                </a:moveTo>
                <a:lnTo>
                  <a:pt x="6059555" y="0"/>
                </a:lnTo>
                <a:lnTo>
                  <a:pt x="6059555" y="6037520"/>
                </a:lnTo>
                <a:lnTo>
                  <a:pt x="0" y="6037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9"/>
          <p:cNvSpPr/>
          <p:nvPr/>
        </p:nvSpPr>
        <p:spPr>
          <a:xfrm>
            <a:off x="12604632" y="-563459"/>
            <a:ext cx="6059555" cy="6037520"/>
          </a:xfrm>
          <a:custGeom>
            <a:rect b="b" l="l" r="r" t="t"/>
            <a:pathLst>
              <a:path extrusionOk="0" h="6037520" w="6059555">
                <a:moveTo>
                  <a:pt x="0" y="0"/>
                </a:moveTo>
                <a:lnTo>
                  <a:pt x="6059555" y="0"/>
                </a:lnTo>
                <a:lnTo>
                  <a:pt x="6059555" y="6037520"/>
                </a:lnTo>
                <a:lnTo>
                  <a:pt x="0" y="6037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9"/>
          <p:cNvSpPr/>
          <p:nvPr/>
        </p:nvSpPr>
        <p:spPr>
          <a:xfrm>
            <a:off x="9144000" y="1969526"/>
            <a:ext cx="10641253" cy="8317474"/>
          </a:xfrm>
          <a:custGeom>
            <a:rect b="b" l="l" r="r" t="t"/>
            <a:pathLst>
              <a:path extrusionOk="0" h="8317474" w="10641253">
                <a:moveTo>
                  <a:pt x="0" y="0"/>
                </a:moveTo>
                <a:lnTo>
                  <a:pt x="10641253" y="0"/>
                </a:lnTo>
                <a:lnTo>
                  <a:pt x="10641253" y="8317474"/>
                </a:lnTo>
                <a:lnTo>
                  <a:pt x="0" y="8317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9"/>
          <p:cNvSpPr/>
          <p:nvPr/>
        </p:nvSpPr>
        <p:spPr>
          <a:xfrm flipH="1">
            <a:off x="-1497253" y="1969526"/>
            <a:ext cx="10641253" cy="8317474"/>
          </a:xfrm>
          <a:custGeom>
            <a:rect b="b" l="l" r="r" t="t"/>
            <a:pathLst>
              <a:path extrusionOk="0" h="8317474" w="10641253">
                <a:moveTo>
                  <a:pt x="10641253" y="0"/>
                </a:moveTo>
                <a:lnTo>
                  <a:pt x="0" y="0"/>
                </a:lnTo>
                <a:lnTo>
                  <a:pt x="0" y="8317474"/>
                </a:lnTo>
                <a:lnTo>
                  <a:pt x="10641253" y="8317474"/>
                </a:lnTo>
                <a:lnTo>
                  <a:pt x="1064125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9"/>
          <p:cNvSpPr txBox="1"/>
          <p:nvPr/>
        </p:nvSpPr>
        <p:spPr>
          <a:xfrm>
            <a:off x="4512480" y="1474226"/>
            <a:ext cx="9263041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INTRODUCTION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6465179" y="2845193"/>
            <a:ext cx="53577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5964056" y="6867326"/>
            <a:ext cx="5935824" cy="3779507"/>
          </a:xfrm>
          <a:custGeom>
            <a:rect b="b" l="l" r="r" t="t"/>
            <a:pathLst>
              <a:path extrusionOk="0" h="3779507" w="5935824">
                <a:moveTo>
                  <a:pt x="0" y="0"/>
                </a:moveTo>
                <a:lnTo>
                  <a:pt x="5935824" y="0"/>
                </a:lnTo>
                <a:lnTo>
                  <a:pt x="5935824" y="3779507"/>
                </a:lnTo>
                <a:lnTo>
                  <a:pt x="0" y="3779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15494" t="-208223"/>
            </a:stretch>
          </a:blipFill>
          <a:ln>
            <a:noFill/>
          </a:ln>
        </p:spPr>
      </p:sp>
      <p:sp>
        <p:nvSpPr>
          <p:cNvPr id="80" name="Google Shape;80;p10"/>
          <p:cNvSpPr/>
          <p:nvPr/>
        </p:nvSpPr>
        <p:spPr>
          <a:xfrm>
            <a:off x="-424064" y="6867326"/>
            <a:ext cx="5935824" cy="3779507"/>
          </a:xfrm>
          <a:custGeom>
            <a:rect b="b" l="l" r="r" t="t"/>
            <a:pathLst>
              <a:path extrusionOk="0" h="3779507" w="5935824">
                <a:moveTo>
                  <a:pt x="0" y="0"/>
                </a:moveTo>
                <a:lnTo>
                  <a:pt x="5935824" y="0"/>
                </a:lnTo>
                <a:lnTo>
                  <a:pt x="5935824" y="3779507"/>
                </a:lnTo>
                <a:lnTo>
                  <a:pt x="0" y="3779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15494" t="-208223"/>
            </a:stretch>
          </a:blipFill>
          <a:ln>
            <a:noFill/>
          </a:ln>
        </p:spPr>
      </p:sp>
      <p:sp>
        <p:nvSpPr>
          <p:cNvPr id="81" name="Google Shape;81;p10"/>
          <p:cNvSpPr/>
          <p:nvPr/>
        </p:nvSpPr>
        <p:spPr>
          <a:xfrm>
            <a:off x="12352176" y="6867326"/>
            <a:ext cx="5935824" cy="3779507"/>
          </a:xfrm>
          <a:custGeom>
            <a:rect b="b" l="l" r="r" t="t"/>
            <a:pathLst>
              <a:path extrusionOk="0" h="3779507" w="5935824">
                <a:moveTo>
                  <a:pt x="0" y="0"/>
                </a:moveTo>
                <a:lnTo>
                  <a:pt x="5935824" y="0"/>
                </a:lnTo>
                <a:lnTo>
                  <a:pt x="5935824" y="3779507"/>
                </a:lnTo>
                <a:lnTo>
                  <a:pt x="0" y="3779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15494" t="-208223"/>
            </a:stretch>
          </a:blipFill>
          <a:ln>
            <a:noFill/>
          </a:ln>
        </p:spPr>
      </p:sp>
      <p:sp>
        <p:nvSpPr>
          <p:cNvPr id="82" name="Google Shape;82;p10"/>
          <p:cNvSpPr/>
          <p:nvPr/>
        </p:nvSpPr>
        <p:spPr>
          <a:xfrm>
            <a:off x="10687311" y="-1045791"/>
            <a:ext cx="8525129" cy="8494128"/>
          </a:xfrm>
          <a:custGeom>
            <a:rect b="b" l="l" r="r" t="t"/>
            <a:pathLst>
              <a:path extrusionOk="0" h="8494128" w="8525129">
                <a:moveTo>
                  <a:pt x="0" y="0"/>
                </a:moveTo>
                <a:lnTo>
                  <a:pt x="8525129" y="0"/>
                </a:lnTo>
                <a:lnTo>
                  <a:pt x="8525129" y="8494128"/>
                </a:lnTo>
                <a:lnTo>
                  <a:pt x="0" y="8494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10"/>
          <p:cNvSpPr/>
          <p:nvPr/>
        </p:nvSpPr>
        <p:spPr>
          <a:xfrm>
            <a:off x="8284138" y="1328246"/>
            <a:ext cx="9566467" cy="9525585"/>
          </a:xfrm>
          <a:custGeom>
            <a:rect b="b" l="l" r="r" t="t"/>
            <a:pathLst>
              <a:path extrusionOk="0" h="9525585" w="9566467">
                <a:moveTo>
                  <a:pt x="0" y="0"/>
                </a:moveTo>
                <a:lnTo>
                  <a:pt x="9566467" y="0"/>
                </a:lnTo>
                <a:lnTo>
                  <a:pt x="9566467" y="9525585"/>
                </a:lnTo>
                <a:lnTo>
                  <a:pt x="0" y="9525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4" name="Google Shape;84;p10"/>
          <p:cNvGrpSpPr/>
          <p:nvPr/>
        </p:nvGrpSpPr>
        <p:grpSpPr>
          <a:xfrm>
            <a:off x="557004" y="575065"/>
            <a:ext cx="4362237" cy="4362237"/>
            <a:chOff x="0" y="0"/>
            <a:chExt cx="812800" cy="812800"/>
          </a:xfrm>
        </p:grpSpPr>
        <p:sp>
          <p:nvSpPr>
            <p:cNvPr id="85" name="Google Shape;85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0"/>
          <p:cNvGrpSpPr/>
          <p:nvPr/>
        </p:nvGrpSpPr>
        <p:grpSpPr>
          <a:xfrm>
            <a:off x="5320219" y="575065"/>
            <a:ext cx="4362237" cy="4362237"/>
            <a:chOff x="0" y="0"/>
            <a:chExt cx="812800" cy="812800"/>
          </a:xfrm>
        </p:grpSpPr>
        <p:sp>
          <p:nvSpPr>
            <p:cNvPr id="88" name="Google Shape;88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0"/>
          <p:cNvGrpSpPr/>
          <p:nvPr/>
        </p:nvGrpSpPr>
        <p:grpSpPr>
          <a:xfrm>
            <a:off x="2820601" y="4896063"/>
            <a:ext cx="4362237" cy="4362237"/>
            <a:chOff x="0" y="0"/>
            <a:chExt cx="812800" cy="812800"/>
          </a:xfrm>
        </p:grpSpPr>
        <p:sp>
          <p:nvSpPr>
            <p:cNvPr id="91" name="Google Shape;91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0"/>
          <p:cNvSpPr txBox="1"/>
          <p:nvPr/>
        </p:nvSpPr>
        <p:spPr>
          <a:xfrm>
            <a:off x="1570720" y="1222353"/>
            <a:ext cx="233480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CE064"/>
                </a:solidFill>
                <a:latin typeface="Barlow Black"/>
                <a:ea typeface="Barlow Black"/>
                <a:cs typeface="Barlow Black"/>
                <a:sym typeface="Barlow Black"/>
              </a:rPr>
              <a:t>55%</a:t>
            </a:r>
            <a:endParaRPr/>
          </a:p>
        </p:txBody>
      </p:sp>
      <p:sp>
        <p:nvSpPr>
          <p:cNvPr id="94" name="Google Shape;94;p10"/>
          <p:cNvSpPr txBox="1"/>
          <p:nvPr/>
        </p:nvSpPr>
        <p:spPr>
          <a:xfrm>
            <a:off x="1570676" y="2251050"/>
            <a:ext cx="233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POINT 01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1344954" y="3041712"/>
            <a:ext cx="278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elit.</a:t>
            </a:r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6333936" y="1222353"/>
            <a:ext cx="233480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CE064"/>
                </a:solidFill>
                <a:latin typeface="Barlow Black"/>
                <a:ea typeface="Barlow Black"/>
                <a:cs typeface="Barlow Black"/>
                <a:sym typeface="Barlow Black"/>
              </a:rPr>
              <a:t>89%</a:t>
            </a:r>
            <a:endParaRPr/>
          </a:p>
        </p:txBody>
      </p:sp>
      <p:sp>
        <p:nvSpPr>
          <p:cNvPr id="97" name="Google Shape;97;p10"/>
          <p:cNvSpPr txBox="1"/>
          <p:nvPr/>
        </p:nvSpPr>
        <p:spPr>
          <a:xfrm>
            <a:off x="6452196" y="2251053"/>
            <a:ext cx="209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POINT 02</a:t>
            </a:r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6108169" y="3041712"/>
            <a:ext cx="278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elit.</a:t>
            </a:r>
            <a:endParaRPr/>
          </a:p>
        </p:txBody>
      </p:sp>
      <p:sp>
        <p:nvSpPr>
          <p:cNvPr id="99" name="Google Shape;99;p10"/>
          <p:cNvSpPr txBox="1"/>
          <p:nvPr/>
        </p:nvSpPr>
        <p:spPr>
          <a:xfrm>
            <a:off x="3834318" y="5543351"/>
            <a:ext cx="233480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CE064"/>
                </a:solidFill>
                <a:latin typeface="Barlow Black"/>
                <a:ea typeface="Barlow Black"/>
                <a:cs typeface="Barlow Black"/>
                <a:sym typeface="Barlow Black"/>
              </a:rPr>
              <a:t>25%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3979906" y="6572051"/>
            <a:ext cx="204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POINT 03</a:t>
            </a:r>
            <a:endParaRPr/>
          </a:p>
        </p:txBody>
      </p:sp>
      <p:sp>
        <p:nvSpPr>
          <p:cNvPr id="101" name="Google Shape;101;p10"/>
          <p:cNvSpPr txBox="1"/>
          <p:nvPr/>
        </p:nvSpPr>
        <p:spPr>
          <a:xfrm>
            <a:off x="3608551" y="7362709"/>
            <a:ext cx="278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-887242" y="-1958912"/>
            <a:ext cx="6059555" cy="6037520"/>
          </a:xfrm>
          <a:custGeom>
            <a:rect b="b" l="l" r="r" t="t"/>
            <a:pathLst>
              <a:path extrusionOk="0" h="6037520" w="6059555">
                <a:moveTo>
                  <a:pt x="0" y="0"/>
                </a:moveTo>
                <a:lnTo>
                  <a:pt x="6059555" y="0"/>
                </a:lnTo>
                <a:lnTo>
                  <a:pt x="6059555" y="6037520"/>
                </a:lnTo>
                <a:lnTo>
                  <a:pt x="0" y="6037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1"/>
          <p:cNvSpPr/>
          <p:nvPr/>
        </p:nvSpPr>
        <p:spPr>
          <a:xfrm>
            <a:off x="1153170" y="4297683"/>
            <a:ext cx="2858576" cy="2644336"/>
          </a:xfrm>
          <a:custGeom>
            <a:rect b="b" l="l" r="r" t="t"/>
            <a:pathLst>
              <a:path extrusionOk="0" h="2644336" w="2858576">
                <a:moveTo>
                  <a:pt x="0" y="0"/>
                </a:moveTo>
                <a:lnTo>
                  <a:pt x="2858576" y="0"/>
                </a:lnTo>
                <a:lnTo>
                  <a:pt x="2858576" y="2644336"/>
                </a:lnTo>
                <a:lnTo>
                  <a:pt x="0" y="2644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1"/>
          <p:cNvSpPr/>
          <p:nvPr/>
        </p:nvSpPr>
        <p:spPr>
          <a:xfrm>
            <a:off x="5426103" y="2189068"/>
            <a:ext cx="3227386" cy="3430783"/>
          </a:xfrm>
          <a:custGeom>
            <a:rect b="b" l="l" r="r" t="t"/>
            <a:pathLst>
              <a:path extrusionOk="0" h="3430783" w="3227386">
                <a:moveTo>
                  <a:pt x="0" y="0"/>
                </a:moveTo>
                <a:lnTo>
                  <a:pt x="3227386" y="0"/>
                </a:lnTo>
                <a:lnTo>
                  <a:pt x="3227386" y="3430783"/>
                </a:lnTo>
                <a:lnTo>
                  <a:pt x="0" y="3430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1"/>
          <p:cNvSpPr/>
          <p:nvPr/>
        </p:nvSpPr>
        <p:spPr>
          <a:xfrm>
            <a:off x="10227060" y="1214025"/>
            <a:ext cx="2471011" cy="3272862"/>
          </a:xfrm>
          <a:custGeom>
            <a:rect b="b" l="l" r="r" t="t"/>
            <a:pathLst>
              <a:path extrusionOk="0" h="3272862" w="2471011">
                <a:moveTo>
                  <a:pt x="0" y="0"/>
                </a:moveTo>
                <a:lnTo>
                  <a:pt x="2471011" y="0"/>
                </a:lnTo>
                <a:lnTo>
                  <a:pt x="2471011" y="3272862"/>
                </a:lnTo>
                <a:lnTo>
                  <a:pt x="0" y="3272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1"/>
          <p:cNvSpPr txBox="1"/>
          <p:nvPr/>
        </p:nvSpPr>
        <p:spPr>
          <a:xfrm>
            <a:off x="749528" y="7539569"/>
            <a:ext cx="366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B9672"/>
                </a:solidFill>
                <a:latin typeface="Barlow"/>
                <a:ea typeface="Barlow"/>
                <a:cs typeface="Barlow"/>
                <a:sym typeface="Barlow"/>
              </a:rPr>
              <a:t>PRE-PRODUCTION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5764526" y="6339119"/>
            <a:ext cx="265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B9672"/>
                </a:solidFill>
                <a:latin typeface="Barlow"/>
                <a:ea typeface="Barlow"/>
                <a:cs typeface="Barlow"/>
                <a:sym typeface="Barlow"/>
              </a:rPr>
              <a:t>PRODUCTION</a:t>
            </a:r>
            <a:endParaRPr/>
          </a:p>
        </p:txBody>
      </p:sp>
      <p:sp>
        <p:nvSpPr>
          <p:cNvPr id="112" name="Google Shape;112;p11"/>
          <p:cNvSpPr txBox="1"/>
          <p:nvPr/>
        </p:nvSpPr>
        <p:spPr>
          <a:xfrm>
            <a:off x="9720289" y="5279808"/>
            <a:ext cx="384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B9672"/>
                </a:solidFill>
                <a:latin typeface="Barlow"/>
                <a:ea typeface="Barlow"/>
                <a:cs typeface="Barlow"/>
                <a:sym typeface="Barlow"/>
              </a:rPr>
              <a:t>POST PRODUCTION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13767315" y="3904460"/>
            <a:ext cx="430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B9672"/>
                </a:solidFill>
                <a:latin typeface="Barlow"/>
                <a:ea typeface="Barlow"/>
                <a:cs typeface="Barlow"/>
                <a:sym typeface="Barlow"/>
              </a:rPr>
              <a:t>INDUSTRIAL PROCESSING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14396639" y="476351"/>
            <a:ext cx="3044603" cy="2940291"/>
          </a:xfrm>
          <a:custGeom>
            <a:rect b="b" l="l" r="r" t="t"/>
            <a:pathLst>
              <a:path extrusionOk="0" h="2940291" w="3044603">
                <a:moveTo>
                  <a:pt x="0" y="0"/>
                </a:moveTo>
                <a:lnTo>
                  <a:pt x="3044603" y="0"/>
                </a:lnTo>
                <a:lnTo>
                  <a:pt x="3044603" y="2940291"/>
                </a:lnTo>
                <a:lnTo>
                  <a:pt x="0" y="2940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1"/>
          <p:cNvSpPr txBox="1"/>
          <p:nvPr/>
        </p:nvSpPr>
        <p:spPr>
          <a:xfrm>
            <a:off x="680422" y="8327717"/>
            <a:ext cx="3735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5172313" y="7200179"/>
            <a:ext cx="3735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9595083" y="6126059"/>
            <a:ext cx="3735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14051457" y="5298858"/>
            <a:ext cx="3735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8422746" y="8737514"/>
            <a:ext cx="9263041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VALUE CHAIN SAMPLE</a:t>
            </a:r>
            <a:endParaRPr/>
          </a:p>
        </p:txBody>
      </p:sp>
      <p:cxnSp>
        <p:nvCxnSpPr>
          <p:cNvPr id="120" name="Google Shape;120;p11"/>
          <p:cNvCxnSpPr/>
          <p:nvPr/>
        </p:nvCxnSpPr>
        <p:spPr>
          <a:xfrm flipH="1" rot="10800000">
            <a:off x="-175850" y="6022775"/>
            <a:ext cx="9539700" cy="13188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rgbClr val="7959A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1"/>
          <p:cNvCxnSpPr/>
          <p:nvPr/>
        </p:nvCxnSpPr>
        <p:spPr>
          <a:xfrm flipH="1" rot="10800000">
            <a:off x="9363850" y="3668850"/>
            <a:ext cx="9539700" cy="13188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rgbClr val="7959A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1"/>
          <p:cNvCxnSpPr/>
          <p:nvPr/>
        </p:nvCxnSpPr>
        <p:spPr>
          <a:xfrm>
            <a:off x="9363800" y="4948625"/>
            <a:ext cx="0" cy="1110000"/>
          </a:xfrm>
          <a:prstGeom prst="straightConnector1">
            <a:avLst/>
          </a:prstGeom>
          <a:noFill/>
          <a:ln cap="flat" cmpd="sng" w="76200">
            <a:solidFill>
              <a:srgbClr val="7959A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2"/>
          <p:cNvGrpSpPr/>
          <p:nvPr/>
        </p:nvGrpSpPr>
        <p:grpSpPr>
          <a:xfrm>
            <a:off x="2791098" y="552901"/>
            <a:ext cx="14633160" cy="6599787"/>
            <a:chOff x="0" y="-47625"/>
            <a:chExt cx="3854001" cy="1738216"/>
          </a:xfrm>
        </p:grpSpPr>
        <p:sp>
          <p:nvSpPr>
            <p:cNvPr id="128" name="Google Shape;128;p12"/>
            <p:cNvSpPr/>
            <p:nvPr/>
          </p:nvSpPr>
          <p:spPr>
            <a:xfrm>
              <a:off x="0" y="0"/>
              <a:ext cx="3854001" cy="1690591"/>
            </a:xfrm>
            <a:custGeom>
              <a:rect b="b" l="l" r="r" t="t"/>
              <a:pathLst>
                <a:path extrusionOk="0" h="1690591" w="3854001">
                  <a:moveTo>
                    <a:pt x="26982" y="0"/>
                  </a:moveTo>
                  <a:lnTo>
                    <a:pt x="3827019" y="0"/>
                  </a:lnTo>
                  <a:cubicBezTo>
                    <a:pt x="3841921" y="0"/>
                    <a:pt x="3854001" y="12080"/>
                    <a:pt x="3854001" y="26982"/>
                  </a:cubicBezTo>
                  <a:lnTo>
                    <a:pt x="3854001" y="1663608"/>
                  </a:lnTo>
                  <a:cubicBezTo>
                    <a:pt x="3854001" y="1670764"/>
                    <a:pt x="3851158" y="1677627"/>
                    <a:pt x="3846098" y="1682688"/>
                  </a:cubicBezTo>
                  <a:cubicBezTo>
                    <a:pt x="3841038" y="1687748"/>
                    <a:pt x="3834175" y="1690591"/>
                    <a:pt x="3827019" y="1690591"/>
                  </a:cubicBezTo>
                  <a:lnTo>
                    <a:pt x="26982" y="1690591"/>
                  </a:lnTo>
                  <a:cubicBezTo>
                    <a:pt x="19826" y="1690591"/>
                    <a:pt x="12963" y="1687748"/>
                    <a:pt x="7903" y="1682688"/>
                  </a:cubicBezTo>
                  <a:cubicBezTo>
                    <a:pt x="2843" y="1677627"/>
                    <a:pt x="0" y="1670764"/>
                    <a:pt x="0" y="1663608"/>
                  </a:cubicBezTo>
                  <a:lnTo>
                    <a:pt x="0" y="26982"/>
                  </a:lnTo>
                  <a:cubicBezTo>
                    <a:pt x="0" y="19826"/>
                    <a:pt x="2843" y="12963"/>
                    <a:pt x="7903" y="7903"/>
                  </a:cubicBezTo>
                  <a:cubicBezTo>
                    <a:pt x="12963" y="2843"/>
                    <a:pt x="19826" y="0"/>
                    <a:pt x="26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0" y="-47625"/>
              <a:ext cx="3854001" cy="1738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2"/>
          <p:cNvSpPr/>
          <p:nvPr/>
        </p:nvSpPr>
        <p:spPr>
          <a:xfrm>
            <a:off x="129033" y="1040877"/>
            <a:ext cx="6041503" cy="5881949"/>
          </a:xfrm>
          <a:custGeom>
            <a:rect b="b" l="l" r="r" t="t"/>
            <a:pathLst>
              <a:path extrusionOk="0" h="5881949" w="6041503">
                <a:moveTo>
                  <a:pt x="0" y="0"/>
                </a:moveTo>
                <a:lnTo>
                  <a:pt x="6041503" y="0"/>
                </a:lnTo>
                <a:lnTo>
                  <a:pt x="6041503" y="5881948"/>
                </a:lnTo>
                <a:lnTo>
                  <a:pt x="0" y="5881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31" name="Google Shape;1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8753" y="339027"/>
            <a:ext cx="11959886" cy="7285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2"/>
          <p:cNvSpPr txBox="1"/>
          <p:nvPr/>
        </p:nvSpPr>
        <p:spPr>
          <a:xfrm>
            <a:off x="844637" y="8001953"/>
            <a:ext cx="4616724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STATISTICS</a:t>
            </a:r>
            <a:endParaRPr/>
          </a:p>
        </p:txBody>
      </p:sp>
      <p:sp>
        <p:nvSpPr>
          <p:cNvPr id="133" name="Google Shape;133;p12"/>
          <p:cNvSpPr txBox="1"/>
          <p:nvPr/>
        </p:nvSpPr>
        <p:spPr>
          <a:xfrm>
            <a:off x="6049784" y="7963853"/>
            <a:ext cx="5393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34" name="Google Shape;134;p12"/>
          <p:cNvSpPr txBox="1"/>
          <p:nvPr/>
        </p:nvSpPr>
        <p:spPr>
          <a:xfrm>
            <a:off x="12031233" y="7963853"/>
            <a:ext cx="5393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E1B1A"/>
                </a:solidFill>
                <a:latin typeface="Barlow"/>
                <a:ea typeface="Barlow"/>
                <a:cs typeface="Barlow"/>
                <a:sym typeface="Barlow"/>
              </a:rPr>
              <a:t>Lorem ipsum dolor sit amet, consectetur adipiscing elit, sed do eiusmod tempor incididunt ut labore et dolore magna aliqua.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3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1434359" y="7937940"/>
            <a:ext cx="828368" cy="847783"/>
            <a:chOff x="0" y="-19050"/>
            <a:chExt cx="812800" cy="831850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AD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3"/>
          <p:cNvGrpSpPr/>
          <p:nvPr/>
        </p:nvGrpSpPr>
        <p:grpSpPr>
          <a:xfrm>
            <a:off x="2388318" y="7937940"/>
            <a:ext cx="828368" cy="847783"/>
            <a:chOff x="0" y="-19050"/>
            <a:chExt cx="812800" cy="831850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B9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3342277" y="7937940"/>
            <a:ext cx="828368" cy="847783"/>
            <a:chOff x="0" y="-19050"/>
            <a:chExt cx="812800" cy="831850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CE0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4254614" y="7937940"/>
            <a:ext cx="828368" cy="847783"/>
            <a:chOff x="0" y="-19050"/>
            <a:chExt cx="812800" cy="831850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959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3"/>
          <p:cNvSpPr/>
          <p:nvPr/>
        </p:nvSpPr>
        <p:spPr>
          <a:xfrm>
            <a:off x="7394616" y="6537926"/>
            <a:ext cx="1674940" cy="1780498"/>
          </a:xfrm>
          <a:custGeom>
            <a:rect b="b" l="l" r="r" t="t"/>
            <a:pathLst>
              <a:path extrusionOk="0" h="1780498" w="1674940">
                <a:moveTo>
                  <a:pt x="0" y="0"/>
                </a:moveTo>
                <a:lnTo>
                  <a:pt x="1674940" y="0"/>
                </a:lnTo>
                <a:lnTo>
                  <a:pt x="1674940" y="1780498"/>
                </a:lnTo>
                <a:lnTo>
                  <a:pt x="0" y="1780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3"/>
          <p:cNvSpPr/>
          <p:nvPr/>
        </p:nvSpPr>
        <p:spPr>
          <a:xfrm>
            <a:off x="9515865" y="6604247"/>
            <a:ext cx="1809411" cy="1647856"/>
          </a:xfrm>
          <a:custGeom>
            <a:rect b="b" l="l" r="r" t="t"/>
            <a:pathLst>
              <a:path extrusionOk="0" h="1647856" w="1809411">
                <a:moveTo>
                  <a:pt x="0" y="0"/>
                </a:moveTo>
                <a:lnTo>
                  <a:pt x="1809411" y="0"/>
                </a:lnTo>
                <a:lnTo>
                  <a:pt x="1809411" y="1647856"/>
                </a:lnTo>
                <a:lnTo>
                  <a:pt x="0" y="1647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3"/>
          <p:cNvSpPr/>
          <p:nvPr/>
        </p:nvSpPr>
        <p:spPr>
          <a:xfrm>
            <a:off x="6893593" y="4343989"/>
            <a:ext cx="1646731" cy="1523315"/>
          </a:xfrm>
          <a:custGeom>
            <a:rect b="b" l="l" r="r" t="t"/>
            <a:pathLst>
              <a:path extrusionOk="0" h="1523315" w="1646731">
                <a:moveTo>
                  <a:pt x="0" y="0"/>
                </a:moveTo>
                <a:lnTo>
                  <a:pt x="1646731" y="0"/>
                </a:lnTo>
                <a:lnTo>
                  <a:pt x="1646731" y="1523314"/>
                </a:lnTo>
                <a:lnTo>
                  <a:pt x="0" y="1523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3"/>
          <p:cNvSpPr/>
          <p:nvPr/>
        </p:nvSpPr>
        <p:spPr>
          <a:xfrm>
            <a:off x="11249527" y="4335827"/>
            <a:ext cx="1162426" cy="1539637"/>
          </a:xfrm>
          <a:custGeom>
            <a:rect b="b" l="l" r="r" t="t"/>
            <a:pathLst>
              <a:path extrusionOk="0" h="1539637" w="1162426">
                <a:moveTo>
                  <a:pt x="0" y="0"/>
                </a:moveTo>
                <a:lnTo>
                  <a:pt x="1162426" y="0"/>
                </a:lnTo>
                <a:lnTo>
                  <a:pt x="1162426" y="1539637"/>
                </a:lnTo>
                <a:lnTo>
                  <a:pt x="0" y="15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3"/>
          <p:cNvSpPr/>
          <p:nvPr/>
        </p:nvSpPr>
        <p:spPr>
          <a:xfrm>
            <a:off x="13001628" y="4423077"/>
            <a:ext cx="1413568" cy="1365137"/>
          </a:xfrm>
          <a:custGeom>
            <a:rect b="b" l="l" r="r" t="t"/>
            <a:pathLst>
              <a:path extrusionOk="0" h="1365137" w="1413568">
                <a:moveTo>
                  <a:pt x="0" y="0"/>
                </a:moveTo>
                <a:lnTo>
                  <a:pt x="1413567" y="0"/>
                </a:lnTo>
                <a:lnTo>
                  <a:pt x="1413567" y="1365138"/>
                </a:lnTo>
                <a:lnTo>
                  <a:pt x="0" y="1365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3"/>
          <p:cNvSpPr/>
          <p:nvPr/>
        </p:nvSpPr>
        <p:spPr>
          <a:xfrm>
            <a:off x="15005745" y="4189731"/>
            <a:ext cx="1838516" cy="1831831"/>
          </a:xfrm>
          <a:custGeom>
            <a:rect b="b" l="l" r="r" t="t"/>
            <a:pathLst>
              <a:path extrusionOk="0" h="1831831" w="1838516">
                <a:moveTo>
                  <a:pt x="0" y="0"/>
                </a:moveTo>
                <a:lnTo>
                  <a:pt x="1838517" y="0"/>
                </a:lnTo>
                <a:lnTo>
                  <a:pt x="1838517" y="1831830"/>
                </a:lnTo>
                <a:lnTo>
                  <a:pt x="0" y="1831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3"/>
          <p:cNvSpPr/>
          <p:nvPr/>
        </p:nvSpPr>
        <p:spPr>
          <a:xfrm>
            <a:off x="9129999" y="4343989"/>
            <a:ext cx="1529852" cy="1523315"/>
          </a:xfrm>
          <a:custGeom>
            <a:rect b="b" l="l" r="r" t="t"/>
            <a:pathLst>
              <a:path extrusionOk="0" h="1523315" w="1529852">
                <a:moveTo>
                  <a:pt x="0" y="0"/>
                </a:moveTo>
                <a:lnTo>
                  <a:pt x="1529853" y="0"/>
                </a:lnTo>
                <a:lnTo>
                  <a:pt x="1529853" y="1523314"/>
                </a:lnTo>
                <a:lnTo>
                  <a:pt x="0" y="1523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3"/>
          <p:cNvSpPr/>
          <p:nvPr/>
        </p:nvSpPr>
        <p:spPr>
          <a:xfrm>
            <a:off x="11771584" y="6589394"/>
            <a:ext cx="1723067" cy="1677561"/>
          </a:xfrm>
          <a:custGeom>
            <a:rect b="b" l="l" r="r" t="t"/>
            <a:pathLst>
              <a:path extrusionOk="0" h="1677561" w="1723067">
                <a:moveTo>
                  <a:pt x="0" y="0"/>
                </a:moveTo>
                <a:lnTo>
                  <a:pt x="1723067" y="0"/>
                </a:lnTo>
                <a:lnTo>
                  <a:pt x="1723067" y="1677561"/>
                </a:lnTo>
                <a:lnTo>
                  <a:pt x="0" y="1677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3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1693180" y="39190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1177805" y="8928961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#8ADFA4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2131764" y="8928961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#0B9672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3085723" y="8925834"/>
            <a:ext cx="1341476" cy="183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#FCE064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E1B1A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11651615" y="9777291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182" name="Google Shape;182;p13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</a:rPr>
              <a:t>RESOURCE PAGE</a:t>
            </a:r>
            <a:endParaRPr b="1"/>
          </a:p>
        </p:txBody>
      </p:sp>
      <p:sp>
        <p:nvSpPr>
          <p:cNvPr id="183" name="Google Shape;183;p13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3998060" y="8928961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#7959A4</a:t>
            </a:r>
            <a:endParaRPr/>
          </a:p>
        </p:txBody>
      </p:sp>
      <p:sp>
        <p:nvSpPr>
          <p:cNvPr id="187" name="Google Shape;187;p13"/>
          <p:cNvSpPr/>
          <p:nvPr/>
        </p:nvSpPr>
        <p:spPr>
          <a:xfrm flipH="1">
            <a:off x="13942326" y="6670495"/>
            <a:ext cx="2042489" cy="1596461"/>
          </a:xfrm>
          <a:custGeom>
            <a:rect b="b" l="l" r="r" t="t"/>
            <a:pathLst>
              <a:path extrusionOk="0" h="1596461" w="2042489">
                <a:moveTo>
                  <a:pt x="2042489" y="0"/>
                </a:moveTo>
                <a:lnTo>
                  <a:pt x="0" y="0"/>
                </a:lnTo>
                <a:lnTo>
                  <a:pt x="0" y="1596460"/>
                </a:lnTo>
                <a:lnTo>
                  <a:pt x="2042489" y="1596460"/>
                </a:lnTo>
                <a:lnTo>
                  <a:pt x="2042489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DFA4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E1B1A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7108732" y="8097956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</a:rPr>
              <a:t>Happy designing!</a:t>
            </a:r>
            <a:endParaRPr b="1" i="1"/>
          </a:p>
        </p:txBody>
      </p:sp>
      <p:sp>
        <p:nvSpPr>
          <p:cNvPr id="194" name="Google Shape;194;p14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E1B1A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E1B1A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</a:rPr>
              <a:t>CREDITS</a:t>
            </a:r>
            <a:endParaRPr b="1"/>
          </a:p>
        </p:txBody>
      </p:sp>
      <p:sp>
        <p:nvSpPr>
          <p:cNvPr id="197" name="Google Shape;197;p14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1E1B1A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