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287000" cx="18288000"/>
  <p:notesSz cx="6858000" cy="9144000"/>
  <p:embeddedFontLst>
    <p:embeddedFont>
      <p:font typeface="Roboto"/>
      <p:regular r:id="rId31"/>
      <p:bold r:id="rId32"/>
      <p:italic r:id="rId33"/>
      <p:boldItalic r:id="rId34"/>
    </p:embeddedFont>
    <p:embeddedFont>
      <p:font typeface="Roboto Medium"/>
      <p:regular r:id="rId35"/>
      <p:bold r:id="rId36"/>
      <p:italic r:id="rId37"/>
      <p:boldItalic r:id="rId38"/>
    </p:embeddedFont>
    <p:embeddedFont>
      <p:font typeface="Odibee Sans"/>
      <p:regular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DE1EE4A-1E0A-455F-9F59-08E5FCEAA799}">
  <a:tblStyle styleId="{CDE1EE4A-1E0A-455F-9F59-08E5FCEAA79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italic.fntdata"/><Relationship Id="rId10" Type="http://schemas.openxmlformats.org/officeDocument/2006/relationships/slide" Target="slides/slide4.xml"/><Relationship Id="rId32" Type="http://schemas.openxmlformats.org/officeDocument/2006/relationships/font" Target="fonts/Roboto-bold.fntdata"/><Relationship Id="rId13" Type="http://schemas.openxmlformats.org/officeDocument/2006/relationships/slide" Target="slides/slide7.xml"/><Relationship Id="rId35" Type="http://schemas.openxmlformats.org/officeDocument/2006/relationships/font" Target="fonts/RobotoMedium-regular.fntdata"/><Relationship Id="rId12" Type="http://schemas.openxmlformats.org/officeDocument/2006/relationships/slide" Target="slides/slide6.xml"/><Relationship Id="rId34" Type="http://schemas.openxmlformats.org/officeDocument/2006/relationships/font" Target="fonts/Roboto-boldItalic.fntdata"/><Relationship Id="rId15" Type="http://schemas.openxmlformats.org/officeDocument/2006/relationships/slide" Target="slides/slide9.xml"/><Relationship Id="rId37" Type="http://schemas.openxmlformats.org/officeDocument/2006/relationships/font" Target="fonts/RobotoMedium-italic.fntdata"/><Relationship Id="rId14" Type="http://schemas.openxmlformats.org/officeDocument/2006/relationships/slide" Target="slides/slide8.xml"/><Relationship Id="rId36" Type="http://schemas.openxmlformats.org/officeDocument/2006/relationships/font" Target="fonts/RobotoMedium-bold.fntdata"/><Relationship Id="rId17" Type="http://schemas.openxmlformats.org/officeDocument/2006/relationships/slide" Target="slides/slide11.xml"/><Relationship Id="rId39" Type="http://schemas.openxmlformats.org/officeDocument/2006/relationships/font" Target="fonts/OdibeeSans-regular.fntdata"/><Relationship Id="rId16" Type="http://schemas.openxmlformats.org/officeDocument/2006/relationships/slide" Target="slides/slide10.xml"/><Relationship Id="rId38" Type="http://schemas.openxmlformats.org/officeDocument/2006/relationships/font" Target="fonts/RobotoMedium-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4.jpg"/><Relationship Id="rId5" Type="http://schemas.openxmlformats.org/officeDocument/2006/relationships/image" Target="../media/image9.jpg"/><Relationship Id="rId6" Type="http://schemas.openxmlformats.org/officeDocument/2006/relationships/image" Target="../media/image24.jpg"/><Relationship Id="rId7"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5.jpg"/><Relationship Id="rId5" Type="http://schemas.openxmlformats.org/officeDocument/2006/relationships/image" Target="../media/image18.jpg"/><Relationship Id="rId6"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21.png"/><Relationship Id="rId6"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88A2"/>
        </a:solidFill>
      </p:bgPr>
    </p:bg>
    <p:spTree>
      <p:nvGrpSpPr>
        <p:cNvPr id="83" name="Shape 83"/>
        <p:cNvGrpSpPr/>
        <p:nvPr/>
      </p:nvGrpSpPr>
      <p:grpSpPr>
        <a:xfrm>
          <a:off x="0" y="0"/>
          <a:ext cx="0" cy="0"/>
          <a:chOff x="0" y="0"/>
          <a:chExt cx="0" cy="0"/>
        </a:xfrm>
      </p:grpSpPr>
      <p:sp>
        <p:nvSpPr>
          <p:cNvPr id="84" name="Google Shape;84;p13"/>
          <p:cNvSpPr/>
          <p:nvPr/>
        </p:nvSpPr>
        <p:spPr>
          <a:xfrm>
            <a:off x="-232886" y="5216349"/>
            <a:ext cx="10396119" cy="10631235"/>
          </a:xfrm>
          <a:custGeom>
            <a:rect b="b" l="l" r="r" t="t"/>
            <a:pathLst>
              <a:path extrusionOk="0" h="10631235" w="10396119">
                <a:moveTo>
                  <a:pt x="0" y="0"/>
                </a:moveTo>
                <a:lnTo>
                  <a:pt x="10396119" y="0"/>
                </a:lnTo>
                <a:lnTo>
                  <a:pt x="10396119" y="10631234"/>
                </a:lnTo>
                <a:lnTo>
                  <a:pt x="0" y="10631234"/>
                </a:lnTo>
                <a:lnTo>
                  <a:pt x="0" y="0"/>
                </a:lnTo>
                <a:close/>
              </a:path>
            </a:pathLst>
          </a:custGeom>
          <a:blipFill rotWithShape="1">
            <a:blip r:embed="rId3">
              <a:alphaModFix amt="40000"/>
            </a:blip>
            <a:stretch>
              <a:fillRect b="0" l="-3744" r="-3853" t="-52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5" name="Google Shape;85;p13"/>
          <p:cNvGrpSpPr/>
          <p:nvPr/>
        </p:nvGrpSpPr>
        <p:grpSpPr>
          <a:xfrm>
            <a:off x="4545202" y="544702"/>
            <a:ext cx="9197596" cy="9197596"/>
            <a:chOff x="0" y="0"/>
            <a:chExt cx="812800" cy="812800"/>
          </a:xfrm>
        </p:grpSpPr>
        <p:sp>
          <p:nvSpPr>
            <p:cNvPr id="86" name="Google Shape;8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4F4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8" name="Google Shape;88;p13"/>
          <p:cNvSpPr/>
          <p:nvPr/>
        </p:nvSpPr>
        <p:spPr>
          <a:xfrm>
            <a:off x="8450113" y="115361"/>
            <a:ext cx="6775354" cy="6775354"/>
          </a:xfrm>
          <a:custGeom>
            <a:rect b="b" l="l" r="r" t="t"/>
            <a:pathLst>
              <a:path extrusionOk="0" h="6775354" w="6775354">
                <a:moveTo>
                  <a:pt x="0" y="0"/>
                </a:moveTo>
                <a:lnTo>
                  <a:pt x="6775354" y="0"/>
                </a:lnTo>
                <a:lnTo>
                  <a:pt x="6775354" y="6775353"/>
                </a:lnTo>
                <a:lnTo>
                  <a:pt x="0" y="677535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3"/>
          <p:cNvSpPr/>
          <p:nvPr/>
        </p:nvSpPr>
        <p:spPr>
          <a:xfrm>
            <a:off x="7044384" y="553694"/>
            <a:ext cx="8060741" cy="10103097"/>
          </a:xfrm>
          <a:custGeom>
            <a:rect b="b" l="l" r="r" t="t"/>
            <a:pathLst>
              <a:path extrusionOk="0" h="10103097" w="8060741">
                <a:moveTo>
                  <a:pt x="0" y="0"/>
                </a:moveTo>
                <a:lnTo>
                  <a:pt x="8060741" y="0"/>
                </a:lnTo>
                <a:lnTo>
                  <a:pt x="8060741" y="10103097"/>
                </a:lnTo>
                <a:lnTo>
                  <a:pt x="0" y="10103097"/>
                </a:lnTo>
                <a:lnTo>
                  <a:pt x="0" y="0"/>
                </a:lnTo>
                <a:close/>
              </a:path>
            </a:pathLst>
          </a:custGeom>
          <a:blipFill rotWithShape="1">
            <a:blip r:embed="rId5">
              <a:alphaModFix/>
            </a:blip>
            <a:stretch>
              <a:fillRect b="0" l="0" r="-32093" t="-539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0" name="Google Shape;90;p13"/>
          <p:cNvGrpSpPr/>
          <p:nvPr/>
        </p:nvGrpSpPr>
        <p:grpSpPr>
          <a:xfrm>
            <a:off x="1010808" y="7668406"/>
            <a:ext cx="17277192" cy="3303095"/>
            <a:chOff x="0" y="-57150"/>
            <a:chExt cx="4550371" cy="869950"/>
          </a:xfrm>
        </p:grpSpPr>
        <p:sp>
          <p:nvSpPr>
            <p:cNvPr id="91" name="Google Shape;91;p13"/>
            <p:cNvSpPr/>
            <p:nvPr/>
          </p:nvSpPr>
          <p:spPr>
            <a:xfrm>
              <a:off x="0" y="0"/>
              <a:ext cx="4550371" cy="361587"/>
            </a:xfrm>
            <a:custGeom>
              <a:rect b="b" l="l" r="r" t="t"/>
              <a:pathLst>
                <a:path extrusionOk="0" h="361587" w="4550371">
                  <a:moveTo>
                    <a:pt x="0" y="0"/>
                  </a:moveTo>
                  <a:lnTo>
                    <a:pt x="4550371" y="0"/>
                  </a:lnTo>
                  <a:lnTo>
                    <a:pt x="4550371" y="361587"/>
                  </a:lnTo>
                  <a:lnTo>
                    <a:pt x="0" y="361587"/>
                  </a:lnTo>
                  <a:lnTo>
                    <a:pt x="0" y="0"/>
                  </a:lnTo>
                </a:path>
              </a:pathLst>
            </a:custGeom>
            <a:solidFill>
              <a:srgbClr val="F5D547">
                <a:alpha val="9254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93" name="Google Shape;93;p13"/>
          <p:cNvCxnSpPr/>
          <p:nvPr/>
        </p:nvCxnSpPr>
        <p:spPr>
          <a:xfrm rot="10800000">
            <a:off x="16110013" y="-278231"/>
            <a:ext cx="0" cy="10843461"/>
          </a:xfrm>
          <a:prstGeom prst="straightConnector1">
            <a:avLst/>
          </a:prstGeom>
          <a:noFill/>
          <a:ln cap="flat" cmpd="sng" w="142875">
            <a:solidFill>
              <a:srgbClr val="08090A"/>
            </a:solidFill>
            <a:prstDash val="solid"/>
            <a:round/>
            <a:headEnd len="sm" w="sm" type="none"/>
            <a:tailEnd len="sm" w="sm" type="none"/>
          </a:ln>
        </p:spPr>
      </p:cxnSp>
      <p:cxnSp>
        <p:nvCxnSpPr>
          <p:cNvPr id="94" name="Google Shape;94;p13"/>
          <p:cNvCxnSpPr/>
          <p:nvPr/>
        </p:nvCxnSpPr>
        <p:spPr>
          <a:xfrm rot="10800000">
            <a:off x="16648938" y="8992"/>
            <a:ext cx="0" cy="10556238"/>
          </a:xfrm>
          <a:prstGeom prst="straightConnector1">
            <a:avLst/>
          </a:prstGeom>
          <a:noFill/>
          <a:ln cap="flat" cmpd="sng" w="142875">
            <a:solidFill>
              <a:srgbClr val="08090A"/>
            </a:solidFill>
            <a:prstDash val="solid"/>
            <a:round/>
            <a:headEnd len="sm" w="sm" type="none"/>
            <a:tailEnd len="sm" w="sm" type="none"/>
          </a:ln>
        </p:spPr>
      </p:cxnSp>
      <p:cxnSp>
        <p:nvCxnSpPr>
          <p:cNvPr id="95" name="Google Shape;95;p13"/>
          <p:cNvCxnSpPr/>
          <p:nvPr/>
        </p:nvCxnSpPr>
        <p:spPr>
          <a:xfrm rot="10800000">
            <a:off x="17187862" y="-132533"/>
            <a:ext cx="0" cy="10697764"/>
          </a:xfrm>
          <a:prstGeom prst="straightConnector1">
            <a:avLst/>
          </a:prstGeom>
          <a:noFill/>
          <a:ln cap="flat" cmpd="sng" w="142875">
            <a:solidFill>
              <a:srgbClr val="08090A"/>
            </a:solidFill>
            <a:prstDash val="solid"/>
            <a:round/>
            <a:headEnd len="sm" w="sm" type="none"/>
            <a:tailEnd len="sm" w="sm" type="none"/>
          </a:ln>
        </p:spPr>
      </p:cxnSp>
      <p:sp>
        <p:nvSpPr>
          <p:cNvPr id="96" name="Google Shape;96;p13"/>
          <p:cNvSpPr txBox="1"/>
          <p:nvPr/>
        </p:nvSpPr>
        <p:spPr>
          <a:xfrm>
            <a:off x="1232647" y="7877175"/>
            <a:ext cx="9442694"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F7EBEC"/>
                </a:solidFill>
                <a:latin typeface="Odibee Sans"/>
                <a:ea typeface="Odibee Sans"/>
                <a:cs typeface="Odibee Sans"/>
                <a:sym typeface="Odibee Sans"/>
              </a:rPr>
              <a:t>VIDEO PRESENTATION</a:t>
            </a:r>
            <a:endParaRPr/>
          </a:p>
        </p:txBody>
      </p:sp>
      <p:sp>
        <p:nvSpPr>
          <p:cNvPr id="97" name="Google Shape;97;p13"/>
          <p:cNvSpPr txBox="1"/>
          <p:nvPr/>
        </p:nvSpPr>
        <p:spPr>
          <a:xfrm>
            <a:off x="1010800" y="3075647"/>
            <a:ext cx="8115300" cy="5059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20543">
                <a:solidFill>
                  <a:srgbClr val="F7EBEC"/>
                </a:solidFill>
                <a:latin typeface="Odibee Sans"/>
                <a:ea typeface="Odibee Sans"/>
                <a:cs typeface="Odibee Sans"/>
                <a:sym typeface="Odibee Sans"/>
              </a:rPr>
              <a:t>PITCH DECK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par>
                                <p:cTn fill="hold" nodeType="with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257" name="Shape 257"/>
        <p:cNvGrpSpPr/>
        <p:nvPr/>
      </p:nvGrpSpPr>
      <p:grpSpPr>
        <a:xfrm>
          <a:off x="0" y="0"/>
          <a:ext cx="0" cy="0"/>
          <a:chOff x="0" y="0"/>
          <a:chExt cx="0" cy="0"/>
        </a:xfrm>
      </p:grpSpPr>
      <p:cxnSp>
        <p:nvCxnSpPr>
          <p:cNvPr id="258" name="Google Shape;258;p22"/>
          <p:cNvCxnSpPr/>
          <p:nvPr/>
        </p:nvCxnSpPr>
        <p:spPr>
          <a:xfrm rot="10800000">
            <a:off x="15759634" y="-12537"/>
            <a:ext cx="0" cy="10329353"/>
          </a:xfrm>
          <a:prstGeom prst="straightConnector1">
            <a:avLst/>
          </a:prstGeom>
          <a:noFill/>
          <a:ln cap="flat" cmpd="sng" w="142875">
            <a:solidFill>
              <a:srgbClr val="000000"/>
            </a:solidFill>
            <a:prstDash val="solid"/>
            <a:round/>
            <a:headEnd len="sm" w="sm" type="none"/>
            <a:tailEnd len="sm" w="sm" type="none"/>
          </a:ln>
        </p:spPr>
      </p:cxnSp>
      <p:cxnSp>
        <p:nvCxnSpPr>
          <p:cNvPr id="259" name="Google Shape;259;p22"/>
          <p:cNvCxnSpPr/>
          <p:nvPr/>
        </p:nvCxnSpPr>
        <p:spPr>
          <a:xfrm rot="10800000">
            <a:off x="15118284" y="-12537"/>
            <a:ext cx="0" cy="10297360"/>
          </a:xfrm>
          <a:prstGeom prst="straightConnector1">
            <a:avLst/>
          </a:prstGeom>
          <a:noFill/>
          <a:ln cap="flat" cmpd="sng" w="142875">
            <a:solidFill>
              <a:srgbClr val="000000"/>
            </a:solidFill>
            <a:prstDash val="solid"/>
            <a:round/>
            <a:headEnd len="sm" w="sm" type="none"/>
            <a:tailEnd len="sm" w="sm" type="none"/>
          </a:ln>
        </p:spPr>
      </p:cxnSp>
      <p:cxnSp>
        <p:nvCxnSpPr>
          <p:cNvPr id="260" name="Google Shape;260;p22"/>
          <p:cNvCxnSpPr/>
          <p:nvPr/>
        </p:nvCxnSpPr>
        <p:spPr>
          <a:xfrm rot="10800000">
            <a:off x="14476934" y="-12537"/>
            <a:ext cx="0" cy="10455962"/>
          </a:xfrm>
          <a:prstGeom prst="straightConnector1">
            <a:avLst/>
          </a:prstGeom>
          <a:noFill/>
          <a:ln cap="flat" cmpd="sng" w="142875">
            <a:solidFill>
              <a:srgbClr val="000000"/>
            </a:solidFill>
            <a:prstDash val="solid"/>
            <a:round/>
            <a:headEnd len="sm" w="sm" type="none"/>
            <a:tailEnd len="sm" w="sm" type="none"/>
          </a:ln>
        </p:spPr>
      </p:cxnSp>
      <p:sp>
        <p:nvSpPr>
          <p:cNvPr id="261" name="Google Shape;261;p22"/>
          <p:cNvSpPr/>
          <p:nvPr/>
        </p:nvSpPr>
        <p:spPr>
          <a:xfrm rot="10800000">
            <a:off x="10837317" y="-2749533"/>
            <a:ext cx="8561933" cy="8755567"/>
          </a:xfrm>
          <a:custGeom>
            <a:rect b="b" l="l" r="r" t="t"/>
            <a:pathLst>
              <a:path extrusionOk="0" h="8755567" w="8561933">
                <a:moveTo>
                  <a:pt x="8561933" y="8755567"/>
                </a:moveTo>
                <a:lnTo>
                  <a:pt x="0" y="8755567"/>
                </a:lnTo>
                <a:lnTo>
                  <a:pt x="0" y="0"/>
                </a:lnTo>
                <a:lnTo>
                  <a:pt x="8561933" y="0"/>
                </a:lnTo>
                <a:lnTo>
                  <a:pt x="8561933" y="8755567"/>
                </a:lnTo>
                <a:close/>
              </a:path>
            </a:pathLst>
          </a:custGeom>
          <a:blipFill rotWithShape="1">
            <a:blip r:embed="rId3">
              <a:alphaModFix amt="19999"/>
            </a:blip>
            <a:stretch>
              <a:fillRect b="0" l="-3744" r="-3853" t="-52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62" name="Google Shape;262;p22"/>
          <p:cNvGrpSpPr/>
          <p:nvPr/>
        </p:nvGrpSpPr>
        <p:grpSpPr>
          <a:xfrm>
            <a:off x="9872979" y="-1715771"/>
            <a:ext cx="6859271" cy="6859271"/>
            <a:chOff x="0" y="0"/>
            <a:chExt cx="812800" cy="812800"/>
          </a:xfrm>
        </p:grpSpPr>
        <p:sp>
          <p:nvSpPr>
            <p:cNvPr id="263" name="Google Shape;26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5" name="Google Shape;265;p22"/>
          <p:cNvGrpSpPr/>
          <p:nvPr/>
        </p:nvGrpSpPr>
        <p:grpSpPr>
          <a:xfrm>
            <a:off x="5579666" y="1340914"/>
            <a:ext cx="7128669" cy="7629904"/>
            <a:chOff x="0" y="-57150"/>
            <a:chExt cx="812800" cy="869950"/>
          </a:xfrm>
        </p:grpSpPr>
        <p:sp>
          <p:nvSpPr>
            <p:cNvPr id="266" name="Google Shape;266;p22"/>
            <p:cNvSpPr/>
            <p:nvPr/>
          </p:nvSpPr>
          <p:spPr>
            <a:xfrm>
              <a:off x="0" y="0"/>
              <a:ext cx="812800" cy="812800"/>
            </a:xfrm>
            <a:custGeom>
              <a:rect b="b" l="l" r="r" t="t"/>
              <a:pathLst>
                <a:path extrusionOk="0" h="812800" w="812800">
                  <a:moveTo>
                    <a:pt x="0" y="0"/>
                  </a:moveTo>
                  <a:lnTo>
                    <a:pt x="812800" y="0"/>
                  </a:lnTo>
                  <a:lnTo>
                    <a:pt x="812800" y="812800"/>
                  </a:lnTo>
                  <a:lnTo>
                    <a:pt x="0" y="812800"/>
                  </a:lnTo>
                  <a:lnTo>
                    <a:pt x="0" y="0"/>
                  </a:lnTo>
                </a:path>
              </a:pathLst>
            </a:custGeom>
            <a:solidFill>
              <a:srgbClr val="FF4F4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8" name="Google Shape;268;p22"/>
          <p:cNvSpPr txBox="1"/>
          <p:nvPr/>
        </p:nvSpPr>
        <p:spPr>
          <a:xfrm>
            <a:off x="647700" y="935038"/>
            <a:ext cx="6576332" cy="17875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lang="en-US" sz="12500">
                <a:solidFill>
                  <a:srgbClr val="08090A"/>
                </a:solidFill>
                <a:latin typeface="Odibee Sans"/>
                <a:ea typeface="Odibee Sans"/>
                <a:cs typeface="Odibee Sans"/>
                <a:sym typeface="Odibee Sans"/>
              </a:rPr>
              <a:t>SOLUTIONS</a:t>
            </a:r>
            <a:endParaRPr/>
          </a:p>
        </p:txBody>
      </p:sp>
      <p:grpSp>
        <p:nvGrpSpPr>
          <p:cNvPr id="269" name="Google Shape;269;p22"/>
          <p:cNvGrpSpPr/>
          <p:nvPr/>
        </p:nvGrpSpPr>
        <p:grpSpPr>
          <a:xfrm>
            <a:off x="3935866" y="6719021"/>
            <a:ext cx="4019711" cy="4019711"/>
            <a:chOff x="0" y="0"/>
            <a:chExt cx="812800" cy="812800"/>
          </a:xfrm>
        </p:grpSpPr>
        <p:sp>
          <p:nvSpPr>
            <p:cNvPr id="270" name="Google Shape;2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B88A2">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2" name="Google Shape;272;p22"/>
          <p:cNvSpPr/>
          <p:nvPr/>
        </p:nvSpPr>
        <p:spPr>
          <a:xfrm rot="5400000">
            <a:off x="-440283" y="5909217"/>
            <a:ext cx="8561933" cy="8755567"/>
          </a:xfrm>
          <a:custGeom>
            <a:rect b="b" l="l" r="r" t="t"/>
            <a:pathLst>
              <a:path extrusionOk="0" h="8755567" w="8561933">
                <a:moveTo>
                  <a:pt x="8561933" y="8755566"/>
                </a:moveTo>
                <a:lnTo>
                  <a:pt x="0" y="8755566"/>
                </a:lnTo>
                <a:lnTo>
                  <a:pt x="0" y="0"/>
                </a:lnTo>
                <a:lnTo>
                  <a:pt x="8561933" y="0"/>
                </a:lnTo>
                <a:lnTo>
                  <a:pt x="8561933" y="8755566"/>
                </a:lnTo>
                <a:close/>
              </a:path>
            </a:pathLst>
          </a:custGeom>
          <a:blipFill rotWithShape="1">
            <a:blip r:embed="rId3">
              <a:alphaModFix amt="19999"/>
            </a:blip>
            <a:stretch>
              <a:fillRect b="0" l="-3744" r="-3853" t="-52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73" name="Google Shape;273;p22"/>
          <p:cNvGrpSpPr/>
          <p:nvPr/>
        </p:nvGrpSpPr>
        <p:grpSpPr>
          <a:xfrm>
            <a:off x="647700" y="6719021"/>
            <a:ext cx="6576332" cy="2831379"/>
            <a:chOff x="0" y="0"/>
            <a:chExt cx="8768443" cy="3775171"/>
          </a:xfrm>
        </p:grpSpPr>
        <p:sp>
          <p:nvSpPr>
            <p:cNvPr id="274" name="Google Shape;274;p22"/>
            <p:cNvSpPr txBox="1"/>
            <p:nvPr/>
          </p:nvSpPr>
          <p:spPr>
            <a:xfrm>
              <a:off x="0" y="1005301"/>
              <a:ext cx="8768443" cy="27698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Roboto"/>
                  <a:ea typeface="Roboto"/>
                  <a:cs typeface="Roboto"/>
                  <a:sym typeface="Roboto"/>
                </a:rPr>
                <a:t>Our team has developed a cutting-edge software that streamlines business operations and improves efficiency. By implementing our solution, companies can save time and money while increasing productivity.</a:t>
              </a:r>
              <a:endParaRPr/>
            </a:p>
          </p:txBody>
        </p:sp>
        <p:sp>
          <p:nvSpPr>
            <p:cNvPr id="275" name="Google Shape;275;p22"/>
            <p:cNvSpPr txBox="1"/>
            <p:nvPr/>
          </p:nvSpPr>
          <p:spPr>
            <a:xfrm>
              <a:off x="0" y="0"/>
              <a:ext cx="6112166" cy="698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8090A"/>
                  </a:solidFill>
                  <a:latin typeface="Roboto"/>
                  <a:ea typeface="Roboto"/>
                  <a:cs typeface="Roboto"/>
                  <a:sym typeface="Roboto"/>
                </a:rPr>
                <a:t>SOLUTION 1</a:t>
              </a:r>
              <a:endParaRPr/>
            </a:p>
          </p:txBody>
        </p:sp>
      </p:grpSp>
      <p:grpSp>
        <p:nvGrpSpPr>
          <p:cNvPr id="276" name="Google Shape;276;p22"/>
          <p:cNvGrpSpPr/>
          <p:nvPr/>
        </p:nvGrpSpPr>
        <p:grpSpPr>
          <a:xfrm>
            <a:off x="11187634" y="1028700"/>
            <a:ext cx="6273800" cy="2924261"/>
            <a:chOff x="0" y="0"/>
            <a:chExt cx="8365067" cy="3899015"/>
          </a:xfrm>
        </p:grpSpPr>
        <p:sp>
          <p:nvSpPr>
            <p:cNvPr id="277" name="Google Shape;277;p22"/>
            <p:cNvSpPr txBox="1"/>
            <p:nvPr/>
          </p:nvSpPr>
          <p:spPr>
            <a:xfrm>
              <a:off x="0" y="1129145"/>
              <a:ext cx="8365067" cy="27698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Roboto"/>
                  <a:ea typeface="Roboto"/>
                  <a:cs typeface="Roboto"/>
                  <a:sym typeface="Roboto"/>
                </a:rPr>
                <a:t>We have developed a new manufacturing process that uses only eco-friendly materials. This allows companies to produce high-quality products while minimizing their impact on the environment.</a:t>
              </a:r>
              <a:endParaRPr/>
            </a:p>
          </p:txBody>
        </p:sp>
        <p:sp>
          <p:nvSpPr>
            <p:cNvPr id="278" name="Google Shape;278;p22"/>
            <p:cNvSpPr txBox="1"/>
            <p:nvPr/>
          </p:nvSpPr>
          <p:spPr>
            <a:xfrm>
              <a:off x="0" y="0"/>
              <a:ext cx="6112166" cy="698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8090A"/>
                  </a:solidFill>
                  <a:latin typeface="Roboto"/>
                  <a:ea typeface="Roboto"/>
                  <a:cs typeface="Roboto"/>
                  <a:sym typeface="Roboto"/>
                </a:rPr>
                <a:t>SOLUTION 2</a:t>
              </a:r>
              <a:endParaRPr/>
            </a:p>
          </p:txBody>
        </p:sp>
      </p:grpSp>
      <p:sp>
        <p:nvSpPr>
          <p:cNvPr id="279" name="Google Shape;279;p22"/>
          <p:cNvSpPr/>
          <p:nvPr/>
        </p:nvSpPr>
        <p:spPr>
          <a:xfrm>
            <a:off x="5822950" y="3173991"/>
            <a:ext cx="6248646" cy="4464984"/>
          </a:xfrm>
          <a:custGeom>
            <a:rect b="b" l="l" r="r" t="t"/>
            <a:pathLst>
              <a:path extrusionOk="0" h="4464984" w="6248646">
                <a:moveTo>
                  <a:pt x="0" y="0"/>
                </a:moveTo>
                <a:lnTo>
                  <a:pt x="6248646" y="0"/>
                </a:lnTo>
                <a:lnTo>
                  <a:pt x="6248646" y="4464984"/>
                </a:lnTo>
                <a:lnTo>
                  <a:pt x="0" y="4464984"/>
                </a:lnTo>
                <a:lnTo>
                  <a:pt x="0" y="0"/>
                </a:lnTo>
                <a:close/>
              </a:path>
            </a:pathLst>
          </a:custGeom>
          <a:blipFill rotWithShape="1">
            <a:blip r:embed="rId4">
              <a:alphaModFix/>
            </a:blip>
            <a:stretch>
              <a:fillRect b="-25594" l="-19294" r="-78006" t="-5871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283" name="Shape 283"/>
        <p:cNvGrpSpPr/>
        <p:nvPr/>
      </p:nvGrpSpPr>
      <p:grpSpPr>
        <a:xfrm>
          <a:off x="0" y="0"/>
          <a:ext cx="0" cy="0"/>
          <a:chOff x="0" y="0"/>
          <a:chExt cx="0" cy="0"/>
        </a:xfrm>
      </p:grpSpPr>
      <p:grpSp>
        <p:nvGrpSpPr>
          <p:cNvPr id="284" name="Google Shape;284;p23"/>
          <p:cNvGrpSpPr/>
          <p:nvPr/>
        </p:nvGrpSpPr>
        <p:grpSpPr>
          <a:xfrm>
            <a:off x="0" y="-216991"/>
            <a:ext cx="18287996" cy="5360491"/>
            <a:chOff x="0" y="-57150"/>
            <a:chExt cx="4816592" cy="1411817"/>
          </a:xfrm>
        </p:grpSpPr>
        <p:sp>
          <p:nvSpPr>
            <p:cNvPr id="285" name="Google Shape;285;p23"/>
            <p:cNvSpPr/>
            <p:nvPr/>
          </p:nvSpPr>
          <p:spPr>
            <a:xfrm>
              <a:off x="0" y="0"/>
              <a:ext cx="4816592" cy="1354667"/>
            </a:xfrm>
            <a:custGeom>
              <a:rect b="b" l="l" r="r" t="t"/>
              <a:pathLst>
                <a:path extrusionOk="0" h="1354667" w="4816592">
                  <a:moveTo>
                    <a:pt x="0" y="0"/>
                  </a:moveTo>
                  <a:lnTo>
                    <a:pt x="4816592" y="0"/>
                  </a:lnTo>
                  <a:lnTo>
                    <a:pt x="4816592" y="1354667"/>
                  </a:lnTo>
                  <a:lnTo>
                    <a:pt x="0" y="1354667"/>
                  </a:lnTo>
                  <a:lnTo>
                    <a:pt x="0" y="0"/>
                  </a:lnTo>
                </a:path>
              </a:pathLst>
            </a:custGeom>
            <a:solidFill>
              <a:srgbClr val="F5D547">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7" name="Google Shape;287;p23"/>
          <p:cNvSpPr/>
          <p:nvPr/>
        </p:nvSpPr>
        <p:spPr>
          <a:xfrm>
            <a:off x="8597524" y="2691064"/>
            <a:ext cx="10338730" cy="10434018"/>
          </a:xfrm>
          <a:custGeom>
            <a:rect b="b" l="l" r="r" t="t"/>
            <a:pathLst>
              <a:path extrusionOk="0" h="10434018" w="10338730">
                <a:moveTo>
                  <a:pt x="0" y="0"/>
                </a:moveTo>
                <a:lnTo>
                  <a:pt x="10338730" y="0"/>
                </a:lnTo>
                <a:lnTo>
                  <a:pt x="10338730" y="10434018"/>
                </a:lnTo>
                <a:lnTo>
                  <a:pt x="0" y="10434018"/>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23"/>
          <p:cNvSpPr/>
          <p:nvPr/>
        </p:nvSpPr>
        <p:spPr>
          <a:xfrm>
            <a:off x="13270829" y="437835"/>
            <a:ext cx="4528867" cy="452884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24998" r="-2499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23"/>
          <p:cNvSpPr txBox="1"/>
          <p:nvPr/>
        </p:nvSpPr>
        <p:spPr>
          <a:xfrm>
            <a:off x="539875" y="3117334"/>
            <a:ext cx="6966900" cy="3848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US" sz="12500" u="none" strike="noStrike">
                <a:solidFill>
                  <a:srgbClr val="08090A"/>
                </a:solidFill>
                <a:latin typeface="Odibee Sans"/>
                <a:ea typeface="Odibee Sans"/>
                <a:cs typeface="Odibee Sans"/>
                <a:sym typeface="Odibee Sans"/>
              </a:rPr>
              <a:t>GALLERY IMAGE</a:t>
            </a:r>
            <a:endParaRPr/>
          </a:p>
        </p:txBody>
      </p:sp>
      <p:sp>
        <p:nvSpPr>
          <p:cNvPr id="290" name="Google Shape;290;p23"/>
          <p:cNvSpPr txBox="1"/>
          <p:nvPr/>
        </p:nvSpPr>
        <p:spPr>
          <a:xfrm>
            <a:off x="806450" y="6853338"/>
            <a:ext cx="6700331" cy="105473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3200">
                <a:solidFill>
                  <a:srgbClr val="08090A"/>
                </a:solidFill>
                <a:latin typeface="Roboto"/>
                <a:ea typeface="Roboto"/>
                <a:cs typeface="Roboto"/>
                <a:sym typeface="Roboto"/>
              </a:rPr>
              <a:t>What can you say about your projects? Share it here!</a:t>
            </a:r>
            <a:endParaRPr/>
          </a:p>
        </p:txBody>
      </p:sp>
      <p:sp>
        <p:nvSpPr>
          <p:cNvPr id="291" name="Google Shape;291;p23"/>
          <p:cNvSpPr/>
          <p:nvPr/>
        </p:nvSpPr>
        <p:spPr>
          <a:xfrm>
            <a:off x="8278617" y="437835"/>
            <a:ext cx="4528867" cy="452884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41123" l="0" r="0" t="-887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23"/>
          <p:cNvSpPr/>
          <p:nvPr/>
        </p:nvSpPr>
        <p:spPr>
          <a:xfrm>
            <a:off x="13270829" y="5320316"/>
            <a:ext cx="4528867" cy="452884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49997"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23"/>
          <p:cNvSpPr/>
          <p:nvPr/>
        </p:nvSpPr>
        <p:spPr>
          <a:xfrm>
            <a:off x="8278617" y="5320316"/>
            <a:ext cx="4528867" cy="452884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25185" r="-2518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94" name="Google Shape;294;p23"/>
          <p:cNvGrpSpPr/>
          <p:nvPr/>
        </p:nvGrpSpPr>
        <p:grpSpPr>
          <a:xfrm>
            <a:off x="-2399909" y="8022373"/>
            <a:ext cx="4799817" cy="4799817"/>
            <a:chOff x="0" y="0"/>
            <a:chExt cx="812800" cy="812800"/>
          </a:xfrm>
        </p:grpSpPr>
        <p:sp>
          <p:nvSpPr>
            <p:cNvPr id="295" name="Google Shape;29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4F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300" name="Shape 300"/>
        <p:cNvGrpSpPr/>
        <p:nvPr/>
      </p:nvGrpSpPr>
      <p:grpSpPr>
        <a:xfrm>
          <a:off x="0" y="0"/>
          <a:ext cx="0" cy="0"/>
          <a:chOff x="0" y="0"/>
          <a:chExt cx="0" cy="0"/>
        </a:xfrm>
      </p:grpSpPr>
      <p:grpSp>
        <p:nvGrpSpPr>
          <p:cNvPr id="301" name="Google Shape;301;p24"/>
          <p:cNvGrpSpPr/>
          <p:nvPr/>
        </p:nvGrpSpPr>
        <p:grpSpPr>
          <a:xfrm rot="5400000">
            <a:off x="7570194" y="3735574"/>
            <a:ext cx="16673342" cy="8513444"/>
            <a:chOff x="0" y="0"/>
            <a:chExt cx="22231123" cy="11351259"/>
          </a:xfrm>
        </p:grpSpPr>
        <p:sp>
          <p:nvSpPr>
            <p:cNvPr id="302" name="Google Shape;302;p24"/>
            <p:cNvSpPr/>
            <p:nvPr/>
          </p:nvSpPr>
          <p:spPr>
            <a:xfrm>
              <a:off x="0" y="0"/>
              <a:ext cx="11247595" cy="11351259"/>
            </a:xfrm>
            <a:custGeom>
              <a:rect b="b" l="l" r="r" t="t"/>
              <a:pathLst>
                <a:path extrusionOk="0" h="11351259" w="11247595">
                  <a:moveTo>
                    <a:pt x="0" y="0"/>
                  </a:moveTo>
                  <a:lnTo>
                    <a:pt x="11247595" y="0"/>
                  </a:lnTo>
                  <a:lnTo>
                    <a:pt x="11247595" y="11351259"/>
                  </a:lnTo>
                  <a:lnTo>
                    <a:pt x="0" y="11351259"/>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24"/>
            <p:cNvSpPr/>
            <p:nvPr/>
          </p:nvSpPr>
          <p:spPr>
            <a:xfrm>
              <a:off x="10983528" y="0"/>
              <a:ext cx="11247595" cy="11351259"/>
            </a:xfrm>
            <a:custGeom>
              <a:rect b="b" l="l" r="r" t="t"/>
              <a:pathLst>
                <a:path extrusionOk="0" h="11351259" w="11247595">
                  <a:moveTo>
                    <a:pt x="0" y="0"/>
                  </a:moveTo>
                  <a:lnTo>
                    <a:pt x="11247595" y="0"/>
                  </a:lnTo>
                  <a:lnTo>
                    <a:pt x="11247595" y="11351259"/>
                  </a:lnTo>
                  <a:lnTo>
                    <a:pt x="0" y="11351259"/>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4" name="Google Shape;304;p24"/>
          <p:cNvSpPr/>
          <p:nvPr/>
        </p:nvSpPr>
        <p:spPr>
          <a:xfrm>
            <a:off x="13666168" y="560983"/>
            <a:ext cx="2393097" cy="2393088"/>
          </a:xfrm>
          <a:custGeom>
            <a:rect b="b" l="l" r="r" t="t"/>
            <a:pathLst>
              <a:path extrusionOk="0" h="6350000" w="6350026">
                <a:moveTo>
                  <a:pt x="0" y="0"/>
                </a:moveTo>
                <a:lnTo>
                  <a:pt x="6350026" y="0"/>
                </a:lnTo>
                <a:lnTo>
                  <a:pt x="6350026" y="6350000"/>
                </a:lnTo>
                <a:lnTo>
                  <a:pt x="0" y="6350000"/>
                </a:lnTo>
                <a:close/>
              </a:path>
            </a:pathLst>
          </a:custGeom>
          <a:solidFill>
            <a:srgbClr val="4B88A2"/>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24"/>
          <p:cNvSpPr/>
          <p:nvPr/>
        </p:nvSpPr>
        <p:spPr>
          <a:xfrm>
            <a:off x="13513768" y="408583"/>
            <a:ext cx="2393097" cy="2393088"/>
          </a:xfrm>
          <a:custGeom>
            <a:rect b="b" l="l" r="r" t="t"/>
            <a:pathLst>
              <a:path extrusionOk="0" h="6350000" w="6350026">
                <a:moveTo>
                  <a:pt x="0" y="0"/>
                </a:moveTo>
                <a:lnTo>
                  <a:pt x="6350026" y="0"/>
                </a:lnTo>
                <a:lnTo>
                  <a:pt x="6350026" y="6350000"/>
                </a:lnTo>
                <a:lnTo>
                  <a:pt x="0" y="6350000"/>
                </a:lnTo>
                <a:close/>
              </a:path>
            </a:pathLst>
          </a:custGeom>
          <a:blipFill rotWithShape="1">
            <a:blip r:embed="rId4">
              <a:alphaModFix/>
            </a:blip>
            <a:stretch>
              <a:fillRect b="0" l="-24998" r="-2499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24"/>
          <p:cNvSpPr/>
          <p:nvPr/>
        </p:nvSpPr>
        <p:spPr>
          <a:xfrm>
            <a:off x="13666168" y="4218950"/>
            <a:ext cx="2393097" cy="2393088"/>
          </a:xfrm>
          <a:custGeom>
            <a:rect b="b" l="l" r="r" t="t"/>
            <a:pathLst>
              <a:path extrusionOk="0" h="6350000" w="6350026">
                <a:moveTo>
                  <a:pt x="0" y="0"/>
                </a:moveTo>
                <a:lnTo>
                  <a:pt x="6350026" y="0"/>
                </a:lnTo>
                <a:lnTo>
                  <a:pt x="6350026" y="6350000"/>
                </a:lnTo>
                <a:lnTo>
                  <a:pt x="0" y="6350000"/>
                </a:lnTo>
                <a:close/>
              </a:path>
            </a:pathLst>
          </a:custGeom>
          <a:solidFill>
            <a:srgbClr val="FF4F4F"/>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24"/>
          <p:cNvSpPr/>
          <p:nvPr/>
        </p:nvSpPr>
        <p:spPr>
          <a:xfrm>
            <a:off x="13513768" y="4066550"/>
            <a:ext cx="2393097" cy="2393088"/>
          </a:xfrm>
          <a:custGeom>
            <a:rect b="b" l="l" r="r" t="t"/>
            <a:pathLst>
              <a:path extrusionOk="0" h="6350000" w="6350026">
                <a:moveTo>
                  <a:pt x="0" y="0"/>
                </a:moveTo>
                <a:lnTo>
                  <a:pt x="6350026" y="0"/>
                </a:lnTo>
                <a:lnTo>
                  <a:pt x="6350026" y="6350000"/>
                </a:lnTo>
                <a:lnTo>
                  <a:pt x="0" y="6350000"/>
                </a:lnTo>
                <a:close/>
              </a:path>
            </a:pathLst>
          </a:custGeom>
          <a:blipFill rotWithShape="1">
            <a:blip r:embed="rId5">
              <a:alphaModFix/>
            </a:blip>
            <a:stretch>
              <a:fillRect b="0" l="-24998" r="-2499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24"/>
          <p:cNvSpPr/>
          <p:nvPr/>
        </p:nvSpPr>
        <p:spPr>
          <a:xfrm>
            <a:off x="13666168" y="7738243"/>
            <a:ext cx="2393097" cy="2393088"/>
          </a:xfrm>
          <a:custGeom>
            <a:rect b="b" l="l" r="r" t="t"/>
            <a:pathLst>
              <a:path extrusionOk="0" h="6350000" w="6350026">
                <a:moveTo>
                  <a:pt x="0" y="0"/>
                </a:moveTo>
                <a:lnTo>
                  <a:pt x="6350026" y="0"/>
                </a:lnTo>
                <a:lnTo>
                  <a:pt x="6350026" y="6350000"/>
                </a:lnTo>
                <a:lnTo>
                  <a:pt x="0" y="6350000"/>
                </a:lnTo>
                <a:close/>
              </a:path>
            </a:pathLst>
          </a:custGeom>
          <a:solidFill>
            <a:srgbClr val="F5D547"/>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24"/>
          <p:cNvSpPr/>
          <p:nvPr/>
        </p:nvSpPr>
        <p:spPr>
          <a:xfrm>
            <a:off x="13513768" y="7585843"/>
            <a:ext cx="2393097" cy="2393088"/>
          </a:xfrm>
          <a:custGeom>
            <a:rect b="b" l="l" r="r" t="t"/>
            <a:pathLst>
              <a:path extrusionOk="0" h="6350000" w="6350026">
                <a:moveTo>
                  <a:pt x="0" y="0"/>
                </a:moveTo>
                <a:lnTo>
                  <a:pt x="6350026" y="0"/>
                </a:lnTo>
                <a:lnTo>
                  <a:pt x="6350026" y="6350000"/>
                </a:lnTo>
                <a:lnTo>
                  <a:pt x="0" y="635000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24"/>
          <p:cNvSpPr txBox="1"/>
          <p:nvPr/>
        </p:nvSpPr>
        <p:spPr>
          <a:xfrm>
            <a:off x="6599399" y="8364652"/>
            <a:ext cx="6258608" cy="78784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85">
                <a:solidFill>
                  <a:srgbClr val="000000"/>
                </a:solidFill>
                <a:latin typeface="Roboto"/>
                <a:ea typeface="Roboto"/>
                <a:cs typeface="Roboto"/>
                <a:sym typeface="Roboto"/>
              </a:rPr>
              <a:t>Participated in major industry conference and hosted exclusive product launch event.</a:t>
            </a:r>
            <a:endParaRPr/>
          </a:p>
        </p:txBody>
      </p:sp>
      <p:sp>
        <p:nvSpPr>
          <p:cNvPr id="311" name="Google Shape;311;p24"/>
          <p:cNvSpPr txBox="1"/>
          <p:nvPr/>
        </p:nvSpPr>
        <p:spPr>
          <a:xfrm>
            <a:off x="6599399" y="1159357"/>
            <a:ext cx="5931300" cy="834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Roboto"/>
                <a:ea typeface="Roboto"/>
                <a:cs typeface="Roboto"/>
                <a:sym typeface="Roboto"/>
              </a:rPr>
              <a:t>Finalizing branding guidelines and developing marketing strategy.</a:t>
            </a:r>
            <a:endParaRPr/>
          </a:p>
        </p:txBody>
      </p:sp>
      <p:sp>
        <p:nvSpPr>
          <p:cNvPr id="312" name="Google Shape;312;p24"/>
          <p:cNvSpPr txBox="1"/>
          <p:nvPr/>
        </p:nvSpPr>
        <p:spPr>
          <a:xfrm>
            <a:off x="1843886" y="872245"/>
            <a:ext cx="3083961" cy="1631951"/>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lang="en-US" sz="12500">
                <a:solidFill>
                  <a:srgbClr val="4B88A2"/>
                </a:solidFill>
                <a:latin typeface="Odibee Sans"/>
                <a:ea typeface="Odibee Sans"/>
                <a:cs typeface="Odibee Sans"/>
                <a:sym typeface="Odibee Sans"/>
              </a:rPr>
              <a:t>2010</a:t>
            </a:r>
            <a:endParaRPr/>
          </a:p>
        </p:txBody>
      </p:sp>
      <p:sp>
        <p:nvSpPr>
          <p:cNvPr id="313" name="Google Shape;313;p24"/>
          <p:cNvSpPr txBox="1"/>
          <p:nvPr/>
        </p:nvSpPr>
        <p:spPr>
          <a:xfrm>
            <a:off x="1843886" y="4530212"/>
            <a:ext cx="3364863" cy="1631951"/>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lang="en-US" sz="12500">
                <a:solidFill>
                  <a:srgbClr val="FF4F4F"/>
                </a:solidFill>
                <a:latin typeface="Odibee Sans"/>
                <a:ea typeface="Odibee Sans"/>
                <a:cs typeface="Odibee Sans"/>
                <a:sym typeface="Odibee Sans"/>
              </a:rPr>
              <a:t>2020</a:t>
            </a:r>
            <a:endParaRPr/>
          </a:p>
        </p:txBody>
      </p:sp>
      <p:sp>
        <p:nvSpPr>
          <p:cNvPr id="314" name="Google Shape;314;p24"/>
          <p:cNvSpPr txBox="1"/>
          <p:nvPr/>
        </p:nvSpPr>
        <p:spPr>
          <a:xfrm>
            <a:off x="1843886" y="8049504"/>
            <a:ext cx="3364863" cy="1631951"/>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lang="en-US" sz="12500">
                <a:solidFill>
                  <a:srgbClr val="F5D547"/>
                </a:solidFill>
                <a:latin typeface="Odibee Sans"/>
                <a:ea typeface="Odibee Sans"/>
                <a:cs typeface="Odibee Sans"/>
                <a:sym typeface="Odibee Sans"/>
              </a:rPr>
              <a:t>2030</a:t>
            </a:r>
            <a:endParaRPr/>
          </a:p>
        </p:txBody>
      </p:sp>
      <p:sp>
        <p:nvSpPr>
          <p:cNvPr id="315" name="Google Shape;315;p24"/>
          <p:cNvSpPr txBox="1"/>
          <p:nvPr/>
        </p:nvSpPr>
        <p:spPr>
          <a:xfrm>
            <a:off x="6599399" y="4817324"/>
            <a:ext cx="5522676"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Roboto"/>
                <a:ea typeface="Roboto"/>
                <a:cs typeface="Roboto"/>
                <a:sym typeface="Roboto"/>
              </a:rPr>
              <a:t>Launching the first product and reaching 1 million customers.</a:t>
            </a:r>
            <a:endParaRPr/>
          </a:p>
        </p:txBody>
      </p:sp>
      <p:cxnSp>
        <p:nvCxnSpPr>
          <p:cNvPr id="316" name="Google Shape;316;p24"/>
          <p:cNvCxnSpPr/>
          <p:nvPr/>
        </p:nvCxnSpPr>
        <p:spPr>
          <a:xfrm>
            <a:off x="-4783961" y="3399442"/>
            <a:ext cx="23123693" cy="0"/>
          </a:xfrm>
          <a:prstGeom prst="straightConnector1">
            <a:avLst/>
          </a:prstGeom>
          <a:noFill/>
          <a:ln cap="flat" cmpd="sng" w="142875">
            <a:solidFill>
              <a:srgbClr val="08090A"/>
            </a:solidFill>
            <a:prstDash val="solid"/>
            <a:round/>
            <a:headEnd len="sm" w="sm" type="none"/>
            <a:tailEnd len="sm" w="sm" type="none"/>
          </a:ln>
        </p:spPr>
      </p:cxnSp>
      <p:cxnSp>
        <p:nvCxnSpPr>
          <p:cNvPr id="317" name="Google Shape;317;p24"/>
          <p:cNvCxnSpPr/>
          <p:nvPr/>
        </p:nvCxnSpPr>
        <p:spPr>
          <a:xfrm>
            <a:off x="-4783961" y="6988071"/>
            <a:ext cx="23123693" cy="0"/>
          </a:xfrm>
          <a:prstGeom prst="straightConnector1">
            <a:avLst/>
          </a:prstGeom>
          <a:noFill/>
          <a:ln cap="flat" cmpd="sng" w="142875">
            <a:solidFill>
              <a:srgbClr val="08090A"/>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321" name="Shape 321"/>
        <p:cNvGrpSpPr/>
        <p:nvPr/>
      </p:nvGrpSpPr>
      <p:grpSpPr>
        <a:xfrm>
          <a:off x="0" y="0"/>
          <a:ext cx="0" cy="0"/>
          <a:chOff x="0" y="0"/>
          <a:chExt cx="0" cy="0"/>
        </a:xfrm>
      </p:grpSpPr>
      <p:grpSp>
        <p:nvGrpSpPr>
          <p:cNvPr id="322" name="Google Shape;322;p25"/>
          <p:cNvGrpSpPr/>
          <p:nvPr/>
        </p:nvGrpSpPr>
        <p:grpSpPr>
          <a:xfrm>
            <a:off x="363328" y="5143500"/>
            <a:ext cx="6859271" cy="6859271"/>
            <a:chOff x="0" y="0"/>
            <a:chExt cx="812800" cy="812800"/>
          </a:xfrm>
        </p:grpSpPr>
        <p:sp>
          <p:nvSpPr>
            <p:cNvPr id="323" name="Google Shape;32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5D547">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5" name="Google Shape;325;p25"/>
          <p:cNvGrpSpPr/>
          <p:nvPr/>
        </p:nvGrpSpPr>
        <p:grpSpPr>
          <a:xfrm>
            <a:off x="14343915" y="-1372871"/>
            <a:ext cx="6859271" cy="6859271"/>
            <a:chOff x="0" y="0"/>
            <a:chExt cx="812800" cy="812800"/>
          </a:xfrm>
        </p:grpSpPr>
        <p:sp>
          <p:nvSpPr>
            <p:cNvPr id="326" name="Google Shape;32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4F4F">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8" name="Google Shape;328;p25"/>
          <p:cNvGrpSpPr/>
          <p:nvPr/>
        </p:nvGrpSpPr>
        <p:grpSpPr>
          <a:xfrm>
            <a:off x="807329" y="1028700"/>
            <a:ext cx="16673342" cy="8513444"/>
            <a:chOff x="0" y="0"/>
            <a:chExt cx="22231123" cy="11351259"/>
          </a:xfrm>
        </p:grpSpPr>
        <p:sp>
          <p:nvSpPr>
            <p:cNvPr id="329" name="Google Shape;329;p25"/>
            <p:cNvSpPr/>
            <p:nvPr/>
          </p:nvSpPr>
          <p:spPr>
            <a:xfrm>
              <a:off x="0" y="0"/>
              <a:ext cx="11247595" cy="11351259"/>
            </a:xfrm>
            <a:custGeom>
              <a:rect b="b" l="l" r="r" t="t"/>
              <a:pathLst>
                <a:path extrusionOk="0" h="11351259" w="11247595">
                  <a:moveTo>
                    <a:pt x="0" y="0"/>
                  </a:moveTo>
                  <a:lnTo>
                    <a:pt x="11247595" y="0"/>
                  </a:lnTo>
                  <a:lnTo>
                    <a:pt x="11247595" y="11351259"/>
                  </a:lnTo>
                  <a:lnTo>
                    <a:pt x="0" y="11351259"/>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25"/>
            <p:cNvSpPr/>
            <p:nvPr/>
          </p:nvSpPr>
          <p:spPr>
            <a:xfrm>
              <a:off x="10983528" y="0"/>
              <a:ext cx="11247595" cy="11351259"/>
            </a:xfrm>
            <a:custGeom>
              <a:rect b="b" l="l" r="r" t="t"/>
              <a:pathLst>
                <a:path extrusionOk="0" h="11351259" w="11247595">
                  <a:moveTo>
                    <a:pt x="0" y="0"/>
                  </a:moveTo>
                  <a:lnTo>
                    <a:pt x="11247595" y="0"/>
                  </a:lnTo>
                  <a:lnTo>
                    <a:pt x="11247595" y="11351259"/>
                  </a:lnTo>
                  <a:lnTo>
                    <a:pt x="0" y="11351259"/>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1" name="Google Shape;331;p25"/>
          <p:cNvSpPr/>
          <p:nvPr/>
        </p:nvSpPr>
        <p:spPr>
          <a:xfrm>
            <a:off x="-2271077" y="369813"/>
            <a:ext cx="7334040" cy="9917187"/>
          </a:xfrm>
          <a:custGeom>
            <a:rect b="b" l="l" r="r" t="t"/>
            <a:pathLst>
              <a:path extrusionOk="0" h="9917187" w="7334040">
                <a:moveTo>
                  <a:pt x="0" y="0"/>
                </a:moveTo>
                <a:lnTo>
                  <a:pt x="7334041" y="0"/>
                </a:lnTo>
                <a:lnTo>
                  <a:pt x="7334041" y="9917187"/>
                </a:lnTo>
                <a:lnTo>
                  <a:pt x="0" y="9917187"/>
                </a:lnTo>
                <a:lnTo>
                  <a:pt x="0" y="0"/>
                </a:lnTo>
                <a:close/>
              </a:path>
            </a:pathLst>
          </a:custGeom>
          <a:blipFill rotWithShape="1">
            <a:blip r:embed="rId4">
              <a:alphaModFix/>
            </a:blip>
            <a:stretch>
              <a:fillRect b="0" l="0" r="0" t="-1092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25"/>
          <p:cNvSpPr/>
          <p:nvPr/>
        </p:nvSpPr>
        <p:spPr>
          <a:xfrm>
            <a:off x="13061414" y="-810429"/>
            <a:ext cx="8395772" cy="12593658"/>
          </a:xfrm>
          <a:custGeom>
            <a:rect b="b" l="l" r="r" t="t"/>
            <a:pathLst>
              <a:path extrusionOk="0" h="12593658" w="8395772">
                <a:moveTo>
                  <a:pt x="0" y="0"/>
                </a:moveTo>
                <a:lnTo>
                  <a:pt x="8395772" y="0"/>
                </a:lnTo>
                <a:lnTo>
                  <a:pt x="8395772" y="12593658"/>
                </a:lnTo>
                <a:lnTo>
                  <a:pt x="0" y="125936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3" name="Google Shape;333;p25"/>
          <p:cNvGrpSpPr/>
          <p:nvPr/>
        </p:nvGrpSpPr>
        <p:grpSpPr>
          <a:xfrm>
            <a:off x="1930384" y="8222159"/>
            <a:ext cx="4705350" cy="3303090"/>
            <a:chOff x="0" y="-57150"/>
            <a:chExt cx="1239269" cy="869950"/>
          </a:xfrm>
        </p:grpSpPr>
        <p:sp>
          <p:nvSpPr>
            <p:cNvPr id="334" name="Google Shape;334;p25"/>
            <p:cNvSpPr/>
            <p:nvPr/>
          </p:nvSpPr>
          <p:spPr>
            <a:xfrm>
              <a:off x="0" y="0"/>
              <a:ext cx="1239269" cy="316089"/>
            </a:xfrm>
            <a:custGeom>
              <a:rect b="b" l="l" r="r" t="t"/>
              <a:pathLst>
                <a:path extrusionOk="0" h="316089" w="1239269">
                  <a:moveTo>
                    <a:pt x="0" y="0"/>
                  </a:moveTo>
                  <a:lnTo>
                    <a:pt x="1239269" y="0"/>
                  </a:lnTo>
                  <a:lnTo>
                    <a:pt x="1239269" y="316089"/>
                  </a:lnTo>
                  <a:lnTo>
                    <a:pt x="0" y="316089"/>
                  </a:lnTo>
                  <a:lnTo>
                    <a:pt x="0" y="0"/>
                  </a:lnTo>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6" name="Google Shape;336;p25"/>
          <p:cNvSpPr txBox="1"/>
          <p:nvPr/>
        </p:nvSpPr>
        <p:spPr>
          <a:xfrm>
            <a:off x="2305344" y="8697913"/>
            <a:ext cx="3860800" cy="60642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lang="en-US" sz="3500">
                <a:solidFill>
                  <a:srgbClr val="F7EBEC"/>
                </a:solidFill>
                <a:latin typeface="Odibee Sans"/>
                <a:ea typeface="Odibee Sans"/>
                <a:cs typeface="Odibee Sans"/>
                <a:sym typeface="Odibee Sans"/>
              </a:rPr>
              <a:t>Sarah</a:t>
            </a:r>
            <a:r>
              <a:rPr lang="en-US" sz="3500" u="none" strike="noStrike">
                <a:solidFill>
                  <a:srgbClr val="F7EBEC"/>
                </a:solidFill>
                <a:latin typeface="Odibee Sans"/>
                <a:ea typeface="Odibee Sans"/>
                <a:cs typeface="Odibee Sans"/>
                <a:sym typeface="Odibee Sans"/>
              </a:rPr>
              <a:t> Mercer - CMO</a:t>
            </a:r>
            <a:endParaRPr/>
          </a:p>
        </p:txBody>
      </p:sp>
      <p:sp>
        <p:nvSpPr>
          <p:cNvPr id="337" name="Google Shape;337;p25"/>
          <p:cNvSpPr txBox="1"/>
          <p:nvPr/>
        </p:nvSpPr>
        <p:spPr>
          <a:xfrm>
            <a:off x="4283059" y="1216032"/>
            <a:ext cx="9721882" cy="1914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500" u="none" strike="noStrike">
                <a:solidFill>
                  <a:srgbClr val="08090A"/>
                </a:solidFill>
                <a:latin typeface="Odibee Sans"/>
                <a:ea typeface="Odibee Sans"/>
                <a:cs typeface="Odibee Sans"/>
                <a:sym typeface="Odibee Sans"/>
              </a:rPr>
              <a:t>TEAM MEMBERS</a:t>
            </a:r>
            <a:endParaRPr/>
          </a:p>
        </p:txBody>
      </p:sp>
      <p:grpSp>
        <p:nvGrpSpPr>
          <p:cNvPr id="338" name="Google Shape;338;p25"/>
          <p:cNvGrpSpPr/>
          <p:nvPr/>
        </p:nvGrpSpPr>
        <p:grpSpPr>
          <a:xfrm>
            <a:off x="11652266" y="8222159"/>
            <a:ext cx="4705350" cy="3303090"/>
            <a:chOff x="0" y="-57150"/>
            <a:chExt cx="1239269" cy="869950"/>
          </a:xfrm>
        </p:grpSpPr>
        <p:sp>
          <p:nvSpPr>
            <p:cNvPr id="339" name="Google Shape;339;p25"/>
            <p:cNvSpPr/>
            <p:nvPr/>
          </p:nvSpPr>
          <p:spPr>
            <a:xfrm>
              <a:off x="0" y="0"/>
              <a:ext cx="1239269" cy="316089"/>
            </a:xfrm>
            <a:custGeom>
              <a:rect b="b" l="l" r="r" t="t"/>
              <a:pathLst>
                <a:path extrusionOk="0" h="316089" w="1239269">
                  <a:moveTo>
                    <a:pt x="0" y="0"/>
                  </a:moveTo>
                  <a:lnTo>
                    <a:pt x="1239269" y="0"/>
                  </a:lnTo>
                  <a:lnTo>
                    <a:pt x="1239269" y="316089"/>
                  </a:lnTo>
                  <a:lnTo>
                    <a:pt x="0" y="316089"/>
                  </a:lnTo>
                  <a:lnTo>
                    <a:pt x="0" y="0"/>
                  </a:lnTo>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1" name="Google Shape;341;p25"/>
          <p:cNvSpPr txBox="1"/>
          <p:nvPr/>
        </p:nvSpPr>
        <p:spPr>
          <a:xfrm>
            <a:off x="12074541" y="8651875"/>
            <a:ext cx="3860800" cy="6064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3500">
                <a:solidFill>
                  <a:srgbClr val="F7EBEC"/>
                </a:solidFill>
                <a:latin typeface="Odibee Sans"/>
                <a:ea typeface="Odibee Sans"/>
                <a:cs typeface="Odibee Sans"/>
                <a:sym typeface="Odibee Sans"/>
              </a:rPr>
              <a:t>Aaron Loeb - CEO</a:t>
            </a:r>
            <a:endParaRPr/>
          </a:p>
        </p:txBody>
      </p:sp>
      <p:sp>
        <p:nvSpPr>
          <p:cNvPr id="342" name="Google Shape;342;p25"/>
          <p:cNvSpPr txBox="1"/>
          <p:nvPr/>
        </p:nvSpPr>
        <p:spPr>
          <a:xfrm>
            <a:off x="5086350" y="3718586"/>
            <a:ext cx="8173200" cy="285330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a:solidFill>
                  <a:srgbClr val="08090A"/>
                </a:solidFill>
                <a:latin typeface="Roboto"/>
                <a:ea typeface="Roboto"/>
                <a:cs typeface="Roboto"/>
                <a:sym typeface="Roboto"/>
              </a:rPr>
              <a:t>Our team consists of </a:t>
            </a:r>
            <a:r>
              <a:rPr lang="en-US" sz="3499" u="none" strike="noStrike">
                <a:solidFill>
                  <a:srgbClr val="08090A"/>
                </a:solidFill>
                <a:latin typeface="Roboto"/>
                <a:ea typeface="Roboto"/>
                <a:cs typeface="Roboto"/>
                <a:sym typeface="Roboto"/>
              </a:rPr>
              <a:t>Aaron Loeb who is our CEO and has over 20 years of experience in the industry, and Francois Mercer who leads our development team and has a PhD in Computer Science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346" name="Shape 346"/>
        <p:cNvGrpSpPr/>
        <p:nvPr/>
      </p:nvGrpSpPr>
      <p:grpSpPr>
        <a:xfrm>
          <a:off x="0" y="0"/>
          <a:ext cx="0" cy="0"/>
          <a:chOff x="0" y="0"/>
          <a:chExt cx="0" cy="0"/>
        </a:xfrm>
      </p:grpSpPr>
      <p:pic>
        <p:nvPicPr>
          <p:cNvPr id="347" name="Google Shape;347;p26"/>
          <p:cNvPicPr preferRelativeResize="0"/>
          <p:nvPr/>
        </p:nvPicPr>
        <p:blipFill rotWithShape="1">
          <a:blip r:embed="rId3">
            <a:alphaModFix/>
          </a:blip>
          <a:srcRect b="0" l="36" r="37" t="0"/>
          <a:stretch/>
        </p:blipFill>
        <p:spPr>
          <a:xfrm>
            <a:off x="0" y="0"/>
            <a:ext cx="18288000" cy="10287000"/>
          </a:xfrm>
          <a:prstGeom prst="rect">
            <a:avLst/>
          </a:prstGeom>
          <a:noFill/>
          <a:ln>
            <a:noFill/>
          </a:ln>
        </p:spPr>
      </p:pic>
      <p:grpSp>
        <p:nvGrpSpPr>
          <p:cNvPr id="348" name="Google Shape;348;p26"/>
          <p:cNvGrpSpPr/>
          <p:nvPr/>
        </p:nvGrpSpPr>
        <p:grpSpPr>
          <a:xfrm>
            <a:off x="-514350" y="-731341"/>
            <a:ext cx="3086100" cy="11494591"/>
            <a:chOff x="0" y="-57150"/>
            <a:chExt cx="812800" cy="3027382"/>
          </a:xfrm>
        </p:grpSpPr>
        <p:sp>
          <p:nvSpPr>
            <p:cNvPr id="349" name="Google Shape;349;p26"/>
            <p:cNvSpPr/>
            <p:nvPr/>
          </p:nvSpPr>
          <p:spPr>
            <a:xfrm>
              <a:off x="0" y="0"/>
              <a:ext cx="812800" cy="2970232"/>
            </a:xfrm>
            <a:custGeom>
              <a:rect b="b" l="l" r="r" t="t"/>
              <a:pathLst>
                <a:path extrusionOk="0" h="2970232" w="812800">
                  <a:moveTo>
                    <a:pt x="0" y="0"/>
                  </a:moveTo>
                  <a:lnTo>
                    <a:pt x="812800" y="0"/>
                  </a:lnTo>
                  <a:lnTo>
                    <a:pt x="812800" y="2970232"/>
                  </a:lnTo>
                  <a:lnTo>
                    <a:pt x="0" y="2970232"/>
                  </a:lnTo>
                  <a:lnTo>
                    <a:pt x="0" y="0"/>
                  </a:lnTo>
                </a:path>
              </a:pathLst>
            </a:custGeom>
            <a:solidFill>
              <a:srgbClr val="4B88A2">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1" name="Google Shape;351;p26"/>
          <p:cNvSpPr txBox="1"/>
          <p:nvPr/>
        </p:nvSpPr>
        <p:spPr>
          <a:xfrm>
            <a:off x="520700" y="7740650"/>
            <a:ext cx="6447983" cy="2000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500">
                <a:solidFill>
                  <a:srgbClr val="F7EBEC"/>
                </a:solidFill>
                <a:latin typeface="Odibee Sans"/>
                <a:ea typeface="Odibee Sans"/>
                <a:cs typeface="Odibee Sans"/>
                <a:sym typeface="Odibee Sans"/>
              </a:rPr>
              <a:t>A PICTURE IS WORTH A THOUSAND WORDS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547"/>
        </a:solidFill>
      </p:bgPr>
    </p:bg>
    <p:spTree>
      <p:nvGrpSpPr>
        <p:cNvPr id="355" name="Shape 355"/>
        <p:cNvGrpSpPr/>
        <p:nvPr/>
      </p:nvGrpSpPr>
      <p:grpSpPr>
        <a:xfrm>
          <a:off x="0" y="0"/>
          <a:ext cx="0" cy="0"/>
          <a:chOff x="0" y="0"/>
          <a:chExt cx="0" cy="0"/>
        </a:xfrm>
      </p:grpSpPr>
      <p:grpSp>
        <p:nvGrpSpPr>
          <p:cNvPr id="356" name="Google Shape;356;p27"/>
          <p:cNvGrpSpPr/>
          <p:nvPr/>
        </p:nvGrpSpPr>
        <p:grpSpPr>
          <a:xfrm>
            <a:off x="8787988" y="-3916984"/>
            <a:ext cx="11629719" cy="11629719"/>
            <a:chOff x="0" y="0"/>
            <a:chExt cx="812800" cy="812800"/>
          </a:xfrm>
        </p:grpSpPr>
        <p:sp>
          <p:nvSpPr>
            <p:cNvPr id="357" name="Google Shape;35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4F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59" name="Google Shape;359;p27"/>
          <p:cNvCxnSpPr/>
          <p:nvPr/>
        </p:nvCxnSpPr>
        <p:spPr>
          <a:xfrm rot="10800000">
            <a:off x="957262" y="1000121"/>
            <a:ext cx="0" cy="8741414"/>
          </a:xfrm>
          <a:prstGeom prst="straightConnector1">
            <a:avLst/>
          </a:prstGeom>
          <a:noFill/>
          <a:ln cap="flat" cmpd="sng" w="142875">
            <a:solidFill>
              <a:srgbClr val="F7EBEC"/>
            </a:solidFill>
            <a:prstDash val="solid"/>
            <a:round/>
            <a:headEnd len="sm" w="sm" type="none"/>
            <a:tailEnd len="sm" w="sm" type="none"/>
          </a:ln>
        </p:spPr>
      </p:cxnSp>
      <p:grpSp>
        <p:nvGrpSpPr>
          <p:cNvPr id="360" name="Google Shape;360;p27"/>
          <p:cNvGrpSpPr/>
          <p:nvPr/>
        </p:nvGrpSpPr>
        <p:grpSpPr>
          <a:xfrm>
            <a:off x="6258950" y="4726968"/>
            <a:ext cx="7415690" cy="7415690"/>
            <a:chOff x="0" y="0"/>
            <a:chExt cx="812800" cy="812800"/>
          </a:xfrm>
        </p:grpSpPr>
        <p:sp>
          <p:nvSpPr>
            <p:cNvPr id="361" name="Google Shape;36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B88A2">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3" name="Google Shape;363;p27"/>
          <p:cNvSpPr/>
          <p:nvPr/>
        </p:nvSpPr>
        <p:spPr>
          <a:xfrm flipH="1" rot="10800000">
            <a:off x="12679054" y="-3441370"/>
            <a:ext cx="9634224" cy="9852109"/>
          </a:xfrm>
          <a:custGeom>
            <a:rect b="b" l="l" r="r" t="t"/>
            <a:pathLst>
              <a:path extrusionOk="0" h="9852109" w="9634224">
                <a:moveTo>
                  <a:pt x="0" y="9852109"/>
                </a:moveTo>
                <a:lnTo>
                  <a:pt x="9634225" y="9852109"/>
                </a:lnTo>
                <a:lnTo>
                  <a:pt x="9634225" y="0"/>
                </a:lnTo>
                <a:lnTo>
                  <a:pt x="0" y="0"/>
                </a:lnTo>
                <a:lnTo>
                  <a:pt x="0" y="9852109"/>
                </a:lnTo>
                <a:close/>
              </a:path>
            </a:pathLst>
          </a:custGeom>
          <a:blipFill rotWithShape="1">
            <a:blip r:embed="rId3">
              <a:alphaModFix amt="40000"/>
            </a:blip>
            <a:stretch>
              <a:fillRect b="0" l="-3744" r="-3853" t="-52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27"/>
          <p:cNvSpPr/>
          <p:nvPr/>
        </p:nvSpPr>
        <p:spPr>
          <a:xfrm>
            <a:off x="6892417" y="0"/>
            <a:ext cx="15420862" cy="10287000"/>
          </a:xfrm>
          <a:custGeom>
            <a:rect b="b" l="l" r="r" t="t"/>
            <a:pathLst>
              <a:path extrusionOk="0" h="10287000" w="15420862">
                <a:moveTo>
                  <a:pt x="0" y="0"/>
                </a:moveTo>
                <a:lnTo>
                  <a:pt x="15420862" y="0"/>
                </a:lnTo>
                <a:lnTo>
                  <a:pt x="15420862" y="10287000"/>
                </a:lnTo>
                <a:lnTo>
                  <a:pt x="0" y="102870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7"/>
          <p:cNvSpPr txBox="1"/>
          <p:nvPr/>
        </p:nvSpPr>
        <p:spPr>
          <a:xfrm>
            <a:off x="1687644" y="7029396"/>
            <a:ext cx="10644787" cy="19145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2500">
                <a:solidFill>
                  <a:srgbClr val="F7EBEC"/>
                </a:solidFill>
                <a:latin typeface="Odibee Sans"/>
                <a:ea typeface="Odibee Sans"/>
                <a:cs typeface="Odibee Sans"/>
                <a:sym typeface="Odibee Sans"/>
              </a:rPr>
              <a:t>OUR PROJECTS</a:t>
            </a:r>
            <a:endParaRPr/>
          </a:p>
        </p:txBody>
      </p:sp>
      <p:sp>
        <p:nvSpPr>
          <p:cNvPr id="366" name="Google Shape;366;p27"/>
          <p:cNvSpPr txBox="1"/>
          <p:nvPr/>
        </p:nvSpPr>
        <p:spPr>
          <a:xfrm>
            <a:off x="1687644" y="9210675"/>
            <a:ext cx="7676549" cy="53086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F7EBEC"/>
                </a:solidFill>
                <a:latin typeface="Roboto"/>
                <a:ea typeface="Roboto"/>
                <a:cs typeface="Roboto"/>
                <a:sym typeface="Roboto"/>
              </a:rPr>
              <a:t>Elaborate on what you want to discuss. </a:t>
            </a:r>
            <a:endParaRPr/>
          </a:p>
        </p:txBody>
      </p:sp>
      <p:sp>
        <p:nvSpPr>
          <p:cNvPr id="367" name="Google Shape;367;p27"/>
          <p:cNvSpPr txBox="1"/>
          <p:nvPr/>
        </p:nvSpPr>
        <p:spPr>
          <a:xfrm>
            <a:off x="1687644" y="1115637"/>
            <a:ext cx="5707277" cy="5608904"/>
          </a:xfrm>
          <a:prstGeom prst="rect">
            <a:avLst/>
          </a:prstGeom>
          <a:noFill/>
          <a:ln>
            <a:noFill/>
          </a:ln>
        </p:spPr>
        <p:txBody>
          <a:bodyPr anchorCtr="0" anchor="t" bIns="0" lIns="0" spcFirstLastPara="1" rIns="0" wrap="square" tIns="0">
            <a:spAutoFit/>
          </a:bodyPr>
          <a:lstStyle/>
          <a:p>
            <a:pPr indent="0" lvl="0" marL="0" marR="0" rtl="0" algn="just">
              <a:lnSpc>
                <a:spcPct val="120001"/>
              </a:lnSpc>
              <a:spcBef>
                <a:spcPts val="0"/>
              </a:spcBef>
              <a:spcAft>
                <a:spcPts val="0"/>
              </a:spcAft>
              <a:buNone/>
            </a:pPr>
            <a:r>
              <a:rPr lang="en-US" sz="36678">
                <a:solidFill>
                  <a:srgbClr val="F7EBEC"/>
                </a:solidFill>
                <a:latin typeface="Odibee Sans"/>
                <a:ea typeface="Odibee Sans"/>
                <a:cs typeface="Odibee Sans"/>
                <a:sym typeface="Odibee Sans"/>
              </a:rPr>
              <a:t>03.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371" name="Shape 371"/>
        <p:cNvGrpSpPr/>
        <p:nvPr/>
      </p:nvGrpSpPr>
      <p:grpSpPr>
        <a:xfrm>
          <a:off x="0" y="0"/>
          <a:ext cx="0" cy="0"/>
          <a:chOff x="0" y="0"/>
          <a:chExt cx="0" cy="0"/>
        </a:xfrm>
      </p:grpSpPr>
      <p:sp>
        <p:nvSpPr>
          <p:cNvPr id="372" name="Google Shape;372;p28"/>
          <p:cNvSpPr/>
          <p:nvPr/>
        </p:nvSpPr>
        <p:spPr>
          <a:xfrm rot="10800000">
            <a:off x="6575425" y="-4188148"/>
            <a:ext cx="10683875" cy="10925498"/>
          </a:xfrm>
          <a:custGeom>
            <a:rect b="b" l="l" r="r" t="t"/>
            <a:pathLst>
              <a:path extrusionOk="0" h="10925498" w="10683875">
                <a:moveTo>
                  <a:pt x="10683875" y="10925498"/>
                </a:moveTo>
                <a:lnTo>
                  <a:pt x="0" y="10925498"/>
                </a:lnTo>
                <a:lnTo>
                  <a:pt x="0" y="0"/>
                </a:lnTo>
                <a:lnTo>
                  <a:pt x="10683875" y="0"/>
                </a:lnTo>
                <a:lnTo>
                  <a:pt x="10683875" y="10925498"/>
                </a:lnTo>
                <a:close/>
              </a:path>
            </a:pathLst>
          </a:custGeom>
          <a:blipFill rotWithShape="1">
            <a:blip r:embed="rId3">
              <a:alphaModFix amt="19999"/>
            </a:blip>
            <a:stretch>
              <a:fillRect b="0" l="-3744" r="-3853" t="-52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73" name="Google Shape;373;p28"/>
          <p:cNvGrpSpPr/>
          <p:nvPr/>
        </p:nvGrpSpPr>
        <p:grpSpPr>
          <a:xfrm>
            <a:off x="584200" y="162942"/>
            <a:ext cx="5991225" cy="6412483"/>
            <a:chOff x="0" y="-57150"/>
            <a:chExt cx="812800" cy="869950"/>
          </a:xfrm>
        </p:grpSpPr>
        <p:sp>
          <p:nvSpPr>
            <p:cNvPr id="374" name="Google Shape;374;p28"/>
            <p:cNvSpPr/>
            <p:nvPr/>
          </p:nvSpPr>
          <p:spPr>
            <a:xfrm>
              <a:off x="0" y="0"/>
              <a:ext cx="812800" cy="812800"/>
            </a:xfrm>
            <a:custGeom>
              <a:rect b="b" l="l" r="r" t="t"/>
              <a:pathLst>
                <a:path extrusionOk="0" h="812800" w="812800">
                  <a:moveTo>
                    <a:pt x="0" y="0"/>
                  </a:moveTo>
                  <a:lnTo>
                    <a:pt x="812800" y="0"/>
                  </a:lnTo>
                  <a:lnTo>
                    <a:pt x="812800" y="812800"/>
                  </a:lnTo>
                  <a:lnTo>
                    <a:pt x="0" y="812800"/>
                  </a:lnTo>
                  <a:lnTo>
                    <a:pt x="0" y="0"/>
                  </a:ln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6" name="Google Shape;376;p28"/>
          <p:cNvSpPr/>
          <p:nvPr/>
        </p:nvSpPr>
        <p:spPr>
          <a:xfrm>
            <a:off x="584200" y="504825"/>
            <a:ext cx="7098686" cy="9782175"/>
          </a:xfrm>
          <a:custGeom>
            <a:rect b="b" l="l" r="r" t="t"/>
            <a:pathLst>
              <a:path extrusionOk="0" h="9782175" w="7098686">
                <a:moveTo>
                  <a:pt x="0" y="0"/>
                </a:moveTo>
                <a:lnTo>
                  <a:pt x="7098686" y="0"/>
                </a:lnTo>
                <a:lnTo>
                  <a:pt x="7098686" y="9782175"/>
                </a:lnTo>
                <a:lnTo>
                  <a:pt x="0" y="9782175"/>
                </a:lnTo>
                <a:lnTo>
                  <a:pt x="0" y="0"/>
                </a:lnTo>
                <a:close/>
              </a:path>
            </a:pathLst>
          </a:custGeom>
          <a:blipFill rotWithShape="1">
            <a:blip r:embed="rId4">
              <a:alphaModFix/>
            </a:blip>
            <a:stretch>
              <a:fillRect b="0" l="-7979" r="-29927" t="-2509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77" name="Google Shape;377;p28"/>
          <p:cNvGrpSpPr/>
          <p:nvPr/>
        </p:nvGrpSpPr>
        <p:grpSpPr>
          <a:xfrm>
            <a:off x="-1193800" y="4124325"/>
            <a:ext cx="3086100" cy="3086100"/>
            <a:chOff x="0" y="0"/>
            <a:chExt cx="812800" cy="812800"/>
          </a:xfrm>
        </p:grpSpPr>
        <p:sp>
          <p:nvSpPr>
            <p:cNvPr id="378" name="Google Shape;37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4F4F">
                <a:alpha val="6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0" name="Google Shape;380;p28"/>
          <p:cNvGrpSpPr/>
          <p:nvPr/>
        </p:nvGrpSpPr>
        <p:grpSpPr>
          <a:xfrm>
            <a:off x="3579812" y="4482009"/>
            <a:ext cx="13679488" cy="5385891"/>
            <a:chOff x="0" y="-57150"/>
            <a:chExt cx="3602828" cy="1418506"/>
          </a:xfrm>
        </p:grpSpPr>
        <p:sp>
          <p:nvSpPr>
            <p:cNvPr id="381" name="Google Shape;381;p28"/>
            <p:cNvSpPr/>
            <p:nvPr/>
          </p:nvSpPr>
          <p:spPr>
            <a:xfrm>
              <a:off x="0" y="0"/>
              <a:ext cx="3602828" cy="1361356"/>
            </a:xfrm>
            <a:custGeom>
              <a:rect b="b" l="l" r="r" t="t"/>
              <a:pathLst>
                <a:path extrusionOk="0" h="1361356" w="3602828">
                  <a:moveTo>
                    <a:pt x="0" y="0"/>
                  </a:moveTo>
                  <a:lnTo>
                    <a:pt x="3602828" y="0"/>
                  </a:lnTo>
                  <a:lnTo>
                    <a:pt x="3602828" y="1361356"/>
                  </a:lnTo>
                  <a:lnTo>
                    <a:pt x="0" y="1361356"/>
                  </a:lnTo>
                  <a:lnTo>
                    <a:pt x="0" y="0"/>
                  </a:lnTo>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aphicFrame>
        <p:nvGraphicFramePr>
          <p:cNvPr id="383" name="Google Shape;383;p28"/>
          <p:cNvGraphicFramePr/>
          <p:nvPr/>
        </p:nvGraphicFramePr>
        <p:xfrm>
          <a:off x="3952437" y="4826803"/>
          <a:ext cx="3000000" cy="3000000"/>
        </p:xfrm>
        <a:graphic>
          <a:graphicData uri="http://schemas.openxmlformats.org/drawingml/2006/table">
            <a:tbl>
              <a:tblPr>
                <a:noFill/>
                <a:tableStyleId>{CDE1EE4A-1E0A-455F-9F59-08E5FCEAA799}</a:tableStyleId>
              </a:tblPr>
              <a:tblGrid>
                <a:gridCol w="4311425"/>
                <a:gridCol w="4311425"/>
                <a:gridCol w="4311425"/>
              </a:tblGrid>
              <a:tr h="2456125">
                <a:tc>
                  <a:txBody>
                    <a:bodyPr/>
                    <a:lstStyle/>
                    <a:p>
                      <a:pPr indent="0" lvl="0" marL="0" marR="0" rtl="0" algn="ctr">
                        <a:lnSpc>
                          <a:spcPct val="140000"/>
                        </a:lnSpc>
                        <a:spcBef>
                          <a:spcPts val="0"/>
                        </a:spcBef>
                        <a:spcAft>
                          <a:spcPts val="0"/>
                        </a:spcAft>
                        <a:buNone/>
                      </a:pPr>
                      <a:r>
                        <a:rPr b="1" lang="en-US" sz="3500" u="none" cap="none" strike="noStrike">
                          <a:solidFill>
                            <a:srgbClr val="F7EBEC"/>
                          </a:solidFill>
                          <a:latin typeface="Roboto"/>
                          <a:ea typeface="Roboto"/>
                          <a:cs typeface="Roboto"/>
                          <a:sym typeface="Roboto"/>
                        </a:rPr>
                        <a:t>MARKETING</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7EBEC"/>
                          </a:solidFill>
                          <a:latin typeface="Roboto"/>
                          <a:ea typeface="Roboto"/>
                          <a:cs typeface="Roboto"/>
                          <a:sym typeface="Roboto"/>
                        </a:rPr>
                        <a:t>Elaborate on what you want to discuss.</a:t>
                      </a:r>
                      <a:endParaRPr/>
                    </a:p>
                  </a:txBody>
                  <a:tcPr marT="132800" marB="132800" marR="132800" marL="132800" anchor="ctr">
                    <a:lnL cap="flat" cmpd="sng" w="9525">
                      <a:solidFill>
                        <a:srgbClr val="08090A"/>
                      </a:solidFill>
                      <a:prstDash val="solid"/>
                      <a:round/>
                      <a:headEnd len="sm" w="sm" type="none"/>
                      <a:tailEnd len="sm" w="sm" type="none"/>
                    </a:lnL>
                    <a:lnR cap="flat" cmpd="sng" w="9525">
                      <a:solidFill>
                        <a:srgbClr val="08090A"/>
                      </a:solidFill>
                      <a:prstDash val="solid"/>
                      <a:round/>
                      <a:headEnd len="sm" w="sm" type="none"/>
                      <a:tailEnd len="sm" w="sm" type="none"/>
                    </a:lnR>
                    <a:lnT cap="flat" cmpd="sng" w="9525">
                      <a:solidFill>
                        <a:srgbClr val="08090A"/>
                      </a:solidFill>
                      <a:prstDash val="solid"/>
                      <a:round/>
                      <a:headEnd len="sm" w="sm" type="none"/>
                      <a:tailEnd len="sm" w="sm" type="none"/>
                    </a:lnT>
                    <a:lnB cap="flat" cmpd="sng" w="9525">
                      <a:solidFill>
                        <a:srgbClr val="08090A"/>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F7EBEC"/>
                          </a:solidFill>
                          <a:latin typeface="Roboto"/>
                          <a:ea typeface="Roboto"/>
                          <a:cs typeface="Roboto"/>
                          <a:sym typeface="Roboto"/>
                        </a:rPr>
                        <a:t>SALES</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7EBEC"/>
                          </a:solidFill>
                          <a:latin typeface="Roboto"/>
                          <a:ea typeface="Roboto"/>
                          <a:cs typeface="Roboto"/>
                          <a:sym typeface="Roboto"/>
                        </a:rPr>
                        <a:t>Elaborate on what you want to discuss.</a:t>
                      </a:r>
                      <a:endParaRPr/>
                    </a:p>
                  </a:txBody>
                  <a:tcPr marT="132800" marB="132800" marR="132800" marL="132800" anchor="ctr">
                    <a:lnL cap="flat" cmpd="sng" w="9525">
                      <a:solidFill>
                        <a:srgbClr val="08090A"/>
                      </a:solidFill>
                      <a:prstDash val="solid"/>
                      <a:round/>
                      <a:headEnd len="sm" w="sm" type="none"/>
                      <a:tailEnd len="sm" w="sm" type="none"/>
                    </a:lnL>
                    <a:lnR cap="flat" cmpd="sng" w="9525">
                      <a:solidFill>
                        <a:srgbClr val="08090A"/>
                      </a:solidFill>
                      <a:prstDash val="solid"/>
                      <a:round/>
                      <a:headEnd len="sm" w="sm" type="none"/>
                      <a:tailEnd len="sm" w="sm" type="none"/>
                    </a:lnR>
                    <a:lnT cap="flat" cmpd="sng" w="9525">
                      <a:solidFill>
                        <a:srgbClr val="08090A"/>
                      </a:solidFill>
                      <a:prstDash val="solid"/>
                      <a:round/>
                      <a:headEnd len="sm" w="sm" type="none"/>
                      <a:tailEnd len="sm" w="sm" type="none"/>
                    </a:lnT>
                    <a:lnB cap="flat" cmpd="sng" w="9525">
                      <a:solidFill>
                        <a:srgbClr val="08090A"/>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F7EBEC"/>
                          </a:solidFill>
                          <a:latin typeface="Roboto"/>
                          <a:ea typeface="Roboto"/>
                          <a:cs typeface="Roboto"/>
                          <a:sym typeface="Roboto"/>
                        </a:rPr>
                        <a:t>CONSULTING</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7EBEC"/>
                          </a:solidFill>
                          <a:latin typeface="Roboto"/>
                          <a:ea typeface="Roboto"/>
                          <a:cs typeface="Roboto"/>
                          <a:sym typeface="Roboto"/>
                        </a:rPr>
                        <a:t>Elaborate on what you want to discuss.</a:t>
                      </a:r>
                      <a:endParaRPr/>
                    </a:p>
                  </a:txBody>
                  <a:tcPr marT="132800" marB="132800" marR="132800" marL="132800" anchor="ctr">
                    <a:lnL cap="flat" cmpd="sng" w="9525">
                      <a:solidFill>
                        <a:srgbClr val="08090A"/>
                      </a:solidFill>
                      <a:prstDash val="solid"/>
                      <a:round/>
                      <a:headEnd len="sm" w="sm" type="none"/>
                      <a:tailEnd len="sm" w="sm" type="none"/>
                    </a:lnL>
                    <a:lnR cap="flat" cmpd="sng" w="9525">
                      <a:solidFill>
                        <a:srgbClr val="08090A"/>
                      </a:solidFill>
                      <a:prstDash val="solid"/>
                      <a:round/>
                      <a:headEnd len="sm" w="sm" type="none"/>
                      <a:tailEnd len="sm" w="sm" type="none"/>
                    </a:lnR>
                    <a:lnT cap="flat" cmpd="sng" w="9525">
                      <a:solidFill>
                        <a:srgbClr val="08090A"/>
                      </a:solidFill>
                      <a:prstDash val="solid"/>
                      <a:round/>
                      <a:headEnd len="sm" w="sm" type="none"/>
                      <a:tailEnd len="sm" w="sm" type="none"/>
                    </a:lnT>
                    <a:lnB cap="flat" cmpd="sng" w="9525">
                      <a:solidFill>
                        <a:srgbClr val="08090A"/>
                      </a:solidFill>
                      <a:prstDash val="solid"/>
                      <a:round/>
                      <a:headEnd len="sm" w="sm" type="none"/>
                      <a:tailEnd len="sm" w="sm" type="none"/>
                    </a:lnB>
                  </a:tcPr>
                </a:tc>
              </a:tr>
              <a:tr h="2456125">
                <a:tc>
                  <a:txBody>
                    <a:bodyPr/>
                    <a:lstStyle/>
                    <a:p>
                      <a:pPr indent="0" lvl="0" marL="0" marR="0" rtl="0" algn="ctr">
                        <a:lnSpc>
                          <a:spcPct val="140000"/>
                        </a:lnSpc>
                        <a:spcBef>
                          <a:spcPts val="0"/>
                        </a:spcBef>
                        <a:spcAft>
                          <a:spcPts val="0"/>
                        </a:spcAft>
                        <a:buNone/>
                      </a:pPr>
                      <a:r>
                        <a:rPr b="1" lang="en-US" sz="3500" u="none" cap="none" strike="noStrike">
                          <a:solidFill>
                            <a:srgbClr val="F7EBEC"/>
                          </a:solidFill>
                          <a:latin typeface="Roboto"/>
                          <a:ea typeface="Roboto"/>
                          <a:cs typeface="Roboto"/>
                          <a:sym typeface="Roboto"/>
                        </a:rPr>
                        <a:t>WEB DESIGN</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7EBEC"/>
                          </a:solidFill>
                          <a:latin typeface="Roboto"/>
                          <a:ea typeface="Roboto"/>
                          <a:cs typeface="Roboto"/>
                          <a:sym typeface="Roboto"/>
                        </a:rPr>
                        <a:t>Elaborate on what you want to discuss.</a:t>
                      </a:r>
                      <a:endParaRPr/>
                    </a:p>
                  </a:txBody>
                  <a:tcPr marT="132800" marB="132800" marR="132800" marL="132800" anchor="ctr">
                    <a:lnL cap="flat" cmpd="sng" w="9525">
                      <a:solidFill>
                        <a:srgbClr val="08090A"/>
                      </a:solidFill>
                      <a:prstDash val="solid"/>
                      <a:round/>
                      <a:headEnd len="sm" w="sm" type="none"/>
                      <a:tailEnd len="sm" w="sm" type="none"/>
                    </a:lnL>
                    <a:lnR cap="flat" cmpd="sng" w="9525">
                      <a:solidFill>
                        <a:srgbClr val="08090A"/>
                      </a:solidFill>
                      <a:prstDash val="solid"/>
                      <a:round/>
                      <a:headEnd len="sm" w="sm" type="none"/>
                      <a:tailEnd len="sm" w="sm" type="none"/>
                    </a:lnR>
                    <a:lnT cap="flat" cmpd="sng" w="9525">
                      <a:solidFill>
                        <a:srgbClr val="08090A"/>
                      </a:solidFill>
                      <a:prstDash val="solid"/>
                      <a:round/>
                      <a:headEnd len="sm" w="sm" type="none"/>
                      <a:tailEnd len="sm" w="sm" type="none"/>
                    </a:lnT>
                    <a:lnB cap="flat" cmpd="sng" w="9525">
                      <a:solidFill>
                        <a:srgbClr val="08090A"/>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F7EBEC"/>
                          </a:solidFill>
                          <a:latin typeface="Roboto"/>
                          <a:ea typeface="Roboto"/>
                          <a:cs typeface="Roboto"/>
                          <a:sym typeface="Roboto"/>
                        </a:rPr>
                        <a:t>SMM</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7EBEC"/>
                          </a:solidFill>
                          <a:latin typeface="Roboto"/>
                          <a:ea typeface="Roboto"/>
                          <a:cs typeface="Roboto"/>
                          <a:sym typeface="Roboto"/>
                        </a:rPr>
                        <a:t>Elaborate on what you want to discuss.</a:t>
                      </a:r>
                      <a:endParaRPr/>
                    </a:p>
                  </a:txBody>
                  <a:tcPr marT="132800" marB="132800" marR="132800" marL="132800" anchor="ctr">
                    <a:lnL cap="flat" cmpd="sng" w="9525">
                      <a:solidFill>
                        <a:srgbClr val="08090A"/>
                      </a:solidFill>
                      <a:prstDash val="solid"/>
                      <a:round/>
                      <a:headEnd len="sm" w="sm" type="none"/>
                      <a:tailEnd len="sm" w="sm" type="none"/>
                    </a:lnL>
                    <a:lnR cap="flat" cmpd="sng" w="9525">
                      <a:solidFill>
                        <a:srgbClr val="08090A"/>
                      </a:solidFill>
                      <a:prstDash val="solid"/>
                      <a:round/>
                      <a:headEnd len="sm" w="sm" type="none"/>
                      <a:tailEnd len="sm" w="sm" type="none"/>
                    </a:lnR>
                    <a:lnT cap="flat" cmpd="sng" w="9525">
                      <a:solidFill>
                        <a:srgbClr val="08090A"/>
                      </a:solidFill>
                      <a:prstDash val="solid"/>
                      <a:round/>
                      <a:headEnd len="sm" w="sm" type="none"/>
                      <a:tailEnd len="sm" w="sm" type="none"/>
                    </a:lnT>
                    <a:lnB cap="flat" cmpd="sng" w="9525">
                      <a:solidFill>
                        <a:srgbClr val="08090A"/>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F7EBEC"/>
                          </a:solidFill>
                          <a:latin typeface="Roboto"/>
                          <a:ea typeface="Roboto"/>
                          <a:cs typeface="Roboto"/>
                          <a:sym typeface="Roboto"/>
                        </a:rPr>
                        <a:t>SEO</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7EBEC"/>
                          </a:solidFill>
                          <a:latin typeface="Roboto"/>
                          <a:ea typeface="Roboto"/>
                          <a:cs typeface="Roboto"/>
                          <a:sym typeface="Roboto"/>
                        </a:rPr>
                        <a:t>Elaborate on what you want to discuss.</a:t>
                      </a:r>
                      <a:endParaRPr/>
                    </a:p>
                  </a:txBody>
                  <a:tcPr marT="132800" marB="132800" marR="132800" marL="132800" anchor="ctr">
                    <a:lnL cap="flat" cmpd="sng" w="9525">
                      <a:solidFill>
                        <a:srgbClr val="08090A"/>
                      </a:solidFill>
                      <a:prstDash val="solid"/>
                      <a:round/>
                      <a:headEnd len="sm" w="sm" type="none"/>
                      <a:tailEnd len="sm" w="sm" type="none"/>
                    </a:lnL>
                    <a:lnR cap="flat" cmpd="sng" w="9525">
                      <a:solidFill>
                        <a:srgbClr val="08090A"/>
                      </a:solidFill>
                      <a:prstDash val="solid"/>
                      <a:round/>
                      <a:headEnd len="sm" w="sm" type="none"/>
                      <a:tailEnd len="sm" w="sm" type="none"/>
                    </a:lnR>
                    <a:lnT cap="flat" cmpd="sng" w="9525">
                      <a:solidFill>
                        <a:srgbClr val="08090A"/>
                      </a:solidFill>
                      <a:prstDash val="solid"/>
                      <a:round/>
                      <a:headEnd len="sm" w="sm" type="none"/>
                      <a:tailEnd len="sm" w="sm" type="none"/>
                    </a:lnT>
                    <a:lnB cap="flat" cmpd="sng" w="9525">
                      <a:solidFill>
                        <a:srgbClr val="08090A"/>
                      </a:solidFill>
                      <a:prstDash val="solid"/>
                      <a:round/>
                      <a:headEnd len="sm" w="sm" type="none"/>
                      <a:tailEnd len="sm" w="sm" type="none"/>
                    </a:lnB>
                  </a:tcPr>
                </a:tc>
              </a:tr>
            </a:tbl>
          </a:graphicData>
        </a:graphic>
      </p:graphicFrame>
      <p:sp>
        <p:nvSpPr>
          <p:cNvPr id="384" name="Google Shape;384;p28"/>
          <p:cNvSpPr txBox="1"/>
          <p:nvPr/>
        </p:nvSpPr>
        <p:spPr>
          <a:xfrm>
            <a:off x="8553450" y="2617788"/>
            <a:ext cx="8705700" cy="19239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12500">
                <a:solidFill>
                  <a:srgbClr val="08090A"/>
                </a:solidFill>
                <a:latin typeface="Odibee Sans"/>
                <a:ea typeface="Odibee Sans"/>
                <a:cs typeface="Odibee Sans"/>
                <a:sym typeface="Odibee Sans"/>
              </a:rPr>
              <a:t>OUR SERVICES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388" name="Shape 388"/>
        <p:cNvGrpSpPr/>
        <p:nvPr/>
      </p:nvGrpSpPr>
      <p:grpSpPr>
        <a:xfrm>
          <a:off x="0" y="0"/>
          <a:ext cx="0" cy="0"/>
          <a:chOff x="0" y="0"/>
          <a:chExt cx="0" cy="0"/>
        </a:xfrm>
      </p:grpSpPr>
      <p:grpSp>
        <p:nvGrpSpPr>
          <p:cNvPr id="389" name="Google Shape;389;p29"/>
          <p:cNvGrpSpPr/>
          <p:nvPr/>
        </p:nvGrpSpPr>
        <p:grpSpPr>
          <a:xfrm>
            <a:off x="835683" y="1028700"/>
            <a:ext cx="16673342" cy="8513444"/>
            <a:chOff x="0" y="0"/>
            <a:chExt cx="22231123" cy="11351259"/>
          </a:xfrm>
        </p:grpSpPr>
        <p:sp>
          <p:nvSpPr>
            <p:cNvPr id="390" name="Google Shape;390;p29"/>
            <p:cNvSpPr/>
            <p:nvPr/>
          </p:nvSpPr>
          <p:spPr>
            <a:xfrm>
              <a:off x="0" y="0"/>
              <a:ext cx="11247595" cy="11351259"/>
            </a:xfrm>
            <a:custGeom>
              <a:rect b="b" l="l" r="r" t="t"/>
              <a:pathLst>
                <a:path extrusionOk="0" h="11351259" w="11247595">
                  <a:moveTo>
                    <a:pt x="0" y="0"/>
                  </a:moveTo>
                  <a:lnTo>
                    <a:pt x="11247595" y="0"/>
                  </a:lnTo>
                  <a:lnTo>
                    <a:pt x="11247595" y="11351259"/>
                  </a:lnTo>
                  <a:lnTo>
                    <a:pt x="0" y="11351259"/>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29"/>
            <p:cNvSpPr/>
            <p:nvPr/>
          </p:nvSpPr>
          <p:spPr>
            <a:xfrm>
              <a:off x="10983528" y="0"/>
              <a:ext cx="11247595" cy="11351259"/>
            </a:xfrm>
            <a:custGeom>
              <a:rect b="b" l="l" r="r" t="t"/>
              <a:pathLst>
                <a:path extrusionOk="0" h="11351259" w="11247595">
                  <a:moveTo>
                    <a:pt x="0" y="0"/>
                  </a:moveTo>
                  <a:lnTo>
                    <a:pt x="11247595" y="0"/>
                  </a:lnTo>
                  <a:lnTo>
                    <a:pt x="11247595" y="11351259"/>
                  </a:lnTo>
                  <a:lnTo>
                    <a:pt x="0" y="11351259"/>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2" name="Google Shape;392;p29"/>
          <p:cNvGrpSpPr/>
          <p:nvPr/>
        </p:nvGrpSpPr>
        <p:grpSpPr>
          <a:xfrm>
            <a:off x="9612812" y="4422431"/>
            <a:ext cx="7176420" cy="7176420"/>
            <a:chOff x="0" y="0"/>
            <a:chExt cx="812800" cy="812800"/>
          </a:xfrm>
        </p:grpSpPr>
        <p:sp>
          <p:nvSpPr>
            <p:cNvPr id="393" name="Google Shape;39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5D547">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5" name="Google Shape;395;p29"/>
          <p:cNvGrpSpPr/>
          <p:nvPr/>
        </p:nvGrpSpPr>
        <p:grpSpPr>
          <a:xfrm>
            <a:off x="1397209" y="4422431"/>
            <a:ext cx="7176420" cy="7176420"/>
            <a:chOff x="0" y="0"/>
            <a:chExt cx="812800" cy="812800"/>
          </a:xfrm>
        </p:grpSpPr>
        <p:sp>
          <p:nvSpPr>
            <p:cNvPr id="396" name="Google Shape;39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B88A2">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8" name="Google Shape;398;p29"/>
          <p:cNvGrpSpPr/>
          <p:nvPr/>
        </p:nvGrpSpPr>
        <p:grpSpPr>
          <a:xfrm>
            <a:off x="5488889" y="-650918"/>
            <a:ext cx="7176420" cy="7176420"/>
            <a:chOff x="0" y="0"/>
            <a:chExt cx="812800" cy="812800"/>
          </a:xfrm>
        </p:grpSpPr>
        <p:sp>
          <p:nvSpPr>
            <p:cNvPr id="399" name="Google Shape;39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4F4F">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1" name="Google Shape;401;p29"/>
          <p:cNvSpPr txBox="1"/>
          <p:nvPr/>
        </p:nvSpPr>
        <p:spPr>
          <a:xfrm>
            <a:off x="7740670" y="781050"/>
            <a:ext cx="3232130" cy="2149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500">
                <a:solidFill>
                  <a:srgbClr val="F7EBEC"/>
                </a:solidFill>
                <a:latin typeface="Odibee Sans"/>
                <a:ea typeface="Odibee Sans"/>
                <a:cs typeface="Odibee Sans"/>
                <a:sym typeface="Odibee Sans"/>
              </a:rPr>
              <a:t>43%</a:t>
            </a:r>
            <a:endParaRPr/>
          </a:p>
        </p:txBody>
      </p:sp>
      <p:sp>
        <p:nvSpPr>
          <p:cNvPr id="402" name="Google Shape;402;p29"/>
          <p:cNvSpPr txBox="1"/>
          <p:nvPr/>
        </p:nvSpPr>
        <p:spPr>
          <a:xfrm>
            <a:off x="3582089" y="6083300"/>
            <a:ext cx="2981662" cy="2149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500">
                <a:solidFill>
                  <a:srgbClr val="F7EBEC"/>
                </a:solidFill>
                <a:latin typeface="Odibee Sans"/>
                <a:ea typeface="Odibee Sans"/>
                <a:cs typeface="Odibee Sans"/>
                <a:sym typeface="Odibee Sans"/>
              </a:rPr>
              <a:t>65%</a:t>
            </a:r>
            <a:endParaRPr/>
          </a:p>
        </p:txBody>
      </p:sp>
      <p:sp>
        <p:nvSpPr>
          <p:cNvPr id="403" name="Google Shape;403;p29"/>
          <p:cNvSpPr txBox="1"/>
          <p:nvPr/>
        </p:nvSpPr>
        <p:spPr>
          <a:xfrm>
            <a:off x="12220911" y="6083300"/>
            <a:ext cx="2543175" cy="2149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500">
                <a:solidFill>
                  <a:srgbClr val="4B88A2"/>
                </a:solidFill>
                <a:latin typeface="Odibee Sans"/>
                <a:ea typeface="Odibee Sans"/>
                <a:cs typeface="Odibee Sans"/>
                <a:sym typeface="Odibee Sans"/>
              </a:rPr>
              <a:t>31%</a:t>
            </a:r>
            <a:endParaRPr/>
          </a:p>
        </p:txBody>
      </p:sp>
      <p:sp>
        <p:nvSpPr>
          <p:cNvPr id="404" name="Google Shape;404;p29"/>
          <p:cNvSpPr txBox="1"/>
          <p:nvPr/>
        </p:nvSpPr>
        <p:spPr>
          <a:xfrm>
            <a:off x="3676355" y="8295004"/>
            <a:ext cx="261812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7EBEC"/>
                </a:solidFill>
                <a:latin typeface="Roboto"/>
                <a:ea typeface="Roboto"/>
                <a:cs typeface="Roboto"/>
                <a:sym typeface="Roboto"/>
              </a:rPr>
              <a:t>Elaborate on the featured statistic.</a:t>
            </a:r>
            <a:endParaRPr/>
          </a:p>
        </p:txBody>
      </p:sp>
      <p:sp>
        <p:nvSpPr>
          <p:cNvPr id="405" name="Google Shape;405;p29"/>
          <p:cNvSpPr txBox="1"/>
          <p:nvPr/>
        </p:nvSpPr>
        <p:spPr>
          <a:xfrm>
            <a:off x="12183434" y="8295004"/>
            <a:ext cx="261812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4B88A2"/>
                </a:solidFill>
                <a:latin typeface="Roboto"/>
                <a:ea typeface="Roboto"/>
                <a:cs typeface="Roboto"/>
                <a:sym typeface="Roboto"/>
              </a:rPr>
              <a:t>Elaborate on the featured statistic.</a:t>
            </a:r>
            <a:endParaRPr/>
          </a:p>
        </p:txBody>
      </p:sp>
      <p:sp>
        <p:nvSpPr>
          <p:cNvPr id="406" name="Google Shape;406;p29"/>
          <p:cNvSpPr txBox="1"/>
          <p:nvPr/>
        </p:nvSpPr>
        <p:spPr>
          <a:xfrm>
            <a:off x="7834936" y="2825495"/>
            <a:ext cx="261812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7EBEC"/>
                </a:solidFill>
                <a:latin typeface="Roboto"/>
                <a:ea typeface="Roboto"/>
                <a:cs typeface="Roboto"/>
                <a:sym typeface="Roboto"/>
              </a:rPr>
              <a:t>Elaborate on the featured statistic.</a:t>
            </a:r>
            <a:endParaRPr/>
          </a:p>
        </p:txBody>
      </p:sp>
      <p:sp>
        <p:nvSpPr>
          <p:cNvPr id="407" name="Google Shape;407;p29"/>
          <p:cNvSpPr/>
          <p:nvPr/>
        </p:nvSpPr>
        <p:spPr>
          <a:xfrm>
            <a:off x="5950116" y="3151885"/>
            <a:ext cx="6444476" cy="9717511"/>
          </a:xfrm>
          <a:custGeom>
            <a:rect b="b" l="l" r="r" t="t"/>
            <a:pathLst>
              <a:path extrusionOk="0" h="9717511" w="6444476">
                <a:moveTo>
                  <a:pt x="0" y="0"/>
                </a:moveTo>
                <a:lnTo>
                  <a:pt x="6444476" y="0"/>
                </a:lnTo>
                <a:lnTo>
                  <a:pt x="6444476" y="9717511"/>
                </a:lnTo>
                <a:lnTo>
                  <a:pt x="0" y="9717511"/>
                </a:lnTo>
                <a:lnTo>
                  <a:pt x="0" y="0"/>
                </a:lnTo>
                <a:close/>
              </a:path>
            </a:pathLst>
          </a:custGeom>
          <a:blipFill rotWithShape="1">
            <a:blip r:embed="rId4">
              <a:alphaModFix/>
            </a:blip>
            <a:stretch>
              <a:fillRect b="0" l="-73944" r="-64633" t="-548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411" name="Shape 411"/>
        <p:cNvGrpSpPr/>
        <p:nvPr/>
      </p:nvGrpSpPr>
      <p:grpSpPr>
        <a:xfrm>
          <a:off x="0" y="0"/>
          <a:ext cx="0" cy="0"/>
          <a:chOff x="0" y="0"/>
          <a:chExt cx="0" cy="0"/>
        </a:xfrm>
      </p:grpSpPr>
      <p:grpSp>
        <p:nvGrpSpPr>
          <p:cNvPr id="412" name="Google Shape;412;p30"/>
          <p:cNvGrpSpPr/>
          <p:nvPr/>
        </p:nvGrpSpPr>
        <p:grpSpPr>
          <a:xfrm>
            <a:off x="10393747" y="2701900"/>
            <a:ext cx="6865553" cy="5363693"/>
            <a:chOff x="0" y="-47625"/>
            <a:chExt cx="9154071" cy="7151591"/>
          </a:xfrm>
        </p:grpSpPr>
        <p:sp>
          <p:nvSpPr>
            <p:cNvPr id="413" name="Google Shape;413;p30"/>
            <p:cNvSpPr txBox="1"/>
            <p:nvPr/>
          </p:nvSpPr>
          <p:spPr>
            <a:xfrm>
              <a:off x="1201782" y="6621673"/>
              <a:ext cx="1030186" cy="482293"/>
            </a:xfrm>
            <a:prstGeom prst="rect">
              <a:avLst/>
            </a:prstGeom>
            <a:noFill/>
            <a:ln>
              <a:noFill/>
            </a:ln>
          </p:spPr>
          <p:txBody>
            <a:bodyPr anchorCtr="0" anchor="t" bIns="0" lIns="0" spcFirstLastPara="1" rIns="0" wrap="square" tIns="0">
              <a:spAutoFit/>
            </a:bodyPr>
            <a:lstStyle/>
            <a:p>
              <a:pPr indent="0" lvl="0" marL="0" marR="0" rtl="0" algn="ctr">
                <a:lnSpc>
                  <a:spcPct val="139963"/>
                </a:lnSpc>
                <a:spcBef>
                  <a:spcPts val="0"/>
                </a:spcBef>
                <a:spcAft>
                  <a:spcPts val="0"/>
                </a:spcAft>
                <a:buNone/>
              </a:pPr>
              <a:r>
                <a:rPr lang="en-US" sz="2162" u="none" strike="noStrike">
                  <a:solidFill>
                    <a:srgbClr val="000000"/>
                  </a:solidFill>
                  <a:latin typeface="Roboto"/>
                  <a:ea typeface="Roboto"/>
                  <a:cs typeface="Roboto"/>
                  <a:sym typeface="Roboto"/>
                </a:rPr>
                <a:t>Item 1</a:t>
              </a:r>
              <a:endParaRPr/>
            </a:p>
          </p:txBody>
        </p:sp>
        <p:sp>
          <p:nvSpPr>
            <p:cNvPr id="414" name="Google Shape;414;p30"/>
            <p:cNvSpPr txBox="1"/>
            <p:nvPr/>
          </p:nvSpPr>
          <p:spPr>
            <a:xfrm>
              <a:off x="2854492" y="6621673"/>
              <a:ext cx="1030186" cy="482293"/>
            </a:xfrm>
            <a:prstGeom prst="rect">
              <a:avLst/>
            </a:prstGeom>
            <a:noFill/>
            <a:ln>
              <a:noFill/>
            </a:ln>
          </p:spPr>
          <p:txBody>
            <a:bodyPr anchorCtr="0" anchor="t" bIns="0" lIns="0" spcFirstLastPara="1" rIns="0" wrap="square" tIns="0">
              <a:spAutoFit/>
            </a:bodyPr>
            <a:lstStyle/>
            <a:p>
              <a:pPr indent="0" lvl="0" marL="0" marR="0" rtl="0" algn="ctr">
                <a:lnSpc>
                  <a:spcPct val="139963"/>
                </a:lnSpc>
                <a:spcBef>
                  <a:spcPts val="0"/>
                </a:spcBef>
                <a:spcAft>
                  <a:spcPts val="0"/>
                </a:spcAft>
                <a:buNone/>
              </a:pPr>
              <a:r>
                <a:rPr lang="en-US" sz="2162" u="none" strike="noStrike">
                  <a:solidFill>
                    <a:srgbClr val="000000"/>
                  </a:solidFill>
                  <a:latin typeface="Roboto"/>
                  <a:ea typeface="Roboto"/>
                  <a:cs typeface="Roboto"/>
                  <a:sym typeface="Roboto"/>
                </a:rPr>
                <a:t>Item 2</a:t>
              </a:r>
              <a:endParaRPr/>
            </a:p>
          </p:txBody>
        </p:sp>
        <p:sp>
          <p:nvSpPr>
            <p:cNvPr id="415" name="Google Shape;415;p30"/>
            <p:cNvSpPr txBox="1"/>
            <p:nvPr/>
          </p:nvSpPr>
          <p:spPr>
            <a:xfrm>
              <a:off x="4507202" y="6621673"/>
              <a:ext cx="1030186" cy="482293"/>
            </a:xfrm>
            <a:prstGeom prst="rect">
              <a:avLst/>
            </a:prstGeom>
            <a:noFill/>
            <a:ln>
              <a:noFill/>
            </a:ln>
          </p:spPr>
          <p:txBody>
            <a:bodyPr anchorCtr="0" anchor="t" bIns="0" lIns="0" spcFirstLastPara="1" rIns="0" wrap="square" tIns="0">
              <a:spAutoFit/>
            </a:bodyPr>
            <a:lstStyle/>
            <a:p>
              <a:pPr indent="0" lvl="0" marL="0" marR="0" rtl="0" algn="ctr">
                <a:lnSpc>
                  <a:spcPct val="139963"/>
                </a:lnSpc>
                <a:spcBef>
                  <a:spcPts val="0"/>
                </a:spcBef>
                <a:spcAft>
                  <a:spcPts val="0"/>
                </a:spcAft>
                <a:buNone/>
              </a:pPr>
              <a:r>
                <a:rPr lang="en-US" sz="2162" u="none" strike="noStrike">
                  <a:solidFill>
                    <a:srgbClr val="000000"/>
                  </a:solidFill>
                  <a:latin typeface="Roboto"/>
                  <a:ea typeface="Roboto"/>
                  <a:cs typeface="Roboto"/>
                  <a:sym typeface="Roboto"/>
                </a:rPr>
                <a:t>Item 3</a:t>
              </a:r>
              <a:endParaRPr/>
            </a:p>
          </p:txBody>
        </p:sp>
        <p:sp>
          <p:nvSpPr>
            <p:cNvPr id="416" name="Google Shape;416;p30"/>
            <p:cNvSpPr txBox="1"/>
            <p:nvPr/>
          </p:nvSpPr>
          <p:spPr>
            <a:xfrm>
              <a:off x="6159912" y="6621673"/>
              <a:ext cx="1030186" cy="482293"/>
            </a:xfrm>
            <a:prstGeom prst="rect">
              <a:avLst/>
            </a:prstGeom>
            <a:noFill/>
            <a:ln>
              <a:noFill/>
            </a:ln>
          </p:spPr>
          <p:txBody>
            <a:bodyPr anchorCtr="0" anchor="t" bIns="0" lIns="0" spcFirstLastPara="1" rIns="0" wrap="square" tIns="0">
              <a:spAutoFit/>
            </a:bodyPr>
            <a:lstStyle/>
            <a:p>
              <a:pPr indent="0" lvl="0" marL="0" marR="0" rtl="0" algn="ctr">
                <a:lnSpc>
                  <a:spcPct val="139963"/>
                </a:lnSpc>
                <a:spcBef>
                  <a:spcPts val="0"/>
                </a:spcBef>
                <a:spcAft>
                  <a:spcPts val="0"/>
                </a:spcAft>
                <a:buNone/>
              </a:pPr>
              <a:r>
                <a:rPr lang="en-US" sz="2162" u="none" strike="noStrike">
                  <a:solidFill>
                    <a:srgbClr val="000000"/>
                  </a:solidFill>
                  <a:latin typeface="Roboto"/>
                  <a:ea typeface="Roboto"/>
                  <a:cs typeface="Roboto"/>
                  <a:sym typeface="Roboto"/>
                </a:rPr>
                <a:t>Item 4</a:t>
              </a:r>
              <a:endParaRPr/>
            </a:p>
          </p:txBody>
        </p:sp>
        <p:sp>
          <p:nvSpPr>
            <p:cNvPr id="417" name="Google Shape;417;p30"/>
            <p:cNvSpPr txBox="1"/>
            <p:nvPr/>
          </p:nvSpPr>
          <p:spPr>
            <a:xfrm>
              <a:off x="7812622" y="6621673"/>
              <a:ext cx="1030186" cy="482293"/>
            </a:xfrm>
            <a:prstGeom prst="rect">
              <a:avLst/>
            </a:prstGeom>
            <a:noFill/>
            <a:ln>
              <a:noFill/>
            </a:ln>
          </p:spPr>
          <p:txBody>
            <a:bodyPr anchorCtr="0" anchor="t" bIns="0" lIns="0" spcFirstLastPara="1" rIns="0" wrap="square" tIns="0">
              <a:spAutoFit/>
            </a:bodyPr>
            <a:lstStyle/>
            <a:p>
              <a:pPr indent="0" lvl="0" marL="0" marR="0" rtl="0" algn="ctr">
                <a:lnSpc>
                  <a:spcPct val="139963"/>
                </a:lnSpc>
                <a:spcBef>
                  <a:spcPts val="0"/>
                </a:spcBef>
                <a:spcAft>
                  <a:spcPts val="0"/>
                </a:spcAft>
                <a:buNone/>
              </a:pPr>
              <a:r>
                <a:rPr lang="en-US" sz="2162" u="none" strike="noStrike">
                  <a:solidFill>
                    <a:srgbClr val="000000"/>
                  </a:solidFill>
                  <a:latin typeface="Roboto"/>
                  <a:ea typeface="Roboto"/>
                  <a:cs typeface="Roboto"/>
                  <a:sym typeface="Roboto"/>
                </a:rPr>
                <a:t>Item 5</a:t>
              </a:r>
              <a:endParaRPr/>
            </a:p>
          </p:txBody>
        </p:sp>
        <p:grpSp>
          <p:nvGrpSpPr>
            <p:cNvPr id="418" name="Google Shape;418;p30"/>
            <p:cNvGrpSpPr/>
            <p:nvPr/>
          </p:nvGrpSpPr>
          <p:grpSpPr>
            <a:xfrm>
              <a:off x="890520" y="214078"/>
              <a:ext cx="8263551" cy="6275420"/>
              <a:chOff x="0" y="-6350"/>
              <a:chExt cx="16117418" cy="12239723"/>
            </a:xfrm>
          </p:grpSpPr>
          <p:sp>
            <p:nvSpPr>
              <p:cNvPr id="419" name="Google Shape;419;p30"/>
              <p:cNvSpPr/>
              <p:nvPr/>
            </p:nvSpPr>
            <p:spPr>
              <a:xfrm>
                <a:off x="0" y="-6350"/>
                <a:ext cx="16117418" cy="12700"/>
              </a:xfrm>
              <a:custGeom>
                <a:rect b="b" l="l" r="r" t="t"/>
                <a:pathLst>
                  <a:path extrusionOk="0" h="12700" w="16117418">
                    <a:moveTo>
                      <a:pt x="0" y="0"/>
                    </a:moveTo>
                    <a:lnTo>
                      <a:pt x="16117418" y="0"/>
                    </a:lnTo>
                    <a:lnTo>
                      <a:pt x="16117418" y="12700"/>
                    </a:lnTo>
                    <a:lnTo>
                      <a:pt x="0" y="12700"/>
                    </a:lnTo>
                    <a:close/>
                  </a:path>
                </a:pathLst>
              </a:custGeom>
              <a:solidFill>
                <a:srgbClr val="000000">
                  <a:alpha val="2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30"/>
              <p:cNvSpPr/>
              <p:nvPr/>
            </p:nvSpPr>
            <p:spPr>
              <a:xfrm>
                <a:off x="0" y="3050406"/>
                <a:ext cx="16117418" cy="12700"/>
              </a:xfrm>
              <a:custGeom>
                <a:rect b="b" l="l" r="r" t="t"/>
                <a:pathLst>
                  <a:path extrusionOk="0" h="12700" w="16117418">
                    <a:moveTo>
                      <a:pt x="0" y="0"/>
                    </a:moveTo>
                    <a:lnTo>
                      <a:pt x="16117418" y="0"/>
                    </a:lnTo>
                    <a:lnTo>
                      <a:pt x="16117418" y="12700"/>
                    </a:lnTo>
                    <a:lnTo>
                      <a:pt x="0" y="12700"/>
                    </a:lnTo>
                    <a:close/>
                  </a:path>
                </a:pathLst>
              </a:custGeom>
              <a:solidFill>
                <a:srgbClr val="000000">
                  <a:alpha val="2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30"/>
              <p:cNvSpPr/>
              <p:nvPr/>
            </p:nvSpPr>
            <p:spPr>
              <a:xfrm>
                <a:off x="0" y="6107162"/>
                <a:ext cx="16117418" cy="12700"/>
              </a:xfrm>
              <a:custGeom>
                <a:rect b="b" l="l" r="r" t="t"/>
                <a:pathLst>
                  <a:path extrusionOk="0" h="12700" w="16117418">
                    <a:moveTo>
                      <a:pt x="0" y="0"/>
                    </a:moveTo>
                    <a:lnTo>
                      <a:pt x="16117418" y="0"/>
                    </a:lnTo>
                    <a:lnTo>
                      <a:pt x="16117418" y="12700"/>
                    </a:lnTo>
                    <a:lnTo>
                      <a:pt x="0" y="12700"/>
                    </a:lnTo>
                    <a:close/>
                  </a:path>
                </a:pathLst>
              </a:custGeom>
              <a:solidFill>
                <a:srgbClr val="000000">
                  <a:alpha val="2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30"/>
              <p:cNvSpPr/>
              <p:nvPr/>
            </p:nvSpPr>
            <p:spPr>
              <a:xfrm>
                <a:off x="0" y="9163917"/>
                <a:ext cx="16117418" cy="12700"/>
              </a:xfrm>
              <a:custGeom>
                <a:rect b="b" l="l" r="r" t="t"/>
                <a:pathLst>
                  <a:path extrusionOk="0" h="12700" w="16117418">
                    <a:moveTo>
                      <a:pt x="0" y="0"/>
                    </a:moveTo>
                    <a:lnTo>
                      <a:pt x="16117418" y="0"/>
                    </a:lnTo>
                    <a:lnTo>
                      <a:pt x="16117418" y="12700"/>
                    </a:lnTo>
                    <a:lnTo>
                      <a:pt x="0" y="12700"/>
                    </a:lnTo>
                    <a:close/>
                  </a:path>
                </a:pathLst>
              </a:custGeom>
              <a:solidFill>
                <a:srgbClr val="000000">
                  <a:alpha val="2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30"/>
              <p:cNvSpPr/>
              <p:nvPr/>
            </p:nvSpPr>
            <p:spPr>
              <a:xfrm>
                <a:off x="0" y="12220673"/>
                <a:ext cx="16117418" cy="12700"/>
              </a:xfrm>
              <a:custGeom>
                <a:rect b="b" l="l" r="r" t="t"/>
                <a:pathLst>
                  <a:path extrusionOk="0" h="12700" w="16117418">
                    <a:moveTo>
                      <a:pt x="0" y="0"/>
                    </a:moveTo>
                    <a:lnTo>
                      <a:pt x="16117418" y="0"/>
                    </a:lnTo>
                    <a:lnTo>
                      <a:pt x="16117418" y="12700"/>
                    </a:lnTo>
                    <a:lnTo>
                      <a:pt x="0" y="12700"/>
                    </a:lnTo>
                    <a:close/>
                  </a:path>
                </a:pathLst>
              </a:custGeom>
              <a:solidFill>
                <a:srgbClr val="000000">
                  <a:alpha val="6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4" name="Google Shape;424;p30"/>
            <p:cNvSpPr txBox="1"/>
            <p:nvPr/>
          </p:nvSpPr>
          <p:spPr>
            <a:xfrm>
              <a:off x="0" y="-47625"/>
              <a:ext cx="707465" cy="482293"/>
            </a:xfrm>
            <a:prstGeom prst="rect">
              <a:avLst/>
            </a:prstGeom>
            <a:noFill/>
            <a:ln>
              <a:noFill/>
            </a:ln>
          </p:spPr>
          <p:txBody>
            <a:bodyPr anchorCtr="0" anchor="t" bIns="0" lIns="0" spcFirstLastPara="1" rIns="0" wrap="square" tIns="0">
              <a:spAutoFit/>
            </a:bodyPr>
            <a:lstStyle/>
            <a:p>
              <a:pPr indent="0" lvl="0" marL="0" marR="0" rtl="0" algn="r">
                <a:lnSpc>
                  <a:spcPct val="139963"/>
                </a:lnSpc>
                <a:spcBef>
                  <a:spcPts val="0"/>
                </a:spcBef>
                <a:spcAft>
                  <a:spcPts val="0"/>
                </a:spcAft>
                <a:buNone/>
              </a:pPr>
              <a:r>
                <a:rPr lang="en-US" sz="2162" u="none" strike="noStrike">
                  <a:solidFill>
                    <a:srgbClr val="000000"/>
                  </a:solidFill>
                  <a:latin typeface="Roboto"/>
                  <a:ea typeface="Roboto"/>
                  <a:cs typeface="Roboto"/>
                  <a:sym typeface="Roboto"/>
                </a:rPr>
                <a:t>100 </a:t>
              </a:r>
              <a:endParaRPr/>
            </a:p>
          </p:txBody>
        </p:sp>
        <p:sp>
          <p:nvSpPr>
            <p:cNvPr id="425" name="Google Shape;425;p30"/>
            <p:cNvSpPr txBox="1"/>
            <p:nvPr/>
          </p:nvSpPr>
          <p:spPr>
            <a:xfrm>
              <a:off x="205598" y="1519602"/>
              <a:ext cx="501867" cy="482293"/>
            </a:xfrm>
            <a:prstGeom prst="rect">
              <a:avLst/>
            </a:prstGeom>
            <a:noFill/>
            <a:ln>
              <a:noFill/>
            </a:ln>
          </p:spPr>
          <p:txBody>
            <a:bodyPr anchorCtr="0" anchor="t" bIns="0" lIns="0" spcFirstLastPara="1" rIns="0" wrap="square" tIns="0">
              <a:spAutoFit/>
            </a:bodyPr>
            <a:lstStyle/>
            <a:p>
              <a:pPr indent="0" lvl="0" marL="0" marR="0" rtl="0" algn="r">
                <a:lnSpc>
                  <a:spcPct val="139963"/>
                </a:lnSpc>
                <a:spcBef>
                  <a:spcPts val="0"/>
                </a:spcBef>
                <a:spcAft>
                  <a:spcPts val="0"/>
                </a:spcAft>
                <a:buNone/>
              </a:pPr>
              <a:r>
                <a:rPr lang="en-US" sz="2162" u="none" strike="noStrike">
                  <a:solidFill>
                    <a:srgbClr val="000000"/>
                  </a:solidFill>
                  <a:latin typeface="Roboto"/>
                  <a:ea typeface="Roboto"/>
                  <a:cs typeface="Roboto"/>
                  <a:sym typeface="Roboto"/>
                </a:rPr>
                <a:t>75 </a:t>
              </a:r>
              <a:endParaRPr/>
            </a:p>
          </p:txBody>
        </p:sp>
        <p:sp>
          <p:nvSpPr>
            <p:cNvPr id="426" name="Google Shape;426;p30"/>
            <p:cNvSpPr txBox="1"/>
            <p:nvPr/>
          </p:nvSpPr>
          <p:spPr>
            <a:xfrm>
              <a:off x="205598" y="3086830"/>
              <a:ext cx="501867" cy="482293"/>
            </a:xfrm>
            <a:prstGeom prst="rect">
              <a:avLst/>
            </a:prstGeom>
            <a:noFill/>
            <a:ln>
              <a:noFill/>
            </a:ln>
          </p:spPr>
          <p:txBody>
            <a:bodyPr anchorCtr="0" anchor="t" bIns="0" lIns="0" spcFirstLastPara="1" rIns="0" wrap="square" tIns="0">
              <a:spAutoFit/>
            </a:bodyPr>
            <a:lstStyle/>
            <a:p>
              <a:pPr indent="0" lvl="0" marL="0" marR="0" rtl="0" algn="r">
                <a:lnSpc>
                  <a:spcPct val="139963"/>
                </a:lnSpc>
                <a:spcBef>
                  <a:spcPts val="0"/>
                </a:spcBef>
                <a:spcAft>
                  <a:spcPts val="0"/>
                </a:spcAft>
                <a:buNone/>
              </a:pPr>
              <a:r>
                <a:rPr lang="en-US" sz="2162" u="none" strike="noStrike">
                  <a:solidFill>
                    <a:srgbClr val="000000"/>
                  </a:solidFill>
                  <a:latin typeface="Roboto"/>
                  <a:ea typeface="Roboto"/>
                  <a:cs typeface="Roboto"/>
                  <a:sym typeface="Roboto"/>
                </a:rPr>
                <a:t>50 </a:t>
              </a:r>
              <a:endParaRPr/>
            </a:p>
          </p:txBody>
        </p:sp>
        <p:sp>
          <p:nvSpPr>
            <p:cNvPr id="427" name="Google Shape;427;p30"/>
            <p:cNvSpPr txBox="1"/>
            <p:nvPr/>
          </p:nvSpPr>
          <p:spPr>
            <a:xfrm>
              <a:off x="205598" y="4654057"/>
              <a:ext cx="501867" cy="482293"/>
            </a:xfrm>
            <a:prstGeom prst="rect">
              <a:avLst/>
            </a:prstGeom>
            <a:noFill/>
            <a:ln>
              <a:noFill/>
            </a:ln>
          </p:spPr>
          <p:txBody>
            <a:bodyPr anchorCtr="0" anchor="t" bIns="0" lIns="0" spcFirstLastPara="1" rIns="0" wrap="square" tIns="0">
              <a:spAutoFit/>
            </a:bodyPr>
            <a:lstStyle/>
            <a:p>
              <a:pPr indent="0" lvl="0" marL="0" marR="0" rtl="0" algn="r">
                <a:lnSpc>
                  <a:spcPct val="139963"/>
                </a:lnSpc>
                <a:spcBef>
                  <a:spcPts val="0"/>
                </a:spcBef>
                <a:spcAft>
                  <a:spcPts val="0"/>
                </a:spcAft>
                <a:buNone/>
              </a:pPr>
              <a:r>
                <a:rPr lang="en-US" sz="2162" u="none" strike="noStrike">
                  <a:solidFill>
                    <a:srgbClr val="000000"/>
                  </a:solidFill>
                  <a:latin typeface="Roboto"/>
                  <a:ea typeface="Roboto"/>
                  <a:cs typeface="Roboto"/>
                  <a:sym typeface="Roboto"/>
                </a:rPr>
                <a:t>25 </a:t>
              </a:r>
              <a:endParaRPr/>
            </a:p>
          </p:txBody>
        </p:sp>
        <p:sp>
          <p:nvSpPr>
            <p:cNvPr id="428" name="Google Shape;428;p30"/>
            <p:cNvSpPr txBox="1"/>
            <p:nvPr/>
          </p:nvSpPr>
          <p:spPr>
            <a:xfrm>
              <a:off x="411195" y="6221284"/>
              <a:ext cx="296269" cy="482293"/>
            </a:xfrm>
            <a:prstGeom prst="rect">
              <a:avLst/>
            </a:prstGeom>
            <a:noFill/>
            <a:ln>
              <a:noFill/>
            </a:ln>
          </p:spPr>
          <p:txBody>
            <a:bodyPr anchorCtr="0" anchor="t" bIns="0" lIns="0" spcFirstLastPara="1" rIns="0" wrap="square" tIns="0">
              <a:spAutoFit/>
            </a:bodyPr>
            <a:lstStyle/>
            <a:p>
              <a:pPr indent="0" lvl="0" marL="0" marR="0" rtl="0" algn="r">
                <a:lnSpc>
                  <a:spcPct val="139963"/>
                </a:lnSpc>
                <a:spcBef>
                  <a:spcPts val="0"/>
                </a:spcBef>
                <a:spcAft>
                  <a:spcPts val="0"/>
                </a:spcAft>
                <a:buNone/>
              </a:pPr>
              <a:r>
                <a:rPr lang="en-US" sz="2162" u="none" strike="noStrike">
                  <a:solidFill>
                    <a:srgbClr val="000000"/>
                  </a:solidFill>
                  <a:latin typeface="Roboto"/>
                  <a:ea typeface="Roboto"/>
                  <a:cs typeface="Roboto"/>
                  <a:sym typeface="Roboto"/>
                </a:rPr>
                <a:t>0 </a:t>
              </a:r>
              <a:endParaRPr/>
            </a:p>
          </p:txBody>
        </p:sp>
        <p:grpSp>
          <p:nvGrpSpPr>
            <p:cNvPr id="429" name="Google Shape;429;p30"/>
            <p:cNvGrpSpPr/>
            <p:nvPr/>
          </p:nvGrpSpPr>
          <p:grpSpPr>
            <a:xfrm>
              <a:off x="1602925" y="354141"/>
              <a:ext cx="6838739" cy="5493782"/>
              <a:chOff x="1389492" y="266831"/>
              <a:chExt cx="13338434" cy="10715199"/>
            </a:xfrm>
          </p:grpSpPr>
          <p:sp>
            <p:nvSpPr>
              <p:cNvPr id="430" name="Google Shape;430;p30"/>
              <p:cNvSpPr/>
              <p:nvPr/>
            </p:nvSpPr>
            <p:spPr>
              <a:xfrm>
                <a:off x="1389492" y="3847694"/>
                <a:ext cx="3510790" cy="6767526"/>
              </a:xfrm>
              <a:custGeom>
                <a:rect b="b" l="l" r="r" t="t"/>
                <a:pathLst>
                  <a:path extrusionOk="0" h="6767526" w="3510790">
                    <a:moveTo>
                      <a:pt x="444500" y="6767526"/>
                    </a:moveTo>
                    <a:lnTo>
                      <a:pt x="444500" y="6323026"/>
                    </a:lnTo>
                    <a:lnTo>
                      <a:pt x="444500" y="6323026"/>
                    </a:lnTo>
                    <a:lnTo>
                      <a:pt x="0" y="6323026"/>
                    </a:lnTo>
                    <a:lnTo>
                      <a:pt x="0" y="6323026"/>
                    </a:lnTo>
                    <a:lnTo>
                      <a:pt x="0" y="6767526"/>
                    </a:lnTo>
                    <a:lnTo>
                      <a:pt x="0" y="6767526"/>
                    </a:lnTo>
                    <a:lnTo>
                      <a:pt x="444500" y="6767526"/>
                    </a:lnTo>
                    <a:lnTo>
                      <a:pt x="444500" y="6767526"/>
                    </a:lnTo>
                    <a:close/>
                    <a:moveTo>
                      <a:pt x="171081" y="6519824"/>
                    </a:moveTo>
                    <a:cubicBezTo>
                      <a:pt x="157194" y="6548057"/>
                      <a:pt x="168740" y="6582204"/>
                      <a:pt x="196911" y="6596217"/>
                    </a:cubicBezTo>
                    <a:cubicBezTo>
                      <a:pt x="225082" y="6610230"/>
                      <a:pt x="259280" y="6598837"/>
                      <a:pt x="273419" y="6570729"/>
                    </a:cubicBezTo>
                    <a:lnTo>
                      <a:pt x="3496903" y="90406"/>
                    </a:lnTo>
                    <a:cubicBezTo>
                      <a:pt x="3510790" y="62173"/>
                      <a:pt x="3499244" y="28026"/>
                      <a:pt x="3471073" y="14013"/>
                    </a:cubicBezTo>
                    <a:cubicBezTo>
                      <a:pt x="3442902" y="0"/>
                      <a:pt x="3408703" y="11393"/>
                      <a:pt x="3394564" y="39501"/>
                    </a:cubicBezTo>
                    <a:close/>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30"/>
              <p:cNvSpPr/>
              <p:nvPr/>
            </p:nvSpPr>
            <p:spPr>
              <a:xfrm>
                <a:off x="4612975" y="2993582"/>
                <a:ext cx="3508798" cy="1141316"/>
              </a:xfrm>
              <a:custGeom>
                <a:rect b="b" l="l" r="r" t="t"/>
                <a:pathLst>
                  <a:path extrusionOk="0" h="1141316" w="3508798">
                    <a:moveTo>
                      <a:pt x="444500" y="1141316"/>
                    </a:moveTo>
                    <a:lnTo>
                      <a:pt x="444500" y="696816"/>
                    </a:lnTo>
                    <a:lnTo>
                      <a:pt x="444500" y="696816"/>
                    </a:lnTo>
                    <a:lnTo>
                      <a:pt x="0" y="696816"/>
                    </a:lnTo>
                    <a:lnTo>
                      <a:pt x="0" y="696816"/>
                    </a:lnTo>
                    <a:lnTo>
                      <a:pt x="0" y="1141316"/>
                    </a:lnTo>
                    <a:lnTo>
                      <a:pt x="0" y="1141316"/>
                    </a:lnTo>
                    <a:lnTo>
                      <a:pt x="444500" y="1141316"/>
                    </a:lnTo>
                    <a:lnTo>
                      <a:pt x="444500" y="1141316"/>
                    </a:lnTo>
                    <a:close/>
                    <a:moveTo>
                      <a:pt x="207584" y="863829"/>
                    </a:moveTo>
                    <a:cubicBezTo>
                      <a:pt x="177211" y="872040"/>
                      <a:pt x="159186" y="903256"/>
                      <a:pt x="167261" y="933666"/>
                    </a:cubicBezTo>
                    <a:cubicBezTo>
                      <a:pt x="175335" y="964076"/>
                      <a:pt x="206471" y="982240"/>
                      <a:pt x="236917" y="974302"/>
                    </a:cubicBezTo>
                    <a:lnTo>
                      <a:pt x="3460400" y="118410"/>
                    </a:lnTo>
                    <a:cubicBezTo>
                      <a:pt x="3490774" y="110200"/>
                      <a:pt x="3508798" y="78983"/>
                      <a:pt x="3500724" y="48573"/>
                    </a:cubicBezTo>
                    <a:cubicBezTo>
                      <a:pt x="3492650" y="18163"/>
                      <a:pt x="3461514" y="0"/>
                      <a:pt x="3431068" y="7938"/>
                    </a:cubicBezTo>
                    <a:close/>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30"/>
              <p:cNvSpPr/>
              <p:nvPr/>
            </p:nvSpPr>
            <p:spPr>
              <a:xfrm>
                <a:off x="7836459" y="2834506"/>
                <a:ext cx="3510470" cy="7989906"/>
              </a:xfrm>
              <a:custGeom>
                <a:rect b="b" l="l" r="r" t="t"/>
                <a:pathLst>
                  <a:path extrusionOk="0" h="7989906" w="3510470">
                    <a:moveTo>
                      <a:pt x="444500" y="444500"/>
                    </a:moveTo>
                    <a:lnTo>
                      <a:pt x="444500" y="0"/>
                    </a:lnTo>
                    <a:lnTo>
                      <a:pt x="444500" y="0"/>
                    </a:lnTo>
                    <a:lnTo>
                      <a:pt x="0" y="0"/>
                    </a:lnTo>
                    <a:lnTo>
                      <a:pt x="0" y="0"/>
                    </a:lnTo>
                    <a:lnTo>
                      <a:pt x="0" y="444500"/>
                    </a:lnTo>
                    <a:lnTo>
                      <a:pt x="0" y="444500"/>
                    </a:lnTo>
                    <a:lnTo>
                      <a:pt x="444500" y="444500"/>
                    </a:lnTo>
                    <a:lnTo>
                      <a:pt x="444500" y="444500"/>
                    </a:lnTo>
                    <a:close/>
                    <a:moveTo>
                      <a:pt x="274970" y="200188"/>
                    </a:moveTo>
                    <a:cubicBezTo>
                      <a:pt x="262694" y="171218"/>
                      <a:pt x="229311" y="157619"/>
                      <a:pt x="200287" y="169765"/>
                    </a:cubicBezTo>
                    <a:cubicBezTo>
                      <a:pt x="171262" y="181911"/>
                      <a:pt x="157514" y="215233"/>
                      <a:pt x="169530" y="244312"/>
                    </a:cubicBezTo>
                    <a:lnTo>
                      <a:pt x="3393014" y="7947337"/>
                    </a:lnTo>
                    <a:cubicBezTo>
                      <a:pt x="3405290" y="7976307"/>
                      <a:pt x="3438672" y="7989905"/>
                      <a:pt x="3467698" y="7977760"/>
                    </a:cubicBezTo>
                    <a:cubicBezTo>
                      <a:pt x="3496722" y="7965614"/>
                      <a:pt x="3510470" y="7932292"/>
                      <a:pt x="3498454" y="7903213"/>
                    </a:cubicBezTo>
                    <a:close/>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30"/>
              <p:cNvSpPr/>
              <p:nvPr/>
            </p:nvSpPr>
            <p:spPr>
              <a:xfrm>
                <a:off x="11059943" y="266831"/>
                <a:ext cx="3667983" cy="10715199"/>
              </a:xfrm>
              <a:custGeom>
                <a:rect b="b" l="l" r="r" t="t"/>
                <a:pathLst>
                  <a:path extrusionOk="0" h="10715199" w="3667983">
                    <a:moveTo>
                      <a:pt x="444500" y="10715199"/>
                    </a:moveTo>
                    <a:lnTo>
                      <a:pt x="444500" y="10270699"/>
                    </a:lnTo>
                    <a:lnTo>
                      <a:pt x="444500" y="10270699"/>
                    </a:lnTo>
                    <a:lnTo>
                      <a:pt x="0" y="10270699"/>
                    </a:lnTo>
                    <a:lnTo>
                      <a:pt x="0" y="10270699"/>
                    </a:lnTo>
                    <a:lnTo>
                      <a:pt x="0" y="10715199"/>
                    </a:lnTo>
                    <a:lnTo>
                      <a:pt x="0" y="10715199"/>
                    </a:lnTo>
                    <a:lnTo>
                      <a:pt x="444500" y="10715199"/>
                    </a:lnTo>
                    <a:lnTo>
                      <a:pt x="444500" y="10715199"/>
                    </a:lnTo>
                    <a:close/>
                    <a:moveTo>
                      <a:pt x="167722" y="10475837"/>
                    </a:moveTo>
                    <a:cubicBezTo>
                      <a:pt x="158435" y="10505898"/>
                      <a:pt x="175193" y="10537813"/>
                      <a:pt x="205213" y="10547235"/>
                    </a:cubicBezTo>
                    <a:cubicBezTo>
                      <a:pt x="235233" y="10556656"/>
                      <a:pt x="267221" y="10540040"/>
                      <a:pt x="276777" y="10510063"/>
                    </a:cubicBezTo>
                    <a:lnTo>
                      <a:pt x="3500261" y="239364"/>
                    </a:lnTo>
                    <a:cubicBezTo>
                      <a:pt x="3509549" y="209302"/>
                      <a:pt x="3492790" y="177387"/>
                      <a:pt x="3462771" y="167966"/>
                    </a:cubicBezTo>
                    <a:cubicBezTo>
                      <a:pt x="3432751" y="158544"/>
                      <a:pt x="3400762" y="175159"/>
                      <a:pt x="3391206" y="205136"/>
                    </a:cubicBezTo>
                    <a:close/>
                    <a:moveTo>
                      <a:pt x="3667983" y="444500"/>
                    </a:moveTo>
                    <a:lnTo>
                      <a:pt x="3667983" y="0"/>
                    </a:lnTo>
                    <a:lnTo>
                      <a:pt x="3667983" y="0"/>
                    </a:lnTo>
                    <a:lnTo>
                      <a:pt x="3223483" y="0"/>
                    </a:lnTo>
                    <a:lnTo>
                      <a:pt x="3223483" y="0"/>
                    </a:lnTo>
                    <a:lnTo>
                      <a:pt x="3223483" y="444500"/>
                    </a:lnTo>
                    <a:lnTo>
                      <a:pt x="3223483" y="444500"/>
                    </a:lnTo>
                    <a:lnTo>
                      <a:pt x="3667983" y="444500"/>
                    </a:lnTo>
                    <a:lnTo>
                      <a:pt x="3667983" y="444500"/>
                    </a:lnTo>
                    <a:close/>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434" name="Google Shape;434;p30"/>
          <p:cNvGrpSpPr/>
          <p:nvPr/>
        </p:nvGrpSpPr>
        <p:grpSpPr>
          <a:xfrm>
            <a:off x="1028700" y="2736928"/>
            <a:ext cx="6650061" cy="5328665"/>
            <a:chOff x="0" y="-921"/>
            <a:chExt cx="8866748" cy="7104887"/>
          </a:xfrm>
        </p:grpSpPr>
        <p:sp>
          <p:nvSpPr>
            <p:cNvPr id="435" name="Google Shape;435;p30"/>
            <p:cNvSpPr/>
            <p:nvPr/>
          </p:nvSpPr>
          <p:spPr>
            <a:xfrm>
              <a:off x="1300276" y="54"/>
              <a:ext cx="7364472" cy="6481866"/>
            </a:xfrm>
            <a:custGeom>
              <a:rect b="b" l="l" r="r" t="t"/>
              <a:pathLst>
                <a:path extrusionOk="0" h="11410669" w="12964409">
                  <a:moveTo>
                    <a:pt x="0" y="0"/>
                  </a:moveTo>
                  <a:lnTo>
                    <a:pt x="12700" y="0"/>
                  </a:lnTo>
                  <a:lnTo>
                    <a:pt x="12700" y="11410669"/>
                  </a:lnTo>
                  <a:lnTo>
                    <a:pt x="0" y="11410669"/>
                  </a:lnTo>
                  <a:close/>
                  <a:moveTo>
                    <a:pt x="4317236" y="0"/>
                  </a:moveTo>
                  <a:lnTo>
                    <a:pt x="4329936" y="0"/>
                  </a:lnTo>
                  <a:lnTo>
                    <a:pt x="4329936" y="11410669"/>
                  </a:lnTo>
                  <a:lnTo>
                    <a:pt x="4317236" y="11410669"/>
                  </a:lnTo>
                  <a:close/>
                  <a:moveTo>
                    <a:pt x="8634473" y="0"/>
                  </a:moveTo>
                  <a:lnTo>
                    <a:pt x="8647173" y="0"/>
                  </a:lnTo>
                  <a:lnTo>
                    <a:pt x="8647173" y="11410669"/>
                  </a:lnTo>
                  <a:lnTo>
                    <a:pt x="8634473" y="11410669"/>
                  </a:lnTo>
                  <a:close/>
                  <a:moveTo>
                    <a:pt x="12951709" y="0"/>
                  </a:moveTo>
                  <a:lnTo>
                    <a:pt x="12964409" y="0"/>
                  </a:lnTo>
                  <a:lnTo>
                    <a:pt x="12964409" y="11410669"/>
                  </a:lnTo>
                  <a:lnTo>
                    <a:pt x="12951709" y="11410669"/>
                  </a:lnTo>
                  <a:close/>
                </a:path>
              </a:pathLst>
            </a:custGeom>
            <a:solidFill>
              <a:srgbClr val="000000">
                <a:alpha val="2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30"/>
            <p:cNvSpPr txBox="1"/>
            <p:nvPr/>
          </p:nvSpPr>
          <p:spPr>
            <a:xfrm>
              <a:off x="1201079" y="6617350"/>
              <a:ext cx="205607" cy="486616"/>
            </a:xfrm>
            <a:prstGeom prst="rect">
              <a:avLst/>
            </a:prstGeom>
            <a:noFill/>
            <a:ln>
              <a:noFill/>
            </a:ln>
          </p:spPr>
          <p:txBody>
            <a:bodyPr anchorCtr="0" anchor="t" bIns="0" lIns="0" spcFirstLastPara="1" rIns="0" wrap="square" tIns="0">
              <a:spAutoFit/>
            </a:bodyPr>
            <a:lstStyle/>
            <a:p>
              <a:pPr indent="0" lvl="0" marL="0" marR="0" rtl="0" algn="ctr">
                <a:lnSpc>
                  <a:spcPct val="139963"/>
                </a:lnSpc>
                <a:spcBef>
                  <a:spcPts val="0"/>
                </a:spcBef>
                <a:spcAft>
                  <a:spcPts val="0"/>
                </a:spcAft>
                <a:buNone/>
              </a:pPr>
              <a:r>
                <a:rPr lang="en-US" sz="2162">
                  <a:solidFill>
                    <a:srgbClr val="000000"/>
                  </a:solidFill>
                  <a:latin typeface="Roboto"/>
                  <a:ea typeface="Roboto"/>
                  <a:cs typeface="Roboto"/>
                  <a:sym typeface="Roboto"/>
                </a:rPr>
                <a:t>0</a:t>
              </a:r>
              <a:endParaRPr/>
            </a:p>
          </p:txBody>
        </p:sp>
        <p:sp>
          <p:nvSpPr>
            <p:cNvPr id="437" name="Google Shape;437;p30"/>
            <p:cNvSpPr txBox="1"/>
            <p:nvPr/>
          </p:nvSpPr>
          <p:spPr>
            <a:xfrm>
              <a:off x="3550695" y="6617350"/>
              <a:ext cx="411214" cy="486616"/>
            </a:xfrm>
            <a:prstGeom prst="rect">
              <a:avLst/>
            </a:prstGeom>
            <a:noFill/>
            <a:ln>
              <a:noFill/>
            </a:ln>
          </p:spPr>
          <p:txBody>
            <a:bodyPr anchorCtr="0" anchor="t" bIns="0" lIns="0" spcFirstLastPara="1" rIns="0" wrap="square" tIns="0">
              <a:spAutoFit/>
            </a:bodyPr>
            <a:lstStyle/>
            <a:p>
              <a:pPr indent="0" lvl="0" marL="0" marR="0" rtl="0" algn="ctr">
                <a:lnSpc>
                  <a:spcPct val="139963"/>
                </a:lnSpc>
                <a:spcBef>
                  <a:spcPts val="0"/>
                </a:spcBef>
                <a:spcAft>
                  <a:spcPts val="0"/>
                </a:spcAft>
                <a:buNone/>
              </a:pPr>
              <a:r>
                <a:rPr lang="en-US" sz="2162">
                  <a:solidFill>
                    <a:srgbClr val="000000"/>
                  </a:solidFill>
                  <a:latin typeface="Roboto"/>
                  <a:ea typeface="Roboto"/>
                  <a:cs typeface="Roboto"/>
                  <a:sym typeface="Roboto"/>
                </a:rPr>
                <a:t>10</a:t>
              </a:r>
              <a:endParaRPr/>
            </a:p>
          </p:txBody>
        </p:sp>
        <p:sp>
          <p:nvSpPr>
            <p:cNvPr id="438" name="Google Shape;438;p30"/>
            <p:cNvSpPr txBox="1"/>
            <p:nvPr/>
          </p:nvSpPr>
          <p:spPr>
            <a:xfrm>
              <a:off x="6003115" y="6617350"/>
              <a:ext cx="411214" cy="486616"/>
            </a:xfrm>
            <a:prstGeom prst="rect">
              <a:avLst/>
            </a:prstGeom>
            <a:noFill/>
            <a:ln>
              <a:noFill/>
            </a:ln>
          </p:spPr>
          <p:txBody>
            <a:bodyPr anchorCtr="0" anchor="t" bIns="0" lIns="0" spcFirstLastPara="1" rIns="0" wrap="square" tIns="0">
              <a:spAutoFit/>
            </a:bodyPr>
            <a:lstStyle/>
            <a:p>
              <a:pPr indent="0" lvl="0" marL="0" marR="0" rtl="0" algn="ctr">
                <a:lnSpc>
                  <a:spcPct val="139963"/>
                </a:lnSpc>
                <a:spcBef>
                  <a:spcPts val="0"/>
                </a:spcBef>
                <a:spcAft>
                  <a:spcPts val="0"/>
                </a:spcAft>
                <a:buNone/>
              </a:pPr>
              <a:r>
                <a:rPr lang="en-US" sz="2162">
                  <a:solidFill>
                    <a:srgbClr val="000000"/>
                  </a:solidFill>
                  <a:latin typeface="Roboto"/>
                  <a:ea typeface="Roboto"/>
                  <a:cs typeface="Roboto"/>
                  <a:sym typeface="Roboto"/>
                </a:rPr>
                <a:t>20</a:t>
              </a:r>
              <a:endParaRPr/>
            </a:p>
          </p:txBody>
        </p:sp>
        <p:sp>
          <p:nvSpPr>
            <p:cNvPr id="439" name="Google Shape;439;p30"/>
            <p:cNvSpPr txBox="1"/>
            <p:nvPr/>
          </p:nvSpPr>
          <p:spPr>
            <a:xfrm>
              <a:off x="8455534" y="6617350"/>
              <a:ext cx="411214" cy="486616"/>
            </a:xfrm>
            <a:prstGeom prst="rect">
              <a:avLst/>
            </a:prstGeom>
            <a:noFill/>
            <a:ln>
              <a:noFill/>
            </a:ln>
          </p:spPr>
          <p:txBody>
            <a:bodyPr anchorCtr="0" anchor="t" bIns="0" lIns="0" spcFirstLastPara="1" rIns="0" wrap="square" tIns="0">
              <a:spAutoFit/>
            </a:bodyPr>
            <a:lstStyle/>
            <a:p>
              <a:pPr indent="0" lvl="0" marL="0" marR="0" rtl="0" algn="ctr">
                <a:lnSpc>
                  <a:spcPct val="139963"/>
                </a:lnSpc>
                <a:spcBef>
                  <a:spcPts val="0"/>
                </a:spcBef>
                <a:spcAft>
                  <a:spcPts val="0"/>
                </a:spcAft>
                <a:buNone/>
              </a:pPr>
              <a:r>
                <a:rPr lang="en-US" sz="2162">
                  <a:solidFill>
                    <a:srgbClr val="000000"/>
                  </a:solidFill>
                  <a:latin typeface="Roboto"/>
                  <a:ea typeface="Roboto"/>
                  <a:cs typeface="Roboto"/>
                  <a:sym typeface="Roboto"/>
                </a:rPr>
                <a:t>30</a:t>
              </a:r>
              <a:endParaRPr/>
            </a:p>
          </p:txBody>
        </p:sp>
        <p:sp>
          <p:nvSpPr>
            <p:cNvPr id="440" name="Google Shape;440;p30"/>
            <p:cNvSpPr txBox="1"/>
            <p:nvPr/>
          </p:nvSpPr>
          <p:spPr>
            <a:xfrm>
              <a:off x="0" y="482399"/>
              <a:ext cx="1120828" cy="486616"/>
            </a:xfrm>
            <a:prstGeom prst="rect">
              <a:avLst/>
            </a:prstGeom>
            <a:noFill/>
            <a:ln>
              <a:noFill/>
            </a:ln>
          </p:spPr>
          <p:txBody>
            <a:bodyPr anchorCtr="0" anchor="t" bIns="0" lIns="0" spcFirstLastPara="1" rIns="0" wrap="square" tIns="0">
              <a:spAutoFit/>
            </a:bodyPr>
            <a:lstStyle/>
            <a:p>
              <a:pPr indent="0" lvl="0" marL="0" marR="0" rtl="0" algn="r">
                <a:lnSpc>
                  <a:spcPct val="139963"/>
                </a:lnSpc>
                <a:spcBef>
                  <a:spcPts val="0"/>
                </a:spcBef>
                <a:spcAft>
                  <a:spcPts val="0"/>
                </a:spcAft>
                <a:buNone/>
              </a:pPr>
              <a:r>
                <a:rPr lang="en-US" sz="2162">
                  <a:solidFill>
                    <a:srgbClr val="000000"/>
                  </a:solidFill>
                  <a:latin typeface="Roboto"/>
                  <a:ea typeface="Roboto"/>
                  <a:cs typeface="Roboto"/>
                  <a:sym typeface="Roboto"/>
                </a:rPr>
                <a:t>Item 1 </a:t>
              </a:r>
              <a:endParaRPr/>
            </a:p>
          </p:txBody>
        </p:sp>
        <p:sp>
          <p:nvSpPr>
            <p:cNvPr id="441" name="Google Shape;441;p30"/>
            <p:cNvSpPr txBox="1"/>
            <p:nvPr/>
          </p:nvSpPr>
          <p:spPr>
            <a:xfrm>
              <a:off x="0" y="2143377"/>
              <a:ext cx="1120828" cy="486616"/>
            </a:xfrm>
            <a:prstGeom prst="rect">
              <a:avLst/>
            </a:prstGeom>
            <a:noFill/>
            <a:ln>
              <a:noFill/>
            </a:ln>
          </p:spPr>
          <p:txBody>
            <a:bodyPr anchorCtr="0" anchor="t" bIns="0" lIns="0" spcFirstLastPara="1" rIns="0" wrap="square" tIns="0">
              <a:spAutoFit/>
            </a:bodyPr>
            <a:lstStyle/>
            <a:p>
              <a:pPr indent="0" lvl="0" marL="0" marR="0" rtl="0" algn="r">
                <a:lnSpc>
                  <a:spcPct val="139963"/>
                </a:lnSpc>
                <a:spcBef>
                  <a:spcPts val="0"/>
                </a:spcBef>
                <a:spcAft>
                  <a:spcPts val="0"/>
                </a:spcAft>
                <a:buNone/>
              </a:pPr>
              <a:r>
                <a:rPr lang="en-US" sz="2162">
                  <a:solidFill>
                    <a:srgbClr val="000000"/>
                  </a:solidFill>
                  <a:latin typeface="Roboto"/>
                  <a:ea typeface="Roboto"/>
                  <a:cs typeface="Roboto"/>
                  <a:sym typeface="Roboto"/>
                </a:rPr>
                <a:t>Item 2 </a:t>
              </a:r>
              <a:endParaRPr/>
            </a:p>
          </p:txBody>
        </p:sp>
        <p:sp>
          <p:nvSpPr>
            <p:cNvPr id="442" name="Google Shape;442;p30"/>
            <p:cNvSpPr txBox="1"/>
            <p:nvPr/>
          </p:nvSpPr>
          <p:spPr>
            <a:xfrm>
              <a:off x="0" y="3804355"/>
              <a:ext cx="1120828" cy="486616"/>
            </a:xfrm>
            <a:prstGeom prst="rect">
              <a:avLst/>
            </a:prstGeom>
            <a:noFill/>
            <a:ln>
              <a:noFill/>
            </a:ln>
          </p:spPr>
          <p:txBody>
            <a:bodyPr anchorCtr="0" anchor="t" bIns="0" lIns="0" spcFirstLastPara="1" rIns="0" wrap="square" tIns="0">
              <a:spAutoFit/>
            </a:bodyPr>
            <a:lstStyle/>
            <a:p>
              <a:pPr indent="0" lvl="0" marL="0" marR="0" rtl="0" algn="r">
                <a:lnSpc>
                  <a:spcPct val="139963"/>
                </a:lnSpc>
                <a:spcBef>
                  <a:spcPts val="0"/>
                </a:spcBef>
                <a:spcAft>
                  <a:spcPts val="0"/>
                </a:spcAft>
                <a:buNone/>
              </a:pPr>
              <a:r>
                <a:rPr lang="en-US" sz="2162">
                  <a:solidFill>
                    <a:srgbClr val="000000"/>
                  </a:solidFill>
                  <a:latin typeface="Roboto"/>
                  <a:ea typeface="Roboto"/>
                  <a:cs typeface="Roboto"/>
                  <a:sym typeface="Roboto"/>
                </a:rPr>
                <a:t>Item 3 </a:t>
              </a:r>
              <a:endParaRPr/>
            </a:p>
          </p:txBody>
        </p:sp>
        <p:sp>
          <p:nvSpPr>
            <p:cNvPr id="443" name="Google Shape;443;p30"/>
            <p:cNvSpPr txBox="1"/>
            <p:nvPr/>
          </p:nvSpPr>
          <p:spPr>
            <a:xfrm>
              <a:off x="0" y="5465333"/>
              <a:ext cx="1120828" cy="486616"/>
            </a:xfrm>
            <a:prstGeom prst="rect">
              <a:avLst/>
            </a:prstGeom>
            <a:noFill/>
            <a:ln>
              <a:noFill/>
            </a:ln>
          </p:spPr>
          <p:txBody>
            <a:bodyPr anchorCtr="0" anchor="t" bIns="0" lIns="0" spcFirstLastPara="1" rIns="0" wrap="square" tIns="0">
              <a:spAutoFit/>
            </a:bodyPr>
            <a:lstStyle/>
            <a:p>
              <a:pPr indent="0" lvl="0" marL="0" marR="0" rtl="0" algn="r">
                <a:lnSpc>
                  <a:spcPct val="139963"/>
                </a:lnSpc>
                <a:spcBef>
                  <a:spcPts val="0"/>
                </a:spcBef>
                <a:spcAft>
                  <a:spcPts val="0"/>
                </a:spcAft>
                <a:buNone/>
              </a:pPr>
              <a:r>
                <a:rPr lang="en-US" sz="2162">
                  <a:solidFill>
                    <a:srgbClr val="000000"/>
                  </a:solidFill>
                  <a:latin typeface="Roboto"/>
                  <a:ea typeface="Roboto"/>
                  <a:cs typeface="Roboto"/>
                  <a:sym typeface="Roboto"/>
                </a:rPr>
                <a:t>Item 4 </a:t>
              </a:r>
              <a:endParaRPr/>
            </a:p>
          </p:txBody>
        </p:sp>
        <p:grpSp>
          <p:nvGrpSpPr>
            <p:cNvPr id="444" name="Google Shape;444;p30"/>
            <p:cNvGrpSpPr/>
            <p:nvPr/>
          </p:nvGrpSpPr>
          <p:grpSpPr>
            <a:xfrm>
              <a:off x="1303883" y="-921"/>
              <a:ext cx="6625139" cy="6482840"/>
              <a:chOff x="0" y="-1718"/>
              <a:chExt cx="11662888" cy="11412386"/>
            </a:xfrm>
          </p:grpSpPr>
          <p:sp>
            <p:nvSpPr>
              <p:cNvPr id="445" name="Google Shape;445;p30"/>
              <p:cNvSpPr/>
              <p:nvPr/>
            </p:nvSpPr>
            <p:spPr>
              <a:xfrm>
                <a:off x="0" y="-1718"/>
                <a:ext cx="4329962" cy="2642152"/>
              </a:xfrm>
              <a:custGeom>
                <a:rect b="b" l="l" r="r" t="t"/>
                <a:pathLst>
                  <a:path extrusionOk="0" h="2642152" w="4329962">
                    <a:moveTo>
                      <a:pt x="0" y="1718"/>
                    </a:moveTo>
                    <a:lnTo>
                      <a:pt x="4112489" y="1718"/>
                    </a:lnTo>
                    <a:lnTo>
                      <a:pt x="4112489" y="1718"/>
                    </a:lnTo>
                    <a:cubicBezTo>
                      <a:pt x="4169568" y="0"/>
                      <a:pt x="4224907" y="21480"/>
                      <a:pt x="4265880" y="61256"/>
                    </a:cubicBezTo>
                    <a:cubicBezTo>
                      <a:pt x="4306852" y="101032"/>
                      <a:pt x="4329962" y="155711"/>
                      <a:pt x="4329936" y="212815"/>
                    </a:cubicBezTo>
                    <a:lnTo>
                      <a:pt x="4329936" y="2429338"/>
                    </a:lnTo>
                    <a:cubicBezTo>
                      <a:pt x="4329962" y="2486442"/>
                      <a:pt x="4306852" y="2541121"/>
                      <a:pt x="4265880" y="2580897"/>
                    </a:cubicBezTo>
                    <a:cubicBezTo>
                      <a:pt x="4224907" y="2620673"/>
                      <a:pt x="4169568" y="2642153"/>
                      <a:pt x="4112489" y="2640435"/>
                    </a:cubicBezTo>
                    <a:lnTo>
                      <a:pt x="0" y="2640435"/>
                    </a:lnTo>
                    <a:close/>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30"/>
              <p:cNvSpPr/>
              <p:nvPr/>
            </p:nvSpPr>
            <p:spPr>
              <a:xfrm>
                <a:off x="0" y="2923984"/>
                <a:ext cx="5618757" cy="2638717"/>
              </a:xfrm>
              <a:custGeom>
                <a:rect b="b" l="l" r="r" t="t"/>
                <a:pathLst>
                  <a:path extrusionOk="0" h="2638717" w="5618757">
                    <a:moveTo>
                      <a:pt x="0" y="0"/>
                    </a:moveTo>
                    <a:lnTo>
                      <a:pt x="5407660" y="0"/>
                    </a:lnTo>
                    <a:cubicBezTo>
                      <a:pt x="5463646" y="0"/>
                      <a:pt x="5517340" y="22240"/>
                      <a:pt x="5556928" y="61829"/>
                    </a:cubicBezTo>
                    <a:cubicBezTo>
                      <a:pt x="5596517" y="101417"/>
                      <a:pt x="5618757" y="155111"/>
                      <a:pt x="5618757" y="211097"/>
                    </a:cubicBezTo>
                    <a:lnTo>
                      <a:pt x="5618757" y="2427620"/>
                    </a:lnTo>
                    <a:cubicBezTo>
                      <a:pt x="5618757" y="2483606"/>
                      <a:pt x="5596517" y="2537300"/>
                      <a:pt x="5556928" y="2576888"/>
                    </a:cubicBezTo>
                    <a:cubicBezTo>
                      <a:pt x="5517340" y="2616476"/>
                      <a:pt x="5463646" y="2638717"/>
                      <a:pt x="5407660" y="2638717"/>
                    </a:cubicBezTo>
                    <a:lnTo>
                      <a:pt x="0" y="2638717"/>
                    </a:lnTo>
                    <a:close/>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30"/>
              <p:cNvSpPr/>
              <p:nvPr/>
            </p:nvSpPr>
            <p:spPr>
              <a:xfrm>
                <a:off x="0" y="5847967"/>
                <a:ext cx="8209099" cy="2638717"/>
              </a:xfrm>
              <a:custGeom>
                <a:rect b="b" l="l" r="r" t="t"/>
                <a:pathLst>
                  <a:path extrusionOk="0" h="2638717" w="8209099">
                    <a:moveTo>
                      <a:pt x="0" y="0"/>
                    </a:moveTo>
                    <a:lnTo>
                      <a:pt x="7998002" y="0"/>
                    </a:lnTo>
                    <a:cubicBezTo>
                      <a:pt x="8053988" y="0"/>
                      <a:pt x="8107682" y="22241"/>
                      <a:pt x="8147270" y="61830"/>
                    </a:cubicBezTo>
                    <a:cubicBezTo>
                      <a:pt x="8186858" y="101418"/>
                      <a:pt x="8209099" y="155112"/>
                      <a:pt x="8209099" y="211098"/>
                    </a:cubicBezTo>
                    <a:lnTo>
                      <a:pt x="8209099" y="2427620"/>
                    </a:lnTo>
                    <a:cubicBezTo>
                      <a:pt x="8209099" y="2544206"/>
                      <a:pt x="8114588" y="2638717"/>
                      <a:pt x="7998002" y="2638717"/>
                    </a:cubicBezTo>
                    <a:lnTo>
                      <a:pt x="0" y="2638717"/>
                    </a:lnTo>
                    <a:close/>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30"/>
              <p:cNvSpPr/>
              <p:nvPr/>
            </p:nvSpPr>
            <p:spPr>
              <a:xfrm>
                <a:off x="0" y="8771951"/>
                <a:ext cx="11662888" cy="2638717"/>
              </a:xfrm>
              <a:custGeom>
                <a:rect b="b" l="l" r="r" t="t"/>
                <a:pathLst>
                  <a:path extrusionOk="0" h="2638717" w="11662888">
                    <a:moveTo>
                      <a:pt x="0" y="0"/>
                    </a:moveTo>
                    <a:lnTo>
                      <a:pt x="11451791" y="0"/>
                    </a:lnTo>
                    <a:cubicBezTo>
                      <a:pt x="11568377" y="0"/>
                      <a:pt x="11662888" y="94512"/>
                      <a:pt x="11662888" y="211098"/>
                    </a:cubicBezTo>
                    <a:lnTo>
                      <a:pt x="11662888" y="2427620"/>
                    </a:lnTo>
                    <a:cubicBezTo>
                      <a:pt x="11662888" y="2544206"/>
                      <a:pt x="11568377" y="2638718"/>
                      <a:pt x="11451791" y="2638718"/>
                    </a:cubicBezTo>
                    <a:lnTo>
                      <a:pt x="0" y="2638718"/>
                    </a:lnTo>
                    <a:close/>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30"/>
              <p:cNvSpPr/>
              <p:nvPr/>
            </p:nvSpPr>
            <p:spPr>
              <a:xfrm>
                <a:off x="0" y="0"/>
                <a:ext cx="2164968" cy="2638717"/>
              </a:xfrm>
              <a:custGeom>
                <a:rect b="b" l="l" r="r" t="t"/>
                <a:pathLst>
                  <a:path extrusionOk="0" h="2638717" w="2164968">
                    <a:moveTo>
                      <a:pt x="0" y="0"/>
                    </a:moveTo>
                    <a:lnTo>
                      <a:pt x="2164968" y="0"/>
                    </a:lnTo>
                    <a:lnTo>
                      <a:pt x="2164968" y="2638717"/>
                    </a:lnTo>
                    <a:lnTo>
                      <a:pt x="0" y="2638717"/>
                    </a:lnTo>
                    <a:close/>
                  </a:path>
                </a:pathLst>
              </a:custGeom>
              <a:solidFill>
                <a:srgbClr val="FF4F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30"/>
              <p:cNvSpPr/>
              <p:nvPr/>
            </p:nvSpPr>
            <p:spPr>
              <a:xfrm>
                <a:off x="0" y="2923984"/>
                <a:ext cx="3889909" cy="2638717"/>
              </a:xfrm>
              <a:custGeom>
                <a:rect b="b" l="l" r="r" t="t"/>
                <a:pathLst>
                  <a:path extrusionOk="0" h="2638717" w="3889909">
                    <a:moveTo>
                      <a:pt x="0" y="0"/>
                    </a:moveTo>
                    <a:lnTo>
                      <a:pt x="3889909" y="0"/>
                    </a:lnTo>
                    <a:lnTo>
                      <a:pt x="3889909" y="2638717"/>
                    </a:lnTo>
                    <a:lnTo>
                      <a:pt x="0" y="2638717"/>
                    </a:lnTo>
                    <a:close/>
                  </a:path>
                </a:pathLst>
              </a:custGeom>
              <a:solidFill>
                <a:srgbClr val="FF4F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30"/>
              <p:cNvSpPr/>
              <p:nvPr/>
            </p:nvSpPr>
            <p:spPr>
              <a:xfrm>
                <a:off x="0" y="5847967"/>
                <a:ext cx="6048810" cy="2638717"/>
              </a:xfrm>
              <a:custGeom>
                <a:rect b="b" l="l" r="r" t="t"/>
                <a:pathLst>
                  <a:path extrusionOk="0" h="2638717" w="6048810">
                    <a:moveTo>
                      <a:pt x="0" y="0"/>
                    </a:moveTo>
                    <a:lnTo>
                      <a:pt x="6048810" y="0"/>
                    </a:lnTo>
                    <a:lnTo>
                      <a:pt x="6048810" y="2638717"/>
                    </a:lnTo>
                    <a:lnTo>
                      <a:pt x="0" y="2638717"/>
                    </a:lnTo>
                    <a:close/>
                  </a:path>
                </a:pathLst>
              </a:custGeom>
              <a:solidFill>
                <a:srgbClr val="FF4F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30"/>
              <p:cNvSpPr/>
              <p:nvPr/>
            </p:nvSpPr>
            <p:spPr>
              <a:xfrm>
                <a:off x="0" y="8771951"/>
                <a:ext cx="8207218" cy="2638717"/>
              </a:xfrm>
              <a:custGeom>
                <a:rect b="b" l="l" r="r" t="t"/>
                <a:pathLst>
                  <a:path extrusionOk="0" h="2638717" w="8207218">
                    <a:moveTo>
                      <a:pt x="0" y="0"/>
                    </a:moveTo>
                    <a:lnTo>
                      <a:pt x="8207218" y="0"/>
                    </a:lnTo>
                    <a:lnTo>
                      <a:pt x="8207218" y="2638718"/>
                    </a:lnTo>
                    <a:lnTo>
                      <a:pt x="0" y="2638718"/>
                    </a:lnTo>
                    <a:close/>
                  </a:path>
                </a:pathLst>
              </a:custGeom>
              <a:solidFill>
                <a:srgbClr val="FF4F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30"/>
              <p:cNvSpPr/>
              <p:nvPr/>
            </p:nvSpPr>
            <p:spPr>
              <a:xfrm>
                <a:off x="0" y="0"/>
                <a:ext cx="0" cy="2638717"/>
              </a:xfrm>
              <a:custGeom>
                <a:rect b="b" l="l" r="r" t="t"/>
                <a:pathLst>
                  <a:path extrusionOk="0" h="2638717" w="120000">
                    <a:moveTo>
                      <a:pt x="0" y="0"/>
                    </a:moveTo>
                    <a:lnTo>
                      <a:pt x="0" y="0"/>
                    </a:lnTo>
                    <a:lnTo>
                      <a:pt x="0" y="2638717"/>
                    </a:lnTo>
                    <a:lnTo>
                      <a:pt x="0" y="2638717"/>
                    </a:lnTo>
                    <a:close/>
                  </a:path>
                </a:pathLst>
              </a:custGeom>
              <a:solidFill>
                <a:srgbClr val="1919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30"/>
              <p:cNvSpPr/>
              <p:nvPr/>
            </p:nvSpPr>
            <p:spPr>
              <a:xfrm>
                <a:off x="0" y="2923984"/>
                <a:ext cx="432212" cy="2638717"/>
              </a:xfrm>
              <a:custGeom>
                <a:rect b="b" l="l" r="r" t="t"/>
                <a:pathLst>
                  <a:path extrusionOk="0" h="2638717" w="432212">
                    <a:moveTo>
                      <a:pt x="0" y="0"/>
                    </a:moveTo>
                    <a:lnTo>
                      <a:pt x="432212" y="0"/>
                    </a:lnTo>
                    <a:lnTo>
                      <a:pt x="432212" y="2638717"/>
                    </a:lnTo>
                    <a:lnTo>
                      <a:pt x="0" y="2638717"/>
                    </a:lnTo>
                    <a:close/>
                  </a:path>
                </a:pathLst>
              </a:custGeom>
              <a:solidFill>
                <a:srgbClr val="1919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30"/>
              <p:cNvSpPr/>
              <p:nvPr/>
            </p:nvSpPr>
            <p:spPr>
              <a:xfrm>
                <a:off x="0" y="5847967"/>
                <a:ext cx="1728232" cy="2638717"/>
              </a:xfrm>
              <a:custGeom>
                <a:rect b="b" l="l" r="r" t="t"/>
                <a:pathLst>
                  <a:path extrusionOk="0" h="2638717" w="1728232">
                    <a:moveTo>
                      <a:pt x="0" y="0"/>
                    </a:moveTo>
                    <a:lnTo>
                      <a:pt x="1728232" y="0"/>
                    </a:lnTo>
                    <a:lnTo>
                      <a:pt x="1728232" y="2638717"/>
                    </a:lnTo>
                    <a:lnTo>
                      <a:pt x="0" y="2638717"/>
                    </a:lnTo>
                    <a:close/>
                  </a:path>
                </a:pathLst>
              </a:custGeom>
              <a:solidFill>
                <a:srgbClr val="1919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30"/>
              <p:cNvSpPr/>
              <p:nvPr/>
            </p:nvSpPr>
            <p:spPr>
              <a:xfrm>
                <a:off x="0" y="8771951"/>
                <a:ext cx="2159794" cy="2638717"/>
              </a:xfrm>
              <a:custGeom>
                <a:rect b="b" l="l" r="r" t="t"/>
                <a:pathLst>
                  <a:path extrusionOk="0" h="2638717" w="2159794">
                    <a:moveTo>
                      <a:pt x="0" y="0"/>
                    </a:moveTo>
                    <a:lnTo>
                      <a:pt x="2159794" y="0"/>
                    </a:lnTo>
                    <a:lnTo>
                      <a:pt x="2159794" y="2638718"/>
                    </a:lnTo>
                    <a:lnTo>
                      <a:pt x="0" y="2638718"/>
                    </a:lnTo>
                    <a:close/>
                  </a:path>
                </a:pathLst>
              </a:custGeom>
              <a:solidFill>
                <a:srgbClr val="1919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457" name="Google Shape;457;p30"/>
          <p:cNvGrpSpPr/>
          <p:nvPr/>
        </p:nvGrpSpPr>
        <p:grpSpPr>
          <a:xfrm>
            <a:off x="-914416" y="-2112509"/>
            <a:ext cx="19913600" cy="3303091"/>
            <a:chOff x="0" y="-57150"/>
            <a:chExt cx="5244734" cy="869950"/>
          </a:xfrm>
        </p:grpSpPr>
        <p:sp>
          <p:nvSpPr>
            <p:cNvPr id="458" name="Google Shape;458;p30"/>
            <p:cNvSpPr/>
            <p:nvPr/>
          </p:nvSpPr>
          <p:spPr>
            <a:xfrm>
              <a:off x="0" y="0"/>
              <a:ext cx="5244734" cy="812800"/>
            </a:xfrm>
            <a:custGeom>
              <a:rect b="b" l="l" r="r" t="t"/>
              <a:pathLst>
                <a:path extrusionOk="0" h="812800" w="5244734">
                  <a:moveTo>
                    <a:pt x="0" y="0"/>
                  </a:moveTo>
                  <a:lnTo>
                    <a:pt x="5244734" y="0"/>
                  </a:lnTo>
                  <a:lnTo>
                    <a:pt x="5244734" y="812800"/>
                  </a:lnTo>
                  <a:lnTo>
                    <a:pt x="0" y="812800"/>
                  </a:lnTo>
                  <a:lnTo>
                    <a:pt x="0" y="0"/>
                  </a:ln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0" name="Google Shape;460;p30"/>
          <p:cNvSpPr txBox="1"/>
          <p:nvPr/>
        </p:nvSpPr>
        <p:spPr>
          <a:xfrm>
            <a:off x="2171684" y="228557"/>
            <a:ext cx="13944632" cy="1914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500" u="none" strike="noStrike">
                <a:solidFill>
                  <a:srgbClr val="08090A"/>
                </a:solidFill>
                <a:latin typeface="Odibee Sans"/>
                <a:ea typeface="Odibee Sans"/>
                <a:cs typeface="Odibee Sans"/>
                <a:sym typeface="Odibee Sans"/>
              </a:rPr>
              <a:t>MARKET RESEARCH</a:t>
            </a:r>
            <a:endParaRPr/>
          </a:p>
        </p:txBody>
      </p:sp>
      <p:grpSp>
        <p:nvGrpSpPr>
          <p:cNvPr id="461" name="Google Shape;461;p30"/>
          <p:cNvGrpSpPr/>
          <p:nvPr/>
        </p:nvGrpSpPr>
        <p:grpSpPr>
          <a:xfrm>
            <a:off x="-508016" y="8869681"/>
            <a:ext cx="19913600" cy="3303097"/>
            <a:chOff x="0" y="-57150"/>
            <a:chExt cx="5244734" cy="869950"/>
          </a:xfrm>
        </p:grpSpPr>
        <p:sp>
          <p:nvSpPr>
            <p:cNvPr id="462" name="Google Shape;462;p30"/>
            <p:cNvSpPr/>
            <p:nvPr/>
          </p:nvSpPr>
          <p:spPr>
            <a:xfrm>
              <a:off x="0" y="0"/>
              <a:ext cx="5244734" cy="316135"/>
            </a:xfrm>
            <a:custGeom>
              <a:rect b="b" l="l" r="r" t="t"/>
              <a:pathLst>
                <a:path extrusionOk="0" h="316135" w="5244734">
                  <a:moveTo>
                    <a:pt x="0" y="0"/>
                  </a:moveTo>
                  <a:lnTo>
                    <a:pt x="5244734" y="0"/>
                  </a:lnTo>
                  <a:lnTo>
                    <a:pt x="5244734" y="316135"/>
                  </a:lnTo>
                  <a:lnTo>
                    <a:pt x="0" y="316135"/>
                  </a:lnTo>
                  <a:lnTo>
                    <a:pt x="0" y="0"/>
                  </a:ln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4" name="Google Shape;464;p30"/>
          <p:cNvSpPr txBox="1"/>
          <p:nvPr/>
        </p:nvSpPr>
        <p:spPr>
          <a:xfrm>
            <a:off x="1028700" y="8602980"/>
            <a:ext cx="6980794" cy="12534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Roboto"/>
                <a:ea typeface="Roboto"/>
                <a:cs typeface="Roboto"/>
                <a:sym typeface="Roboto"/>
              </a:rPr>
              <a:t>The affordable housing market is expected to grow significantly in the next decade. By 2030, we predict that our solution will be in high demand.</a:t>
            </a:r>
            <a:endParaRPr/>
          </a:p>
        </p:txBody>
      </p:sp>
      <p:sp>
        <p:nvSpPr>
          <p:cNvPr id="465" name="Google Shape;465;p30"/>
          <p:cNvSpPr txBox="1"/>
          <p:nvPr/>
        </p:nvSpPr>
        <p:spPr>
          <a:xfrm>
            <a:off x="10751217" y="8602980"/>
            <a:ext cx="6508083" cy="12534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Roboto"/>
                <a:ea typeface="Roboto"/>
                <a:cs typeface="Roboto"/>
                <a:sym typeface="Roboto"/>
              </a:rPr>
              <a:t>The marketing industry is constantly evolving. By 2030, we expect our strategy to be the industry standard.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469" name="Shape 469"/>
        <p:cNvGrpSpPr/>
        <p:nvPr/>
      </p:nvGrpSpPr>
      <p:grpSpPr>
        <a:xfrm>
          <a:off x="0" y="0"/>
          <a:ext cx="0" cy="0"/>
          <a:chOff x="0" y="0"/>
          <a:chExt cx="0" cy="0"/>
        </a:xfrm>
      </p:grpSpPr>
      <p:sp>
        <p:nvSpPr>
          <p:cNvPr id="470" name="Google Shape;470;p31"/>
          <p:cNvSpPr/>
          <p:nvPr/>
        </p:nvSpPr>
        <p:spPr>
          <a:xfrm>
            <a:off x="8568328" y="5561627"/>
            <a:ext cx="8435696" cy="8513444"/>
          </a:xfrm>
          <a:custGeom>
            <a:rect b="b" l="l" r="r" t="t"/>
            <a:pathLst>
              <a:path extrusionOk="0" h="8513444" w="8435696">
                <a:moveTo>
                  <a:pt x="0" y="0"/>
                </a:moveTo>
                <a:lnTo>
                  <a:pt x="8435696" y="0"/>
                </a:lnTo>
                <a:lnTo>
                  <a:pt x="8435696" y="8513444"/>
                </a:lnTo>
                <a:lnTo>
                  <a:pt x="0" y="8513444"/>
                </a:lnTo>
                <a:lnTo>
                  <a:pt x="0" y="0"/>
                </a:lnTo>
                <a:close/>
              </a:path>
            </a:pathLst>
          </a:custGeom>
          <a:blipFill rotWithShape="1">
            <a:blip r:embed="rId3">
              <a:alphaModFix/>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71" name="Google Shape;471;p31"/>
          <p:cNvGrpSpPr/>
          <p:nvPr/>
        </p:nvGrpSpPr>
        <p:grpSpPr>
          <a:xfrm>
            <a:off x="4258239" y="468651"/>
            <a:ext cx="9349698" cy="9349698"/>
            <a:chOff x="0" y="0"/>
            <a:chExt cx="812800" cy="812800"/>
          </a:xfrm>
        </p:grpSpPr>
        <p:sp>
          <p:nvSpPr>
            <p:cNvPr id="472" name="Google Shape;47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4F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3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74" name="Google Shape;474;p31"/>
          <p:cNvCxnSpPr/>
          <p:nvPr/>
        </p:nvCxnSpPr>
        <p:spPr>
          <a:xfrm rot="10800000">
            <a:off x="1826568" y="0"/>
            <a:ext cx="0" cy="10329353"/>
          </a:xfrm>
          <a:prstGeom prst="straightConnector1">
            <a:avLst/>
          </a:prstGeom>
          <a:noFill/>
          <a:ln cap="flat" cmpd="sng" w="142875">
            <a:solidFill>
              <a:srgbClr val="000000"/>
            </a:solidFill>
            <a:prstDash val="solid"/>
            <a:round/>
            <a:headEnd len="sm" w="sm" type="none"/>
            <a:tailEnd len="sm" w="sm" type="none"/>
          </a:ln>
        </p:spPr>
      </p:cxnSp>
      <p:cxnSp>
        <p:nvCxnSpPr>
          <p:cNvPr id="475" name="Google Shape;475;p31"/>
          <p:cNvCxnSpPr/>
          <p:nvPr/>
        </p:nvCxnSpPr>
        <p:spPr>
          <a:xfrm rot="10800000">
            <a:off x="1185218" y="0"/>
            <a:ext cx="0" cy="10297360"/>
          </a:xfrm>
          <a:prstGeom prst="straightConnector1">
            <a:avLst/>
          </a:prstGeom>
          <a:noFill/>
          <a:ln cap="flat" cmpd="sng" w="142875">
            <a:solidFill>
              <a:srgbClr val="000000"/>
            </a:solidFill>
            <a:prstDash val="solid"/>
            <a:round/>
            <a:headEnd len="sm" w="sm" type="none"/>
            <a:tailEnd len="sm" w="sm" type="none"/>
          </a:ln>
        </p:spPr>
      </p:cxnSp>
      <p:cxnSp>
        <p:nvCxnSpPr>
          <p:cNvPr id="476" name="Google Shape;476;p31"/>
          <p:cNvCxnSpPr/>
          <p:nvPr/>
        </p:nvCxnSpPr>
        <p:spPr>
          <a:xfrm rot="10800000">
            <a:off x="543868" y="0"/>
            <a:ext cx="0" cy="10455962"/>
          </a:xfrm>
          <a:prstGeom prst="straightConnector1">
            <a:avLst/>
          </a:prstGeom>
          <a:noFill/>
          <a:ln cap="flat" cmpd="sng" w="142875">
            <a:solidFill>
              <a:srgbClr val="000000"/>
            </a:solidFill>
            <a:prstDash val="solid"/>
            <a:round/>
            <a:headEnd len="sm" w="sm" type="none"/>
            <a:tailEnd len="sm" w="sm" type="none"/>
          </a:ln>
        </p:spPr>
      </p:cxnSp>
      <p:sp>
        <p:nvSpPr>
          <p:cNvPr id="477" name="Google Shape;477;p31"/>
          <p:cNvSpPr/>
          <p:nvPr/>
        </p:nvSpPr>
        <p:spPr>
          <a:xfrm>
            <a:off x="-1376789" y="1789103"/>
            <a:ext cx="8177324" cy="8497897"/>
          </a:xfrm>
          <a:custGeom>
            <a:rect b="b" l="l" r="r" t="t"/>
            <a:pathLst>
              <a:path extrusionOk="0" h="8497897" w="8177324">
                <a:moveTo>
                  <a:pt x="0" y="0"/>
                </a:moveTo>
                <a:lnTo>
                  <a:pt x="8177324" y="0"/>
                </a:lnTo>
                <a:lnTo>
                  <a:pt x="8177324" y="8497897"/>
                </a:lnTo>
                <a:lnTo>
                  <a:pt x="0" y="8497897"/>
                </a:lnTo>
                <a:lnTo>
                  <a:pt x="0" y="0"/>
                </a:lnTo>
                <a:close/>
              </a:path>
            </a:pathLst>
          </a:custGeom>
          <a:blipFill rotWithShape="1">
            <a:blip r:embed="rId4">
              <a:alphaModFix/>
            </a:blip>
            <a:stretch>
              <a:fillRect b="0" l="0" r="0" t="-443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31"/>
          <p:cNvSpPr txBox="1"/>
          <p:nvPr/>
        </p:nvSpPr>
        <p:spPr>
          <a:xfrm>
            <a:off x="5080000" y="2982912"/>
            <a:ext cx="7706100" cy="3848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2500">
                <a:solidFill>
                  <a:srgbClr val="F7EBEC"/>
                </a:solidFill>
                <a:latin typeface="Odibee Sans"/>
                <a:ea typeface="Odibee Sans"/>
                <a:cs typeface="Odibee Sans"/>
                <a:sym typeface="Odibee Sans"/>
              </a:rPr>
              <a:t>10,000 users in Q2 2030</a:t>
            </a:r>
            <a:endParaRPr/>
          </a:p>
        </p:txBody>
      </p:sp>
      <p:grpSp>
        <p:nvGrpSpPr>
          <p:cNvPr id="479" name="Google Shape;479;p31"/>
          <p:cNvGrpSpPr/>
          <p:nvPr/>
        </p:nvGrpSpPr>
        <p:grpSpPr>
          <a:xfrm>
            <a:off x="17259300" y="-216991"/>
            <a:ext cx="3086099" cy="10503991"/>
            <a:chOff x="0" y="-57150"/>
            <a:chExt cx="812800" cy="2766483"/>
          </a:xfrm>
        </p:grpSpPr>
        <p:sp>
          <p:nvSpPr>
            <p:cNvPr id="480" name="Google Shape;480;p31"/>
            <p:cNvSpPr/>
            <p:nvPr/>
          </p:nvSpPr>
          <p:spPr>
            <a:xfrm>
              <a:off x="0" y="0"/>
              <a:ext cx="274746" cy="2709333"/>
            </a:xfrm>
            <a:custGeom>
              <a:rect b="b" l="l" r="r" t="t"/>
              <a:pathLst>
                <a:path extrusionOk="0" h="2709333" w="274746">
                  <a:moveTo>
                    <a:pt x="0" y="0"/>
                  </a:moveTo>
                  <a:lnTo>
                    <a:pt x="274746" y="0"/>
                  </a:lnTo>
                  <a:lnTo>
                    <a:pt x="274746" y="2709333"/>
                  </a:lnTo>
                  <a:lnTo>
                    <a:pt x="0" y="2709333"/>
                  </a:lnTo>
                  <a:lnTo>
                    <a:pt x="0" y="0"/>
                  </a:lnTo>
                </a:path>
              </a:pathLst>
            </a:custGeom>
            <a:solidFill>
              <a:srgbClr val="F5D547">
                <a:alpha val="6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3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2" name="Google Shape;482;p31"/>
          <p:cNvSpPr txBox="1"/>
          <p:nvPr/>
        </p:nvSpPr>
        <p:spPr>
          <a:xfrm>
            <a:off x="5338537" y="6875463"/>
            <a:ext cx="7189102"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F7EBEC"/>
                </a:solidFill>
                <a:latin typeface="Roboto"/>
                <a:ea typeface="Roboto"/>
                <a:cs typeface="Roboto"/>
                <a:sym typeface="Roboto"/>
              </a:rPr>
              <a:t>Elaborate on the featured statistic.</a:t>
            </a:r>
            <a:endParaRPr/>
          </a:p>
        </p:txBody>
      </p:sp>
      <p:grpSp>
        <p:nvGrpSpPr>
          <p:cNvPr id="483" name="Google Shape;483;p31"/>
          <p:cNvGrpSpPr/>
          <p:nvPr/>
        </p:nvGrpSpPr>
        <p:grpSpPr>
          <a:xfrm>
            <a:off x="15501144" y="6513513"/>
            <a:ext cx="4930775" cy="4930775"/>
            <a:chOff x="0" y="0"/>
            <a:chExt cx="812800" cy="812800"/>
          </a:xfrm>
        </p:grpSpPr>
        <p:sp>
          <p:nvSpPr>
            <p:cNvPr id="484" name="Google Shape;48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B88A2">
                <a:alpha val="60392"/>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3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101" name="Shape 101"/>
        <p:cNvGrpSpPr/>
        <p:nvPr/>
      </p:nvGrpSpPr>
      <p:grpSpPr>
        <a:xfrm>
          <a:off x="0" y="0"/>
          <a:ext cx="0" cy="0"/>
          <a:chOff x="0" y="0"/>
          <a:chExt cx="0" cy="0"/>
        </a:xfrm>
      </p:grpSpPr>
      <p:sp>
        <p:nvSpPr>
          <p:cNvPr id="102" name="Google Shape;102;p14"/>
          <p:cNvSpPr/>
          <p:nvPr/>
        </p:nvSpPr>
        <p:spPr>
          <a:xfrm>
            <a:off x="-2855172" y="264954"/>
            <a:ext cx="9455001" cy="9542144"/>
          </a:xfrm>
          <a:custGeom>
            <a:rect b="b" l="l" r="r" t="t"/>
            <a:pathLst>
              <a:path extrusionOk="0" h="9542144" w="9455001">
                <a:moveTo>
                  <a:pt x="0" y="0"/>
                </a:moveTo>
                <a:lnTo>
                  <a:pt x="9455002" y="0"/>
                </a:lnTo>
                <a:lnTo>
                  <a:pt x="9455002" y="9542144"/>
                </a:lnTo>
                <a:lnTo>
                  <a:pt x="0" y="9542144"/>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3" name="Google Shape;103;p14"/>
          <p:cNvGrpSpPr/>
          <p:nvPr/>
        </p:nvGrpSpPr>
        <p:grpSpPr>
          <a:xfrm>
            <a:off x="6934200" y="47963"/>
            <a:ext cx="11785600" cy="3303090"/>
            <a:chOff x="0" y="-57150"/>
            <a:chExt cx="3104026" cy="869950"/>
          </a:xfrm>
        </p:grpSpPr>
        <p:sp>
          <p:nvSpPr>
            <p:cNvPr id="104" name="Google Shape;104;p14"/>
            <p:cNvSpPr/>
            <p:nvPr/>
          </p:nvSpPr>
          <p:spPr>
            <a:xfrm>
              <a:off x="0" y="0"/>
              <a:ext cx="3104026" cy="251784"/>
            </a:xfrm>
            <a:custGeom>
              <a:rect b="b" l="l" r="r" t="t"/>
              <a:pathLst>
                <a:path extrusionOk="0" h="251784" w="3104026">
                  <a:moveTo>
                    <a:pt x="0" y="0"/>
                  </a:moveTo>
                  <a:lnTo>
                    <a:pt x="3104026" y="0"/>
                  </a:lnTo>
                  <a:lnTo>
                    <a:pt x="3104026" y="251784"/>
                  </a:lnTo>
                  <a:lnTo>
                    <a:pt x="0" y="251784"/>
                  </a:lnTo>
                  <a:lnTo>
                    <a:pt x="0" y="0"/>
                  </a:lnTo>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6" name="Google Shape;106;p14"/>
          <p:cNvSpPr txBox="1"/>
          <p:nvPr/>
        </p:nvSpPr>
        <p:spPr>
          <a:xfrm>
            <a:off x="771018" y="3441382"/>
            <a:ext cx="4409100" cy="384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2500" u="none" strike="noStrike">
                <a:solidFill>
                  <a:srgbClr val="000000"/>
                </a:solidFill>
                <a:latin typeface="Odibee Sans"/>
                <a:ea typeface="Odibee Sans"/>
                <a:cs typeface="Odibee Sans"/>
                <a:sym typeface="Odibee Sans"/>
              </a:rPr>
              <a:t>HOW TO USE</a:t>
            </a:r>
            <a:endParaRPr/>
          </a:p>
        </p:txBody>
      </p:sp>
      <p:sp>
        <p:nvSpPr>
          <p:cNvPr id="107" name="Google Shape;107;p14"/>
          <p:cNvSpPr txBox="1"/>
          <p:nvPr/>
        </p:nvSpPr>
        <p:spPr>
          <a:xfrm>
            <a:off x="7178032" y="1364502"/>
            <a:ext cx="10582200" cy="25860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8090A"/>
              </a:buClr>
              <a:buSzPts val="2400"/>
              <a:buFont typeface="Arial"/>
              <a:buChar char="•"/>
            </a:pPr>
            <a:r>
              <a:rPr b="0" i="0" lang="en-US" sz="2400" u="none" cap="none" strike="noStrike">
                <a:solidFill>
                  <a:srgbClr val="08090A"/>
                </a:solidFill>
                <a:latin typeface="Roboto"/>
                <a:ea typeface="Roboto"/>
                <a:cs typeface="Roboto"/>
                <a:sym typeface="Roboto"/>
              </a:rPr>
              <a:t>Click on the "Google Slides" button below this presentation preview. Make sure to sign in to your Google account. Click on "Make a copy." Start editing your presentation.</a:t>
            </a:r>
            <a:endParaRPr/>
          </a:p>
          <a:p>
            <a:pPr indent="-259079" lvl="1" marL="518160" marR="0" rtl="0" algn="l">
              <a:lnSpc>
                <a:spcPct val="100000"/>
              </a:lnSpc>
              <a:spcBef>
                <a:spcPts val="0"/>
              </a:spcBef>
              <a:spcAft>
                <a:spcPts val="0"/>
              </a:spcAft>
              <a:buClr>
                <a:srgbClr val="08090A"/>
              </a:buClr>
              <a:buSzPts val="2400"/>
              <a:buFont typeface="Arial"/>
              <a:buChar char="•"/>
            </a:pPr>
            <a:r>
              <a:rPr b="0" i="0" lang="en-US" sz="2400" u="sng" cap="none" strike="noStrike">
                <a:solidFill>
                  <a:srgbClr val="08090A"/>
                </a:solidFill>
                <a:latin typeface="Roboto"/>
                <a:ea typeface="Roboto"/>
                <a:cs typeface="Roboto"/>
                <a:sym typeface="Roboto"/>
              </a:rPr>
              <a:t>Alternative:</a:t>
            </a:r>
            <a:r>
              <a:rPr b="0" i="0" lang="en-US" sz="2400" u="none" cap="none" strike="noStrike">
                <a:solidFill>
                  <a:srgbClr val="08090A"/>
                </a:solidFill>
                <a:latin typeface="Roboto"/>
                <a:ea typeface="Roboto"/>
                <a:cs typeface="Roboto"/>
                <a:sym typeface="Robo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8" name="Google Shape;108;p14"/>
          <p:cNvSpPr txBox="1"/>
          <p:nvPr/>
        </p:nvSpPr>
        <p:spPr>
          <a:xfrm>
            <a:off x="7178032" y="481012"/>
            <a:ext cx="5141301"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u="none" strike="noStrike">
                <a:solidFill>
                  <a:srgbClr val="F7EBEC"/>
                </a:solidFill>
                <a:latin typeface="Roboto Medium"/>
                <a:ea typeface="Roboto Medium"/>
                <a:cs typeface="Roboto Medium"/>
                <a:sym typeface="Roboto Medium"/>
              </a:rPr>
              <a:t>GOOGLE SLIDES</a:t>
            </a:r>
            <a:endParaRPr/>
          </a:p>
        </p:txBody>
      </p:sp>
      <p:sp>
        <p:nvSpPr>
          <p:cNvPr id="109" name="Google Shape;109;p14"/>
          <p:cNvSpPr txBox="1"/>
          <p:nvPr/>
        </p:nvSpPr>
        <p:spPr>
          <a:xfrm>
            <a:off x="7178032" y="5476282"/>
            <a:ext cx="10582200" cy="22164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8090A"/>
              </a:buClr>
              <a:buSzPts val="2400"/>
              <a:buFont typeface="Arial"/>
              <a:buChar char="•"/>
            </a:pPr>
            <a:r>
              <a:rPr b="0" i="0" lang="en-US" sz="2400" u="none" cap="none" strike="noStrike">
                <a:solidFill>
                  <a:srgbClr val="08090A"/>
                </a:solidFill>
                <a:latin typeface="Roboto"/>
                <a:ea typeface="Roboto"/>
                <a:cs typeface="Roboto"/>
                <a:sym typeface="Roboto"/>
              </a:rPr>
              <a:t>Click on the "PowerPoint" button below this presentation preview. Start editing your presentation.</a:t>
            </a:r>
            <a:endParaRPr/>
          </a:p>
          <a:p>
            <a:pPr indent="-259079" lvl="1" marL="518160" marR="0" rtl="0" algn="l">
              <a:lnSpc>
                <a:spcPct val="100000"/>
              </a:lnSpc>
              <a:spcBef>
                <a:spcPts val="0"/>
              </a:spcBef>
              <a:spcAft>
                <a:spcPts val="0"/>
              </a:spcAft>
              <a:buClr>
                <a:srgbClr val="08090A"/>
              </a:buClr>
              <a:buSzPts val="2400"/>
              <a:buFont typeface="Arial"/>
              <a:buChar char="•"/>
            </a:pPr>
            <a:r>
              <a:rPr b="0" i="0" lang="en-US" sz="2400" u="sng" cap="none" strike="noStrike">
                <a:solidFill>
                  <a:srgbClr val="08090A"/>
                </a:solidFill>
                <a:latin typeface="Roboto"/>
                <a:ea typeface="Roboto"/>
                <a:cs typeface="Roboto"/>
                <a:sym typeface="Roboto"/>
              </a:rPr>
              <a:t>Alternative:</a:t>
            </a:r>
            <a:r>
              <a:rPr b="0" i="0" lang="en-US" sz="2400" u="none" cap="none" strike="noStrike">
                <a:solidFill>
                  <a:srgbClr val="08090A"/>
                </a:solidFill>
                <a:latin typeface="Roboto"/>
                <a:ea typeface="Roboto"/>
                <a:cs typeface="Roboto"/>
                <a:sym typeface="Roboto"/>
              </a:rPr>
              <a:t> From Canva template file, Click on the "Share" button on the top right corner in Canva and click on "More" at the bottom of the menu. Enter "PowerPoint" in the search bar and click on the PowerPoint icon to download.</a:t>
            </a:r>
            <a:endParaRPr/>
          </a:p>
        </p:txBody>
      </p:sp>
      <p:grpSp>
        <p:nvGrpSpPr>
          <p:cNvPr id="110" name="Google Shape;110;p14"/>
          <p:cNvGrpSpPr/>
          <p:nvPr/>
        </p:nvGrpSpPr>
        <p:grpSpPr>
          <a:xfrm>
            <a:off x="6934200" y="4059575"/>
            <a:ext cx="11785600" cy="3303090"/>
            <a:chOff x="0" y="-57150"/>
            <a:chExt cx="3104026" cy="869950"/>
          </a:xfrm>
        </p:grpSpPr>
        <p:sp>
          <p:nvSpPr>
            <p:cNvPr id="111" name="Google Shape;111;p14"/>
            <p:cNvSpPr/>
            <p:nvPr/>
          </p:nvSpPr>
          <p:spPr>
            <a:xfrm>
              <a:off x="0" y="0"/>
              <a:ext cx="3104026" cy="251784"/>
            </a:xfrm>
            <a:custGeom>
              <a:rect b="b" l="l" r="r" t="t"/>
              <a:pathLst>
                <a:path extrusionOk="0" h="251784" w="3104026">
                  <a:moveTo>
                    <a:pt x="0" y="0"/>
                  </a:moveTo>
                  <a:lnTo>
                    <a:pt x="3104026" y="0"/>
                  </a:lnTo>
                  <a:lnTo>
                    <a:pt x="3104026" y="251784"/>
                  </a:lnTo>
                  <a:lnTo>
                    <a:pt x="0" y="251784"/>
                  </a:lnTo>
                  <a:lnTo>
                    <a:pt x="0" y="0"/>
                  </a:lnTo>
                </a:path>
              </a:pathLst>
            </a:custGeom>
            <a:solidFill>
              <a:srgbClr val="FF4F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3" name="Google Shape;113;p14"/>
          <p:cNvSpPr txBox="1"/>
          <p:nvPr/>
        </p:nvSpPr>
        <p:spPr>
          <a:xfrm>
            <a:off x="7178032" y="4492625"/>
            <a:ext cx="5141301"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u="none" strike="noStrike">
                <a:solidFill>
                  <a:srgbClr val="F7EBEC"/>
                </a:solidFill>
                <a:latin typeface="Roboto Medium"/>
                <a:ea typeface="Roboto Medium"/>
                <a:cs typeface="Roboto Medium"/>
                <a:sym typeface="Roboto Medium"/>
              </a:rPr>
              <a:t>POWERPOINT</a:t>
            </a:r>
            <a:endParaRPr/>
          </a:p>
        </p:txBody>
      </p:sp>
      <p:grpSp>
        <p:nvGrpSpPr>
          <p:cNvPr id="114" name="Google Shape;114;p14"/>
          <p:cNvGrpSpPr/>
          <p:nvPr/>
        </p:nvGrpSpPr>
        <p:grpSpPr>
          <a:xfrm>
            <a:off x="6934200" y="7706380"/>
            <a:ext cx="11785600" cy="3303090"/>
            <a:chOff x="0" y="-57150"/>
            <a:chExt cx="3104026" cy="869950"/>
          </a:xfrm>
        </p:grpSpPr>
        <p:sp>
          <p:nvSpPr>
            <p:cNvPr id="115" name="Google Shape;115;p14"/>
            <p:cNvSpPr/>
            <p:nvPr/>
          </p:nvSpPr>
          <p:spPr>
            <a:xfrm>
              <a:off x="0" y="0"/>
              <a:ext cx="3104026" cy="251784"/>
            </a:xfrm>
            <a:custGeom>
              <a:rect b="b" l="l" r="r" t="t"/>
              <a:pathLst>
                <a:path extrusionOk="0" h="251784" w="3104026">
                  <a:moveTo>
                    <a:pt x="0" y="0"/>
                  </a:moveTo>
                  <a:lnTo>
                    <a:pt x="3104026" y="0"/>
                  </a:lnTo>
                  <a:lnTo>
                    <a:pt x="3104026" y="251784"/>
                  </a:lnTo>
                  <a:lnTo>
                    <a:pt x="0" y="251784"/>
                  </a:lnTo>
                  <a:lnTo>
                    <a:pt x="0" y="0"/>
                  </a:ln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7" name="Google Shape;117;p14"/>
          <p:cNvSpPr txBox="1"/>
          <p:nvPr/>
        </p:nvSpPr>
        <p:spPr>
          <a:xfrm>
            <a:off x="7178032" y="9136101"/>
            <a:ext cx="10582200" cy="7389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8090A"/>
              </a:buClr>
              <a:buSzPts val="2400"/>
              <a:buFont typeface="Arial"/>
              <a:buChar char="•"/>
            </a:pPr>
            <a:r>
              <a:rPr b="0" i="0" lang="en-US" sz="2400" u="none" cap="none" strike="noStrike">
                <a:solidFill>
                  <a:srgbClr val="08090A"/>
                </a:solidFill>
                <a:latin typeface="Roboto"/>
                <a:ea typeface="Roboto"/>
                <a:cs typeface="Roboto"/>
                <a:sym typeface="Roboto"/>
              </a:rPr>
              <a:t>Click on the "Canva" button under this presentation preview. Start editing your presentation. You need to sign in to your Canva account.</a:t>
            </a:r>
            <a:endParaRPr/>
          </a:p>
        </p:txBody>
      </p:sp>
      <p:sp>
        <p:nvSpPr>
          <p:cNvPr id="118" name="Google Shape;118;p14"/>
          <p:cNvSpPr txBox="1"/>
          <p:nvPr/>
        </p:nvSpPr>
        <p:spPr>
          <a:xfrm>
            <a:off x="7178032" y="8152447"/>
            <a:ext cx="5141301"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u="none" strike="noStrike">
                <a:solidFill>
                  <a:srgbClr val="000000"/>
                </a:solidFill>
                <a:latin typeface="Roboto Medium"/>
                <a:ea typeface="Roboto Medium"/>
                <a:cs typeface="Roboto Medium"/>
                <a:sym typeface="Roboto Medium"/>
              </a:rPr>
              <a:t>CANVA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par>
                                <p:cTn fill="hold" nodeType="with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489" name="Shape 489"/>
        <p:cNvGrpSpPr/>
        <p:nvPr/>
      </p:nvGrpSpPr>
      <p:grpSpPr>
        <a:xfrm>
          <a:off x="0" y="0"/>
          <a:ext cx="0" cy="0"/>
          <a:chOff x="0" y="0"/>
          <a:chExt cx="0" cy="0"/>
        </a:xfrm>
      </p:grpSpPr>
      <p:grpSp>
        <p:nvGrpSpPr>
          <p:cNvPr id="490" name="Google Shape;490;p32"/>
          <p:cNvGrpSpPr/>
          <p:nvPr/>
        </p:nvGrpSpPr>
        <p:grpSpPr>
          <a:xfrm>
            <a:off x="9144000" y="-1180026"/>
            <a:ext cx="9617089" cy="9617089"/>
            <a:chOff x="0" y="0"/>
            <a:chExt cx="812800" cy="812800"/>
          </a:xfrm>
        </p:grpSpPr>
        <p:sp>
          <p:nvSpPr>
            <p:cNvPr id="491" name="Google Shape;49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3" name="Google Shape;493;p32"/>
          <p:cNvSpPr/>
          <p:nvPr/>
        </p:nvSpPr>
        <p:spPr>
          <a:xfrm>
            <a:off x="13553688" y="-623651"/>
            <a:ext cx="7411225" cy="7411225"/>
          </a:xfrm>
          <a:custGeom>
            <a:rect b="b" l="l" r="r" t="t"/>
            <a:pathLst>
              <a:path extrusionOk="0" h="7411225" w="7411225">
                <a:moveTo>
                  <a:pt x="0" y="0"/>
                </a:moveTo>
                <a:lnTo>
                  <a:pt x="7411224" y="0"/>
                </a:lnTo>
                <a:lnTo>
                  <a:pt x="7411224" y="7411225"/>
                </a:lnTo>
                <a:lnTo>
                  <a:pt x="0" y="741122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94" name="Google Shape;494;p32"/>
          <p:cNvGrpSpPr/>
          <p:nvPr/>
        </p:nvGrpSpPr>
        <p:grpSpPr>
          <a:xfrm>
            <a:off x="0" y="1535149"/>
            <a:ext cx="12825252" cy="7723151"/>
            <a:chOff x="0" y="-57150"/>
            <a:chExt cx="3377844" cy="2034081"/>
          </a:xfrm>
        </p:grpSpPr>
        <p:sp>
          <p:nvSpPr>
            <p:cNvPr id="495" name="Google Shape;495;p32"/>
            <p:cNvSpPr/>
            <p:nvPr/>
          </p:nvSpPr>
          <p:spPr>
            <a:xfrm>
              <a:off x="0" y="0"/>
              <a:ext cx="3377844" cy="1976931"/>
            </a:xfrm>
            <a:custGeom>
              <a:rect b="b" l="l" r="r" t="t"/>
              <a:pathLst>
                <a:path extrusionOk="0" h="1976931" w="3377844">
                  <a:moveTo>
                    <a:pt x="0" y="0"/>
                  </a:moveTo>
                  <a:lnTo>
                    <a:pt x="3377844" y="0"/>
                  </a:lnTo>
                  <a:lnTo>
                    <a:pt x="3377844" y="1976931"/>
                  </a:lnTo>
                  <a:lnTo>
                    <a:pt x="0" y="1976931"/>
                  </a:lnTo>
                  <a:lnTo>
                    <a:pt x="0" y="0"/>
                  </a:lnTo>
                </a:path>
              </a:pathLst>
            </a:custGeom>
            <a:solidFill>
              <a:srgbClr val="F5D547">
                <a:alpha val="6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3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7" name="Google Shape;497;p32"/>
          <p:cNvSpPr txBox="1"/>
          <p:nvPr/>
        </p:nvSpPr>
        <p:spPr>
          <a:xfrm>
            <a:off x="815193" y="2258552"/>
            <a:ext cx="12804900" cy="5194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12500" u="none" strike="noStrike">
                <a:solidFill>
                  <a:srgbClr val="08090A"/>
                </a:solidFill>
                <a:latin typeface="Odibee Sans"/>
                <a:ea typeface="Odibee Sans"/>
                <a:cs typeface="Odibee Sans"/>
                <a:sym typeface="Odibee Sans"/>
              </a:rPr>
              <a:t>WRITE AN ORIGINAL STATEMENT OR INSPIRING QUOTE</a:t>
            </a:r>
            <a:endParaRPr/>
          </a:p>
        </p:txBody>
      </p:sp>
      <p:sp>
        <p:nvSpPr>
          <p:cNvPr id="498" name="Google Shape;498;p32"/>
          <p:cNvSpPr txBox="1"/>
          <p:nvPr/>
        </p:nvSpPr>
        <p:spPr>
          <a:xfrm>
            <a:off x="815193" y="7821113"/>
            <a:ext cx="10396732" cy="6159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500">
                <a:solidFill>
                  <a:srgbClr val="08090A"/>
                </a:solidFill>
                <a:latin typeface="Roboto"/>
                <a:ea typeface="Roboto"/>
                <a:cs typeface="Roboto"/>
                <a:sym typeface="Roboto"/>
              </a:rPr>
              <a:t>— Include a credit, citation, or supporting message</a:t>
            </a:r>
            <a:endParaRPr/>
          </a:p>
        </p:txBody>
      </p:sp>
      <p:sp>
        <p:nvSpPr>
          <p:cNvPr id="499" name="Google Shape;499;p32"/>
          <p:cNvSpPr/>
          <p:nvPr/>
        </p:nvSpPr>
        <p:spPr>
          <a:xfrm>
            <a:off x="7875851" y="240851"/>
            <a:ext cx="8848331" cy="10528737"/>
          </a:xfrm>
          <a:custGeom>
            <a:rect b="b" l="l" r="r" t="t"/>
            <a:pathLst>
              <a:path extrusionOk="0" h="10528737" w="8848331">
                <a:moveTo>
                  <a:pt x="0" y="0"/>
                </a:moveTo>
                <a:lnTo>
                  <a:pt x="8848331" y="0"/>
                </a:lnTo>
                <a:lnTo>
                  <a:pt x="8848331" y="10528738"/>
                </a:lnTo>
                <a:lnTo>
                  <a:pt x="0" y="10528738"/>
                </a:lnTo>
                <a:lnTo>
                  <a:pt x="0" y="0"/>
                </a:lnTo>
                <a:close/>
              </a:path>
            </a:pathLst>
          </a:custGeom>
          <a:blipFill rotWithShape="1">
            <a:blip r:embed="rId4">
              <a:alphaModFix/>
            </a:blip>
            <a:stretch>
              <a:fillRect b="-15430" l="-45367" r="-74979" t="-802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par>
                                <p:cTn fill="hold" nodeType="with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par>
                                <p:cTn fill="hold" nodeType="with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503" name="Shape 503"/>
        <p:cNvGrpSpPr/>
        <p:nvPr/>
      </p:nvGrpSpPr>
      <p:grpSpPr>
        <a:xfrm>
          <a:off x="0" y="0"/>
          <a:ext cx="0" cy="0"/>
          <a:chOff x="0" y="0"/>
          <a:chExt cx="0" cy="0"/>
        </a:xfrm>
      </p:grpSpPr>
      <p:cxnSp>
        <p:nvCxnSpPr>
          <p:cNvPr id="504" name="Google Shape;504;p33"/>
          <p:cNvCxnSpPr/>
          <p:nvPr/>
        </p:nvCxnSpPr>
        <p:spPr>
          <a:xfrm rot="10800000">
            <a:off x="13047461" y="0"/>
            <a:ext cx="0" cy="10329353"/>
          </a:xfrm>
          <a:prstGeom prst="straightConnector1">
            <a:avLst/>
          </a:prstGeom>
          <a:noFill/>
          <a:ln cap="flat" cmpd="sng" w="142875">
            <a:solidFill>
              <a:srgbClr val="000000"/>
            </a:solidFill>
            <a:prstDash val="solid"/>
            <a:round/>
            <a:headEnd len="sm" w="sm" type="none"/>
            <a:tailEnd len="sm" w="sm" type="none"/>
          </a:ln>
        </p:spPr>
      </p:cxnSp>
      <p:cxnSp>
        <p:nvCxnSpPr>
          <p:cNvPr id="505" name="Google Shape;505;p33"/>
          <p:cNvCxnSpPr/>
          <p:nvPr/>
        </p:nvCxnSpPr>
        <p:spPr>
          <a:xfrm rot="10800000">
            <a:off x="12406111" y="0"/>
            <a:ext cx="0" cy="10297360"/>
          </a:xfrm>
          <a:prstGeom prst="straightConnector1">
            <a:avLst/>
          </a:prstGeom>
          <a:noFill/>
          <a:ln cap="flat" cmpd="sng" w="142875">
            <a:solidFill>
              <a:srgbClr val="000000"/>
            </a:solidFill>
            <a:prstDash val="solid"/>
            <a:round/>
            <a:headEnd len="sm" w="sm" type="none"/>
            <a:tailEnd len="sm" w="sm" type="none"/>
          </a:ln>
        </p:spPr>
      </p:cxnSp>
      <p:cxnSp>
        <p:nvCxnSpPr>
          <p:cNvPr id="506" name="Google Shape;506;p33"/>
          <p:cNvCxnSpPr/>
          <p:nvPr/>
        </p:nvCxnSpPr>
        <p:spPr>
          <a:xfrm rot="10800000">
            <a:off x="11764761" y="0"/>
            <a:ext cx="0" cy="10455962"/>
          </a:xfrm>
          <a:prstGeom prst="straightConnector1">
            <a:avLst/>
          </a:prstGeom>
          <a:noFill/>
          <a:ln cap="flat" cmpd="sng" w="142875">
            <a:solidFill>
              <a:srgbClr val="000000"/>
            </a:solidFill>
            <a:prstDash val="solid"/>
            <a:round/>
            <a:headEnd len="sm" w="sm" type="none"/>
            <a:tailEnd len="sm" w="sm" type="none"/>
          </a:ln>
        </p:spPr>
      </p:cxnSp>
      <p:grpSp>
        <p:nvGrpSpPr>
          <p:cNvPr id="507" name="Google Shape;507;p33"/>
          <p:cNvGrpSpPr/>
          <p:nvPr/>
        </p:nvGrpSpPr>
        <p:grpSpPr>
          <a:xfrm>
            <a:off x="12120361" y="-761465"/>
            <a:ext cx="10277878" cy="10277878"/>
            <a:chOff x="0" y="0"/>
            <a:chExt cx="812800" cy="812800"/>
          </a:xfrm>
        </p:grpSpPr>
        <p:sp>
          <p:nvSpPr>
            <p:cNvPr id="508" name="Google Shape;508;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3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0" name="Google Shape;510;p33"/>
          <p:cNvGrpSpPr/>
          <p:nvPr/>
        </p:nvGrpSpPr>
        <p:grpSpPr>
          <a:xfrm>
            <a:off x="0" y="3424022"/>
            <a:ext cx="18949835" cy="4857890"/>
            <a:chOff x="0" y="-57150"/>
            <a:chExt cx="4990903" cy="1279444"/>
          </a:xfrm>
        </p:grpSpPr>
        <p:sp>
          <p:nvSpPr>
            <p:cNvPr id="511" name="Google Shape;511;p33"/>
            <p:cNvSpPr/>
            <p:nvPr/>
          </p:nvSpPr>
          <p:spPr>
            <a:xfrm>
              <a:off x="0" y="0"/>
              <a:ext cx="4990903" cy="1222294"/>
            </a:xfrm>
            <a:custGeom>
              <a:rect b="b" l="l" r="r" t="t"/>
              <a:pathLst>
                <a:path extrusionOk="0" h="1222294" w="4990903">
                  <a:moveTo>
                    <a:pt x="0" y="0"/>
                  </a:moveTo>
                  <a:lnTo>
                    <a:pt x="4990903" y="0"/>
                  </a:lnTo>
                  <a:lnTo>
                    <a:pt x="4990903" y="1222294"/>
                  </a:lnTo>
                  <a:lnTo>
                    <a:pt x="0" y="1222294"/>
                  </a:lnTo>
                  <a:lnTo>
                    <a:pt x="0" y="0"/>
                  </a:lnTo>
                </a:path>
              </a:pathLst>
            </a:custGeom>
            <a:solidFill>
              <a:srgbClr val="4B88A2">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3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3" name="Google Shape;513;p33"/>
          <p:cNvSpPr/>
          <p:nvPr/>
        </p:nvSpPr>
        <p:spPr>
          <a:xfrm>
            <a:off x="7204074" y="7432675"/>
            <a:ext cx="6953250" cy="7151985"/>
          </a:xfrm>
          <a:custGeom>
            <a:rect b="b" l="l" r="r" t="t"/>
            <a:pathLst>
              <a:path extrusionOk="0" h="7151985" w="6953250">
                <a:moveTo>
                  <a:pt x="0" y="0"/>
                </a:moveTo>
                <a:lnTo>
                  <a:pt x="6953250" y="0"/>
                </a:lnTo>
                <a:lnTo>
                  <a:pt x="6953250" y="7151985"/>
                </a:lnTo>
                <a:lnTo>
                  <a:pt x="0" y="7151985"/>
                </a:lnTo>
                <a:lnTo>
                  <a:pt x="0" y="0"/>
                </a:lnTo>
                <a:close/>
              </a:path>
            </a:pathLst>
          </a:custGeom>
          <a:blipFill rotWithShape="1">
            <a:blip r:embed="rId3">
              <a:alphaModFix/>
            </a:blip>
            <a:stretch>
              <a:fillRect b="0" l="-3135" r="-3447" t="-362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33"/>
          <p:cNvSpPr/>
          <p:nvPr/>
        </p:nvSpPr>
        <p:spPr>
          <a:xfrm>
            <a:off x="11210856" y="323659"/>
            <a:ext cx="13079220" cy="10685009"/>
          </a:xfrm>
          <a:custGeom>
            <a:rect b="b" l="l" r="r" t="t"/>
            <a:pathLst>
              <a:path extrusionOk="0" h="10685009" w="13079220">
                <a:moveTo>
                  <a:pt x="0" y="0"/>
                </a:moveTo>
                <a:lnTo>
                  <a:pt x="13079220" y="0"/>
                </a:lnTo>
                <a:lnTo>
                  <a:pt x="13079220" y="10685009"/>
                </a:lnTo>
                <a:lnTo>
                  <a:pt x="0" y="10685009"/>
                </a:lnTo>
                <a:lnTo>
                  <a:pt x="0" y="0"/>
                </a:lnTo>
                <a:close/>
              </a:path>
            </a:pathLst>
          </a:custGeom>
          <a:blipFill rotWithShape="1">
            <a:blip r:embed="rId4">
              <a:alphaModFix/>
            </a:blip>
            <a:stretch>
              <a:fillRect b="0" l="-22864" r="-20937" t="-1739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33"/>
          <p:cNvSpPr txBox="1"/>
          <p:nvPr/>
        </p:nvSpPr>
        <p:spPr>
          <a:xfrm>
            <a:off x="1028700" y="1019175"/>
            <a:ext cx="7810097" cy="1914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500" u="none" strike="noStrike">
                <a:solidFill>
                  <a:srgbClr val="08090A"/>
                </a:solidFill>
                <a:latin typeface="Odibee Sans"/>
                <a:ea typeface="Odibee Sans"/>
                <a:cs typeface="Odibee Sans"/>
                <a:sym typeface="Odibee Sans"/>
              </a:rPr>
              <a:t>CONTACT US</a:t>
            </a:r>
            <a:endParaRPr/>
          </a:p>
        </p:txBody>
      </p:sp>
      <p:sp>
        <p:nvSpPr>
          <p:cNvPr id="516" name="Google Shape;516;p33"/>
          <p:cNvSpPr txBox="1"/>
          <p:nvPr/>
        </p:nvSpPr>
        <p:spPr>
          <a:xfrm>
            <a:off x="1028700" y="3927329"/>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7EBEC"/>
                </a:solidFill>
                <a:latin typeface="Roboto"/>
                <a:ea typeface="Roboto"/>
                <a:cs typeface="Roboto"/>
                <a:sym typeface="Roboto"/>
              </a:rPr>
              <a:t>123 Anywhere St., Any City,ST 12345</a:t>
            </a:r>
            <a:endParaRPr/>
          </a:p>
        </p:txBody>
      </p:sp>
      <p:sp>
        <p:nvSpPr>
          <p:cNvPr id="517" name="Google Shape;517;p33"/>
          <p:cNvSpPr txBox="1"/>
          <p:nvPr/>
        </p:nvSpPr>
        <p:spPr>
          <a:xfrm>
            <a:off x="1028700" y="4852952"/>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7EBEC"/>
                </a:solidFill>
                <a:latin typeface="Roboto"/>
                <a:ea typeface="Roboto"/>
                <a:cs typeface="Roboto"/>
                <a:sym typeface="Roboto"/>
              </a:rPr>
              <a:t>123-456-7890</a:t>
            </a:r>
            <a:endParaRPr/>
          </a:p>
        </p:txBody>
      </p:sp>
      <p:sp>
        <p:nvSpPr>
          <p:cNvPr id="518" name="Google Shape;518;p33"/>
          <p:cNvSpPr txBox="1"/>
          <p:nvPr/>
        </p:nvSpPr>
        <p:spPr>
          <a:xfrm>
            <a:off x="1028700" y="5741511"/>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7EBEC"/>
                </a:solidFill>
                <a:latin typeface="Roboto"/>
                <a:ea typeface="Roboto"/>
                <a:cs typeface="Roboto"/>
                <a:sym typeface="Roboto"/>
              </a:rPr>
              <a:t>hello@reallygreatsite.com</a:t>
            </a:r>
            <a:endParaRPr/>
          </a:p>
        </p:txBody>
      </p:sp>
      <p:sp>
        <p:nvSpPr>
          <p:cNvPr id="519" name="Google Shape;519;p33"/>
          <p:cNvSpPr txBox="1"/>
          <p:nvPr/>
        </p:nvSpPr>
        <p:spPr>
          <a:xfrm>
            <a:off x="1028700" y="7523157"/>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7EBEC"/>
                </a:solidFill>
                <a:latin typeface="Roboto"/>
                <a:ea typeface="Roboto"/>
                <a:cs typeface="Roboto"/>
                <a:sym typeface="Roboto"/>
              </a:rPr>
              <a:t>reallygreatsite.com</a:t>
            </a:r>
            <a:endParaRPr/>
          </a:p>
        </p:txBody>
      </p:sp>
      <p:sp>
        <p:nvSpPr>
          <p:cNvPr id="520" name="Google Shape;520;p33"/>
          <p:cNvSpPr txBox="1"/>
          <p:nvPr/>
        </p:nvSpPr>
        <p:spPr>
          <a:xfrm>
            <a:off x="1028700" y="6618855"/>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7EBEC"/>
                </a:solidFill>
                <a:latin typeface="Roboto"/>
                <a:ea typeface="Roboto"/>
                <a:cs typeface="Roboto"/>
                <a:sym typeface="Roboto"/>
              </a:rPr>
              <a:t>@reallygreatsite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000"/>
                                        <p:tgtEl>
                                          <p:spTgt spid="504"/>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1000"/>
                                        <p:tgtEl>
                                          <p:spTgt spid="517"/>
                                        </p:tgtEl>
                                      </p:cBhvr>
                                    </p:animEffect>
                                  </p:childTnLst>
                                </p:cTn>
                              </p:par>
                              <p:par>
                                <p:cTn fill="hold" nodeType="with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1000"/>
                                        <p:tgtEl>
                                          <p:spTgt spid="518"/>
                                        </p:tgtEl>
                                      </p:cBhvr>
                                    </p:animEffect>
                                  </p:childTnLst>
                                </p:cTn>
                              </p:par>
                              <p:par>
                                <p:cTn fill="hold" nodeType="with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1000"/>
                                        <p:tgtEl>
                                          <p:spTgt spid="520"/>
                                        </p:tgtEl>
                                      </p:cBhvr>
                                    </p:animEffect>
                                  </p:childTnLst>
                                </p:cTn>
                              </p:par>
                              <p:par>
                                <p:cTn fill="hold" nodeType="with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524" name="Shape 524"/>
        <p:cNvGrpSpPr/>
        <p:nvPr/>
      </p:nvGrpSpPr>
      <p:grpSpPr>
        <a:xfrm>
          <a:off x="0" y="0"/>
          <a:ext cx="0" cy="0"/>
          <a:chOff x="0" y="0"/>
          <a:chExt cx="0" cy="0"/>
        </a:xfrm>
      </p:grpSpPr>
      <p:grpSp>
        <p:nvGrpSpPr>
          <p:cNvPr id="525" name="Google Shape;525;p34"/>
          <p:cNvGrpSpPr/>
          <p:nvPr/>
        </p:nvGrpSpPr>
        <p:grpSpPr>
          <a:xfrm>
            <a:off x="0" y="3383459"/>
            <a:ext cx="18287996" cy="6903541"/>
            <a:chOff x="0" y="-57150"/>
            <a:chExt cx="4816592" cy="1818217"/>
          </a:xfrm>
        </p:grpSpPr>
        <p:sp>
          <p:nvSpPr>
            <p:cNvPr id="526" name="Google Shape;526;p34"/>
            <p:cNvSpPr/>
            <p:nvPr/>
          </p:nvSpPr>
          <p:spPr>
            <a:xfrm>
              <a:off x="0" y="0"/>
              <a:ext cx="4816592" cy="1761067"/>
            </a:xfrm>
            <a:custGeom>
              <a:rect b="b" l="l" r="r" t="t"/>
              <a:pathLst>
                <a:path extrusionOk="0" h="1761067" w="4816592">
                  <a:moveTo>
                    <a:pt x="0" y="0"/>
                  </a:moveTo>
                  <a:lnTo>
                    <a:pt x="4816592" y="0"/>
                  </a:lnTo>
                  <a:lnTo>
                    <a:pt x="4816592" y="1761067"/>
                  </a:lnTo>
                  <a:lnTo>
                    <a:pt x="0" y="1761067"/>
                  </a:lnTo>
                  <a:lnTo>
                    <a:pt x="0" y="0"/>
                  </a:ln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3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28" name="Google Shape;528;p34"/>
          <p:cNvSpPr/>
          <p:nvPr/>
        </p:nvSpPr>
        <p:spPr>
          <a:xfrm flipH="1" rot="-5400000">
            <a:off x="2069789" y="2561338"/>
            <a:ext cx="10287000" cy="5164324"/>
          </a:xfrm>
          <a:custGeom>
            <a:rect b="b" l="l" r="r" t="t"/>
            <a:pathLst>
              <a:path extrusionOk="0" h="5164324" w="10287000">
                <a:moveTo>
                  <a:pt x="0" y="5164324"/>
                </a:moveTo>
                <a:lnTo>
                  <a:pt x="10287000" y="5164324"/>
                </a:lnTo>
                <a:lnTo>
                  <a:pt x="10287000" y="0"/>
                </a:lnTo>
                <a:lnTo>
                  <a:pt x="0" y="0"/>
                </a:lnTo>
                <a:lnTo>
                  <a:pt x="0" y="5164324"/>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9" name="Google Shape;529;p34"/>
          <p:cNvSpPr/>
          <p:nvPr/>
        </p:nvSpPr>
        <p:spPr>
          <a:xfrm flipH="1">
            <a:off x="423618" y="1082660"/>
            <a:ext cx="7703844" cy="8121681"/>
          </a:xfrm>
          <a:custGeom>
            <a:rect b="b" l="l" r="r" t="t"/>
            <a:pathLst>
              <a:path extrusionOk="0" h="8121681" w="7703844">
                <a:moveTo>
                  <a:pt x="7703844" y="0"/>
                </a:moveTo>
                <a:lnTo>
                  <a:pt x="0" y="0"/>
                </a:lnTo>
                <a:lnTo>
                  <a:pt x="0" y="8121680"/>
                </a:lnTo>
                <a:lnTo>
                  <a:pt x="7703844" y="8121680"/>
                </a:lnTo>
                <a:lnTo>
                  <a:pt x="7703844" y="0"/>
                </a:lnTo>
                <a:close/>
              </a:path>
            </a:pathLst>
          </a:custGeom>
          <a:blipFill rotWithShape="1">
            <a:blip r:embed="rId4">
              <a:alphaModFix/>
            </a:blip>
            <a:stretch>
              <a:fillRect b="-10343" l="-54019" r="-2036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30" name="Google Shape;530;p34"/>
          <p:cNvGrpSpPr/>
          <p:nvPr/>
        </p:nvGrpSpPr>
        <p:grpSpPr>
          <a:xfrm>
            <a:off x="8900804" y="5975026"/>
            <a:ext cx="10082915" cy="3303090"/>
            <a:chOff x="0" y="-57150"/>
            <a:chExt cx="2655583" cy="869950"/>
          </a:xfrm>
        </p:grpSpPr>
        <p:sp>
          <p:nvSpPr>
            <p:cNvPr id="531" name="Google Shape;531;p34"/>
            <p:cNvSpPr/>
            <p:nvPr/>
          </p:nvSpPr>
          <p:spPr>
            <a:xfrm>
              <a:off x="0" y="0"/>
              <a:ext cx="2655583" cy="378912"/>
            </a:xfrm>
            <a:custGeom>
              <a:rect b="b" l="l" r="r" t="t"/>
              <a:pathLst>
                <a:path extrusionOk="0" h="378912" w="2655583">
                  <a:moveTo>
                    <a:pt x="0" y="0"/>
                  </a:moveTo>
                  <a:lnTo>
                    <a:pt x="2655583" y="0"/>
                  </a:lnTo>
                  <a:lnTo>
                    <a:pt x="2655583" y="378912"/>
                  </a:lnTo>
                  <a:lnTo>
                    <a:pt x="0" y="378912"/>
                  </a:lnTo>
                  <a:lnTo>
                    <a:pt x="0" y="0"/>
                  </a:lnTo>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2" name="Google Shape;532;p3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33" name="Google Shape;533;p34"/>
          <p:cNvCxnSpPr/>
          <p:nvPr/>
        </p:nvCxnSpPr>
        <p:spPr>
          <a:xfrm rot="10800000">
            <a:off x="2649583" y="9329738"/>
            <a:ext cx="3251913" cy="0"/>
          </a:xfrm>
          <a:prstGeom prst="straightConnector1">
            <a:avLst/>
          </a:prstGeom>
          <a:noFill/>
          <a:ln cap="flat" cmpd="sng" w="142875">
            <a:solidFill>
              <a:srgbClr val="000000"/>
            </a:solidFill>
            <a:prstDash val="solid"/>
            <a:round/>
            <a:headEnd len="sm" w="sm" type="none"/>
            <a:tailEnd len="sm" w="sm" type="none"/>
          </a:ln>
        </p:spPr>
      </p:cxnSp>
      <p:sp>
        <p:nvSpPr>
          <p:cNvPr id="534" name="Google Shape;534;p34"/>
          <p:cNvSpPr txBox="1"/>
          <p:nvPr/>
        </p:nvSpPr>
        <p:spPr>
          <a:xfrm>
            <a:off x="8900804" y="4187512"/>
            <a:ext cx="7096200" cy="1923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lang="en-US" sz="12500" u="none" strike="noStrike">
                <a:solidFill>
                  <a:srgbClr val="F7EBEC"/>
                </a:solidFill>
                <a:latin typeface="Odibee Sans"/>
                <a:ea typeface="Odibee Sans"/>
                <a:cs typeface="Odibee Sans"/>
                <a:sym typeface="Odibee Sans"/>
              </a:rPr>
              <a:t>THANK YOU!</a:t>
            </a:r>
            <a:endParaRPr/>
          </a:p>
        </p:txBody>
      </p:sp>
      <p:sp>
        <p:nvSpPr>
          <p:cNvPr id="535" name="Google Shape;535;p34"/>
          <p:cNvSpPr txBox="1"/>
          <p:nvPr/>
        </p:nvSpPr>
        <p:spPr>
          <a:xfrm>
            <a:off x="9144000" y="6278734"/>
            <a:ext cx="5263452" cy="11461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7EBEC"/>
                </a:solidFill>
                <a:latin typeface="Roboto"/>
                <a:ea typeface="Roboto"/>
                <a:cs typeface="Roboto"/>
                <a:sym typeface="Roboto"/>
              </a:rPr>
              <a:t>Write a closing statement or call-to-action here.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539" name="Shape 539"/>
        <p:cNvGrpSpPr/>
        <p:nvPr/>
      </p:nvGrpSpPr>
      <p:grpSpPr>
        <a:xfrm>
          <a:off x="0" y="0"/>
          <a:ext cx="0" cy="0"/>
          <a:chOff x="0" y="0"/>
          <a:chExt cx="0" cy="0"/>
        </a:xfrm>
      </p:grpSpPr>
      <p:grpSp>
        <p:nvGrpSpPr>
          <p:cNvPr id="540" name="Google Shape;540;p35"/>
          <p:cNvGrpSpPr/>
          <p:nvPr/>
        </p:nvGrpSpPr>
        <p:grpSpPr>
          <a:xfrm>
            <a:off x="768520" y="1028700"/>
            <a:ext cx="16750960" cy="8553076"/>
            <a:chOff x="0" y="0"/>
            <a:chExt cx="22334614" cy="11404102"/>
          </a:xfrm>
        </p:grpSpPr>
        <p:sp>
          <p:nvSpPr>
            <p:cNvPr id="541" name="Google Shape;541;p35"/>
            <p:cNvSpPr/>
            <p:nvPr/>
          </p:nvSpPr>
          <p:spPr>
            <a:xfrm>
              <a:off x="0" y="0"/>
              <a:ext cx="11299955" cy="11404102"/>
            </a:xfrm>
            <a:custGeom>
              <a:rect b="b" l="l" r="r" t="t"/>
              <a:pathLst>
                <a:path extrusionOk="0" h="11404102" w="11299955">
                  <a:moveTo>
                    <a:pt x="0" y="0"/>
                  </a:moveTo>
                  <a:lnTo>
                    <a:pt x="11299955" y="0"/>
                  </a:lnTo>
                  <a:lnTo>
                    <a:pt x="11299955" y="11404102"/>
                  </a:lnTo>
                  <a:lnTo>
                    <a:pt x="0" y="11404102"/>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35"/>
            <p:cNvSpPr/>
            <p:nvPr/>
          </p:nvSpPr>
          <p:spPr>
            <a:xfrm>
              <a:off x="11034659" y="0"/>
              <a:ext cx="11299955" cy="11404102"/>
            </a:xfrm>
            <a:custGeom>
              <a:rect b="b" l="l" r="r" t="t"/>
              <a:pathLst>
                <a:path extrusionOk="0" h="11404102" w="11299955">
                  <a:moveTo>
                    <a:pt x="0" y="0"/>
                  </a:moveTo>
                  <a:lnTo>
                    <a:pt x="11299955" y="0"/>
                  </a:lnTo>
                  <a:lnTo>
                    <a:pt x="11299955" y="11404102"/>
                  </a:lnTo>
                  <a:lnTo>
                    <a:pt x="0" y="11404102"/>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3" name="Google Shape;543;p35"/>
          <p:cNvSpPr txBox="1"/>
          <p:nvPr/>
        </p:nvSpPr>
        <p:spPr>
          <a:xfrm>
            <a:off x="955159" y="942975"/>
            <a:ext cx="11850113" cy="1914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500" u="none" strike="noStrike">
                <a:solidFill>
                  <a:srgbClr val="08090A"/>
                </a:solidFill>
                <a:latin typeface="Odibee Sans"/>
                <a:ea typeface="Odibee Sans"/>
                <a:cs typeface="Odibee Sans"/>
                <a:sym typeface="Odibee Sans"/>
              </a:rPr>
              <a:t>RESOURCE PAGE</a:t>
            </a:r>
            <a:endParaRPr/>
          </a:p>
        </p:txBody>
      </p:sp>
      <p:sp>
        <p:nvSpPr>
          <p:cNvPr id="544" name="Google Shape;544;p35"/>
          <p:cNvSpPr txBox="1"/>
          <p:nvPr/>
        </p:nvSpPr>
        <p:spPr>
          <a:xfrm>
            <a:off x="1028700" y="3112161"/>
            <a:ext cx="5059200" cy="661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8090A"/>
                </a:solidFill>
                <a:latin typeface="Roboto"/>
                <a:ea typeface="Roboto"/>
                <a:cs typeface="Roboto"/>
                <a:sym typeface="Roboto"/>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8090A"/>
              </a:solidFill>
              <a:latin typeface="Roboto"/>
              <a:ea typeface="Roboto"/>
              <a:cs typeface="Roboto"/>
              <a:sym typeface="Roboto"/>
            </a:endParaRPr>
          </a:p>
          <a:p>
            <a:pPr indent="0" lvl="0" marL="0" marR="0" rtl="0" algn="l">
              <a:lnSpc>
                <a:spcPct val="130000"/>
              </a:lnSpc>
              <a:spcBef>
                <a:spcPts val="0"/>
              </a:spcBef>
              <a:spcAft>
                <a:spcPts val="0"/>
              </a:spcAft>
              <a:buNone/>
            </a:pPr>
            <a:r>
              <a:t/>
            </a:r>
            <a:endParaRPr sz="2400">
              <a:solidFill>
                <a:srgbClr val="08090A"/>
              </a:solidFill>
              <a:latin typeface="Roboto"/>
              <a:ea typeface="Roboto"/>
              <a:cs typeface="Roboto"/>
              <a:sym typeface="Roboto"/>
            </a:endParaRPr>
          </a:p>
          <a:p>
            <a:pPr indent="0" lvl="0" marL="0" marR="0" rtl="0" algn="l">
              <a:lnSpc>
                <a:spcPct val="130000"/>
              </a:lnSpc>
              <a:spcBef>
                <a:spcPts val="0"/>
              </a:spcBef>
              <a:spcAft>
                <a:spcPts val="0"/>
              </a:spcAft>
              <a:buNone/>
            </a:pPr>
            <a:r>
              <a:t/>
            </a:r>
            <a:endParaRPr sz="2400">
              <a:solidFill>
                <a:srgbClr val="08090A"/>
              </a:solidFill>
              <a:latin typeface="Roboto"/>
              <a:ea typeface="Roboto"/>
              <a:cs typeface="Roboto"/>
              <a:sym typeface="Roboto"/>
            </a:endParaRPr>
          </a:p>
          <a:p>
            <a:pPr indent="0" lvl="0" marL="0" marR="0" rtl="0" algn="l">
              <a:lnSpc>
                <a:spcPct val="130000"/>
              </a:lnSpc>
              <a:spcBef>
                <a:spcPts val="0"/>
              </a:spcBef>
              <a:spcAft>
                <a:spcPts val="0"/>
              </a:spcAft>
              <a:buNone/>
            </a:pPr>
            <a:r>
              <a:t/>
            </a:r>
            <a:endParaRPr sz="2400">
              <a:solidFill>
                <a:srgbClr val="08090A"/>
              </a:solidFill>
              <a:latin typeface="Roboto"/>
              <a:ea typeface="Roboto"/>
              <a:cs typeface="Roboto"/>
              <a:sym typeface="Roboto"/>
            </a:endParaRPr>
          </a:p>
          <a:p>
            <a:pPr indent="0" lvl="0" marL="0" marR="0" rtl="0" algn="l">
              <a:lnSpc>
                <a:spcPct val="130000"/>
              </a:lnSpc>
              <a:spcBef>
                <a:spcPts val="0"/>
              </a:spcBef>
              <a:spcAft>
                <a:spcPts val="0"/>
              </a:spcAft>
              <a:buNone/>
            </a:pPr>
            <a:r>
              <a:t/>
            </a:r>
            <a:endParaRPr sz="2400">
              <a:solidFill>
                <a:srgbClr val="08090A"/>
              </a:solidFill>
              <a:latin typeface="Roboto"/>
              <a:ea typeface="Roboto"/>
              <a:cs typeface="Roboto"/>
              <a:sym typeface="Roboto"/>
            </a:endParaRPr>
          </a:p>
          <a:p>
            <a:pPr indent="0" lvl="0" marL="0" marR="0" rtl="0" algn="l">
              <a:lnSpc>
                <a:spcPct val="130000"/>
              </a:lnSpc>
              <a:spcBef>
                <a:spcPts val="0"/>
              </a:spcBef>
              <a:spcAft>
                <a:spcPts val="0"/>
              </a:spcAft>
              <a:buNone/>
            </a:pPr>
            <a:r>
              <a:t/>
            </a:r>
            <a:endParaRPr sz="2400">
              <a:solidFill>
                <a:srgbClr val="08090A"/>
              </a:solidFill>
              <a:latin typeface="Roboto"/>
              <a:ea typeface="Roboto"/>
              <a:cs typeface="Roboto"/>
              <a:sym typeface="Roboto"/>
            </a:endParaRPr>
          </a:p>
          <a:p>
            <a:pPr indent="0" lvl="0" marL="0" marR="0" rtl="0" algn="l">
              <a:lnSpc>
                <a:spcPct val="130000"/>
              </a:lnSpc>
              <a:spcBef>
                <a:spcPts val="0"/>
              </a:spcBef>
              <a:spcAft>
                <a:spcPts val="0"/>
              </a:spcAft>
              <a:buNone/>
            </a:pPr>
            <a:r>
              <a:t/>
            </a:r>
            <a:endParaRPr sz="2400">
              <a:solidFill>
                <a:srgbClr val="08090A"/>
              </a:solidFill>
              <a:latin typeface="Roboto"/>
              <a:ea typeface="Roboto"/>
              <a:cs typeface="Roboto"/>
              <a:sym typeface="Roboto"/>
            </a:endParaRPr>
          </a:p>
          <a:p>
            <a:pPr indent="0" lvl="0" marL="0" marR="0" rtl="0" algn="l">
              <a:lnSpc>
                <a:spcPct val="130000"/>
              </a:lnSpc>
              <a:spcBef>
                <a:spcPts val="0"/>
              </a:spcBef>
              <a:spcAft>
                <a:spcPts val="0"/>
              </a:spcAft>
              <a:buNone/>
            </a:pPr>
            <a:r>
              <a:rPr lang="en-US" sz="2400">
                <a:solidFill>
                  <a:srgbClr val="08090A"/>
                </a:solidFill>
                <a:latin typeface="Roboto"/>
                <a:ea typeface="Roboto"/>
                <a:cs typeface="Roboto"/>
                <a:sym typeface="Roboto"/>
              </a:rPr>
              <a:t>You can find these fonts online too. Happy designing! </a:t>
            </a:r>
            <a:endParaRPr/>
          </a:p>
          <a:p>
            <a:pPr indent="0" lvl="0" marL="0" marR="0" rtl="0" algn="l">
              <a:lnSpc>
                <a:spcPct val="130000"/>
              </a:lnSpc>
              <a:spcBef>
                <a:spcPts val="0"/>
              </a:spcBef>
              <a:spcAft>
                <a:spcPts val="0"/>
              </a:spcAft>
              <a:buNone/>
            </a:pPr>
            <a:r>
              <a:t/>
            </a:r>
            <a:endParaRPr sz="2400">
              <a:solidFill>
                <a:srgbClr val="08090A"/>
              </a:solidFill>
              <a:latin typeface="Roboto"/>
              <a:ea typeface="Roboto"/>
              <a:cs typeface="Roboto"/>
              <a:sym typeface="Roboto"/>
            </a:endParaRPr>
          </a:p>
          <a:p>
            <a:pPr indent="0" lvl="0" marL="0" marR="0" rtl="0" algn="l">
              <a:lnSpc>
                <a:spcPct val="130000"/>
              </a:lnSpc>
              <a:spcBef>
                <a:spcPts val="0"/>
              </a:spcBef>
              <a:spcAft>
                <a:spcPts val="0"/>
              </a:spcAft>
              <a:buNone/>
            </a:pPr>
            <a:r>
              <a:rPr lang="en-US" sz="2400">
                <a:solidFill>
                  <a:srgbClr val="08090A"/>
                </a:solidFill>
                <a:latin typeface="Roboto"/>
                <a:ea typeface="Roboto"/>
                <a:cs typeface="Roboto"/>
                <a:sym typeface="Roboto"/>
              </a:rPr>
              <a:t>Don't forget to delete this page before presenting. </a:t>
            </a:r>
            <a:endParaRPr/>
          </a:p>
        </p:txBody>
      </p:sp>
      <p:sp>
        <p:nvSpPr>
          <p:cNvPr id="545" name="Google Shape;545;p35"/>
          <p:cNvSpPr txBox="1"/>
          <p:nvPr/>
        </p:nvSpPr>
        <p:spPr>
          <a:xfrm>
            <a:off x="1028700" y="4323648"/>
            <a:ext cx="4676700" cy="849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8090A"/>
                </a:solidFill>
                <a:latin typeface="Roboto"/>
                <a:ea typeface="Roboto"/>
                <a:cs typeface="Roboto"/>
                <a:sym typeface="Roboto"/>
              </a:rPr>
              <a:t>This presentation template uses the following free fonts:</a:t>
            </a:r>
            <a:endParaRPr/>
          </a:p>
        </p:txBody>
      </p:sp>
      <p:sp>
        <p:nvSpPr>
          <p:cNvPr id="546" name="Google Shape;546;p35"/>
          <p:cNvSpPr txBox="1"/>
          <p:nvPr/>
        </p:nvSpPr>
        <p:spPr>
          <a:xfrm>
            <a:off x="1028738" y="5630514"/>
            <a:ext cx="5059200" cy="14034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Roboto"/>
                <a:ea typeface="Roboto"/>
                <a:cs typeface="Roboto"/>
                <a:sym typeface="Roboto"/>
              </a:rPr>
              <a:t>Titles: Odibee Sans</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Roboto"/>
                <a:ea typeface="Roboto"/>
                <a:cs typeface="Roboto"/>
                <a:sym typeface="Roboto"/>
              </a:rPr>
              <a:t>Headers: Roboto</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Roboto"/>
                <a:ea typeface="Roboto"/>
                <a:cs typeface="Roboto"/>
                <a:sym typeface="Roboto"/>
              </a:rPr>
              <a:t>Body Copy: Roboto</a:t>
            </a:r>
            <a:endParaRPr/>
          </a:p>
        </p:txBody>
      </p:sp>
      <p:sp>
        <p:nvSpPr>
          <p:cNvPr id="547" name="Google Shape;547;p35"/>
          <p:cNvSpPr/>
          <p:nvPr/>
        </p:nvSpPr>
        <p:spPr>
          <a:xfrm>
            <a:off x="14910860" y="7090652"/>
            <a:ext cx="2167648" cy="2167648"/>
          </a:xfrm>
          <a:custGeom>
            <a:rect b="b" l="l" r="r" t="t"/>
            <a:pathLst>
              <a:path extrusionOk="0" h="2167648" w="2167648">
                <a:moveTo>
                  <a:pt x="0" y="0"/>
                </a:moveTo>
                <a:lnTo>
                  <a:pt x="2167648" y="0"/>
                </a:lnTo>
                <a:lnTo>
                  <a:pt x="2167648" y="2167648"/>
                </a:lnTo>
                <a:lnTo>
                  <a:pt x="0" y="21676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35"/>
          <p:cNvSpPr/>
          <p:nvPr/>
        </p:nvSpPr>
        <p:spPr>
          <a:xfrm flipH="1" rot="-5400000">
            <a:off x="14543853" y="4369999"/>
            <a:ext cx="2901662" cy="1456705"/>
          </a:xfrm>
          <a:custGeom>
            <a:rect b="b" l="l" r="r" t="t"/>
            <a:pathLst>
              <a:path extrusionOk="0" h="1456705" w="2901662">
                <a:moveTo>
                  <a:pt x="0" y="1456705"/>
                </a:moveTo>
                <a:lnTo>
                  <a:pt x="2901662" y="1456705"/>
                </a:lnTo>
                <a:lnTo>
                  <a:pt x="2901662" y="0"/>
                </a:lnTo>
                <a:lnTo>
                  <a:pt x="0" y="0"/>
                </a:lnTo>
                <a:lnTo>
                  <a:pt x="0" y="1456705"/>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49" name="Google Shape;549;p35"/>
          <p:cNvGrpSpPr/>
          <p:nvPr/>
        </p:nvGrpSpPr>
        <p:grpSpPr>
          <a:xfrm>
            <a:off x="9016529" y="6051119"/>
            <a:ext cx="5325921" cy="3207181"/>
            <a:chOff x="0" y="-57150"/>
            <a:chExt cx="3377844" cy="2034081"/>
          </a:xfrm>
        </p:grpSpPr>
        <p:sp>
          <p:nvSpPr>
            <p:cNvPr id="550" name="Google Shape;550;p35"/>
            <p:cNvSpPr/>
            <p:nvPr/>
          </p:nvSpPr>
          <p:spPr>
            <a:xfrm>
              <a:off x="0" y="0"/>
              <a:ext cx="3377844" cy="1976931"/>
            </a:xfrm>
            <a:custGeom>
              <a:rect b="b" l="l" r="r" t="t"/>
              <a:pathLst>
                <a:path extrusionOk="0" h="1976931" w="3377844">
                  <a:moveTo>
                    <a:pt x="0" y="0"/>
                  </a:moveTo>
                  <a:lnTo>
                    <a:pt x="3377844" y="0"/>
                  </a:lnTo>
                  <a:lnTo>
                    <a:pt x="3377844" y="1976931"/>
                  </a:lnTo>
                  <a:lnTo>
                    <a:pt x="0" y="1976931"/>
                  </a:lnTo>
                  <a:lnTo>
                    <a:pt x="0" y="0"/>
                  </a:ln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p3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2" name="Google Shape;552;p35"/>
          <p:cNvGrpSpPr/>
          <p:nvPr/>
        </p:nvGrpSpPr>
        <p:grpSpPr>
          <a:xfrm>
            <a:off x="11268093" y="3606322"/>
            <a:ext cx="3074357" cy="3074357"/>
            <a:chOff x="0" y="0"/>
            <a:chExt cx="812800" cy="812800"/>
          </a:xfrm>
        </p:grpSpPr>
        <p:sp>
          <p:nvSpPr>
            <p:cNvPr id="553" name="Google Shape;55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5" name="Google Shape;555;p35"/>
          <p:cNvSpPr/>
          <p:nvPr/>
        </p:nvSpPr>
        <p:spPr>
          <a:xfrm>
            <a:off x="10339867" y="5305238"/>
            <a:ext cx="3267893" cy="3361295"/>
          </a:xfrm>
          <a:custGeom>
            <a:rect b="b" l="l" r="r" t="t"/>
            <a:pathLst>
              <a:path extrusionOk="0" h="3361295" w="3267893">
                <a:moveTo>
                  <a:pt x="0" y="0"/>
                </a:moveTo>
                <a:lnTo>
                  <a:pt x="3267893" y="0"/>
                </a:lnTo>
                <a:lnTo>
                  <a:pt x="3267893" y="3361295"/>
                </a:lnTo>
                <a:lnTo>
                  <a:pt x="0" y="3361295"/>
                </a:lnTo>
                <a:lnTo>
                  <a:pt x="0" y="0"/>
                </a:lnTo>
                <a:close/>
              </a:path>
            </a:pathLst>
          </a:custGeom>
          <a:blipFill rotWithShape="1">
            <a:blip r:embed="rId3">
              <a:alphaModFix/>
            </a:blip>
            <a:stretch>
              <a:fillRect b="0" l="-3135" r="-3447" t="-362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56" name="Google Shape;556;p35"/>
          <p:cNvCxnSpPr/>
          <p:nvPr/>
        </p:nvCxnSpPr>
        <p:spPr>
          <a:xfrm>
            <a:off x="8691856" y="3097874"/>
            <a:ext cx="8386653" cy="0"/>
          </a:xfrm>
          <a:prstGeom prst="straightConnector1">
            <a:avLst/>
          </a:prstGeom>
          <a:noFill/>
          <a:ln cap="flat" cmpd="sng" w="104775">
            <a:solidFill>
              <a:srgbClr val="08090A"/>
            </a:solidFill>
            <a:prstDash val="solid"/>
            <a:round/>
            <a:headEnd len="sm" w="sm" type="none"/>
            <a:tailEnd len="sm" w="sm" type="none"/>
          </a:ln>
        </p:spPr>
      </p:cxnSp>
      <p:cxnSp>
        <p:nvCxnSpPr>
          <p:cNvPr id="557" name="Google Shape;557;p35"/>
          <p:cNvCxnSpPr/>
          <p:nvPr/>
        </p:nvCxnSpPr>
        <p:spPr>
          <a:xfrm>
            <a:off x="8691856" y="3763936"/>
            <a:ext cx="8410544" cy="0"/>
          </a:xfrm>
          <a:prstGeom prst="straightConnector1">
            <a:avLst/>
          </a:prstGeom>
          <a:noFill/>
          <a:ln cap="flat" cmpd="sng" w="104775">
            <a:solidFill>
              <a:srgbClr val="08090A"/>
            </a:solidFill>
            <a:prstDash val="solid"/>
            <a:round/>
            <a:headEnd len="sm" w="sm" type="none"/>
            <a:tailEnd len="sm" w="sm" type="none"/>
          </a:ln>
        </p:spPr>
      </p:cxnSp>
      <p:cxnSp>
        <p:nvCxnSpPr>
          <p:cNvPr id="558" name="Google Shape;558;p35"/>
          <p:cNvCxnSpPr/>
          <p:nvPr/>
        </p:nvCxnSpPr>
        <p:spPr>
          <a:xfrm>
            <a:off x="8691856" y="3430905"/>
            <a:ext cx="8385905" cy="0"/>
          </a:xfrm>
          <a:prstGeom prst="straightConnector1">
            <a:avLst/>
          </a:prstGeom>
          <a:noFill/>
          <a:ln cap="flat" cmpd="sng" w="104775">
            <a:solidFill>
              <a:srgbClr val="08090A"/>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562" name="Shape 562"/>
        <p:cNvGrpSpPr/>
        <p:nvPr/>
      </p:nvGrpSpPr>
      <p:grpSpPr>
        <a:xfrm>
          <a:off x="0" y="0"/>
          <a:ext cx="0" cy="0"/>
          <a:chOff x="0" y="0"/>
          <a:chExt cx="0" cy="0"/>
        </a:xfrm>
      </p:grpSpPr>
      <p:cxnSp>
        <p:nvCxnSpPr>
          <p:cNvPr id="563" name="Google Shape;563;p36"/>
          <p:cNvCxnSpPr/>
          <p:nvPr/>
        </p:nvCxnSpPr>
        <p:spPr>
          <a:xfrm>
            <a:off x="-3253553" y="2738261"/>
            <a:ext cx="10786367" cy="0"/>
          </a:xfrm>
          <a:prstGeom prst="straightConnector1">
            <a:avLst/>
          </a:prstGeom>
          <a:noFill/>
          <a:ln cap="flat" cmpd="sng" w="142875">
            <a:solidFill>
              <a:srgbClr val="08090A"/>
            </a:solidFill>
            <a:prstDash val="solid"/>
            <a:round/>
            <a:headEnd len="sm" w="sm" type="none"/>
            <a:tailEnd len="sm" w="sm" type="none"/>
          </a:ln>
        </p:spPr>
      </p:cxnSp>
      <p:cxnSp>
        <p:nvCxnSpPr>
          <p:cNvPr id="564" name="Google Shape;564;p36"/>
          <p:cNvCxnSpPr/>
          <p:nvPr/>
        </p:nvCxnSpPr>
        <p:spPr>
          <a:xfrm>
            <a:off x="-3222232" y="3594906"/>
            <a:ext cx="10755046" cy="0"/>
          </a:xfrm>
          <a:prstGeom prst="straightConnector1">
            <a:avLst/>
          </a:prstGeom>
          <a:noFill/>
          <a:ln cap="flat" cmpd="sng" w="142875">
            <a:solidFill>
              <a:srgbClr val="08090A"/>
            </a:solidFill>
            <a:prstDash val="solid"/>
            <a:round/>
            <a:headEnd len="sm" w="sm" type="none"/>
            <a:tailEnd len="sm" w="sm" type="none"/>
          </a:ln>
        </p:spPr>
      </p:cxnSp>
      <p:cxnSp>
        <p:nvCxnSpPr>
          <p:cNvPr id="565" name="Google Shape;565;p36"/>
          <p:cNvCxnSpPr/>
          <p:nvPr/>
        </p:nvCxnSpPr>
        <p:spPr>
          <a:xfrm>
            <a:off x="-3252592" y="3166583"/>
            <a:ext cx="10785406" cy="0"/>
          </a:xfrm>
          <a:prstGeom prst="straightConnector1">
            <a:avLst/>
          </a:prstGeom>
          <a:noFill/>
          <a:ln cap="flat" cmpd="sng" w="142875">
            <a:solidFill>
              <a:srgbClr val="08090A"/>
            </a:solidFill>
            <a:prstDash val="solid"/>
            <a:round/>
            <a:headEnd len="sm" w="sm" type="none"/>
            <a:tailEnd len="sm" w="sm" type="none"/>
          </a:ln>
        </p:spPr>
      </p:cxnSp>
      <p:grpSp>
        <p:nvGrpSpPr>
          <p:cNvPr id="566" name="Google Shape;566;p36"/>
          <p:cNvGrpSpPr/>
          <p:nvPr/>
        </p:nvGrpSpPr>
        <p:grpSpPr>
          <a:xfrm>
            <a:off x="2272793" y="-841630"/>
            <a:ext cx="13742414" cy="7016906"/>
            <a:chOff x="0" y="0"/>
            <a:chExt cx="18323218" cy="9355875"/>
          </a:xfrm>
        </p:grpSpPr>
        <p:sp>
          <p:nvSpPr>
            <p:cNvPr id="567" name="Google Shape;567;p36"/>
            <p:cNvSpPr/>
            <p:nvPr/>
          </p:nvSpPr>
          <p:spPr>
            <a:xfrm>
              <a:off x="0" y="0"/>
              <a:ext cx="9270433" cy="9355875"/>
            </a:xfrm>
            <a:custGeom>
              <a:rect b="b" l="l" r="r" t="t"/>
              <a:pathLst>
                <a:path extrusionOk="0" h="9355875" w="9270433">
                  <a:moveTo>
                    <a:pt x="0" y="0"/>
                  </a:moveTo>
                  <a:lnTo>
                    <a:pt x="9270433" y="0"/>
                  </a:lnTo>
                  <a:lnTo>
                    <a:pt x="9270433" y="9355875"/>
                  </a:lnTo>
                  <a:lnTo>
                    <a:pt x="0" y="9355875"/>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36"/>
            <p:cNvSpPr/>
            <p:nvPr/>
          </p:nvSpPr>
          <p:spPr>
            <a:xfrm>
              <a:off x="9052785" y="0"/>
              <a:ext cx="9270433" cy="9355875"/>
            </a:xfrm>
            <a:custGeom>
              <a:rect b="b" l="l" r="r" t="t"/>
              <a:pathLst>
                <a:path extrusionOk="0" h="9355875" w="9270433">
                  <a:moveTo>
                    <a:pt x="0" y="0"/>
                  </a:moveTo>
                  <a:lnTo>
                    <a:pt x="9270433" y="0"/>
                  </a:lnTo>
                  <a:lnTo>
                    <a:pt x="9270433" y="9355875"/>
                  </a:lnTo>
                  <a:lnTo>
                    <a:pt x="0" y="9355875"/>
                  </a:lnTo>
                  <a:lnTo>
                    <a:pt x="0" y="0"/>
                  </a:lnTo>
                  <a:close/>
                </a:path>
              </a:pathLst>
            </a:custGeom>
            <a:blipFill rotWithShape="1">
              <a:blip r:embed="rId3">
                <a:alphaModFix amt="19999"/>
              </a:blip>
              <a:stretch>
                <a:fillRect b="-3949" l="-3503" r="-4061" t="-26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9" name="Google Shape;569;p36"/>
          <p:cNvGrpSpPr/>
          <p:nvPr/>
        </p:nvGrpSpPr>
        <p:grpSpPr>
          <a:xfrm>
            <a:off x="3996346" y="1157554"/>
            <a:ext cx="9673141" cy="8008901"/>
            <a:chOff x="0" y="-57150"/>
            <a:chExt cx="2547659" cy="2109340"/>
          </a:xfrm>
        </p:grpSpPr>
        <p:sp>
          <p:nvSpPr>
            <p:cNvPr id="570" name="Google Shape;570;p36"/>
            <p:cNvSpPr/>
            <p:nvPr/>
          </p:nvSpPr>
          <p:spPr>
            <a:xfrm>
              <a:off x="0" y="0"/>
              <a:ext cx="2547659" cy="2052190"/>
            </a:xfrm>
            <a:custGeom>
              <a:rect b="b" l="l" r="r" t="t"/>
              <a:pathLst>
                <a:path extrusionOk="0" h="2052190" w="2547659">
                  <a:moveTo>
                    <a:pt x="0" y="0"/>
                  </a:moveTo>
                  <a:lnTo>
                    <a:pt x="2547659" y="0"/>
                  </a:lnTo>
                  <a:lnTo>
                    <a:pt x="2547659" y="2052190"/>
                  </a:lnTo>
                  <a:lnTo>
                    <a:pt x="0" y="2052190"/>
                  </a:lnTo>
                  <a:lnTo>
                    <a:pt x="0" y="0"/>
                  </a:lnTo>
                </a:path>
              </a:pathLst>
            </a:custGeom>
            <a:solidFill>
              <a:srgbClr val="4B88A2">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3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2" name="Google Shape;572;p36"/>
          <p:cNvGrpSpPr/>
          <p:nvPr/>
        </p:nvGrpSpPr>
        <p:grpSpPr>
          <a:xfrm>
            <a:off x="4618512" y="1847254"/>
            <a:ext cx="9673141" cy="8008901"/>
            <a:chOff x="0" y="-57150"/>
            <a:chExt cx="2547659" cy="2109340"/>
          </a:xfrm>
        </p:grpSpPr>
        <p:sp>
          <p:nvSpPr>
            <p:cNvPr id="573" name="Google Shape;573;p36"/>
            <p:cNvSpPr/>
            <p:nvPr/>
          </p:nvSpPr>
          <p:spPr>
            <a:xfrm>
              <a:off x="0" y="0"/>
              <a:ext cx="2547659" cy="2052190"/>
            </a:xfrm>
            <a:custGeom>
              <a:rect b="b" l="l" r="r" t="t"/>
              <a:pathLst>
                <a:path extrusionOk="0" h="2052190" w="2547659">
                  <a:moveTo>
                    <a:pt x="0" y="0"/>
                  </a:moveTo>
                  <a:lnTo>
                    <a:pt x="2547659" y="0"/>
                  </a:lnTo>
                  <a:lnTo>
                    <a:pt x="2547659" y="2052190"/>
                  </a:lnTo>
                  <a:lnTo>
                    <a:pt x="0" y="2052190"/>
                  </a:lnTo>
                  <a:lnTo>
                    <a:pt x="0" y="0"/>
                  </a:ln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3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5" name="Google Shape;575;p36"/>
          <p:cNvSpPr txBox="1"/>
          <p:nvPr/>
        </p:nvSpPr>
        <p:spPr>
          <a:xfrm>
            <a:off x="4938858" y="7237437"/>
            <a:ext cx="9032400" cy="1293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500">
                <a:solidFill>
                  <a:srgbClr val="08090A"/>
                </a:solidFill>
                <a:latin typeface="Roboto"/>
                <a:ea typeface="Roboto"/>
                <a:cs typeface="Roboto"/>
                <a:sym typeface="Roboto"/>
              </a:rPr>
              <a:t>SlidesCarnival</a:t>
            </a:r>
            <a:r>
              <a:rPr lang="en-US" sz="3500">
                <a:solidFill>
                  <a:srgbClr val="08090A"/>
                </a:solidFill>
                <a:latin typeface="Roboto"/>
                <a:ea typeface="Roboto"/>
                <a:cs typeface="Roboto"/>
                <a:sym typeface="Roboto"/>
              </a:rPr>
              <a:t> for the presentation template</a:t>
            </a:r>
            <a:endParaRPr/>
          </a:p>
          <a:p>
            <a:pPr indent="0" lvl="0" marL="0" marR="0" rtl="0" algn="l">
              <a:lnSpc>
                <a:spcPct val="140000"/>
              </a:lnSpc>
              <a:spcBef>
                <a:spcPts val="0"/>
              </a:spcBef>
              <a:spcAft>
                <a:spcPts val="0"/>
              </a:spcAft>
              <a:buNone/>
            </a:pPr>
            <a:r>
              <a:rPr b="1" lang="en-US" sz="3500">
                <a:solidFill>
                  <a:srgbClr val="08090A"/>
                </a:solidFill>
                <a:latin typeface="Roboto"/>
                <a:ea typeface="Roboto"/>
                <a:cs typeface="Roboto"/>
                <a:sym typeface="Roboto"/>
              </a:rPr>
              <a:t>Pexels</a:t>
            </a:r>
            <a:r>
              <a:rPr lang="en-US" sz="3500">
                <a:solidFill>
                  <a:srgbClr val="08090A"/>
                </a:solidFill>
                <a:latin typeface="Roboto"/>
                <a:ea typeface="Roboto"/>
                <a:cs typeface="Roboto"/>
                <a:sym typeface="Roboto"/>
              </a:rPr>
              <a:t> for the photos</a:t>
            </a:r>
            <a:endParaRPr/>
          </a:p>
        </p:txBody>
      </p:sp>
      <p:sp>
        <p:nvSpPr>
          <p:cNvPr id="576" name="Google Shape;576;p36"/>
          <p:cNvSpPr txBox="1"/>
          <p:nvPr/>
        </p:nvSpPr>
        <p:spPr>
          <a:xfrm>
            <a:off x="4938858" y="8817638"/>
            <a:ext cx="8730629"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8090A"/>
                </a:solidFill>
                <a:latin typeface="Odibee Sans"/>
                <a:ea typeface="Odibee Sans"/>
                <a:cs typeface="Odibee Sans"/>
                <a:sym typeface="Odibee Sans"/>
              </a:rPr>
              <a:t>HAPPY DESIGNING! </a:t>
            </a:r>
            <a:endParaRPr/>
          </a:p>
        </p:txBody>
      </p:sp>
      <p:sp>
        <p:nvSpPr>
          <p:cNvPr id="577" name="Google Shape;577;p36"/>
          <p:cNvSpPr/>
          <p:nvPr/>
        </p:nvSpPr>
        <p:spPr>
          <a:xfrm>
            <a:off x="4938858" y="4492395"/>
            <a:ext cx="3863064" cy="965766"/>
          </a:xfrm>
          <a:custGeom>
            <a:rect b="b" l="l" r="r" t="t"/>
            <a:pathLst>
              <a:path extrusionOk="0" h="965766" w="3863064">
                <a:moveTo>
                  <a:pt x="0" y="0"/>
                </a:moveTo>
                <a:lnTo>
                  <a:pt x="3863064" y="0"/>
                </a:lnTo>
                <a:lnTo>
                  <a:pt x="3863064" y="965766"/>
                </a:lnTo>
                <a:lnTo>
                  <a:pt x="0" y="9657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8" name="Google Shape;578;p36"/>
          <p:cNvSpPr/>
          <p:nvPr/>
        </p:nvSpPr>
        <p:spPr>
          <a:xfrm>
            <a:off x="12347486" y="3979671"/>
            <a:ext cx="6673460" cy="6307329"/>
          </a:xfrm>
          <a:custGeom>
            <a:rect b="b" l="l" r="r" t="t"/>
            <a:pathLst>
              <a:path extrusionOk="0" h="6307329" w="6673460">
                <a:moveTo>
                  <a:pt x="0" y="0"/>
                </a:moveTo>
                <a:lnTo>
                  <a:pt x="6673460" y="0"/>
                </a:lnTo>
                <a:lnTo>
                  <a:pt x="6673460" y="6307329"/>
                </a:lnTo>
                <a:lnTo>
                  <a:pt x="0" y="6307329"/>
                </a:lnTo>
                <a:lnTo>
                  <a:pt x="0" y="0"/>
                </a:lnTo>
                <a:close/>
              </a:path>
            </a:pathLst>
          </a:custGeom>
          <a:blipFill rotWithShape="1">
            <a:blip r:embed="rId5">
              <a:alphaModFix/>
            </a:blip>
            <a:stretch>
              <a:fillRect b="0" l="-6023" r="0" t="-1407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36"/>
          <p:cNvSpPr txBox="1"/>
          <p:nvPr/>
        </p:nvSpPr>
        <p:spPr>
          <a:xfrm>
            <a:off x="4938858" y="2412303"/>
            <a:ext cx="7726128" cy="1914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500" u="none" strike="noStrike">
                <a:solidFill>
                  <a:srgbClr val="08090A"/>
                </a:solidFill>
                <a:latin typeface="Odibee Sans"/>
                <a:ea typeface="Odibee Sans"/>
                <a:cs typeface="Odibee Sans"/>
                <a:sym typeface="Odibee Sans"/>
              </a:rPr>
              <a:t>CREDITS</a:t>
            </a:r>
            <a:endParaRPr/>
          </a:p>
        </p:txBody>
      </p:sp>
      <p:sp>
        <p:nvSpPr>
          <p:cNvPr id="580" name="Google Shape;580;p36"/>
          <p:cNvSpPr txBox="1"/>
          <p:nvPr/>
        </p:nvSpPr>
        <p:spPr>
          <a:xfrm>
            <a:off x="4938858" y="5793762"/>
            <a:ext cx="8730629" cy="11461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8090A"/>
                </a:solidFill>
                <a:latin typeface="Roboto"/>
                <a:ea typeface="Roboto"/>
                <a:cs typeface="Roboto"/>
                <a:sym typeface="Roboto"/>
              </a:rPr>
              <a:t>This presentation template is free for everyone to use thanks to the following: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1000"/>
                                        <p:tgtEl>
                                          <p:spTgt spid="579"/>
                                        </p:tgtEl>
                                      </p:cBhvr>
                                    </p:animEffect>
                                  </p:childTnLst>
                                </p:cTn>
                              </p:par>
                              <p:par>
                                <p:cTn fill="hold" nodeType="with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1000"/>
                                        <p:tgtEl>
                                          <p:spTgt spid="563"/>
                                        </p:tgtEl>
                                      </p:cBhvr>
                                    </p:animEffect>
                                  </p:childTnLst>
                                </p:cTn>
                              </p:par>
                              <p:par>
                                <p:cTn fill="hold" nodeType="with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1000"/>
                                        <p:tgtEl>
                                          <p:spTgt spid="565"/>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1000"/>
                                        <p:tgtEl>
                                          <p:spTgt spid="564"/>
                                        </p:tgtEl>
                                      </p:cBhvr>
                                    </p:animEffect>
                                  </p:childTnLst>
                                </p:cTn>
                              </p:par>
                              <p:par>
                                <p:cTn fill="hold" nodeType="with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par>
                                <p:cTn fill="hold" nodeType="with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1000"/>
                                        <p:tgtEl>
                                          <p:spTgt spid="580"/>
                                        </p:tgtEl>
                                      </p:cBhvr>
                                    </p:animEffect>
                                  </p:childTnLst>
                                </p:cTn>
                              </p:par>
                              <p:par>
                                <p:cTn fill="hold" nodeType="with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par>
                                <p:cTn fill="hold" nodeType="with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1000"/>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122" name="Shape 122"/>
        <p:cNvGrpSpPr/>
        <p:nvPr/>
      </p:nvGrpSpPr>
      <p:grpSpPr>
        <a:xfrm>
          <a:off x="0" y="0"/>
          <a:ext cx="0" cy="0"/>
          <a:chOff x="0" y="0"/>
          <a:chExt cx="0" cy="0"/>
        </a:xfrm>
      </p:grpSpPr>
      <p:grpSp>
        <p:nvGrpSpPr>
          <p:cNvPr id="123" name="Google Shape;123;p15"/>
          <p:cNvGrpSpPr/>
          <p:nvPr/>
        </p:nvGrpSpPr>
        <p:grpSpPr>
          <a:xfrm>
            <a:off x="4400673" y="1028700"/>
            <a:ext cx="7757148" cy="7757148"/>
            <a:chOff x="0" y="0"/>
            <a:chExt cx="812800" cy="812800"/>
          </a:xfrm>
        </p:grpSpPr>
        <p:sp>
          <p:nvSpPr>
            <p:cNvPr id="124" name="Google Shape;12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6" name="Google Shape;126;p15"/>
          <p:cNvGrpSpPr/>
          <p:nvPr/>
        </p:nvGrpSpPr>
        <p:grpSpPr>
          <a:xfrm>
            <a:off x="7600950" y="-1071070"/>
            <a:ext cx="10935468" cy="5681170"/>
            <a:chOff x="0" y="-57150"/>
            <a:chExt cx="2880123" cy="1496275"/>
          </a:xfrm>
        </p:grpSpPr>
        <p:sp>
          <p:nvSpPr>
            <p:cNvPr id="127" name="Google Shape;127;p15"/>
            <p:cNvSpPr/>
            <p:nvPr/>
          </p:nvSpPr>
          <p:spPr>
            <a:xfrm>
              <a:off x="0" y="0"/>
              <a:ext cx="2880123" cy="1439125"/>
            </a:xfrm>
            <a:custGeom>
              <a:rect b="b" l="l" r="r" t="t"/>
              <a:pathLst>
                <a:path extrusionOk="0" h="1439125" w="2880123">
                  <a:moveTo>
                    <a:pt x="0" y="0"/>
                  </a:moveTo>
                  <a:lnTo>
                    <a:pt x="2880123" y="0"/>
                  </a:lnTo>
                  <a:lnTo>
                    <a:pt x="2880123" y="1439125"/>
                  </a:lnTo>
                  <a:lnTo>
                    <a:pt x="0" y="1439125"/>
                  </a:lnTo>
                  <a:lnTo>
                    <a:pt x="0" y="0"/>
                  </a:lnTo>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9" name="Google Shape;129;p15"/>
          <p:cNvGrpSpPr/>
          <p:nvPr/>
        </p:nvGrpSpPr>
        <p:grpSpPr>
          <a:xfrm>
            <a:off x="9144000" y="5143500"/>
            <a:ext cx="8115300" cy="1234527"/>
            <a:chOff x="0" y="0"/>
            <a:chExt cx="10820400" cy="1646035"/>
          </a:xfrm>
        </p:grpSpPr>
        <p:sp>
          <p:nvSpPr>
            <p:cNvPr id="130" name="Google Shape;130;p15"/>
            <p:cNvSpPr txBox="1"/>
            <p:nvPr/>
          </p:nvSpPr>
          <p:spPr>
            <a:xfrm>
              <a:off x="0" y="0"/>
              <a:ext cx="5994400" cy="698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8090A"/>
                  </a:solidFill>
                  <a:latin typeface="Roboto Medium"/>
                  <a:ea typeface="Roboto Medium"/>
                  <a:cs typeface="Roboto Medium"/>
                  <a:sym typeface="Roboto Medium"/>
                </a:rPr>
                <a:t>01.INTRODUCTION</a:t>
              </a:r>
              <a:endParaRPr/>
            </a:p>
          </p:txBody>
        </p:sp>
        <p:sp>
          <p:nvSpPr>
            <p:cNvPr id="131" name="Google Shape;131;p15"/>
            <p:cNvSpPr txBox="1"/>
            <p:nvPr/>
          </p:nvSpPr>
          <p:spPr>
            <a:xfrm>
              <a:off x="0" y="1111365"/>
              <a:ext cx="10820400" cy="5346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8090A"/>
                  </a:solidFill>
                  <a:latin typeface="Roboto"/>
                  <a:ea typeface="Roboto"/>
                  <a:cs typeface="Roboto"/>
                  <a:sym typeface="Roboto"/>
                </a:rPr>
                <a:t>Elaborate on what you want to discuss. </a:t>
              </a:r>
              <a:endParaRPr/>
            </a:p>
          </p:txBody>
        </p:sp>
      </p:grpSp>
      <p:sp>
        <p:nvSpPr>
          <p:cNvPr id="132" name="Google Shape;132;p15"/>
          <p:cNvSpPr txBox="1"/>
          <p:nvPr/>
        </p:nvSpPr>
        <p:spPr>
          <a:xfrm>
            <a:off x="9144000" y="700370"/>
            <a:ext cx="7716000" cy="384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2500" u="none" strike="noStrike">
                <a:solidFill>
                  <a:srgbClr val="F7EBEC"/>
                </a:solidFill>
                <a:latin typeface="Odibee Sans"/>
                <a:ea typeface="Odibee Sans"/>
                <a:cs typeface="Odibee Sans"/>
                <a:sym typeface="Odibee Sans"/>
              </a:rPr>
              <a:t>TABLE OF CONTENTS</a:t>
            </a:r>
            <a:endParaRPr/>
          </a:p>
        </p:txBody>
      </p:sp>
      <p:cxnSp>
        <p:nvCxnSpPr>
          <p:cNvPr id="133" name="Google Shape;133;p15"/>
          <p:cNvCxnSpPr/>
          <p:nvPr/>
        </p:nvCxnSpPr>
        <p:spPr>
          <a:xfrm rot="10800000">
            <a:off x="957263" y="-556461"/>
            <a:ext cx="0" cy="10843461"/>
          </a:xfrm>
          <a:prstGeom prst="straightConnector1">
            <a:avLst/>
          </a:prstGeom>
          <a:noFill/>
          <a:ln cap="flat" cmpd="sng" w="142875">
            <a:solidFill>
              <a:srgbClr val="08090A"/>
            </a:solidFill>
            <a:prstDash val="solid"/>
            <a:round/>
            <a:headEnd len="sm" w="sm" type="none"/>
            <a:tailEnd len="sm" w="sm" type="none"/>
          </a:ln>
        </p:spPr>
      </p:cxnSp>
      <p:grpSp>
        <p:nvGrpSpPr>
          <p:cNvPr id="134" name="Google Shape;134;p15"/>
          <p:cNvGrpSpPr/>
          <p:nvPr/>
        </p:nvGrpSpPr>
        <p:grpSpPr>
          <a:xfrm>
            <a:off x="9144000" y="6872440"/>
            <a:ext cx="6804481" cy="1224915"/>
            <a:chOff x="0" y="0"/>
            <a:chExt cx="9072642" cy="1633220"/>
          </a:xfrm>
        </p:grpSpPr>
        <p:sp>
          <p:nvSpPr>
            <p:cNvPr id="135" name="Google Shape;135;p15"/>
            <p:cNvSpPr txBox="1"/>
            <p:nvPr/>
          </p:nvSpPr>
          <p:spPr>
            <a:xfrm>
              <a:off x="0" y="0"/>
              <a:ext cx="4408098" cy="698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8090A"/>
                  </a:solidFill>
                  <a:latin typeface="Roboto Medium"/>
                  <a:ea typeface="Roboto Medium"/>
                  <a:cs typeface="Roboto Medium"/>
                  <a:sym typeface="Roboto Medium"/>
                </a:rPr>
                <a:t>02. ABOUT US</a:t>
              </a:r>
              <a:endParaRPr/>
            </a:p>
          </p:txBody>
        </p:sp>
        <p:sp>
          <p:nvSpPr>
            <p:cNvPr id="136" name="Google Shape;136;p15"/>
            <p:cNvSpPr txBox="1"/>
            <p:nvPr/>
          </p:nvSpPr>
          <p:spPr>
            <a:xfrm>
              <a:off x="0" y="1098550"/>
              <a:ext cx="9072642" cy="5346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8090A"/>
                  </a:solidFill>
                  <a:latin typeface="Roboto"/>
                  <a:ea typeface="Roboto"/>
                  <a:cs typeface="Roboto"/>
                  <a:sym typeface="Roboto"/>
                </a:rPr>
                <a:t>Elaborate on what you want to discuss. </a:t>
              </a:r>
              <a:endParaRPr/>
            </a:p>
          </p:txBody>
        </p:sp>
      </p:grpSp>
      <p:grpSp>
        <p:nvGrpSpPr>
          <p:cNvPr id="137" name="Google Shape;137;p15"/>
          <p:cNvGrpSpPr/>
          <p:nvPr/>
        </p:nvGrpSpPr>
        <p:grpSpPr>
          <a:xfrm>
            <a:off x="9144000" y="8591768"/>
            <a:ext cx="7457824" cy="1224915"/>
            <a:chOff x="0" y="0"/>
            <a:chExt cx="9943765" cy="1633220"/>
          </a:xfrm>
        </p:grpSpPr>
        <p:sp>
          <p:nvSpPr>
            <p:cNvPr id="138" name="Google Shape;138;p15"/>
            <p:cNvSpPr txBox="1"/>
            <p:nvPr/>
          </p:nvSpPr>
          <p:spPr>
            <a:xfrm>
              <a:off x="0" y="0"/>
              <a:ext cx="7077258" cy="698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8090A"/>
                  </a:solidFill>
                  <a:latin typeface="Roboto Medium"/>
                  <a:ea typeface="Roboto Medium"/>
                  <a:cs typeface="Roboto Medium"/>
                  <a:sym typeface="Roboto Medium"/>
                </a:rPr>
                <a:t>03. OUR PROJECTS</a:t>
              </a:r>
              <a:endParaRPr/>
            </a:p>
          </p:txBody>
        </p:sp>
        <p:sp>
          <p:nvSpPr>
            <p:cNvPr id="139" name="Google Shape;139;p15"/>
            <p:cNvSpPr txBox="1"/>
            <p:nvPr/>
          </p:nvSpPr>
          <p:spPr>
            <a:xfrm>
              <a:off x="0" y="1098550"/>
              <a:ext cx="9943765" cy="5346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8090A"/>
                  </a:solidFill>
                  <a:latin typeface="Roboto"/>
                  <a:ea typeface="Roboto"/>
                  <a:cs typeface="Roboto"/>
                  <a:sym typeface="Roboto"/>
                </a:rPr>
                <a:t>Elaborate on what you want to discuss. </a:t>
              </a:r>
              <a:endParaRPr/>
            </a:p>
          </p:txBody>
        </p:sp>
      </p:grpSp>
      <p:sp>
        <p:nvSpPr>
          <p:cNvPr id="140" name="Google Shape;140;p15"/>
          <p:cNvSpPr/>
          <p:nvPr/>
        </p:nvSpPr>
        <p:spPr>
          <a:xfrm>
            <a:off x="2106550" y="586070"/>
            <a:ext cx="7037450" cy="9700930"/>
          </a:xfrm>
          <a:custGeom>
            <a:rect b="b" l="l" r="r" t="t"/>
            <a:pathLst>
              <a:path extrusionOk="0" h="9700930" w="7037450">
                <a:moveTo>
                  <a:pt x="0" y="0"/>
                </a:moveTo>
                <a:lnTo>
                  <a:pt x="7037450" y="0"/>
                </a:lnTo>
                <a:lnTo>
                  <a:pt x="7037450" y="9700930"/>
                </a:lnTo>
                <a:lnTo>
                  <a:pt x="0" y="9700930"/>
                </a:lnTo>
                <a:lnTo>
                  <a:pt x="0" y="0"/>
                </a:lnTo>
                <a:close/>
              </a:path>
            </a:pathLst>
          </a:custGeom>
          <a:blipFill rotWithShape="1">
            <a:blip r:embed="rId3">
              <a:alphaModFix/>
            </a:blip>
            <a:stretch>
              <a:fillRect b="0" l="0" r="0" t="-881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1" name="Google Shape;141;p15"/>
          <p:cNvCxnSpPr/>
          <p:nvPr/>
        </p:nvCxnSpPr>
        <p:spPr>
          <a:xfrm rot="10800000">
            <a:off x="1496187" y="-269238"/>
            <a:ext cx="0" cy="10556238"/>
          </a:xfrm>
          <a:prstGeom prst="straightConnector1">
            <a:avLst/>
          </a:prstGeom>
          <a:noFill/>
          <a:ln cap="flat" cmpd="sng" w="142875">
            <a:solidFill>
              <a:srgbClr val="08090A"/>
            </a:solidFill>
            <a:prstDash val="solid"/>
            <a:round/>
            <a:headEnd len="sm" w="sm" type="none"/>
            <a:tailEnd len="sm" w="sm" type="none"/>
          </a:ln>
        </p:spPr>
      </p:cxnSp>
      <p:cxnSp>
        <p:nvCxnSpPr>
          <p:cNvPr id="142" name="Google Shape;142;p15"/>
          <p:cNvCxnSpPr/>
          <p:nvPr/>
        </p:nvCxnSpPr>
        <p:spPr>
          <a:xfrm rot="10800000">
            <a:off x="2035112" y="-410764"/>
            <a:ext cx="0" cy="10697764"/>
          </a:xfrm>
          <a:prstGeom prst="straightConnector1">
            <a:avLst/>
          </a:prstGeom>
          <a:noFill/>
          <a:ln cap="flat" cmpd="sng" w="142875">
            <a:solidFill>
              <a:srgbClr val="08090A"/>
            </a:solidFill>
            <a:prstDash val="solid"/>
            <a:round/>
            <a:headEnd len="sm" w="sm" type="none"/>
            <a:tailEnd len="sm" w="sm" type="none"/>
          </a:ln>
        </p:spPr>
      </p:cxnSp>
      <p:grpSp>
        <p:nvGrpSpPr>
          <p:cNvPr id="143" name="Google Shape;143;p15"/>
          <p:cNvGrpSpPr/>
          <p:nvPr/>
        </p:nvGrpSpPr>
        <p:grpSpPr>
          <a:xfrm>
            <a:off x="1028700" y="6605962"/>
            <a:ext cx="2979866" cy="2979866"/>
            <a:chOff x="0" y="0"/>
            <a:chExt cx="812800" cy="812800"/>
          </a:xfrm>
        </p:grpSpPr>
        <p:sp>
          <p:nvSpPr>
            <p:cNvPr id="144" name="Google Shape;14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4F4F">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1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F4F"/>
        </a:solidFill>
      </p:bgPr>
    </p:bg>
    <p:spTree>
      <p:nvGrpSpPr>
        <p:cNvPr id="149" name="Shape 149"/>
        <p:cNvGrpSpPr/>
        <p:nvPr/>
      </p:nvGrpSpPr>
      <p:grpSpPr>
        <a:xfrm>
          <a:off x="0" y="0"/>
          <a:ext cx="0" cy="0"/>
          <a:chOff x="0" y="0"/>
          <a:chExt cx="0" cy="0"/>
        </a:xfrm>
      </p:grpSpPr>
      <p:grpSp>
        <p:nvGrpSpPr>
          <p:cNvPr id="150" name="Google Shape;150;p16"/>
          <p:cNvGrpSpPr/>
          <p:nvPr/>
        </p:nvGrpSpPr>
        <p:grpSpPr>
          <a:xfrm>
            <a:off x="8787988" y="-3916984"/>
            <a:ext cx="11629719" cy="11629719"/>
            <a:chOff x="0" y="0"/>
            <a:chExt cx="812800" cy="812800"/>
          </a:xfrm>
        </p:grpSpPr>
        <p:sp>
          <p:nvSpPr>
            <p:cNvPr id="151" name="Google Shape;15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B88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3" name="Google Shape;153;p16"/>
          <p:cNvSpPr/>
          <p:nvPr/>
        </p:nvSpPr>
        <p:spPr>
          <a:xfrm>
            <a:off x="8263247" y="3292033"/>
            <a:ext cx="10396119" cy="10631235"/>
          </a:xfrm>
          <a:custGeom>
            <a:rect b="b" l="l" r="r" t="t"/>
            <a:pathLst>
              <a:path extrusionOk="0" h="10631235" w="10396119">
                <a:moveTo>
                  <a:pt x="0" y="0"/>
                </a:moveTo>
                <a:lnTo>
                  <a:pt x="10396119" y="0"/>
                </a:lnTo>
                <a:lnTo>
                  <a:pt x="10396119" y="10631234"/>
                </a:lnTo>
                <a:lnTo>
                  <a:pt x="0" y="10631234"/>
                </a:lnTo>
                <a:lnTo>
                  <a:pt x="0" y="0"/>
                </a:lnTo>
                <a:close/>
              </a:path>
            </a:pathLst>
          </a:custGeom>
          <a:blipFill rotWithShape="1">
            <a:blip r:embed="rId3">
              <a:alphaModFix amt="40000"/>
            </a:blip>
            <a:stretch>
              <a:fillRect b="0" l="-3744" r="-3853" t="-52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54" name="Google Shape;154;p16"/>
          <p:cNvCxnSpPr/>
          <p:nvPr/>
        </p:nvCxnSpPr>
        <p:spPr>
          <a:xfrm rot="10800000">
            <a:off x="957262" y="1000121"/>
            <a:ext cx="0" cy="8741414"/>
          </a:xfrm>
          <a:prstGeom prst="straightConnector1">
            <a:avLst/>
          </a:prstGeom>
          <a:noFill/>
          <a:ln cap="flat" cmpd="sng" w="142875">
            <a:solidFill>
              <a:srgbClr val="F7EBEC"/>
            </a:solidFill>
            <a:prstDash val="solid"/>
            <a:round/>
            <a:headEnd len="sm" w="sm" type="none"/>
            <a:tailEnd len="sm" w="sm" type="none"/>
          </a:ln>
        </p:spPr>
      </p:cxnSp>
      <p:sp>
        <p:nvSpPr>
          <p:cNvPr id="155" name="Google Shape;155;p16"/>
          <p:cNvSpPr/>
          <p:nvPr/>
        </p:nvSpPr>
        <p:spPr>
          <a:xfrm>
            <a:off x="9820802" y="0"/>
            <a:ext cx="8467198" cy="13746107"/>
          </a:xfrm>
          <a:custGeom>
            <a:rect b="b" l="l" r="r" t="t"/>
            <a:pathLst>
              <a:path extrusionOk="0" h="13746107" w="8467198">
                <a:moveTo>
                  <a:pt x="0" y="0"/>
                </a:moveTo>
                <a:lnTo>
                  <a:pt x="8467198" y="0"/>
                </a:lnTo>
                <a:lnTo>
                  <a:pt x="8467198" y="13746107"/>
                </a:lnTo>
                <a:lnTo>
                  <a:pt x="0" y="13746107"/>
                </a:lnTo>
                <a:lnTo>
                  <a:pt x="0" y="0"/>
                </a:lnTo>
                <a:close/>
              </a:path>
            </a:pathLst>
          </a:custGeom>
          <a:blipFill rotWithShape="1">
            <a:blip r:embed="rId4">
              <a:alphaModFix/>
            </a:blip>
            <a:stretch>
              <a:fillRect b="0" l="-10837" r="-12643" t="-1409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16"/>
          <p:cNvSpPr txBox="1"/>
          <p:nvPr/>
        </p:nvSpPr>
        <p:spPr>
          <a:xfrm>
            <a:off x="1687644" y="7029396"/>
            <a:ext cx="10644787" cy="19145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2500">
                <a:solidFill>
                  <a:srgbClr val="F7EBEC"/>
                </a:solidFill>
                <a:latin typeface="Odibee Sans"/>
                <a:ea typeface="Odibee Sans"/>
                <a:cs typeface="Odibee Sans"/>
                <a:sym typeface="Odibee Sans"/>
              </a:rPr>
              <a:t>INTRODUCTION</a:t>
            </a:r>
            <a:endParaRPr/>
          </a:p>
        </p:txBody>
      </p:sp>
      <p:sp>
        <p:nvSpPr>
          <p:cNvPr id="157" name="Google Shape;157;p16"/>
          <p:cNvSpPr txBox="1"/>
          <p:nvPr/>
        </p:nvSpPr>
        <p:spPr>
          <a:xfrm>
            <a:off x="1687644" y="9210675"/>
            <a:ext cx="7676549" cy="53086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F7EBEC"/>
                </a:solidFill>
                <a:latin typeface="Roboto"/>
                <a:ea typeface="Roboto"/>
                <a:cs typeface="Roboto"/>
                <a:sym typeface="Roboto"/>
              </a:rPr>
              <a:t>Elaborate on what you want to discuss. </a:t>
            </a:r>
            <a:endParaRPr/>
          </a:p>
        </p:txBody>
      </p:sp>
      <p:sp>
        <p:nvSpPr>
          <p:cNvPr id="158" name="Google Shape;158;p16"/>
          <p:cNvSpPr txBox="1"/>
          <p:nvPr/>
        </p:nvSpPr>
        <p:spPr>
          <a:xfrm>
            <a:off x="1687644" y="1115637"/>
            <a:ext cx="5707277" cy="5608904"/>
          </a:xfrm>
          <a:prstGeom prst="rect">
            <a:avLst/>
          </a:prstGeom>
          <a:noFill/>
          <a:ln>
            <a:noFill/>
          </a:ln>
        </p:spPr>
        <p:txBody>
          <a:bodyPr anchorCtr="0" anchor="t" bIns="0" lIns="0" spcFirstLastPara="1" rIns="0" wrap="square" tIns="0">
            <a:spAutoFit/>
          </a:bodyPr>
          <a:lstStyle/>
          <a:p>
            <a:pPr indent="0" lvl="0" marL="0" marR="0" rtl="0" algn="just">
              <a:lnSpc>
                <a:spcPct val="120001"/>
              </a:lnSpc>
              <a:spcBef>
                <a:spcPts val="0"/>
              </a:spcBef>
              <a:spcAft>
                <a:spcPts val="0"/>
              </a:spcAft>
              <a:buNone/>
            </a:pPr>
            <a:r>
              <a:rPr lang="en-US" sz="36678">
                <a:solidFill>
                  <a:srgbClr val="F7EBEC"/>
                </a:solidFill>
                <a:latin typeface="Odibee Sans"/>
                <a:ea typeface="Odibee Sans"/>
                <a:cs typeface="Odibee Sans"/>
                <a:sym typeface="Odibee Sans"/>
              </a:rPr>
              <a:t>01.</a:t>
            </a:r>
            <a:endParaRPr/>
          </a:p>
        </p:txBody>
      </p:sp>
      <p:grpSp>
        <p:nvGrpSpPr>
          <p:cNvPr id="159" name="Google Shape;159;p16"/>
          <p:cNvGrpSpPr/>
          <p:nvPr/>
        </p:nvGrpSpPr>
        <p:grpSpPr>
          <a:xfrm>
            <a:off x="8899923" y="3292033"/>
            <a:ext cx="3432508" cy="3432508"/>
            <a:chOff x="0" y="0"/>
            <a:chExt cx="812800" cy="812800"/>
          </a:xfrm>
        </p:grpSpPr>
        <p:sp>
          <p:nvSpPr>
            <p:cNvPr id="160" name="Google Shape;1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5D547">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165" name="Shape 165"/>
        <p:cNvGrpSpPr/>
        <p:nvPr/>
      </p:nvGrpSpPr>
      <p:grpSpPr>
        <a:xfrm>
          <a:off x="0" y="0"/>
          <a:ext cx="0" cy="0"/>
          <a:chOff x="0" y="0"/>
          <a:chExt cx="0" cy="0"/>
        </a:xfrm>
      </p:grpSpPr>
      <p:sp>
        <p:nvSpPr>
          <p:cNvPr id="166" name="Google Shape;166;p17"/>
          <p:cNvSpPr/>
          <p:nvPr/>
        </p:nvSpPr>
        <p:spPr>
          <a:xfrm>
            <a:off x="-1614364" y="632433"/>
            <a:ext cx="9285208" cy="9022134"/>
          </a:xfrm>
          <a:custGeom>
            <a:rect b="b" l="l" r="r" t="t"/>
            <a:pathLst>
              <a:path extrusionOk="0" h="9022134" w="9285208">
                <a:moveTo>
                  <a:pt x="0" y="0"/>
                </a:moveTo>
                <a:lnTo>
                  <a:pt x="9285209" y="0"/>
                </a:lnTo>
                <a:lnTo>
                  <a:pt x="9285209" y="9022134"/>
                </a:lnTo>
                <a:lnTo>
                  <a:pt x="0" y="9022134"/>
                </a:lnTo>
                <a:lnTo>
                  <a:pt x="0" y="0"/>
                </a:lnTo>
                <a:close/>
              </a:path>
            </a:pathLst>
          </a:custGeom>
          <a:blipFill rotWithShape="1">
            <a:blip r:embed="rId3">
              <a:alphaModFix amt="90000"/>
            </a:blip>
            <a:stretch>
              <a:fillRect b="-3798" l="0" r="-2867" t="-206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7"/>
          <p:cNvSpPr/>
          <p:nvPr/>
        </p:nvSpPr>
        <p:spPr>
          <a:xfrm rot="5400000">
            <a:off x="-198327" y="2592364"/>
            <a:ext cx="6280082" cy="3152754"/>
          </a:xfrm>
          <a:custGeom>
            <a:rect b="b" l="l" r="r" t="t"/>
            <a:pathLst>
              <a:path extrusionOk="0" h="3152754" w="6280082">
                <a:moveTo>
                  <a:pt x="0" y="0"/>
                </a:moveTo>
                <a:lnTo>
                  <a:pt x="6280082" y="0"/>
                </a:lnTo>
                <a:lnTo>
                  <a:pt x="6280082" y="3152754"/>
                </a:lnTo>
                <a:lnTo>
                  <a:pt x="0" y="3152754"/>
                </a:lnTo>
                <a:lnTo>
                  <a:pt x="0" y="0"/>
                </a:lnTo>
                <a:close/>
              </a:path>
            </a:pathLst>
          </a:custGeom>
          <a:blipFill rotWithShape="1">
            <a:blip r:embed="rId4">
              <a:alphaModFix amt="65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17"/>
          <p:cNvSpPr txBox="1"/>
          <p:nvPr/>
        </p:nvSpPr>
        <p:spPr>
          <a:xfrm>
            <a:off x="8353570" y="2050773"/>
            <a:ext cx="5829900" cy="384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2500">
                <a:solidFill>
                  <a:srgbClr val="08090A"/>
                </a:solidFill>
                <a:latin typeface="Odibee Sans"/>
                <a:ea typeface="Odibee Sans"/>
                <a:cs typeface="Odibee Sans"/>
                <a:sym typeface="Odibee Sans"/>
              </a:rPr>
              <a:t>JOIN US TODAY!</a:t>
            </a:r>
            <a:endParaRPr/>
          </a:p>
        </p:txBody>
      </p:sp>
      <p:sp>
        <p:nvSpPr>
          <p:cNvPr id="169" name="Google Shape;169;p17"/>
          <p:cNvSpPr/>
          <p:nvPr/>
        </p:nvSpPr>
        <p:spPr>
          <a:xfrm flipH="1" rot="-5400000">
            <a:off x="2954427" y="4541882"/>
            <a:ext cx="6280082" cy="3152754"/>
          </a:xfrm>
          <a:custGeom>
            <a:rect b="b" l="l" r="r" t="t"/>
            <a:pathLst>
              <a:path extrusionOk="0" h="3152754" w="6280082">
                <a:moveTo>
                  <a:pt x="0" y="3152754"/>
                </a:moveTo>
                <a:lnTo>
                  <a:pt x="6280082" y="3152754"/>
                </a:lnTo>
                <a:lnTo>
                  <a:pt x="6280082" y="0"/>
                </a:lnTo>
                <a:lnTo>
                  <a:pt x="0" y="0"/>
                </a:lnTo>
                <a:lnTo>
                  <a:pt x="0" y="3152754"/>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17"/>
          <p:cNvSpPr/>
          <p:nvPr/>
        </p:nvSpPr>
        <p:spPr>
          <a:xfrm flipH="1">
            <a:off x="-2018735" y="1587223"/>
            <a:ext cx="9388056" cy="8783603"/>
          </a:xfrm>
          <a:custGeom>
            <a:rect b="b" l="l" r="r" t="t"/>
            <a:pathLst>
              <a:path extrusionOk="0" h="8783603" w="9388056">
                <a:moveTo>
                  <a:pt x="9388055" y="0"/>
                </a:moveTo>
                <a:lnTo>
                  <a:pt x="0" y="0"/>
                </a:lnTo>
                <a:lnTo>
                  <a:pt x="0" y="8783603"/>
                </a:lnTo>
                <a:lnTo>
                  <a:pt x="9388055" y="8783603"/>
                </a:lnTo>
                <a:lnTo>
                  <a:pt x="9388055" y="0"/>
                </a:lnTo>
                <a:close/>
              </a:path>
            </a:pathLst>
          </a:custGeom>
          <a:blipFill rotWithShape="1">
            <a:blip r:embed="rId6">
              <a:alphaModFix/>
            </a:blip>
            <a:stretch>
              <a:fillRect b="0" l="-46624" r="-32026" t="-2730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17"/>
          <p:cNvSpPr txBox="1"/>
          <p:nvPr/>
        </p:nvSpPr>
        <p:spPr>
          <a:xfrm>
            <a:off x="8353570" y="5950450"/>
            <a:ext cx="7730381" cy="12160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500" u="none" strike="noStrike">
                <a:solidFill>
                  <a:srgbClr val="08090A"/>
                </a:solidFill>
                <a:latin typeface="Roboto"/>
                <a:ea typeface="Roboto"/>
                <a:cs typeface="Roboto"/>
                <a:sym typeface="Roboto"/>
              </a:rPr>
              <a:t>Welcome to our pitch deck video presentation. Our team at Warner &amp; Spencer is excited to share our vision for the future of business with you.</a:t>
            </a:r>
            <a:endParaRPr/>
          </a:p>
        </p:txBody>
      </p:sp>
      <p:cxnSp>
        <p:nvCxnSpPr>
          <p:cNvPr id="172" name="Google Shape;172;p17"/>
          <p:cNvCxnSpPr/>
          <p:nvPr/>
        </p:nvCxnSpPr>
        <p:spPr>
          <a:xfrm>
            <a:off x="8353570" y="1100138"/>
            <a:ext cx="10785406" cy="0"/>
          </a:xfrm>
          <a:prstGeom prst="straightConnector1">
            <a:avLst/>
          </a:prstGeom>
          <a:noFill/>
          <a:ln cap="flat" cmpd="sng" w="142875">
            <a:solidFill>
              <a:srgbClr val="08090A"/>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176" name="Shape 176"/>
        <p:cNvGrpSpPr/>
        <p:nvPr/>
      </p:nvGrpSpPr>
      <p:grpSpPr>
        <a:xfrm>
          <a:off x="0" y="0"/>
          <a:ext cx="0" cy="0"/>
          <a:chOff x="0" y="0"/>
          <a:chExt cx="0" cy="0"/>
        </a:xfrm>
      </p:grpSpPr>
      <p:sp>
        <p:nvSpPr>
          <p:cNvPr id="177" name="Google Shape;177;p18"/>
          <p:cNvSpPr/>
          <p:nvPr/>
        </p:nvSpPr>
        <p:spPr>
          <a:xfrm>
            <a:off x="-5092141" y="-56081"/>
            <a:ext cx="14936962" cy="10399161"/>
          </a:xfrm>
          <a:custGeom>
            <a:rect b="b" l="l" r="r" t="t"/>
            <a:pathLst>
              <a:path extrusionOk="0" h="10399161" w="14936962">
                <a:moveTo>
                  <a:pt x="0" y="0"/>
                </a:moveTo>
                <a:lnTo>
                  <a:pt x="14936963" y="0"/>
                </a:lnTo>
                <a:lnTo>
                  <a:pt x="14936963" y="10399162"/>
                </a:lnTo>
                <a:lnTo>
                  <a:pt x="0" y="10399162"/>
                </a:lnTo>
                <a:lnTo>
                  <a:pt x="0" y="0"/>
                </a:lnTo>
                <a:close/>
              </a:path>
            </a:pathLst>
          </a:custGeom>
          <a:blipFill rotWithShape="1">
            <a:blip r:embed="rId3">
              <a:alphaModFix/>
            </a:blip>
            <a:stretch>
              <a:fillRect b="0" l="0" r="-731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8" name="Google Shape;178;p18"/>
          <p:cNvGrpSpPr/>
          <p:nvPr/>
        </p:nvGrpSpPr>
        <p:grpSpPr>
          <a:xfrm>
            <a:off x="-2732914" y="-1833916"/>
            <a:ext cx="10112454" cy="17133325"/>
            <a:chOff x="0" y="-57150"/>
            <a:chExt cx="2663362" cy="4512481"/>
          </a:xfrm>
        </p:grpSpPr>
        <p:sp>
          <p:nvSpPr>
            <p:cNvPr id="179" name="Google Shape;179;p18"/>
            <p:cNvSpPr/>
            <p:nvPr/>
          </p:nvSpPr>
          <p:spPr>
            <a:xfrm>
              <a:off x="0" y="0"/>
              <a:ext cx="2663362" cy="4455331"/>
            </a:xfrm>
            <a:custGeom>
              <a:rect b="b" l="l" r="r" t="t"/>
              <a:pathLst>
                <a:path extrusionOk="0" h="4455331" w="2663362">
                  <a:moveTo>
                    <a:pt x="0" y="0"/>
                  </a:moveTo>
                  <a:lnTo>
                    <a:pt x="2663362" y="0"/>
                  </a:lnTo>
                  <a:lnTo>
                    <a:pt x="2663362" y="4455331"/>
                  </a:lnTo>
                  <a:lnTo>
                    <a:pt x="0" y="4455331"/>
                  </a:lnTo>
                  <a:lnTo>
                    <a:pt x="0" y="0"/>
                  </a:lnTo>
                </a:path>
              </a:pathLst>
            </a:custGeom>
            <a:solidFill>
              <a:srgbClr val="F5D547">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1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1" name="Google Shape;181;p18"/>
          <p:cNvSpPr txBox="1"/>
          <p:nvPr/>
        </p:nvSpPr>
        <p:spPr>
          <a:xfrm>
            <a:off x="10215847" y="3660350"/>
            <a:ext cx="6262378" cy="1914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500">
                <a:solidFill>
                  <a:srgbClr val="000000"/>
                </a:solidFill>
                <a:latin typeface="Odibee Sans"/>
                <a:ea typeface="Odibee Sans"/>
                <a:cs typeface="Odibee Sans"/>
                <a:sym typeface="Odibee Sans"/>
              </a:rPr>
              <a:t>OVERVIEW</a:t>
            </a:r>
            <a:endParaRPr/>
          </a:p>
        </p:txBody>
      </p:sp>
      <p:sp>
        <p:nvSpPr>
          <p:cNvPr id="182" name="Google Shape;182;p18"/>
          <p:cNvSpPr txBox="1"/>
          <p:nvPr/>
        </p:nvSpPr>
        <p:spPr>
          <a:xfrm>
            <a:off x="10254870" y="6061939"/>
            <a:ext cx="7321930" cy="313182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u="none" strike="noStrike">
                <a:solidFill>
                  <a:srgbClr val="08090A"/>
                </a:solidFill>
                <a:latin typeface="Roboto"/>
                <a:ea typeface="Roboto"/>
                <a:cs typeface="Roboto"/>
                <a:sym typeface="Roboto"/>
              </a:rPr>
              <a:t>Borcelle is a technology company that provides cutting-edge solutions to businesses. Our mission is to revolutionize the way businesses operate and help them achieve their goals. We offer a wide range of services, including cloud computing, software development, and consulting. With our team of experts, we provide customized solutions that meet the unique needs of each of our clients.</a:t>
            </a:r>
            <a:endParaRPr/>
          </a:p>
        </p:txBody>
      </p:sp>
      <p:sp>
        <p:nvSpPr>
          <p:cNvPr id="183" name="Google Shape;183;p18"/>
          <p:cNvSpPr/>
          <p:nvPr/>
        </p:nvSpPr>
        <p:spPr>
          <a:xfrm>
            <a:off x="566830" y="3669875"/>
            <a:ext cx="4403433" cy="3171367"/>
          </a:xfrm>
          <a:custGeom>
            <a:rect b="b" l="l" r="r" t="t"/>
            <a:pathLst>
              <a:path extrusionOk="0" h="3171367" w="4403433">
                <a:moveTo>
                  <a:pt x="0" y="0"/>
                </a:moveTo>
                <a:lnTo>
                  <a:pt x="4403433" y="0"/>
                </a:lnTo>
                <a:lnTo>
                  <a:pt x="4403433" y="3171367"/>
                </a:lnTo>
                <a:lnTo>
                  <a:pt x="0" y="3171367"/>
                </a:lnTo>
                <a:lnTo>
                  <a:pt x="0" y="0"/>
                </a:lnTo>
                <a:close/>
              </a:path>
            </a:pathLst>
          </a:custGeom>
          <a:blipFill rotWithShape="1">
            <a:blip r:embed="rId3">
              <a:alphaModFix/>
            </a:blip>
            <a:stretch>
              <a:fillRect b="-110417" l="-128500" r="-135493" t="-11748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18"/>
          <p:cNvSpPr/>
          <p:nvPr/>
        </p:nvSpPr>
        <p:spPr>
          <a:xfrm>
            <a:off x="-777876" y="6443331"/>
            <a:ext cx="1806576" cy="3367470"/>
          </a:xfrm>
          <a:custGeom>
            <a:rect b="b" l="l" r="r" t="t"/>
            <a:pathLst>
              <a:path extrusionOk="0" h="3367470" w="1806576">
                <a:moveTo>
                  <a:pt x="0" y="0"/>
                </a:moveTo>
                <a:lnTo>
                  <a:pt x="1806576" y="0"/>
                </a:lnTo>
                <a:lnTo>
                  <a:pt x="1806576" y="3367470"/>
                </a:lnTo>
                <a:lnTo>
                  <a:pt x="0" y="3367470"/>
                </a:lnTo>
                <a:lnTo>
                  <a:pt x="0" y="0"/>
                </a:lnTo>
                <a:close/>
              </a:path>
            </a:pathLst>
          </a:custGeom>
          <a:blipFill rotWithShape="1">
            <a:blip r:embed="rId3">
              <a:alphaModFix/>
            </a:blip>
            <a:stretch>
              <a:fillRect b="-15804" l="-238768" r="-548385" t="-19299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18"/>
          <p:cNvSpPr/>
          <p:nvPr/>
        </p:nvSpPr>
        <p:spPr>
          <a:xfrm>
            <a:off x="5805580" y="6443331"/>
            <a:ext cx="4720105" cy="3367470"/>
          </a:xfrm>
          <a:custGeom>
            <a:rect b="b" l="l" r="r" t="t"/>
            <a:pathLst>
              <a:path extrusionOk="0" h="3367470" w="4720105">
                <a:moveTo>
                  <a:pt x="0" y="0"/>
                </a:moveTo>
                <a:lnTo>
                  <a:pt x="4720105" y="0"/>
                </a:lnTo>
                <a:lnTo>
                  <a:pt x="4720105" y="3367470"/>
                </a:lnTo>
                <a:lnTo>
                  <a:pt x="0" y="3367470"/>
                </a:lnTo>
                <a:lnTo>
                  <a:pt x="0" y="0"/>
                </a:lnTo>
                <a:close/>
              </a:path>
            </a:pathLst>
          </a:custGeom>
          <a:blipFill rotWithShape="1">
            <a:blip r:embed="rId3">
              <a:alphaModFix/>
            </a:blip>
            <a:stretch>
              <a:fillRect b="-15804" l="-230872" r="-8720" t="-19299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18"/>
          <p:cNvSpPr/>
          <p:nvPr/>
        </p:nvSpPr>
        <p:spPr>
          <a:xfrm>
            <a:off x="5234080" y="494875"/>
            <a:ext cx="4290920" cy="3101765"/>
          </a:xfrm>
          <a:custGeom>
            <a:rect b="b" l="l" r="r" t="t"/>
            <a:pathLst>
              <a:path extrusionOk="0" h="3101765" w="4290920">
                <a:moveTo>
                  <a:pt x="0" y="0"/>
                </a:moveTo>
                <a:lnTo>
                  <a:pt x="4290920" y="0"/>
                </a:lnTo>
                <a:lnTo>
                  <a:pt x="4290920" y="3101765"/>
                </a:lnTo>
                <a:lnTo>
                  <a:pt x="0" y="3101765"/>
                </a:lnTo>
                <a:lnTo>
                  <a:pt x="0" y="0"/>
                </a:lnTo>
                <a:close/>
              </a:path>
            </a:pathLst>
          </a:custGeom>
          <a:blipFill rotWithShape="1">
            <a:blip r:embed="rId3">
              <a:alphaModFix/>
            </a:blip>
            <a:stretch>
              <a:fillRect b="-217475" l="-240642" r="-32909" t="-1775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190" name="Shape 190"/>
        <p:cNvGrpSpPr/>
        <p:nvPr/>
      </p:nvGrpSpPr>
      <p:grpSpPr>
        <a:xfrm>
          <a:off x="0" y="0"/>
          <a:ext cx="0" cy="0"/>
          <a:chOff x="0" y="0"/>
          <a:chExt cx="0" cy="0"/>
        </a:xfrm>
      </p:grpSpPr>
      <p:grpSp>
        <p:nvGrpSpPr>
          <p:cNvPr id="191" name="Google Shape;191;p19"/>
          <p:cNvGrpSpPr/>
          <p:nvPr/>
        </p:nvGrpSpPr>
        <p:grpSpPr>
          <a:xfrm>
            <a:off x="5664118" y="-250820"/>
            <a:ext cx="4798478" cy="7282130"/>
            <a:chOff x="0" y="-57150"/>
            <a:chExt cx="1263797" cy="1917927"/>
          </a:xfrm>
        </p:grpSpPr>
        <p:sp>
          <p:nvSpPr>
            <p:cNvPr id="192" name="Google Shape;192;p19"/>
            <p:cNvSpPr/>
            <p:nvPr/>
          </p:nvSpPr>
          <p:spPr>
            <a:xfrm>
              <a:off x="0" y="0"/>
              <a:ext cx="1263797" cy="1860777"/>
            </a:xfrm>
            <a:custGeom>
              <a:rect b="b" l="l" r="r" t="t"/>
              <a:pathLst>
                <a:path extrusionOk="0" h="1860777" w="1263797">
                  <a:moveTo>
                    <a:pt x="0" y="0"/>
                  </a:moveTo>
                  <a:lnTo>
                    <a:pt x="1263797" y="0"/>
                  </a:lnTo>
                  <a:lnTo>
                    <a:pt x="1263797" y="1860777"/>
                  </a:lnTo>
                  <a:lnTo>
                    <a:pt x="0" y="1860777"/>
                  </a:lnTo>
                  <a:lnTo>
                    <a:pt x="0" y="0"/>
                  </a:ln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4" name="Google Shape;194;p19"/>
          <p:cNvGrpSpPr/>
          <p:nvPr/>
        </p:nvGrpSpPr>
        <p:grpSpPr>
          <a:xfrm>
            <a:off x="0" y="6225689"/>
            <a:ext cx="12423913" cy="4080331"/>
            <a:chOff x="0" y="-57150"/>
            <a:chExt cx="3272142" cy="1074655"/>
          </a:xfrm>
        </p:grpSpPr>
        <p:sp>
          <p:nvSpPr>
            <p:cNvPr id="195" name="Google Shape;195;p19"/>
            <p:cNvSpPr/>
            <p:nvPr/>
          </p:nvSpPr>
          <p:spPr>
            <a:xfrm>
              <a:off x="0" y="0"/>
              <a:ext cx="3272142" cy="1017505"/>
            </a:xfrm>
            <a:custGeom>
              <a:rect b="b" l="l" r="r" t="t"/>
              <a:pathLst>
                <a:path extrusionOk="0" h="1017505" w="3272142">
                  <a:moveTo>
                    <a:pt x="0" y="0"/>
                  </a:moveTo>
                  <a:lnTo>
                    <a:pt x="3272142" y="0"/>
                  </a:lnTo>
                  <a:lnTo>
                    <a:pt x="3272142" y="1017505"/>
                  </a:lnTo>
                  <a:lnTo>
                    <a:pt x="0" y="1017505"/>
                  </a:lnTo>
                  <a:lnTo>
                    <a:pt x="0" y="0"/>
                  </a:lnTo>
                </a:path>
              </a:pathLst>
            </a:custGeom>
            <a:solidFill>
              <a:srgbClr val="FF4F4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7" name="Google Shape;197;p19"/>
          <p:cNvGrpSpPr/>
          <p:nvPr/>
        </p:nvGrpSpPr>
        <p:grpSpPr>
          <a:xfrm>
            <a:off x="1028700" y="1514394"/>
            <a:ext cx="7258211" cy="7258211"/>
            <a:chOff x="0" y="0"/>
            <a:chExt cx="812800" cy="812800"/>
          </a:xfrm>
        </p:grpSpPr>
        <p:sp>
          <p:nvSpPr>
            <p:cNvPr id="198" name="Google Shape;19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B88A2">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1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00" name="Google Shape;200;p19"/>
          <p:cNvCxnSpPr/>
          <p:nvPr/>
        </p:nvCxnSpPr>
        <p:spPr>
          <a:xfrm>
            <a:off x="-4783961" y="3679128"/>
            <a:ext cx="10786367" cy="0"/>
          </a:xfrm>
          <a:prstGeom prst="straightConnector1">
            <a:avLst/>
          </a:prstGeom>
          <a:noFill/>
          <a:ln cap="flat" cmpd="sng" w="142875">
            <a:solidFill>
              <a:srgbClr val="08090A"/>
            </a:solidFill>
            <a:prstDash val="solid"/>
            <a:round/>
            <a:headEnd len="sm" w="sm" type="none"/>
            <a:tailEnd len="sm" w="sm" type="none"/>
          </a:ln>
        </p:spPr>
      </p:cxnSp>
      <p:cxnSp>
        <p:nvCxnSpPr>
          <p:cNvPr id="201" name="Google Shape;201;p19"/>
          <p:cNvCxnSpPr/>
          <p:nvPr/>
        </p:nvCxnSpPr>
        <p:spPr>
          <a:xfrm>
            <a:off x="-4752639" y="4535774"/>
            <a:ext cx="10755046" cy="0"/>
          </a:xfrm>
          <a:prstGeom prst="straightConnector1">
            <a:avLst/>
          </a:prstGeom>
          <a:noFill/>
          <a:ln cap="flat" cmpd="sng" w="142875">
            <a:solidFill>
              <a:srgbClr val="08090A"/>
            </a:solidFill>
            <a:prstDash val="solid"/>
            <a:round/>
            <a:headEnd len="sm" w="sm" type="none"/>
            <a:tailEnd len="sm" w="sm" type="none"/>
          </a:ln>
        </p:spPr>
      </p:cxnSp>
      <p:cxnSp>
        <p:nvCxnSpPr>
          <p:cNvPr id="202" name="Google Shape;202;p19"/>
          <p:cNvCxnSpPr/>
          <p:nvPr/>
        </p:nvCxnSpPr>
        <p:spPr>
          <a:xfrm>
            <a:off x="-4782999" y="4107451"/>
            <a:ext cx="10785406" cy="0"/>
          </a:xfrm>
          <a:prstGeom prst="straightConnector1">
            <a:avLst/>
          </a:prstGeom>
          <a:noFill/>
          <a:ln cap="flat" cmpd="sng" w="142875">
            <a:solidFill>
              <a:srgbClr val="08090A"/>
            </a:solidFill>
            <a:prstDash val="solid"/>
            <a:round/>
            <a:headEnd len="sm" w="sm" type="none"/>
            <a:tailEnd len="sm" w="sm" type="none"/>
          </a:ln>
        </p:spPr>
      </p:cxnSp>
      <p:sp>
        <p:nvSpPr>
          <p:cNvPr id="203" name="Google Shape;203;p19"/>
          <p:cNvSpPr/>
          <p:nvPr/>
        </p:nvSpPr>
        <p:spPr>
          <a:xfrm>
            <a:off x="0" y="6426241"/>
            <a:ext cx="5797897" cy="5797897"/>
          </a:xfrm>
          <a:custGeom>
            <a:rect b="b" l="l" r="r" t="t"/>
            <a:pathLst>
              <a:path extrusionOk="0" h="5797897" w="5797897">
                <a:moveTo>
                  <a:pt x="0" y="0"/>
                </a:moveTo>
                <a:lnTo>
                  <a:pt x="5797897" y="0"/>
                </a:lnTo>
                <a:lnTo>
                  <a:pt x="5797897" y="5797897"/>
                </a:lnTo>
                <a:lnTo>
                  <a:pt x="0" y="57978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9"/>
          <p:cNvSpPr/>
          <p:nvPr/>
        </p:nvSpPr>
        <p:spPr>
          <a:xfrm>
            <a:off x="2296423" y="856680"/>
            <a:ext cx="4798478" cy="9825805"/>
          </a:xfrm>
          <a:custGeom>
            <a:rect b="b" l="l" r="r" t="t"/>
            <a:pathLst>
              <a:path extrusionOk="0" h="9825805" w="4798478">
                <a:moveTo>
                  <a:pt x="0" y="0"/>
                </a:moveTo>
                <a:lnTo>
                  <a:pt x="4798479" y="0"/>
                </a:lnTo>
                <a:lnTo>
                  <a:pt x="4798479" y="9825805"/>
                </a:lnTo>
                <a:lnTo>
                  <a:pt x="0" y="9825805"/>
                </a:lnTo>
                <a:lnTo>
                  <a:pt x="0" y="0"/>
                </a:lnTo>
                <a:close/>
              </a:path>
            </a:pathLst>
          </a:custGeom>
          <a:blipFill rotWithShape="1">
            <a:blip r:embed="rId4">
              <a:alphaModFix/>
            </a:blip>
            <a:stretch>
              <a:fillRect b="0" l="-24910" r="-24910" t="-954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19"/>
          <p:cNvSpPr txBox="1"/>
          <p:nvPr/>
        </p:nvSpPr>
        <p:spPr>
          <a:xfrm>
            <a:off x="8469899" y="6666200"/>
            <a:ext cx="8982600" cy="384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2500" u="none">
                <a:solidFill>
                  <a:srgbClr val="08090A"/>
                </a:solidFill>
                <a:latin typeface="Odibee Sans"/>
                <a:ea typeface="Odibee Sans"/>
                <a:cs typeface="Odibee Sans"/>
                <a:sym typeface="Odibee Sans"/>
              </a:rPr>
              <a:t>WRITE YOUR TOPIC OR IDEA</a:t>
            </a:r>
            <a:endParaRPr/>
          </a:p>
        </p:txBody>
      </p:sp>
      <p:sp>
        <p:nvSpPr>
          <p:cNvPr id="206" name="Google Shape;206;p19"/>
          <p:cNvSpPr txBox="1"/>
          <p:nvPr/>
        </p:nvSpPr>
        <p:spPr>
          <a:xfrm>
            <a:off x="10990158" y="856680"/>
            <a:ext cx="45841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u="none">
                <a:solidFill>
                  <a:srgbClr val="08090A"/>
                </a:solidFill>
                <a:latin typeface="Roboto"/>
                <a:ea typeface="Roboto"/>
                <a:cs typeface="Roboto"/>
                <a:sym typeface="Roboto"/>
              </a:rPr>
              <a:t>ADD A MAIN POINT</a:t>
            </a:r>
            <a:endParaRPr/>
          </a:p>
        </p:txBody>
      </p:sp>
      <p:sp>
        <p:nvSpPr>
          <p:cNvPr id="207" name="Google Shape;207;p19"/>
          <p:cNvSpPr txBox="1"/>
          <p:nvPr/>
        </p:nvSpPr>
        <p:spPr>
          <a:xfrm>
            <a:off x="10990158" y="2742249"/>
            <a:ext cx="45841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u="none" strike="noStrike">
                <a:solidFill>
                  <a:srgbClr val="08090A"/>
                </a:solidFill>
                <a:latin typeface="Roboto"/>
                <a:ea typeface="Roboto"/>
                <a:cs typeface="Roboto"/>
                <a:sym typeface="Roboto"/>
              </a:rPr>
              <a:t>ADD A MAIN POINT</a:t>
            </a:r>
            <a:endParaRPr/>
          </a:p>
        </p:txBody>
      </p:sp>
      <p:sp>
        <p:nvSpPr>
          <p:cNvPr id="208" name="Google Shape;208;p19"/>
          <p:cNvSpPr txBox="1"/>
          <p:nvPr/>
        </p:nvSpPr>
        <p:spPr>
          <a:xfrm>
            <a:off x="11020138" y="4631024"/>
            <a:ext cx="45841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u="none" strike="noStrike">
                <a:solidFill>
                  <a:srgbClr val="08090A"/>
                </a:solidFill>
                <a:latin typeface="Roboto"/>
                <a:ea typeface="Roboto"/>
                <a:cs typeface="Roboto"/>
                <a:sym typeface="Roboto"/>
              </a:rPr>
              <a:t>ADD A MAIN POINT</a:t>
            </a:r>
            <a:endParaRPr/>
          </a:p>
        </p:txBody>
      </p:sp>
      <p:sp>
        <p:nvSpPr>
          <p:cNvPr id="209" name="Google Shape;209;p19"/>
          <p:cNvSpPr txBox="1"/>
          <p:nvPr/>
        </p:nvSpPr>
        <p:spPr>
          <a:xfrm>
            <a:off x="10990158" y="1641159"/>
            <a:ext cx="6938645" cy="4152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u="none">
                <a:solidFill>
                  <a:srgbClr val="08090A"/>
                </a:solidFill>
                <a:latin typeface="Roboto"/>
                <a:ea typeface="Roboto"/>
                <a:cs typeface="Roboto"/>
                <a:sym typeface="Roboto"/>
              </a:rPr>
              <a:t>Briefly elaborate on what you want to discuss. </a:t>
            </a:r>
            <a:endParaRPr/>
          </a:p>
        </p:txBody>
      </p:sp>
      <p:sp>
        <p:nvSpPr>
          <p:cNvPr id="210" name="Google Shape;210;p19"/>
          <p:cNvSpPr txBox="1"/>
          <p:nvPr/>
        </p:nvSpPr>
        <p:spPr>
          <a:xfrm>
            <a:off x="10990158" y="3526728"/>
            <a:ext cx="6938645" cy="4152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u="none">
                <a:solidFill>
                  <a:srgbClr val="08090A"/>
                </a:solidFill>
                <a:latin typeface="Roboto"/>
                <a:ea typeface="Roboto"/>
                <a:cs typeface="Roboto"/>
                <a:sym typeface="Roboto"/>
              </a:rPr>
              <a:t>Briefly elaborate on what you want to discuss. </a:t>
            </a:r>
            <a:endParaRPr/>
          </a:p>
        </p:txBody>
      </p:sp>
      <p:sp>
        <p:nvSpPr>
          <p:cNvPr id="211" name="Google Shape;211;p19"/>
          <p:cNvSpPr txBox="1"/>
          <p:nvPr/>
        </p:nvSpPr>
        <p:spPr>
          <a:xfrm>
            <a:off x="11020138" y="5415503"/>
            <a:ext cx="7099180" cy="4152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u="none">
                <a:solidFill>
                  <a:srgbClr val="08090A"/>
                </a:solidFill>
                <a:latin typeface="Roboto"/>
                <a:ea typeface="Roboto"/>
                <a:cs typeface="Roboto"/>
                <a:sym typeface="Roboto"/>
              </a:rPr>
              <a:t>Briefly elaborate on what you want to discuss.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88A2"/>
        </a:solidFill>
      </p:bgPr>
    </p:bg>
    <p:spTree>
      <p:nvGrpSpPr>
        <p:cNvPr id="215" name="Shape 215"/>
        <p:cNvGrpSpPr/>
        <p:nvPr/>
      </p:nvGrpSpPr>
      <p:grpSpPr>
        <a:xfrm>
          <a:off x="0" y="0"/>
          <a:ext cx="0" cy="0"/>
          <a:chOff x="0" y="0"/>
          <a:chExt cx="0" cy="0"/>
        </a:xfrm>
      </p:grpSpPr>
      <p:grpSp>
        <p:nvGrpSpPr>
          <p:cNvPr id="216" name="Google Shape;216;p20"/>
          <p:cNvGrpSpPr/>
          <p:nvPr/>
        </p:nvGrpSpPr>
        <p:grpSpPr>
          <a:xfrm>
            <a:off x="9364193" y="2293548"/>
            <a:ext cx="11629719" cy="11629719"/>
            <a:chOff x="0" y="0"/>
            <a:chExt cx="812800" cy="812800"/>
          </a:xfrm>
        </p:grpSpPr>
        <p:sp>
          <p:nvSpPr>
            <p:cNvPr id="217" name="Google Shape;21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9" name="Google Shape;219;p20"/>
          <p:cNvSpPr/>
          <p:nvPr/>
        </p:nvSpPr>
        <p:spPr>
          <a:xfrm rot="10800000">
            <a:off x="6863181" y="-3906639"/>
            <a:ext cx="10396119" cy="10631235"/>
          </a:xfrm>
          <a:custGeom>
            <a:rect b="b" l="l" r="r" t="t"/>
            <a:pathLst>
              <a:path extrusionOk="0" h="10631235" w="10396119">
                <a:moveTo>
                  <a:pt x="10396119" y="10631235"/>
                </a:moveTo>
                <a:lnTo>
                  <a:pt x="0" y="10631235"/>
                </a:lnTo>
                <a:lnTo>
                  <a:pt x="0" y="0"/>
                </a:lnTo>
                <a:lnTo>
                  <a:pt x="10396119" y="0"/>
                </a:lnTo>
                <a:lnTo>
                  <a:pt x="10396119" y="10631235"/>
                </a:lnTo>
                <a:close/>
              </a:path>
            </a:pathLst>
          </a:custGeom>
          <a:blipFill rotWithShape="1">
            <a:blip r:embed="rId3">
              <a:alphaModFix amt="40000"/>
            </a:blip>
            <a:stretch>
              <a:fillRect b="0" l="-3744" r="-3853" t="-52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20" name="Google Shape;220;p20"/>
          <p:cNvCxnSpPr/>
          <p:nvPr/>
        </p:nvCxnSpPr>
        <p:spPr>
          <a:xfrm rot="10800000">
            <a:off x="957262" y="1000121"/>
            <a:ext cx="0" cy="8741414"/>
          </a:xfrm>
          <a:prstGeom prst="straightConnector1">
            <a:avLst/>
          </a:prstGeom>
          <a:noFill/>
          <a:ln cap="flat" cmpd="sng" w="142875">
            <a:solidFill>
              <a:srgbClr val="F7EBEC"/>
            </a:solidFill>
            <a:prstDash val="solid"/>
            <a:round/>
            <a:headEnd len="sm" w="sm" type="none"/>
            <a:tailEnd len="sm" w="sm" type="none"/>
          </a:ln>
        </p:spPr>
      </p:cxnSp>
      <p:sp>
        <p:nvSpPr>
          <p:cNvPr id="221" name="Google Shape;221;p20"/>
          <p:cNvSpPr txBox="1"/>
          <p:nvPr/>
        </p:nvSpPr>
        <p:spPr>
          <a:xfrm>
            <a:off x="1687644" y="1115637"/>
            <a:ext cx="5707277" cy="5608904"/>
          </a:xfrm>
          <a:prstGeom prst="rect">
            <a:avLst/>
          </a:prstGeom>
          <a:noFill/>
          <a:ln>
            <a:noFill/>
          </a:ln>
        </p:spPr>
        <p:txBody>
          <a:bodyPr anchorCtr="0" anchor="t" bIns="0" lIns="0" spcFirstLastPara="1" rIns="0" wrap="square" tIns="0">
            <a:spAutoFit/>
          </a:bodyPr>
          <a:lstStyle/>
          <a:p>
            <a:pPr indent="0" lvl="0" marL="0" marR="0" rtl="0" algn="just">
              <a:lnSpc>
                <a:spcPct val="120001"/>
              </a:lnSpc>
              <a:spcBef>
                <a:spcPts val="0"/>
              </a:spcBef>
              <a:spcAft>
                <a:spcPts val="0"/>
              </a:spcAft>
              <a:buNone/>
            </a:pPr>
            <a:r>
              <a:rPr lang="en-US" sz="36678">
                <a:solidFill>
                  <a:srgbClr val="F7EBEC"/>
                </a:solidFill>
                <a:latin typeface="Odibee Sans"/>
                <a:ea typeface="Odibee Sans"/>
                <a:cs typeface="Odibee Sans"/>
                <a:sym typeface="Odibee Sans"/>
              </a:rPr>
              <a:t>02.</a:t>
            </a:r>
            <a:endParaRPr/>
          </a:p>
        </p:txBody>
      </p:sp>
      <p:grpSp>
        <p:nvGrpSpPr>
          <p:cNvPr id="222" name="Google Shape;222;p20"/>
          <p:cNvGrpSpPr/>
          <p:nvPr/>
        </p:nvGrpSpPr>
        <p:grpSpPr>
          <a:xfrm>
            <a:off x="8322342" y="-216991"/>
            <a:ext cx="5642521" cy="10503991"/>
            <a:chOff x="0" y="-57150"/>
            <a:chExt cx="1486096" cy="2766483"/>
          </a:xfrm>
        </p:grpSpPr>
        <p:sp>
          <p:nvSpPr>
            <p:cNvPr id="223" name="Google Shape;223;p20"/>
            <p:cNvSpPr/>
            <p:nvPr/>
          </p:nvSpPr>
          <p:spPr>
            <a:xfrm>
              <a:off x="0" y="0"/>
              <a:ext cx="1486096" cy="2709333"/>
            </a:xfrm>
            <a:custGeom>
              <a:rect b="b" l="l" r="r" t="t"/>
              <a:pathLst>
                <a:path extrusionOk="0" h="2709333" w="1486096">
                  <a:moveTo>
                    <a:pt x="0" y="0"/>
                  </a:moveTo>
                  <a:lnTo>
                    <a:pt x="1486096" y="0"/>
                  </a:lnTo>
                  <a:lnTo>
                    <a:pt x="1486096" y="2709333"/>
                  </a:lnTo>
                  <a:lnTo>
                    <a:pt x="0" y="2709333"/>
                  </a:lnTo>
                  <a:lnTo>
                    <a:pt x="0" y="0"/>
                  </a:lnTo>
                </a:path>
              </a:pathLst>
            </a:custGeom>
            <a:solidFill>
              <a:srgbClr val="FF4F4F">
                <a:alpha val="6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5" name="Google Shape;225;p20"/>
          <p:cNvSpPr/>
          <p:nvPr/>
        </p:nvSpPr>
        <p:spPr>
          <a:xfrm>
            <a:off x="7176610" y="1408978"/>
            <a:ext cx="13317033" cy="8878022"/>
          </a:xfrm>
          <a:custGeom>
            <a:rect b="b" l="l" r="r" t="t"/>
            <a:pathLst>
              <a:path extrusionOk="0" h="8878022" w="13317033">
                <a:moveTo>
                  <a:pt x="0" y="0"/>
                </a:moveTo>
                <a:lnTo>
                  <a:pt x="13317032" y="0"/>
                </a:lnTo>
                <a:lnTo>
                  <a:pt x="13317032" y="8878022"/>
                </a:lnTo>
                <a:lnTo>
                  <a:pt x="0" y="887802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20"/>
          <p:cNvSpPr txBox="1"/>
          <p:nvPr/>
        </p:nvSpPr>
        <p:spPr>
          <a:xfrm>
            <a:off x="1687644" y="7029396"/>
            <a:ext cx="10644787" cy="19145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2500">
                <a:solidFill>
                  <a:srgbClr val="F7EBEC"/>
                </a:solidFill>
                <a:latin typeface="Odibee Sans"/>
                <a:ea typeface="Odibee Sans"/>
                <a:cs typeface="Odibee Sans"/>
                <a:sym typeface="Odibee Sans"/>
              </a:rPr>
              <a:t>ABOUT US</a:t>
            </a:r>
            <a:endParaRPr/>
          </a:p>
        </p:txBody>
      </p:sp>
      <p:sp>
        <p:nvSpPr>
          <p:cNvPr id="227" name="Google Shape;227;p20"/>
          <p:cNvSpPr txBox="1"/>
          <p:nvPr/>
        </p:nvSpPr>
        <p:spPr>
          <a:xfrm>
            <a:off x="1687644" y="9210675"/>
            <a:ext cx="7676549" cy="53086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F7EBEC"/>
                </a:solidFill>
                <a:latin typeface="Roboto"/>
                <a:ea typeface="Roboto"/>
                <a:cs typeface="Roboto"/>
                <a:sym typeface="Roboto"/>
              </a:rPr>
              <a:t>Elaborate on what you want to discuss.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BEC"/>
        </a:solidFill>
      </p:bgPr>
    </p:bg>
    <p:spTree>
      <p:nvGrpSpPr>
        <p:cNvPr id="231" name="Shape 231"/>
        <p:cNvGrpSpPr/>
        <p:nvPr/>
      </p:nvGrpSpPr>
      <p:grpSpPr>
        <a:xfrm>
          <a:off x="0" y="0"/>
          <a:ext cx="0" cy="0"/>
          <a:chOff x="0" y="0"/>
          <a:chExt cx="0" cy="0"/>
        </a:xfrm>
      </p:grpSpPr>
      <p:grpSp>
        <p:nvGrpSpPr>
          <p:cNvPr id="232" name="Google Shape;232;p21"/>
          <p:cNvGrpSpPr/>
          <p:nvPr/>
        </p:nvGrpSpPr>
        <p:grpSpPr>
          <a:xfrm>
            <a:off x="0" y="8526959"/>
            <a:ext cx="18287996" cy="3303091"/>
            <a:chOff x="0" y="-57150"/>
            <a:chExt cx="4816592" cy="869950"/>
          </a:xfrm>
        </p:grpSpPr>
        <p:sp>
          <p:nvSpPr>
            <p:cNvPr id="233" name="Google Shape;233;p21"/>
            <p:cNvSpPr/>
            <p:nvPr/>
          </p:nvSpPr>
          <p:spPr>
            <a:xfrm>
              <a:off x="0" y="0"/>
              <a:ext cx="4816592" cy="406400"/>
            </a:xfrm>
            <a:custGeom>
              <a:rect b="b" l="l" r="r" t="t"/>
              <a:pathLst>
                <a:path extrusionOk="0" h="406400" w="4816592">
                  <a:moveTo>
                    <a:pt x="0" y="0"/>
                  </a:moveTo>
                  <a:lnTo>
                    <a:pt x="4816592" y="0"/>
                  </a:lnTo>
                  <a:lnTo>
                    <a:pt x="4816592" y="406400"/>
                  </a:lnTo>
                  <a:lnTo>
                    <a:pt x="0" y="406400"/>
                  </a:lnTo>
                  <a:lnTo>
                    <a:pt x="0" y="0"/>
                  </a:lnTo>
                </a:path>
              </a:pathLst>
            </a:custGeom>
            <a:solidFill>
              <a:srgbClr val="F5D54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35" name="Google Shape;235;p21"/>
          <p:cNvCxnSpPr/>
          <p:nvPr/>
        </p:nvCxnSpPr>
        <p:spPr>
          <a:xfrm rot="10800000">
            <a:off x="9215438" y="2888931"/>
            <a:ext cx="0" cy="8741414"/>
          </a:xfrm>
          <a:prstGeom prst="straightConnector1">
            <a:avLst/>
          </a:prstGeom>
          <a:noFill/>
          <a:ln cap="flat" cmpd="sng" w="142875">
            <a:solidFill>
              <a:srgbClr val="000000"/>
            </a:solidFill>
            <a:prstDash val="solid"/>
            <a:round/>
            <a:headEnd len="sm" w="sm" type="none"/>
            <a:tailEnd len="sm" w="sm" type="none"/>
          </a:ln>
        </p:spPr>
      </p:cxnSp>
      <p:grpSp>
        <p:nvGrpSpPr>
          <p:cNvPr id="236" name="Google Shape;236;p21"/>
          <p:cNvGrpSpPr/>
          <p:nvPr/>
        </p:nvGrpSpPr>
        <p:grpSpPr>
          <a:xfrm>
            <a:off x="1028700" y="206752"/>
            <a:ext cx="7748271" cy="7748271"/>
            <a:chOff x="0" y="0"/>
            <a:chExt cx="812800" cy="812800"/>
          </a:xfrm>
        </p:grpSpPr>
        <p:sp>
          <p:nvSpPr>
            <p:cNvPr id="237" name="Google Shape;23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4F4F">
                <a:alpha val="6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9" name="Google Shape;239;p21"/>
          <p:cNvSpPr/>
          <p:nvPr/>
        </p:nvSpPr>
        <p:spPr>
          <a:xfrm rot="5400000">
            <a:off x="-2694533" y="3129565"/>
            <a:ext cx="8561933" cy="8755567"/>
          </a:xfrm>
          <a:custGeom>
            <a:rect b="b" l="l" r="r" t="t"/>
            <a:pathLst>
              <a:path extrusionOk="0" h="8755567" w="8561933">
                <a:moveTo>
                  <a:pt x="8561933" y="8755567"/>
                </a:moveTo>
                <a:lnTo>
                  <a:pt x="0" y="8755567"/>
                </a:lnTo>
                <a:lnTo>
                  <a:pt x="0" y="0"/>
                </a:lnTo>
                <a:lnTo>
                  <a:pt x="8561933" y="0"/>
                </a:lnTo>
                <a:lnTo>
                  <a:pt x="8561933" y="8755567"/>
                </a:lnTo>
                <a:close/>
              </a:path>
            </a:pathLst>
          </a:custGeom>
          <a:blipFill rotWithShape="1">
            <a:blip r:embed="rId3">
              <a:alphaModFix amt="19999"/>
            </a:blip>
            <a:stretch>
              <a:fillRect b="0" l="-3744" r="-3853" t="-52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21"/>
          <p:cNvSpPr/>
          <p:nvPr/>
        </p:nvSpPr>
        <p:spPr>
          <a:xfrm flipH="1">
            <a:off x="-835184" y="-507899"/>
            <a:ext cx="8215392" cy="12323088"/>
          </a:xfrm>
          <a:custGeom>
            <a:rect b="b" l="l" r="r" t="t"/>
            <a:pathLst>
              <a:path extrusionOk="0" h="12323088" w="8215392">
                <a:moveTo>
                  <a:pt x="8215392" y="0"/>
                </a:moveTo>
                <a:lnTo>
                  <a:pt x="0" y="0"/>
                </a:lnTo>
                <a:lnTo>
                  <a:pt x="0" y="12323088"/>
                </a:lnTo>
                <a:lnTo>
                  <a:pt x="8215392" y="12323088"/>
                </a:lnTo>
                <a:lnTo>
                  <a:pt x="8215392"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21"/>
          <p:cNvSpPr txBox="1"/>
          <p:nvPr/>
        </p:nvSpPr>
        <p:spPr>
          <a:xfrm>
            <a:off x="10109200" y="561655"/>
            <a:ext cx="6731000" cy="17875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lang="en-US" sz="12500">
                <a:solidFill>
                  <a:srgbClr val="08090A"/>
                </a:solidFill>
                <a:latin typeface="Odibee Sans"/>
                <a:ea typeface="Odibee Sans"/>
                <a:cs typeface="Odibee Sans"/>
                <a:sym typeface="Odibee Sans"/>
              </a:rPr>
              <a:t>PROBLEMS</a:t>
            </a:r>
            <a:endParaRPr/>
          </a:p>
        </p:txBody>
      </p:sp>
      <p:grpSp>
        <p:nvGrpSpPr>
          <p:cNvPr id="242" name="Google Shape;242;p21"/>
          <p:cNvGrpSpPr/>
          <p:nvPr/>
        </p:nvGrpSpPr>
        <p:grpSpPr>
          <a:xfrm>
            <a:off x="10109200" y="3248025"/>
            <a:ext cx="4678061" cy="1529629"/>
            <a:chOff x="0" y="0"/>
            <a:chExt cx="6237414" cy="2039505"/>
          </a:xfrm>
        </p:grpSpPr>
        <p:sp>
          <p:nvSpPr>
            <p:cNvPr id="243" name="Google Shape;243;p21"/>
            <p:cNvSpPr txBox="1"/>
            <p:nvPr/>
          </p:nvSpPr>
          <p:spPr>
            <a:xfrm>
              <a:off x="0" y="925080"/>
              <a:ext cx="6237414" cy="1114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Roboto"/>
                  <a:ea typeface="Roboto"/>
                  <a:cs typeface="Roboto"/>
                  <a:sym typeface="Roboto"/>
                </a:rPr>
                <a:t>Businesses Struggle with Outdated Methods</a:t>
              </a:r>
              <a:endParaRPr/>
            </a:p>
          </p:txBody>
        </p:sp>
        <p:sp>
          <p:nvSpPr>
            <p:cNvPr id="244" name="Google Shape;244;p21"/>
            <p:cNvSpPr txBox="1"/>
            <p:nvPr/>
          </p:nvSpPr>
          <p:spPr>
            <a:xfrm>
              <a:off x="0" y="0"/>
              <a:ext cx="5297750" cy="69426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8090A"/>
                  </a:solidFill>
                  <a:latin typeface="Roboto"/>
                  <a:ea typeface="Roboto"/>
                  <a:cs typeface="Roboto"/>
                  <a:sym typeface="Roboto"/>
                </a:rPr>
                <a:t>PROBLEM 1</a:t>
              </a:r>
              <a:endParaRPr/>
            </a:p>
          </p:txBody>
        </p:sp>
      </p:grpSp>
      <p:grpSp>
        <p:nvGrpSpPr>
          <p:cNvPr id="245" name="Google Shape;245;p21"/>
          <p:cNvGrpSpPr/>
          <p:nvPr/>
        </p:nvGrpSpPr>
        <p:grpSpPr>
          <a:xfrm>
            <a:off x="10109200" y="5653645"/>
            <a:ext cx="5005194" cy="1501279"/>
            <a:chOff x="0" y="0"/>
            <a:chExt cx="6673592" cy="2001705"/>
          </a:xfrm>
        </p:grpSpPr>
        <p:sp>
          <p:nvSpPr>
            <p:cNvPr id="246" name="Google Shape;246;p21"/>
            <p:cNvSpPr txBox="1"/>
            <p:nvPr/>
          </p:nvSpPr>
          <p:spPr>
            <a:xfrm>
              <a:off x="0" y="887280"/>
              <a:ext cx="6673592" cy="1114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u="none" strike="noStrike">
                  <a:solidFill>
                    <a:srgbClr val="000000"/>
                  </a:solidFill>
                  <a:latin typeface="Roboto"/>
                  <a:ea typeface="Roboto"/>
                  <a:cs typeface="Roboto"/>
                  <a:sym typeface="Roboto"/>
                </a:rPr>
                <a:t>Inefficient Processes Hinder Growth and Profitability</a:t>
              </a:r>
              <a:endParaRPr/>
            </a:p>
          </p:txBody>
        </p:sp>
        <p:sp>
          <p:nvSpPr>
            <p:cNvPr id="247" name="Google Shape;247;p21"/>
            <p:cNvSpPr txBox="1"/>
            <p:nvPr/>
          </p:nvSpPr>
          <p:spPr>
            <a:xfrm>
              <a:off x="0" y="0"/>
              <a:ext cx="5015542" cy="69426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8090A"/>
                  </a:solidFill>
                  <a:latin typeface="Roboto"/>
                  <a:ea typeface="Roboto"/>
                  <a:cs typeface="Roboto"/>
                  <a:sym typeface="Roboto"/>
                </a:rPr>
                <a:t>PROBLEM 2</a:t>
              </a:r>
              <a:endParaRPr/>
            </a:p>
          </p:txBody>
        </p:sp>
      </p:grpSp>
      <p:grpSp>
        <p:nvGrpSpPr>
          <p:cNvPr id="248" name="Google Shape;248;p21"/>
          <p:cNvGrpSpPr/>
          <p:nvPr/>
        </p:nvGrpSpPr>
        <p:grpSpPr>
          <a:xfrm>
            <a:off x="10109200" y="7955023"/>
            <a:ext cx="5397213" cy="1096902"/>
            <a:chOff x="0" y="0"/>
            <a:chExt cx="7196284" cy="1462536"/>
          </a:xfrm>
        </p:grpSpPr>
        <p:sp>
          <p:nvSpPr>
            <p:cNvPr id="249" name="Google Shape;249;p21"/>
            <p:cNvSpPr txBox="1"/>
            <p:nvPr/>
          </p:nvSpPr>
          <p:spPr>
            <a:xfrm>
              <a:off x="0" y="923844"/>
              <a:ext cx="7196284" cy="538692"/>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Roboto"/>
                  <a:ea typeface="Roboto"/>
                  <a:cs typeface="Roboto"/>
                  <a:sym typeface="Roboto"/>
                </a:rPr>
                <a:t>Lack of access to affordable products</a:t>
              </a:r>
              <a:endParaRPr/>
            </a:p>
          </p:txBody>
        </p:sp>
        <p:sp>
          <p:nvSpPr>
            <p:cNvPr id="250" name="Google Shape;250;p21"/>
            <p:cNvSpPr txBox="1"/>
            <p:nvPr/>
          </p:nvSpPr>
          <p:spPr>
            <a:xfrm>
              <a:off x="0" y="0"/>
              <a:ext cx="6112166" cy="698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08090A"/>
                  </a:solidFill>
                  <a:latin typeface="Roboto"/>
                  <a:ea typeface="Roboto"/>
                  <a:cs typeface="Roboto"/>
                  <a:sym typeface="Roboto"/>
                </a:rPr>
                <a:t>PROBLEM 3</a:t>
              </a:r>
              <a:endParaRPr/>
            </a:p>
          </p:txBody>
        </p:sp>
      </p:grpSp>
      <p:grpSp>
        <p:nvGrpSpPr>
          <p:cNvPr id="251" name="Google Shape;251;p21"/>
          <p:cNvGrpSpPr/>
          <p:nvPr/>
        </p:nvGrpSpPr>
        <p:grpSpPr>
          <a:xfrm>
            <a:off x="7025643" y="597852"/>
            <a:ext cx="1751329" cy="1751329"/>
            <a:chOff x="0" y="0"/>
            <a:chExt cx="812800" cy="812800"/>
          </a:xfrm>
        </p:grpSpPr>
        <p:sp>
          <p:nvSpPr>
            <p:cNvPr id="252" name="Google Shape;25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B88A2">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