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Oswald"/>
      <p:regular r:id="rId23"/>
      <p:bold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d9f7d7799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8d9f7d7799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8d9f7d7799_2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8d9f7d7799_2_4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8d9f7d7799_2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8d9f7d7799_2_5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8d9f7d7799_2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8d9f7d7799_2_5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8d9f7d7799_2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8d9f7d7799_2_6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8d9f7d7799_2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28d9f7d7799_2_6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8d9f7d7799_2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28d9f7d7799_2_7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8d9f7d7799_2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8d9f7d7799_2_7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d9f7d7799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8d9f7d7799_2_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d9f7d7799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28d9f7d7799_2_1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8d9f7d7799_2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28d9f7d7799_2_1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8d9f7d7799_2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8d9f7d7799_2_2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8d9f7d7799_2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8d9f7d7799_2_2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8d9f7d7799_2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8d9f7d7799_2_2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8d9f7d7799_2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8d9f7d7799_2_3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8d9f7d7799_2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8d9f7d7799_2_4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31776" l="0" r="0" t="37654"/>
          <a:stretch/>
        </p:blipFill>
        <p:spPr>
          <a:xfrm>
            <a:off x="-66719" y="4918606"/>
            <a:ext cx="9277426" cy="224900"/>
          </a:xfrm>
          <a:prstGeom prst="rect">
            <a:avLst/>
          </a:prstGeom>
          <a:noFill/>
          <a:ln>
            <a:noFill/>
          </a:ln>
        </p:spPr>
      </p:pic>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b="31776" l="0" r="0" t="37654"/>
          <a:stretch/>
        </p:blipFill>
        <p:spPr>
          <a:xfrm>
            <a:off x="-66719" y="6"/>
            <a:ext cx="9277426" cy="224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7" name="Google Shape;67;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8" name="Google Shape;68;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1" name="Google Shape;71;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2" name="Google Shape;72;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4" name="Google Shape;74;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7" name="Google Shape;77;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8" name="Google Shape;78;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0" name="Google Shape;80;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3" name="Google Shape;83;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84" name="Google Shape;84;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6" name="Google Shape;86;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9" name="Google Shape;89;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0" name="Google Shape;90;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1" name="Google Shape;91;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7" name="Google Shape;97;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8" name="Google Shape;98;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9" name="Google Shape;99;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0" name="Google Shape;100;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1" name="Google Shape;101;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2" name="Google Shape;102;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5" name="Google Shape;105;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0" name="Google Shape;110;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11" name="Google Shape;111;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2" name="Google Shape;112;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4" name="Google Shape;114;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5" name="Shape 115"/>
        <p:cNvGrpSpPr/>
        <p:nvPr/>
      </p:nvGrpSpPr>
      <p:grpSpPr>
        <a:xfrm>
          <a:off x="0" y="0"/>
          <a:ext cx="0" cy="0"/>
          <a:chOff x="0" y="0"/>
          <a:chExt cx="0" cy="0"/>
        </a:xfrm>
      </p:grpSpPr>
      <p:sp>
        <p:nvSpPr>
          <p:cNvPr id="116" name="Google Shape;116;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7" name="Google Shape;117;p20"/>
          <p:cNvSpPr/>
          <p:nvPr>
            <p:ph idx="2" type="pic"/>
          </p:nvPr>
        </p:nvSpPr>
        <p:spPr>
          <a:xfrm>
            <a:off x="896144" y="306388"/>
            <a:ext cx="2743200" cy="2057400"/>
          </a:xfrm>
          <a:prstGeom prst="rect">
            <a:avLst/>
          </a:prstGeom>
          <a:noFill/>
          <a:ln>
            <a:noFill/>
          </a:ln>
        </p:spPr>
      </p:sp>
      <p:sp>
        <p:nvSpPr>
          <p:cNvPr id="118" name="Google Shape;118;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9" name="Google Shape;119;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1" name="Google Shape;121;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4" name="Google Shape;124;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5" name="Google Shape;125;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7" name="Google Shape;127;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31776" l="0" r="0" t="37654"/>
          <a:stretch/>
        </p:blipFill>
        <p:spPr>
          <a:xfrm>
            <a:off x="-66719" y="4918606"/>
            <a:ext cx="9277426" cy="224900"/>
          </a:xfrm>
          <a:prstGeom prst="rect">
            <a:avLst/>
          </a:prstGeom>
          <a:noFill/>
          <a:ln>
            <a:noFill/>
          </a:ln>
        </p:spPr>
      </p:pic>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p:nvPr/>
        </p:nvSpPr>
        <p:spPr>
          <a:xfrm>
            <a:off x="5922104" y="544172"/>
            <a:ext cx="2062945" cy="1609097"/>
          </a:xfrm>
          <a:custGeom>
            <a:rect b="b" l="l" r="r" t="t"/>
            <a:pathLst>
              <a:path extrusionOk="0" h="2017677" w="2586765">
                <a:moveTo>
                  <a:pt x="0" y="0"/>
                </a:moveTo>
                <a:lnTo>
                  <a:pt x="2586765" y="0"/>
                </a:lnTo>
                <a:lnTo>
                  <a:pt x="2586765" y="2017677"/>
                </a:lnTo>
                <a:lnTo>
                  <a:pt x="0" y="2017677"/>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8" name="Shape 128"/>
        <p:cNvGrpSpPr/>
        <p:nvPr/>
      </p:nvGrpSpPr>
      <p:grpSpPr>
        <a:xfrm>
          <a:off x="0" y="0"/>
          <a:ext cx="0" cy="0"/>
          <a:chOff x="0" y="0"/>
          <a:chExt cx="0" cy="0"/>
        </a:xfrm>
      </p:grpSpPr>
      <p:sp>
        <p:nvSpPr>
          <p:cNvPr id="129" name="Google Shape;129;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0" name="Google Shape;130;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1" name="Google Shape;131;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3" name="Google Shape;133;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5636422" y="1285824"/>
            <a:ext cx="4060135" cy="4237332"/>
          </a:xfrm>
          <a:custGeom>
            <a:rect b="b" l="l" r="r" t="t"/>
            <a:pathLst>
              <a:path extrusionOk="0" h="1964001" w="1881870">
                <a:moveTo>
                  <a:pt x="0" y="0"/>
                </a:moveTo>
                <a:lnTo>
                  <a:pt x="1881870" y="0"/>
                </a:lnTo>
                <a:lnTo>
                  <a:pt x="1881870" y="1964000"/>
                </a:lnTo>
                <a:lnTo>
                  <a:pt x="0" y="1964000"/>
                </a:lnTo>
                <a:lnTo>
                  <a:pt x="0" y="0"/>
                </a:lnTo>
                <a:close/>
              </a:path>
            </a:pathLst>
          </a:custGeom>
          <a:blipFill rotWithShape="1">
            <a:blip r:embed="rId2">
              <a:alphaModFix/>
            </a:blip>
            <a:stretch>
              <a:fillRect b="0" l="0" r="0" t="0"/>
            </a:stretch>
          </a:blipFill>
          <a:ln>
            <a:noFill/>
          </a:ln>
        </p:spPr>
      </p:sp>
      <p:sp>
        <p:nvSpPr>
          <p:cNvPr id="22" name="Google Shape;22;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p:nvPr/>
        </p:nvSpPr>
        <p:spPr>
          <a:xfrm flipH="1" rot="1605537">
            <a:off x="4599031" y="103872"/>
            <a:ext cx="948427" cy="620788"/>
          </a:xfrm>
          <a:custGeom>
            <a:rect b="b" l="l" r="r" t="t"/>
            <a:pathLst>
              <a:path extrusionOk="0" h="939504" w="1435354">
                <a:moveTo>
                  <a:pt x="1435354" y="0"/>
                </a:moveTo>
                <a:lnTo>
                  <a:pt x="0" y="0"/>
                </a:lnTo>
                <a:lnTo>
                  <a:pt x="0" y="939504"/>
                </a:lnTo>
                <a:lnTo>
                  <a:pt x="1435354" y="939504"/>
                </a:lnTo>
                <a:lnTo>
                  <a:pt x="1435354"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p:nvPr/>
        </p:nvSpPr>
        <p:spPr>
          <a:xfrm>
            <a:off x="5264137" y="3485067"/>
            <a:ext cx="2843650" cy="1752723"/>
          </a:xfrm>
          <a:custGeom>
            <a:rect b="b" l="l" r="r" t="t"/>
            <a:pathLst>
              <a:path extrusionOk="0" h="1693452" w="2747488">
                <a:moveTo>
                  <a:pt x="0" y="0"/>
                </a:moveTo>
                <a:lnTo>
                  <a:pt x="2747488" y="0"/>
                </a:lnTo>
                <a:lnTo>
                  <a:pt x="2747488" y="1693452"/>
                </a:lnTo>
                <a:lnTo>
                  <a:pt x="0" y="1693452"/>
                </a:lnTo>
                <a:lnTo>
                  <a:pt x="0" y="0"/>
                </a:lnTo>
                <a:close/>
              </a:path>
            </a:pathLst>
          </a:custGeom>
          <a:blipFill rotWithShape="1">
            <a:blip r:embed="rId2">
              <a:alphaModFix/>
            </a:blip>
            <a:stretch>
              <a:fillRect b="0" l="0" r="0" t="0"/>
            </a:stretch>
          </a:blipFill>
          <a:ln>
            <a:noFill/>
          </a:ln>
        </p:spPr>
      </p:sp>
      <p:sp>
        <p:nvSpPr>
          <p:cNvPr id="32" name="Google Shape;32;p5"/>
          <p:cNvSpPr/>
          <p:nvPr/>
        </p:nvSpPr>
        <p:spPr>
          <a:xfrm>
            <a:off x="-285396" y="3388861"/>
            <a:ext cx="3053963" cy="1754640"/>
          </a:xfrm>
          <a:custGeom>
            <a:rect b="b" l="l" r="r" t="t"/>
            <a:pathLst>
              <a:path extrusionOk="0" h="1566643" w="2726753">
                <a:moveTo>
                  <a:pt x="0" y="0"/>
                </a:moveTo>
                <a:lnTo>
                  <a:pt x="2726752" y="0"/>
                </a:lnTo>
                <a:lnTo>
                  <a:pt x="2726752" y="1566643"/>
                </a:lnTo>
                <a:lnTo>
                  <a:pt x="0" y="1566643"/>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6"/>
          <p:cNvSpPr/>
          <p:nvPr/>
        </p:nvSpPr>
        <p:spPr>
          <a:xfrm>
            <a:off x="-312679" y="2275549"/>
            <a:ext cx="3887325" cy="3109860"/>
          </a:xfrm>
          <a:custGeom>
            <a:rect b="b" l="l" r="r" t="t"/>
            <a:pathLst>
              <a:path extrusionOk="0" h="1946704" w="2433380">
                <a:moveTo>
                  <a:pt x="0" y="0"/>
                </a:moveTo>
                <a:lnTo>
                  <a:pt x="2433380" y="0"/>
                </a:lnTo>
                <a:lnTo>
                  <a:pt x="2433380" y="1946704"/>
                </a:lnTo>
                <a:lnTo>
                  <a:pt x="0" y="1946704"/>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7"/>
          <p:cNvSpPr/>
          <p:nvPr/>
        </p:nvSpPr>
        <p:spPr>
          <a:xfrm flipH="1">
            <a:off x="1214" y="3599951"/>
            <a:ext cx="2227636" cy="1543143"/>
          </a:xfrm>
          <a:custGeom>
            <a:rect b="b" l="l" r="r" t="t"/>
            <a:pathLst>
              <a:path extrusionOk="0" h="1566643" w="2261559">
                <a:moveTo>
                  <a:pt x="0" y="0"/>
                </a:moveTo>
                <a:lnTo>
                  <a:pt x="2261559" y="0"/>
                </a:lnTo>
                <a:lnTo>
                  <a:pt x="2261559" y="1566643"/>
                </a:lnTo>
                <a:lnTo>
                  <a:pt x="0" y="1566643"/>
                </a:lnTo>
                <a:lnTo>
                  <a:pt x="0" y="0"/>
                </a:lnTo>
                <a:close/>
              </a:path>
            </a:pathLst>
          </a:custGeom>
          <a:blipFill rotWithShape="1">
            <a:blip r:embed="rId2">
              <a:alphaModFix/>
            </a:blip>
            <a:stretch>
              <a:fillRect b="0" l="0" r="0" t="0"/>
            </a:stretch>
          </a:blipFill>
          <a:ln>
            <a:noFill/>
          </a:ln>
        </p:spPr>
      </p:sp>
      <p:sp>
        <p:nvSpPr>
          <p:cNvPr id="41" name="Google Shape;41;p7"/>
          <p:cNvSpPr/>
          <p:nvPr/>
        </p:nvSpPr>
        <p:spPr>
          <a:xfrm>
            <a:off x="6116835" y="3761832"/>
            <a:ext cx="2524644" cy="1381669"/>
          </a:xfrm>
          <a:custGeom>
            <a:rect b="b" l="l" r="r" t="t"/>
            <a:pathLst>
              <a:path extrusionOk="0" h="1552437" w="2836679">
                <a:moveTo>
                  <a:pt x="0" y="0"/>
                </a:moveTo>
                <a:lnTo>
                  <a:pt x="2836679" y="0"/>
                </a:lnTo>
                <a:lnTo>
                  <a:pt x="2836679" y="1552437"/>
                </a:lnTo>
                <a:lnTo>
                  <a:pt x="0" y="1552437"/>
                </a:lnTo>
                <a:lnTo>
                  <a:pt x="0" y="0"/>
                </a:lnTo>
                <a:close/>
              </a:path>
            </a:pathLst>
          </a:custGeom>
          <a:blipFill rotWithShape="1">
            <a:blip r:embed="rId3">
              <a:alphaModFix/>
            </a:blip>
            <a:stretch>
              <a:fillRect b="0" l="0" r="0" t="0"/>
            </a:stretch>
          </a:blipFill>
          <a:ln>
            <a:noFill/>
          </a:ln>
        </p:spPr>
      </p:sp>
      <p:sp>
        <p:nvSpPr>
          <p:cNvPr id="42" name="Google Shape;42;p7"/>
          <p:cNvSpPr/>
          <p:nvPr/>
        </p:nvSpPr>
        <p:spPr>
          <a:xfrm>
            <a:off x="7526000" y="304807"/>
            <a:ext cx="1971405" cy="1806525"/>
          </a:xfrm>
          <a:custGeom>
            <a:rect b="b" l="l" r="r" t="t"/>
            <a:pathLst>
              <a:path extrusionOk="0" h="1932112" w="2108455">
                <a:moveTo>
                  <a:pt x="0" y="0"/>
                </a:moveTo>
                <a:lnTo>
                  <a:pt x="2108456" y="0"/>
                </a:lnTo>
                <a:lnTo>
                  <a:pt x="2108456" y="1932112"/>
                </a:lnTo>
                <a:lnTo>
                  <a:pt x="0" y="1932112"/>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8"/>
          <p:cNvSpPr/>
          <p:nvPr/>
        </p:nvSpPr>
        <p:spPr>
          <a:xfrm>
            <a:off x="4939500" y="3706737"/>
            <a:ext cx="1728120" cy="1646427"/>
          </a:xfrm>
          <a:custGeom>
            <a:rect b="b" l="l" r="r" t="t"/>
            <a:pathLst>
              <a:path extrusionOk="0" h="1865640" w="1958210">
                <a:moveTo>
                  <a:pt x="0" y="0"/>
                </a:moveTo>
                <a:lnTo>
                  <a:pt x="1958210" y="0"/>
                </a:lnTo>
                <a:lnTo>
                  <a:pt x="1958210" y="1865641"/>
                </a:lnTo>
                <a:lnTo>
                  <a:pt x="0" y="1865641"/>
                </a:lnTo>
                <a:lnTo>
                  <a:pt x="0" y="0"/>
                </a:lnTo>
                <a:close/>
              </a:path>
            </a:pathLst>
          </a:custGeom>
          <a:blipFill rotWithShape="1">
            <a:blip r:embed="rId2">
              <a:alphaModFix/>
            </a:blip>
            <a:stretch>
              <a:fillRect b="0" l="0" r="0" t="0"/>
            </a:stretch>
          </a:blipFill>
          <a:ln>
            <a:noFill/>
          </a:ln>
        </p:spPr>
      </p:sp>
      <p:sp>
        <p:nvSpPr>
          <p:cNvPr id="50" name="Google Shape;50;p8"/>
          <p:cNvSpPr/>
          <p:nvPr/>
        </p:nvSpPr>
        <p:spPr>
          <a:xfrm>
            <a:off x="662552" y="17551"/>
            <a:ext cx="1314444" cy="1128032"/>
          </a:xfrm>
          <a:custGeom>
            <a:rect b="b" l="l" r="r" t="t"/>
            <a:pathLst>
              <a:path extrusionOk="0" h="1812100" w="2111557">
                <a:moveTo>
                  <a:pt x="0" y="0"/>
                </a:moveTo>
                <a:lnTo>
                  <a:pt x="2111557" y="0"/>
                </a:lnTo>
                <a:lnTo>
                  <a:pt x="2111557" y="1812100"/>
                </a:lnTo>
                <a:lnTo>
                  <a:pt x="0" y="181210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9"/>
          <p:cNvSpPr/>
          <p:nvPr/>
        </p:nvSpPr>
        <p:spPr>
          <a:xfrm>
            <a:off x="6539092" y="1940754"/>
            <a:ext cx="3414944" cy="3458968"/>
          </a:xfrm>
          <a:custGeom>
            <a:rect b="b" l="l" r="r" t="t"/>
            <a:pathLst>
              <a:path extrusionOk="0" h="2008109" w="1982551">
                <a:moveTo>
                  <a:pt x="0" y="0"/>
                </a:moveTo>
                <a:lnTo>
                  <a:pt x="1982551" y="0"/>
                </a:lnTo>
                <a:lnTo>
                  <a:pt x="1982551" y="2008109"/>
                </a:lnTo>
                <a:lnTo>
                  <a:pt x="0" y="2008109"/>
                </a:lnTo>
                <a:lnTo>
                  <a:pt x="0" y="0"/>
                </a:lnTo>
                <a:close/>
              </a:path>
            </a:pathLst>
          </a:custGeom>
          <a:blipFill rotWithShape="1">
            <a:blip r:embed="rId2">
              <a:alphaModFix/>
            </a:blip>
            <a:stretch>
              <a:fillRect b="0" l="0" r="0" t="0"/>
            </a:stretch>
          </a:blipFill>
          <a:ln>
            <a:noFill/>
          </a:ln>
        </p:spPr>
      </p:sp>
      <p:sp>
        <p:nvSpPr>
          <p:cNvPr id="53" name="Google Shape;53;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4" name="Google Shape;5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b="31776" l="0" r="0" t="37654"/>
          <a:stretch/>
        </p:blipFill>
        <p:spPr>
          <a:xfrm>
            <a:off x="-66719" y="4918606"/>
            <a:ext cx="9277426" cy="224900"/>
          </a:xfrm>
          <a:prstGeom prst="rect">
            <a:avLst/>
          </a:prstGeom>
          <a:noFill/>
          <a:ln>
            <a:noFill/>
          </a:ln>
        </p:spPr>
      </p:pic>
      <p:sp>
        <p:nvSpPr>
          <p:cNvPr id="57" name="Google Shape;5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10"/>
          <p:cNvSpPr/>
          <p:nvPr/>
        </p:nvSpPr>
        <p:spPr>
          <a:xfrm>
            <a:off x="6042658" y="3284931"/>
            <a:ext cx="2978480" cy="1771887"/>
          </a:xfrm>
          <a:custGeom>
            <a:rect b="b" l="l" r="r" t="t"/>
            <a:pathLst>
              <a:path extrusionOk="0" h="1900147" w="2985945">
                <a:moveTo>
                  <a:pt x="0" y="0"/>
                </a:moveTo>
                <a:lnTo>
                  <a:pt x="2985945" y="0"/>
                </a:lnTo>
                <a:lnTo>
                  <a:pt x="2985945" y="1900147"/>
                </a:lnTo>
                <a:lnTo>
                  <a:pt x="0" y="1900147"/>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swald"/>
              <a:buChar char="●"/>
              <a:defRPr b="1" sz="1800">
                <a:solidFill>
                  <a:schemeClr val="dk2"/>
                </a:solidFill>
                <a:latin typeface="Oswald"/>
                <a:ea typeface="Oswald"/>
                <a:cs typeface="Oswald"/>
                <a:sym typeface="Oswald"/>
              </a:defRPr>
            </a:lvl1pPr>
            <a:lvl2pPr indent="-317500" lvl="1" marL="914400">
              <a:lnSpc>
                <a:spcPct val="115000"/>
              </a:lnSpc>
              <a:spcBef>
                <a:spcPts val="0"/>
              </a:spcBef>
              <a:spcAft>
                <a:spcPts val="0"/>
              </a:spcAft>
              <a:buClr>
                <a:schemeClr val="dk2"/>
              </a:buClr>
              <a:buSzPts val="1400"/>
              <a:buFont typeface="Open Sans"/>
              <a:buChar char="○"/>
              <a:defRPr b="1">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61" name="Google Shape;61;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62" name="Google Shape;62;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3" name="Google Shape;63;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4" name="Google Shape;64;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5.png"/><Relationship Id="rId4" Type="http://schemas.openxmlformats.org/officeDocument/2006/relationships/image" Target="../media/image23.png"/><Relationship Id="rId5" Type="http://schemas.openxmlformats.org/officeDocument/2006/relationships/image" Target="../media/image38.png"/><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43.png"/><Relationship Id="rId4" Type="http://schemas.openxmlformats.org/officeDocument/2006/relationships/image" Target="../media/image50.png"/><Relationship Id="rId5" Type="http://schemas.openxmlformats.org/officeDocument/2006/relationships/image" Target="../media/image55.png"/><Relationship Id="rId6" Type="http://schemas.openxmlformats.org/officeDocument/2006/relationships/image" Target="../media/image11.png"/></Relationships>
</file>

<file path=ppt/slides/_rels/slide15.xml.rels><?xml version="1.0" encoding="UTF-8" standalone="yes"?><Relationships xmlns="http://schemas.openxmlformats.org/package/2006/relationships"><Relationship Id="rId20" Type="http://schemas.openxmlformats.org/officeDocument/2006/relationships/image" Target="../media/image3.png"/><Relationship Id="rId11" Type="http://schemas.openxmlformats.org/officeDocument/2006/relationships/image" Target="../media/image10.png"/><Relationship Id="rId22" Type="http://schemas.openxmlformats.org/officeDocument/2006/relationships/image" Target="../media/image50.png"/><Relationship Id="rId10" Type="http://schemas.openxmlformats.org/officeDocument/2006/relationships/image" Target="../media/image14.png"/><Relationship Id="rId21" Type="http://schemas.openxmlformats.org/officeDocument/2006/relationships/image" Target="../media/image43.png"/><Relationship Id="rId13" Type="http://schemas.openxmlformats.org/officeDocument/2006/relationships/image" Target="../media/image20.png"/><Relationship Id="rId24" Type="http://schemas.openxmlformats.org/officeDocument/2006/relationships/image" Target="../media/image11.png"/><Relationship Id="rId12" Type="http://schemas.openxmlformats.org/officeDocument/2006/relationships/image" Target="../media/image7.png"/><Relationship Id="rId23" Type="http://schemas.openxmlformats.org/officeDocument/2006/relationships/image" Target="../media/image55.png"/><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46.png"/><Relationship Id="rId15" Type="http://schemas.openxmlformats.org/officeDocument/2006/relationships/image" Target="../media/image52.png"/><Relationship Id="rId14" Type="http://schemas.openxmlformats.org/officeDocument/2006/relationships/image" Target="../media/image5.png"/><Relationship Id="rId17" Type="http://schemas.openxmlformats.org/officeDocument/2006/relationships/image" Target="../media/image12.png"/><Relationship Id="rId16" Type="http://schemas.openxmlformats.org/officeDocument/2006/relationships/image" Target="../media/image40.png"/><Relationship Id="rId5" Type="http://schemas.openxmlformats.org/officeDocument/2006/relationships/image" Target="../media/image17.png"/><Relationship Id="rId19" Type="http://schemas.openxmlformats.org/officeDocument/2006/relationships/image" Target="../media/image9.png"/><Relationship Id="rId6" Type="http://schemas.openxmlformats.org/officeDocument/2006/relationships/image" Target="../media/image19.png"/><Relationship Id="rId18"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52.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47.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33.png"/><Relationship Id="rId4" Type="http://schemas.openxmlformats.org/officeDocument/2006/relationships/image" Target="../media/image31.png"/><Relationship Id="rId5" Type="http://schemas.openxmlformats.org/officeDocument/2006/relationships/image" Target="../media/image39.png"/><Relationship Id="rId6" Type="http://schemas.openxmlformats.org/officeDocument/2006/relationships/image" Target="../media/image17.png"/><Relationship Id="rId7" Type="http://schemas.openxmlformats.org/officeDocument/2006/relationships/image" Target="../media/image11.png"/><Relationship Id="rId8"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4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137" name="Shape 137"/>
        <p:cNvGrpSpPr/>
        <p:nvPr/>
      </p:nvGrpSpPr>
      <p:grpSpPr>
        <a:xfrm>
          <a:off x="0" y="0"/>
          <a:ext cx="0" cy="0"/>
          <a:chOff x="0" y="0"/>
          <a:chExt cx="0" cy="0"/>
        </a:xfrm>
      </p:grpSpPr>
      <p:grpSp>
        <p:nvGrpSpPr>
          <p:cNvPr id="138" name="Google Shape;138;p23"/>
          <p:cNvGrpSpPr/>
          <p:nvPr/>
        </p:nvGrpSpPr>
        <p:grpSpPr>
          <a:xfrm>
            <a:off x="0" y="-535708"/>
            <a:ext cx="9185509" cy="1615349"/>
            <a:chOff x="0" y="-38100"/>
            <a:chExt cx="4838553" cy="850900"/>
          </a:xfrm>
        </p:grpSpPr>
        <p:sp>
          <p:nvSpPr>
            <p:cNvPr id="139" name="Google Shape;139;p23"/>
            <p:cNvSpPr/>
            <p:nvPr/>
          </p:nvSpPr>
          <p:spPr>
            <a:xfrm>
              <a:off x="0" y="0"/>
              <a:ext cx="4838553" cy="671038"/>
            </a:xfrm>
            <a:custGeom>
              <a:rect b="b" l="l" r="r" t="t"/>
              <a:pathLst>
                <a:path extrusionOk="0" h="671038" w="4838553">
                  <a:moveTo>
                    <a:pt x="0" y="0"/>
                  </a:moveTo>
                  <a:lnTo>
                    <a:pt x="4838553" y="0"/>
                  </a:lnTo>
                  <a:lnTo>
                    <a:pt x="4838553" y="671038"/>
                  </a:lnTo>
                  <a:lnTo>
                    <a:pt x="0" y="671038"/>
                  </a:lnTo>
                  <a:close/>
                </a:path>
              </a:pathLst>
            </a:custGeom>
            <a:solidFill>
              <a:srgbClr val="FFBF00"/>
            </a:solidFill>
            <a:ln>
              <a:noFill/>
            </a:ln>
          </p:spPr>
        </p:sp>
        <p:sp>
          <p:nvSpPr>
            <p:cNvPr id="140" name="Google Shape;140;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1" name="Google Shape;141;p23"/>
          <p:cNvGrpSpPr/>
          <p:nvPr/>
        </p:nvGrpSpPr>
        <p:grpSpPr>
          <a:xfrm>
            <a:off x="0" y="4082355"/>
            <a:ext cx="9143998" cy="1615380"/>
            <a:chOff x="0" y="-38100"/>
            <a:chExt cx="4816592" cy="850900"/>
          </a:xfrm>
        </p:grpSpPr>
        <p:sp>
          <p:nvSpPr>
            <p:cNvPr id="142" name="Google Shape;142;p23"/>
            <p:cNvSpPr/>
            <p:nvPr/>
          </p:nvSpPr>
          <p:spPr>
            <a:xfrm>
              <a:off x="0" y="0"/>
              <a:ext cx="4816592" cy="671038"/>
            </a:xfrm>
            <a:custGeom>
              <a:rect b="b" l="l" r="r" t="t"/>
              <a:pathLst>
                <a:path extrusionOk="0" h="671038" w="4816592">
                  <a:moveTo>
                    <a:pt x="0" y="0"/>
                  </a:moveTo>
                  <a:lnTo>
                    <a:pt x="4816592" y="0"/>
                  </a:lnTo>
                  <a:lnTo>
                    <a:pt x="4816592" y="671038"/>
                  </a:lnTo>
                  <a:lnTo>
                    <a:pt x="0" y="671038"/>
                  </a:lnTo>
                  <a:close/>
                </a:path>
              </a:pathLst>
            </a:custGeom>
            <a:solidFill>
              <a:srgbClr val="FFBF00"/>
            </a:solidFill>
            <a:ln>
              <a:noFill/>
            </a:ln>
          </p:spPr>
        </p:sp>
        <p:sp>
          <p:nvSpPr>
            <p:cNvPr id="143" name="Google Shape;143;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44" name="Google Shape;144;p23"/>
          <p:cNvSpPr txBox="1"/>
          <p:nvPr/>
        </p:nvSpPr>
        <p:spPr>
          <a:xfrm>
            <a:off x="0" y="1288150"/>
            <a:ext cx="6381900" cy="233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7600" u="none" cap="none" strike="noStrike">
                <a:solidFill>
                  <a:srgbClr val="FFCC4D"/>
                </a:solidFill>
                <a:latin typeface="Oswald"/>
                <a:ea typeface="Oswald"/>
                <a:cs typeface="Oswald"/>
                <a:sym typeface="Oswald"/>
              </a:rPr>
              <a:t>Architecture &amp;</a:t>
            </a:r>
            <a:endParaRPr sz="700"/>
          </a:p>
          <a:p>
            <a:pPr indent="0" lvl="0" marL="0" marR="0" rtl="0" algn="ctr">
              <a:lnSpc>
                <a:spcPct val="100000"/>
              </a:lnSpc>
              <a:spcBef>
                <a:spcPts val="0"/>
              </a:spcBef>
              <a:spcAft>
                <a:spcPts val="0"/>
              </a:spcAft>
              <a:buNone/>
            </a:pPr>
            <a:r>
              <a:rPr b="1" i="0" lang="en" sz="7600" u="none" cap="none" strike="noStrike">
                <a:solidFill>
                  <a:srgbClr val="FFCC4D"/>
                </a:solidFill>
                <a:latin typeface="Oswald"/>
                <a:ea typeface="Oswald"/>
                <a:cs typeface="Oswald"/>
                <a:sym typeface="Oswald"/>
              </a:rPr>
              <a:t>Construction</a:t>
            </a:r>
            <a:endParaRPr sz="700"/>
          </a:p>
        </p:txBody>
      </p:sp>
      <p:sp>
        <p:nvSpPr>
          <p:cNvPr id="145" name="Google Shape;145;p23"/>
          <p:cNvSpPr txBox="1"/>
          <p:nvPr/>
        </p:nvSpPr>
        <p:spPr>
          <a:xfrm>
            <a:off x="1578600" y="3597391"/>
            <a:ext cx="3129600" cy="200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300" u="none" cap="none" strike="noStrike">
                <a:solidFill>
                  <a:srgbClr val="FFFFFF"/>
                </a:solidFill>
                <a:latin typeface="Open Sans"/>
                <a:ea typeface="Open Sans"/>
                <a:cs typeface="Open Sans"/>
                <a:sym typeface="Open Sans"/>
              </a:rPr>
              <a:t>CUTE ILLUSTRATIVE PRESENTATION</a:t>
            </a:r>
            <a:endParaRPr sz="700"/>
          </a:p>
        </p:txBody>
      </p:sp>
      <p:pic>
        <p:nvPicPr>
          <p:cNvPr id="146" name="Google Shape;146;p23"/>
          <p:cNvPicPr preferRelativeResize="0"/>
          <p:nvPr/>
        </p:nvPicPr>
        <p:blipFill rotWithShape="1">
          <a:blip r:embed="rId3">
            <a:alphaModFix/>
          </a:blip>
          <a:srcRect b="31776" l="0" r="0" t="37654"/>
          <a:stretch/>
        </p:blipFill>
        <p:spPr>
          <a:xfrm>
            <a:off x="-66713" y="608750"/>
            <a:ext cx="9277426" cy="224900"/>
          </a:xfrm>
          <a:prstGeom prst="rect">
            <a:avLst/>
          </a:prstGeom>
          <a:noFill/>
          <a:ln>
            <a:noFill/>
          </a:ln>
        </p:spPr>
      </p:pic>
      <p:pic>
        <p:nvPicPr>
          <p:cNvPr id="147" name="Google Shape;147;p23"/>
          <p:cNvPicPr preferRelativeResize="0"/>
          <p:nvPr/>
        </p:nvPicPr>
        <p:blipFill rotWithShape="1">
          <a:blip r:embed="rId3">
            <a:alphaModFix/>
          </a:blip>
          <a:srcRect b="31776" l="0" r="0" t="37654"/>
          <a:stretch/>
        </p:blipFill>
        <p:spPr>
          <a:xfrm>
            <a:off x="-66800" y="4082350"/>
            <a:ext cx="9277426" cy="224900"/>
          </a:xfrm>
          <a:prstGeom prst="rect">
            <a:avLst/>
          </a:prstGeom>
          <a:noFill/>
          <a:ln>
            <a:noFill/>
          </a:ln>
        </p:spPr>
      </p:pic>
      <p:sp>
        <p:nvSpPr>
          <p:cNvPr id="148" name="Google Shape;148;p23"/>
          <p:cNvSpPr/>
          <p:nvPr/>
        </p:nvSpPr>
        <p:spPr>
          <a:xfrm>
            <a:off x="5763793" y="46415"/>
            <a:ext cx="5117610" cy="5183582"/>
          </a:xfrm>
          <a:custGeom>
            <a:rect b="b" l="l" r="r" t="t"/>
            <a:pathLst>
              <a:path extrusionOk="0" h="10367164" w="10235219">
                <a:moveTo>
                  <a:pt x="0" y="0"/>
                </a:moveTo>
                <a:lnTo>
                  <a:pt x="10235219" y="0"/>
                </a:lnTo>
                <a:lnTo>
                  <a:pt x="10235219" y="10367165"/>
                </a:lnTo>
                <a:lnTo>
                  <a:pt x="0" y="1036716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331" name="Shape 331"/>
        <p:cNvGrpSpPr/>
        <p:nvPr/>
      </p:nvGrpSpPr>
      <p:grpSpPr>
        <a:xfrm>
          <a:off x="0" y="0"/>
          <a:ext cx="0" cy="0"/>
          <a:chOff x="0" y="0"/>
          <a:chExt cx="0" cy="0"/>
        </a:xfrm>
      </p:grpSpPr>
      <p:pic>
        <p:nvPicPr>
          <p:cNvPr id="332" name="Google Shape;332;p32"/>
          <p:cNvPicPr preferRelativeResize="0"/>
          <p:nvPr/>
        </p:nvPicPr>
        <p:blipFill>
          <a:blip r:embed="rId3">
            <a:alphaModFix/>
          </a:blip>
          <a:stretch>
            <a:fillRect/>
          </a:stretch>
        </p:blipFill>
        <p:spPr>
          <a:xfrm>
            <a:off x="173578" y="97637"/>
            <a:ext cx="8796845" cy="4948225"/>
          </a:xfrm>
          <a:prstGeom prst="rect">
            <a:avLst/>
          </a:prstGeom>
          <a:noFill/>
          <a:ln>
            <a:noFill/>
          </a:ln>
        </p:spPr>
      </p:pic>
      <p:grpSp>
        <p:nvGrpSpPr>
          <p:cNvPr id="333" name="Google Shape;333;p32"/>
          <p:cNvGrpSpPr/>
          <p:nvPr/>
        </p:nvGrpSpPr>
        <p:grpSpPr>
          <a:xfrm>
            <a:off x="5225" y="121975"/>
            <a:ext cx="9144056" cy="1633431"/>
            <a:chOff x="0" y="-47625"/>
            <a:chExt cx="4917481" cy="860425"/>
          </a:xfrm>
        </p:grpSpPr>
        <p:sp>
          <p:nvSpPr>
            <p:cNvPr id="334" name="Google Shape;334;p32"/>
            <p:cNvSpPr/>
            <p:nvPr/>
          </p:nvSpPr>
          <p:spPr>
            <a:xfrm>
              <a:off x="0" y="0"/>
              <a:ext cx="4917481" cy="459692"/>
            </a:xfrm>
            <a:custGeom>
              <a:rect b="b" l="l" r="r" t="t"/>
              <a:pathLst>
                <a:path extrusionOk="0" h="459692" w="4917481">
                  <a:moveTo>
                    <a:pt x="0" y="0"/>
                  </a:moveTo>
                  <a:lnTo>
                    <a:pt x="4917481" y="0"/>
                  </a:lnTo>
                  <a:lnTo>
                    <a:pt x="4917481" y="459692"/>
                  </a:lnTo>
                  <a:lnTo>
                    <a:pt x="0" y="459692"/>
                  </a:lnTo>
                  <a:close/>
                </a:path>
              </a:pathLst>
            </a:custGeom>
            <a:solidFill>
              <a:srgbClr val="000000"/>
            </a:solidFill>
            <a:ln>
              <a:noFill/>
            </a:ln>
          </p:spPr>
        </p:sp>
        <p:sp>
          <p:nvSpPr>
            <p:cNvPr id="335" name="Google Shape;335;p32"/>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6" name="Google Shape;336;p32"/>
          <p:cNvSpPr txBox="1"/>
          <p:nvPr/>
        </p:nvSpPr>
        <p:spPr>
          <a:xfrm>
            <a:off x="1506490" y="393140"/>
            <a:ext cx="6136245" cy="620717"/>
          </a:xfrm>
          <a:prstGeom prst="rect">
            <a:avLst/>
          </a:prstGeom>
          <a:noFill/>
          <a:ln>
            <a:noFill/>
          </a:ln>
        </p:spPr>
        <p:txBody>
          <a:bodyPr anchorCtr="0" anchor="t" bIns="0" lIns="0" spcFirstLastPara="1" rIns="0" wrap="square" tIns="0">
            <a:spAutoFit/>
          </a:bodyPr>
          <a:lstStyle/>
          <a:p>
            <a:pPr indent="0" lvl="0" marL="0" marR="0" rtl="0" algn="ctr">
              <a:lnSpc>
                <a:spcPct val="94997"/>
              </a:lnSpc>
              <a:spcBef>
                <a:spcPts val="0"/>
              </a:spcBef>
              <a:spcAft>
                <a:spcPts val="0"/>
              </a:spcAft>
              <a:buNone/>
            </a:pPr>
            <a:r>
              <a:rPr b="1" i="0" lang="en" sz="4800" u="none" cap="none" strike="noStrike">
                <a:solidFill>
                  <a:srgbClr val="FFBF00"/>
                </a:solidFill>
                <a:latin typeface="Oswald"/>
                <a:ea typeface="Oswald"/>
                <a:cs typeface="Oswald"/>
                <a:sym typeface="Oswald"/>
              </a:rPr>
              <a:t>Add a Section Header</a:t>
            </a:r>
            <a:endParaRPr sz="700"/>
          </a:p>
        </p:txBody>
      </p:sp>
      <p:pic>
        <p:nvPicPr>
          <p:cNvPr id="337" name="Google Shape;337;p32"/>
          <p:cNvPicPr preferRelativeResize="0"/>
          <p:nvPr/>
        </p:nvPicPr>
        <p:blipFill rotWithShape="1">
          <a:blip r:embed="rId4">
            <a:alphaModFix/>
          </a:blip>
          <a:srcRect b="31776" l="0" r="0" t="37654"/>
          <a:stretch/>
        </p:blipFill>
        <p:spPr>
          <a:xfrm>
            <a:off x="-66763" y="4918600"/>
            <a:ext cx="9277426" cy="224900"/>
          </a:xfrm>
          <a:prstGeom prst="rect">
            <a:avLst/>
          </a:prstGeom>
          <a:noFill/>
          <a:ln>
            <a:noFill/>
          </a:ln>
        </p:spPr>
      </p:pic>
      <p:pic>
        <p:nvPicPr>
          <p:cNvPr id="338" name="Google Shape;338;p32"/>
          <p:cNvPicPr preferRelativeResize="0"/>
          <p:nvPr/>
        </p:nvPicPr>
        <p:blipFill rotWithShape="1">
          <a:blip r:embed="rId4">
            <a:alphaModFix/>
          </a:blip>
          <a:srcRect b="31776" l="0" r="0" t="37654"/>
          <a:stretch/>
        </p:blipFill>
        <p:spPr>
          <a:xfrm>
            <a:off x="-66763" y="0"/>
            <a:ext cx="9277426" cy="224900"/>
          </a:xfrm>
          <a:prstGeom prst="rect">
            <a:avLst/>
          </a:prstGeom>
          <a:noFill/>
          <a:ln>
            <a:noFill/>
          </a:ln>
        </p:spPr>
      </p:pic>
      <p:pic>
        <p:nvPicPr>
          <p:cNvPr id="339" name="Google Shape;339;p32"/>
          <p:cNvPicPr preferRelativeResize="0"/>
          <p:nvPr/>
        </p:nvPicPr>
        <p:blipFill rotWithShape="1">
          <a:blip r:embed="rId4">
            <a:alphaModFix/>
          </a:blip>
          <a:srcRect b="31776" l="0" r="0" t="37654"/>
          <a:stretch/>
        </p:blipFill>
        <p:spPr>
          <a:xfrm>
            <a:off x="-66675" y="1105900"/>
            <a:ext cx="9277426" cy="224900"/>
          </a:xfrm>
          <a:prstGeom prst="rect">
            <a:avLst/>
          </a:prstGeom>
          <a:noFill/>
          <a:ln>
            <a:noFill/>
          </a:ln>
        </p:spPr>
      </p:pic>
      <p:pic>
        <p:nvPicPr>
          <p:cNvPr id="340" name="Google Shape;340;p32"/>
          <p:cNvPicPr preferRelativeResize="0"/>
          <p:nvPr/>
        </p:nvPicPr>
        <p:blipFill rotWithShape="1">
          <a:blip r:embed="rId4">
            <a:alphaModFix/>
          </a:blip>
          <a:srcRect b="31776" l="0" r="0" t="37654"/>
          <a:stretch/>
        </p:blipFill>
        <p:spPr>
          <a:xfrm rot="-5400000">
            <a:off x="4390243" y="2780294"/>
            <a:ext cx="9277426" cy="224900"/>
          </a:xfrm>
          <a:prstGeom prst="rect">
            <a:avLst/>
          </a:prstGeom>
          <a:noFill/>
          <a:ln>
            <a:noFill/>
          </a:ln>
        </p:spPr>
      </p:pic>
      <p:pic>
        <p:nvPicPr>
          <p:cNvPr id="341" name="Google Shape;341;p32"/>
          <p:cNvPicPr preferRelativeResize="0"/>
          <p:nvPr/>
        </p:nvPicPr>
        <p:blipFill rotWithShape="1">
          <a:blip r:embed="rId4">
            <a:alphaModFix/>
          </a:blip>
          <a:srcRect b="31776" l="0" r="0" t="37654"/>
          <a:stretch/>
        </p:blipFill>
        <p:spPr>
          <a:xfrm rot="-5400000">
            <a:off x="-4519457" y="2646944"/>
            <a:ext cx="9277426" cy="224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345" name="Shape 345"/>
        <p:cNvGrpSpPr/>
        <p:nvPr/>
      </p:nvGrpSpPr>
      <p:grpSpPr>
        <a:xfrm>
          <a:off x="0" y="0"/>
          <a:ext cx="0" cy="0"/>
          <a:chOff x="0" y="0"/>
          <a:chExt cx="0" cy="0"/>
        </a:xfrm>
      </p:grpSpPr>
      <p:pic>
        <p:nvPicPr>
          <p:cNvPr id="346" name="Google Shape;346;p33"/>
          <p:cNvPicPr preferRelativeResize="0"/>
          <p:nvPr/>
        </p:nvPicPr>
        <p:blipFill>
          <a:blip r:embed="rId3">
            <a:alphaModFix/>
          </a:blip>
          <a:stretch>
            <a:fillRect/>
          </a:stretch>
        </p:blipFill>
        <p:spPr>
          <a:xfrm>
            <a:off x="1090021" y="1817199"/>
            <a:ext cx="1476375" cy="2103676"/>
          </a:xfrm>
          <a:prstGeom prst="rect">
            <a:avLst/>
          </a:prstGeom>
          <a:noFill/>
          <a:ln>
            <a:noFill/>
          </a:ln>
        </p:spPr>
      </p:pic>
      <p:pic>
        <p:nvPicPr>
          <p:cNvPr id="347" name="Google Shape;347;p33"/>
          <p:cNvPicPr preferRelativeResize="0"/>
          <p:nvPr/>
        </p:nvPicPr>
        <p:blipFill>
          <a:blip r:embed="rId4">
            <a:alphaModFix/>
          </a:blip>
          <a:stretch>
            <a:fillRect/>
          </a:stretch>
        </p:blipFill>
        <p:spPr>
          <a:xfrm>
            <a:off x="3833846" y="1818760"/>
            <a:ext cx="1476375" cy="2097339"/>
          </a:xfrm>
          <a:prstGeom prst="rect">
            <a:avLst/>
          </a:prstGeom>
          <a:noFill/>
          <a:ln>
            <a:noFill/>
          </a:ln>
        </p:spPr>
      </p:pic>
      <p:pic>
        <p:nvPicPr>
          <p:cNvPr id="348" name="Google Shape;348;p33"/>
          <p:cNvPicPr preferRelativeResize="0"/>
          <p:nvPr/>
        </p:nvPicPr>
        <p:blipFill>
          <a:blip r:embed="rId5">
            <a:alphaModFix/>
          </a:blip>
          <a:stretch>
            <a:fillRect/>
          </a:stretch>
        </p:blipFill>
        <p:spPr>
          <a:xfrm>
            <a:off x="6459708" y="1818760"/>
            <a:ext cx="1476375" cy="2103676"/>
          </a:xfrm>
          <a:prstGeom prst="rect">
            <a:avLst/>
          </a:prstGeom>
          <a:noFill/>
          <a:ln>
            <a:noFill/>
          </a:ln>
        </p:spPr>
      </p:pic>
      <p:grpSp>
        <p:nvGrpSpPr>
          <p:cNvPr id="349" name="Google Shape;349;p33"/>
          <p:cNvGrpSpPr/>
          <p:nvPr/>
        </p:nvGrpSpPr>
        <p:grpSpPr>
          <a:xfrm>
            <a:off x="0" y="67490"/>
            <a:ext cx="9335530" cy="1633463"/>
            <a:chOff x="0" y="-47625"/>
            <a:chExt cx="4917481" cy="860425"/>
          </a:xfrm>
        </p:grpSpPr>
        <p:sp>
          <p:nvSpPr>
            <p:cNvPr id="350" name="Google Shape;350;p33"/>
            <p:cNvSpPr/>
            <p:nvPr/>
          </p:nvSpPr>
          <p:spPr>
            <a:xfrm>
              <a:off x="0" y="0"/>
              <a:ext cx="4917481" cy="667621"/>
            </a:xfrm>
            <a:custGeom>
              <a:rect b="b" l="l" r="r" t="t"/>
              <a:pathLst>
                <a:path extrusionOk="0" h="667621" w="4917481">
                  <a:moveTo>
                    <a:pt x="0" y="0"/>
                  </a:moveTo>
                  <a:lnTo>
                    <a:pt x="4917481" y="0"/>
                  </a:lnTo>
                  <a:lnTo>
                    <a:pt x="4917481" y="667621"/>
                  </a:lnTo>
                  <a:lnTo>
                    <a:pt x="0" y="667621"/>
                  </a:lnTo>
                  <a:close/>
                </a:path>
              </a:pathLst>
            </a:custGeom>
            <a:solidFill>
              <a:srgbClr val="4F7E52"/>
            </a:solidFill>
            <a:ln>
              <a:noFill/>
            </a:ln>
          </p:spPr>
        </p:sp>
        <p:sp>
          <p:nvSpPr>
            <p:cNvPr id="351" name="Google Shape;351;p3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2" name="Google Shape;352;p33"/>
          <p:cNvSpPr txBox="1"/>
          <p:nvPr/>
        </p:nvSpPr>
        <p:spPr>
          <a:xfrm>
            <a:off x="514350" y="518338"/>
            <a:ext cx="8115300" cy="624470"/>
          </a:xfrm>
          <a:prstGeom prst="rect">
            <a:avLst/>
          </a:prstGeom>
          <a:noFill/>
          <a:ln>
            <a:noFill/>
          </a:ln>
        </p:spPr>
        <p:txBody>
          <a:bodyPr anchorCtr="0" anchor="t" bIns="0" lIns="0" spcFirstLastPara="1" rIns="0" wrap="square" tIns="0">
            <a:spAutoFit/>
          </a:bodyPr>
          <a:lstStyle/>
          <a:p>
            <a:pPr indent="0" lvl="0" marL="0" marR="0" rtl="0" algn="ctr">
              <a:lnSpc>
                <a:spcPct val="94997"/>
              </a:lnSpc>
              <a:spcBef>
                <a:spcPts val="0"/>
              </a:spcBef>
              <a:spcAft>
                <a:spcPts val="0"/>
              </a:spcAft>
              <a:buNone/>
            </a:pPr>
            <a:r>
              <a:rPr b="1" i="0" lang="en" sz="4800" u="none" cap="none" strike="noStrike">
                <a:solidFill>
                  <a:srgbClr val="FFBF00"/>
                </a:solidFill>
                <a:latin typeface="Oswald"/>
                <a:ea typeface="Oswald"/>
                <a:cs typeface="Oswald"/>
                <a:sym typeface="Oswald"/>
              </a:rPr>
              <a:t>Add a Team Members Page</a:t>
            </a:r>
            <a:endParaRPr sz="700"/>
          </a:p>
        </p:txBody>
      </p:sp>
      <p:sp>
        <p:nvSpPr>
          <p:cNvPr id="353" name="Google Shape;353;p33"/>
          <p:cNvSpPr txBox="1"/>
          <p:nvPr/>
        </p:nvSpPr>
        <p:spPr>
          <a:xfrm>
            <a:off x="970664" y="4454541"/>
            <a:ext cx="1715091"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FFFFFF"/>
                </a:solidFill>
                <a:latin typeface="Open Sans"/>
                <a:ea typeface="Open Sans"/>
                <a:cs typeface="Open Sans"/>
                <a:sym typeface="Open Sans"/>
              </a:rPr>
              <a:t>Title or Position</a:t>
            </a:r>
            <a:endParaRPr sz="700"/>
          </a:p>
        </p:txBody>
      </p:sp>
      <p:sp>
        <p:nvSpPr>
          <p:cNvPr id="354" name="Google Shape;354;p33"/>
          <p:cNvSpPr txBox="1"/>
          <p:nvPr/>
        </p:nvSpPr>
        <p:spPr>
          <a:xfrm>
            <a:off x="3714455" y="4454541"/>
            <a:ext cx="1715091"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FFFFFF"/>
                </a:solidFill>
                <a:latin typeface="Open Sans"/>
                <a:ea typeface="Open Sans"/>
                <a:cs typeface="Open Sans"/>
                <a:sym typeface="Open Sans"/>
              </a:rPr>
              <a:t>Title or Position</a:t>
            </a:r>
            <a:endParaRPr sz="700"/>
          </a:p>
        </p:txBody>
      </p:sp>
      <p:sp>
        <p:nvSpPr>
          <p:cNvPr id="355" name="Google Shape;355;p33"/>
          <p:cNvSpPr txBox="1"/>
          <p:nvPr/>
        </p:nvSpPr>
        <p:spPr>
          <a:xfrm>
            <a:off x="6340356" y="4454541"/>
            <a:ext cx="1715091"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FFFFFF"/>
                </a:solidFill>
                <a:latin typeface="Open Sans"/>
                <a:ea typeface="Open Sans"/>
                <a:cs typeface="Open Sans"/>
                <a:sym typeface="Open Sans"/>
              </a:rPr>
              <a:t>Title or Position</a:t>
            </a:r>
            <a:endParaRPr sz="700"/>
          </a:p>
        </p:txBody>
      </p:sp>
      <p:sp>
        <p:nvSpPr>
          <p:cNvPr id="356" name="Google Shape;356;p33"/>
          <p:cNvSpPr txBox="1"/>
          <p:nvPr/>
        </p:nvSpPr>
        <p:spPr>
          <a:xfrm>
            <a:off x="1090022" y="4134940"/>
            <a:ext cx="1476375"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 Name</a:t>
            </a:r>
            <a:endParaRPr sz="700"/>
          </a:p>
        </p:txBody>
      </p:sp>
      <p:sp>
        <p:nvSpPr>
          <p:cNvPr id="357" name="Google Shape;357;p33"/>
          <p:cNvSpPr txBox="1"/>
          <p:nvPr/>
        </p:nvSpPr>
        <p:spPr>
          <a:xfrm>
            <a:off x="3833813" y="4134940"/>
            <a:ext cx="1476375"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 Name</a:t>
            </a:r>
            <a:endParaRPr sz="700"/>
          </a:p>
        </p:txBody>
      </p:sp>
      <p:sp>
        <p:nvSpPr>
          <p:cNvPr id="358" name="Google Shape;358;p33"/>
          <p:cNvSpPr txBox="1"/>
          <p:nvPr/>
        </p:nvSpPr>
        <p:spPr>
          <a:xfrm>
            <a:off x="6459714" y="4134940"/>
            <a:ext cx="1476375"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 Name</a:t>
            </a:r>
            <a:endParaRPr sz="700"/>
          </a:p>
        </p:txBody>
      </p:sp>
      <p:pic>
        <p:nvPicPr>
          <p:cNvPr id="359" name="Google Shape;359;p33"/>
          <p:cNvPicPr preferRelativeResize="0"/>
          <p:nvPr/>
        </p:nvPicPr>
        <p:blipFill rotWithShape="1">
          <a:blip r:embed="rId6">
            <a:alphaModFix/>
          </a:blip>
          <a:srcRect b="31776" l="0" r="0" t="37654"/>
          <a:stretch/>
        </p:blipFill>
        <p:spPr>
          <a:xfrm>
            <a:off x="-66763" y="4918600"/>
            <a:ext cx="9277426" cy="224900"/>
          </a:xfrm>
          <a:prstGeom prst="rect">
            <a:avLst/>
          </a:prstGeom>
          <a:noFill/>
          <a:ln>
            <a:noFill/>
          </a:ln>
        </p:spPr>
      </p:pic>
      <p:pic>
        <p:nvPicPr>
          <p:cNvPr id="360" name="Google Shape;360;p33"/>
          <p:cNvPicPr preferRelativeResize="0"/>
          <p:nvPr/>
        </p:nvPicPr>
        <p:blipFill rotWithShape="1">
          <a:blip r:embed="rId6">
            <a:alphaModFix/>
          </a:blip>
          <a:srcRect b="31776" l="0" r="0" t="37654"/>
          <a:stretch/>
        </p:blipFill>
        <p:spPr>
          <a:xfrm>
            <a:off x="-66763" y="0"/>
            <a:ext cx="9277426" cy="224900"/>
          </a:xfrm>
          <a:prstGeom prst="rect">
            <a:avLst/>
          </a:prstGeom>
          <a:noFill/>
          <a:ln>
            <a:noFill/>
          </a:ln>
        </p:spPr>
      </p:pic>
      <p:pic>
        <p:nvPicPr>
          <p:cNvPr id="361" name="Google Shape;361;p33"/>
          <p:cNvPicPr preferRelativeResize="0"/>
          <p:nvPr/>
        </p:nvPicPr>
        <p:blipFill rotWithShape="1">
          <a:blip r:embed="rId6">
            <a:alphaModFix/>
          </a:blip>
          <a:srcRect b="31776" l="0" r="0" t="37654"/>
          <a:stretch/>
        </p:blipFill>
        <p:spPr>
          <a:xfrm>
            <a:off x="-66675" y="1312888"/>
            <a:ext cx="9277426" cy="224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365" name="Shape 365"/>
        <p:cNvGrpSpPr/>
        <p:nvPr/>
      </p:nvGrpSpPr>
      <p:grpSpPr>
        <a:xfrm>
          <a:off x="0" y="0"/>
          <a:ext cx="0" cy="0"/>
          <a:chOff x="0" y="0"/>
          <a:chExt cx="0" cy="0"/>
        </a:xfrm>
      </p:grpSpPr>
      <p:sp>
        <p:nvSpPr>
          <p:cNvPr id="366" name="Google Shape;366;p34"/>
          <p:cNvSpPr/>
          <p:nvPr/>
        </p:nvSpPr>
        <p:spPr>
          <a:xfrm>
            <a:off x="514350" y="447077"/>
            <a:ext cx="3099515" cy="2417622"/>
          </a:xfrm>
          <a:custGeom>
            <a:rect b="b" l="l" r="r" t="t"/>
            <a:pathLst>
              <a:path extrusionOk="0" h="4835243" w="6199030">
                <a:moveTo>
                  <a:pt x="0" y="0"/>
                </a:moveTo>
                <a:lnTo>
                  <a:pt x="6199030" y="0"/>
                </a:lnTo>
                <a:lnTo>
                  <a:pt x="6199030" y="4835243"/>
                </a:lnTo>
                <a:lnTo>
                  <a:pt x="0" y="4835243"/>
                </a:lnTo>
                <a:lnTo>
                  <a:pt x="0" y="0"/>
                </a:lnTo>
                <a:close/>
              </a:path>
            </a:pathLst>
          </a:custGeom>
          <a:blipFill rotWithShape="1">
            <a:blip r:embed="rId3">
              <a:alphaModFix/>
            </a:blip>
            <a:stretch>
              <a:fillRect b="0" l="0" r="0" t="0"/>
            </a:stretch>
          </a:blipFill>
          <a:ln>
            <a:noFill/>
          </a:ln>
        </p:spPr>
      </p:sp>
      <p:sp>
        <p:nvSpPr>
          <p:cNvPr id="367" name="Google Shape;367;p34"/>
          <p:cNvSpPr/>
          <p:nvPr/>
        </p:nvSpPr>
        <p:spPr>
          <a:xfrm flipH="1">
            <a:off x="2963019" y="2347452"/>
            <a:ext cx="3099515" cy="2417622"/>
          </a:xfrm>
          <a:custGeom>
            <a:rect b="b" l="l" r="r" t="t"/>
            <a:pathLst>
              <a:path extrusionOk="0" h="4835243" w="6199030">
                <a:moveTo>
                  <a:pt x="6199030" y="0"/>
                </a:moveTo>
                <a:lnTo>
                  <a:pt x="0" y="0"/>
                </a:lnTo>
                <a:lnTo>
                  <a:pt x="0" y="4835244"/>
                </a:lnTo>
                <a:lnTo>
                  <a:pt x="6199030" y="4835244"/>
                </a:lnTo>
                <a:lnTo>
                  <a:pt x="6199030" y="0"/>
                </a:lnTo>
                <a:close/>
              </a:path>
            </a:pathLst>
          </a:custGeom>
          <a:blipFill rotWithShape="1">
            <a:blip r:embed="rId3">
              <a:alphaModFix/>
            </a:blip>
            <a:stretch>
              <a:fillRect b="0" l="0" r="0" t="0"/>
            </a:stretch>
          </a:blipFill>
          <a:ln>
            <a:noFill/>
          </a:ln>
        </p:spPr>
      </p:sp>
      <p:sp>
        <p:nvSpPr>
          <p:cNvPr id="368" name="Google Shape;368;p34"/>
          <p:cNvSpPr/>
          <p:nvPr/>
        </p:nvSpPr>
        <p:spPr>
          <a:xfrm flipH="1">
            <a:off x="6030527" y="837382"/>
            <a:ext cx="2599124" cy="2027316"/>
          </a:xfrm>
          <a:custGeom>
            <a:rect b="b" l="l" r="r" t="t"/>
            <a:pathLst>
              <a:path extrusionOk="0" h="4054632" w="5198247">
                <a:moveTo>
                  <a:pt x="5198247" y="0"/>
                </a:moveTo>
                <a:lnTo>
                  <a:pt x="0" y="0"/>
                </a:lnTo>
                <a:lnTo>
                  <a:pt x="0" y="4054632"/>
                </a:lnTo>
                <a:lnTo>
                  <a:pt x="5198247" y="4054632"/>
                </a:lnTo>
                <a:lnTo>
                  <a:pt x="5198247" y="0"/>
                </a:lnTo>
                <a:close/>
              </a:path>
            </a:pathLst>
          </a:custGeom>
          <a:blipFill rotWithShape="1">
            <a:blip r:embed="rId3">
              <a:alphaModFix/>
            </a:blip>
            <a:stretch>
              <a:fillRect b="0" l="0" r="0" t="0"/>
            </a:stretch>
          </a:blipFill>
          <a:ln>
            <a:noFill/>
          </a:ln>
        </p:spPr>
      </p:sp>
      <p:sp>
        <p:nvSpPr>
          <p:cNvPr id="369" name="Google Shape;369;p34"/>
          <p:cNvSpPr/>
          <p:nvPr/>
        </p:nvSpPr>
        <p:spPr>
          <a:xfrm>
            <a:off x="6558278" y="3086100"/>
            <a:ext cx="2159485" cy="2057400"/>
          </a:xfrm>
          <a:custGeom>
            <a:rect b="b" l="l" r="r" t="t"/>
            <a:pathLst>
              <a:path extrusionOk="0" h="4114800" w="4318969">
                <a:moveTo>
                  <a:pt x="0" y="0"/>
                </a:moveTo>
                <a:lnTo>
                  <a:pt x="4318969" y="0"/>
                </a:lnTo>
                <a:lnTo>
                  <a:pt x="4318969" y="4114800"/>
                </a:lnTo>
                <a:lnTo>
                  <a:pt x="0" y="4114800"/>
                </a:lnTo>
                <a:lnTo>
                  <a:pt x="0" y="0"/>
                </a:lnTo>
                <a:close/>
              </a:path>
            </a:pathLst>
          </a:custGeom>
          <a:blipFill rotWithShape="1">
            <a:blip r:embed="rId4">
              <a:alphaModFix/>
            </a:blip>
            <a:stretch>
              <a:fillRect b="0" l="0" r="0" t="0"/>
            </a:stretch>
          </a:blipFill>
          <a:ln>
            <a:noFill/>
          </a:ln>
        </p:spPr>
      </p:sp>
      <p:sp>
        <p:nvSpPr>
          <p:cNvPr id="370" name="Google Shape;370;p34"/>
          <p:cNvSpPr/>
          <p:nvPr/>
        </p:nvSpPr>
        <p:spPr>
          <a:xfrm>
            <a:off x="63328" y="3279482"/>
            <a:ext cx="2899691" cy="1586922"/>
          </a:xfrm>
          <a:custGeom>
            <a:rect b="b" l="l" r="r" t="t"/>
            <a:pathLst>
              <a:path extrusionOk="0" h="3173843" w="5799381">
                <a:moveTo>
                  <a:pt x="0" y="0"/>
                </a:moveTo>
                <a:lnTo>
                  <a:pt x="5799381" y="0"/>
                </a:lnTo>
                <a:lnTo>
                  <a:pt x="5799381" y="3173843"/>
                </a:lnTo>
                <a:lnTo>
                  <a:pt x="0" y="3173843"/>
                </a:lnTo>
                <a:lnTo>
                  <a:pt x="0" y="0"/>
                </a:lnTo>
                <a:close/>
              </a:path>
            </a:pathLst>
          </a:custGeom>
          <a:blipFill rotWithShape="1">
            <a:blip r:embed="rId5">
              <a:alphaModFix/>
            </a:blip>
            <a:stretch>
              <a:fillRect b="0" l="0" r="0" t="0"/>
            </a:stretch>
          </a:blipFill>
          <a:ln>
            <a:noFill/>
          </a:ln>
        </p:spPr>
      </p:sp>
      <p:sp>
        <p:nvSpPr>
          <p:cNvPr id="371" name="Google Shape;371;p34"/>
          <p:cNvSpPr/>
          <p:nvPr/>
        </p:nvSpPr>
        <p:spPr>
          <a:xfrm>
            <a:off x="3987094" y="222549"/>
            <a:ext cx="1670204" cy="1433339"/>
          </a:xfrm>
          <a:custGeom>
            <a:rect b="b" l="l" r="r" t="t"/>
            <a:pathLst>
              <a:path extrusionOk="0" h="2866677" w="3340408">
                <a:moveTo>
                  <a:pt x="0" y="0"/>
                </a:moveTo>
                <a:lnTo>
                  <a:pt x="3340408" y="0"/>
                </a:lnTo>
                <a:lnTo>
                  <a:pt x="3340408" y="2866678"/>
                </a:lnTo>
                <a:lnTo>
                  <a:pt x="0" y="2866678"/>
                </a:lnTo>
                <a:lnTo>
                  <a:pt x="0" y="0"/>
                </a:lnTo>
                <a:close/>
              </a:path>
            </a:pathLst>
          </a:custGeom>
          <a:blipFill rotWithShape="1">
            <a:blip r:embed="rId6">
              <a:alphaModFix/>
            </a:blip>
            <a:stretch>
              <a:fillRect b="0" l="0" r="0" t="0"/>
            </a:stretch>
          </a:blipFill>
          <a:ln>
            <a:noFill/>
          </a:ln>
        </p:spPr>
      </p:sp>
      <p:sp>
        <p:nvSpPr>
          <p:cNvPr id="372" name="Google Shape;372;p34"/>
          <p:cNvSpPr txBox="1"/>
          <p:nvPr/>
        </p:nvSpPr>
        <p:spPr>
          <a:xfrm>
            <a:off x="764546" y="865266"/>
            <a:ext cx="2599124" cy="620717"/>
          </a:xfrm>
          <a:prstGeom prst="rect">
            <a:avLst/>
          </a:prstGeom>
          <a:noFill/>
          <a:ln>
            <a:noFill/>
          </a:ln>
        </p:spPr>
        <p:txBody>
          <a:bodyPr anchorCtr="0" anchor="t" bIns="0" lIns="0" spcFirstLastPara="1" rIns="0" wrap="square" tIns="0">
            <a:spAutoFit/>
          </a:bodyPr>
          <a:lstStyle/>
          <a:p>
            <a:pPr indent="0" lvl="0" marL="0" marR="0" rtl="0" algn="ctr">
              <a:lnSpc>
                <a:spcPct val="94997"/>
              </a:lnSpc>
              <a:spcBef>
                <a:spcPts val="0"/>
              </a:spcBef>
              <a:spcAft>
                <a:spcPts val="0"/>
              </a:spcAft>
              <a:buNone/>
            </a:pPr>
            <a:r>
              <a:rPr b="1" i="0" lang="en" sz="4800" u="none" cap="none" strike="noStrike">
                <a:solidFill>
                  <a:srgbClr val="000000"/>
                </a:solidFill>
                <a:latin typeface="Oswald"/>
                <a:ea typeface="Oswald"/>
                <a:cs typeface="Oswald"/>
                <a:sym typeface="Oswald"/>
              </a:rPr>
              <a:t>2 out of 5</a:t>
            </a:r>
            <a:endParaRPr sz="700"/>
          </a:p>
        </p:txBody>
      </p:sp>
      <p:sp>
        <p:nvSpPr>
          <p:cNvPr id="373" name="Google Shape;373;p34"/>
          <p:cNvSpPr txBox="1"/>
          <p:nvPr/>
        </p:nvSpPr>
        <p:spPr>
          <a:xfrm>
            <a:off x="3213214" y="2757919"/>
            <a:ext cx="2599124" cy="620716"/>
          </a:xfrm>
          <a:prstGeom prst="rect">
            <a:avLst/>
          </a:prstGeom>
          <a:noFill/>
          <a:ln>
            <a:noFill/>
          </a:ln>
        </p:spPr>
        <p:txBody>
          <a:bodyPr anchorCtr="0" anchor="t" bIns="0" lIns="0" spcFirstLastPara="1" rIns="0" wrap="square" tIns="0">
            <a:spAutoFit/>
          </a:bodyPr>
          <a:lstStyle/>
          <a:p>
            <a:pPr indent="0" lvl="0" marL="0" marR="0" rtl="0" algn="ctr">
              <a:lnSpc>
                <a:spcPct val="94997"/>
              </a:lnSpc>
              <a:spcBef>
                <a:spcPts val="0"/>
              </a:spcBef>
              <a:spcAft>
                <a:spcPts val="0"/>
              </a:spcAft>
              <a:buNone/>
            </a:pPr>
            <a:r>
              <a:rPr b="1" i="0" lang="en" sz="4800" u="none" cap="none" strike="noStrike">
                <a:solidFill>
                  <a:srgbClr val="000000"/>
                </a:solidFill>
                <a:latin typeface="Oswald"/>
                <a:ea typeface="Oswald"/>
                <a:cs typeface="Oswald"/>
                <a:sym typeface="Oswald"/>
              </a:rPr>
              <a:t>12 million</a:t>
            </a:r>
            <a:endParaRPr sz="700"/>
          </a:p>
        </p:txBody>
      </p:sp>
      <p:sp>
        <p:nvSpPr>
          <p:cNvPr id="374" name="Google Shape;374;p34"/>
          <p:cNvSpPr txBox="1"/>
          <p:nvPr/>
        </p:nvSpPr>
        <p:spPr>
          <a:xfrm>
            <a:off x="6401229" y="1160886"/>
            <a:ext cx="1857718" cy="620717"/>
          </a:xfrm>
          <a:prstGeom prst="rect">
            <a:avLst/>
          </a:prstGeom>
          <a:noFill/>
          <a:ln>
            <a:noFill/>
          </a:ln>
        </p:spPr>
        <p:txBody>
          <a:bodyPr anchorCtr="0" anchor="t" bIns="0" lIns="0" spcFirstLastPara="1" rIns="0" wrap="square" tIns="0">
            <a:spAutoFit/>
          </a:bodyPr>
          <a:lstStyle/>
          <a:p>
            <a:pPr indent="0" lvl="0" marL="0" marR="0" rtl="0" algn="ctr">
              <a:lnSpc>
                <a:spcPct val="94997"/>
              </a:lnSpc>
              <a:spcBef>
                <a:spcPts val="0"/>
              </a:spcBef>
              <a:spcAft>
                <a:spcPts val="0"/>
              </a:spcAft>
              <a:buNone/>
            </a:pPr>
            <a:r>
              <a:rPr b="1" i="0" lang="en" sz="4800" u="none" cap="none" strike="noStrike">
                <a:solidFill>
                  <a:srgbClr val="000000"/>
                </a:solidFill>
                <a:latin typeface="Oswald"/>
                <a:ea typeface="Oswald"/>
                <a:cs typeface="Oswald"/>
                <a:sym typeface="Oswald"/>
              </a:rPr>
              <a:t>95%</a:t>
            </a:r>
            <a:endParaRPr sz="700"/>
          </a:p>
        </p:txBody>
      </p:sp>
      <p:sp>
        <p:nvSpPr>
          <p:cNvPr id="375" name="Google Shape;375;p34"/>
          <p:cNvSpPr txBox="1"/>
          <p:nvPr/>
        </p:nvSpPr>
        <p:spPr>
          <a:xfrm>
            <a:off x="893161" y="1556677"/>
            <a:ext cx="2341894"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000000"/>
                </a:solidFill>
                <a:latin typeface="Open Sans"/>
                <a:ea typeface="Open Sans"/>
                <a:cs typeface="Open Sans"/>
                <a:sym typeface="Open Sans"/>
              </a:rPr>
              <a:t>Elaborate on the featured statistic.</a:t>
            </a:r>
            <a:endParaRPr sz="700"/>
          </a:p>
        </p:txBody>
      </p:sp>
      <p:sp>
        <p:nvSpPr>
          <p:cNvPr id="376" name="Google Shape;376;p34"/>
          <p:cNvSpPr txBox="1"/>
          <p:nvPr/>
        </p:nvSpPr>
        <p:spPr>
          <a:xfrm>
            <a:off x="3341830" y="3457053"/>
            <a:ext cx="2341893"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000000"/>
                </a:solidFill>
                <a:latin typeface="Open Sans"/>
                <a:ea typeface="Open Sans"/>
                <a:cs typeface="Open Sans"/>
                <a:sym typeface="Open Sans"/>
              </a:rPr>
              <a:t>Elaborate on the featured statistic.</a:t>
            </a:r>
            <a:endParaRPr sz="700"/>
          </a:p>
        </p:txBody>
      </p:sp>
      <p:sp>
        <p:nvSpPr>
          <p:cNvPr id="377" name="Google Shape;377;p34"/>
          <p:cNvSpPr txBox="1"/>
          <p:nvPr/>
        </p:nvSpPr>
        <p:spPr>
          <a:xfrm>
            <a:off x="6159142" y="1827228"/>
            <a:ext cx="2341894"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000000"/>
                </a:solidFill>
                <a:latin typeface="Open Sans"/>
                <a:ea typeface="Open Sans"/>
                <a:cs typeface="Open Sans"/>
                <a:sym typeface="Open Sans"/>
              </a:rPr>
              <a:t>Elaborate on the featured statistic.</a:t>
            </a:r>
            <a:endParaRPr sz="700"/>
          </a:p>
        </p:txBody>
      </p:sp>
      <p:pic>
        <p:nvPicPr>
          <p:cNvPr id="378" name="Google Shape;378;p34"/>
          <p:cNvPicPr preferRelativeResize="0"/>
          <p:nvPr/>
        </p:nvPicPr>
        <p:blipFill rotWithShape="1">
          <a:blip r:embed="rId7">
            <a:alphaModFix/>
          </a:blip>
          <a:srcRect b="31776" l="0" r="0" t="37654"/>
          <a:stretch/>
        </p:blipFill>
        <p:spPr>
          <a:xfrm>
            <a:off x="-66763" y="4918600"/>
            <a:ext cx="9277426" cy="224900"/>
          </a:xfrm>
          <a:prstGeom prst="rect">
            <a:avLst/>
          </a:prstGeom>
          <a:noFill/>
          <a:ln>
            <a:noFill/>
          </a:ln>
        </p:spPr>
      </p:pic>
      <p:pic>
        <p:nvPicPr>
          <p:cNvPr id="379" name="Google Shape;379;p34"/>
          <p:cNvPicPr preferRelativeResize="0"/>
          <p:nvPr/>
        </p:nvPicPr>
        <p:blipFill rotWithShape="1">
          <a:blip r:embed="rId7">
            <a:alphaModFix/>
          </a:blip>
          <a:srcRect b="31776" l="0" r="0" t="37654"/>
          <a:stretch/>
        </p:blipFill>
        <p:spPr>
          <a:xfrm>
            <a:off x="-66763" y="0"/>
            <a:ext cx="9277426" cy="22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383" name="Shape 383"/>
        <p:cNvGrpSpPr/>
        <p:nvPr/>
      </p:nvGrpSpPr>
      <p:grpSpPr>
        <a:xfrm>
          <a:off x="0" y="0"/>
          <a:ext cx="0" cy="0"/>
          <a:chOff x="0" y="0"/>
          <a:chExt cx="0" cy="0"/>
        </a:xfrm>
      </p:grpSpPr>
      <p:grpSp>
        <p:nvGrpSpPr>
          <p:cNvPr id="384" name="Google Shape;384;p35"/>
          <p:cNvGrpSpPr/>
          <p:nvPr/>
        </p:nvGrpSpPr>
        <p:grpSpPr>
          <a:xfrm>
            <a:off x="4494610" y="580072"/>
            <a:ext cx="4135041" cy="3965497"/>
            <a:chOff x="0" y="-47625"/>
            <a:chExt cx="11026775" cy="10574658"/>
          </a:xfrm>
        </p:grpSpPr>
        <p:sp>
          <p:nvSpPr>
            <p:cNvPr id="385" name="Google Shape;385;p35"/>
            <p:cNvSpPr txBox="1"/>
            <p:nvPr/>
          </p:nvSpPr>
          <p:spPr>
            <a:xfrm>
              <a:off x="1255762" y="10001888"/>
              <a:ext cx="1025426"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Item 1</a:t>
              </a:r>
              <a:endParaRPr sz="700"/>
            </a:p>
          </p:txBody>
        </p:sp>
        <p:sp>
          <p:nvSpPr>
            <p:cNvPr id="386" name="Google Shape;386;p35"/>
            <p:cNvSpPr txBox="1"/>
            <p:nvPr/>
          </p:nvSpPr>
          <p:spPr>
            <a:xfrm>
              <a:off x="3287762" y="10001888"/>
              <a:ext cx="1076226"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Item 2</a:t>
              </a:r>
              <a:endParaRPr sz="700"/>
            </a:p>
          </p:txBody>
        </p:sp>
        <p:sp>
          <p:nvSpPr>
            <p:cNvPr id="387" name="Google Shape;387;p35"/>
            <p:cNvSpPr txBox="1"/>
            <p:nvPr/>
          </p:nvSpPr>
          <p:spPr>
            <a:xfrm>
              <a:off x="5345162" y="10001888"/>
              <a:ext cx="1076226"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Item 3</a:t>
              </a:r>
              <a:endParaRPr sz="700"/>
            </a:p>
          </p:txBody>
        </p:sp>
        <p:sp>
          <p:nvSpPr>
            <p:cNvPr id="388" name="Google Shape;388;p35"/>
            <p:cNvSpPr txBox="1"/>
            <p:nvPr/>
          </p:nvSpPr>
          <p:spPr>
            <a:xfrm>
              <a:off x="7400528" y="10001888"/>
              <a:ext cx="1080294"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Item 4</a:t>
              </a:r>
              <a:endParaRPr sz="700"/>
            </a:p>
          </p:txBody>
        </p:sp>
        <p:sp>
          <p:nvSpPr>
            <p:cNvPr id="389" name="Google Shape;389;p35"/>
            <p:cNvSpPr txBox="1"/>
            <p:nvPr/>
          </p:nvSpPr>
          <p:spPr>
            <a:xfrm>
              <a:off x="9461004" y="10001888"/>
              <a:ext cx="1074142"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Item 5</a:t>
              </a:r>
              <a:endParaRPr sz="700"/>
            </a:p>
          </p:txBody>
        </p:sp>
        <p:grpSp>
          <p:nvGrpSpPr>
            <p:cNvPr id="390" name="Google Shape;390;p35"/>
            <p:cNvGrpSpPr/>
            <p:nvPr/>
          </p:nvGrpSpPr>
          <p:grpSpPr>
            <a:xfrm>
              <a:off x="739775" y="232410"/>
              <a:ext cx="10287000" cy="9620253"/>
              <a:chOff x="0" y="-6350"/>
              <a:chExt cx="10287000" cy="9620253"/>
            </a:xfrm>
          </p:grpSpPr>
          <p:sp>
            <p:nvSpPr>
              <p:cNvPr id="391" name="Google Shape;391;p35"/>
              <p:cNvSpPr/>
              <p:nvPr/>
            </p:nvSpPr>
            <p:spPr>
              <a:xfrm>
                <a:off x="0" y="-6350"/>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24705"/>
                </a:srgbClr>
              </a:solidFill>
              <a:ln>
                <a:noFill/>
              </a:ln>
            </p:spPr>
          </p:sp>
          <p:sp>
            <p:nvSpPr>
              <p:cNvPr id="392" name="Google Shape;392;p35"/>
              <p:cNvSpPr/>
              <p:nvPr/>
            </p:nvSpPr>
            <p:spPr>
              <a:xfrm>
                <a:off x="0" y="1915161"/>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24705"/>
                </a:srgbClr>
              </a:solidFill>
              <a:ln>
                <a:noFill/>
              </a:ln>
            </p:spPr>
          </p:sp>
          <p:sp>
            <p:nvSpPr>
              <p:cNvPr id="393" name="Google Shape;393;p35"/>
              <p:cNvSpPr/>
              <p:nvPr/>
            </p:nvSpPr>
            <p:spPr>
              <a:xfrm>
                <a:off x="0" y="3836671"/>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24705"/>
                </a:srgbClr>
              </a:solidFill>
              <a:ln>
                <a:noFill/>
              </a:ln>
            </p:spPr>
          </p:sp>
          <p:sp>
            <p:nvSpPr>
              <p:cNvPr id="394" name="Google Shape;394;p35"/>
              <p:cNvSpPr/>
              <p:nvPr/>
            </p:nvSpPr>
            <p:spPr>
              <a:xfrm>
                <a:off x="0" y="5758182"/>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24705"/>
                </a:srgbClr>
              </a:solidFill>
              <a:ln>
                <a:noFill/>
              </a:ln>
            </p:spPr>
          </p:sp>
          <p:sp>
            <p:nvSpPr>
              <p:cNvPr id="395" name="Google Shape;395;p35"/>
              <p:cNvSpPr/>
              <p:nvPr/>
            </p:nvSpPr>
            <p:spPr>
              <a:xfrm>
                <a:off x="0" y="7679692"/>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24705"/>
                </a:srgbClr>
              </a:solidFill>
              <a:ln>
                <a:noFill/>
              </a:ln>
            </p:spPr>
          </p:sp>
          <p:sp>
            <p:nvSpPr>
              <p:cNvPr id="396" name="Google Shape;396;p35"/>
              <p:cNvSpPr/>
              <p:nvPr/>
            </p:nvSpPr>
            <p:spPr>
              <a:xfrm>
                <a:off x="0" y="9601203"/>
                <a:ext cx="10287000" cy="12700"/>
              </a:xfrm>
              <a:custGeom>
                <a:rect b="b" l="l" r="r" t="t"/>
                <a:pathLst>
                  <a:path extrusionOk="0" h="12700" w="10287000">
                    <a:moveTo>
                      <a:pt x="0" y="0"/>
                    </a:moveTo>
                    <a:lnTo>
                      <a:pt x="10287000" y="0"/>
                    </a:lnTo>
                    <a:lnTo>
                      <a:pt x="10287000" y="12700"/>
                    </a:lnTo>
                    <a:lnTo>
                      <a:pt x="0" y="12700"/>
                    </a:lnTo>
                    <a:close/>
                  </a:path>
                </a:pathLst>
              </a:custGeom>
              <a:solidFill>
                <a:srgbClr val="FFFFFF">
                  <a:alpha val="60000"/>
                </a:srgbClr>
              </a:solidFill>
              <a:ln>
                <a:noFill/>
              </a:ln>
            </p:spPr>
          </p:sp>
        </p:grpSp>
        <p:sp>
          <p:nvSpPr>
            <p:cNvPr id="397" name="Google Shape;397;p35"/>
            <p:cNvSpPr txBox="1"/>
            <p:nvPr/>
          </p:nvSpPr>
          <p:spPr>
            <a:xfrm>
              <a:off x="16669" y="-47625"/>
              <a:ext cx="519906"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25 </a:t>
              </a:r>
              <a:endParaRPr sz="700"/>
            </a:p>
          </p:txBody>
        </p:sp>
        <p:sp>
          <p:nvSpPr>
            <p:cNvPr id="398" name="Google Shape;398;p35"/>
            <p:cNvSpPr txBox="1"/>
            <p:nvPr/>
          </p:nvSpPr>
          <p:spPr>
            <a:xfrm>
              <a:off x="0" y="1873886"/>
              <a:ext cx="536575"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20 </a:t>
              </a:r>
              <a:endParaRPr sz="700"/>
            </a:p>
          </p:txBody>
        </p:sp>
        <p:sp>
          <p:nvSpPr>
            <p:cNvPr id="399" name="Google Shape;399;p35"/>
            <p:cNvSpPr txBox="1"/>
            <p:nvPr/>
          </p:nvSpPr>
          <p:spPr>
            <a:xfrm>
              <a:off x="67469" y="3795396"/>
              <a:ext cx="469106"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15 </a:t>
              </a:r>
              <a:endParaRPr sz="700"/>
            </a:p>
          </p:txBody>
        </p:sp>
        <p:sp>
          <p:nvSpPr>
            <p:cNvPr id="400" name="Google Shape;400;p35"/>
            <p:cNvSpPr txBox="1"/>
            <p:nvPr/>
          </p:nvSpPr>
          <p:spPr>
            <a:xfrm>
              <a:off x="50800" y="5716907"/>
              <a:ext cx="485775"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10 </a:t>
              </a:r>
              <a:endParaRPr sz="700"/>
            </a:p>
          </p:txBody>
        </p:sp>
        <p:sp>
          <p:nvSpPr>
            <p:cNvPr id="401" name="Google Shape;401;p35"/>
            <p:cNvSpPr txBox="1"/>
            <p:nvPr/>
          </p:nvSpPr>
          <p:spPr>
            <a:xfrm>
              <a:off x="225623" y="7638418"/>
              <a:ext cx="310952"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5 </a:t>
              </a:r>
              <a:endParaRPr sz="700"/>
            </a:p>
          </p:txBody>
        </p:sp>
        <p:sp>
          <p:nvSpPr>
            <p:cNvPr id="402" name="Google Shape;402;p35"/>
            <p:cNvSpPr txBox="1"/>
            <p:nvPr/>
          </p:nvSpPr>
          <p:spPr>
            <a:xfrm>
              <a:off x="208955" y="9559928"/>
              <a:ext cx="327620"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 sz="1200" u="none" cap="none" strike="noStrike">
                  <a:solidFill>
                    <a:srgbClr val="FFFFFF"/>
                  </a:solidFill>
                  <a:latin typeface="Oswald"/>
                  <a:ea typeface="Oswald"/>
                  <a:cs typeface="Oswald"/>
                  <a:sym typeface="Oswald"/>
                </a:rPr>
                <a:t>0 </a:t>
              </a:r>
              <a:endParaRPr sz="700"/>
            </a:p>
          </p:txBody>
        </p:sp>
        <p:grpSp>
          <p:nvGrpSpPr>
            <p:cNvPr id="403" name="Google Shape;403;p35"/>
            <p:cNvGrpSpPr/>
            <p:nvPr/>
          </p:nvGrpSpPr>
          <p:grpSpPr>
            <a:xfrm>
              <a:off x="1501775" y="1126156"/>
              <a:ext cx="8763000" cy="8985667"/>
              <a:chOff x="762000" y="887396"/>
              <a:chExt cx="8763000" cy="8985667"/>
            </a:xfrm>
          </p:grpSpPr>
          <p:sp>
            <p:nvSpPr>
              <p:cNvPr id="404" name="Google Shape;404;p35"/>
              <p:cNvSpPr/>
              <p:nvPr/>
            </p:nvSpPr>
            <p:spPr>
              <a:xfrm>
                <a:off x="762000" y="6439561"/>
                <a:ext cx="2417812" cy="3433502"/>
              </a:xfrm>
              <a:custGeom>
                <a:rect b="b" l="l" r="r" t="t"/>
                <a:pathLst>
                  <a:path extrusionOk="0" h="3433502" w="2417812">
                    <a:moveTo>
                      <a:pt x="533400" y="3167992"/>
                    </a:moveTo>
                    <a:cubicBezTo>
                      <a:pt x="532743" y="3021163"/>
                      <a:pt x="413530" y="2902482"/>
                      <a:pt x="266700" y="2902482"/>
                    </a:cubicBezTo>
                    <a:cubicBezTo>
                      <a:pt x="119870" y="2902482"/>
                      <a:pt x="657" y="3021163"/>
                      <a:pt x="0" y="3167992"/>
                    </a:cubicBezTo>
                    <a:cubicBezTo>
                      <a:pt x="657" y="3314821"/>
                      <a:pt x="119870" y="3433502"/>
                      <a:pt x="266700" y="3433502"/>
                    </a:cubicBezTo>
                    <a:cubicBezTo>
                      <a:pt x="413530" y="3433502"/>
                      <a:pt x="532743" y="3314821"/>
                      <a:pt x="533400" y="3167992"/>
                    </a:cubicBezTo>
                    <a:close/>
                    <a:moveTo>
                      <a:pt x="198095" y="3122082"/>
                    </a:moveTo>
                    <a:cubicBezTo>
                      <a:pt x="172988" y="3159965"/>
                      <a:pt x="183224" y="3211016"/>
                      <a:pt x="220994" y="3236292"/>
                    </a:cubicBezTo>
                    <a:cubicBezTo>
                      <a:pt x="258764" y="3261568"/>
                      <a:pt x="309861" y="3251560"/>
                      <a:pt x="335305" y="3213903"/>
                    </a:cubicBezTo>
                    <a:lnTo>
                      <a:pt x="2392706" y="139486"/>
                    </a:lnTo>
                    <a:cubicBezTo>
                      <a:pt x="2417812" y="101603"/>
                      <a:pt x="2407576" y="50552"/>
                      <a:pt x="2369806" y="25276"/>
                    </a:cubicBezTo>
                    <a:cubicBezTo>
                      <a:pt x="2332036" y="0"/>
                      <a:pt x="2280939" y="10007"/>
                      <a:pt x="2255494" y="47664"/>
                    </a:cubicBezTo>
                    <a:close/>
                  </a:path>
                </a:pathLst>
              </a:custGeom>
              <a:solidFill>
                <a:srgbClr val="FFBF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5" name="Google Shape;405;p35"/>
              <p:cNvSpPr/>
              <p:nvPr/>
            </p:nvSpPr>
            <p:spPr>
              <a:xfrm>
                <a:off x="2819400" y="3750133"/>
                <a:ext cx="2417119" cy="3048513"/>
              </a:xfrm>
              <a:custGeom>
                <a:rect b="b" l="l" r="r" t="t"/>
                <a:pathLst>
                  <a:path extrusionOk="0" h="3048513" w="2417119">
                    <a:moveTo>
                      <a:pt x="533400" y="2783003"/>
                    </a:moveTo>
                    <a:cubicBezTo>
                      <a:pt x="532743" y="2636174"/>
                      <a:pt x="413530" y="2517493"/>
                      <a:pt x="266700" y="2517493"/>
                    </a:cubicBezTo>
                    <a:cubicBezTo>
                      <a:pt x="119870" y="2517493"/>
                      <a:pt x="657" y="2636174"/>
                      <a:pt x="0" y="2783003"/>
                    </a:cubicBezTo>
                    <a:cubicBezTo>
                      <a:pt x="657" y="2929832"/>
                      <a:pt x="119870" y="3048513"/>
                      <a:pt x="266700" y="3048513"/>
                    </a:cubicBezTo>
                    <a:cubicBezTo>
                      <a:pt x="413530" y="3048513"/>
                      <a:pt x="532743" y="2929832"/>
                      <a:pt x="533400" y="2783003"/>
                    </a:cubicBezTo>
                    <a:close/>
                    <a:moveTo>
                      <a:pt x="201129" y="2732854"/>
                    </a:moveTo>
                    <a:cubicBezTo>
                      <a:pt x="173681" y="2769077"/>
                      <a:pt x="180675" y="2820673"/>
                      <a:pt x="216775" y="2848282"/>
                    </a:cubicBezTo>
                    <a:cubicBezTo>
                      <a:pt x="252875" y="2875891"/>
                      <a:pt x="304501" y="2869128"/>
                      <a:pt x="332271" y="2833152"/>
                    </a:cubicBezTo>
                    <a:lnTo>
                      <a:pt x="2389671" y="143037"/>
                    </a:lnTo>
                    <a:cubicBezTo>
                      <a:pt x="2417119" y="106814"/>
                      <a:pt x="2410125" y="55219"/>
                      <a:pt x="2374025" y="27610"/>
                    </a:cubicBezTo>
                    <a:cubicBezTo>
                      <a:pt x="2337925" y="0"/>
                      <a:pt x="2286299" y="6763"/>
                      <a:pt x="2258529" y="42739"/>
                    </a:cubicBezTo>
                    <a:close/>
                  </a:path>
                </a:pathLst>
              </a:custGeom>
              <a:solidFill>
                <a:srgbClr val="FFBF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6" name="Google Shape;406;p35"/>
              <p:cNvSpPr/>
              <p:nvPr/>
            </p:nvSpPr>
            <p:spPr>
              <a:xfrm>
                <a:off x="4876800" y="2596061"/>
                <a:ext cx="2418010" cy="1512470"/>
              </a:xfrm>
              <a:custGeom>
                <a:rect b="b" l="l" r="r" t="t"/>
                <a:pathLst>
                  <a:path extrusionOk="0" h="1512470" w="2418010">
                    <a:moveTo>
                      <a:pt x="533400" y="1246960"/>
                    </a:moveTo>
                    <a:cubicBezTo>
                      <a:pt x="532743" y="1100132"/>
                      <a:pt x="413530" y="981450"/>
                      <a:pt x="266700" y="981450"/>
                    </a:cubicBezTo>
                    <a:cubicBezTo>
                      <a:pt x="119870" y="981450"/>
                      <a:pt x="657" y="1100132"/>
                      <a:pt x="0" y="1246960"/>
                    </a:cubicBezTo>
                    <a:cubicBezTo>
                      <a:pt x="657" y="1393789"/>
                      <a:pt x="119870" y="1512470"/>
                      <a:pt x="266700" y="1512470"/>
                    </a:cubicBezTo>
                    <a:cubicBezTo>
                      <a:pt x="413530" y="1512470"/>
                      <a:pt x="532743" y="1393789"/>
                      <a:pt x="533400" y="1246960"/>
                    </a:cubicBezTo>
                    <a:close/>
                    <a:moveTo>
                      <a:pt x="226345" y="1174946"/>
                    </a:moveTo>
                    <a:cubicBezTo>
                      <a:pt x="186798" y="1197340"/>
                      <a:pt x="172790" y="1247488"/>
                      <a:pt x="195007" y="1287135"/>
                    </a:cubicBezTo>
                    <a:cubicBezTo>
                      <a:pt x="217224" y="1326782"/>
                      <a:pt x="267308" y="1341014"/>
                      <a:pt x="307055" y="1318974"/>
                    </a:cubicBezTo>
                    <a:lnTo>
                      <a:pt x="2364455" y="166068"/>
                    </a:lnTo>
                    <a:cubicBezTo>
                      <a:pt x="2404002" y="143674"/>
                      <a:pt x="2418010" y="93526"/>
                      <a:pt x="2395793" y="53879"/>
                    </a:cubicBezTo>
                    <a:cubicBezTo>
                      <a:pt x="2373575" y="14232"/>
                      <a:pt x="2323491" y="0"/>
                      <a:pt x="2283745" y="22040"/>
                    </a:cubicBezTo>
                    <a:close/>
                  </a:path>
                </a:pathLst>
              </a:custGeom>
              <a:solidFill>
                <a:srgbClr val="FFBF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7" name="Google Shape;407;p35"/>
              <p:cNvSpPr/>
              <p:nvPr/>
            </p:nvSpPr>
            <p:spPr>
              <a:xfrm>
                <a:off x="6934200" y="887396"/>
                <a:ext cx="2590800" cy="2068228"/>
              </a:xfrm>
              <a:custGeom>
                <a:rect b="b" l="l" r="r" t="t"/>
                <a:pathLst>
                  <a:path extrusionOk="0" h="2068228" w="2590800">
                    <a:moveTo>
                      <a:pt x="533400" y="1802719"/>
                    </a:moveTo>
                    <a:cubicBezTo>
                      <a:pt x="532743" y="1655890"/>
                      <a:pt x="413531" y="1537209"/>
                      <a:pt x="266700" y="1537209"/>
                    </a:cubicBezTo>
                    <a:cubicBezTo>
                      <a:pt x="119869" y="1537209"/>
                      <a:pt x="657" y="1655890"/>
                      <a:pt x="0" y="1802719"/>
                    </a:cubicBezTo>
                    <a:cubicBezTo>
                      <a:pt x="657" y="1949548"/>
                      <a:pt x="119869" y="2068229"/>
                      <a:pt x="266700" y="2068229"/>
                    </a:cubicBezTo>
                    <a:cubicBezTo>
                      <a:pt x="413531" y="2068229"/>
                      <a:pt x="532743" y="1949548"/>
                      <a:pt x="533400" y="1802719"/>
                    </a:cubicBezTo>
                    <a:close/>
                    <a:moveTo>
                      <a:pt x="217291" y="1736589"/>
                    </a:moveTo>
                    <a:cubicBezTo>
                      <a:pt x="181005" y="1763954"/>
                      <a:pt x="173663" y="1815500"/>
                      <a:pt x="200865" y="1851908"/>
                    </a:cubicBezTo>
                    <a:cubicBezTo>
                      <a:pt x="228067" y="1888315"/>
                      <a:pt x="279581" y="1895888"/>
                      <a:pt x="316109" y="1868849"/>
                    </a:cubicBezTo>
                    <a:lnTo>
                      <a:pt x="2373509" y="331640"/>
                    </a:lnTo>
                    <a:cubicBezTo>
                      <a:pt x="2409795" y="304276"/>
                      <a:pt x="2417137" y="252729"/>
                      <a:pt x="2389935" y="216322"/>
                    </a:cubicBezTo>
                    <a:cubicBezTo>
                      <a:pt x="2362733" y="179914"/>
                      <a:pt x="2311219" y="172341"/>
                      <a:pt x="2274691" y="199380"/>
                    </a:cubicBezTo>
                    <a:close/>
                    <a:moveTo>
                      <a:pt x="2590800" y="265510"/>
                    </a:moveTo>
                    <a:cubicBezTo>
                      <a:pt x="2590143" y="118682"/>
                      <a:pt x="2470931" y="0"/>
                      <a:pt x="2324100" y="0"/>
                    </a:cubicBezTo>
                    <a:cubicBezTo>
                      <a:pt x="2177269" y="0"/>
                      <a:pt x="2058057" y="118682"/>
                      <a:pt x="2057400" y="265510"/>
                    </a:cubicBezTo>
                    <a:cubicBezTo>
                      <a:pt x="2058057" y="412339"/>
                      <a:pt x="2177269" y="531020"/>
                      <a:pt x="2324100" y="531020"/>
                    </a:cubicBezTo>
                    <a:cubicBezTo>
                      <a:pt x="2470931" y="531020"/>
                      <a:pt x="2590143" y="412339"/>
                      <a:pt x="2590800" y="265510"/>
                    </a:cubicBezTo>
                    <a:close/>
                  </a:path>
                </a:pathLst>
              </a:custGeom>
              <a:solidFill>
                <a:srgbClr val="FFBF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8" name="Google Shape;408;p35"/>
              <p:cNvSpPr/>
              <p:nvPr/>
            </p:nvSpPr>
            <p:spPr>
              <a:xfrm>
                <a:off x="762000" y="6439083"/>
                <a:ext cx="2418010" cy="1512470"/>
              </a:xfrm>
              <a:custGeom>
                <a:rect b="b" l="l" r="r" t="t"/>
                <a:pathLst>
                  <a:path extrusionOk="0" h="1512470" w="2418010">
                    <a:moveTo>
                      <a:pt x="533400" y="1246959"/>
                    </a:moveTo>
                    <a:cubicBezTo>
                      <a:pt x="532743" y="1100130"/>
                      <a:pt x="413530" y="981449"/>
                      <a:pt x="266700" y="981449"/>
                    </a:cubicBezTo>
                    <a:cubicBezTo>
                      <a:pt x="119870" y="981449"/>
                      <a:pt x="657" y="1100130"/>
                      <a:pt x="0" y="1246959"/>
                    </a:cubicBezTo>
                    <a:cubicBezTo>
                      <a:pt x="657" y="1393789"/>
                      <a:pt x="119870" y="1512470"/>
                      <a:pt x="266700" y="1512470"/>
                    </a:cubicBezTo>
                    <a:cubicBezTo>
                      <a:pt x="413530" y="1512470"/>
                      <a:pt x="532743" y="1393789"/>
                      <a:pt x="533400" y="1246959"/>
                    </a:cubicBezTo>
                    <a:close/>
                    <a:moveTo>
                      <a:pt x="226345" y="1174945"/>
                    </a:moveTo>
                    <a:cubicBezTo>
                      <a:pt x="186798" y="1197339"/>
                      <a:pt x="172790" y="1247487"/>
                      <a:pt x="195007" y="1287134"/>
                    </a:cubicBezTo>
                    <a:cubicBezTo>
                      <a:pt x="217224" y="1326781"/>
                      <a:pt x="267308" y="1341013"/>
                      <a:pt x="307055" y="1318974"/>
                    </a:cubicBezTo>
                    <a:lnTo>
                      <a:pt x="2364455" y="166067"/>
                    </a:lnTo>
                    <a:cubicBezTo>
                      <a:pt x="2404002" y="143673"/>
                      <a:pt x="2418010" y="93526"/>
                      <a:pt x="2395793" y="53879"/>
                    </a:cubicBezTo>
                    <a:cubicBezTo>
                      <a:pt x="2373576" y="14232"/>
                      <a:pt x="2323491" y="0"/>
                      <a:pt x="2283745" y="22039"/>
                    </a:cubicBezTo>
                    <a:close/>
                  </a:path>
                </a:pathLst>
              </a:custGeom>
              <a:solidFill>
                <a:srgbClr val="4F7E5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9" name="Google Shape;409;p35"/>
              <p:cNvSpPr/>
              <p:nvPr/>
            </p:nvSpPr>
            <p:spPr>
              <a:xfrm>
                <a:off x="2819400" y="5671488"/>
                <a:ext cx="2416990" cy="1127158"/>
              </a:xfrm>
              <a:custGeom>
                <a:rect b="b" l="l" r="r" t="t"/>
                <a:pathLst>
                  <a:path extrusionOk="0" h="1127158" w="2416990">
                    <a:moveTo>
                      <a:pt x="533400" y="861648"/>
                    </a:moveTo>
                    <a:cubicBezTo>
                      <a:pt x="532743" y="714819"/>
                      <a:pt x="413530" y="596138"/>
                      <a:pt x="266700" y="596138"/>
                    </a:cubicBezTo>
                    <a:cubicBezTo>
                      <a:pt x="119870" y="596138"/>
                      <a:pt x="657" y="714819"/>
                      <a:pt x="0" y="861648"/>
                    </a:cubicBezTo>
                    <a:cubicBezTo>
                      <a:pt x="657" y="1008477"/>
                      <a:pt x="119870" y="1127158"/>
                      <a:pt x="266700" y="1127158"/>
                    </a:cubicBezTo>
                    <a:cubicBezTo>
                      <a:pt x="413530" y="1127158"/>
                      <a:pt x="532743" y="1008477"/>
                      <a:pt x="533400" y="861648"/>
                    </a:cubicBezTo>
                    <a:close/>
                    <a:moveTo>
                      <a:pt x="237811" y="784318"/>
                    </a:moveTo>
                    <a:cubicBezTo>
                      <a:pt x="195309" y="800413"/>
                      <a:pt x="173811" y="847835"/>
                      <a:pt x="189715" y="890408"/>
                    </a:cubicBezTo>
                    <a:cubicBezTo>
                      <a:pt x="205620" y="932982"/>
                      <a:pt x="252945" y="954692"/>
                      <a:pt x="295589" y="938978"/>
                    </a:cubicBezTo>
                    <a:lnTo>
                      <a:pt x="2352989" y="170374"/>
                    </a:lnTo>
                    <a:cubicBezTo>
                      <a:pt x="2395491" y="154279"/>
                      <a:pt x="2416990" y="106858"/>
                      <a:pt x="2401085" y="64284"/>
                    </a:cubicBezTo>
                    <a:cubicBezTo>
                      <a:pt x="2385180" y="21711"/>
                      <a:pt x="2337855" y="0"/>
                      <a:pt x="2295211" y="15714"/>
                    </a:cubicBezTo>
                    <a:close/>
                  </a:path>
                </a:pathLst>
              </a:custGeom>
              <a:solidFill>
                <a:srgbClr val="4F7E5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0" name="Google Shape;410;p35"/>
              <p:cNvSpPr/>
              <p:nvPr/>
            </p:nvSpPr>
            <p:spPr>
              <a:xfrm>
                <a:off x="4876800" y="4134154"/>
                <a:ext cx="2417137" cy="1895887"/>
              </a:xfrm>
              <a:custGeom>
                <a:rect b="b" l="l" r="r" t="t"/>
                <a:pathLst>
                  <a:path extrusionOk="0" h="1895887" w="2417137">
                    <a:moveTo>
                      <a:pt x="533400" y="1630378"/>
                    </a:moveTo>
                    <a:cubicBezTo>
                      <a:pt x="532743" y="1483549"/>
                      <a:pt x="413530" y="1364868"/>
                      <a:pt x="266700" y="1364868"/>
                    </a:cubicBezTo>
                    <a:cubicBezTo>
                      <a:pt x="119870" y="1364868"/>
                      <a:pt x="657" y="1483549"/>
                      <a:pt x="0" y="1630378"/>
                    </a:cubicBezTo>
                    <a:cubicBezTo>
                      <a:pt x="657" y="1777206"/>
                      <a:pt x="119870" y="1895888"/>
                      <a:pt x="266700" y="1895888"/>
                    </a:cubicBezTo>
                    <a:cubicBezTo>
                      <a:pt x="413530" y="1895888"/>
                      <a:pt x="532743" y="1777206"/>
                      <a:pt x="533400" y="1630378"/>
                    </a:cubicBezTo>
                    <a:close/>
                    <a:moveTo>
                      <a:pt x="217290" y="1564248"/>
                    </a:moveTo>
                    <a:cubicBezTo>
                      <a:pt x="181005" y="1591613"/>
                      <a:pt x="173663" y="1643160"/>
                      <a:pt x="200865" y="1679567"/>
                    </a:cubicBezTo>
                    <a:cubicBezTo>
                      <a:pt x="228067" y="1715975"/>
                      <a:pt x="279581" y="1723547"/>
                      <a:pt x="316110" y="1696508"/>
                    </a:cubicBezTo>
                    <a:lnTo>
                      <a:pt x="2373509" y="159299"/>
                    </a:lnTo>
                    <a:cubicBezTo>
                      <a:pt x="2409795" y="131935"/>
                      <a:pt x="2417137" y="80388"/>
                      <a:pt x="2389935" y="43981"/>
                    </a:cubicBezTo>
                    <a:cubicBezTo>
                      <a:pt x="2362733" y="7573"/>
                      <a:pt x="2311219" y="0"/>
                      <a:pt x="2274691" y="27039"/>
                    </a:cubicBezTo>
                    <a:close/>
                  </a:path>
                </a:pathLst>
              </a:custGeom>
              <a:solidFill>
                <a:srgbClr val="4F7E5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1" name="Google Shape;411;p35"/>
              <p:cNvSpPr/>
              <p:nvPr/>
            </p:nvSpPr>
            <p:spPr>
              <a:xfrm>
                <a:off x="6934200" y="1656001"/>
                <a:ext cx="2590800" cy="2836832"/>
              </a:xfrm>
              <a:custGeom>
                <a:rect b="b" l="l" r="r" t="t"/>
                <a:pathLst>
                  <a:path extrusionOk="0" h="2836832" w="2590800">
                    <a:moveTo>
                      <a:pt x="533400" y="2571322"/>
                    </a:moveTo>
                    <a:cubicBezTo>
                      <a:pt x="532743" y="2424494"/>
                      <a:pt x="413531" y="2305813"/>
                      <a:pt x="266700" y="2305813"/>
                    </a:cubicBezTo>
                    <a:cubicBezTo>
                      <a:pt x="119869" y="2305813"/>
                      <a:pt x="657" y="2424494"/>
                      <a:pt x="0" y="2571322"/>
                    </a:cubicBezTo>
                    <a:cubicBezTo>
                      <a:pt x="657" y="2718151"/>
                      <a:pt x="119869" y="2836832"/>
                      <a:pt x="266700" y="2836832"/>
                    </a:cubicBezTo>
                    <a:cubicBezTo>
                      <a:pt x="413531" y="2836832"/>
                      <a:pt x="532743" y="2718151"/>
                      <a:pt x="533400" y="2571322"/>
                    </a:cubicBezTo>
                    <a:close/>
                    <a:moveTo>
                      <a:pt x="205105" y="2516363"/>
                    </a:moveTo>
                    <a:cubicBezTo>
                      <a:pt x="174999" y="2550409"/>
                      <a:pt x="178074" y="2602385"/>
                      <a:pt x="211986" y="2632643"/>
                    </a:cubicBezTo>
                    <a:cubicBezTo>
                      <a:pt x="245897" y="2662900"/>
                      <a:pt x="297886" y="2660057"/>
                      <a:pt x="328295" y="2626282"/>
                    </a:cubicBezTo>
                    <a:lnTo>
                      <a:pt x="2385695" y="320469"/>
                    </a:lnTo>
                    <a:cubicBezTo>
                      <a:pt x="2415801" y="286423"/>
                      <a:pt x="2412725" y="234447"/>
                      <a:pt x="2378814" y="204189"/>
                    </a:cubicBezTo>
                    <a:cubicBezTo>
                      <a:pt x="2344903" y="173931"/>
                      <a:pt x="2292914" y="176775"/>
                      <a:pt x="2262505" y="210550"/>
                    </a:cubicBezTo>
                    <a:close/>
                    <a:moveTo>
                      <a:pt x="2590800" y="265510"/>
                    </a:moveTo>
                    <a:cubicBezTo>
                      <a:pt x="2590143" y="118681"/>
                      <a:pt x="2470931" y="0"/>
                      <a:pt x="2324100" y="0"/>
                    </a:cubicBezTo>
                    <a:cubicBezTo>
                      <a:pt x="2177269" y="0"/>
                      <a:pt x="2058057" y="118681"/>
                      <a:pt x="2057400" y="265510"/>
                    </a:cubicBezTo>
                    <a:cubicBezTo>
                      <a:pt x="2058057" y="412338"/>
                      <a:pt x="2177269" y="531020"/>
                      <a:pt x="2324100" y="531020"/>
                    </a:cubicBezTo>
                    <a:cubicBezTo>
                      <a:pt x="2470931" y="531020"/>
                      <a:pt x="2590143" y="412338"/>
                      <a:pt x="2590800" y="265510"/>
                    </a:cubicBezTo>
                    <a:close/>
                  </a:path>
                </a:pathLst>
              </a:custGeom>
              <a:solidFill>
                <a:srgbClr val="4F7E5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2" name="Google Shape;412;p35"/>
              <p:cNvSpPr/>
              <p:nvPr/>
            </p:nvSpPr>
            <p:spPr>
              <a:xfrm>
                <a:off x="762000" y="7420532"/>
                <a:ext cx="2413229" cy="739104"/>
              </a:xfrm>
              <a:custGeom>
                <a:rect b="b" l="l" r="r" t="t"/>
                <a:pathLst>
                  <a:path extrusionOk="0" h="739104" w="2413229">
                    <a:moveTo>
                      <a:pt x="533400" y="265510"/>
                    </a:moveTo>
                    <a:cubicBezTo>
                      <a:pt x="532743" y="118681"/>
                      <a:pt x="413530" y="0"/>
                      <a:pt x="266700" y="0"/>
                    </a:cubicBezTo>
                    <a:cubicBezTo>
                      <a:pt x="119870" y="0"/>
                      <a:pt x="657" y="118681"/>
                      <a:pt x="0" y="265510"/>
                    </a:cubicBezTo>
                    <a:cubicBezTo>
                      <a:pt x="657" y="412340"/>
                      <a:pt x="119870" y="531021"/>
                      <a:pt x="266700" y="531021"/>
                    </a:cubicBezTo>
                    <a:cubicBezTo>
                      <a:pt x="413530" y="531021"/>
                      <a:pt x="532743" y="412340"/>
                      <a:pt x="533400" y="265510"/>
                    </a:cubicBezTo>
                    <a:close/>
                    <a:moveTo>
                      <a:pt x="281857" y="184364"/>
                    </a:moveTo>
                    <a:cubicBezTo>
                      <a:pt x="237146" y="176219"/>
                      <a:pt x="194260" y="205746"/>
                      <a:pt x="185915" y="250421"/>
                    </a:cubicBezTo>
                    <a:cubicBezTo>
                      <a:pt x="177571" y="295096"/>
                      <a:pt x="206905" y="338113"/>
                      <a:pt x="251543" y="346657"/>
                    </a:cubicBezTo>
                    <a:lnTo>
                      <a:pt x="2308943" y="730960"/>
                    </a:lnTo>
                    <a:cubicBezTo>
                      <a:pt x="2353654" y="739105"/>
                      <a:pt x="2396540" y="709578"/>
                      <a:pt x="2404885" y="664902"/>
                    </a:cubicBezTo>
                    <a:cubicBezTo>
                      <a:pt x="2413229" y="620228"/>
                      <a:pt x="2383894" y="577211"/>
                      <a:pt x="2339257" y="568666"/>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3" name="Google Shape;413;p35"/>
              <p:cNvSpPr/>
              <p:nvPr/>
            </p:nvSpPr>
            <p:spPr>
              <a:xfrm>
                <a:off x="2819400" y="7596752"/>
                <a:ext cx="2413229" cy="739103"/>
              </a:xfrm>
              <a:custGeom>
                <a:rect b="b" l="l" r="r" t="t"/>
                <a:pathLst>
                  <a:path extrusionOk="0" h="739103" w="2413229">
                    <a:moveTo>
                      <a:pt x="533400" y="473593"/>
                    </a:moveTo>
                    <a:cubicBezTo>
                      <a:pt x="532743" y="326764"/>
                      <a:pt x="413530" y="208082"/>
                      <a:pt x="266700" y="208082"/>
                    </a:cubicBezTo>
                    <a:cubicBezTo>
                      <a:pt x="119870" y="208082"/>
                      <a:pt x="657" y="326764"/>
                      <a:pt x="0" y="473593"/>
                    </a:cubicBezTo>
                    <a:cubicBezTo>
                      <a:pt x="657" y="620422"/>
                      <a:pt x="119870" y="739103"/>
                      <a:pt x="266700" y="739103"/>
                    </a:cubicBezTo>
                    <a:cubicBezTo>
                      <a:pt x="413530" y="739103"/>
                      <a:pt x="532743" y="620422"/>
                      <a:pt x="533400" y="473593"/>
                    </a:cubicBezTo>
                    <a:close/>
                    <a:moveTo>
                      <a:pt x="251543" y="392446"/>
                    </a:moveTo>
                    <a:cubicBezTo>
                      <a:pt x="206906" y="400991"/>
                      <a:pt x="177571" y="444008"/>
                      <a:pt x="185915" y="488682"/>
                    </a:cubicBezTo>
                    <a:cubicBezTo>
                      <a:pt x="194260" y="533358"/>
                      <a:pt x="237146" y="562885"/>
                      <a:pt x="281857" y="554740"/>
                    </a:cubicBezTo>
                    <a:lnTo>
                      <a:pt x="2339257" y="170437"/>
                    </a:lnTo>
                    <a:cubicBezTo>
                      <a:pt x="2383894" y="161893"/>
                      <a:pt x="2413229" y="118876"/>
                      <a:pt x="2404885" y="74201"/>
                    </a:cubicBezTo>
                    <a:cubicBezTo>
                      <a:pt x="2396540" y="29527"/>
                      <a:pt x="2353654" y="0"/>
                      <a:pt x="2308943" y="814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4" name="Google Shape;414;p35"/>
              <p:cNvSpPr/>
              <p:nvPr/>
            </p:nvSpPr>
            <p:spPr>
              <a:xfrm>
                <a:off x="4876800" y="6439083"/>
                <a:ext cx="2418010" cy="1512470"/>
              </a:xfrm>
              <a:custGeom>
                <a:rect b="b" l="l" r="r" t="t"/>
                <a:pathLst>
                  <a:path extrusionOk="0" h="1512470" w="2418010">
                    <a:moveTo>
                      <a:pt x="533400" y="1246959"/>
                    </a:moveTo>
                    <a:cubicBezTo>
                      <a:pt x="532743" y="1100130"/>
                      <a:pt x="413530" y="981449"/>
                      <a:pt x="266700" y="981449"/>
                    </a:cubicBezTo>
                    <a:cubicBezTo>
                      <a:pt x="119870" y="981449"/>
                      <a:pt x="657" y="1100130"/>
                      <a:pt x="0" y="1246959"/>
                    </a:cubicBezTo>
                    <a:cubicBezTo>
                      <a:pt x="657" y="1393789"/>
                      <a:pt x="119870" y="1512470"/>
                      <a:pt x="266700" y="1512470"/>
                    </a:cubicBezTo>
                    <a:cubicBezTo>
                      <a:pt x="413530" y="1512470"/>
                      <a:pt x="532743" y="1393789"/>
                      <a:pt x="533400" y="1246959"/>
                    </a:cubicBezTo>
                    <a:close/>
                    <a:moveTo>
                      <a:pt x="226345" y="1174945"/>
                    </a:moveTo>
                    <a:cubicBezTo>
                      <a:pt x="186798" y="1197339"/>
                      <a:pt x="172790" y="1247487"/>
                      <a:pt x="195007" y="1287134"/>
                    </a:cubicBezTo>
                    <a:cubicBezTo>
                      <a:pt x="217224" y="1326781"/>
                      <a:pt x="267308" y="1341013"/>
                      <a:pt x="307055" y="1318974"/>
                    </a:cubicBezTo>
                    <a:lnTo>
                      <a:pt x="2364455" y="166067"/>
                    </a:lnTo>
                    <a:cubicBezTo>
                      <a:pt x="2404002" y="143673"/>
                      <a:pt x="2418010" y="93525"/>
                      <a:pt x="2395793" y="53878"/>
                    </a:cubicBezTo>
                    <a:cubicBezTo>
                      <a:pt x="2373575" y="14232"/>
                      <a:pt x="2323491" y="0"/>
                      <a:pt x="2283745" y="22039"/>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5" name="Google Shape;415;p35"/>
              <p:cNvSpPr/>
              <p:nvPr/>
            </p:nvSpPr>
            <p:spPr>
              <a:xfrm>
                <a:off x="6934200" y="6267626"/>
                <a:ext cx="2590800" cy="531020"/>
              </a:xfrm>
              <a:custGeom>
                <a:rect b="b" l="l" r="r" t="t"/>
                <a:pathLst>
                  <a:path extrusionOk="0" h="531020" w="2590800">
                    <a:moveTo>
                      <a:pt x="533400" y="265510"/>
                    </a:moveTo>
                    <a:cubicBezTo>
                      <a:pt x="532743" y="118681"/>
                      <a:pt x="413531" y="0"/>
                      <a:pt x="266700" y="0"/>
                    </a:cubicBezTo>
                    <a:cubicBezTo>
                      <a:pt x="119869" y="0"/>
                      <a:pt x="657" y="118681"/>
                      <a:pt x="0" y="265510"/>
                    </a:cubicBezTo>
                    <a:cubicBezTo>
                      <a:pt x="657" y="412339"/>
                      <a:pt x="119869" y="531020"/>
                      <a:pt x="266700" y="531020"/>
                    </a:cubicBezTo>
                    <a:cubicBezTo>
                      <a:pt x="413531" y="531020"/>
                      <a:pt x="532743" y="412339"/>
                      <a:pt x="533400" y="265510"/>
                    </a:cubicBezTo>
                    <a:close/>
                    <a:moveTo>
                      <a:pt x="266700" y="182960"/>
                    </a:moveTo>
                    <a:cubicBezTo>
                      <a:pt x="221253" y="183163"/>
                      <a:pt x="184518" y="220062"/>
                      <a:pt x="184518" y="265510"/>
                    </a:cubicBezTo>
                    <a:cubicBezTo>
                      <a:pt x="184518" y="310958"/>
                      <a:pt x="221253" y="347857"/>
                      <a:pt x="266700" y="348060"/>
                    </a:cubicBezTo>
                    <a:lnTo>
                      <a:pt x="2324100" y="348060"/>
                    </a:lnTo>
                    <a:cubicBezTo>
                      <a:pt x="2369547" y="347857"/>
                      <a:pt x="2406282" y="310958"/>
                      <a:pt x="2406282" y="265510"/>
                    </a:cubicBezTo>
                    <a:cubicBezTo>
                      <a:pt x="2406282" y="220062"/>
                      <a:pt x="2369547" y="183163"/>
                      <a:pt x="2324100" y="182960"/>
                    </a:cubicBezTo>
                    <a:close/>
                    <a:moveTo>
                      <a:pt x="2590800" y="265510"/>
                    </a:moveTo>
                    <a:cubicBezTo>
                      <a:pt x="2590143" y="118681"/>
                      <a:pt x="2470931" y="0"/>
                      <a:pt x="2324100" y="0"/>
                    </a:cubicBezTo>
                    <a:cubicBezTo>
                      <a:pt x="2177269" y="0"/>
                      <a:pt x="2058057" y="118681"/>
                      <a:pt x="2057400" y="265510"/>
                    </a:cubicBezTo>
                    <a:cubicBezTo>
                      <a:pt x="2058057" y="412339"/>
                      <a:pt x="2177269" y="531020"/>
                      <a:pt x="2324100" y="531020"/>
                    </a:cubicBezTo>
                    <a:cubicBezTo>
                      <a:pt x="2470931" y="531020"/>
                      <a:pt x="2590143" y="412339"/>
                      <a:pt x="2590800" y="26551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416" name="Google Shape;416;p35"/>
          <p:cNvGrpSpPr/>
          <p:nvPr/>
        </p:nvGrpSpPr>
        <p:grpSpPr>
          <a:xfrm>
            <a:off x="115844" y="25431"/>
            <a:ext cx="3983867" cy="4997496"/>
            <a:chOff x="0" y="-47625"/>
            <a:chExt cx="2098498" cy="2632426"/>
          </a:xfrm>
        </p:grpSpPr>
        <p:sp>
          <p:nvSpPr>
            <p:cNvPr id="417" name="Google Shape;417;p35"/>
            <p:cNvSpPr/>
            <p:nvPr/>
          </p:nvSpPr>
          <p:spPr>
            <a:xfrm>
              <a:off x="0" y="0"/>
              <a:ext cx="2098498" cy="2584801"/>
            </a:xfrm>
            <a:custGeom>
              <a:rect b="b" l="l" r="r" t="t"/>
              <a:pathLst>
                <a:path extrusionOk="0" h="2584801" w="2098498">
                  <a:moveTo>
                    <a:pt x="0" y="0"/>
                  </a:moveTo>
                  <a:lnTo>
                    <a:pt x="2098498" y="0"/>
                  </a:lnTo>
                  <a:lnTo>
                    <a:pt x="2098498" y="2584801"/>
                  </a:lnTo>
                  <a:lnTo>
                    <a:pt x="0" y="2584801"/>
                  </a:lnTo>
                  <a:close/>
                </a:path>
              </a:pathLst>
            </a:custGeom>
            <a:solidFill>
              <a:srgbClr val="4F7E52"/>
            </a:solidFill>
            <a:ln>
              <a:noFill/>
            </a:ln>
          </p:spPr>
        </p:sp>
        <p:sp>
          <p:nvSpPr>
            <p:cNvPr id="418" name="Google Shape;418;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9" name="Google Shape;419;p35"/>
          <p:cNvSpPr txBox="1"/>
          <p:nvPr/>
        </p:nvSpPr>
        <p:spPr>
          <a:xfrm>
            <a:off x="682487" y="707469"/>
            <a:ext cx="2782942" cy="624469"/>
          </a:xfrm>
          <a:prstGeom prst="rect">
            <a:avLst/>
          </a:prstGeom>
          <a:noFill/>
          <a:ln>
            <a:noFill/>
          </a:ln>
        </p:spPr>
        <p:txBody>
          <a:bodyPr anchorCtr="0" anchor="t" bIns="0" lIns="0" spcFirstLastPara="1" rIns="0" wrap="square" tIns="0">
            <a:spAutoFit/>
          </a:bodyPr>
          <a:lstStyle/>
          <a:p>
            <a:pPr indent="0" lvl="0" marL="0" marR="0" rtl="0" algn="ctr">
              <a:lnSpc>
                <a:spcPct val="94997"/>
              </a:lnSpc>
              <a:spcBef>
                <a:spcPts val="0"/>
              </a:spcBef>
              <a:spcAft>
                <a:spcPts val="0"/>
              </a:spcAft>
              <a:buNone/>
            </a:pPr>
            <a:r>
              <a:rPr b="1" i="0" lang="en" sz="4800" u="none" cap="none" strike="noStrike">
                <a:solidFill>
                  <a:srgbClr val="FFBF00"/>
                </a:solidFill>
                <a:latin typeface="Oswald"/>
                <a:ea typeface="Oswald"/>
                <a:cs typeface="Oswald"/>
                <a:sym typeface="Oswald"/>
              </a:rPr>
              <a:t>Ranking</a:t>
            </a:r>
            <a:endParaRPr sz="700"/>
          </a:p>
        </p:txBody>
      </p:sp>
      <p:sp>
        <p:nvSpPr>
          <p:cNvPr id="420" name="Google Shape;420;p35"/>
          <p:cNvSpPr txBox="1"/>
          <p:nvPr/>
        </p:nvSpPr>
        <p:spPr>
          <a:xfrm>
            <a:off x="602199" y="1560327"/>
            <a:ext cx="29436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what</a:t>
            </a:r>
            <a:endParaRPr sz="700"/>
          </a:p>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you want to discuss.</a:t>
            </a:r>
            <a:endParaRPr sz="700"/>
          </a:p>
          <a:p>
            <a:pPr indent="0" lvl="0" marL="0" marR="0" rtl="0" algn="ctr">
              <a:lnSpc>
                <a:spcPct val="100000"/>
              </a:lnSpc>
              <a:spcBef>
                <a:spcPts val="0"/>
              </a:spcBef>
              <a:spcAft>
                <a:spcPts val="0"/>
              </a:spcAft>
              <a:buNone/>
            </a:pPr>
            <a:r>
              <a:t/>
            </a:r>
            <a:endParaRPr b="0" i="0" sz="1000" u="none" cap="none" strike="noStrike">
              <a:solidFill>
                <a:srgbClr val="FFFFFF"/>
              </a:solidFill>
              <a:latin typeface="Open Sans"/>
              <a:ea typeface="Open Sans"/>
              <a:cs typeface="Open Sans"/>
              <a:sym typeface="Open Sans"/>
            </a:endParaRPr>
          </a:p>
        </p:txBody>
      </p:sp>
      <p:sp>
        <p:nvSpPr>
          <p:cNvPr id="421" name="Google Shape;421;p35"/>
          <p:cNvSpPr/>
          <p:nvPr/>
        </p:nvSpPr>
        <p:spPr>
          <a:xfrm>
            <a:off x="99707" y="2195327"/>
            <a:ext cx="3976013" cy="3180810"/>
          </a:xfrm>
          <a:custGeom>
            <a:rect b="b" l="l" r="r" t="t"/>
            <a:pathLst>
              <a:path extrusionOk="0" h="6361620" w="7952025">
                <a:moveTo>
                  <a:pt x="0" y="0"/>
                </a:moveTo>
                <a:lnTo>
                  <a:pt x="7952025" y="0"/>
                </a:lnTo>
                <a:lnTo>
                  <a:pt x="7952025" y="6361620"/>
                </a:lnTo>
                <a:lnTo>
                  <a:pt x="0" y="6361620"/>
                </a:lnTo>
                <a:lnTo>
                  <a:pt x="0" y="0"/>
                </a:lnTo>
                <a:close/>
              </a:path>
            </a:pathLst>
          </a:custGeom>
          <a:blipFill rotWithShape="1">
            <a:blip r:embed="rId3">
              <a:alphaModFix/>
            </a:blip>
            <a:stretch>
              <a:fillRect b="0" l="0" r="0" t="0"/>
            </a:stretch>
          </a:blipFill>
          <a:ln>
            <a:noFill/>
          </a:ln>
        </p:spPr>
      </p:sp>
      <p:pic>
        <p:nvPicPr>
          <p:cNvPr id="422" name="Google Shape;422;p35"/>
          <p:cNvPicPr preferRelativeResize="0"/>
          <p:nvPr/>
        </p:nvPicPr>
        <p:blipFill rotWithShape="1">
          <a:blip r:embed="rId4">
            <a:alphaModFix/>
          </a:blip>
          <a:srcRect b="31776" l="0" r="0" t="37654"/>
          <a:stretch/>
        </p:blipFill>
        <p:spPr>
          <a:xfrm>
            <a:off x="-66763" y="4918600"/>
            <a:ext cx="9277426" cy="224900"/>
          </a:xfrm>
          <a:prstGeom prst="rect">
            <a:avLst/>
          </a:prstGeom>
          <a:noFill/>
          <a:ln>
            <a:noFill/>
          </a:ln>
        </p:spPr>
      </p:pic>
      <p:pic>
        <p:nvPicPr>
          <p:cNvPr id="423" name="Google Shape;423;p35"/>
          <p:cNvPicPr preferRelativeResize="0"/>
          <p:nvPr/>
        </p:nvPicPr>
        <p:blipFill rotWithShape="1">
          <a:blip r:embed="rId4">
            <a:alphaModFix/>
          </a:blip>
          <a:srcRect b="31776" l="0" r="0" t="37654"/>
          <a:stretch/>
        </p:blipFill>
        <p:spPr>
          <a:xfrm>
            <a:off x="-66763" y="-5800"/>
            <a:ext cx="9277426" cy="224900"/>
          </a:xfrm>
          <a:prstGeom prst="rect">
            <a:avLst/>
          </a:prstGeom>
          <a:noFill/>
          <a:ln>
            <a:noFill/>
          </a:ln>
        </p:spPr>
      </p:pic>
      <p:pic>
        <p:nvPicPr>
          <p:cNvPr id="424" name="Google Shape;424;p35"/>
          <p:cNvPicPr preferRelativeResize="0"/>
          <p:nvPr/>
        </p:nvPicPr>
        <p:blipFill rotWithShape="1">
          <a:blip r:embed="rId4">
            <a:alphaModFix/>
          </a:blip>
          <a:srcRect b="31776" l="0" r="0" t="37654"/>
          <a:stretch/>
        </p:blipFill>
        <p:spPr>
          <a:xfrm rot="-5400000">
            <a:off x="-541394" y="2646856"/>
            <a:ext cx="9277426" cy="224900"/>
          </a:xfrm>
          <a:prstGeom prst="rect">
            <a:avLst/>
          </a:prstGeom>
          <a:noFill/>
          <a:ln>
            <a:noFill/>
          </a:ln>
        </p:spPr>
      </p:pic>
      <p:pic>
        <p:nvPicPr>
          <p:cNvPr id="425" name="Google Shape;425;p35"/>
          <p:cNvPicPr preferRelativeResize="0"/>
          <p:nvPr/>
        </p:nvPicPr>
        <p:blipFill rotWithShape="1">
          <a:blip r:embed="rId4">
            <a:alphaModFix/>
          </a:blip>
          <a:srcRect b="31776" l="0" r="0" t="37654"/>
          <a:stretch/>
        </p:blipFill>
        <p:spPr>
          <a:xfrm rot="-5400000">
            <a:off x="4390243" y="2780294"/>
            <a:ext cx="9277426" cy="224900"/>
          </a:xfrm>
          <a:prstGeom prst="rect">
            <a:avLst/>
          </a:prstGeom>
          <a:noFill/>
          <a:ln>
            <a:noFill/>
          </a:ln>
        </p:spPr>
      </p:pic>
      <p:pic>
        <p:nvPicPr>
          <p:cNvPr id="426" name="Google Shape;426;p35"/>
          <p:cNvPicPr preferRelativeResize="0"/>
          <p:nvPr/>
        </p:nvPicPr>
        <p:blipFill rotWithShape="1">
          <a:blip r:embed="rId4">
            <a:alphaModFix/>
          </a:blip>
          <a:srcRect b="31776" l="0" r="0" t="37654"/>
          <a:stretch/>
        </p:blipFill>
        <p:spPr>
          <a:xfrm rot="-5400000">
            <a:off x="-4519457" y="2646944"/>
            <a:ext cx="9277426" cy="224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430" name="Shape 430"/>
        <p:cNvGrpSpPr/>
        <p:nvPr/>
      </p:nvGrpSpPr>
      <p:grpSpPr>
        <a:xfrm>
          <a:off x="0" y="0"/>
          <a:ext cx="0" cy="0"/>
          <a:chOff x="0" y="0"/>
          <a:chExt cx="0" cy="0"/>
        </a:xfrm>
      </p:grpSpPr>
      <p:grpSp>
        <p:nvGrpSpPr>
          <p:cNvPr id="431" name="Google Shape;431;p36"/>
          <p:cNvGrpSpPr/>
          <p:nvPr/>
        </p:nvGrpSpPr>
        <p:grpSpPr>
          <a:xfrm>
            <a:off x="0" y="67490"/>
            <a:ext cx="9335530" cy="1633463"/>
            <a:chOff x="0" y="-47625"/>
            <a:chExt cx="4917481" cy="860425"/>
          </a:xfrm>
        </p:grpSpPr>
        <p:sp>
          <p:nvSpPr>
            <p:cNvPr id="432" name="Google Shape;432;p36"/>
            <p:cNvSpPr/>
            <p:nvPr/>
          </p:nvSpPr>
          <p:spPr>
            <a:xfrm>
              <a:off x="0" y="0"/>
              <a:ext cx="4917481" cy="782676"/>
            </a:xfrm>
            <a:custGeom>
              <a:rect b="b" l="l" r="r" t="t"/>
              <a:pathLst>
                <a:path extrusionOk="0" h="782676" w="4917481">
                  <a:moveTo>
                    <a:pt x="0" y="0"/>
                  </a:moveTo>
                  <a:lnTo>
                    <a:pt x="4917481" y="0"/>
                  </a:lnTo>
                  <a:lnTo>
                    <a:pt x="4917481" y="782676"/>
                  </a:lnTo>
                  <a:lnTo>
                    <a:pt x="0" y="782676"/>
                  </a:lnTo>
                  <a:close/>
                </a:path>
              </a:pathLst>
            </a:custGeom>
            <a:solidFill>
              <a:srgbClr val="4F7E52"/>
            </a:solidFill>
            <a:ln>
              <a:noFill/>
            </a:ln>
          </p:spPr>
        </p:sp>
        <p:sp>
          <p:nvSpPr>
            <p:cNvPr id="433" name="Google Shape;433;p3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4" name="Google Shape;434;p36"/>
          <p:cNvGrpSpPr/>
          <p:nvPr/>
        </p:nvGrpSpPr>
        <p:grpSpPr>
          <a:xfrm>
            <a:off x="1420518" y="2297130"/>
            <a:ext cx="1690031" cy="1606601"/>
            <a:chOff x="-105630" y="-3427"/>
            <a:chExt cx="4506749" cy="4284268"/>
          </a:xfrm>
        </p:grpSpPr>
        <p:sp>
          <p:nvSpPr>
            <p:cNvPr id="435" name="Google Shape;435;p36"/>
            <p:cNvSpPr txBox="1"/>
            <p:nvPr/>
          </p:nvSpPr>
          <p:spPr>
            <a:xfrm>
              <a:off x="1325512" y="1557055"/>
              <a:ext cx="1626391" cy="1068053"/>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 sz="2400" u="none" cap="none" strike="noStrike">
                  <a:solidFill>
                    <a:srgbClr val="FFBF00"/>
                  </a:solidFill>
                  <a:latin typeface="Oswald"/>
                  <a:ea typeface="Oswald"/>
                  <a:cs typeface="Oswald"/>
                  <a:sym typeface="Oswald"/>
                </a:rPr>
                <a:t>43%</a:t>
              </a:r>
              <a:endParaRPr sz="700"/>
            </a:p>
          </p:txBody>
        </p:sp>
        <p:grpSp>
          <p:nvGrpSpPr>
            <p:cNvPr id="436" name="Google Shape;436;p36"/>
            <p:cNvGrpSpPr/>
            <p:nvPr/>
          </p:nvGrpSpPr>
          <p:grpSpPr>
            <a:xfrm>
              <a:off x="-105630" y="-3427"/>
              <a:ext cx="4506749" cy="4284268"/>
              <a:chOff x="-62725" y="-2035"/>
              <a:chExt cx="2676183" cy="2544070"/>
            </a:xfrm>
          </p:grpSpPr>
          <p:sp>
            <p:nvSpPr>
              <p:cNvPr id="437" name="Google Shape;437;p36"/>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8" name="Google Shape;438;p36"/>
              <p:cNvSpPr/>
              <p:nvPr/>
            </p:nvSpPr>
            <p:spPr>
              <a:xfrm>
                <a:off x="1253776" y="17180"/>
                <a:ext cx="1359682" cy="2305316"/>
              </a:xfrm>
              <a:custGeom>
                <a:rect b="b" l="l" r="r" t="t"/>
                <a:pathLst>
                  <a:path extrusionOk="0" h="2305316" w="1359682">
                    <a:moveTo>
                      <a:pt x="333724" y="23148"/>
                    </a:moveTo>
                    <a:cubicBezTo>
                      <a:pt x="795530" y="142386"/>
                      <a:pt x="1151595" y="510313"/>
                      <a:pt x="1255638" y="975778"/>
                    </a:cubicBezTo>
                    <a:cubicBezTo>
                      <a:pt x="1359682" y="1441243"/>
                      <a:pt x="1194161" y="1925759"/>
                      <a:pt x="827075" y="2230276"/>
                    </a:cubicBezTo>
                    <a:cubicBezTo>
                      <a:pt x="757285" y="2288700"/>
                      <a:pt x="661569" y="2305316"/>
                      <a:pt x="576170" y="2273833"/>
                    </a:cubicBezTo>
                    <a:cubicBezTo>
                      <a:pt x="490772" y="2242349"/>
                      <a:pt x="428746" y="2167579"/>
                      <a:pt x="413580" y="2077835"/>
                    </a:cubicBezTo>
                    <a:cubicBezTo>
                      <a:pt x="398413" y="1988091"/>
                      <a:pt x="432425" y="1897091"/>
                      <a:pt x="502735" y="1839294"/>
                    </a:cubicBezTo>
                    <a:cubicBezTo>
                      <a:pt x="722986" y="1656583"/>
                      <a:pt x="822299" y="1365874"/>
                      <a:pt x="759873" y="1086595"/>
                    </a:cubicBezTo>
                    <a:cubicBezTo>
                      <a:pt x="697446" y="807316"/>
                      <a:pt x="483808" y="586559"/>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FFBF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439" name="Google Shape;439;p36"/>
          <p:cNvGrpSpPr/>
          <p:nvPr/>
        </p:nvGrpSpPr>
        <p:grpSpPr>
          <a:xfrm>
            <a:off x="3738924" y="2297130"/>
            <a:ext cx="1690522" cy="1658834"/>
            <a:chOff x="-105630" y="-3427"/>
            <a:chExt cx="4508059" cy="4423557"/>
          </a:xfrm>
        </p:grpSpPr>
        <p:sp>
          <p:nvSpPr>
            <p:cNvPr id="440" name="Google Shape;440;p36"/>
            <p:cNvSpPr txBox="1"/>
            <p:nvPr/>
          </p:nvSpPr>
          <p:spPr>
            <a:xfrm>
              <a:off x="1301109" y="1557055"/>
              <a:ext cx="1675197" cy="1068053"/>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 sz="2400" u="none" cap="none" strike="noStrike">
                  <a:solidFill>
                    <a:srgbClr val="FFBF00"/>
                  </a:solidFill>
                  <a:latin typeface="Oswald"/>
                  <a:ea typeface="Oswald"/>
                  <a:cs typeface="Oswald"/>
                  <a:sym typeface="Oswald"/>
                </a:rPr>
                <a:t>60%</a:t>
              </a:r>
              <a:endParaRPr sz="700"/>
            </a:p>
          </p:txBody>
        </p:sp>
        <p:grpSp>
          <p:nvGrpSpPr>
            <p:cNvPr id="441" name="Google Shape;441;p36"/>
            <p:cNvGrpSpPr/>
            <p:nvPr/>
          </p:nvGrpSpPr>
          <p:grpSpPr>
            <a:xfrm>
              <a:off x="-105630" y="-3427"/>
              <a:ext cx="4508059" cy="4423557"/>
              <a:chOff x="-62725" y="-2035"/>
              <a:chExt cx="2676961" cy="2626782"/>
            </a:xfrm>
          </p:grpSpPr>
          <p:sp>
            <p:nvSpPr>
              <p:cNvPr id="442" name="Google Shape;442;p36"/>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3" name="Google Shape;443;p36"/>
              <p:cNvSpPr/>
              <p:nvPr/>
            </p:nvSpPr>
            <p:spPr>
              <a:xfrm>
                <a:off x="631484" y="17180"/>
                <a:ext cx="1982752" cy="2607567"/>
              </a:xfrm>
              <a:custGeom>
                <a:rect b="b" l="l" r="r" t="t"/>
                <a:pathLst>
                  <a:path extrusionOk="0" h="2607567" w="1982752">
                    <a:moveTo>
                      <a:pt x="956016" y="23148"/>
                    </a:moveTo>
                    <a:cubicBezTo>
                      <a:pt x="1413392" y="141242"/>
                      <a:pt x="1767432" y="503428"/>
                      <a:pt x="1875092" y="963372"/>
                    </a:cubicBezTo>
                    <a:cubicBezTo>
                      <a:pt x="1982752" y="1423316"/>
                      <a:pt x="1826241" y="1905008"/>
                      <a:pt x="1468794" y="2213830"/>
                    </a:cubicBezTo>
                    <a:cubicBezTo>
                      <a:pt x="1111347" y="2522651"/>
                      <a:pt x="612034" y="2607566"/>
                      <a:pt x="172596" y="2434267"/>
                    </a:cubicBezTo>
                    <a:cubicBezTo>
                      <a:pt x="87777" y="2401255"/>
                      <a:pt x="27104" y="2325383"/>
                      <a:pt x="13552" y="2235381"/>
                    </a:cubicBezTo>
                    <a:cubicBezTo>
                      <a:pt x="0" y="2145379"/>
                      <a:pt x="35640" y="2055005"/>
                      <a:pt x="106977" y="1998480"/>
                    </a:cubicBezTo>
                    <a:cubicBezTo>
                      <a:pt x="178315" y="1941954"/>
                      <a:pt x="274443" y="1927919"/>
                      <a:pt x="358964" y="1961689"/>
                    </a:cubicBezTo>
                    <a:cubicBezTo>
                      <a:pt x="622627" y="2065668"/>
                      <a:pt x="922214" y="2014718"/>
                      <a:pt x="1136682" y="1829426"/>
                    </a:cubicBezTo>
                    <a:cubicBezTo>
                      <a:pt x="1351150" y="1644133"/>
                      <a:pt x="1445057" y="1355117"/>
                      <a:pt x="1380461" y="1079151"/>
                    </a:cubicBezTo>
                    <a:cubicBezTo>
                      <a:pt x="1315865" y="803185"/>
                      <a:pt x="1103441" y="585873"/>
                      <a:pt x="829016" y="515017"/>
                    </a:cubicBezTo>
                    <a:cubicBezTo>
                      <a:pt x="740788" y="492657"/>
                      <a:pt x="671268" y="424799"/>
                      <a:pt x="646780" y="337138"/>
                    </a:cubicBezTo>
                    <a:cubicBezTo>
                      <a:pt x="622292" y="249478"/>
                      <a:pt x="646578" y="155414"/>
                      <a:pt x="710444" y="90567"/>
                    </a:cubicBezTo>
                    <a:cubicBezTo>
                      <a:pt x="774310" y="25719"/>
                      <a:pt x="867992" y="0"/>
                      <a:pt x="956016" y="23148"/>
                    </a:cubicBezTo>
                    <a:close/>
                  </a:path>
                </a:pathLst>
              </a:custGeom>
              <a:solidFill>
                <a:srgbClr val="FFBF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444" name="Google Shape;444;p36"/>
          <p:cNvGrpSpPr/>
          <p:nvPr/>
        </p:nvGrpSpPr>
        <p:grpSpPr>
          <a:xfrm>
            <a:off x="5975555" y="2297130"/>
            <a:ext cx="1683253" cy="1606601"/>
            <a:chOff x="-105630" y="-3427"/>
            <a:chExt cx="4488673" cy="4284268"/>
          </a:xfrm>
        </p:grpSpPr>
        <p:sp>
          <p:nvSpPr>
            <p:cNvPr id="445" name="Google Shape;445;p36"/>
            <p:cNvSpPr txBox="1"/>
            <p:nvPr/>
          </p:nvSpPr>
          <p:spPr>
            <a:xfrm>
              <a:off x="1328338" y="1557055"/>
              <a:ext cx="1620739" cy="1068053"/>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 sz="2400" u="none" cap="none" strike="noStrike">
                  <a:solidFill>
                    <a:srgbClr val="FFBF00"/>
                  </a:solidFill>
                  <a:latin typeface="Oswald"/>
                  <a:ea typeface="Oswald"/>
                  <a:cs typeface="Oswald"/>
                  <a:sym typeface="Oswald"/>
                </a:rPr>
                <a:t>35%</a:t>
              </a:r>
              <a:endParaRPr sz="700"/>
            </a:p>
          </p:txBody>
        </p:sp>
        <p:grpSp>
          <p:nvGrpSpPr>
            <p:cNvPr id="446" name="Google Shape;446;p36"/>
            <p:cNvGrpSpPr/>
            <p:nvPr/>
          </p:nvGrpSpPr>
          <p:grpSpPr>
            <a:xfrm>
              <a:off x="-105630" y="-3427"/>
              <a:ext cx="4488673" cy="4284268"/>
              <a:chOff x="-62725" y="-2035"/>
              <a:chExt cx="2665449" cy="2544070"/>
            </a:xfrm>
          </p:grpSpPr>
          <p:sp>
            <p:nvSpPr>
              <p:cNvPr id="447" name="Google Shape;447;p36"/>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8" name="Google Shape;448;p36"/>
              <p:cNvSpPr/>
              <p:nvPr/>
            </p:nvSpPr>
            <p:spPr>
              <a:xfrm>
                <a:off x="1253776" y="17180"/>
                <a:ext cx="1331199" cy="1891336"/>
              </a:xfrm>
              <a:custGeom>
                <a:rect b="b" l="l" r="r" t="t"/>
                <a:pathLst>
                  <a:path extrusionOk="0" h="1891336" w="1331199">
                    <a:moveTo>
                      <a:pt x="333724" y="23148"/>
                    </a:moveTo>
                    <a:cubicBezTo>
                      <a:pt x="686133" y="114139"/>
                      <a:pt x="982565" y="351956"/>
                      <a:pt x="1147802" y="676252"/>
                    </a:cubicBezTo>
                    <a:cubicBezTo>
                      <a:pt x="1313039" y="1000548"/>
                      <a:pt x="1331198" y="1380152"/>
                      <a:pt x="1197671" y="1718740"/>
                    </a:cubicBezTo>
                    <a:cubicBezTo>
                      <a:pt x="1164659" y="1803560"/>
                      <a:pt x="1088787" y="1864232"/>
                      <a:pt x="998785" y="1877784"/>
                    </a:cubicBezTo>
                    <a:cubicBezTo>
                      <a:pt x="908783" y="1891336"/>
                      <a:pt x="818409" y="1855696"/>
                      <a:pt x="761883" y="1784359"/>
                    </a:cubicBezTo>
                    <a:cubicBezTo>
                      <a:pt x="705358" y="1713021"/>
                      <a:pt x="691323" y="1616893"/>
                      <a:pt x="725093" y="1532372"/>
                    </a:cubicBezTo>
                    <a:cubicBezTo>
                      <a:pt x="805209" y="1329220"/>
                      <a:pt x="794313" y="1101457"/>
                      <a:pt x="695171" y="906879"/>
                    </a:cubicBezTo>
                    <a:cubicBezTo>
                      <a:pt x="596029" y="712302"/>
                      <a:pt x="418169" y="569612"/>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FFBF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sp>
        <p:nvSpPr>
          <p:cNvPr id="449" name="Google Shape;449;p36"/>
          <p:cNvSpPr/>
          <p:nvPr/>
        </p:nvSpPr>
        <p:spPr>
          <a:xfrm rot="-1817256">
            <a:off x="89652" y="2012114"/>
            <a:ext cx="1860873" cy="1478548"/>
          </a:xfrm>
          <a:custGeom>
            <a:rect b="b" l="l" r="r" t="t"/>
            <a:pathLst>
              <a:path extrusionOk="0" h="2957096" w="3721746">
                <a:moveTo>
                  <a:pt x="0" y="0"/>
                </a:moveTo>
                <a:lnTo>
                  <a:pt x="3721746" y="0"/>
                </a:lnTo>
                <a:lnTo>
                  <a:pt x="3721746" y="2957097"/>
                </a:lnTo>
                <a:lnTo>
                  <a:pt x="0" y="2957097"/>
                </a:lnTo>
                <a:lnTo>
                  <a:pt x="0" y="0"/>
                </a:lnTo>
                <a:close/>
              </a:path>
            </a:pathLst>
          </a:custGeom>
          <a:blipFill rotWithShape="1">
            <a:blip r:embed="rId3">
              <a:alphaModFix/>
            </a:blip>
            <a:stretch>
              <a:fillRect b="0" l="0" r="0" t="0"/>
            </a:stretch>
          </a:blipFill>
          <a:ln>
            <a:noFill/>
          </a:ln>
        </p:spPr>
      </p:sp>
      <p:sp>
        <p:nvSpPr>
          <p:cNvPr id="450" name="Google Shape;450;p36"/>
          <p:cNvSpPr/>
          <p:nvPr/>
        </p:nvSpPr>
        <p:spPr>
          <a:xfrm>
            <a:off x="7652599" y="2098624"/>
            <a:ext cx="2212925" cy="2546252"/>
          </a:xfrm>
          <a:custGeom>
            <a:rect b="b" l="l" r="r" t="t"/>
            <a:pathLst>
              <a:path extrusionOk="0" h="5092505" w="4425850">
                <a:moveTo>
                  <a:pt x="0" y="0"/>
                </a:moveTo>
                <a:lnTo>
                  <a:pt x="4425850" y="0"/>
                </a:lnTo>
                <a:lnTo>
                  <a:pt x="4425850" y="5092506"/>
                </a:lnTo>
                <a:lnTo>
                  <a:pt x="0" y="5092506"/>
                </a:lnTo>
                <a:lnTo>
                  <a:pt x="0" y="0"/>
                </a:lnTo>
                <a:close/>
              </a:path>
            </a:pathLst>
          </a:custGeom>
          <a:blipFill rotWithShape="1">
            <a:blip r:embed="rId4">
              <a:alphaModFix/>
            </a:blip>
            <a:stretch>
              <a:fillRect b="0" l="0" r="0" t="0"/>
            </a:stretch>
          </a:blipFill>
          <a:ln>
            <a:noFill/>
          </a:ln>
        </p:spPr>
      </p:sp>
      <p:sp>
        <p:nvSpPr>
          <p:cNvPr id="451" name="Google Shape;451;p36"/>
          <p:cNvSpPr/>
          <p:nvPr/>
        </p:nvSpPr>
        <p:spPr>
          <a:xfrm>
            <a:off x="-42142" y="3761088"/>
            <a:ext cx="1790459" cy="1028700"/>
          </a:xfrm>
          <a:custGeom>
            <a:rect b="b" l="l" r="r" t="t"/>
            <a:pathLst>
              <a:path extrusionOk="0" h="2057400" w="3580918">
                <a:moveTo>
                  <a:pt x="0" y="0"/>
                </a:moveTo>
                <a:lnTo>
                  <a:pt x="3580918" y="0"/>
                </a:lnTo>
                <a:lnTo>
                  <a:pt x="3580918" y="2057400"/>
                </a:lnTo>
                <a:lnTo>
                  <a:pt x="0" y="2057400"/>
                </a:lnTo>
                <a:lnTo>
                  <a:pt x="0" y="0"/>
                </a:lnTo>
                <a:close/>
              </a:path>
            </a:pathLst>
          </a:custGeom>
          <a:blipFill rotWithShape="1">
            <a:blip r:embed="rId5">
              <a:alphaModFix/>
            </a:blip>
            <a:stretch>
              <a:fillRect b="0" l="0" r="0" t="0"/>
            </a:stretch>
          </a:blipFill>
          <a:ln>
            <a:noFill/>
          </a:ln>
        </p:spPr>
      </p:sp>
      <p:sp>
        <p:nvSpPr>
          <p:cNvPr id="452" name="Google Shape;452;p36"/>
          <p:cNvSpPr txBox="1"/>
          <p:nvPr/>
        </p:nvSpPr>
        <p:spPr>
          <a:xfrm>
            <a:off x="1085842" y="509588"/>
            <a:ext cx="6972316" cy="624470"/>
          </a:xfrm>
          <a:prstGeom prst="rect">
            <a:avLst/>
          </a:prstGeom>
          <a:noFill/>
          <a:ln>
            <a:noFill/>
          </a:ln>
        </p:spPr>
        <p:txBody>
          <a:bodyPr anchorCtr="0" anchor="t" bIns="0" lIns="0" spcFirstLastPara="1" rIns="0" wrap="square" tIns="0">
            <a:spAutoFit/>
          </a:bodyPr>
          <a:lstStyle/>
          <a:p>
            <a:pPr indent="0" lvl="0" marL="0" marR="0" rtl="0" algn="ctr">
              <a:lnSpc>
                <a:spcPct val="94997"/>
              </a:lnSpc>
              <a:spcBef>
                <a:spcPts val="0"/>
              </a:spcBef>
              <a:spcAft>
                <a:spcPts val="0"/>
              </a:spcAft>
              <a:buNone/>
            </a:pPr>
            <a:r>
              <a:rPr b="1" i="0" lang="en" sz="4800" u="none" cap="none" strike="noStrike">
                <a:solidFill>
                  <a:srgbClr val="FFBF00"/>
                </a:solidFill>
                <a:latin typeface="Oswald"/>
                <a:ea typeface="Oswald"/>
                <a:cs typeface="Oswald"/>
                <a:sym typeface="Oswald"/>
              </a:rPr>
              <a:t>Market Research</a:t>
            </a:r>
            <a:endParaRPr sz="700"/>
          </a:p>
        </p:txBody>
      </p:sp>
      <p:sp>
        <p:nvSpPr>
          <p:cNvPr id="453" name="Google Shape;453;p36"/>
          <p:cNvSpPr txBox="1"/>
          <p:nvPr/>
        </p:nvSpPr>
        <p:spPr>
          <a:xfrm>
            <a:off x="1491402" y="1220604"/>
            <a:ext cx="6161196" cy="174609"/>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the featured statistic</a:t>
            </a:r>
            <a:endParaRPr sz="700"/>
          </a:p>
        </p:txBody>
      </p:sp>
      <p:sp>
        <p:nvSpPr>
          <p:cNvPr id="454" name="Google Shape;454;p36"/>
          <p:cNvSpPr txBox="1"/>
          <p:nvPr/>
        </p:nvSpPr>
        <p:spPr>
          <a:xfrm>
            <a:off x="1539608" y="4159008"/>
            <a:ext cx="1445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the featured statistic.</a:t>
            </a:r>
            <a:endParaRPr sz="700"/>
          </a:p>
        </p:txBody>
      </p:sp>
      <p:sp>
        <p:nvSpPr>
          <p:cNvPr id="455" name="Google Shape;455;p36"/>
          <p:cNvSpPr txBox="1"/>
          <p:nvPr/>
        </p:nvSpPr>
        <p:spPr>
          <a:xfrm>
            <a:off x="6094645" y="4159008"/>
            <a:ext cx="1445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the featured statistic.</a:t>
            </a:r>
            <a:endParaRPr sz="700"/>
          </a:p>
        </p:txBody>
      </p:sp>
      <p:sp>
        <p:nvSpPr>
          <p:cNvPr id="456" name="Google Shape;456;p36"/>
          <p:cNvSpPr txBox="1"/>
          <p:nvPr/>
        </p:nvSpPr>
        <p:spPr>
          <a:xfrm>
            <a:off x="3881182" y="4159008"/>
            <a:ext cx="13986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the featured statistic.</a:t>
            </a:r>
            <a:endParaRPr sz="700"/>
          </a:p>
        </p:txBody>
      </p:sp>
      <p:pic>
        <p:nvPicPr>
          <p:cNvPr id="457" name="Google Shape;457;p36"/>
          <p:cNvPicPr preferRelativeResize="0"/>
          <p:nvPr/>
        </p:nvPicPr>
        <p:blipFill rotWithShape="1">
          <a:blip r:embed="rId6">
            <a:alphaModFix/>
          </a:blip>
          <a:srcRect b="31776" l="0" r="0" t="37654"/>
          <a:stretch/>
        </p:blipFill>
        <p:spPr>
          <a:xfrm>
            <a:off x="-66763" y="4918600"/>
            <a:ext cx="9277426" cy="224900"/>
          </a:xfrm>
          <a:prstGeom prst="rect">
            <a:avLst/>
          </a:prstGeom>
          <a:noFill/>
          <a:ln>
            <a:noFill/>
          </a:ln>
        </p:spPr>
      </p:pic>
      <p:pic>
        <p:nvPicPr>
          <p:cNvPr id="458" name="Google Shape;458;p36"/>
          <p:cNvPicPr preferRelativeResize="0"/>
          <p:nvPr/>
        </p:nvPicPr>
        <p:blipFill rotWithShape="1">
          <a:blip r:embed="rId6">
            <a:alphaModFix/>
          </a:blip>
          <a:srcRect b="31776" l="0" r="0" t="37654"/>
          <a:stretch/>
        </p:blipFill>
        <p:spPr>
          <a:xfrm>
            <a:off x="-66763" y="0"/>
            <a:ext cx="9277426" cy="224900"/>
          </a:xfrm>
          <a:prstGeom prst="rect">
            <a:avLst/>
          </a:prstGeom>
          <a:noFill/>
          <a:ln>
            <a:noFill/>
          </a:ln>
        </p:spPr>
      </p:pic>
      <p:pic>
        <p:nvPicPr>
          <p:cNvPr id="459" name="Google Shape;459;p36"/>
          <p:cNvPicPr preferRelativeResize="0"/>
          <p:nvPr/>
        </p:nvPicPr>
        <p:blipFill rotWithShape="1">
          <a:blip r:embed="rId6">
            <a:alphaModFix/>
          </a:blip>
          <a:srcRect b="31776" l="0" r="0" t="37654"/>
          <a:stretch/>
        </p:blipFill>
        <p:spPr>
          <a:xfrm>
            <a:off x="-66763" y="1558263"/>
            <a:ext cx="9277426" cy="22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463" name="Shape 463"/>
        <p:cNvGrpSpPr/>
        <p:nvPr/>
      </p:nvGrpSpPr>
      <p:grpSpPr>
        <a:xfrm>
          <a:off x="0" y="0"/>
          <a:ext cx="0" cy="0"/>
          <a:chOff x="0" y="0"/>
          <a:chExt cx="0" cy="0"/>
        </a:xfrm>
      </p:grpSpPr>
      <p:sp>
        <p:nvSpPr>
          <p:cNvPr id="464" name="Google Shape;464;p37"/>
          <p:cNvSpPr txBox="1"/>
          <p:nvPr/>
        </p:nvSpPr>
        <p:spPr>
          <a:xfrm>
            <a:off x="328558" y="364161"/>
            <a:ext cx="1977000" cy="95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3100" u="none" cap="none" strike="noStrike">
                <a:solidFill>
                  <a:srgbClr val="FFBF00"/>
                </a:solidFill>
                <a:latin typeface="Oswald"/>
                <a:ea typeface="Oswald"/>
                <a:cs typeface="Oswald"/>
                <a:sym typeface="Oswald"/>
              </a:rPr>
              <a:t>Resource </a:t>
            </a:r>
            <a:endParaRPr sz="700"/>
          </a:p>
          <a:p>
            <a:pPr indent="0" lvl="0" marL="0" marR="0" rtl="0" algn="l">
              <a:lnSpc>
                <a:spcPct val="100000"/>
              </a:lnSpc>
              <a:spcBef>
                <a:spcPts val="0"/>
              </a:spcBef>
              <a:spcAft>
                <a:spcPts val="0"/>
              </a:spcAft>
              <a:buNone/>
            </a:pPr>
            <a:r>
              <a:rPr b="1" i="0" lang="en" sz="3100" u="none" cap="none" strike="noStrike">
                <a:solidFill>
                  <a:srgbClr val="FFBF00"/>
                </a:solidFill>
                <a:latin typeface="Oswald"/>
                <a:ea typeface="Oswald"/>
                <a:cs typeface="Oswald"/>
                <a:sym typeface="Oswald"/>
              </a:rPr>
              <a:t>Page</a:t>
            </a:r>
            <a:endParaRPr sz="700"/>
          </a:p>
        </p:txBody>
      </p:sp>
      <p:sp>
        <p:nvSpPr>
          <p:cNvPr id="465" name="Google Shape;465;p37"/>
          <p:cNvSpPr txBox="1"/>
          <p:nvPr/>
        </p:nvSpPr>
        <p:spPr>
          <a:xfrm>
            <a:off x="328558" y="1615949"/>
            <a:ext cx="19770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Use these design resources in your Canva Presentation.</a:t>
            </a:r>
            <a:endParaRPr sz="700"/>
          </a:p>
        </p:txBody>
      </p:sp>
      <p:sp>
        <p:nvSpPr>
          <p:cNvPr id="466" name="Google Shape;466;p37"/>
          <p:cNvSpPr txBox="1"/>
          <p:nvPr/>
        </p:nvSpPr>
        <p:spPr>
          <a:xfrm>
            <a:off x="328558" y="2319097"/>
            <a:ext cx="17985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This presentation template uses the following free fonts:</a:t>
            </a:r>
            <a:endParaRPr sz="700"/>
          </a:p>
        </p:txBody>
      </p:sp>
      <p:sp>
        <p:nvSpPr>
          <p:cNvPr id="467" name="Google Shape;467;p37"/>
          <p:cNvSpPr txBox="1"/>
          <p:nvPr/>
        </p:nvSpPr>
        <p:spPr>
          <a:xfrm>
            <a:off x="328558" y="3022246"/>
            <a:ext cx="19098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Titles: Oswald</a:t>
            </a:r>
            <a:endParaRPr sz="700"/>
          </a:p>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Headers: Open Sans Bold</a:t>
            </a:r>
            <a:endParaRPr sz="700"/>
          </a:p>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Body Copy: Open Sans</a:t>
            </a:r>
            <a:endParaRPr sz="700"/>
          </a:p>
        </p:txBody>
      </p:sp>
      <p:sp>
        <p:nvSpPr>
          <p:cNvPr id="468" name="Google Shape;468;p37"/>
          <p:cNvSpPr txBox="1"/>
          <p:nvPr/>
        </p:nvSpPr>
        <p:spPr>
          <a:xfrm>
            <a:off x="328558" y="3901607"/>
            <a:ext cx="17475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You can find these fonts online too. Happy designing! </a:t>
            </a:r>
            <a:endParaRPr sz="700"/>
          </a:p>
          <a:p>
            <a:pPr indent="0" lvl="0" marL="0" marR="0" rtl="0" algn="l">
              <a:lnSpc>
                <a:spcPct val="100000"/>
              </a:lnSpc>
              <a:spcBef>
                <a:spcPts val="0"/>
              </a:spcBef>
              <a:spcAft>
                <a:spcPts val="0"/>
              </a:spcAft>
              <a:buNone/>
            </a:pPr>
            <a:r>
              <a:t/>
            </a:r>
            <a:endParaRPr b="0" i="0" sz="1000" u="none" cap="none" strike="noStrike">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Don't forget to delete this page before presenting. </a:t>
            </a:r>
            <a:endParaRPr sz="700"/>
          </a:p>
        </p:txBody>
      </p:sp>
      <p:sp>
        <p:nvSpPr>
          <p:cNvPr id="469" name="Google Shape;469;p37"/>
          <p:cNvSpPr/>
          <p:nvPr/>
        </p:nvSpPr>
        <p:spPr>
          <a:xfrm>
            <a:off x="2893893" y="340348"/>
            <a:ext cx="991275" cy="1004055"/>
          </a:xfrm>
          <a:custGeom>
            <a:rect b="b" l="l" r="r" t="t"/>
            <a:pathLst>
              <a:path extrusionOk="0" h="2008109" w="1982551">
                <a:moveTo>
                  <a:pt x="0" y="0"/>
                </a:moveTo>
                <a:lnTo>
                  <a:pt x="1982551" y="0"/>
                </a:lnTo>
                <a:lnTo>
                  <a:pt x="1982551" y="2008109"/>
                </a:lnTo>
                <a:lnTo>
                  <a:pt x="0" y="2008109"/>
                </a:lnTo>
                <a:lnTo>
                  <a:pt x="0" y="0"/>
                </a:lnTo>
                <a:close/>
              </a:path>
            </a:pathLst>
          </a:custGeom>
          <a:blipFill rotWithShape="1">
            <a:blip r:embed="rId3">
              <a:alphaModFix/>
            </a:blip>
            <a:stretch>
              <a:fillRect b="0" l="0" r="0" t="0"/>
            </a:stretch>
          </a:blipFill>
          <a:ln>
            <a:noFill/>
          </a:ln>
        </p:spPr>
      </p:sp>
      <p:sp>
        <p:nvSpPr>
          <p:cNvPr id="470" name="Google Shape;470;p37"/>
          <p:cNvSpPr/>
          <p:nvPr/>
        </p:nvSpPr>
        <p:spPr>
          <a:xfrm>
            <a:off x="3907519" y="340348"/>
            <a:ext cx="1091364" cy="1004055"/>
          </a:xfrm>
          <a:custGeom>
            <a:rect b="b" l="l" r="r" t="t"/>
            <a:pathLst>
              <a:path extrusionOk="0" h="2008109" w="2182727">
                <a:moveTo>
                  <a:pt x="0" y="0"/>
                </a:moveTo>
                <a:lnTo>
                  <a:pt x="2182727" y="0"/>
                </a:lnTo>
                <a:lnTo>
                  <a:pt x="2182727" y="2008109"/>
                </a:lnTo>
                <a:lnTo>
                  <a:pt x="0" y="2008109"/>
                </a:lnTo>
                <a:lnTo>
                  <a:pt x="0" y="0"/>
                </a:lnTo>
                <a:close/>
              </a:path>
            </a:pathLst>
          </a:custGeom>
          <a:blipFill rotWithShape="1">
            <a:blip r:embed="rId4">
              <a:alphaModFix/>
            </a:blip>
            <a:stretch>
              <a:fillRect b="0" l="0" r="0" t="0"/>
            </a:stretch>
          </a:blipFill>
          <a:ln>
            <a:noFill/>
          </a:ln>
        </p:spPr>
      </p:sp>
      <p:sp>
        <p:nvSpPr>
          <p:cNvPr id="471" name="Google Shape;471;p37"/>
          <p:cNvSpPr/>
          <p:nvPr/>
        </p:nvSpPr>
        <p:spPr>
          <a:xfrm>
            <a:off x="5102943" y="297566"/>
            <a:ext cx="1293383" cy="1008839"/>
          </a:xfrm>
          <a:custGeom>
            <a:rect b="b" l="l" r="r" t="t"/>
            <a:pathLst>
              <a:path extrusionOk="0" h="2017677" w="2586765">
                <a:moveTo>
                  <a:pt x="0" y="0"/>
                </a:moveTo>
                <a:lnTo>
                  <a:pt x="2586765" y="0"/>
                </a:lnTo>
                <a:lnTo>
                  <a:pt x="2586765" y="2017677"/>
                </a:lnTo>
                <a:lnTo>
                  <a:pt x="0" y="2017677"/>
                </a:lnTo>
                <a:lnTo>
                  <a:pt x="0" y="0"/>
                </a:lnTo>
                <a:close/>
              </a:path>
            </a:pathLst>
          </a:custGeom>
          <a:blipFill rotWithShape="1">
            <a:blip r:embed="rId5">
              <a:alphaModFix/>
            </a:blip>
            <a:stretch>
              <a:fillRect b="0" l="0" r="0" t="0"/>
            </a:stretch>
          </a:blipFill>
          <a:ln>
            <a:noFill/>
          </a:ln>
        </p:spPr>
      </p:sp>
      <p:sp>
        <p:nvSpPr>
          <p:cNvPr id="472" name="Google Shape;472;p37"/>
          <p:cNvSpPr/>
          <p:nvPr/>
        </p:nvSpPr>
        <p:spPr>
          <a:xfrm flipH="1">
            <a:off x="7660104" y="228582"/>
            <a:ext cx="1056149" cy="1050388"/>
          </a:xfrm>
          <a:custGeom>
            <a:rect b="b" l="l" r="r" t="t"/>
            <a:pathLst>
              <a:path extrusionOk="0" h="2100775" w="2112297">
                <a:moveTo>
                  <a:pt x="2112297" y="0"/>
                </a:moveTo>
                <a:lnTo>
                  <a:pt x="0" y="0"/>
                </a:lnTo>
                <a:lnTo>
                  <a:pt x="0" y="2100775"/>
                </a:lnTo>
                <a:lnTo>
                  <a:pt x="2112297" y="2100775"/>
                </a:lnTo>
                <a:lnTo>
                  <a:pt x="2112297" y="0"/>
                </a:lnTo>
                <a:close/>
              </a:path>
            </a:pathLst>
          </a:custGeom>
          <a:blipFill rotWithShape="1">
            <a:blip r:embed="rId6">
              <a:alphaModFix/>
            </a:blip>
            <a:stretch>
              <a:fillRect b="0" l="0" r="0" t="0"/>
            </a:stretch>
          </a:blipFill>
          <a:ln>
            <a:noFill/>
          </a:ln>
        </p:spPr>
      </p:sp>
      <p:sp>
        <p:nvSpPr>
          <p:cNvPr id="473" name="Google Shape;473;p37"/>
          <p:cNvSpPr/>
          <p:nvPr/>
        </p:nvSpPr>
        <p:spPr>
          <a:xfrm>
            <a:off x="6501101" y="297566"/>
            <a:ext cx="1054228" cy="966056"/>
          </a:xfrm>
          <a:custGeom>
            <a:rect b="b" l="l" r="r" t="t"/>
            <a:pathLst>
              <a:path extrusionOk="0" h="1932112" w="2108455">
                <a:moveTo>
                  <a:pt x="0" y="0"/>
                </a:moveTo>
                <a:lnTo>
                  <a:pt x="2108456" y="0"/>
                </a:lnTo>
                <a:lnTo>
                  <a:pt x="2108456" y="1932112"/>
                </a:lnTo>
                <a:lnTo>
                  <a:pt x="0" y="1932112"/>
                </a:lnTo>
                <a:lnTo>
                  <a:pt x="0" y="0"/>
                </a:lnTo>
                <a:close/>
              </a:path>
            </a:pathLst>
          </a:custGeom>
          <a:blipFill rotWithShape="1">
            <a:blip r:embed="rId7">
              <a:alphaModFix/>
            </a:blip>
            <a:stretch>
              <a:fillRect b="0" l="0" r="0" t="0"/>
            </a:stretch>
          </a:blipFill>
          <a:ln>
            <a:noFill/>
          </a:ln>
        </p:spPr>
      </p:sp>
      <p:sp>
        <p:nvSpPr>
          <p:cNvPr id="474" name="Google Shape;474;p37"/>
          <p:cNvSpPr/>
          <p:nvPr/>
        </p:nvSpPr>
        <p:spPr>
          <a:xfrm flipH="1" rot="3064064">
            <a:off x="7008277" y="1681301"/>
            <a:ext cx="717677" cy="469752"/>
          </a:xfrm>
          <a:custGeom>
            <a:rect b="b" l="l" r="r" t="t"/>
            <a:pathLst>
              <a:path extrusionOk="0" h="939504" w="1435354">
                <a:moveTo>
                  <a:pt x="1435354" y="0"/>
                </a:moveTo>
                <a:lnTo>
                  <a:pt x="0" y="0"/>
                </a:lnTo>
                <a:lnTo>
                  <a:pt x="0" y="939504"/>
                </a:lnTo>
                <a:lnTo>
                  <a:pt x="1435354" y="939504"/>
                </a:lnTo>
                <a:lnTo>
                  <a:pt x="1435354" y="0"/>
                </a:lnTo>
                <a:close/>
              </a:path>
            </a:pathLst>
          </a:custGeom>
          <a:blipFill rotWithShape="1">
            <a:blip r:embed="rId8">
              <a:alphaModFix/>
            </a:blip>
            <a:stretch>
              <a:fillRect b="0" l="0" r="0" t="0"/>
            </a:stretch>
          </a:blipFill>
          <a:ln>
            <a:noFill/>
          </a:ln>
        </p:spPr>
      </p:sp>
      <p:sp>
        <p:nvSpPr>
          <p:cNvPr id="475" name="Google Shape;475;p37"/>
          <p:cNvSpPr/>
          <p:nvPr/>
        </p:nvSpPr>
        <p:spPr>
          <a:xfrm>
            <a:off x="2768563" y="1543408"/>
            <a:ext cx="1373744" cy="846726"/>
          </a:xfrm>
          <a:custGeom>
            <a:rect b="b" l="l" r="r" t="t"/>
            <a:pathLst>
              <a:path extrusionOk="0" h="1693452" w="2747488">
                <a:moveTo>
                  <a:pt x="0" y="0"/>
                </a:moveTo>
                <a:lnTo>
                  <a:pt x="2747488" y="0"/>
                </a:lnTo>
                <a:lnTo>
                  <a:pt x="2747488" y="1693452"/>
                </a:lnTo>
                <a:lnTo>
                  <a:pt x="0" y="1693452"/>
                </a:lnTo>
                <a:lnTo>
                  <a:pt x="0" y="0"/>
                </a:lnTo>
                <a:close/>
              </a:path>
            </a:pathLst>
          </a:custGeom>
          <a:blipFill rotWithShape="1">
            <a:blip r:embed="rId9">
              <a:alphaModFix/>
            </a:blip>
            <a:stretch>
              <a:fillRect b="0" l="0" r="0" t="0"/>
            </a:stretch>
          </a:blipFill>
          <a:ln>
            <a:noFill/>
          </a:ln>
        </p:spPr>
      </p:sp>
      <p:sp>
        <p:nvSpPr>
          <p:cNvPr id="476" name="Google Shape;476;p37"/>
          <p:cNvSpPr/>
          <p:nvPr/>
        </p:nvSpPr>
        <p:spPr>
          <a:xfrm>
            <a:off x="5743972" y="1543408"/>
            <a:ext cx="1363377" cy="783322"/>
          </a:xfrm>
          <a:custGeom>
            <a:rect b="b" l="l" r="r" t="t"/>
            <a:pathLst>
              <a:path extrusionOk="0" h="1566643" w="2726753">
                <a:moveTo>
                  <a:pt x="0" y="0"/>
                </a:moveTo>
                <a:lnTo>
                  <a:pt x="2726752" y="0"/>
                </a:lnTo>
                <a:lnTo>
                  <a:pt x="2726752" y="1566643"/>
                </a:lnTo>
                <a:lnTo>
                  <a:pt x="0" y="1566643"/>
                </a:lnTo>
                <a:lnTo>
                  <a:pt x="0" y="0"/>
                </a:lnTo>
                <a:close/>
              </a:path>
            </a:pathLst>
          </a:custGeom>
          <a:blipFill rotWithShape="1">
            <a:blip r:embed="rId10">
              <a:alphaModFix/>
            </a:blip>
            <a:stretch>
              <a:fillRect b="0" l="0" r="0" t="0"/>
            </a:stretch>
          </a:blipFill>
          <a:ln>
            <a:noFill/>
          </a:ln>
        </p:spPr>
      </p:sp>
      <p:sp>
        <p:nvSpPr>
          <p:cNvPr id="477" name="Google Shape;477;p37"/>
          <p:cNvSpPr/>
          <p:nvPr/>
        </p:nvSpPr>
        <p:spPr>
          <a:xfrm>
            <a:off x="4375670" y="1543408"/>
            <a:ext cx="1130779" cy="783322"/>
          </a:xfrm>
          <a:custGeom>
            <a:rect b="b" l="l" r="r" t="t"/>
            <a:pathLst>
              <a:path extrusionOk="0" h="1566643" w="2261559">
                <a:moveTo>
                  <a:pt x="0" y="0"/>
                </a:moveTo>
                <a:lnTo>
                  <a:pt x="2261559" y="0"/>
                </a:lnTo>
                <a:lnTo>
                  <a:pt x="2261559" y="1566643"/>
                </a:lnTo>
                <a:lnTo>
                  <a:pt x="0" y="1566643"/>
                </a:lnTo>
                <a:lnTo>
                  <a:pt x="0" y="0"/>
                </a:lnTo>
                <a:close/>
              </a:path>
            </a:pathLst>
          </a:custGeom>
          <a:blipFill rotWithShape="1">
            <a:blip r:embed="rId11">
              <a:alphaModFix/>
            </a:blip>
            <a:stretch>
              <a:fillRect b="0" l="0" r="0" t="0"/>
            </a:stretch>
          </a:blipFill>
          <a:ln>
            <a:noFill/>
          </a:ln>
        </p:spPr>
      </p:sp>
      <p:sp>
        <p:nvSpPr>
          <p:cNvPr id="478" name="Google Shape;478;p37"/>
          <p:cNvSpPr/>
          <p:nvPr/>
        </p:nvSpPr>
        <p:spPr>
          <a:xfrm>
            <a:off x="7775317" y="1404474"/>
            <a:ext cx="940935" cy="982000"/>
          </a:xfrm>
          <a:custGeom>
            <a:rect b="b" l="l" r="r" t="t"/>
            <a:pathLst>
              <a:path extrusionOk="0" h="1964001" w="1881870">
                <a:moveTo>
                  <a:pt x="0" y="0"/>
                </a:moveTo>
                <a:lnTo>
                  <a:pt x="1881870" y="0"/>
                </a:lnTo>
                <a:lnTo>
                  <a:pt x="1881870" y="1964000"/>
                </a:lnTo>
                <a:lnTo>
                  <a:pt x="0" y="1964000"/>
                </a:lnTo>
                <a:lnTo>
                  <a:pt x="0" y="0"/>
                </a:lnTo>
                <a:close/>
              </a:path>
            </a:pathLst>
          </a:custGeom>
          <a:blipFill rotWithShape="1">
            <a:blip r:embed="rId12">
              <a:alphaModFix/>
            </a:blip>
            <a:stretch>
              <a:fillRect b="0" l="0" r="0" t="0"/>
            </a:stretch>
          </a:blipFill>
          <a:ln>
            <a:noFill/>
          </a:ln>
        </p:spPr>
      </p:sp>
      <p:sp>
        <p:nvSpPr>
          <p:cNvPr id="479" name="Google Shape;479;p37"/>
          <p:cNvSpPr/>
          <p:nvPr/>
        </p:nvSpPr>
        <p:spPr>
          <a:xfrm>
            <a:off x="2855583" y="2722661"/>
            <a:ext cx="887542" cy="897331"/>
          </a:xfrm>
          <a:custGeom>
            <a:rect b="b" l="l" r="r" t="t"/>
            <a:pathLst>
              <a:path extrusionOk="0" h="1794662" w="1775084">
                <a:moveTo>
                  <a:pt x="0" y="0"/>
                </a:moveTo>
                <a:lnTo>
                  <a:pt x="1775084" y="0"/>
                </a:lnTo>
                <a:lnTo>
                  <a:pt x="1775084" y="1794663"/>
                </a:lnTo>
                <a:lnTo>
                  <a:pt x="0" y="1794663"/>
                </a:lnTo>
                <a:lnTo>
                  <a:pt x="0" y="0"/>
                </a:lnTo>
                <a:close/>
              </a:path>
            </a:pathLst>
          </a:custGeom>
          <a:blipFill rotWithShape="1">
            <a:blip r:embed="rId13">
              <a:alphaModFix/>
            </a:blip>
            <a:stretch>
              <a:fillRect b="0" l="0" r="0" t="0"/>
            </a:stretch>
          </a:blipFill>
          <a:ln>
            <a:noFill/>
          </a:ln>
        </p:spPr>
      </p:sp>
      <p:sp>
        <p:nvSpPr>
          <p:cNvPr id="480" name="Google Shape;480;p37"/>
          <p:cNvSpPr/>
          <p:nvPr/>
        </p:nvSpPr>
        <p:spPr>
          <a:xfrm>
            <a:off x="4628467" y="2669919"/>
            <a:ext cx="1492972" cy="950074"/>
          </a:xfrm>
          <a:custGeom>
            <a:rect b="b" l="l" r="r" t="t"/>
            <a:pathLst>
              <a:path extrusionOk="0" h="1900147" w="2985945">
                <a:moveTo>
                  <a:pt x="0" y="0"/>
                </a:moveTo>
                <a:lnTo>
                  <a:pt x="2985945" y="0"/>
                </a:lnTo>
                <a:lnTo>
                  <a:pt x="2985945" y="1900147"/>
                </a:lnTo>
                <a:lnTo>
                  <a:pt x="0" y="1900147"/>
                </a:lnTo>
                <a:lnTo>
                  <a:pt x="0" y="0"/>
                </a:lnTo>
                <a:close/>
              </a:path>
            </a:pathLst>
          </a:custGeom>
          <a:blipFill rotWithShape="1">
            <a:blip r:embed="rId14">
              <a:alphaModFix/>
            </a:blip>
            <a:stretch>
              <a:fillRect b="0" l="0" r="0" t="0"/>
            </a:stretch>
          </a:blipFill>
          <a:ln>
            <a:noFill/>
          </a:ln>
        </p:spPr>
      </p:sp>
      <p:sp>
        <p:nvSpPr>
          <p:cNvPr id="481" name="Google Shape;481;p37"/>
          <p:cNvSpPr/>
          <p:nvPr/>
        </p:nvSpPr>
        <p:spPr>
          <a:xfrm>
            <a:off x="3630918" y="2722661"/>
            <a:ext cx="925951" cy="897331"/>
          </a:xfrm>
          <a:custGeom>
            <a:rect b="b" l="l" r="r" t="t"/>
            <a:pathLst>
              <a:path extrusionOk="0" h="1794662" w="1851903">
                <a:moveTo>
                  <a:pt x="0" y="0"/>
                </a:moveTo>
                <a:lnTo>
                  <a:pt x="1851903" y="0"/>
                </a:lnTo>
                <a:lnTo>
                  <a:pt x="1851903" y="1794663"/>
                </a:lnTo>
                <a:lnTo>
                  <a:pt x="0" y="1794663"/>
                </a:lnTo>
                <a:lnTo>
                  <a:pt x="0" y="0"/>
                </a:lnTo>
                <a:close/>
              </a:path>
            </a:pathLst>
          </a:custGeom>
          <a:blipFill rotWithShape="1">
            <a:blip r:embed="rId15">
              <a:alphaModFix/>
            </a:blip>
            <a:stretch>
              <a:fillRect b="0" l="0" r="0" t="0"/>
            </a:stretch>
          </a:blipFill>
          <a:ln>
            <a:noFill/>
          </a:ln>
        </p:spPr>
      </p:sp>
      <p:sp>
        <p:nvSpPr>
          <p:cNvPr id="482" name="Google Shape;482;p37"/>
          <p:cNvSpPr/>
          <p:nvPr/>
        </p:nvSpPr>
        <p:spPr>
          <a:xfrm>
            <a:off x="6248191" y="2669919"/>
            <a:ext cx="855386" cy="944280"/>
          </a:xfrm>
          <a:custGeom>
            <a:rect b="b" l="l" r="r" t="t"/>
            <a:pathLst>
              <a:path extrusionOk="0" h="1888559" w="1710772">
                <a:moveTo>
                  <a:pt x="0" y="0"/>
                </a:moveTo>
                <a:lnTo>
                  <a:pt x="1710772" y="0"/>
                </a:lnTo>
                <a:lnTo>
                  <a:pt x="1710772" y="1888559"/>
                </a:lnTo>
                <a:lnTo>
                  <a:pt x="0" y="1888559"/>
                </a:lnTo>
                <a:lnTo>
                  <a:pt x="0" y="0"/>
                </a:lnTo>
                <a:close/>
              </a:path>
            </a:pathLst>
          </a:custGeom>
          <a:blipFill rotWithShape="1">
            <a:blip r:embed="rId16">
              <a:alphaModFix/>
            </a:blip>
            <a:stretch>
              <a:fillRect b="0" l="0" r="-5573" t="0"/>
            </a:stretch>
          </a:blipFill>
          <a:ln>
            <a:noFill/>
          </a:ln>
        </p:spPr>
      </p:sp>
      <p:sp>
        <p:nvSpPr>
          <p:cNvPr id="483" name="Google Shape;483;p37"/>
          <p:cNvSpPr/>
          <p:nvPr/>
        </p:nvSpPr>
        <p:spPr>
          <a:xfrm>
            <a:off x="7297913" y="2836173"/>
            <a:ext cx="1418340" cy="776219"/>
          </a:xfrm>
          <a:custGeom>
            <a:rect b="b" l="l" r="r" t="t"/>
            <a:pathLst>
              <a:path extrusionOk="0" h="1552437" w="2836679">
                <a:moveTo>
                  <a:pt x="0" y="0"/>
                </a:moveTo>
                <a:lnTo>
                  <a:pt x="2836679" y="0"/>
                </a:lnTo>
                <a:lnTo>
                  <a:pt x="2836679" y="1552437"/>
                </a:lnTo>
                <a:lnTo>
                  <a:pt x="0" y="1552437"/>
                </a:lnTo>
                <a:lnTo>
                  <a:pt x="0" y="0"/>
                </a:lnTo>
                <a:close/>
              </a:path>
            </a:pathLst>
          </a:custGeom>
          <a:blipFill rotWithShape="1">
            <a:blip r:embed="rId17">
              <a:alphaModFix/>
            </a:blip>
            <a:stretch>
              <a:fillRect b="0" l="0" r="0" t="0"/>
            </a:stretch>
          </a:blipFill>
          <a:ln>
            <a:noFill/>
          </a:ln>
        </p:spPr>
      </p:sp>
      <p:sp>
        <p:nvSpPr>
          <p:cNvPr id="484" name="Google Shape;484;p37"/>
          <p:cNvSpPr/>
          <p:nvPr/>
        </p:nvSpPr>
        <p:spPr>
          <a:xfrm>
            <a:off x="3961955" y="3898649"/>
            <a:ext cx="979105" cy="932820"/>
          </a:xfrm>
          <a:custGeom>
            <a:rect b="b" l="l" r="r" t="t"/>
            <a:pathLst>
              <a:path extrusionOk="0" h="1865640" w="1958210">
                <a:moveTo>
                  <a:pt x="0" y="0"/>
                </a:moveTo>
                <a:lnTo>
                  <a:pt x="1958210" y="0"/>
                </a:lnTo>
                <a:lnTo>
                  <a:pt x="1958210" y="1865641"/>
                </a:lnTo>
                <a:lnTo>
                  <a:pt x="0" y="1865641"/>
                </a:lnTo>
                <a:lnTo>
                  <a:pt x="0" y="0"/>
                </a:lnTo>
                <a:close/>
              </a:path>
            </a:pathLst>
          </a:custGeom>
          <a:blipFill rotWithShape="1">
            <a:blip r:embed="rId18">
              <a:alphaModFix/>
            </a:blip>
            <a:stretch>
              <a:fillRect b="0" l="0" r="0" t="0"/>
            </a:stretch>
          </a:blipFill>
          <a:ln>
            <a:noFill/>
          </a:ln>
        </p:spPr>
      </p:sp>
      <p:sp>
        <p:nvSpPr>
          <p:cNvPr id="485" name="Google Shape;485;p37"/>
          <p:cNvSpPr/>
          <p:nvPr/>
        </p:nvSpPr>
        <p:spPr>
          <a:xfrm>
            <a:off x="2747813" y="3925420"/>
            <a:ext cx="1055779" cy="906050"/>
          </a:xfrm>
          <a:custGeom>
            <a:rect b="b" l="l" r="r" t="t"/>
            <a:pathLst>
              <a:path extrusionOk="0" h="1812100" w="2111557">
                <a:moveTo>
                  <a:pt x="0" y="0"/>
                </a:moveTo>
                <a:lnTo>
                  <a:pt x="2111557" y="0"/>
                </a:lnTo>
                <a:lnTo>
                  <a:pt x="2111557" y="1812100"/>
                </a:lnTo>
                <a:lnTo>
                  <a:pt x="0" y="1812100"/>
                </a:lnTo>
                <a:lnTo>
                  <a:pt x="0" y="0"/>
                </a:lnTo>
                <a:close/>
              </a:path>
            </a:pathLst>
          </a:custGeom>
          <a:blipFill rotWithShape="1">
            <a:blip r:embed="rId19">
              <a:alphaModFix/>
            </a:blip>
            <a:stretch>
              <a:fillRect b="0" l="0" r="0" t="0"/>
            </a:stretch>
          </a:blipFill>
          <a:ln>
            <a:noFill/>
          </a:ln>
        </p:spPr>
      </p:sp>
      <p:sp>
        <p:nvSpPr>
          <p:cNvPr id="486" name="Google Shape;486;p37"/>
          <p:cNvSpPr/>
          <p:nvPr/>
        </p:nvSpPr>
        <p:spPr>
          <a:xfrm>
            <a:off x="5135627" y="3858118"/>
            <a:ext cx="1216690" cy="973352"/>
          </a:xfrm>
          <a:custGeom>
            <a:rect b="b" l="l" r="r" t="t"/>
            <a:pathLst>
              <a:path extrusionOk="0" h="1946704" w="2433380">
                <a:moveTo>
                  <a:pt x="0" y="0"/>
                </a:moveTo>
                <a:lnTo>
                  <a:pt x="2433380" y="0"/>
                </a:lnTo>
                <a:lnTo>
                  <a:pt x="2433380" y="1946704"/>
                </a:lnTo>
                <a:lnTo>
                  <a:pt x="0" y="1946704"/>
                </a:lnTo>
                <a:lnTo>
                  <a:pt x="0" y="0"/>
                </a:lnTo>
                <a:close/>
              </a:path>
            </a:pathLst>
          </a:custGeom>
          <a:blipFill rotWithShape="1">
            <a:blip r:embed="rId20">
              <a:alphaModFix/>
            </a:blip>
            <a:stretch>
              <a:fillRect b="0" l="0" r="0" t="0"/>
            </a:stretch>
          </a:blipFill>
          <a:ln>
            <a:noFill/>
          </a:ln>
        </p:spPr>
      </p:sp>
      <p:sp>
        <p:nvSpPr>
          <p:cNvPr id="487" name="Google Shape;487;p37"/>
          <p:cNvSpPr/>
          <p:nvPr/>
        </p:nvSpPr>
        <p:spPr>
          <a:xfrm rot="-1817256">
            <a:off x="7583757" y="3965153"/>
            <a:ext cx="846650" cy="672702"/>
          </a:xfrm>
          <a:custGeom>
            <a:rect b="b" l="l" r="r" t="t"/>
            <a:pathLst>
              <a:path extrusionOk="0" h="1345404" w="1693300">
                <a:moveTo>
                  <a:pt x="0" y="0"/>
                </a:moveTo>
                <a:lnTo>
                  <a:pt x="1693300" y="0"/>
                </a:lnTo>
                <a:lnTo>
                  <a:pt x="1693300" y="1345404"/>
                </a:lnTo>
                <a:lnTo>
                  <a:pt x="0" y="1345404"/>
                </a:lnTo>
                <a:lnTo>
                  <a:pt x="0" y="0"/>
                </a:lnTo>
                <a:close/>
              </a:path>
            </a:pathLst>
          </a:custGeom>
          <a:blipFill rotWithShape="1">
            <a:blip r:embed="rId21">
              <a:alphaModFix/>
            </a:blip>
            <a:stretch>
              <a:fillRect b="0" l="0" r="0" t="0"/>
            </a:stretch>
          </a:blipFill>
          <a:ln>
            <a:noFill/>
          </a:ln>
        </p:spPr>
      </p:sp>
      <p:sp>
        <p:nvSpPr>
          <p:cNvPr id="488" name="Google Shape;488;p37"/>
          <p:cNvSpPr/>
          <p:nvPr/>
        </p:nvSpPr>
        <p:spPr>
          <a:xfrm>
            <a:off x="6580917" y="3925420"/>
            <a:ext cx="787440" cy="906050"/>
          </a:xfrm>
          <a:custGeom>
            <a:rect b="b" l="l" r="r" t="t"/>
            <a:pathLst>
              <a:path extrusionOk="0" h="1812100" w="1574880">
                <a:moveTo>
                  <a:pt x="0" y="0"/>
                </a:moveTo>
                <a:lnTo>
                  <a:pt x="1574879" y="0"/>
                </a:lnTo>
                <a:lnTo>
                  <a:pt x="1574879" y="1812100"/>
                </a:lnTo>
                <a:lnTo>
                  <a:pt x="0" y="1812100"/>
                </a:lnTo>
                <a:lnTo>
                  <a:pt x="0" y="0"/>
                </a:lnTo>
                <a:close/>
              </a:path>
            </a:pathLst>
          </a:custGeom>
          <a:blipFill rotWithShape="1">
            <a:blip r:embed="rId22">
              <a:alphaModFix/>
            </a:blip>
            <a:stretch>
              <a:fillRect b="0" l="0" r="0" t="0"/>
            </a:stretch>
          </a:blipFill>
          <a:ln>
            <a:noFill/>
          </a:ln>
        </p:spPr>
      </p:sp>
      <p:sp>
        <p:nvSpPr>
          <p:cNvPr id="489" name="Google Shape;489;p37"/>
          <p:cNvSpPr/>
          <p:nvPr/>
        </p:nvSpPr>
        <p:spPr>
          <a:xfrm flipH="1" rot="-1241734">
            <a:off x="8075683" y="4060067"/>
            <a:ext cx="990493" cy="569084"/>
          </a:xfrm>
          <a:custGeom>
            <a:rect b="b" l="l" r="r" t="t"/>
            <a:pathLst>
              <a:path extrusionOk="0" h="1138167" w="1980987">
                <a:moveTo>
                  <a:pt x="1980987" y="0"/>
                </a:moveTo>
                <a:lnTo>
                  <a:pt x="0" y="0"/>
                </a:lnTo>
                <a:lnTo>
                  <a:pt x="0" y="1138167"/>
                </a:lnTo>
                <a:lnTo>
                  <a:pt x="1980987" y="1138167"/>
                </a:lnTo>
                <a:lnTo>
                  <a:pt x="1980987" y="0"/>
                </a:lnTo>
                <a:close/>
              </a:path>
            </a:pathLst>
          </a:custGeom>
          <a:blipFill rotWithShape="1">
            <a:blip r:embed="rId23">
              <a:alphaModFix/>
            </a:blip>
            <a:stretch>
              <a:fillRect b="0" l="0" r="0" t="0"/>
            </a:stretch>
          </a:blipFill>
          <a:ln>
            <a:noFill/>
          </a:ln>
        </p:spPr>
      </p:sp>
      <p:pic>
        <p:nvPicPr>
          <p:cNvPr id="490" name="Google Shape;490;p37"/>
          <p:cNvPicPr preferRelativeResize="0"/>
          <p:nvPr/>
        </p:nvPicPr>
        <p:blipFill rotWithShape="1">
          <a:blip r:embed="rId24">
            <a:alphaModFix/>
          </a:blip>
          <a:srcRect b="31776" l="0" r="0" t="37654"/>
          <a:stretch/>
        </p:blipFill>
        <p:spPr>
          <a:xfrm rot="-5400000">
            <a:off x="-2226782" y="2646856"/>
            <a:ext cx="9277426" cy="22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494" name="Shape 494"/>
        <p:cNvGrpSpPr/>
        <p:nvPr/>
      </p:nvGrpSpPr>
      <p:grpSpPr>
        <a:xfrm>
          <a:off x="0" y="0"/>
          <a:ext cx="0" cy="0"/>
          <a:chOff x="0" y="0"/>
          <a:chExt cx="0" cy="0"/>
        </a:xfrm>
      </p:grpSpPr>
      <p:sp>
        <p:nvSpPr>
          <p:cNvPr id="495" name="Google Shape;495;p38"/>
          <p:cNvSpPr txBox="1"/>
          <p:nvPr/>
        </p:nvSpPr>
        <p:spPr>
          <a:xfrm>
            <a:off x="943199" y="1790885"/>
            <a:ext cx="7162500" cy="954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100" u="none" cap="none" strike="noStrike">
                <a:solidFill>
                  <a:srgbClr val="FFBF00"/>
                </a:solidFill>
                <a:latin typeface="Oswald"/>
                <a:ea typeface="Oswald"/>
                <a:cs typeface="Oswald"/>
                <a:sym typeface="Oswald"/>
              </a:rPr>
              <a:t>This presentation template is free for everyone to use thanks to the following:</a:t>
            </a:r>
            <a:endParaRPr sz="700"/>
          </a:p>
        </p:txBody>
      </p:sp>
      <p:sp>
        <p:nvSpPr>
          <p:cNvPr id="496" name="Google Shape;496;p38"/>
          <p:cNvSpPr txBox="1"/>
          <p:nvPr/>
        </p:nvSpPr>
        <p:spPr>
          <a:xfrm>
            <a:off x="1409013" y="3123214"/>
            <a:ext cx="6326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SlidesCarnival for the presentation template</a:t>
            </a:r>
            <a:endParaRPr sz="700"/>
          </a:p>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Pexels for the photos</a:t>
            </a:r>
            <a:endParaRPr sz="700"/>
          </a:p>
        </p:txBody>
      </p:sp>
      <p:sp>
        <p:nvSpPr>
          <p:cNvPr id="497" name="Google Shape;497;p38"/>
          <p:cNvSpPr txBox="1"/>
          <p:nvPr/>
        </p:nvSpPr>
        <p:spPr>
          <a:xfrm>
            <a:off x="1409013" y="3954530"/>
            <a:ext cx="6325974" cy="451786"/>
          </a:xfrm>
          <a:prstGeom prst="rect">
            <a:avLst/>
          </a:prstGeom>
          <a:noFill/>
          <a:ln>
            <a:noFill/>
          </a:ln>
        </p:spPr>
        <p:txBody>
          <a:bodyPr anchorCtr="0" anchor="t" bIns="0" lIns="0" spcFirstLastPara="1" rIns="0" wrap="square" tIns="0">
            <a:spAutoFit/>
          </a:bodyPr>
          <a:lstStyle/>
          <a:p>
            <a:pPr indent="0" lvl="0" marL="0" marR="0" rtl="0" algn="ctr">
              <a:lnSpc>
                <a:spcPct val="113007"/>
              </a:lnSpc>
              <a:spcBef>
                <a:spcPts val="0"/>
              </a:spcBef>
              <a:spcAft>
                <a:spcPts val="0"/>
              </a:spcAft>
              <a:buNone/>
            </a:pPr>
            <a:r>
              <a:rPr b="1" i="0" lang="en" sz="3100" u="none" cap="none" strike="noStrike">
                <a:solidFill>
                  <a:srgbClr val="FFBF00"/>
                </a:solidFill>
                <a:latin typeface="Oswald"/>
                <a:ea typeface="Oswald"/>
                <a:cs typeface="Oswald"/>
                <a:sym typeface="Oswald"/>
              </a:rPr>
              <a:t>Happy designing! </a:t>
            </a:r>
            <a:endParaRPr sz="700"/>
          </a:p>
        </p:txBody>
      </p:sp>
      <p:sp>
        <p:nvSpPr>
          <p:cNvPr id="498" name="Google Shape;498;p38"/>
          <p:cNvSpPr/>
          <p:nvPr/>
        </p:nvSpPr>
        <p:spPr>
          <a:xfrm>
            <a:off x="-670071" y="2486894"/>
            <a:ext cx="2368842" cy="2295623"/>
          </a:xfrm>
          <a:custGeom>
            <a:rect b="b" l="l" r="r" t="t"/>
            <a:pathLst>
              <a:path extrusionOk="0" h="4591247" w="4737684">
                <a:moveTo>
                  <a:pt x="0" y="0"/>
                </a:moveTo>
                <a:lnTo>
                  <a:pt x="4737684" y="0"/>
                </a:lnTo>
                <a:lnTo>
                  <a:pt x="4737684" y="4591247"/>
                </a:lnTo>
                <a:lnTo>
                  <a:pt x="0" y="4591247"/>
                </a:lnTo>
                <a:lnTo>
                  <a:pt x="0" y="0"/>
                </a:lnTo>
                <a:close/>
              </a:path>
            </a:pathLst>
          </a:custGeom>
          <a:blipFill rotWithShape="1">
            <a:blip r:embed="rId3">
              <a:alphaModFix/>
            </a:blip>
            <a:stretch>
              <a:fillRect b="0" l="0" r="0" t="0"/>
            </a:stretch>
          </a:blipFill>
          <a:ln>
            <a:noFill/>
          </a:ln>
        </p:spPr>
      </p:sp>
      <p:sp>
        <p:nvSpPr>
          <p:cNvPr id="499" name="Google Shape;499;p38"/>
          <p:cNvSpPr/>
          <p:nvPr/>
        </p:nvSpPr>
        <p:spPr>
          <a:xfrm rot="10623246">
            <a:off x="7024366" y="562007"/>
            <a:ext cx="2162644" cy="1981768"/>
          </a:xfrm>
          <a:custGeom>
            <a:rect b="b" l="l" r="r" t="t"/>
            <a:pathLst>
              <a:path extrusionOk="0" h="3963537" w="4325288">
                <a:moveTo>
                  <a:pt x="0" y="0"/>
                </a:moveTo>
                <a:lnTo>
                  <a:pt x="4325288" y="0"/>
                </a:lnTo>
                <a:lnTo>
                  <a:pt x="4325288" y="3963537"/>
                </a:lnTo>
                <a:lnTo>
                  <a:pt x="0" y="3963537"/>
                </a:lnTo>
                <a:lnTo>
                  <a:pt x="0" y="0"/>
                </a:lnTo>
                <a:close/>
              </a:path>
            </a:pathLst>
          </a:custGeom>
          <a:blipFill rotWithShape="1">
            <a:blip r:embed="rId4">
              <a:alphaModFix/>
            </a:blip>
            <a:stretch>
              <a:fillRect b="0" l="0" r="0" t="0"/>
            </a:stretch>
          </a:blipFill>
          <a:ln>
            <a:noFill/>
          </a:ln>
        </p:spPr>
      </p:sp>
      <p:pic>
        <p:nvPicPr>
          <p:cNvPr id="500" name="Google Shape;500;p38"/>
          <p:cNvPicPr preferRelativeResize="0"/>
          <p:nvPr/>
        </p:nvPicPr>
        <p:blipFill rotWithShape="1">
          <a:blip r:embed="rId5">
            <a:alphaModFix/>
          </a:blip>
          <a:srcRect b="31776" l="0" r="0" t="37654"/>
          <a:stretch/>
        </p:blipFill>
        <p:spPr>
          <a:xfrm>
            <a:off x="-66763" y="4918600"/>
            <a:ext cx="9277426" cy="224900"/>
          </a:xfrm>
          <a:prstGeom prst="rect">
            <a:avLst/>
          </a:prstGeom>
          <a:noFill/>
          <a:ln>
            <a:noFill/>
          </a:ln>
        </p:spPr>
      </p:pic>
      <p:pic>
        <p:nvPicPr>
          <p:cNvPr id="501" name="Google Shape;501;p38"/>
          <p:cNvPicPr preferRelativeResize="0"/>
          <p:nvPr/>
        </p:nvPicPr>
        <p:blipFill rotWithShape="1">
          <a:blip r:embed="rId5">
            <a:alphaModFix/>
          </a:blip>
          <a:srcRect b="31776" l="0" r="0" t="37654"/>
          <a:stretch/>
        </p:blipFill>
        <p:spPr>
          <a:xfrm>
            <a:off x="-66763" y="0"/>
            <a:ext cx="9277426" cy="224900"/>
          </a:xfrm>
          <a:prstGeom prst="rect">
            <a:avLst/>
          </a:prstGeom>
          <a:noFill/>
          <a:ln>
            <a:noFill/>
          </a:ln>
        </p:spPr>
      </p:pic>
      <p:sp>
        <p:nvSpPr>
          <p:cNvPr id="502" name="Google Shape;502;p38"/>
          <p:cNvSpPr/>
          <p:nvPr/>
        </p:nvSpPr>
        <p:spPr>
          <a:xfrm>
            <a:off x="3501479" y="748345"/>
            <a:ext cx="2141198" cy="535300"/>
          </a:xfrm>
          <a:custGeom>
            <a:rect b="b" l="l" r="r" t="t"/>
            <a:pathLst>
              <a:path extrusionOk="0" h="973272" w="3893088">
                <a:moveTo>
                  <a:pt x="0" y="0"/>
                </a:moveTo>
                <a:lnTo>
                  <a:pt x="3893088" y="0"/>
                </a:lnTo>
                <a:lnTo>
                  <a:pt x="3893088" y="973272"/>
                </a:lnTo>
                <a:lnTo>
                  <a:pt x="0" y="97327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152" name="Shape 152"/>
        <p:cNvGrpSpPr/>
        <p:nvPr/>
      </p:nvGrpSpPr>
      <p:grpSpPr>
        <a:xfrm>
          <a:off x="0" y="0"/>
          <a:ext cx="0" cy="0"/>
          <a:chOff x="0" y="0"/>
          <a:chExt cx="0" cy="0"/>
        </a:xfrm>
      </p:grpSpPr>
      <p:grpSp>
        <p:nvGrpSpPr>
          <p:cNvPr id="153" name="Google Shape;153;p24"/>
          <p:cNvGrpSpPr/>
          <p:nvPr/>
        </p:nvGrpSpPr>
        <p:grpSpPr>
          <a:xfrm>
            <a:off x="0" y="67490"/>
            <a:ext cx="9335530" cy="1633463"/>
            <a:chOff x="0" y="-47625"/>
            <a:chExt cx="4917481" cy="860425"/>
          </a:xfrm>
        </p:grpSpPr>
        <p:sp>
          <p:nvSpPr>
            <p:cNvPr id="154" name="Google Shape;154;p24"/>
            <p:cNvSpPr/>
            <p:nvPr/>
          </p:nvSpPr>
          <p:spPr>
            <a:xfrm>
              <a:off x="0" y="0"/>
              <a:ext cx="4917481" cy="812800"/>
            </a:xfrm>
            <a:custGeom>
              <a:rect b="b" l="l" r="r" t="t"/>
              <a:pathLst>
                <a:path extrusionOk="0" h="812800" w="4917481">
                  <a:moveTo>
                    <a:pt x="0" y="0"/>
                  </a:moveTo>
                  <a:lnTo>
                    <a:pt x="4917481" y="0"/>
                  </a:lnTo>
                  <a:lnTo>
                    <a:pt x="4917481" y="812800"/>
                  </a:lnTo>
                  <a:lnTo>
                    <a:pt x="0" y="812800"/>
                  </a:lnTo>
                  <a:close/>
                </a:path>
              </a:pathLst>
            </a:custGeom>
            <a:solidFill>
              <a:srgbClr val="4F7E52"/>
            </a:solidFill>
            <a:ln>
              <a:noFill/>
            </a:ln>
          </p:spPr>
        </p:sp>
        <p:sp>
          <p:nvSpPr>
            <p:cNvPr id="155" name="Google Shape;155;p24"/>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156" name="Google Shape;156;p24"/>
          <p:cNvPicPr preferRelativeResize="0"/>
          <p:nvPr/>
        </p:nvPicPr>
        <p:blipFill rotWithShape="1">
          <a:blip r:embed="rId3">
            <a:alphaModFix/>
          </a:blip>
          <a:srcRect b="31776" l="0" r="0" t="37654"/>
          <a:stretch/>
        </p:blipFill>
        <p:spPr>
          <a:xfrm>
            <a:off x="-66675" y="1559300"/>
            <a:ext cx="9277426" cy="224900"/>
          </a:xfrm>
          <a:prstGeom prst="rect">
            <a:avLst/>
          </a:prstGeom>
          <a:noFill/>
          <a:ln>
            <a:noFill/>
          </a:ln>
        </p:spPr>
      </p:pic>
      <p:pic>
        <p:nvPicPr>
          <p:cNvPr id="157" name="Google Shape;157;p24"/>
          <p:cNvPicPr preferRelativeResize="0"/>
          <p:nvPr/>
        </p:nvPicPr>
        <p:blipFill rotWithShape="1">
          <a:blip r:embed="rId3">
            <a:alphaModFix/>
          </a:blip>
          <a:srcRect b="31776" l="0" r="0" t="37654"/>
          <a:stretch/>
        </p:blipFill>
        <p:spPr>
          <a:xfrm>
            <a:off x="-66763" y="4918600"/>
            <a:ext cx="9277426" cy="224900"/>
          </a:xfrm>
          <a:prstGeom prst="rect">
            <a:avLst/>
          </a:prstGeom>
          <a:noFill/>
          <a:ln>
            <a:noFill/>
          </a:ln>
        </p:spPr>
      </p:pic>
      <p:sp>
        <p:nvSpPr>
          <p:cNvPr id="158" name="Google Shape;158;p24"/>
          <p:cNvSpPr/>
          <p:nvPr/>
        </p:nvSpPr>
        <p:spPr>
          <a:xfrm>
            <a:off x="6393346" y="3547636"/>
            <a:ext cx="2236305" cy="2057400"/>
          </a:xfrm>
          <a:custGeom>
            <a:rect b="b" l="l" r="r" t="t"/>
            <a:pathLst>
              <a:path extrusionOk="0" h="4114800" w="4472609">
                <a:moveTo>
                  <a:pt x="0" y="0"/>
                </a:moveTo>
                <a:lnTo>
                  <a:pt x="4472609" y="0"/>
                </a:lnTo>
                <a:lnTo>
                  <a:pt x="4472609" y="4114800"/>
                </a:lnTo>
                <a:lnTo>
                  <a:pt x="0" y="4114800"/>
                </a:lnTo>
                <a:lnTo>
                  <a:pt x="0" y="0"/>
                </a:lnTo>
                <a:close/>
              </a:path>
            </a:pathLst>
          </a:custGeom>
          <a:blipFill rotWithShape="1">
            <a:blip r:embed="rId4">
              <a:alphaModFix/>
            </a:blip>
            <a:stretch>
              <a:fillRect b="0" l="0" r="0" t="0"/>
            </a:stretch>
          </a:blipFill>
          <a:ln>
            <a:noFill/>
          </a:ln>
        </p:spPr>
      </p:sp>
      <p:sp>
        <p:nvSpPr>
          <p:cNvPr id="159" name="Google Shape;159;p24"/>
          <p:cNvSpPr txBox="1"/>
          <p:nvPr/>
        </p:nvSpPr>
        <p:spPr>
          <a:xfrm>
            <a:off x="15275" y="640979"/>
            <a:ext cx="9113452" cy="705486"/>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5500" u="none" cap="none" strike="noStrike">
                <a:solidFill>
                  <a:srgbClr val="FFBF00"/>
                </a:solidFill>
                <a:latin typeface="Oswald"/>
                <a:ea typeface="Oswald"/>
                <a:cs typeface="Oswald"/>
                <a:sym typeface="Oswald"/>
              </a:rPr>
              <a:t>How to Use This Presentation</a:t>
            </a:r>
            <a:endParaRPr sz="700"/>
          </a:p>
        </p:txBody>
      </p:sp>
      <p:sp>
        <p:nvSpPr>
          <p:cNvPr id="160" name="Google Shape;160;p24"/>
          <p:cNvSpPr txBox="1"/>
          <p:nvPr/>
        </p:nvSpPr>
        <p:spPr>
          <a:xfrm>
            <a:off x="406342" y="2639601"/>
            <a:ext cx="26787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0" i="0" sz="1000" u="none" cap="none" strike="noStrike">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61" name="Google Shape;161;p24"/>
          <p:cNvSpPr txBox="1"/>
          <p:nvPr/>
        </p:nvSpPr>
        <p:spPr>
          <a:xfrm>
            <a:off x="406341" y="2221092"/>
            <a:ext cx="2678659"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Google Slides</a:t>
            </a:r>
            <a:endParaRPr sz="700"/>
          </a:p>
        </p:txBody>
      </p:sp>
      <p:sp>
        <p:nvSpPr>
          <p:cNvPr id="162" name="Google Shape;162;p24"/>
          <p:cNvSpPr txBox="1"/>
          <p:nvPr/>
        </p:nvSpPr>
        <p:spPr>
          <a:xfrm>
            <a:off x="3621777" y="2639601"/>
            <a:ext cx="25161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t/>
            </a:r>
            <a:endParaRPr b="0" i="0" sz="1000" u="none" cap="none" strike="noStrike">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Alternative: From Canva template file, Click on the "Share" button on the top right corner in Canva and click on "More" at the bottom of the menu. Enter "PowerPoint" in the search bar and click on the PowerPoint icon to download.</a:t>
            </a:r>
            <a:endParaRPr sz="700"/>
          </a:p>
        </p:txBody>
      </p:sp>
      <p:sp>
        <p:nvSpPr>
          <p:cNvPr id="163" name="Google Shape;163;p24"/>
          <p:cNvSpPr txBox="1"/>
          <p:nvPr/>
        </p:nvSpPr>
        <p:spPr>
          <a:xfrm>
            <a:off x="3621777" y="2221092"/>
            <a:ext cx="2516006"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PowerPoint</a:t>
            </a:r>
            <a:endParaRPr sz="700"/>
          </a:p>
        </p:txBody>
      </p:sp>
      <p:sp>
        <p:nvSpPr>
          <p:cNvPr id="164" name="Google Shape;164;p24"/>
          <p:cNvSpPr txBox="1"/>
          <p:nvPr/>
        </p:nvSpPr>
        <p:spPr>
          <a:xfrm>
            <a:off x="6567148" y="2639601"/>
            <a:ext cx="21600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Click on the "Canva" button under this presentation preview. Start editing your presentation. You need to sign in to your Canva account.</a:t>
            </a:r>
            <a:endParaRPr sz="700"/>
          </a:p>
        </p:txBody>
      </p:sp>
      <p:sp>
        <p:nvSpPr>
          <p:cNvPr id="165" name="Google Shape;165;p24"/>
          <p:cNvSpPr txBox="1"/>
          <p:nvPr/>
        </p:nvSpPr>
        <p:spPr>
          <a:xfrm>
            <a:off x="6567148" y="2221092"/>
            <a:ext cx="2160062"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Canva</a:t>
            </a:r>
            <a:endParaRPr sz="700"/>
          </a:p>
        </p:txBody>
      </p:sp>
      <p:pic>
        <p:nvPicPr>
          <p:cNvPr id="166" name="Google Shape;166;p24"/>
          <p:cNvPicPr preferRelativeResize="0"/>
          <p:nvPr/>
        </p:nvPicPr>
        <p:blipFill rotWithShape="1">
          <a:blip r:embed="rId3">
            <a:alphaModFix/>
          </a:blip>
          <a:srcRect b="31776" l="0" r="0" t="37654"/>
          <a:stretch/>
        </p:blipFill>
        <p:spPr>
          <a:xfrm>
            <a:off x="-66763" y="-76200"/>
            <a:ext cx="9277426" cy="22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170" name="Shape 170"/>
        <p:cNvGrpSpPr/>
        <p:nvPr/>
      </p:nvGrpSpPr>
      <p:grpSpPr>
        <a:xfrm>
          <a:off x="0" y="0"/>
          <a:ext cx="0" cy="0"/>
          <a:chOff x="0" y="0"/>
          <a:chExt cx="0" cy="0"/>
        </a:xfrm>
      </p:grpSpPr>
      <p:pic>
        <p:nvPicPr>
          <p:cNvPr id="171" name="Google Shape;171;p25"/>
          <p:cNvPicPr preferRelativeResize="0"/>
          <p:nvPr/>
        </p:nvPicPr>
        <p:blipFill rotWithShape="1">
          <a:blip r:embed="rId3">
            <a:alphaModFix/>
          </a:blip>
          <a:srcRect b="31776" l="0" r="0" t="37654"/>
          <a:stretch/>
        </p:blipFill>
        <p:spPr>
          <a:xfrm>
            <a:off x="-66675" y="-51250"/>
            <a:ext cx="9277426" cy="224900"/>
          </a:xfrm>
          <a:prstGeom prst="rect">
            <a:avLst/>
          </a:prstGeom>
          <a:noFill/>
          <a:ln>
            <a:noFill/>
          </a:ln>
        </p:spPr>
      </p:pic>
      <p:pic>
        <p:nvPicPr>
          <p:cNvPr id="172" name="Google Shape;172;p25"/>
          <p:cNvPicPr preferRelativeResize="0"/>
          <p:nvPr/>
        </p:nvPicPr>
        <p:blipFill rotWithShape="1">
          <a:blip r:embed="rId3">
            <a:alphaModFix/>
          </a:blip>
          <a:srcRect b="31776" l="0" r="0" t="37654"/>
          <a:stretch/>
        </p:blipFill>
        <p:spPr>
          <a:xfrm>
            <a:off x="-66713" y="4918600"/>
            <a:ext cx="9277426" cy="224900"/>
          </a:xfrm>
          <a:prstGeom prst="rect">
            <a:avLst/>
          </a:prstGeom>
          <a:noFill/>
          <a:ln>
            <a:noFill/>
          </a:ln>
        </p:spPr>
      </p:pic>
      <p:sp>
        <p:nvSpPr>
          <p:cNvPr id="173" name="Google Shape;173;p25"/>
          <p:cNvSpPr/>
          <p:nvPr/>
        </p:nvSpPr>
        <p:spPr>
          <a:xfrm>
            <a:off x="2471416" y="514350"/>
            <a:ext cx="3058317" cy="2385487"/>
          </a:xfrm>
          <a:custGeom>
            <a:rect b="b" l="l" r="r" t="t"/>
            <a:pathLst>
              <a:path extrusionOk="0" h="4770974" w="6116634">
                <a:moveTo>
                  <a:pt x="0" y="0"/>
                </a:moveTo>
                <a:lnTo>
                  <a:pt x="6116634" y="0"/>
                </a:lnTo>
                <a:lnTo>
                  <a:pt x="6116634" y="4770974"/>
                </a:lnTo>
                <a:lnTo>
                  <a:pt x="0" y="4770974"/>
                </a:lnTo>
                <a:lnTo>
                  <a:pt x="0" y="0"/>
                </a:lnTo>
                <a:close/>
              </a:path>
            </a:pathLst>
          </a:custGeom>
          <a:blipFill rotWithShape="1">
            <a:blip r:embed="rId4">
              <a:alphaModFix/>
            </a:blip>
            <a:stretch>
              <a:fillRect b="0" l="0" r="0" t="0"/>
            </a:stretch>
          </a:blipFill>
          <a:ln>
            <a:noFill/>
          </a:ln>
        </p:spPr>
      </p:sp>
      <p:sp>
        <p:nvSpPr>
          <p:cNvPr id="174" name="Google Shape;174;p25"/>
          <p:cNvSpPr txBox="1"/>
          <p:nvPr/>
        </p:nvSpPr>
        <p:spPr>
          <a:xfrm>
            <a:off x="2720125" y="732312"/>
            <a:ext cx="2560800" cy="1139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700" u="none" cap="none" strike="noStrike">
                <a:solidFill>
                  <a:srgbClr val="292F33"/>
                </a:solidFill>
                <a:latin typeface="Oswald"/>
                <a:ea typeface="Oswald"/>
                <a:cs typeface="Oswald"/>
                <a:sym typeface="Oswald"/>
              </a:rPr>
              <a:t>Add an Agenda Page</a:t>
            </a:r>
            <a:endParaRPr sz="700"/>
          </a:p>
        </p:txBody>
      </p:sp>
      <p:sp>
        <p:nvSpPr>
          <p:cNvPr id="175" name="Google Shape;175;p25"/>
          <p:cNvSpPr/>
          <p:nvPr/>
        </p:nvSpPr>
        <p:spPr>
          <a:xfrm flipH="1">
            <a:off x="-478750" y="649720"/>
            <a:ext cx="4401947" cy="4377936"/>
          </a:xfrm>
          <a:custGeom>
            <a:rect b="b" l="l" r="r" t="t"/>
            <a:pathLst>
              <a:path extrusionOk="0" h="8755872" w="8803893">
                <a:moveTo>
                  <a:pt x="8803894" y="0"/>
                </a:moveTo>
                <a:lnTo>
                  <a:pt x="0" y="0"/>
                </a:lnTo>
                <a:lnTo>
                  <a:pt x="0" y="8755872"/>
                </a:lnTo>
                <a:lnTo>
                  <a:pt x="8803894" y="8755872"/>
                </a:lnTo>
                <a:lnTo>
                  <a:pt x="8803894" y="0"/>
                </a:lnTo>
                <a:close/>
              </a:path>
            </a:pathLst>
          </a:custGeom>
          <a:blipFill rotWithShape="1">
            <a:blip r:embed="rId5">
              <a:alphaModFix/>
            </a:blip>
            <a:stretch>
              <a:fillRect b="0" l="0" r="0" t="0"/>
            </a:stretch>
          </a:blipFill>
          <a:ln>
            <a:noFill/>
          </a:ln>
        </p:spPr>
      </p:sp>
      <p:sp>
        <p:nvSpPr>
          <p:cNvPr id="176" name="Google Shape;176;p25"/>
          <p:cNvSpPr/>
          <p:nvPr/>
        </p:nvSpPr>
        <p:spPr>
          <a:xfrm>
            <a:off x="5971840" y="10772"/>
            <a:ext cx="2930765" cy="2685646"/>
          </a:xfrm>
          <a:custGeom>
            <a:rect b="b" l="l" r="r" t="t"/>
            <a:pathLst>
              <a:path extrusionOk="0" h="5371292" w="5861529">
                <a:moveTo>
                  <a:pt x="0" y="0"/>
                </a:moveTo>
                <a:lnTo>
                  <a:pt x="5861530" y="0"/>
                </a:lnTo>
                <a:lnTo>
                  <a:pt x="5861530" y="5371292"/>
                </a:lnTo>
                <a:lnTo>
                  <a:pt x="0" y="5371292"/>
                </a:lnTo>
                <a:lnTo>
                  <a:pt x="0" y="0"/>
                </a:lnTo>
                <a:close/>
              </a:path>
            </a:pathLst>
          </a:custGeom>
          <a:blipFill rotWithShape="1">
            <a:blip r:embed="rId6">
              <a:alphaModFix/>
            </a:blip>
            <a:stretch>
              <a:fillRect b="0" l="0" r="0" t="0"/>
            </a:stretch>
          </a:blipFill>
          <a:ln>
            <a:noFill/>
          </a:ln>
        </p:spPr>
      </p:sp>
      <p:sp>
        <p:nvSpPr>
          <p:cNvPr id="177" name="Google Shape;177;p25"/>
          <p:cNvSpPr txBox="1"/>
          <p:nvPr/>
        </p:nvSpPr>
        <p:spPr>
          <a:xfrm>
            <a:off x="4422290" y="2802796"/>
            <a:ext cx="1756268" cy="174610"/>
          </a:xfrm>
          <a:prstGeom prst="rect">
            <a:avLst/>
          </a:prstGeom>
          <a:noFill/>
          <a:ln>
            <a:noFill/>
          </a:ln>
        </p:spPr>
        <p:txBody>
          <a:bodyPr anchorCtr="0" anchor="t" bIns="0" lIns="0" spcFirstLastPara="1" rIns="0" wrap="square" tIns="0">
            <a:spAutoFit/>
          </a:bodyPr>
          <a:lstStyle/>
          <a:p>
            <a:pPr indent="0" lvl="0" marL="0" marR="0" rtl="0" algn="l">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Write an agenda here.</a:t>
            </a:r>
            <a:endParaRPr sz="700"/>
          </a:p>
        </p:txBody>
      </p:sp>
      <p:sp>
        <p:nvSpPr>
          <p:cNvPr id="178" name="Google Shape;178;p25"/>
          <p:cNvSpPr txBox="1"/>
          <p:nvPr/>
        </p:nvSpPr>
        <p:spPr>
          <a:xfrm>
            <a:off x="4134964" y="2547938"/>
            <a:ext cx="574653"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CC4D"/>
                </a:solidFill>
                <a:latin typeface="Open Sans"/>
                <a:ea typeface="Open Sans"/>
                <a:cs typeface="Open Sans"/>
                <a:sym typeface="Open Sans"/>
              </a:rPr>
              <a:t>01. </a:t>
            </a:r>
            <a:endParaRPr sz="700"/>
          </a:p>
        </p:txBody>
      </p:sp>
      <p:grpSp>
        <p:nvGrpSpPr>
          <p:cNvPr id="179" name="Google Shape;179;p25"/>
          <p:cNvGrpSpPr/>
          <p:nvPr/>
        </p:nvGrpSpPr>
        <p:grpSpPr>
          <a:xfrm>
            <a:off x="4134963" y="3240533"/>
            <a:ext cx="2043594" cy="423514"/>
            <a:chOff x="0" y="-47625"/>
            <a:chExt cx="5449585" cy="1129372"/>
          </a:xfrm>
        </p:grpSpPr>
        <p:sp>
          <p:nvSpPr>
            <p:cNvPr id="180" name="Google Shape;180;p25"/>
            <p:cNvSpPr txBox="1"/>
            <p:nvPr/>
          </p:nvSpPr>
          <p:spPr>
            <a:xfrm>
              <a:off x="766204" y="631997"/>
              <a:ext cx="4683381" cy="449750"/>
            </a:xfrm>
            <a:prstGeom prst="rect">
              <a:avLst/>
            </a:prstGeom>
            <a:noFill/>
            <a:ln>
              <a:noFill/>
            </a:ln>
          </p:spPr>
          <p:txBody>
            <a:bodyPr anchorCtr="0" anchor="t" bIns="0" lIns="0" spcFirstLastPara="1" rIns="0" wrap="square" tIns="0">
              <a:spAutoFit/>
            </a:bodyPr>
            <a:lstStyle/>
            <a:p>
              <a:pPr indent="0" lvl="0" marL="0" marR="0" rtl="0" algn="l">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Write an agenda here.</a:t>
              </a:r>
              <a:endParaRPr sz="700"/>
            </a:p>
          </p:txBody>
        </p:sp>
        <p:sp>
          <p:nvSpPr>
            <p:cNvPr id="181" name="Google Shape;181;p25"/>
            <p:cNvSpPr txBox="1"/>
            <p:nvPr/>
          </p:nvSpPr>
          <p:spPr>
            <a:xfrm>
              <a:off x="0" y="-47625"/>
              <a:ext cx="1532408" cy="44975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CC4D"/>
                  </a:solidFill>
                  <a:latin typeface="Open Sans"/>
                  <a:ea typeface="Open Sans"/>
                  <a:cs typeface="Open Sans"/>
                  <a:sym typeface="Open Sans"/>
                </a:rPr>
                <a:t>03. </a:t>
              </a:r>
              <a:endParaRPr sz="700"/>
            </a:p>
          </p:txBody>
        </p:sp>
      </p:grpSp>
      <p:grpSp>
        <p:nvGrpSpPr>
          <p:cNvPr id="182" name="Google Shape;182;p25"/>
          <p:cNvGrpSpPr/>
          <p:nvPr/>
        </p:nvGrpSpPr>
        <p:grpSpPr>
          <a:xfrm>
            <a:off x="4134963" y="3927176"/>
            <a:ext cx="2043594" cy="423514"/>
            <a:chOff x="0" y="-47625"/>
            <a:chExt cx="5449585" cy="1129372"/>
          </a:xfrm>
        </p:grpSpPr>
        <p:sp>
          <p:nvSpPr>
            <p:cNvPr id="183" name="Google Shape;183;p25"/>
            <p:cNvSpPr txBox="1"/>
            <p:nvPr/>
          </p:nvSpPr>
          <p:spPr>
            <a:xfrm>
              <a:off x="766204" y="631997"/>
              <a:ext cx="4683381" cy="449750"/>
            </a:xfrm>
            <a:prstGeom prst="rect">
              <a:avLst/>
            </a:prstGeom>
            <a:noFill/>
            <a:ln>
              <a:noFill/>
            </a:ln>
          </p:spPr>
          <p:txBody>
            <a:bodyPr anchorCtr="0" anchor="t" bIns="0" lIns="0" spcFirstLastPara="1" rIns="0" wrap="square" tIns="0">
              <a:spAutoFit/>
            </a:bodyPr>
            <a:lstStyle/>
            <a:p>
              <a:pPr indent="0" lvl="0" marL="0" marR="0" rtl="0" algn="l">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Write an agenda here.</a:t>
              </a:r>
              <a:endParaRPr sz="700"/>
            </a:p>
          </p:txBody>
        </p:sp>
        <p:sp>
          <p:nvSpPr>
            <p:cNvPr id="184" name="Google Shape;184;p25"/>
            <p:cNvSpPr txBox="1"/>
            <p:nvPr/>
          </p:nvSpPr>
          <p:spPr>
            <a:xfrm>
              <a:off x="0" y="-47625"/>
              <a:ext cx="1532408" cy="44975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CC4D"/>
                  </a:solidFill>
                  <a:latin typeface="Open Sans"/>
                  <a:ea typeface="Open Sans"/>
                  <a:cs typeface="Open Sans"/>
                  <a:sym typeface="Open Sans"/>
                </a:rPr>
                <a:t>05. </a:t>
              </a:r>
              <a:endParaRPr sz="700"/>
            </a:p>
          </p:txBody>
        </p:sp>
      </p:grpSp>
      <p:grpSp>
        <p:nvGrpSpPr>
          <p:cNvPr id="185" name="Google Shape;185;p25"/>
          <p:cNvGrpSpPr/>
          <p:nvPr/>
        </p:nvGrpSpPr>
        <p:grpSpPr>
          <a:xfrm>
            <a:off x="6586055" y="2553891"/>
            <a:ext cx="2043594" cy="423514"/>
            <a:chOff x="0" y="-47625"/>
            <a:chExt cx="5449585" cy="1129372"/>
          </a:xfrm>
        </p:grpSpPr>
        <p:sp>
          <p:nvSpPr>
            <p:cNvPr id="186" name="Google Shape;186;p25"/>
            <p:cNvSpPr txBox="1"/>
            <p:nvPr/>
          </p:nvSpPr>
          <p:spPr>
            <a:xfrm>
              <a:off x="766204" y="631997"/>
              <a:ext cx="4683381" cy="449750"/>
            </a:xfrm>
            <a:prstGeom prst="rect">
              <a:avLst/>
            </a:prstGeom>
            <a:noFill/>
            <a:ln>
              <a:noFill/>
            </a:ln>
          </p:spPr>
          <p:txBody>
            <a:bodyPr anchorCtr="0" anchor="t" bIns="0" lIns="0" spcFirstLastPara="1" rIns="0" wrap="square" tIns="0">
              <a:spAutoFit/>
            </a:bodyPr>
            <a:lstStyle/>
            <a:p>
              <a:pPr indent="0" lvl="0" marL="0" marR="0" rtl="0" algn="l">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Write an agenda here.</a:t>
              </a:r>
              <a:endParaRPr sz="700"/>
            </a:p>
          </p:txBody>
        </p:sp>
        <p:sp>
          <p:nvSpPr>
            <p:cNvPr id="187" name="Google Shape;187;p25"/>
            <p:cNvSpPr txBox="1"/>
            <p:nvPr/>
          </p:nvSpPr>
          <p:spPr>
            <a:xfrm>
              <a:off x="0" y="-47625"/>
              <a:ext cx="1532408" cy="44975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CC4D"/>
                  </a:solidFill>
                  <a:latin typeface="Open Sans"/>
                  <a:ea typeface="Open Sans"/>
                  <a:cs typeface="Open Sans"/>
                  <a:sym typeface="Open Sans"/>
                </a:rPr>
                <a:t>02. </a:t>
              </a:r>
              <a:endParaRPr sz="700"/>
            </a:p>
          </p:txBody>
        </p:sp>
      </p:grpSp>
      <p:grpSp>
        <p:nvGrpSpPr>
          <p:cNvPr id="188" name="Google Shape;188;p25"/>
          <p:cNvGrpSpPr/>
          <p:nvPr/>
        </p:nvGrpSpPr>
        <p:grpSpPr>
          <a:xfrm>
            <a:off x="6586055" y="3240533"/>
            <a:ext cx="2043594" cy="423514"/>
            <a:chOff x="0" y="-47625"/>
            <a:chExt cx="5449585" cy="1129372"/>
          </a:xfrm>
        </p:grpSpPr>
        <p:sp>
          <p:nvSpPr>
            <p:cNvPr id="189" name="Google Shape;189;p25"/>
            <p:cNvSpPr txBox="1"/>
            <p:nvPr/>
          </p:nvSpPr>
          <p:spPr>
            <a:xfrm>
              <a:off x="766204" y="631997"/>
              <a:ext cx="4683381" cy="449750"/>
            </a:xfrm>
            <a:prstGeom prst="rect">
              <a:avLst/>
            </a:prstGeom>
            <a:noFill/>
            <a:ln>
              <a:noFill/>
            </a:ln>
          </p:spPr>
          <p:txBody>
            <a:bodyPr anchorCtr="0" anchor="t" bIns="0" lIns="0" spcFirstLastPara="1" rIns="0" wrap="square" tIns="0">
              <a:spAutoFit/>
            </a:bodyPr>
            <a:lstStyle/>
            <a:p>
              <a:pPr indent="0" lvl="0" marL="0" marR="0" rtl="0" algn="l">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Write an agenda here.</a:t>
              </a:r>
              <a:endParaRPr sz="700"/>
            </a:p>
          </p:txBody>
        </p:sp>
        <p:sp>
          <p:nvSpPr>
            <p:cNvPr id="190" name="Google Shape;190;p25"/>
            <p:cNvSpPr txBox="1"/>
            <p:nvPr/>
          </p:nvSpPr>
          <p:spPr>
            <a:xfrm>
              <a:off x="0" y="-47625"/>
              <a:ext cx="1532408" cy="44975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CC4D"/>
                  </a:solidFill>
                  <a:latin typeface="Open Sans"/>
                  <a:ea typeface="Open Sans"/>
                  <a:cs typeface="Open Sans"/>
                  <a:sym typeface="Open Sans"/>
                </a:rPr>
                <a:t>04. </a:t>
              </a:r>
              <a:endParaRPr sz="700"/>
            </a:p>
          </p:txBody>
        </p:sp>
      </p:grpSp>
      <p:grpSp>
        <p:nvGrpSpPr>
          <p:cNvPr id="191" name="Google Shape;191;p25"/>
          <p:cNvGrpSpPr/>
          <p:nvPr/>
        </p:nvGrpSpPr>
        <p:grpSpPr>
          <a:xfrm>
            <a:off x="6586055" y="3927176"/>
            <a:ext cx="2043594" cy="423514"/>
            <a:chOff x="0" y="-47625"/>
            <a:chExt cx="5449585" cy="1129372"/>
          </a:xfrm>
        </p:grpSpPr>
        <p:sp>
          <p:nvSpPr>
            <p:cNvPr id="192" name="Google Shape;192;p25"/>
            <p:cNvSpPr txBox="1"/>
            <p:nvPr/>
          </p:nvSpPr>
          <p:spPr>
            <a:xfrm>
              <a:off x="766204" y="631997"/>
              <a:ext cx="4683381" cy="449750"/>
            </a:xfrm>
            <a:prstGeom prst="rect">
              <a:avLst/>
            </a:prstGeom>
            <a:noFill/>
            <a:ln>
              <a:noFill/>
            </a:ln>
          </p:spPr>
          <p:txBody>
            <a:bodyPr anchorCtr="0" anchor="t" bIns="0" lIns="0" spcFirstLastPara="1" rIns="0" wrap="square" tIns="0">
              <a:spAutoFit/>
            </a:bodyPr>
            <a:lstStyle/>
            <a:p>
              <a:pPr indent="0" lvl="0" marL="0" marR="0" rtl="0" algn="l">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Write an agenda here.</a:t>
              </a:r>
              <a:endParaRPr sz="700"/>
            </a:p>
          </p:txBody>
        </p:sp>
        <p:sp>
          <p:nvSpPr>
            <p:cNvPr id="193" name="Google Shape;193;p25"/>
            <p:cNvSpPr txBox="1"/>
            <p:nvPr/>
          </p:nvSpPr>
          <p:spPr>
            <a:xfrm>
              <a:off x="0" y="-47625"/>
              <a:ext cx="1532408" cy="44975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CC4D"/>
                  </a:solidFill>
                  <a:latin typeface="Open Sans"/>
                  <a:ea typeface="Open Sans"/>
                  <a:cs typeface="Open Sans"/>
                  <a:sym typeface="Open Sans"/>
                </a:rPr>
                <a:t>06. </a:t>
              </a:r>
              <a:endParaRPr sz="7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197" name="Shape 197"/>
        <p:cNvGrpSpPr/>
        <p:nvPr/>
      </p:nvGrpSpPr>
      <p:grpSpPr>
        <a:xfrm>
          <a:off x="0" y="0"/>
          <a:ext cx="0" cy="0"/>
          <a:chOff x="0" y="0"/>
          <a:chExt cx="0" cy="0"/>
        </a:xfrm>
      </p:grpSpPr>
      <p:pic>
        <p:nvPicPr>
          <p:cNvPr id="198" name="Google Shape;198;p26"/>
          <p:cNvPicPr preferRelativeResize="0"/>
          <p:nvPr/>
        </p:nvPicPr>
        <p:blipFill>
          <a:blip r:embed="rId3">
            <a:alphaModFix/>
          </a:blip>
          <a:stretch>
            <a:fillRect/>
          </a:stretch>
        </p:blipFill>
        <p:spPr>
          <a:xfrm>
            <a:off x="732075" y="626125"/>
            <a:ext cx="3840000" cy="3840000"/>
          </a:xfrm>
          <a:prstGeom prst="ellipse">
            <a:avLst/>
          </a:prstGeom>
          <a:noFill/>
          <a:ln>
            <a:noFill/>
          </a:ln>
        </p:spPr>
      </p:pic>
      <p:pic>
        <p:nvPicPr>
          <p:cNvPr id="199" name="Google Shape;199;p26"/>
          <p:cNvPicPr preferRelativeResize="0"/>
          <p:nvPr/>
        </p:nvPicPr>
        <p:blipFill rotWithShape="1">
          <a:blip r:embed="rId4">
            <a:alphaModFix/>
          </a:blip>
          <a:srcRect b="31776" l="0" r="0" t="37654"/>
          <a:stretch/>
        </p:blipFill>
        <p:spPr>
          <a:xfrm>
            <a:off x="-66675" y="-51250"/>
            <a:ext cx="9277426" cy="224900"/>
          </a:xfrm>
          <a:prstGeom prst="rect">
            <a:avLst/>
          </a:prstGeom>
          <a:noFill/>
          <a:ln>
            <a:noFill/>
          </a:ln>
        </p:spPr>
      </p:pic>
      <p:pic>
        <p:nvPicPr>
          <p:cNvPr id="200" name="Google Shape;200;p26"/>
          <p:cNvPicPr preferRelativeResize="0"/>
          <p:nvPr/>
        </p:nvPicPr>
        <p:blipFill rotWithShape="1">
          <a:blip r:embed="rId4">
            <a:alphaModFix/>
          </a:blip>
          <a:srcRect b="31776" l="0" r="0" t="37654"/>
          <a:stretch/>
        </p:blipFill>
        <p:spPr>
          <a:xfrm>
            <a:off x="-66713" y="4918600"/>
            <a:ext cx="9277426" cy="224900"/>
          </a:xfrm>
          <a:prstGeom prst="rect">
            <a:avLst/>
          </a:prstGeom>
          <a:noFill/>
          <a:ln>
            <a:noFill/>
          </a:ln>
        </p:spPr>
      </p:pic>
      <p:sp>
        <p:nvSpPr>
          <p:cNvPr id="201" name="Google Shape;201;p26"/>
          <p:cNvSpPr/>
          <p:nvPr/>
        </p:nvSpPr>
        <p:spPr>
          <a:xfrm flipH="1" rot="-1567600">
            <a:off x="652856" y="553054"/>
            <a:ext cx="1743833" cy="1141418"/>
          </a:xfrm>
          <a:custGeom>
            <a:rect b="b" l="l" r="r" t="t"/>
            <a:pathLst>
              <a:path extrusionOk="0" h="2282836" w="3487666">
                <a:moveTo>
                  <a:pt x="3487665" y="0"/>
                </a:moveTo>
                <a:lnTo>
                  <a:pt x="0" y="0"/>
                </a:lnTo>
                <a:lnTo>
                  <a:pt x="0" y="2282836"/>
                </a:lnTo>
                <a:lnTo>
                  <a:pt x="3487665" y="2282836"/>
                </a:lnTo>
                <a:lnTo>
                  <a:pt x="3487665" y="0"/>
                </a:lnTo>
                <a:close/>
              </a:path>
            </a:pathLst>
          </a:custGeom>
          <a:blipFill rotWithShape="1">
            <a:blip r:embed="rId5">
              <a:alphaModFix/>
            </a:blip>
            <a:stretch>
              <a:fillRect b="0" l="0" r="0" t="0"/>
            </a:stretch>
          </a:blipFill>
          <a:ln>
            <a:noFill/>
          </a:ln>
        </p:spPr>
      </p:sp>
      <p:sp>
        <p:nvSpPr>
          <p:cNvPr id="202" name="Google Shape;202;p26"/>
          <p:cNvSpPr/>
          <p:nvPr/>
        </p:nvSpPr>
        <p:spPr>
          <a:xfrm>
            <a:off x="4679301" y="2970256"/>
            <a:ext cx="3337965" cy="2057400"/>
          </a:xfrm>
          <a:custGeom>
            <a:rect b="b" l="l" r="r" t="t"/>
            <a:pathLst>
              <a:path extrusionOk="0" h="4114800" w="6675929">
                <a:moveTo>
                  <a:pt x="0" y="0"/>
                </a:moveTo>
                <a:lnTo>
                  <a:pt x="6675929" y="0"/>
                </a:lnTo>
                <a:lnTo>
                  <a:pt x="6675929" y="4114800"/>
                </a:lnTo>
                <a:lnTo>
                  <a:pt x="0" y="4114800"/>
                </a:lnTo>
                <a:lnTo>
                  <a:pt x="0" y="0"/>
                </a:lnTo>
                <a:close/>
              </a:path>
            </a:pathLst>
          </a:custGeom>
          <a:blipFill rotWithShape="1">
            <a:blip r:embed="rId6">
              <a:alphaModFix/>
            </a:blip>
            <a:stretch>
              <a:fillRect b="0" l="0" r="0" t="0"/>
            </a:stretch>
          </a:blipFill>
          <a:ln>
            <a:noFill/>
          </a:ln>
        </p:spPr>
      </p:sp>
      <p:grpSp>
        <p:nvGrpSpPr>
          <p:cNvPr id="203" name="Google Shape;203;p26"/>
          <p:cNvGrpSpPr/>
          <p:nvPr/>
        </p:nvGrpSpPr>
        <p:grpSpPr>
          <a:xfrm>
            <a:off x="4888845" y="1220204"/>
            <a:ext cx="3465163" cy="1390072"/>
            <a:chOff x="0" y="257175"/>
            <a:chExt cx="9240433" cy="3706859"/>
          </a:xfrm>
        </p:grpSpPr>
        <p:sp>
          <p:nvSpPr>
            <p:cNvPr id="204" name="Google Shape;204;p26"/>
            <p:cNvSpPr txBox="1"/>
            <p:nvPr/>
          </p:nvSpPr>
          <p:spPr>
            <a:xfrm>
              <a:off x="0" y="257175"/>
              <a:ext cx="9240433" cy="1959880"/>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5500" u="none" cap="none" strike="noStrike">
                  <a:solidFill>
                    <a:srgbClr val="FFBF00"/>
                  </a:solidFill>
                  <a:latin typeface="Oswald"/>
                  <a:ea typeface="Oswald"/>
                  <a:cs typeface="Oswald"/>
                  <a:sym typeface="Oswald"/>
                </a:rPr>
                <a:t>Hello there!</a:t>
              </a:r>
              <a:endParaRPr sz="700"/>
            </a:p>
          </p:txBody>
        </p:sp>
        <p:sp>
          <p:nvSpPr>
            <p:cNvPr id="205" name="Google Shape;205;p26"/>
            <p:cNvSpPr txBox="1"/>
            <p:nvPr/>
          </p:nvSpPr>
          <p:spPr>
            <a:xfrm>
              <a:off x="1208266" y="2732534"/>
              <a:ext cx="68238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I'm Rain, and I'll be sharing with you my beautiful ideas. Follow me at @reallygreatsite to learn more. </a:t>
              </a:r>
              <a:endParaRPr sz="70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209" name="Shape 209"/>
        <p:cNvGrpSpPr/>
        <p:nvPr/>
      </p:nvGrpSpPr>
      <p:grpSpPr>
        <a:xfrm>
          <a:off x="0" y="0"/>
          <a:ext cx="0" cy="0"/>
          <a:chOff x="0" y="0"/>
          <a:chExt cx="0" cy="0"/>
        </a:xfrm>
      </p:grpSpPr>
      <p:pic>
        <p:nvPicPr>
          <p:cNvPr id="210" name="Google Shape;210;p27"/>
          <p:cNvPicPr preferRelativeResize="0"/>
          <p:nvPr/>
        </p:nvPicPr>
        <p:blipFill>
          <a:blip r:embed="rId3">
            <a:alphaModFix/>
          </a:blip>
          <a:stretch>
            <a:fillRect/>
          </a:stretch>
        </p:blipFill>
        <p:spPr>
          <a:xfrm>
            <a:off x="5242913" y="1776575"/>
            <a:ext cx="1520100" cy="1564200"/>
          </a:xfrm>
          <a:prstGeom prst="roundRect">
            <a:avLst>
              <a:gd fmla="val 16667" name="adj"/>
            </a:avLst>
          </a:prstGeom>
          <a:noFill/>
          <a:ln>
            <a:noFill/>
          </a:ln>
        </p:spPr>
      </p:pic>
      <p:pic>
        <p:nvPicPr>
          <p:cNvPr id="211" name="Google Shape;211;p27"/>
          <p:cNvPicPr preferRelativeResize="0"/>
          <p:nvPr/>
        </p:nvPicPr>
        <p:blipFill>
          <a:blip r:embed="rId4">
            <a:alphaModFix/>
          </a:blip>
          <a:stretch>
            <a:fillRect/>
          </a:stretch>
        </p:blipFill>
        <p:spPr>
          <a:xfrm>
            <a:off x="2372250" y="1779750"/>
            <a:ext cx="1520100" cy="1564500"/>
          </a:xfrm>
          <a:prstGeom prst="roundRect">
            <a:avLst>
              <a:gd fmla="val 16667" name="adj"/>
            </a:avLst>
          </a:prstGeom>
          <a:noFill/>
          <a:ln>
            <a:noFill/>
          </a:ln>
        </p:spPr>
      </p:pic>
      <p:sp>
        <p:nvSpPr>
          <p:cNvPr id="212" name="Google Shape;212;p27"/>
          <p:cNvSpPr/>
          <p:nvPr/>
        </p:nvSpPr>
        <p:spPr>
          <a:xfrm>
            <a:off x="-309001" y="2193191"/>
            <a:ext cx="2488215" cy="1429593"/>
          </a:xfrm>
          <a:custGeom>
            <a:rect b="b" l="l" r="r" t="t"/>
            <a:pathLst>
              <a:path extrusionOk="0" h="2859185" w="4976429">
                <a:moveTo>
                  <a:pt x="0" y="0"/>
                </a:moveTo>
                <a:lnTo>
                  <a:pt x="4976429" y="0"/>
                </a:lnTo>
                <a:lnTo>
                  <a:pt x="4976429" y="2859184"/>
                </a:lnTo>
                <a:lnTo>
                  <a:pt x="0" y="2859184"/>
                </a:lnTo>
                <a:lnTo>
                  <a:pt x="0" y="0"/>
                </a:lnTo>
                <a:close/>
              </a:path>
            </a:pathLst>
          </a:custGeom>
          <a:blipFill rotWithShape="1">
            <a:blip r:embed="rId5">
              <a:alphaModFix/>
            </a:blip>
            <a:stretch>
              <a:fillRect b="0" l="0" r="0" t="0"/>
            </a:stretch>
          </a:blipFill>
          <a:ln>
            <a:noFill/>
          </a:ln>
        </p:spPr>
      </p:sp>
      <p:sp>
        <p:nvSpPr>
          <p:cNvPr id="213" name="Google Shape;213;p27"/>
          <p:cNvSpPr/>
          <p:nvPr/>
        </p:nvSpPr>
        <p:spPr>
          <a:xfrm>
            <a:off x="7234237" y="2193191"/>
            <a:ext cx="2063716" cy="1429593"/>
          </a:xfrm>
          <a:custGeom>
            <a:rect b="b" l="l" r="r" t="t"/>
            <a:pathLst>
              <a:path extrusionOk="0" h="2859185" w="4127432">
                <a:moveTo>
                  <a:pt x="0" y="0"/>
                </a:moveTo>
                <a:lnTo>
                  <a:pt x="4127432" y="0"/>
                </a:lnTo>
                <a:lnTo>
                  <a:pt x="4127432" y="2859184"/>
                </a:lnTo>
                <a:lnTo>
                  <a:pt x="0" y="2859184"/>
                </a:lnTo>
                <a:lnTo>
                  <a:pt x="0" y="0"/>
                </a:lnTo>
                <a:close/>
              </a:path>
            </a:pathLst>
          </a:custGeom>
          <a:blipFill rotWithShape="1">
            <a:blip r:embed="rId6">
              <a:alphaModFix/>
            </a:blip>
            <a:stretch>
              <a:fillRect b="0" l="0" r="0" t="0"/>
            </a:stretch>
          </a:blipFill>
          <a:ln>
            <a:noFill/>
          </a:ln>
        </p:spPr>
      </p:sp>
      <p:sp>
        <p:nvSpPr>
          <p:cNvPr id="214" name="Google Shape;214;p27"/>
          <p:cNvSpPr txBox="1"/>
          <p:nvPr/>
        </p:nvSpPr>
        <p:spPr>
          <a:xfrm>
            <a:off x="935106" y="656326"/>
            <a:ext cx="7273788" cy="702808"/>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5500" u="none" cap="none" strike="noStrike">
                <a:solidFill>
                  <a:srgbClr val="FFBF00"/>
                </a:solidFill>
                <a:latin typeface="Oswald"/>
                <a:ea typeface="Oswald"/>
                <a:cs typeface="Oswald"/>
                <a:sym typeface="Oswald"/>
              </a:rPr>
              <a:t>Write your topic or idea</a:t>
            </a:r>
            <a:endParaRPr sz="700"/>
          </a:p>
        </p:txBody>
      </p:sp>
      <p:sp>
        <p:nvSpPr>
          <p:cNvPr id="215" name="Google Shape;215;p27"/>
          <p:cNvSpPr txBox="1"/>
          <p:nvPr/>
        </p:nvSpPr>
        <p:spPr>
          <a:xfrm>
            <a:off x="1955398" y="3598971"/>
            <a:ext cx="2353837"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 main point</a:t>
            </a:r>
            <a:endParaRPr sz="700"/>
          </a:p>
        </p:txBody>
      </p:sp>
      <p:sp>
        <p:nvSpPr>
          <p:cNvPr id="216" name="Google Shape;216;p27"/>
          <p:cNvSpPr txBox="1"/>
          <p:nvPr/>
        </p:nvSpPr>
        <p:spPr>
          <a:xfrm>
            <a:off x="1955398" y="3967997"/>
            <a:ext cx="23538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Presentations are communication tools that can be used as demonstrations, lectures, speeches, reports, and more. </a:t>
            </a:r>
            <a:endParaRPr sz="700"/>
          </a:p>
        </p:txBody>
      </p:sp>
      <p:sp>
        <p:nvSpPr>
          <p:cNvPr id="217" name="Google Shape;217;p27"/>
          <p:cNvSpPr txBox="1"/>
          <p:nvPr/>
        </p:nvSpPr>
        <p:spPr>
          <a:xfrm>
            <a:off x="4826037" y="3967997"/>
            <a:ext cx="23538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Presentations are communication tools that can be used as demonstrations, lectures, speeches, reports, and more. </a:t>
            </a:r>
            <a:endParaRPr sz="700"/>
          </a:p>
        </p:txBody>
      </p:sp>
      <p:sp>
        <p:nvSpPr>
          <p:cNvPr id="218" name="Google Shape;218;p27"/>
          <p:cNvSpPr txBox="1"/>
          <p:nvPr/>
        </p:nvSpPr>
        <p:spPr>
          <a:xfrm>
            <a:off x="4826037" y="3598971"/>
            <a:ext cx="2353837" cy="17461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 main point</a:t>
            </a:r>
            <a:endParaRPr sz="700"/>
          </a:p>
        </p:txBody>
      </p:sp>
      <p:pic>
        <p:nvPicPr>
          <p:cNvPr id="219" name="Google Shape;219;p27"/>
          <p:cNvPicPr preferRelativeResize="0"/>
          <p:nvPr/>
        </p:nvPicPr>
        <p:blipFill rotWithShape="1">
          <a:blip r:embed="rId7">
            <a:alphaModFix/>
          </a:blip>
          <a:srcRect b="31776" l="0" r="0" t="37654"/>
          <a:stretch/>
        </p:blipFill>
        <p:spPr>
          <a:xfrm>
            <a:off x="-66675" y="-51250"/>
            <a:ext cx="9277426" cy="224900"/>
          </a:xfrm>
          <a:prstGeom prst="rect">
            <a:avLst/>
          </a:prstGeom>
          <a:noFill/>
          <a:ln>
            <a:noFill/>
          </a:ln>
        </p:spPr>
      </p:pic>
      <p:pic>
        <p:nvPicPr>
          <p:cNvPr id="220" name="Google Shape;220;p27"/>
          <p:cNvPicPr preferRelativeResize="0"/>
          <p:nvPr/>
        </p:nvPicPr>
        <p:blipFill rotWithShape="1">
          <a:blip r:embed="rId7">
            <a:alphaModFix/>
          </a:blip>
          <a:srcRect b="31776" l="0" r="0" t="37654"/>
          <a:stretch/>
        </p:blipFill>
        <p:spPr>
          <a:xfrm>
            <a:off x="-66713" y="4918600"/>
            <a:ext cx="9277426" cy="22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224" name="Shape 224"/>
        <p:cNvGrpSpPr/>
        <p:nvPr/>
      </p:nvGrpSpPr>
      <p:grpSpPr>
        <a:xfrm>
          <a:off x="0" y="0"/>
          <a:ext cx="0" cy="0"/>
          <a:chOff x="0" y="0"/>
          <a:chExt cx="0" cy="0"/>
        </a:xfrm>
      </p:grpSpPr>
      <p:pic>
        <p:nvPicPr>
          <p:cNvPr id="225" name="Google Shape;225;p28"/>
          <p:cNvPicPr preferRelativeResize="0"/>
          <p:nvPr/>
        </p:nvPicPr>
        <p:blipFill rotWithShape="1">
          <a:blip r:embed="rId3">
            <a:alphaModFix/>
          </a:blip>
          <a:srcRect b="31776" l="0" r="0" t="37654"/>
          <a:stretch/>
        </p:blipFill>
        <p:spPr>
          <a:xfrm>
            <a:off x="-66763" y="4918600"/>
            <a:ext cx="9277426" cy="224900"/>
          </a:xfrm>
          <a:prstGeom prst="rect">
            <a:avLst/>
          </a:prstGeom>
          <a:noFill/>
          <a:ln>
            <a:noFill/>
          </a:ln>
        </p:spPr>
      </p:pic>
      <p:pic>
        <p:nvPicPr>
          <p:cNvPr id="226" name="Google Shape;226;p28"/>
          <p:cNvPicPr preferRelativeResize="0"/>
          <p:nvPr/>
        </p:nvPicPr>
        <p:blipFill rotWithShape="1">
          <a:blip r:embed="rId3">
            <a:alphaModFix/>
          </a:blip>
          <a:srcRect b="31776" l="0" r="0" t="37654"/>
          <a:stretch/>
        </p:blipFill>
        <p:spPr>
          <a:xfrm>
            <a:off x="-66763" y="-76200"/>
            <a:ext cx="9277426" cy="224900"/>
          </a:xfrm>
          <a:prstGeom prst="rect">
            <a:avLst/>
          </a:prstGeom>
          <a:noFill/>
          <a:ln>
            <a:noFill/>
          </a:ln>
        </p:spPr>
      </p:pic>
      <p:grpSp>
        <p:nvGrpSpPr>
          <p:cNvPr id="227" name="Google Shape;227;p28"/>
          <p:cNvGrpSpPr/>
          <p:nvPr/>
        </p:nvGrpSpPr>
        <p:grpSpPr>
          <a:xfrm>
            <a:off x="-47368" y="2365492"/>
            <a:ext cx="9335530" cy="2546319"/>
            <a:chOff x="0" y="-47625"/>
            <a:chExt cx="4917481" cy="1341271"/>
          </a:xfrm>
        </p:grpSpPr>
        <p:sp>
          <p:nvSpPr>
            <p:cNvPr id="228" name="Google Shape;228;p28"/>
            <p:cNvSpPr/>
            <p:nvPr/>
          </p:nvSpPr>
          <p:spPr>
            <a:xfrm>
              <a:off x="0" y="0"/>
              <a:ext cx="4917481" cy="1293646"/>
            </a:xfrm>
            <a:custGeom>
              <a:rect b="b" l="l" r="r" t="t"/>
              <a:pathLst>
                <a:path extrusionOk="0" h="1293646" w="4917481">
                  <a:moveTo>
                    <a:pt x="0" y="0"/>
                  </a:moveTo>
                  <a:lnTo>
                    <a:pt x="4917481" y="0"/>
                  </a:lnTo>
                  <a:lnTo>
                    <a:pt x="4917481" y="1293646"/>
                  </a:lnTo>
                  <a:lnTo>
                    <a:pt x="0" y="1293646"/>
                  </a:lnTo>
                  <a:close/>
                </a:path>
              </a:pathLst>
            </a:custGeom>
            <a:solidFill>
              <a:srgbClr val="4F7E52"/>
            </a:solidFill>
            <a:ln>
              <a:noFill/>
            </a:ln>
          </p:spPr>
        </p:sp>
        <p:sp>
          <p:nvSpPr>
            <p:cNvPr id="229" name="Google Shape;229;p28"/>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30" name="Google Shape;230;p28"/>
          <p:cNvPicPr preferRelativeResize="0"/>
          <p:nvPr/>
        </p:nvPicPr>
        <p:blipFill rotWithShape="1">
          <a:blip r:embed="rId3">
            <a:alphaModFix/>
          </a:blip>
          <a:srcRect b="31776" l="0" r="0" t="37654"/>
          <a:stretch/>
        </p:blipFill>
        <p:spPr>
          <a:xfrm>
            <a:off x="-66675" y="2303050"/>
            <a:ext cx="9277426" cy="224900"/>
          </a:xfrm>
          <a:prstGeom prst="rect">
            <a:avLst/>
          </a:prstGeom>
          <a:noFill/>
          <a:ln>
            <a:noFill/>
          </a:ln>
        </p:spPr>
      </p:pic>
      <p:sp>
        <p:nvSpPr>
          <p:cNvPr id="231" name="Google Shape;231;p28"/>
          <p:cNvSpPr txBox="1"/>
          <p:nvPr/>
        </p:nvSpPr>
        <p:spPr>
          <a:xfrm>
            <a:off x="514350" y="1030286"/>
            <a:ext cx="6136245" cy="620717"/>
          </a:xfrm>
          <a:prstGeom prst="rect">
            <a:avLst/>
          </a:prstGeom>
          <a:noFill/>
          <a:ln>
            <a:noFill/>
          </a:ln>
        </p:spPr>
        <p:txBody>
          <a:bodyPr anchorCtr="0" anchor="t" bIns="0" lIns="0" spcFirstLastPara="1" rIns="0" wrap="square" tIns="0">
            <a:spAutoFit/>
          </a:bodyPr>
          <a:lstStyle/>
          <a:p>
            <a:pPr indent="0" lvl="0" marL="0" marR="0" rtl="0" algn="ctr">
              <a:lnSpc>
                <a:spcPct val="94997"/>
              </a:lnSpc>
              <a:spcBef>
                <a:spcPts val="0"/>
              </a:spcBef>
              <a:spcAft>
                <a:spcPts val="0"/>
              </a:spcAft>
              <a:buNone/>
            </a:pPr>
            <a:r>
              <a:rPr b="1" i="0" lang="en" sz="4800" u="none" cap="none" strike="noStrike">
                <a:solidFill>
                  <a:srgbClr val="FFBF00"/>
                </a:solidFill>
                <a:latin typeface="Oswald"/>
                <a:ea typeface="Oswald"/>
                <a:cs typeface="Oswald"/>
                <a:sym typeface="Oswald"/>
              </a:rPr>
              <a:t>Write Your Topic or Idea</a:t>
            </a:r>
            <a:endParaRPr sz="700"/>
          </a:p>
        </p:txBody>
      </p:sp>
      <p:sp>
        <p:nvSpPr>
          <p:cNvPr id="232" name="Google Shape;232;p28"/>
          <p:cNvSpPr/>
          <p:nvPr/>
        </p:nvSpPr>
        <p:spPr>
          <a:xfrm>
            <a:off x="4512942" y="78385"/>
            <a:ext cx="5349973" cy="5583464"/>
          </a:xfrm>
          <a:custGeom>
            <a:rect b="b" l="l" r="r" t="t"/>
            <a:pathLst>
              <a:path extrusionOk="0" h="11166927" w="10699947">
                <a:moveTo>
                  <a:pt x="0" y="0"/>
                </a:moveTo>
                <a:lnTo>
                  <a:pt x="10699947" y="0"/>
                </a:lnTo>
                <a:lnTo>
                  <a:pt x="10699947" y="11166927"/>
                </a:lnTo>
                <a:lnTo>
                  <a:pt x="0" y="11166927"/>
                </a:lnTo>
                <a:lnTo>
                  <a:pt x="0" y="0"/>
                </a:lnTo>
                <a:close/>
              </a:path>
            </a:pathLst>
          </a:custGeom>
          <a:blipFill rotWithShape="1">
            <a:blip r:embed="rId4">
              <a:alphaModFix/>
            </a:blip>
            <a:stretch>
              <a:fillRect b="0" l="0" r="0" t="0"/>
            </a:stretch>
          </a:blipFill>
          <a:ln>
            <a:noFill/>
          </a:ln>
        </p:spPr>
      </p:sp>
      <p:sp>
        <p:nvSpPr>
          <p:cNvPr id="233" name="Google Shape;233;p28"/>
          <p:cNvSpPr txBox="1"/>
          <p:nvPr/>
        </p:nvSpPr>
        <p:spPr>
          <a:xfrm>
            <a:off x="599302" y="2846305"/>
            <a:ext cx="1456552" cy="174610"/>
          </a:xfrm>
          <a:prstGeom prst="rect">
            <a:avLst/>
          </a:prstGeom>
          <a:noFill/>
          <a:ln>
            <a:noFill/>
          </a:ln>
        </p:spPr>
        <p:txBody>
          <a:bodyPr anchorCtr="0" anchor="t" bIns="0" lIns="0" spcFirstLastPara="1" rIns="0" wrap="square" tIns="0">
            <a:spAutoFit/>
          </a:bodyPr>
          <a:lstStyle/>
          <a:p>
            <a:pPr indent="0" lvl="0" marL="0" marR="0" rtl="0" algn="just">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Topic One</a:t>
            </a:r>
            <a:endParaRPr sz="700"/>
          </a:p>
        </p:txBody>
      </p:sp>
      <p:sp>
        <p:nvSpPr>
          <p:cNvPr id="234" name="Google Shape;234;p28"/>
          <p:cNvSpPr txBox="1"/>
          <p:nvPr/>
        </p:nvSpPr>
        <p:spPr>
          <a:xfrm>
            <a:off x="2755217" y="2846305"/>
            <a:ext cx="1456552" cy="174610"/>
          </a:xfrm>
          <a:prstGeom prst="rect">
            <a:avLst/>
          </a:prstGeom>
          <a:noFill/>
          <a:ln>
            <a:noFill/>
          </a:ln>
        </p:spPr>
        <p:txBody>
          <a:bodyPr anchorCtr="0" anchor="t" bIns="0" lIns="0" spcFirstLastPara="1" rIns="0" wrap="square" tIns="0">
            <a:spAutoFit/>
          </a:bodyPr>
          <a:lstStyle/>
          <a:p>
            <a:pPr indent="0" lvl="0" marL="0" marR="0" rtl="0" algn="just">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Topic Two</a:t>
            </a:r>
            <a:endParaRPr sz="700"/>
          </a:p>
        </p:txBody>
      </p:sp>
      <p:sp>
        <p:nvSpPr>
          <p:cNvPr id="235" name="Google Shape;235;p28"/>
          <p:cNvSpPr txBox="1"/>
          <p:nvPr/>
        </p:nvSpPr>
        <p:spPr>
          <a:xfrm>
            <a:off x="599302" y="3928301"/>
            <a:ext cx="1456552" cy="174610"/>
          </a:xfrm>
          <a:prstGeom prst="rect">
            <a:avLst/>
          </a:prstGeom>
          <a:noFill/>
          <a:ln>
            <a:noFill/>
          </a:ln>
        </p:spPr>
        <p:txBody>
          <a:bodyPr anchorCtr="0" anchor="t" bIns="0" lIns="0" spcFirstLastPara="1" rIns="0" wrap="square" tIns="0">
            <a:spAutoFit/>
          </a:bodyPr>
          <a:lstStyle/>
          <a:p>
            <a:pPr indent="0" lvl="0" marL="0" marR="0" rtl="0" algn="just">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Topic Three</a:t>
            </a:r>
            <a:endParaRPr sz="700"/>
          </a:p>
        </p:txBody>
      </p:sp>
      <p:sp>
        <p:nvSpPr>
          <p:cNvPr id="236" name="Google Shape;236;p28"/>
          <p:cNvSpPr txBox="1"/>
          <p:nvPr/>
        </p:nvSpPr>
        <p:spPr>
          <a:xfrm>
            <a:off x="2755217" y="3928301"/>
            <a:ext cx="1456552" cy="174610"/>
          </a:xfrm>
          <a:prstGeom prst="rect">
            <a:avLst/>
          </a:prstGeom>
          <a:noFill/>
          <a:ln>
            <a:noFill/>
          </a:ln>
        </p:spPr>
        <p:txBody>
          <a:bodyPr anchorCtr="0" anchor="t" bIns="0" lIns="0" spcFirstLastPara="1" rIns="0" wrap="square" tIns="0">
            <a:spAutoFit/>
          </a:bodyPr>
          <a:lstStyle/>
          <a:p>
            <a:pPr indent="0" lvl="0" marL="0" marR="0" rtl="0" algn="just">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Topic Four</a:t>
            </a:r>
            <a:endParaRPr sz="700"/>
          </a:p>
        </p:txBody>
      </p:sp>
      <p:sp>
        <p:nvSpPr>
          <p:cNvPr id="237" name="Google Shape;237;p28"/>
          <p:cNvSpPr txBox="1"/>
          <p:nvPr/>
        </p:nvSpPr>
        <p:spPr>
          <a:xfrm>
            <a:off x="599302" y="3180003"/>
            <a:ext cx="14565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what you want to discuss. </a:t>
            </a:r>
            <a:endParaRPr sz="700"/>
          </a:p>
        </p:txBody>
      </p:sp>
      <p:sp>
        <p:nvSpPr>
          <p:cNvPr id="238" name="Google Shape;238;p28"/>
          <p:cNvSpPr txBox="1"/>
          <p:nvPr/>
        </p:nvSpPr>
        <p:spPr>
          <a:xfrm>
            <a:off x="2755218" y="3180003"/>
            <a:ext cx="14565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what you want to discuss. </a:t>
            </a:r>
            <a:endParaRPr sz="700"/>
          </a:p>
        </p:txBody>
      </p:sp>
      <p:sp>
        <p:nvSpPr>
          <p:cNvPr id="239" name="Google Shape;239;p28"/>
          <p:cNvSpPr txBox="1"/>
          <p:nvPr/>
        </p:nvSpPr>
        <p:spPr>
          <a:xfrm>
            <a:off x="599302" y="4262000"/>
            <a:ext cx="14565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what you want to discuss. </a:t>
            </a:r>
            <a:endParaRPr sz="700"/>
          </a:p>
        </p:txBody>
      </p:sp>
      <p:sp>
        <p:nvSpPr>
          <p:cNvPr id="240" name="Google Shape;240;p28"/>
          <p:cNvSpPr txBox="1"/>
          <p:nvPr/>
        </p:nvSpPr>
        <p:spPr>
          <a:xfrm>
            <a:off x="2755218" y="4262000"/>
            <a:ext cx="14565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what you want to discuss. </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244" name="Shape 244"/>
        <p:cNvGrpSpPr/>
        <p:nvPr/>
      </p:nvGrpSpPr>
      <p:grpSpPr>
        <a:xfrm>
          <a:off x="0" y="0"/>
          <a:ext cx="0" cy="0"/>
          <a:chOff x="0" y="0"/>
          <a:chExt cx="0" cy="0"/>
        </a:xfrm>
      </p:grpSpPr>
      <p:pic>
        <p:nvPicPr>
          <p:cNvPr id="245" name="Google Shape;245;p29"/>
          <p:cNvPicPr preferRelativeResize="0"/>
          <p:nvPr/>
        </p:nvPicPr>
        <p:blipFill>
          <a:blip r:embed="rId3">
            <a:alphaModFix/>
          </a:blip>
          <a:stretch>
            <a:fillRect/>
          </a:stretch>
        </p:blipFill>
        <p:spPr>
          <a:xfrm>
            <a:off x="4683651" y="2717852"/>
            <a:ext cx="4208374" cy="2214925"/>
          </a:xfrm>
          <a:prstGeom prst="rect">
            <a:avLst/>
          </a:prstGeom>
          <a:noFill/>
          <a:ln>
            <a:noFill/>
          </a:ln>
        </p:spPr>
      </p:pic>
      <p:pic>
        <p:nvPicPr>
          <p:cNvPr id="246" name="Google Shape;246;p29"/>
          <p:cNvPicPr preferRelativeResize="0"/>
          <p:nvPr/>
        </p:nvPicPr>
        <p:blipFill>
          <a:blip r:embed="rId4">
            <a:alphaModFix/>
          </a:blip>
          <a:stretch>
            <a:fillRect/>
          </a:stretch>
        </p:blipFill>
        <p:spPr>
          <a:xfrm>
            <a:off x="231701" y="2703675"/>
            <a:ext cx="4208374" cy="2214925"/>
          </a:xfrm>
          <a:prstGeom prst="rect">
            <a:avLst/>
          </a:prstGeom>
          <a:noFill/>
          <a:ln>
            <a:noFill/>
          </a:ln>
        </p:spPr>
      </p:pic>
      <p:pic>
        <p:nvPicPr>
          <p:cNvPr id="247" name="Google Shape;247;p29"/>
          <p:cNvPicPr preferRelativeResize="0"/>
          <p:nvPr/>
        </p:nvPicPr>
        <p:blipFill>
          <a:blip r:embed="rId5">
            <a:alphaModFix/>
          </a:blip>
          <a:stretch>
            <a:fillRect/>
          </a:stretch>
        </p:blipFill>
        <p:spPr>
          <a:xfrm>
            <a:off x="231701" y="219102"/>
            <a:ext cx="4208368" cy="2233900"/>
          </a:xfrm>
          <a:prstGeom prst="rect">
            <a:avLst/>
          </a:prstGeom>
          <a:noFill/>
          <a:ln>
            <a:noFill/>
          </a:ln>
        </p:spPr>
      </p:pic>
      <p:sp>
        <p:nvSpPr>
          <p:cNvPr id="248" name="Google Shape;248;p29"/>
          <p:cNvSpPr/>
          <p:nvPr/>
        </p:nvSpPr>
        <p:spPr>
          <a:xfrm>
            <a:off x="355763" y="1473708"/>
            <a:ext cx="1556265" cy="1213887"/>
          </a:xfrm>
          <a:custGeom>
            <a:rect b="b" l="l" r="r" t="t"/>
            <a:pathLst>
              <a:path extrusionOk="0" h="2427773" w="3112530">
                <a:moveTo>
                  <a:pt x="0" y="0"/>
                </a:moveTo>
                <a:lnTo>
                  <a:pt x="3112530" y="0"/>
                </a:lnTo>
                <a:lnTo>
                  <a:pt x="3112530" y="2427773"/>
                </a:lnTo>
                <a:lnTo>
                  <a:pt x="0" y="2427773"/>
                </a:lnTo>
                <a:lnTo>
                  <a:pt x="0" y="0"/>
                </a:lnTo>
                <a:close/>
              </a:path>
            </a:pathLst>
          </a:custGeom>
          <a:blipFill rotWithShape="1">
            <a:blip r:embed="rId6">
              <a:alphaModFix/>
            </a:blip>
            <a:stretch>
              <a:fillRect b="0" l="0" r="0" t="0"/>
            </a:stretch>
          </a:blipFill>
          <a:ln>
            <a:noFill/>
          </a:ln>
        </p:spPr>
      </p:sp>
      <p:sp>
        <p:nvSpPr>
          <p:cNvPr id="249" name="Google Shape;249;p29"/>
          <p:cNvSpPr txBox="1"/>
          <p:nvPr/>
        </p:nvSpPr>
        <p:spPr>
          <a:xfrm>
            <a:off x="486041" y="1710843"/>
            <a:ext cx="12957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000000"/>
                </a:solidFill>
                <a:latin typeface="Open Sans"/>
                <a:ea typeface="Open Sans"/>
                <a:cs typeface="Open Sans"/>
                <a:sym typeface="Open Sans"/>
              </a:rPr>
              <a:t>Write a caption for the photos.</a:t>
            </a:r>
            <a:endParaRPr sz="700"/>
          </a:p>
        </p:txBody>
      </p:sp>
      <p:pic>
        <p:nvPicPr>
          <p:cNvPr id="250" name="Google Shape;250;p29"/>
          <p:cNvPicPr preferRelativeResize="0"/>
          <p:nvPr/>
        </p:nvPicPr>
        <p:blipFill rotWithShape="1">
          <a:blip r:embed="rId7">
            <a:alphaModFix/>
          </a:blip>
          <a:srcRect b="31776" l="0" r="0" t="37654"/>
          <a:stretch/>
        </p:blipFill>
        <p:spPr>
          <a:xfrm>
            <a:off x="-66675" y="2452988"/>
            <a:ext cx="9277426" cy="224900"/>
          </a:xfrm>
          <a:prstGeom prst="rect">
            <a:avLst/>
          </a:prstGeom>
          <a:noFill/>
          <a:ln>
            <a:noFill/>
          </a:ln>
        </p:spPr>
      </p:pic>
      <p:pic>
        <p:nvPicPr>
          <p:cNvPr id="251" name="Google Shape;251;p29"/>
          <p:cNvPicPr preferRelativeResize="0"/>
          <p:nvPr/>
        </p:nvPicPr>
        <p:blipFill rotWithShape="1">
          <a:blip r:embed="rId7">
            <a:alphaModFix/>
          </a:blip>
          <a:srcRect b="31776" l="0" r="0" t="37654"/>
          <a:stretch/>
        </p:blipFill>
        <p:spPr>
          <a:xfrm>
            <a:off x="-66763" y="4918600"/>
            <a:ext cx="9277426" cy="224900"/>
          </a:xfrm>
          <a:prstGeom prst="rect">
            <a:avLst/>
          </a:prstGeom>
          <a:noFill/>
          <a:ln>
            <a:noFill/>
          </a:ln>
        </p:spPr>
      </p:pic>
      <p:pic>
        <p:nvPicPr>
          <p:cNvPr id="252" name="Google Shape;252;p29"/>
          <p:cNvPicPr preferRelativeResize="0"/>
          <p:nvPr/>
        </p:nvPicPr>
        <p:blipFill rotWithShape="1">
          <a:blip r:embed="rId7">
            <a:alphaModFix/>
          </a:blip>
          <a:srcRect b="31776" l="0" r="0" t="37654"/>
          <a:stretch/>
        </p:blipFill>
        <p:spPr>
          <a:xfrm>
            <a:off x="-66763" y="-5800"/>
            <a:ext cx="9277426" cy="224900"/>
          </a:xfrm>
          <a:prstGeom prst="rect">
            <a:avLst/>
          </a:prstGeom>
          <a:noFill/>
          <a:ln>
            <a:noFill/>
          </a:ln>
        </p:spPr>
      </p:pic>
      <p:pic>
        <p:nvPicPr>
          <p:cNvPr id="253" name="Google Shape;253;p29"/>
          <p:cNvPicPr preferRelativeResize="0"/>
          <p:nvPr/>
        </p:nvPicPr>
        <p:blipFill rotWithShape="1">
          <a:blip r:embed="rId7">
            <a:alphaModFix/>
          </a:blip>
          <a:srcRect b="31776" l="0" r="0" t="37654"/>
          <a:stretch/>
        </p:blipFill>
        <p:spPr>
          <a:xfrm rot="-5400000">
            <a:off x="-67519" y="2646856"/>
            <a:ext cx="9277426" cy="224900"/>
          </a:xfrm>
          <a:prstGeom prst="rect">
            <a:avLst/>
          </a:prstGeom>
          <a:noFill/>
          <a:ln>
            <a:noFill/>
          </a:ln>
        </p:spPr>
      </p:pic>
      <p:pic>
        <p:nvPicPr>
          <p:cNvPr id="254" name="Google Shape;254;p29"/>
          <p:cNvPicPr preferRelativeResize="0"/>
          <p:nvPr/>
        </p:nvPicPr>
        <p:blipFill rotWithShape="1">
          <a:blip r:embed="rId7">
            <a:alphaModFix/>
          </a:blip>
          <a:srcRect b="31776" l="0" r="0" t="37654"/>
          <a:stretch/>
        </p:blipFill>
        <p:spPr>
          <a:xfrm rot="-5400000">
            <a:off x="4390243" y="2780294"/>
            <a:ext cx="9277426" cy="224900"/>
          </a:xfrm>
          <a:prstGeom prst="rect">
            <a:avLst/>
          </a:prstGeom>
          <a:noFill/>
          <a:ln>
            <a:noFill/>
          </a:ln>
        </p:spPr>
      </p:pic>
      <p:pic>
        <p:nvPicPr>
          <p:cNvPr id="255" name="Google Shape;255;p29"/>
          <p:cNvPicPr preferRelativeResize="0"/>
          <p:nvPr/>
        </p:nvPicPr>
        <p:blipFill rotWithShape="1">
          <a:blip r:embed="rId7">
            <a:alphaModFix/>
          </a:blip>
          <a:srcRect b="31776" l="0" r="0" t="37654"/>
          <a:stretch/>
        </p:blipFill>
        <p:spPr>
          <a:xfrm rot="-5400000">
            <a:off x="-4519457" y="2646944"/>
            <a:ext cx="9277426" cy="224900"/>
          </a:xfrm>
          <a:prstGeom prst="rect">
            <a:avLst/>
          </a:prstGeom>
          <a:noFill/>
          <a:ln>
            <a:noFill/>
          </a:ln>
        </p:spPr>
      </p:pic>
      <p:pic>
        <p:nvPicPr>
          <p:cNvPr id="256" name="Google Shape;256;p29"/>
          <p:cNvPicPr preferRelativeResize="0"/>
          <p:nvPr/>
        </p:nvPicPr>
        <p:blipFill>
          <a:blip r:embed="rId8">
            <a:alphaModFix/>
          </a:blip>
          <a:stretch>
            <a:fillRect/>
          </a:stretch>
        </p:blipFill>
        <p:spPr>
          <a:xfrm>
            <a:off x="4702326" y="219102"/>
            <a:ext cx="4208374" cy="22339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260" name="Shape 260"/>
        <p:cNvGrpSpPr/>
        <p:nvPr/>
      </p:nvGrpSpPr>
      <p:grpSpPr>
        <a:xfrm>
          <a:off x="0" y="0"/>
          <a:ext cx="0" cy="0"/>
          <a:chOff x="0" y="0"/>
          <a:chExt cx="0" cy="0"/>
        </a:xfrm>
      </p:grpSpPr>
      <p:grpSp>
        <p:nvGrpSpPr>
          <p:cNvPr id="261" name="Google Shape;261;p30"/>
          <p:cNvGrpSpPr/>
          <p:nvPr/>
        </p:nvGrpSpPr>
        <p:grpSpPr>
          <a:xfrm>
            <a:off x="5225" y="128662"/>
            <a:ext cx="9235131" cy="2610257"/>
            <a:chOff x="0" y="-47625"/>
            <a:chExt cx="4864596" cy="1374950"/>
          </a:xfrm>
        </p:grpSpPr>
        <p:sp>
          <p:nvSpPr>
            <p:cNvPr id="262" name="Google Shape;262;p30"/>
            <p:cNvSpPr/>
            <p:nvPr/>
          </p:nvSpPr>
          <p:spPr>
            <a:xfrm>
              <a:off x="0" y="0"/>
              <a:ext cx="4864596" cy="1327325"/>
            </a:xfrm>
            <a:custGeom>
              <a:rect b="b" l="l" r="r" t="t"/>
              <a:pathLst>
                <a:path extrusionOk="0" h="1327325" w="4864596">
                  <a:moveTo>
                    <a:pt x="0" y="0"/>
                  </a:moveTo>
                  <a:lnTo>
                    <a:pt x="4864596" y="0"/>
                  </a:lnTo>
                  <a:lnTo>
                    <a:pt x="4864596" y="1327325"/>
                  </a:lnTo>
                  <a:lnTo>
                    <a:pt x="0" y="1327325"/>
                  </a:lnTo>
                  <a:close/>
                </a:path>
              </a:pathLst>
            </a:custGeom>
            <a:solidFill>
              <a:srgbClr val="000000"/>
            </a:solidFill>
            <a:ln>
              <a:noFill/>
            </a:ln>
          </p:spPr>
        </p:sp>
        <p:sp>
          <p:nvSpPr>
            <p:cNvPr id="263" name="Google Shape;263;p3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64" name="Google Shape;264;p30"/>
          <p:cNvPicPr preferRelativeResize="0"/>
          <p:nvPr/>
        </p:nvPicPr>
        <p:blipFill rotWithShape="1">
          <a:blip r:embed="rId3">
            <a:alphaModFix/>
          </a:blip>
          <a:srcRect b="31776" l="0" r="0" t="37654"/>
          <a:stretch/>
        </p:blipFill>
        <p:spPr>
          <a:xfrm>
            <a:off x="-66763" y="4918600"/>
            <a:ext cx="9277426" cy="224900"/>
          </a:xfrm>
          <a:prstGeom prst="rect">
            <a:avLst/>
          </a:prstGeom>
          <a:noFill/>
          <a:ln>
            <a:noFill/>
          </a:ln>
        </p:spPr>
      </p:pic>
      <p:pic>
        <p:nvPicPr>
          <p:cNvPr id="265" name="Google Shape;265;p30"/>
          <p:cNvPicPr preferRelativeResize="0"/>
          <p:nvPr/>
        </p:nvPicPr>
        <p:blipFill rotWithShape="1">
          <a:blip r:embed="rId3">
            <a:alphaModFix/>
          </a:blip>
          <a:srcRect b="31776" l="0" r="0" t="37654"/>
          <a:stretch/>
        </p:blipFill>
        <p:spPr>
          <a:xfrm>
            <a:off x="-66763" y="0"/>
            <a:ext cx="9277426" cy="224900"/>
          </a:xfrm>
          <a:prstGeom prst="rect">
            <a:avLst/>
          </a:prstGeom>
          <a:noFill/>
          <a:ln>
            <a:noFill/>
          </a:ln>
        </p:spPr>
      </p:pic>
      <p:pic>
        <p:nvPicPr>
          <p:cNvPr id="266" name="Google Shape;266;p30"/>
          <p:cNvPicPr preferRelativeResize="0"/>
          <p:nvPr/>
        </p:nvPicPr>
        <p:blipFill rotWithShape="1">
          <a:blip r:embed="rId3">
            <a:alphaModFix/>
          </a:blip>
          <a:srcRect b="31776" l="0" r="0" t="37654"/>
          <a:stretch/>
        </p:blipFill>
        <p:spPr>
          <a:xfrm>
            <a:off x="-66675" y="2611550"/>
            <a:ext cx="9277426" cy="224900"/>
          </a:xfrm>
          <a:prstGeom prst="rect">
            <a:avLst/>
          </a:prstGeom>
          <a:noFill/>
          <a:ln>
            <a:noFill/>
          </a:ln>
        </p:spPr>
      </p:pic>
      <p:sp>
        <p:nvSpPr>
          <p:cNvPr id="267" name="Google Shape;267;p30"/>
          <p:cNvSpPr/>
          <p:nvPr/>
        </p:nvSpPr>
        <p:spPr>
          <a:xfrm>
            <a:off x="17040" y="1046134"/>
            <a:ext cx="1858560" cy="1879059"/>
          </a:xfrm>
          <a:custGeom>
            <a:rect b="b" l="l" r="r" t="t"/>
            <a:pathLst>
              <a:path extrusionOk="0" h="3758117" w="3717119">
                <a:moveTo>
                  <a:pt x="0" y="0"/>
                </a:moveTo>
                <a:lnTo>
                  <a:pt x="3717119" y="0"/>
                </a:lnTo>
                <a:lnTo>
                  <a:pt x="3717119" y="3758117"/>
                </a:lnTo>
                <a:lnTo>
                  <a:pt x="0" y="3758117"/>
                </a:lnTo>
                <a:lnTo>
                  <a:pt x="0" y="0"/>
                </a:lnTo>
                <a:close/>
              </a:path>
            </a:pathLst>
          </a:custGeom>
          <a:blipFill rotWithShape="1">
            <a:blip r:embed="rId4">
              <a:alphaModFix/>
            </a:blip>
            <a:stretch>
              <a:fillRect b="0" l="0" r="0" t="0"/>
            </a:stretch>
          </a:blipFill>
          <a:ln>
            <a:noFill/>
          </a:ln>
        </p:spPr>
      </p:sp>
      <p:grpSp>
        <p:nvGrpSpPr>
          <p:cNvPr id="268" name="Google Shape;268;p30"/>
          <p:cNvGrpSpPr/>
          <p:nvPr/>
        </p:nvGrpSpPr>
        <p:grpSpPr>
          <a:xfrm>
            <a:off x="1028864" y="2388433"/>
            <a:ext cx="932935" cy="932935"/>
            <a:chOff x="0" y="0"/>
            <a:chExt cx="812800" cy="812800"/>
          </a:xfrm>
        </p:grpSpPr>
        <p:sp>
          <p:nvSpPr>
            <p:cNvPr id="269" name="Google Shape;269;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7E5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0" name="Google Shape;270;p3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1" name="Google Shape;271;p30"/>
          <p:cNvGrpSpPr/>
          <p:nvPr/>
        </p:nvGrpSpPr>
        <p:grpSpPr>
          <a:xfrm>
            <a:off x="3260104" y="2388433"/>
            <a:ext cx="932935" cy="932935"/>
            <a:chOff x="0" y="0"/>
            <a:chExt cx="812800" cy="812800"/>
          </a:xfrm>
        </p:grpSpPr>
        <p:sp>
          <p:nvSpPr>
            <p:cNvPr id="272" name="Google Shape;272;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7E5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3" name="Google Shape;273;p3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4" name="Google Shape;274;p30"/>
          <p:cNvGrpSpPr/>
          <p:nvPr/>
        </p:nvGrpSpPr>
        <p:grpSpPr>
          <a:xfrm>
            <a:off x="5311217" y="2388433"/>
            <a:ext cx="932935" cy="932935"/>
            <a:chOff x="0" y="0"/>
            <a:chExt cx="812800" cy="812800"/>
          </a:xfrm>
        </p:grpSpPr>
        <p:sp>
          <p:nvSpPr>
            <p:cNvPr id="275" name="Google Shape;275;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7E5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6" name="Google Shape;276;p3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7" name="Google Shape;277;p30"/>
          <p:cNvGrpSpPr/>
          <p:nvPr/>
        </p:nvGrpSpPr>
        <p:grpSpPr>
          <a:xfrm>
            <a:off x="7362330" y="2388433"/>
            <a:ext cx="932935" cy="932935"/>
            <a:chOff x="0" y="0"/>
            <a:chExt cx="812800" cy="812800"/>
          </a:xfrm>
        </p:grpSpPr>
        <p:sp>
          <p:nvSpPr>
            <p:cNvPr id="278" name="Google Shape;278;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7E5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9" name="Google Shape;279;p3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0" name="Google Shape;280;p30"/>
          <p:cNvSpPr/>
          <p:nvPr/>
        </p:nvSpPr>
        <p:spPr>
          <a:xfrm>
            <a:off x="7105969" y="719306"/>
            <a:ext cx="2556434" cy="1626822"/>
          </a:xfrm>
          <a:custGeom>
            <a:rect b="b" l="l" r="r" t="t"/>
            <a:pathLst>
              <a:path extrusionOk="0" h="3253643" w="5112868">
                <a:moveTo>
                  <a:pt x="0" y="0"/>
                </a:moveTo>
                <a:lnTo>
                  <a:pt x="5112868" y="0"/>
                </a:lnTo>
                <a:lnTo>
                  <a:pt x="5112868" y="3253643"/>
                </a:lnTo>
                <a:lnTo>
                  <a:pt x="0" y="3253643"/>
                </a:lnTo>
                <a:lnTo>
                  <a:pt x="0" y="0"/>
                </a:lnTo>
                <a:close/>
              </a:path>
            </a:pathLst>
          </a:custGeom>
          <a:blipFill rotWithShape="1">
            <a:blip r:embed="rId5">
              <a:alphaModFix/>
            </a:blip>
            <a:stretch>
              <a:fillRect b="0" l="0" r="0" t="0"/>
            </a:stretch>
          </a:blipFill>
          <a:ln>
            <a:noFill/>
          </a:ln>
        </p:spPr>
      </p:sp>
      <p:sp>
        <p:nvSpPr>
          <p:cNvPr id="281" name="Google Shape;281;p30"/>
          <p:cNvSpPr/>
          <p:nvPr/>
        </p:nvSpPr>
        <p:spPr>
          <a:xfrm>
            <a:off x="-278408" y="361385"/>
            <a:ext cx="1585518" cy="1536510"/>
          </a:xfrm>
          <a:custGeom>
            <a:rect b="b" l="l" r="r" t="t"/>
            <a:pathLst>
              <a:path extrusionOk="0" h="3073021" w="3171035">
                <a:moveTo>
                  <a:pt x="0" y="0"/>
                </a:moveTo>
                <a:lnTo>
                  <a:pt x="3171034" y="0"/>
                </a:lnTo>
                <a:lnTo>
                  <a:pt x="3171034" y="3073021"/>
                </a:lnTo>
                <a:lnTo>
                  <a:pt x="0" y="3073021"/>
                </a:lnTo>
                <a:lnTo>
                  <a:pt x="0" y="0"/>
                </a:lnTo>
                <a:close/>
              </a:path>
            </a:pathLst>
          </a:custGeom>
          <a:blipFill rotWithShape="1">
            <a:blip r:embed="rId6">
              <a:alphaModFix/>
            </a:blip>
            <a:stretch>
              <a:fillRect b="0" l="0" r="0" t="0"/>
            </a:stretch>
          </a:blipFill>
          <a:ln>
            <a:noFill/>
          </a:ln>
        </p:spPr>
      </p:sp>
      <p:sp>
        <p:nvSpPr>
          <p:cNvPr id="282" name="Google Shape;282;p30"/>
          <p:cNvSpPr txBox="1"/>
          <p:nvPr/>
        </p:nvSpPr>
        <p:spPr>
          <a:xfrm>
            <a:off x="1657983" y="951945"/>
            <a:ext cx="5828034" cy="702808"/>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5500" u="none" cap="none" strike="noStrike">
                <a:solidFill>
                  <a:srgbClr val="FFBF00"/>
                </a:solidFill>
                <a:latin typeface="Oswald"/>
                <a:ea typeface="Oswald"/>
                <a:cs typeface="Oswald"/>
                <a:sym typeface="Oswald"/>
              </a:rPr>
              <a:t>Campaign Goals</a:t>
            </a:r>
            <a:endParaRPr sz="700"/>
          </a:p>
        </p:txBody>
      </p:sp>
      <p:sp>
        <p:nvSpPr>
          <p:cNvPr id="283" name="Google Shape;283;p30"/>
          <p:cNvSpPr txBox="1"/>
          <p:nvPr/>
        </p:nvSpPr>
        <p:spPr>
          <a:xfrm>
            <a:off x="1028864" y="2615296"/>
            <a:ext cx="932935" cy="588747"/>
          </a:xfrm>
          <a:prstGeom prst="rect">
            <a:avLst/>
          </a:prstGeom>
          <a:noFill/>
          <a:ln>
            <a:noFill/>
          </a:ln>
        </p:spPr>
        <p:txBody>
          <a:bodyPr anchorCtr="0" anchor="t" bIns="0" lIns="0" spcFirstLastPara="1" rIns="0" wrap="square" tIns="0">
            <a:spAutoFit/>
          </a:bodyPr>
          <a:lstStyle/>
          <a:p>
            <a:pPr indent="0" lvl="0" marL="0" marR="0" rtl="0" algn="ctr">
              <a:lnSpc>
                <a:spcPct val="95007"/>
              </a:lnSpc>
              <a:spcBef>
                <a:spcPts val="0"/>
              </a:spcBef>
              <a:spcAft>
                <a:spcPts val="0"/>
              </a:spcAft>
              <a:buNone/>
            </a:pPr>
            <a:r>
              <a:rPr b="1" i="0" lang="en" sz="4600" u="none" cap="none" strike="noStrike">
                <a:solidFill>
                  <a:srgbClr val="FFBF00"/>
                </a:solidFill>
                <a:latin typeface="Oswald"/>
                <a:ea typeface="Oswald"/>
                <a:cs typeface="Oswald"/>
                <a:sym typeface="Oswald"/>
              </a:rPr>
              <a:t>01</a:t>
            </a:r>
            <a:endParaRPr sz="700"/>
          </a:p>
        </p:txBody>
      </p:sp>
      <p:sp>
        <p:nvSpPr>
          <p:cNvPr id="284" name="Google Shape;284;p30"/>
          <p:cNvSpPr txBox="1"/>
          <p:nvPr/>
        </p:nvSpPr>
        <p:spPr>
          <a:xfrm>
            <a:off x="448527" y="3550098"/>
            <a:ext cx="20937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a:t>
            </a:r>
            <a:endParaRPr sz="700"/>
          </a:p>
          <a:p>
            <a:pPr indent="0" lvl="0" marL="0" marR="0" rtl="0" algn="ctr">
              <a:lnSpc>
                <a:spcPct val="100000"/>
              </a:lnSpc>
              <a:spcBef>
                <a:spcPts val="0"/>
              </a:spcBef>
              <a:spcAft>
                <a:spcPts val="0"/>
              </a:spcAft>
              <a:buNone/>
            </a:pPr>
            <a:r>
              <a:rPr b="1" i="0" lang="en" sz="1000" u="none" cap="none" strike="noStrike">
                <a:solidFill>
                  <a:srgbClr val="FFFFFF"/>
                </a:solidFill>
                <a:latin typeface="Open Sans"/>
                <a:ea typeface="Open Sans"/>
                <a:cs typeface="Open Sans"/>
                <a:sym typeface="Open Sans"/>
              </a:rPr>
              <a:t>main point</a:t>
            </a:r>
            <a:endParaRPr sz="700"/>
          </a:p>
        </p:txBody>
      </p:sp>
      <p:sp>
        <p:nvSpPr>
          <p:cNvPr id="285" name="Google Shape;285;p30"/>
          <p:cNvSpPr txBox="1"/>
          <p:nvPr/>
        </p:nvSpPr>
        <p:spPr>
          <a:xfrm>
            <a:off x="662306" y="4069850"/>
            <a:ext cx="16662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what</a:t>
            </a:r>
            <a:endParaRPr sz="700"/>
          </a:p>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you want to discuss.</a:t>
            </a:r>
            <a:endParaRPr sz="700"/>
          </a:p>
        </p:txBody>
      </p:sp>
      <p:sp>
        <p:nvSpPr>
          <p:cNvPr id="286" name="Google Shape;286;p30"/>
          <p:cNvSpPr txBox="1"/>
          <p:nvPr/>
        </p:nvSpPr>
        <p:spPr>
          <a:xfrm>
            <a:off x="3171183" y="2615071"/>
            <a:ext cx="1110778" cy="589197"/>
          </a:xfrm>
          <a:prstGeom prst="rect">
            <a:avLst/>
          </a:prstGeom>
          <a:noFill/>
          <a:ln>
            <a:noFill/>
          </a:ln>
        </p:spPr>
        <p:txBody>
          <a:bodyPr anchorCtr="0" anchor="t" bIns="0" lIns="0" spcFirstLastPara="1" rIns="0" wrap="square" tIns="0">
            <a:spAutoFit/>
          </a:bodyPr>
          <a:lstStyle/>
          <a:p>
            <a:pPr indent="0" lvl="0" marL="0" marR="0" rtl="0" algn="ctr">
              <a:lnSpc>
                <a:spcPct val="95007"/>
              </a:lnSpc>
              <a:spcBef>
                <a:spcPts val="0"/>
              </a:spcBef>
              <a:spcAft>
                <a:spcPts val="0"/>
              </a:spcAft>
              <a:buNone/>
            </a:pPr>
            <a:r>
              <a:rPr b="1" i="0" lang="en" sz="4600" u="none" cap="none" strike="noStrike">
                <a:solidFill>
                  <a:srgbClr val="FFBF00"/>
                </a:solidFill>
                <a:latin typeface="Oswald"/>
                <a:ea typeface="Oswald"/>
                <a:cs typeface="Oswald"/>
                <a:sym typeface="Oswald"/>
              </a:rPr>
              <a:t>02</a:t>
            </a:r>
            <a:endParaRPr sz="700"/>
          </a:p>
        </p:txBody>
      </p:sp>
      <p:sp>
        <p:nvSpPr>
          <p:cNvPr id="287" name="Google Shape;287;p30"/>
          <p:cNvSpPr txBox="1"/>
          <p:nvPr/>
        </p:nvSpPr>
        <p:spPr>
          <a:xfrm>
            <a:off x="2859896" y="3550098"/>
            <a:ext cx="17334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a:t>
            </a:r>
            <a:endParaRPr sz="700"/>
          </a:p>
          <a:p>
            <a:pPr indent="0" lvl="0" marL="0" marR="0" rtl="0" algn="ctr">
              <a:lnSpc>
                <a:spcPct val="100000"/>
              </a:lnSpc>
              <a:spcBef>
                <a:spcPts val="0"/>
              </a:spcBef>
              <a:spcAft>
                <a:spcPts val="0"/>
              </a:spcAft>
              <a:buNone/>
            </a:pPr>
            <a:r>
              <a:rPr b="1" i="0" lang="en" sz="1000" u="none" cap="none" strike="noStrike">
                <a:solidFill>
                  <a:srgbClr val="FFFFFF"/>
                </a:solidFill>
                <a:latin typeface="Open Sans"/>
                <a:ea typeface="Open Sans"/>
                <a:cs typeface="Open Sans"/>
                <a:sym typeface="Open Sans"/>
              </a:rPr>
              <a:t>main point</a:t>
            </a:r>
            <a:endParaRPr sz="700"/>
          </a:p>
        </p:txBody>
      </p:sp>
      <p:sp>
        <p:nvSpPr>
          <p:cNvPr id="288" name="Google Shape;288;p30"/>
          <p:cNvSpPr txBox="1"/>
          <p:nvPr/>
        </p:nvSpPr>
        <p:spPr>
          <a:xfrm>
            <a:off x="2901793" y="4069850"/>
            <a:ext cx="16497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what</a:t>
            </a:r>
            <a:endParaRPr sz="700"/>
          </a:p>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you want to discuss.</a:t>
            </a:r>
            <a:endParaRPr sz="700"/>
          </a:p>
        </p:txBody>
      </p:sp>
      <p:sp>
        <p:nvSpPr>
          <p:cNvPr id="289" name="Google Shape;289;p30"/>
          <p:cNvSpPr txBox="1"/>
          <p:nvPr/>
        </p:nvSpPr>
        <p:spPr>
          <a:xfrm>
            <a:off x="5222296" y="2615071"/>
            <a:ext cx="1110778" cy="589197"/>
          </a:xfrm>
          <a:prstGeom prst="rect">
            <a:avLst/>
          </a:prstGeom>
          <a:noFill/>
          <a:ln>
            <a:noFill/>
          </a:ln>
        </p:spPr>
        <p:txBody>
          <a:bodyPr anchorCtr="0" anchor="t" bIns="0" lIns="0" spcFirstLastPara="1" rIns="0" wrap="square" tIns="0">
            <a:spAutoFit/>
          </a:bodyPr>
          <a:lstStyle/>
          <a:p>
            <a:pPr indent="0" lvl="0" marL="0" marR="0" rtl="0" algn="ctr">
              <a:lnSpc>
                <a:spcPct val="95007"/>
              </a:lnSpc>
              <a:spcBef>
                <a:spcPts val="0"/>
              </a:spcBef>
              <a:spcAft>
                <a:spcPts val="0"/>
              </a:spcAft>
              <a:buNone/>
            </a:pPr>
            <a:r>
              <a:rPr b="1" i="0" lang="en" sz="4600" u="none" cap="none" strike="noStrike">
                <a:solidFill>
                  <a:srgbClr val="FFBF00"/>
                </a:solidFill>
                <a:latin typeface="Oswald"/>
                <a:ea typeface="Oswald"/>
                <a:cs typeface="Oswald"/>
                <a:sym typeface="Oswald"/>
              </a:rPr>
              <a:t>03</a:t>
            </a:r>
            <a:endParaRPr sz="700"/>
          </a:p>
        </p:txBody>
      </p:sp>
      <p:sp>
        <p:nvSpPr>
          <p:cNvPr id="290" name="Google Shape;290;p30"/>
          <p:cNvSpPr txBox="1"/>
          <p:nvPr/>
        </p:nvSpPr>
        <p:spPr>
          <a:xfrm>
            <a:off x="4911009" y="3550098"/>
            <a:ext cx="17334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a:t>
            </a:r>
            <a:endParaRPr sz="700"/>
          </a:p>
          <a:p>
            <a:pPr indent="0" lvl="0" marL="0" marR="0" rtl="0" algn="ctr">
              <a:lnSpc>
                <a:spcPct val="100000"/>
              </a:lnSpc>
              <a:spcBef>
                <a:spcPts val="0"/>
              </a:spcBef>
              <a:spcAft>
                <a:spcPts val="0"/>
              </a:spcAft>
              <a:buNone/>
            </a:pPr>
            <a:r>
              <a:rPr b="1" i="0" lang="en" sz="1000" u="none" cap="none" strike="noStrike">
                <a:solidFill>
                  <a:srgbClr val="FFFFFF"/>
                </a:solidFill>
                <a:latin typeface="Open Sans"/>
                <a:ea typeface="Open Sans"/>
                <a:cs typeface="Open Sans"/>
                <a:sym typeface="Open Sans"/>
              </a:rPr>
              <a:t>main point</a:t>
            </a:r>
            <a:endParaRPr sz="700"/>
          </a:p>
        </p:txBody>
      </p:sp>
      <p:sp>
        <p:nvSpPr>
          <p:cNvPr id="291" name="Google Shape;291;p30"/>
          <p:cNvSpPr txBox="1"/>
          <p:nvPr/>
        </p:nvSpPr>
        <p:spPr>
          <a:xfrm>
            <a:off x="4911009" y="4069850"/>
            <a:ext cx="17334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what</a:t>
            </a:r>
            <a:endParaRPr sz="700"/>
          </a:p>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you want to discuss.</a:t>
            </a:r>
            <a:endParaRPr sz="700"/>
          </a:p>
        </p:txBody>
      </p:sp>
      <p:sp>
        <p:nvSpPr>
          <p:cNvPr id="292" name="Google Shape;292;p30"/>
          <p:cNvSpPr txBox="1"/>
          <p:nvPr/>
        </p:nvSpPr>
        <p:spPr>
          <a:xfrm>
            <a:off x="7273409" y="2615071"/>
            <a:ext cx="1110777" cy="589197"/>
          </a:xfrm>
          <a:prstGeom prst="rect">
            <a:avLst/>
          </a:prstGeom>
          <a:noFill/>
          <a:ln>
            <a:noFill/>
          </a:ln>
        </p:spPr>
        <p:txBody>
          <a:bodyPr anchorCtr="0" anchor="t" bIns="0" lIns="0" spcFirstLastPara="1" rIns="0" wrap="square" tIns="0">
            <a:spAutoFit/>
          </a:bodyPr>
          <a:lstStyle/>
          <a:p>
            <a:pPr indent="0" lvl="0" marL="0" marR="0" rtl="0" algn="ctr">
              <a:lnSpc>
                <a:spcPct val="95007"/>
              </a:lnSpc>
              <a:spcBef>
                <a:spcPts val="0"/>
              </a:spcBef>
              <a:spcAft>
                <a:spcPts val="0"/>
              </a:spcAft>
              <a:buNone/>
            </a:pPr>
            <a:r>
              <a:rPr b="1" i="0" lang="en" sz="4600" u="none" cap="none" strike="noStrike">
                <a:solidFill>
                  <a:srgbClr val="FFBF00"/>
                </a:solidFill>
                <a:latin typeface="Oswald"/>
                <a:ea typeface="Oswald"/>
                <a:cs typeface="Oswald"/>
                <a:sym typeface="Oswald"/>
              </a:rPr>
              <a:t>04</a:t>
            </a:r>
            <a:endParaRPr sz="700"/>
          </a:p>
        </p:txBody>
      </p:sp>
      <p:sp>
        <p:nvSpPr>
          <p:cNvPr id="293" name="Google Shape;293;p30"/>
          <p:cNvSpPr txBox="1"/>
          <p:nvPr/>
        </p:nvSpPr>
        <p:spPr>
          <a:xfrm>
            <a:off x="6962122" y="3550098"/>
            <a:ext cx="17334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a:t>
            </a:r>
            <a:endParaRPr sz="700"/>
          </a:p>
          <a:p>
            <a:pPr indent="0" lvl="0" marL="0" marR="0" rtl="0" algn="ctr">
              <a:lnSpc>
                <a:spcPct val="100000"/>
              </a:lnSpc>
              <a:spcBef>
                <a:spcPts val="0"/>
              </a:spcBef>
              <a:spcAft>
                <a:spcPts val="0"/>
              </a:spcAft>
              <a:buNone/>
            </a:pPr>
            <a:r>
              <a:rPr b="1" i="0" lang="en" sz="1000" u="none" cap="none" strike="noStrike">
                <a:solidFill>
                  <a:srgbClr val="FFFFFF"/>
                </a:solidFill>
                <a:latin typeface="Open Sans"/>
                <a:ea typeface="Open Sans"/>
                <a:cs typeface="Open Sans"/>
                <a:sym typeface="Open Sans"/>
              </a:rPr>
              <a:t>main point</a:t>
            </a:r>
            <a:endParaRPr sz="700"/>
          </a:p>
        </p:txBody>
      </p:sp>
      <p:sp>
        <p:nvSpPr>
          <p:cNvPr id="294" name="Google Shape;294;p30"/>
          <p:cNvSpPr txBox="1"/>
          <p:nvPr/>
        </p:nvSpPr>
        <p:spPr>
          <a:xfrm>
            <a:off x="6962122" y="4069850"/>
            <a:ext cx="17334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Elaborate on what</a:t>
            </a:r>
            <a:endParaRPr sz="700"/>
          </a:p>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you want to discuss.</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298" name="Shape 298"/>
        <p:cNvGrpSpPr/>
        <p:nvPr/>
      </p:nvGrpSpPr>
      <p:grpSpPr>
        <a:xfrm>
          <a:off x="0" y="0"/>
          <a:ext cx="0" cy="0"/>
          <a:chOff x="0" y="0"/>
          <a:chExt cx="0" cy="0"/>
        </a:xfrm>
      </p:grpSpPr>
      <p:grpSp>
        <p:nvGrpSpPr>
          <p:cNvPr id="299" name="Google Shape;299;p31"/>
          <p:cNvGrpSpPr/>
          <p:nvPr/>
        </p:nvGrpSpPr>
        <p:grpSpPr>
          <a:xfrm>
            <a:off x="115844" y="25431"/>
            <a:ext cx="3983867" cy="4997496"/>
            <a:chOff x="0" y="-47625"/>
            <a:chExt cx="2098498" cy="2632426"/>
          </a:xfrm>
        </p:grpSpPr>
        <p:sp>
          <p:nvSpPr>
            <p:cNvPr id="300" name="Google Shape;300;p31"/>
            <p:cNvSpPr/>
            <p:nvPr/>
          </p:nvSpPr>
          <p:spPr>
            <a:xfrm>
              <a:off x="0" y="0"/>
              <a:ext cx="2098498" cy="2584801"/>
            </a:xfrm>
            <a:custGeom>
              <a:rect b="b" l="l" r="r" t="t"/>
              <a:pathLst>
                <a:path extrusionOk="0" h="2584801" w="2098498">
                  <a:moveTo>
                    <a:pt x="0" y="0"/>
                  </a:moveTo>
                  <a:lnTo>
                    <a:pt x="2098498" y="0"/>
                  </a:lnTo>
                  <a:lnTo>
                    <a:pt x="2098498" y="2584801"/>
                  </a:lnTo>
                  <a:lnTo>
                    <a:pt x="0" y="2584801"/>
                  </a:lnTo>
                  <a:close/>
                </a:path>
              </a:pathLst>
            </a:custGeom>
            <a:solidFill>
              <a:srgbClr val="4F7E52"/>
            </a:solidFill>
            <a:ln>
              <a:noFill/>
            </a:ln>
          </p:spPr>
        </p:sp>
        <p:sp>
          <p:nvSpPr>
            <p:cNvPr id="301" name="Google Shape;301;p31"/>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2" name="Google Shape;302;p31"/>
          <p:cNvSpPr/>
          <p:nvPr/>
        </p:nvSpPr>
        <p:spPr>
          <a:xfrm>
            <a:off x="-456899" y="115844"/>
            <a:ext cx="4550075" cy="5022928"/>
          </a:xfrm>
          <a:custGeom>
            <a:rect b="b" l="l" r="r" t="t"/>
            <a:pathLst>
              <a:path extrusionOk="0" h="10045855" w="9100149">
                <a:moveTo>
                  <a:pt x="0" y="0"/>
                </a:moveTo>
                <a:lnTo>
                  <a:pt x="9100149" y="0"/>
                </a:lnTo>
                <a:lnTo>
                  <a:pt x="9100149" y="10045855"/>
                </a:lnTo>
                <a:lnTo>
                  <a:pt x="0" y="10045855"/>
                </a:lnTo>
                <a:lnTo>
                  <a:pt x="0" y="0"/>
                </a:lnTo>
                <a:close/>
              </a:path>
            </a:pathLst>
          </a:custGeom>
          <a:blipFill rotWithShape="1">
            <a:blip r:embed="rId3">
              <a:alphaModFix/>
            </a:blip>
            <a:stretch>
              <a:fillRect b="0" l="0" r="-5573" t="0"/>
            </a:stretch>
          </a:blipFill>
          <a:ln>
            <a:noFill/>
          </a:ln>
        </p:spPr>
      </p:sp>
      <p:cxnSp>
        <p:nvCxnSpPr>
          <p:cNvPr id="303" name="Google Shape;303;p31"/>
          <p:cNvCxnSpPr/>
          <p:nvPr/>
        </p:nvCxnSpPr>
        <p:spPr>
          <a:xfrm>
            <a:off x="4209770" y="1412004"/>
            <a:ext cx="4694212" cy="22019"/>
          </a:xfrm>
          <a:prstGeom prst="straightConnector1">
            <a:avLst/>
          </a:prstGeom>
          <a:noFill/>
          <a:ln cap="flat" cmpd="sng" w="19050">
            <a:solidFill>
              <a:srgbClr val="FFCC4D"/>
            </a:solidFill>
            <a:prstDash val="solid"/>
            <a:round/>
            <a:headEnd len="sm" w="sm" type="none"/>
            <a:tailEnd len="sm" w="sm" type="none"/>
          </a:ln>
        </p:spPr>
      </p:cxnSp>
      <p:cxnSp>
        <p:nvCxnSpPr>
          <p:cNvPr id="304" name="Google Shape;304;p31"/>
          <p:cNvCxnSpPr/>
          <p:nvPr/>
        </p:nvCxnSpPr>
        <p:spPr>
          <a:xfrm>
            <a:off x="4207006" y="2591019"/>
            <a:ext cx="4702493" cy="22019"/>
          </a:xfrm>
          <a:prstGeom prst="straightConnector1">
            <a:avLst/>
          </a:prstGeom>
          <a:noFill/>
          <a:ln cap="flat" cmpd="sng" w="19050">
            <a:solidFill>
              <a:srgbClr val="FFCC4D"/>
            </a:solidFill>
            <a:prstDash val="solid"/>
            <a:round/>
            <a:headEnd len="sm" w="sm" type="none"/>
            <a:tailEnd len="sm" w="sm" type="none"/>
          </a:ln>
        </p:spPr>
      </p:cxnSp>
      <p:cxnSp>
        <p:nvCxnSpPr>
          <p:cNvPr id="305" name="Google Shape;305;p31"/>
          <p:cNvCxnSpPr/>
          <p:nvPr/>
        </p:nvCxnSpPr>
        <p:spPr>
          <a:xfrm>
            <a:off x="4209796" y="3779469"/>
            <a:ext cx="4702493" cy="22019"/>
          </a:xfrm>
          <a:prstGeom prst="straightConnector1">
            <a:avLst/>
          </a:prstGeom>
          <a:noFill/>
          <a:ln cap="flat" cmpd="sng" w="19050">
            <a:solidFill>
              <a:srgbClr val="FFCC4D"/>
            </a:solidFill>
            <a:prstDash val="solid"/>
            <a:round/>
            <a:headEnd len="sm" w="sm" type="none"/>
            <a:tailEnd len="sm" w="sm" type="none"/>
          </a:ln>
        </p:spPr>
      </p:cxnSp>
      <p:cxnSp>
        <p:nvCxnSpPr>
          <p:cNvPr id="306" name="Google Shape;306;p31"/>
          <p:cNvCxnSpPr/>
          <p:nvPr/>
        </p:nvCxnSpPr>
        <p:spPr>
          <a:xfrm rot="10800000">
            <a:off x="6555503" y="203985"/>
            <a:ext cx="8256" cy="4752040"/>
          </a:xfrm>
          <a:prstGeom prst="straightConnector1">
            <a:avLst/>
          </a:prstGeom>
          <a:noFill/>
          <a:ln cap="flat" cmpd="sng" w="19050">
            <a:solidFill>
              <a:srgbClr val="FFCC4D"/>
            </a:solidFill>
            <a:prstDash val="solid"/>
            <a:round/>
            <a:headEnd len="sm" w="sm" type="none"/>
            <a:tailEnd len="sm" w="sm" type="none"/>
          </a:ln>
        </p:spPr>
      </p:cxnSp>
      <p:sp>
        <p:nvSpPr>
          <p:cNvPr id="307" name="Google Shape;307;p31"/>
          <p:cNvSpPr txBox="1"/>
          <p:nvPr/>
        </p:nvSpPr>
        <p:spPr>
          <a:xfrm>
            <a:off x="4458444" y="478831"/>
            <a:ext cx="1848387" cy="174603"/>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 main point</a:t>
            </a:r>
            <a:endParaRPr sz="700"/>
          </a:p>
        </p:txBody>
      </p:sp>
      <p:sp>
        <p:nvSpPr>
          <p:cNvPr id="308" name="Google Shape;308;p31"/>
          <p:cNvSpPr txBox="1"/>
          <p:nvPr/>
        </p:nvSpPr>
        <p:spPr>
          <a:xfrm>
            <a:off x="4516652" y="801112"/>
            <a:ext cx="1731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What do you do during your free time? Write them here!</a:t>
            </a:r>
            <a:endParaRPr sz="700"/>
          </a:p>
        </p:txBody>
      </p:sp>
      <p:sp>
        <p:nvSpPr>
          <p:cNvPr id="309" name="Google Shape;309;p31"/>
          <p:cNvSpPr txBox="1"/>
          <p:nvPr/>
        </p:nvSpPr>
        <p:spPr>
          <a:xfrm>
            <a:off x="4458444" y="1677853"/>
            <a:ext cx="1848387" cy="174603"/>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 main point</a:t>
            </a:r>
            <a:endParaRPr sz="700"/>
          </a:p>
        </p:txBody>
      </p:sp>
      <p:sp>
        <p:nvSpPr>
          <p:cNvPr id="310" name="Google Shape;310;p31"/>
          <p:cNvSpPr txBox="1"/>
          <p:nvPr/>
        </p:nvSpPr>
        <p:spPr>
          <a:xfrm>
            <a:off x="4516652" y="2000134"/>
            <a:ext cx="1731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What do you do during your free time? Write them here!</a:t>
            </a:r>
            <a:endParaRPr sz="700"/>
          </a:p>
        </p:txBody>
      </p:sp>
      <p:sp>
        <p:nvSpPr>
          <p:cNvPr id="311" name="Google Shape;311;p31"/>
          <p:cNvSpPr txBox="1"/>
          <p:nvPr/>
        </p:nvSpPr>
        <p:spPr>
          <a:xfrm>
            <a:off x="4458444" y="2854745"/>
            <a:ext cx="1848387" cy="174603"/>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 main point</a:t>
            </a:r>
            <a:endParaRPr sz="700"/>
          </a:p>
        </p:txBody>
      </p:sp>
      <p:sp>
        <p:nvSpPr>
          <p:cNvPr id="312" name="Google Shape;312;p31"/>
          <p:cNvSpPr txBox="1"/>
          <p:nvPr/>
        </p:nvSpPr>
        <p:spPr>
          <a:xfrm>
            <a:off x="4516652" y="3177026"/>
            <a:ext cx="1731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What do you do during your free time? Write them here!</a:t>
            </a:r>
            <a:endParaRPr sz="700"/>
          </a:p>
        </p:txBody>
      </p:sp>
      <p:sp>
        <p:nvSpPr>
          <p:cNvPr id="313" name="Google Shape;313;p31"/>
          <p:cNvSpPr txBox="1"/>
          <p:nvPr/>
        </p:nvSpPr>
        <p:spPr>
          <a:xfrm>
            <a:off x="4458444" y="4043194"/>
            <a:ext cx="1848387" cy="174603"/>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 main point</a:t>
            </a:r>
            <a:endParaRPr sz="700"/>
          </a:p>
        </p:txBody>
      </p:sp>
      <p:sp>
        <p:nvSpPr>
          <p:cNvPr id="314" name="Google Shape;314;p31"/>
          <p:cNvSpPr txBox="1"/>
          <p:nvPr/>
        </p:nvSpPr>
        <p:spPr>
          <a:xfrm>
            <a:off x="4516652" y="4365476"/>
            <a:ext cx="1731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What do you do during your free time? Write them here!</a:t>
            </a:r>
            <a:endParaRPr sz="700"/>
          </a:p>
        </p:txBody>
      </p:sp>
      <p:sp>
        <p:nvSpPr>
          <p:cNvPr id="315" name="Google Shape;315;p31"/>
          <p:cNvSpPr txBox="1"/>
          <p:nvPr/>
        </p:nvSpPr>
        <p:spPr>
          <a:xfrm>
            <a:off x="6811548" y="478831"/>
            <a:ext cx="1848387" cy="174603"/>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 main point</a:t>
            </a:r>
            <a:endParaRPr sz="700"/>
          </a:p>
        </p:txBody>
      </p:sp>
      <p:sp>
        <p:nvSpPr>
          <p:cNvPr id="316" name="Google Shape;316;p31"/>
          <p:cNvSpPr txBox="1"/>
          <p:nvPr/>
        </p:nvSpPr>
        <p:spPr>
          <a:xfrm>
            <a:off x="6869757" y="801112"/>
            <a:ext cx="1731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What do you do during your free time? Write them here!</a:t>
            </a:r>
            <a:endParaRPr sz="700"/>
          </a:p>
        </p:txBody>
      </p:sp>
      <p:sp>
        <p:nvSpPr>
          <p:cNvPr id="317" name="Google Shape;317;p31"/>
          <p:cNvSpPr txBox="1"/>
          <p:nvPr/>
        </p:nvSpPr>
        <p:spPr>
          <a:xfrm>
            <a:off x="6811548" y="1677853"/>
            <a:ext cx="1848387" cy="174603"/>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 main point</a:t>
            </a:r>
            <a:endParaRPr sz="700"/>
          </a:p>
        </p:txBody>
      </p:sp>
      <p:sp>
        <p:nvSpPr>
          <p:cNvPr id="318" name="Google Shape;318;p31"/>
          <p:cNvSpPr txBox="1"/>
          <p:nvPr/>
        </p:nvSpPr>
        <p:spPr>
          <a:xfrm>
            <a:off x="6869757" y="2000134"/>
            <a:ext cx="1731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What do you do during your free time? Write them here!</a:t>
            </a:r>
            <a:endParaRPr sz="700"/>
          </a:p>
        </p:txBody>
      </p:sp>
      <p:sp>
        <p:nvSpPr>
          <p:cNvPr id="319" name="Google Shape;319;p31"/>
          <p:cNvSpPr txBox="1"/>
          <p:nvPr/>
        </p:nvSpPr>
        <p:spPr>
          <a:xfrm>
            <a:off x="6811548" y="2854745"/>
            <a:ext cx="1848387" cy="174603"/>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 main point</a:t>
            </a:r>
            <a:endParaRPr sz="700"/>
          </a:p>
        </p:txBody>
      </p:sp>
      <p:sp>
        <p:nvSpPr>
          <p:cNvPr id="320" name="Google Shape;320;p31"/>
          <p:cNvSpPr txBox="1"/>
          <p:nvPr/>
        </p:nvSpPr>
        <p:spPr>
          <a:xfrm>
            <a:off x="6869757" y="3177026"/>
            <a:ext cx="1731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What do you do during your free time? Write them here!</a:t>
            </a:r>
            <a:endParaRPr sz="700"/>
          </a:p>
        </p:txBody>
      </p:sp>
      <p:sp>
        <p:nvSpPr>
          <p:cNvPr id="321" name="Google Shape;321;p31"/>
          <p:cNvSpPr txBox="1"/>
          <p:nvPr/>
        </p:nvSpPr>
        <p:spPr>
          <a:xfrm>
            <a:off x="6811548" y="4043194"/>
            <a:ext cx="1848387" cy="174603"/>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000" u="none" cap="none" strike="noStrike">
                <a:solidFill>
                  <a:srgbClr val="FFFFFF"/>
                </a:solidFill>
                <a:latin typeface="Open Sans"/>
                <a:ea typeface="Open Sans"/>
                <a:cs typeface="Open Sans"/>
                <a:sym typeface="Open Sans"/>
              </a:rPr>
              <a:t>Add a main point</a:t>
            </a:r>
            <a:endParaRPr sz="700"/>
          </a:p>
        </p:txBody>
      </p:sp>
      <p:sp>
        <p:nvSpPr>
          <p:cNvPr id="322" name="Google Shape;322;p31"/>
          <p:cNvSpPr txBox="1"/>
          <p:nvPr/>
        </p:nvSpPr>
        <p:spPr>
          <a:xfrm>
            <a:off x="6869757" y="4365476"/>
            <a:ext cx="1731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FFFFFF"/>
                </a:solidFill>
                <a:latin typeface="Open Sans"/>
                <a:ea typeface="Open Sans"/>
                <a:cs typeface="Open Sans"/>
                <a:sym typeface="Open Sans"/>
              </a:rPr>
              <a:t>What do you do during your free time? Write them here!</a:t>
            </a:r>
            <a:endParaRPr sz="700"/>
          </a:p>
        </p:txBody>
      </p:sp>
      <p:pic>
        <p:nvPicPr>
          <p:cNvPr id="323" name="Google Shape;323;p31"/>
          <p:cNvPicPr preferRelativeResize="0"/>
          <p:nvPr/>
        </p:nvPicPr>
        <p:blipFill rotWithShape="1">
          <a:blip r:embed="rId4">
            <a:alphaModFix/>
          </a:blip>
          <a:srcRect b="31776" l="0" r="0" t="37654"/>
          <a:stretch/>
        </p:blipFill>
        <p:spPr>
          <a:xfrm>
            <a:off x="-66763" y="4918600"/>
            <a:ext cx="9277426" cy="224900"/>
          </a:xfrm>
          <a:prstGeom prst="rect">
            <a:avLst/>
          </a:prstGeom>
          <a:noFill/>
          <a:ln>
            <a:noFill/>
          </a:ln>
        </p:spPr>
      </p:pic>
      <p:pic>
        <p:nvPicPr>
          <p:cNvPr id="324" name="Google Shape;324;p31"/>
          <p:cNvPicPr preferRelativeResize="0"/>
          <p:nvPr/>
        </p:nvPicPr>
        <p:blipFill rotWithShape="1">
          <a:blip r:embed="rId4">
            <a:alphaModFix/>
          </a:blip>
          <a:srcRect b="31776" l="0" r="0" t="37654"/>
          <a:stretch/>
        </p:blipFill>
        <p:spPr>
          <a:xfrm>
            <a:off x="-66763" y="-5800"/>
            <a:ext cx="9277426" cy="224900"/>
          </a:xfrm>
          <a:prstGeom prst="rect">
            <a:avLst/>
          </a:prstGeom>
          <a:noFill/>
          <a:ln>
            <a:noFill/>
          </a:ln>
        </p:spPr>
      </p:pic>
      <p:pic>
        <p:nvPicPr>
          <p:cNvPr id="325" name="Google Shape;325;p31"/>
          <p:cNvPicPr preferRelativeResize="0"/>
          <p:nvPr/>
        </p:nvPicPr>
        <p:blipFill rotWithShape="1">
          <a:blip r:embed="rId4">
            <a:alphaModFix/>
          </a:blip>
          <a:srcRect b="31776" l="0" r="0" t="37654"/>
          <a:stretch/>
        </p:blipFill>
        <p:spPr>
          <a:xfrm rot="-5400000">
            <a:off x="-541394" y="2646856"/>
            <a:ext cx="9277426" cy="224900"/>
          </a:xfrm>
          <a:prstGeom prst="rect">
            <a:avLst/>
          </a:prstGeom>
          <a:noFill/>
          <a:ln>
            <a:noFill/>
          </a:ln>
        </p:spPr>
      </p:pic>
      <p:pic>
        <p:nvPicPr>
          <p:cNvPr id="326" name="Google Shape;326;p31"/>
          <p:cNvPicPr preferRelativeResize="0"/>
          <p:nvPr/>
        </p:nvPicPr>
        <p:blipFill rotWithShape="1">
          <a:blip r:embed="rId4">
            <a:alphaModFix/>
          </a:blip>
          <a:srcRect b="31776" l="0" r="0" t="37654"/>
          <a:stretch/>
        </p:blipFill>
        <p:spPr>
          <a:xfrm rot="-5400000">
            <a:off x="4390243" y="2780294"/>
            <a:ext cx="9277426" cy="224900"/>
          </a:xfrm>
          <a:prstGeom prst="rect">
            <a:avLst/>
          </a:prstGeom>
          <a:noFill/>
          <a:ln>
            <a:noFill/>
          </a:ln>
        </p:spPr>
      </p:pic>
      <p:pic>
        <p:nvPicPr>
          <p:cNvPr id="327" name="Google Shape;327;p31"/>
          <p:cNvPicPr preferRelativeResize="0"/>
          <p:nvPr/>
        </p:nvPicPr>
        <p:blipFill rotWithShape="1">
          <a:blip r:embed="rId4">
            <a:alphaModFix/>
          </a:blip>
          <a:srcRect b="31776" l="0" r="0" t="37654"/>
          <a:stretch/>
        </p:blipFill>
        <p:spPr>
          <a:xfrm rot="-5400000">
            <a:off x="-4519457" y="2646944"/>
            <a:ext cx="9277426" cy="224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