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Raleway"/>
      <p:regular r:id="rId24"/>
      <p:bold r:id="rId25"/>
      <p:italic r:id="rId26"/>
      <p:boldItalic r:id="rId27"/>
    </p:embeddedFont>
    <p:embeddedFont>
      <p:font typeface="Raleway SemiBold"/>
      <p:regular r:id="rId28"/>
      <p:bold r:id="rId29"/>
      <p:italic r:id="rId30"/>
      <p:boldItalic r:id="rId31"/>
    </p:embeddedFont>
    <p:embeddedFont>
      <p:font typeface="Raleway Light"/>
      <p:regular r:id="rId32"/>
      <p:bold r:id="rId33"/>
      <p:italic r:id="rId34"/>
      <p:boldItalic r:id="rId35"/>
    </p:embeddedFont>
    <p:embeddedFont>
      <p:font typeface="Raleway Medium"/>
      <p:regular r:id="rId36"/>
      <p:bold r:id="rId37"/>
      <p:italic r:id="rId38"/>
      <p:boldItalic r:id="rId39"/>
    </p:embeddedFont>
    <p:embeddedFont>
      <p:font typeface="Arapey"/>
      <p:regular r:id="rId40"/>
      <p: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apey-regular.fntdata"/><Relationship Id="rId20" Type="http://schemas.openxmlformats.org/officeDocument/2006/relationships/slide" Target="slides/slide15.xml"/><Relationship Id="rId41" Type="http://schemas.openxmlformats.org/officeDocument/2006/relationships/font" Target="fonts/Arapey-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RalewaySemiBold-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SemiBold-boldItalic.fntdata"/><Relationship Id="rId30" Type="http://schemas.openxmlformats.org/officeDocument/2006/relationships/font" Target="fonts/RalewaySemiBold-italic.fntdata"/><Relationship Id="rId11" Type="http://schemas.openxmlformats.org/officeDocument/2006/relationships/slide" Target="slides/slide6.xml"/><Relationship Id="rId33" Type="http://schemas.openxmlformats.org/officeDocument/2006/relationships/font" Target="fonts/RalewayLight-bold.fntdata"/><Relationship Id="rId10" Type="http://schemas.openxmlformats.org/officeDocument/2006/relationships/slide" Target="slides/slide5.xml"/><Relationship Id="rId32" Type="http://schemas.openxmlformats.org/officeDocument/2006/relationships/font" Target="fonts/RalewayLight-regular.fntdata"/><Relationship Id="rId13" Type="http://schemas.openxmlformats.org/officeDocument/2006/relationships/slide" Target="slides/slide8.xml"/><Relationship Id="rId35" Type="http://schemas.openxmlformats.org/officeDocument/2006/relationships/font" Target="fonts/RalewayLight-boldItalic.fntdata"/><Relationship Id="rId12" Type="http://schemas.openxmlformats.org/officeDocument/2006/relationships/slide" Target="slides/slide7.xml"/><Relationship Id="rId34" Type="http://schemas.openxmlformats.org/officeDocument/2006/relationships/font" Target="fonts/RalewayLight-italic.fntdata"/><Relationship Id="rId15" Type="http://schemas.openxmlformats.org/officeDocument/2006/relationships/slide" Target="slides/slide10.xml"/><Relationship Id="rId37" Type="http://schemas.openxmlformats.org/officeDocument/2006/relationships/font" Target="fonts/RalewayMedium-bold.fntdata"/><Relationship Id="rId14" Type="http://schemas.openxmlformats.org/officeDocument/2006/relationships/slide" Target="slides/slide9.xml"/><Relationship Id="rId36" Type="http://schemas.openxmlformats.org/officeDocument/2006/relationships/font" Target="fonts/RalewayMedium-regular.fntdata"/><Relationship Id="rId17" Type="http://schemas.openxmlformats.org/officeDocument/2006/relationships/slide" Target="slides/slide12.xml"/><Relationship Id="rId39" Type="http://schemas.openxmlformats.org/officeDocument/2006/relationships/font" Target="fonts/RalewayMedium-boldItalic.fntdata"/><Relationship Id="rId16" Type="http://schemas.openxmlformats.org/officeDocument/2006/relationships/slide" Target="slides/slide11.xml"/><Relationship Id="rId38" Type="http://schemas.openxmlformats.org/officeDocument/2006/relationships/font" Target="fonts/RalewayMedium-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 name="Shape 94"/>
        <p:cNvGrpSpPr/>
        <p:nvPr/>
      </p:nvGrpSpPr>
      <p:grpSpPr>
        <a:xfrm>
          <a:off x="0" y="0"/>
          <a:ext cx="0" cy="0"/>
          <a:chOff x="0" y="0"/>
          <a:chExt cx="0" cy="0"/>
        </a:xfrm>
      </p:grpSpPr>
      <p:sp>
        <p:nvSpPr>
          <p:cNvPr id="95" name="Google Shape;95;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96" name="Google Shape;96;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7" name="Google Shape;9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0" name="Shape 100"/>
        <p:cNvGrpSpPr/>
        <p:nvPr/>
      </p:nvGrpSpPr>
      <p:grpSpPr>
        <a:xfrm>
          <a:off x="0" y="0"/>
          <a:ext cx="0" cy="0"/>
          <a:chOff x="0" y="0"/>
          <a:chExt cx="0" cy="0"/>
        </a:xfrm>
      </p:grpSpPr>
      <p:sp>
        <p:nvSpPr>
          <p:cNvPr id="101" name="Google Shape;101;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02" name="Google Shape;102;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3" name="Google Shape;103;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4" name="Google Shape;104;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7" name="Shape 107"/>
        <p:cNvGrpSpPr/>
        <p:nvPr/>
      </p:nvGrpSpPr>
      <p:grpSpPr>
        <a:xfrm>
          <a:off x="0" y="0"/>
          <a:ext cx="0" cy="0"/>
          <a:chOff x="0" y="0"/>
          <a:chExt cx="0" cy="0"/>
        </a:xfrm>
      </p:grpSpPr>
      <p:sp>
        <p:nvSpPr>
          <p:cNvPr id="108" name="Google Shape;108;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09" name="Google Shape;109;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0" name="Google Shape;110;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1" name="Google Shape;111;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2" name="Google Shape;112;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3" name="Google Shape;113;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18" name="Google Shape;11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1" name="Shape 121"/>
        <p:cNvGrpSpPr/>
        <p:nvPr/>
      </p:nvGrpSpPr>
      <p:grpSpPr>
        <a:xfrm>
          <a:off x="0" y="0"/>
          <a:ext cx="0" cy="0"/>
          <a:chOff x="0" y="0"/>
          <a:chExt cx="0" cy="0"/>
        </a:xfrm>
      </p:grpSpPr>
      <p:sp>
        <p:nvSpPr>
          <p:cNvPr id="122" name="Google Shape;122;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23" name="Google Shape;123;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24" name="Google Shape;124;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25" name="Google Shape;125;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sp>
        <p:nvSpPr>
          <p:cNvPr id="129" name="Google Shape;129;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30" name="Google Shape;130;p16"/>
          <p:cNvSpPr/>
          <p:nvPr>
            <p:ph idx="2" type="pic"/>
          </p:nvPr>
        </p:nvSpPr>
        <p:spPr>
          <a:xfrm>
            <a:off x="1792288" y="612775"/>
            <a:ext cx="5486400" cy="4114800"/>
          </a:xfrm>
          <a:prstGeom prst="rect">
            <a:avLst/>
          </a:prstGeom>
          <a:noFill/>
          <a:ln>
            <a:noFill/>
          </a:ln>
        </p:spPr>
      </p:sp>
      <p:sp>
        <p:nvSpPr>
          <p:cNvPr id="131" name="Google Shape;131;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2" name="Google Shape;13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5" name="Shape 135"/>
        <p:cNvGrpSpPr/>
        <p:nvPr/>
      </p:nvGrpSpPr>
      <p:grpSpPr>
        <a:xfrm>
          <a:off x="0" y="0"/>
          <a:ext cx="0" cy="0"/>
          <a:chOff x="0" y="0"/>
          <a:chExt cx="0" cy="0"/>
        </a:xfrm>
      </p:grpSpPr>
      <p:sp>
        <p:nvSpPr>
          <p:cNvPr id="136" name="Google Shape;13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37" name="Google Shape;137;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8" name="Google Shape;13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1" name="Shape 141"/>
        <p:cNvGrpSpPr/>
        <p:nvPr/>
      </p:nvGrpSpPr>
      <p:grpSpPr>
        <a:xfrm>
          <a:off x="0" y="0"/>
          <a:ext cx="0" cy="0"/>
          <a:chOff x="0" y="0"/>
          <a:chExt cx="0" cy="0"/>
        </a:xfrm>
      </p:grpSpPr>
      <p:sp>
        <p:nvSpPr>
          <p:cNvPr id="142" name="Google Shape;142;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43" name="Google Shape;143;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4" name="Google Shape;14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CUSTOM_5">
    <p:spTree>
      <p:nvGrpSpPr>
        <p:cNvPr id="12" name="Shape 12"/>
        <p:cNvGrpSpPr/>
        <p:nvPr/>
      </p:nvGrpSpPr>
      <p:grpSpPr>
        <a:xfrm>
          <a:off x="0" y="0"/>
          <a:ext cx="0" cy="0"/>
          <a:chOff x="0" y="0"/>
          <a:chExt cx="0" cy="0"/>
        </a:xfrm>
      </p:grpSpPr>
      <p:sp>
        <p:nvSpPr>
          <p:cNvPr id="13" name="Google Shape;13;p3"/>
          <p:cNvSpPr/>
          <p:nvPr>
            <p:ph idx="2" type="pic"/>
          </p:nvPr>
        </p:nvSpPr>
        <p:spPr>
          <a:xfrm>
            <a:off x="-43300" y="-13000"/>
            <a:ext cx="18288000" cy="10287000"/>
          </a:xfrm>
          <a:prstGeom prst="rect">
            <a:avLst/>
          </a:prstGeom>
          <a:noFill/>
          <a:ln>
            <a:noFill/>
          </a:ln>
        </p:spPr>
      </p:sp>
      <p:sp>
        <p:nvSpPr>
          <p:cNvPr id="14" name="Google Shape;14;p3"/>
          <p:cNvSpPr txBox="1"/>
          <p:nvPr>
            <p:ph idx="1" type="body"/>
          </p:nvPr>
        </p:nvSpPr>
        <p:spPr>
          <a:xfrm>
            <a:off x="12490725" y="755750"/>
            <a:ext cx="4957500" cy="26628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Char char="–"/>
              <a:defRPr/>
            </a:lvl4pPr>
            <a:lvl5pPr indent="-342900" lvl="4" marL="2286000">
              <a:spcBef>
                <a:spcPts val="400"/>
              </a:spcBef>
              <a:spcAft>
                <a:spcPts val="0"/>
              </a:spcAft>
              <a:buSzPts val="1800"/>
              <a:buChar char="»"/>
              <a:defRPr/>
            </a:lvl5pPr>
            <a:lvl6pPr indent="-342900" lvl="5" marL="2743200">
              <a:spcBef>
                <a:spcPts val="400"/>
              </a:spcBef>
              <a:spcAft>
                <a:spcPts val="0"/>
              </a:spcAft>
              <a:buSzPts val="1800"/>
              <a:buChar char="•"/>
              <a:defRPr/>
            </a:lvl6pPr>
            <a:lvl7pPr indent="-342900" lvl="6" marL="3200400">
              <a:spcBef>
                <a:spcPts val="400"/>
              </a:spcBef>
              <a:spcAft>
                <a:spcPts val="0"/>
              </a:spcAft>
              <a:buSzPts val="1800"/>
              <a:buChar char="•"/>
              <a:defRPr/>
            </a:lvl7pPr>
            <a:lvl8pPr indent="-342900" lvl="7" marL="3657600">
              <a:spcBef>
                <a:spcPts val="400"/>
              </a:spcBef>
              <a:spcAft>
                <a:spcPts val="0"/>
              </a:spcAft>
              <a:buSzPts val="1800"/>
              <a:buChar char="•"/>
              <a:defRPr/>
            </a:lvl8pPr>
            <a:lvl9pPr indent="-342900" lvl="8" marL="4114800">
              <a:spcBef>
                <a:spcPts val="400"/>
              </a:spcBef>
              <a:spcAft>
                <a:spcPts val="0"/>
              </a:spcAft>
              <a:buSzPts val="1800"/>
              <a:buChar char="•"/>
              <a:defRPr/>
            </a:lvl9pPr>
          </a:lstStyle>
          <a:p/>
        </p:txBody>
      </p:sp>
      <p:sp>
        <p:nvSpPr>
          <p:cNvPr id="15" name="Google Shape;15;p3"/>
          <p:cNvSpPr txBox="1"/>
          <p:nvPr>
            <p:ph idx="3" type="body"/>
          </p:nvPr>
        </p:nvSpPr>
        <p:spPr>
          <a:xfrm>
            <a:off x="12490725" y="3812100"/>
            <a:ext cx="4957500" cy="26628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16" name="Google Shape;16;p3"/>
          <p:cNvSpPr txBox="1"/>
          <p:nvPr>
            <p:ph idx="4" type="body"/>
          </p:nvPr>
        </p:nvSpPr>
        <p:spPr>
          <a:xfrm>
            <a:off x="12490725" y="6868450"/>
            <a:ext cx="4957500" cy="26628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17" name="Google Shape;17;p3"/>
          <p:cNvSpPr txBox="1"/>
          <p:nvPr>
            <p:ph type="title"/>
          </p:nvPr>
        </p:nvSpPr>
        <p:spPr>
          <a:xfrm>
            <a:off x="788975" y="7736900"/>
            <a:ext cx="8822700" cy="1905000"/>
          </a:xfrm>
          <a:prstGeom prst="rect">
            <a:avLst/>
          </a:prstGeom>
        </p:spPr>
        <p:txBody>
          <a:bodyPr anchorCtr="0" anchor="t" bIns="0" lIns="0" spcFirstLastPara="1" rIns="0" wrap="square" tIns="0">
            <a:no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8" name="Google Shape;18;p3"/>
          <p:cNvSpPr txBox="1"/>
          <p:nvPr>
            <p:ph idx="5" type="subTitle"/>
          </p:nvPr>
        </p:nvSpPr>
        <p:spPr>
          <a:xfrm>
            <a:off x="736025" y="6264850"/>
            <a:ext cx="5130600" cy="1385400"/>
          </a:xfrm>
          <a:prstGeom prst="rect">
            <a:avLst/>
          </a:prstGeom>
        </p:spPr>
        <p:txBody>
          <a:bodyPr anchorCtr="0" anchor="t" bIns="0" lIns="0" spcFirstLastPara="1" rIns="0" wrap="square" tIns="0">
            <a:noAutofit/>
          </a:bodyPr>
          <a:lstStyle>
            <a:lvl1pPr lvl="0">
              <a:spcBef>
                <a:spcPts val="640"/>
              </a:spcBef>
              <a:spcAft>
                <a:spcPts val="0"/>
              </a:spcAft>
              <a:buSzPts val="6300"/>
              <a:buFont typeface="Arapey"/>
              <a:buNone/>
              <a:defRPr b="0" sz="6300">
                <a:latin typeface="Arapey"/>
                <a:ea typeface="Arapey"/>
                <a:cs typeface="Arapey"/>
                <a:sym typeface="Arapey"/>
              </a:defRPr>
            </a:lvl1pPr>
            <a:lvl2pPr lvl="1">
              <a:spcBef>
                <a:spcPts val="560"/>
              </a:spcBef>
              <a:spcAft>
                <a:spcPts val="0"/>
              </a:spcAft>
              <a:buSzPts val="1800"/>
              <a:buNone/>
              <a:defRPr/>
            </a:lvl2pPr>
            <a:lvl3pPr lvl="2">
              <a:spcBef>
                <a:spcPts val="480"/>
              </a:spcBef>
              <a:spcAft>
                <a:spcPts val="0"/>
              </a:spcAft>
              <a:buSzPts val="1800"/>
              <a:buNone/>
              <a:defRPr/>
            </a:lvl3pPr>
            <a:lvl4pPr lvl="3">
              <a:spcBef>
                <a:spcPts val="400"/>
              </a:spcBef>
              <a:spcAft>
                <a:spcPts val="0"/>
              </a:spcAft>
              <a:buSzPts val="1800"/>
              <a:buNone/>
              <a:defRPr/>
            </a:lvl4pPr>
            <a:lvl5pPr lvl="4">
              <a:spcBef>
                <a:spcPts val="400"/>
              </a:spcBef>
              <a:spcAft>
                <a:spcPts val="0"/>
              </a:spcAft>
              <a:buSzPts val="1800"/>
              <a:buNone/>
              <a:defRPr/>
            </a:lvl5pPr>
            <a:lvl6pPr lvl="5">
              <a:spcBef>
                <a:spcPts val="400"/>
              </a:spcBef>
              <a:spcAft>
                <a:spcPts val="0"/>
              </a:spcAft>
              <a:buSzPts val="1800"/>
              <a:buNone/>
              <a:defRPr/>
            </a:lvl6pPr>
            <a:lvl7pPr lvl="6">
              <a:spcBef>
                <a:spcPts val="400"/>
              </a:spcBef>
              <a:spcAft>
                <a:spcPts val="0"/>
              </a:spcAft>
              <a:buSzPts val="1800"/>
              <a:buNone/>
              <a:defRPr/>
            </a:lvl7pPr>
            <a:lvl8pPr lvl="7">
              <a:spcBef>
                <a:spcPts val="400"/>
              </a:spcBef>
              <a:spcAft>
                <a:spcPts val="0"/>
              </a:spcAft>
              <a:buSzPts val="1800"/>
              <a:buNone/>
              <a:defRPr/>
            </a:lvl8pPr>
            <a:lvl9pPr lvl="8">
              <a:spcBef>
                <a:spcPts val="400"/>
              </a:spcBef>
              <a:spcAft>
                <a:spcPts val="0"/>
              </a:spcAft>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4">
    <p:spTree>
      <p:nvGrpSpPr>
        <p:cNvPr id="19" name="Shape 19"/>
        <p:cNvGrpSpPr/>
        <p:nvPr/>
      </p:nvGrpSpPr>
      <p:grpSpPr>
        <a:xfrm>
          <a:off x="0" y="0"/>
          <a:ext cx="0" cy="0"/>
          <a:chOff x="0" y="0"/>
          <a:chExt cx="0" cy="0"/>
        </a:xfrm>
      </p:grpSpPr>
      <p:sp>
        <p:nvSpPr>
          <p:cNvPr id="20" name="Google Shape;20;p4"/>
          <p:cNvSpPr txBox="1"/>
          <p:nvPr/>
        </p:nvSpPr>
        <p:spPr>
          <a:xfrm rot="10800000">
            <a:off x="14895757" y="1719621"/>
            <a:ext cx="3034500" cy="10025100"/>
          </a:xfrm>
          <a:prstGeom prst="rect">
            <a:avLst/>
          </a:prstGeom>
          <a:noFill/>
          <a:ln>
            <a:noFill/>
          </a:ln>
        </p:spPr>
        <p:txBody>
          <a:bodyPr anchorCtr="0" anchor="t" bIns="0" lIns="0" spcFirstLastPara="1" rIns="0" wrap="square" tIns="0">
            <a:spAutoFit/>
          </a:bodyPr>
          <a:lstStyle/>
          <a:p>
            <a:pPr indent="0" lvl="0" marL="0" marR="0" rtl="0" algn="r">
              <a:lnSpc>
                <a:spcPct val="119999"/>
              </a:lnSpc>
              <a:spcBef>
                <a:spcPts val="0"/>
              </a:spcBef>
              <a:spcAft>
                <a:spcPts val="0"/>
              </a:spcAft>
              <a:buNone/>
            </a:pPr>
            <a:r>
              <a:rPr lang="en-US" sz="65131">
                <a:solidFill>
                  <a:srgbClr val="E9C87E"/>
                </a:solidFill>
                <a:latin typeface="Arapey"/>
                <a:ea typeface="Arapey"/>
                <a:cs typeface="Arapey"/>
                <a:sym typeface="Arapey"/>
              </a:rPr>
              <a:t>“</a:t>
            </a:r>
            <a:endParaRPr/>
          </a:p>
        </p:txBody>
      </p:sp>
      <p:sp>
        <p:nvSpPr>
          <p:cNvPr id="21" name="Google Shape;21;p4"/>
          <p:cNvSpPr txBox="1"/>
          <p:nvPr/>
        </p:nvSpPr>
        <p:spPr>
          <a:xfrm>
            <a:off x="-342900" y="-1540474"/>
            <a:ext cx="2743200" cy="9063000"/>
          </a:xfrm>
          <a:prstGeom prst="rect">
            <a:avLst/>
          </a:prstGeom>
          <a:noFill/>
          <a:ln>
            <a:noFill/>
          </a:ln>
        </p:spPr>
        <p:txBody>
          <a:bodyPr anchorCtr="0" anchor="t" bIns="0" lIns="0" spcFirstLastPara="1" rIns="0" wrap="square" tIns="0">
            <a:spAutoFit/>
          </a:bodyPr>
          <a:lstStyle/>
          <a:p>
            <a:pPr indent="0" lvl="0" marL="0" marR="0" rtl="0" algn="r">
              <a:lnSpc>
                <a:spcPct val="120001"/>
              </a:lnSpc>
              <a:spcBef>
                <a:spcPts val="0"/>
              </a:spcBef>
              <a:spcAft>
                <a:spcPts val="0"/>
              </a:spcAft>
              <a:buNone/>
            </a:pPr>
            <a:r>
              <a:rPr lang="en-US" sz="58880">
                <a:solidFill>
                  <a:srgbClr val="E9C87E"/>
                </a:solidFill>
                <a:latin typeface="Arapey"/>
                <a:ea typeface="Arapey"/>
                <a:cs typeface="Arapey"/>
                <a:sym typeface="Arapey"/>
              </a:rPr>
              <a:t>“</a:t>
            </a:r>
            <a:endParaRPr/>
          </a:p>
        </p:txBody>
      </p:sp>
      <p:sp>
        <p:nvSpPr>
          <p:cNvPr id="22" name="Google Shape;22;p4"/>
          <p:cNvSpPr txBox="1"/>
          <p:nvPr>
            <p:ph idx="1" type="body"/>
          </p:nvPr>
        </p:nvSpPr>
        <p:spPr>
          <a:xfrm>
            <a:off x="4589325" y="1285875"/>
            <a:ext cx="6450900" cy="35070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Char char="–"/>
              <a:defRPr/>
            </a:lvl4pPr>
            <a:lvl5pPr indent="-342900" lvl="4" marL="2286000">
              <a:spcBef>
                <a:spcPts val="400"/>
              </a:spcBef>
              <a:spcAft>
                <a:spcPts val="0"/>
              </a:spcAft>
              <a:buSzPts val="1800"/>
              <a:buChar char="»"/>
              <a:defRPr/>
            </a:lvl5pPr>
            <a:lvl6pPr indent="-342900" lvl="5" marL="2743200">
              <a:spcBef>
                <a:spcPts val="400"/>
              </a:spcBef>
              <a:spcAft>
                <a:spcPts val="0"/>
              </a:spcAft>
              <a:buSzPts val="1800"/>
              <a:buChar char="•"/>
              <a:defRPr/>
            </a:lvl6pPr>
            <a:lvl7pPr indent="-342900" lvl="6" marL="3200400">
              <a:spcBef>
                <a:spcPts val="400"/>
              </a:spcBef>
              <a:spcAft>
                <a:spcPts val="0"/>
              </a:spcAft>
              <a:buSzPts val="1800"/>
              <a:buChar char="•"/>
              <a:defRPr/>
            </a:lvl7pPr>
            <a:lvl8pPr indent="-342900" lvl="7" marL="3657600">
              <a:spcBef>
                <a:spcPts val="400"/>
              </a:spcBef>
              <a:spcAft>
                <a:spcPts val="0"/>
              </a:spcAft>
              <a:buSzPts val="1800"/>
              <a:buChar char="•"/>
              <a:defRPr/>
            </a:lvl8pPr>
            <a:lvl9pPr indent="-342900" lvl="8" marL="4114800">
              <a:spcBef>
                <a:spcPts val="400"/>
              </a:spcBef>
              <a:spcAft>
                <a:spcPts val="0"/>
              </a:spcAft>
              <a:buSzPts val="1800"/>
              <a:buChar char="•"/>
              <a:defRPr/>
            </a:lvl9pPr>
          </a:lstStyle>
          <a:p/>
        </p:txBody>
      </p:sp>
      <p:sp>
        <p:nvSpPr>
          <p:cNvPr id="23" name="Google Shape;23;p4"/>
          <p:cNvSpPr txBox="1"/>
          <p:nvPr>
            <p:ph idx="2" type="body"/>
          </p:nvPr>
        </p:nvSpPr>
        <p:spPr>
          <a:xfrm>
            <a:off x="4741725" y="5746175"/>
            <a:ext cx="6450900" cy="3507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24" name="Google Shape;24;p4"/>
          <p:cNvSpPr txBox="1"/>
          <p:nvPr>
            <p:ph idx="3" type="body"/>
          </p:nvPr>
        </p:nvSpPr>
        <p:spPr>
          <a:xfrm>
            <a:off x="11040225" y="854650"/>
            <a:ext cx="6450900" cy="3507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25" name="Google Shape;25;p4"/>
          <p:cNvSpPr txBox="1"/>
          <p:nvPr>
            <p:ph type="title"/>
          </p:nvPr>
        </p:nvSpPr>
        <p:spPr>
          <a:xfrm rot="-5400000">
            <a:off x="-723075" y="4026425"/>
            <a:ext cx="8763000" cy="1861800"/>
          </a:xfrm>
          <a:prstGeom prst="rect">
            <a:avLst/>
          </a:prstGeom>
        </p:spPr>
        <p:txBody>
          <a:bodyPr anchorCtr="0" anchor="t" bIns="0" lIns="0" spcFirstLastPara="1" rIns="0" wrap="square" tIns="0">
            <a:no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3">
    <p:spTree>
      <p:nvGrpSpPr>
        <p:cNvPr id="26" name="Shape 26"/>
        <p:cNvGrpSpPr/>
        <p:nvPr/>
      </p:nvGrpSpPr>
      <p:grpSpPr>
        <a:xfrm>
          <a:off x="0" y="0"/>
          <a:ext cx="0" cy="0"/>
          <a:chOff x="0" y="0"/>
          <a:chExt cx="0" cy="0"/>
        </a:xfrm>
      </p:grpSpPr>
      <p:sp>
        <p:nvSpPr>
          <p:cNvPr id="27" name="Google Shape;27;p5"/>
          <p:cNvSpPr/>
          <p:nvPr>
            <p:ph idx="2" type="pic"/>
          </p:nvPr>
        </p:nvSpPr>
        <p:spPr>
          <a:xfrm>
            <a:off x="12668825" y="3364050"/>
            <a:ext cx="4919100" cy="6076500"/>
          </a:xfrm>
          <a:prstGeom prst="rect">
            <a:avLst/>
          </a:prstGeom>
          <a:noFill/>
          <a:ln>
            <a:noFill/>
          </a:ln>
        </p:spPr>
      </p:sp>
      <p:sp>
        <p:nvSpPr>
          <p:cNvPr id="28" name="Google Shape;28;p5"/>
          <p:cNvSpPr/>
          <p:nvPr>
            <p:ph idx="3" type="pic"/>
          </p:nvPr>
        </p:nvSpPr>
        <p:spPr>
          <a:xfrm>
            <a:off x="6710800" y="3364050"/>
            <a:ext cx="5360400" cy="2623200"/>
          </a:xfrm>
          <a:prstGeom prst="rect">
            <a:avLst/>
          </a:prstGeom>
          <a:noFill/>
          <a:ln>
            <a:noFill/>
          </a:ln>
        </p:spPr>
      </p:sp>
      <p:sp>
        <p:nvSpPr>
          <p:cNvPr id="29" name="Google Shape;29;p5"/>
          <p:cNvSpPr/>
          <p:nvPr>
            <p:ph idx="4" type="pic"/>
          </p:nvPr>
        </p:nvSpPr>
        <p:spPr>
          <a:xfrm>
            <a:off x="700525" y="3353563"/>
            <a:ext cx="5360400" cy="2623200"/>
          </a:xfrm>
          <a:prstGeom prst="rect">
            <a:avLst/>
          </a:prstGeom>
          <a:noFill/>
          <a:ln>
            <a:noFill/>
          </a:ln>
        </p:spPr>
      </p:sp>
      <p:sp>
        <p:nvSpPr>
          <p:cNvPr id="30" name="Google Shape;30;p5"/>
          <p:cNvSpPr/>
          <p:nvPr>
            <p:ph idx="5" type="pic"/>
          </p:nvPr>
        </p:nvSpPr>
        <p:spPr>
          <a:xfrm>
            <a:off x="700525" y="6806550"/>
            <a:ext cx="11345100" cy="2623200"/>
          </a:xfrm>
          <a:prstGeom prst="rect">
            <a:avLst/>
          </a:prstGeom>
          <a:noFill/>
          <a:ln>
            <a:noFill/>
          </a:ln>
        </p:spPr>
      </p:sp>
      <p:sp>
        <p:nvSpPr>
          <p:cNvPr id="31" name="Google Shape;31;p5"/>
          <p:cNvSpPr txBox="1"/>
          <p:nvPr>
            <p:ph idx="1" type="body"/>
          </p:nvPr>
        </p:nvSpPr>
        <p:spPr>
          <a:xfrm>
            <a:off x="736025" y="9728500"/>
            <a:ext cx="4919100" cy="2772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Char char="–"/>
              <a:defRPr/>
            </a:lvl4pPr>
            <a:lvl5pPr indent="-342900" lvl="4" marL="2286000">
              <a:spcBef>
                <a:spcPts val="400"/>
              </a:spcBef>
              <a:spcAft>
                <a:spcPts val="0"/>
              </a:spcAft>
              <a:buSzPts val="1800"/>
              <a:buChar char="»"/>
              <a:defRPr/>
            </a:lvl5pPr>
            <a:lvl6pPr indent="-342900" lvl="5" marL="2743200">
              <a:spcBef>
                <a:spcPts val="400"/>
              </a:spcBef>
              <a:spcAft>
                <a:spcPts val="0"/>
              </a:spcAft>
              <a:buSzPts val="1800"/>
              <a:buChar char="•"/>
              <a:defRPr/>
            </a:lvl6pPr>
            <a:lvl7pPr indent="-342900" lvl="6" marL="3200400">
              <a:spcBef>
                <a:spcPts val="400"/>
              </a:spcBef>
              <a:spcAft>
                <a:spcPts val="0"/>
              </a:spcAft>
              <a:buSzPts val="1800"/>
              <a:buChar char="•"/>
              <a:defRPr/>
            </a:lvl7pPr>
            <a:lvl8pPr indent="-342900" lvl="7" marL="3657600">
              <a:spcBef>
                <a:spcPts val="400"/>
              </a:spcBef>
              <a:spcAft>
                <a:spcPts val="0"/>
              </a:spcAft>
              <a:buSzPts val="1800"/>
              <a:buChar char="•"/>
              <a:defRPr/>
            </a:lvl8pPr>
            <a:lvl9pPr indent="-342900" lvl="8" marL="4114800">
              <a:spcBef>
                <a:spcPts val="400"/>
              </a:spcBef>
              <a:spcAft>
                <a:spcPts val="0"/>
              </a:spcAft>
              <a:buSzPts val="1800"/>
              <a:buChar char="•"/>
              <a:defRPr/>
            </a:lvl9pPr>
          </a:lstStyle>
          <a:p/>
        </p:txBody>
      </p:sp>
      <p:sp>
        <p:nvSpPr>
          <p:cNvPr id="32" name="Google Shape;32;p5"/>
          <p:cNvSpPr txBox="1"/>
          <p:nvPr>
            <p:ph idx="6" type="body"/>
          </p:nvPr>
        </p:nvSpPr>
        <p:spPr>
          <a:xfrm>
            <a:off x="12668888" y="9728500"/>
            <a:ext cx="49191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33" name="Google Shape;33;p5"/>
          <p:cNvSpPr txBox="1"/>
          <p:nvPr>
            <p:ph idx="7" type="body"/>
          </p:nvPr>
        </p:nvSpPr>
        <p:spPr>
          <a:xfrm>
            <a:off x="700275" y="6230625"/>
            <a:ext cx="49191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34" name="Google Shape;34;p5"/>
          <p:cNvSpPr txBox="1"/>
          <p:nvPr>
            <p:ph idx="8" type="body"/>
          </p:nvPr>
        </p:nvSpPr>
        <p:spPr>
          <a:xfrm>
            <a:off x="6684600" y="6230625"/>
            <a:ext cx="49191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35" name="Google Shape;35;p5"/>
          <p:cNvSpPr txBox="1"/>
          <p:nvPr>
            <p:ph idx="9" type="body"/>
          </p:nvPr>
        </p:nvSpPr>
        <p:spPr>
          <a:xfrm>
            <a:off x="700275" y="2246625"/>
            <a:ext cx="49191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36" name="Google Shape;36;p5"/>
          <p:cNvSpPr txBox="1"/>
          <p:nvPr>
            <p:ph type="title"/>
          </p:nvPr>
        </p:nvSpPr>
        <p:spPr>
          <a:xfrm>
            <a:off x="714375" y="679750"/>
            <a:ext cx="7749900" cy="1472100"/>
          </a:xfrm>
          <a:prstGeom prst="rect">
            <a:avLst/>
          </a:prstGeom>
        </p:spPr>
        <p:txBody>
          <a:bodyPr anchorCtr="0" anchor="t" bIns="0" lIns="0" spcFirstLastPara="1" rIns="0" wrap="square" tIns="0">
            <a:no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age">
  <p:cSld name="CUSTOM_2">
    <p:spTree>
      <p:nvGrpSpPr>
        <p:cNvPr id="37" name="Shape 37"/>
        <p:cNvGrpSpPr/>
        <p:nvPr/>
      </p:nvGrpSpPr>
      <p:grpSpPr>
        <a:xfrm>
          <a:off x="0" y="0"/>
          <a:ext cx="0" cy="0"/>
          <a:chOff x="0" y="0"/>
          <a:chExt cx="0" cy="0"/>
        </a:xfrm>
      </p:grpSpPr>
      <p:sp>
        <p:nvSpPr>
          <p:cNvPr id="38" name="Google Shape;38;p6"/>
          <p:cNvSpPr/>
          <p:nvPr>
            <p:ph idx="2" type="pic"/>
          </p:nvPr>
        </p:nvSpPr>
        <p:spPr>
          <a:xfrm>
            <a:off x="0" y="-13000"/>
            <a:ext cx="18331200" cy="10287000"/>
          </a:xfrm>
          <a:prstGeom prst="rect">
            <a:avLst/>
          </a:prstGeom>
          <a:noFill/>
          <a:ln>
            <a:noFill/>
          </a:ln>
        </p:spPr>
      </p:sp>
      <p:cxnSp>
        <p:nvCxnSpPr>
          <p:cNvPr id="39" name="Google Shape;39;p6"/>
          <p:cNvCxnSpPr/>
          <p:nvPr/>
        </p:nvCxnSpPr>
        <p:spPr>
          <a:xfrm>
            <a:off x="10581586" y="4923577"/>
            <a:ext cx="2112300" cy="0"/>
          </a:xfrm>
          <a:prstGeom prst="straightConnector1">
            <a:avLst/>
          </a:prstGeom>
          <a:noFill/>
          <a:ln cap="flat" cmpd="sng" w="28575">
            <a:solidFill>
              <a:srgbClr val="FCFAFB"/>
            </a:solidFill>
            <a:prstDash val="solid"/>
            <a:round/>
            <a:headEnd len="sm" w="sm" type="none"/>
            <a:tailEnd len="sm" w="sm" type="none"/>
          </a:ln>
        </p:spPr>
      </p:cxnSp>
      <p:cxnSp>
        <p:nvCxnSpPr>
          <p:cNvPr id="40" name="Google Shape;40;p6"/>
          <p:cNvCxnSpPr/>
          <p:nvPr/>
        </p:nvCxnSpPr>
        <p:spPr>
          <a:xfrm>
            <a:off x="16811250" y="1019175"/>
            <a:ext cx="448200" cy="0"/>
          </a:xfrm>
          <a:prstGeom prst="straightConnector1">
            <a:avLst/>
          </a:prstGeom>
          <a:noFill/>
          <a:ln cap="flat" cmpd="sng" w="19050">
            <a:solidFill>
              <a:srgbClr val="FCFAFB">
                <a:alpha val="49800"/>
              </a:srgbClr>
            </a:solidFill>
            <a:prstDash val="solid"/>
            <a:round/>
            <a:headEnd len="sm" w="sm" type="none"/>
            <a:tailEnd len="sm" w="sm" type="none"/>
          </a:ln>
        </p:spPr>
      </p:cxnSp>
      <p:cxnSp>
        <p:nvCxnSpPr>
          <p:cNvPr id="41" name="Google Shape;41;p6"/>
          <p:cNvCxnSpPr/>
          <p:nvPr/>
        </p:nvCxnSpPr>
        <p:spPr>
          <a:xfrm>
            <a:off x="16811250" y="1207741"/>
            <a:ext cx="448200" cy="0"/>
          </a:xfrm>
          <a:prstGeom prst="straightConnector1">
            <a:avLst/>
          </a:prstGeom>
          <a:noFill/>
          <a:ln cap="flat" cmpd="sng" w="19050">
            <a:solidFill>
              <a:srgbClr val="FCFAFB">
                <a:alpha val="49800"/>
              </a:srgbClr>
            </a:solidFill>
            <a:prstDash val="solid"/>
            <a:round/>
            <a:headEnd len="sm" w="sm" type="none"/>
            <a:tailEnd len="sm" w="sm" type="none"/>
          </a:ln>
        </p:spPr>
      </p:cxnSp>
      <p:cxnSp>
        <p:nvCxnSpPr>
          <p:cNvPr id="42" name="Google Shape;42;p6"/>
          <p:cNvCxnSpPr/>
          <p:nvPr/>
        </p:nvCxnSpPr>
        <p:spPr>
          <a:xfrm>
            <a:off x="16811250" y="1396307"/>
            <a:ext cx="448200" cy="0"/>
          </a:xfrm>
          <a:prstGeom prst="straightConnector1">
            <a:avLst/>
          </a:prstGeom>
          <a:noFill/>
          <a:ln cap="flat" cmpd="sng" w="19050">
            <a:solidFill>
              <a:srgbClr val="FCFAFB">
                <a:alpha val="49800"/>
              </a:srgbClr>
            </a:solidFill>
            <a:prstDash val="solid"/>
            <a:round/>
            <a:headEnd len="sm" w="sm" type="none"/>
            <a:tailEnd len="sm" w="sm" type="none"/>
          </a:ln>
        </p:spPr>
      </p:cxnSp>
      <p:sp>
        <p:nvSpPr>
          <p:cNvPr id="43" name="Google Shape;43;p6"/>
          <p:cNvSpPr txBox="1"/>
          <p:nvPr>
            <p:ph idx="1" type="body"/>
          </p:nvPr>
        </p:nvSpPr>
        <p:spPr>
          <a:xfrm>
            <a:off x="10581575" y="7087475"/>
            <a:ext cx="5585100" cy="1880700"/>
          </a:xfrm>
          <a:prstGeom prst="rect">
            <a:avLst/>
          </a:prstGeom>
        </p:spPr>
        <p:txBody>
          <a:bodyPr anchorCtr="0" anchor="t" bIns="0" lIns="0" spcFirstLastPara="1" rIns="0" wrap="square" tIns="0">
            <a:noAutofit/>
          </a:bodyPr>
          <a:lstStyle>
            <a:lvl1pPr indent="-374650" lvl="0" marL="457200">
              <a:spcBef>
                <a:spcPts val="640"/>
              </a:spcBef>
              <a:spcAft>
                <a:spcPts val="0"/>
              </a:spcAft>
              <a:buSzPts val="2300"/>
              <a:buChar char="•"/>
              <a:defRPr b="0" sz="2300"/>
            </a:lvl1pPr>
            <a:lvl2pPr indent="-374650" lvl="1" marL="914400">
              <a:spcBef>
                <a:spcPts val="560"/>
              </a:spcBef>
              <a:spcAft>
                <a:spcPts val="0"/>
              </a:spcAft>
              <a:buSzPts val="2300"/>
              <a:buChar char="–"/>
              <a:defRPr sz="2300"/>
            </a:lvl2pPr>
            <a:lvl3pPr indent="-374650" lvl="2" marL="1371600">
              <a:spcBef>
                <a:spcPts val="480"/>
              </a:spcBef>
              <a:spcAft>
                <a:spcPts val="0"/>
              </a:spcAft>
              <a:buSzPts val="2300"/>
              <a:buChar char="•"/>
              <a:defRPr sz="2300"/>
            </a:lvl3pPr>
            <a:lvl4pPr indent="-374650" lvl="3" marL="1828800">
              <a:spcBef>
                <a:spcPts val="400"/>
              </a:spcBef>
              <a:spcAft>
                <a:spcPts val="0"/>
              </a:spcAft>
              <a:buSzPts val="2300"/>
              <a:buChar char="–"/>
              <a:defRPr sz="2300"/>
            </a:lvl4pPr>
            <a:lvl5pPr indent="-374650" lvl="4" marL="2286000">
              <a:spcBef>
                <a:spcPts val="400"/>
              </a:spcBef>
              <a:spcAft>
                <a:spcPts val="0"/>
              </a:spcAft>
              <a:buSzPts val="2300"/>
              <a:buChar char="»"/>
              <a:defRPr sz="2300"/>
            </a:lvl5pPr>
            <a:lvl6pPr indent="-374650" lvl="5" marL="2743200">
              <a:spcBef>
                <a:spcPts val="400"/>
              </a:spcBef>
              <a:spcAft>
                <a:spcPts val="0"/>
              </a:spcAft>
              <a:buSzPts val="2300"/>
              <a:buChar char="•"/>
              <a:defRPr sz="2300"/>
            </a:lvl6pPr>
            <a:lvl7pPr indent="-374650" lvl="6" marL="3200400">
              <a:spcBef>
                <a:spcPts val="400"/>
              </a:spcBef>
              <a:spcAft>
                <a:spcPts val="0"/>
              </a:spcAft>
              <a:buSzPts val="2300"/>
              <a:buChar char="•"/>
              <a:defRPr sz="2300"/>
            </a:lvl7pPr>
            <a:lvl8pPr indent="-374650" lvl="7" marL="3657600">
              <a:spcBef>
                <a:spcPts val="400"/>
              </a:spcBef>
              <a:spcAft>
                <a:spcPts val="0"/>
              </a:spcAft>
              <a:buSzPts val="2300"/>
              <a:buChar char="•"/>
              <a:defRPr sz="2300"/>
            </a:lvl8pPr>
            <a:lvl9pPr indent="-374650" lvl="8" marL="4114800">
              <a:spcBef>
                <a:spcPts val="400"/>
              </a:spcBef>
              <a:spcAft>
                <a:spcPts val="0"/>
              </a:spcAft>
              <a:buSzPts val="2300"/>
              <a:buChar char="•"/>
              <a:defRPr sz="2300"/>
            </a:lvl9pPr>
          </a:lstStyle>
          <a:p/>
        </p:txBody>
      </p:sp>
      <p:sp>
        <p:nvSpPr>
          <p:cNvPr id="44" name="Google Shape;44;p6"/>
          <p:cNvSpPr txBox="1"/>
          <p:nvPr>
            <p:ph type="title"/>
          </p:nvPr>
        </p:nvSpPr>
        <p:spPr>
          <a:xfrm>
            <a:off x="2203850" y="3927725"/>
            <a:ext cx="8377800" cy="1991700"/>
          </a:xfrm>
          <a:prstGeom prst="rect">
            <a:avLst/>
          </a:prstGeom>
        </p:spPr>
        <p:txBody>
          <a:bodyPr anchorCtr="0" anchor="t" bIns="0" lIns="0" spcFirstLastPara="1" rIns="0" wrap="square" tIns="0">
            <a:noAutofit/>
          </a:bodyPr>
          <a:lstStyle>
            <a:lvl1pPr lvl="0">
              <a:spcBef>
                <a:spcPts val="0"/>
              </a:spcBef>
              <a:spcAft>
                <a:spcPts val="0"/>
              </a:spcAft>
              <a:buSzPts val="12200"/>
              <a:buNone/>
              <a:defRPr sz="12200"/>
            </a:lvl1pPr>
            <a:lvl2pPr lvl="1">
              <a:spcBef>
                <a:spcPts val="0"/>
              </a:spcBef>
              <a:spcAft>
                <a:spcPts val="0"/>
              </a:spcAft>
              <a:buSzPts val="12200"/>
              <a:buNone/>
              <a:defRPr sz="12200"/>
            </a:lvl2pPr>
            <a:lvl3pPr lvl="2">
              <a:spcBef>
                <a:spcPts val="0"/>
              </a:spcBef>
              <a:spcAft>
                <a:spcPts val="0"/>
              </a:spcAft>
              <a:buSzPts val="12200"/>
              <a:buNone/>
              <a:defRPr sz="12200"/>
            </a:lvl3pPr>
            <a:lvl4pPr lvl="3">
              <a:spcBef>
                <a:spcPts val="0"/>
              </a:spcBef>
              <a:spcAft>
                <a:spcPts val="0"/>
              </a:spcAft>
              <a:buSzPts val="12200"/>
              <a:buNone/>
              <a:defRPr sz="12200"/>
            </a:lvl4pPr>
            <a:lvl5pPr lvl="4">
              <a:spcBef>
                <a:spcPts val="0"/>
              </a:spcBef>
              <a:spcAft>
                <a:spcPts val="0"/>
              </a:spcAft>
              <a:buSzPts val="12200"/>
              <a:buNone/>
              <a:defRPr sz="12200"/>
            </a:lvl5pPr>
            <a:lvl6pPr lvl="5">
              <a:spcBef>
                <a:spcPts val="0"/>
              </a:spcBef>
              <a:spcAft>
                <a:spcPts val="0"/>
              </a:spcAft>
              <a:buSzPts val="12200"/>
              <a:buNone/>
              <a:defRPr sz="12200"/>
            </a:lvl6pPr>
            <a:lvl7pPr lvl="6">
              <a:spcBef>
                <a:spcPts val="0"/>
              </a:spcBef>
              <a:spcAft>
                <a:spcPts val="0"/>
              </a:spcAft>
              <a:buSzPts val="12200"/>
              <a:buNone/>
              <a:defRPr sz="12200"/>
            </a:lvl7pPr>
            <a:lvl8pPr lvl="7">
              <a:spcBef>
                <a:spcPts val="0"/>
              </a:spcBef>
              <a:spcAft>
                <a:spcPts val="0"/>
              </a:spcAft>
              <a:buSzPts val="12200"/>
              <a:buNone/>
              <a:defRPr sz="12200"/>
            </a:lvl8pPr>
            <a:lvl9pPr lvl="8">
              <a:spcBef>
                <a:spcPts val="0"/>
              </a:spcBef>
              <a:spcAft>
                <a:spcPts val="0"/>
              </a:spcAft>
              <a:buSzPts val="12200"/>
              <a:buNone/>
              <a:defRPr sz="12200"/>
            </a:lvl9pPr>
          </a:lstStyle>
          <a:p/>
        </p:txBody>
      </p:sp>
      <p:sp>
        <p:nvSpPr>
          <p:cNvPr id="45" name="Google Shape;45;p6"/>
          <p:cNvSpPr txBox="1"/>
          <p:nvPr>
            <p:ph idx="3" type="title"/>
          </p:nvPr>
        </p:nvSpPr>
        <p:spPr>
          <a:xfrm>
            <a:off x="12951125" y="3927725"/>
            <a:ext cx="3132900" cy="1991700"/>
          </a:xfrm>
          <a:prstGeom prst="rect">
            <a:avLst/>
          </a:prstGeom>
        </p:spPr>
        <p:txBody>
          <a:bodyPr anchorCtr="0" anchor="t" bIns="0" lIns="0" spcFirstLastPara="1" rIns="0" wrap="square" tIns="0">
            <a:noAutofit/>
          </a:bodyPr>
          <a:lstStyle>
            <a:lvl1pPr lvl="0" rtl="0" algn="r">
              <a:spcBef>
                <a:spcPts val="0"/>
              </a:spcBef>
              <a:spcAft>
                <a:spcPts val="0"/>
              </a:spcAft>
              <a:buSzPts val="12200"/>
              <a:buNone/>
              <a:defRPr sz="12200"/>
            </a:lvl1pPr>
            <a:lvl2pPr lvl="1" rtl="0" algn="r">
              <a:spcBef>
                <a:spcPts val="0"/>
              </a:spcBef>
              <a:spcAft>
                <a:spcPts val="0"/>
              </a:spcAft>
              <a:buSzPts val="12200"/>
              <a:buNone/>
              <a:defRPr sz="12200"/>
            </a:lvl2pPr>
            <a:lvl3pPr lvl="2" rtl="0" algn="r">
              <a:spcBef>
                <a:spcPts val="0"/>
              </a:spcBef>
              <a:spcAft>
                <a:spcPts val="0"/>
              </a:spcAft>
              <a:buSzPts val="12200"/>
              <a:buNone/>
              <a:defRPr sz="12200"/>
            </a:lvl3pPr>
            <a:lvl4pPr lvl="3" rtl="0" algn="r">
              <a:spcBef>
                <a:spcPts val="0"/>
              </a:spcBef>
              <a:spcAft>
                <a:spcPts val="0"/>
              </a:spcAft>
              <a:buSzPts val="12200"/>
              <a:buNone/>
              <a:defRPr sz="12200"/>
            </a:lvl4pPr>
            <a:lvl5pPr lvl="4" rtl="0" algn="r">
              <a:spcBef>
                <a:spcPts val="0"/>
              </a:spcBef>
              <a:spcAft>
                <a:spcPts val="0"/>
              </a:spcAft>
              <a:buSzPts val="12200"/>
              <a:buNone/>
              <a:defRPr sz="12200"/>
            </a:lvl5pPr>
            <a:lvl6pPr lvl="5" rtl="0" algn="r">
              <a:spcBef>
                <a:spcPts val="0"/>
              </a:spcBef>
              <a:spcAft>
                <a:spcPts val="0"/>
              </a:spcAft>
              <a:buSzPts val="12200"/>
              <a:buNone/>
              <a:defRPr sz="12200"/>
            </a:lvl6pPr>
            <a:lvl7pPr lvl="6" rtl="0" algn="r">
              <a:spcBef>
                <a:spcPts val="0"/>
              </a:spcBef>
              <a:spcAft>
                <a:spcPts val="0"/>
              </a:spcAft>
              <a:buSzPts val="12200"/>
              <a:buNone/>
              <a:defRPr sz="12200"/>
            </a:lvl7pPr>
            <a:lvl8pPr lvl="7" rtl="0" algn="r">
              <a:spcBef>
                <a:spcPts val="0"/>
              </a:spcBef>
              <a:spcAft>
                <a:spcPts val="0"/>
              </a:spcAft>
              <a:buSzPts val="12200"/>
              <a:buNone/>
              <a:defRPr sz="12200"/>
            </a:lvl8pPr>
            <a:lvl9pPr lvl="8" rtl="0" algn="r">
              <a:spcBef>
                <a:spcPts val="0"/>
              </a:spcBef>
              <a:spcAft>
                <a:spcPts val="0"/>
              </a:spcAft>
              <a:buSzPts val="12200"/>
              <a:buNone/>
              <a:defRPr sz="12200"/>
            </a:lvl9pPr>
          </a:lstStyle>
          <a:p/>
        </p:txBody>
      </p:sp>
      <p:sp>
        <p:nvSpPr>
          <p:cNvPr id="46" name="Google Shape;46;p6"/>
          <p:cNvSpPr txBox="1"/>
          <p:nvPr>
            <p:ph idx="4" type="subTitle"/>
          </p:nvPr>
        </p:nvSpPr>
        <p:spPr>
          <a:xfrm>
            <a:off x="2208075" y="3190875"/>
            <a:ext cx="4762500" cy="606000"/>
          </a:xfrm>
          <a:prstGeom prst="rect">
            <a:avLst/>
          </a:prstGeom>
        </p:spPr>
        <p:txBody>
          <a:bodyPr anchorCtr="0" anchor="t" bIns="0" lIns="0" spcFirstLastPara="1" rIns="0" wrap="square" tIns="0">
            <a:noAutofit/>
          </a:bodyPr>
          <a:lstStyle>
            <a:lvl1pPr lvl="0">
              <a:spcBef>
                <a:spcPts val="640"/>
              </a:spcBef>
              <a:spcAft>
                <a:spcPts val="0"/>
              </a:spcAft>
              <a:buSzPts val="3200"/>
              <a:buNone/>
              <a:defRPr b="0" sz="3200"/>
            </a:lvl1pPr>
            <a:lvl2pPr lvl="1">
              <a:spcBef>
                <a:spcPts val="560"/>
              </a:spcBef>
              <a:spcAft>
                <a:spcPts val="0"/>
              </a:spcAft>
              <a:buSzPts val="1800"/>
              <a:buNone/>
              <a:defRPr/>
            </a:lvl2pPr>
            <a:lvl3pPr lvl="2">
              <a:spcBef>
                <a:spcPts val="480"/>
              </a:spcBef>
              <a:spcAft>
                <a:spcPts val="0"/>
              </a:spcAft>
              <a:buSzPts val="1800"/>
              <a:buNone/>
              <a:defRPr/>
            </a:lvl3pPr>
            <a:lvl4pPr lvl="3">
              <a:spcBef>
                <a:spcPts val="400"/>
              </a:spcBef>
              <a:spcAft>
                <a:spcPts val="0"/>
              </a:spcAft>
              <a:buSzPts val="1800"/>
              <a:buNone/>
              <a:defRPr/>
            </a:lvl4pPr>
            <a:lvl5pPr lvl="4">
              <a:spcBef>
                <a:spcPts val="400"/>
              </a:spcBef>
              <a:spcAft>
                <a:spcPts val="0"/>
              </a:spcAft>
              <a:buSzPts val="1800"/>
              <a:buNone/>
              <a:defRPr/>
            </a:lvl5pPr>
            <a:lvl6pPr lvl="5">
              <a:spcBef>
                <a:spcPts val="400"/>
              </a:spcBef>
              <a:spcAft>
                <a:spcPts val="0"/>
              </a:spcAft>
              <a:buSzPts val="1800"/>
              <a:buNone/>
              <a:defRPr/>
            </a:lvl6pPr>
            <a:lvl7pPr lvl="6">
              <a:spcBef>
                <a:spcPts val="400"/>
              </a:spcBef>
              <a:spcAft>
                <a:spcPts val="0"/>
              </a:spcAft>
              <a:buSzPts val="1800"/>
              <a:buNone/>
              <a:defRPr/>
            </a:lvl7pPr>
            <a:lvl8pPr lvl="7">
              <a:spcBef>
                <a:spcPts val="400"/>
              </a:spcBef>
              <a:spcAft>
                <a:spcPts val="0"/>
              </a:spcAft>
              <a:buSzPts val="1800"/>
              <a:buNone/>
              <a:defRPr/>
            </a:lvl8pPr>
            <a:lvl9pPr lvl="8">
              <a:spcBef>
                <a:spcPts val="400"/>
              </a:spcBef>
              <a:spcAft>
                <a:spcPts val="0"/>
              </a:spcAft>
              <a:buSzPts val="1800"/>
              <a:buNone/>
              <a:defRPr/>
            </a:lvl9pPr>
          </a:lstStyle>
          <a:p/>
        </p:txBody>
      </p:sp>
      <p:sp>
        <p:nvSpPr>
          <p:cNvPr id="47" name="Google Shape;47;p6"/>
          <p:cNvSpPr txBox="1"/>
          <p:nvPr>
            <p:ph idx="5" type="body"/>
          </p:nvPr>
        </p:nvSpPr>
        <p:spPr>
          <a:xfrm>
            <a:off x="2273000" y="1044275"/>
            <a:ext cx="19644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48" name="Google Shape;48;p6"/>
          <p:cNvSpPr txBox="1"/>
          <p:nvPr>
            <p:ph idx="6" type="body"/>
          </p:nvPr>
        </p:nvSpPr>
        <p:spPr>
          <a:xfrm>
            <a:off x="8196313" y="1044275"/>
            <a:ext cx="19644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49" name="Google Shape;49;p6"/>
          <p:cNvSpPr txBox="1"/>
          <p:nvPr>
            <p:ph idx="7" type="body"/>
          </p:nvPr>
        </p:nvSpPr>
        <p:spPr>
          <a:xfrm>
            <a:off x="14119625" y="1044275"/>
            <a:ext cx="19644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50" name="Shape 50"/>
        <p:cNvGrpSpPr/>
        <p:nvPr/>
      </p:nvGrpSpPr>
      <p:grpSpPr>
        <a:xfrm>
          <a:off x="0" y="0"/>
          <a:ext cx="0" cy="0"/>
          <a:chOff x="0" y="0"/>
          <a:chExt cx="0" cy="0"/>
        </a:xfrm>
      </p:grpSpPr>
      <p:sp>
        <p:nvSpPr>
          <p:cNvPr id="51" name="Google Shape;51;p7"/>
          <p:cNvSpPr/>
          <p:nvPr>
            <p:ph idx="2" type="pic"/>
          </p:nvPr>
        </p:nvSpPr>
        <p:spPr>
          <a:xfrm>
            <a:off x="-43300" y="-34625"/>
            <a:ext cx="9344100" cy="9258900"/>
          </a:xfrm>
          <a:prstGeom prst="rect">
            <a:avLst/>
          </a:prstGeom>
          <a:noFill/>
          <a:ln>
            <a:noFill/>
          </a:ln>
        </p:spPr>
      </p:sp>
      <p:cxnSp>
        <p:nvCxnSpPr>
          <p:cNvPr id="52" name="Google Shape;52;p7"/>
          <p:cNvCxnSpPr/>
          <p:nvPr/>
        </p:nvCxnSpPr>
        <p:spPr>
          <a:xfrm>
            <a:off x="16148450" y="2057155"/>
            <a:ext cx="2112300" cy="0"/>
          </a:xfrm>
          <a:prstGeom prst="straightConnector1">
            <a:avLst/>
          </a:prstGeom>
          <a:noFill/>
          <a:ln cap="flat" cmpd="sng" w="28575">
            <a:solidFill>
              <a:srgbClr val="E9C87E"/>
            </a:solidFill>
            <a:prstDash val="solid"/>
            <a:round/>
            <a:headEnd len="sm" w="sm" type="none"/>
            <a:tailEnd len="sm" w="sm" type="none"/>
          </a:ln>
        </p:spPr>
      </p:cxnSp>
      <p:cxnSp>
        <p:nvCxnSpPr>
          <p:cNvPr id="53" name="Google Shape;53;p7"/>
          <p:cNvCxnSpPr/>
          <p:nvPr/>
        </p:nvCxnSpPr>
        <p:spPr>
          <a:xfrm>
            <a:off x="16148450" y="4929892"/>
            <a:ext cx="2112300" cy="0"/>
          </a:xfrm>
          <a:prstGeom prst="straightConnector1">
            <a:avLst/>
          </a:prstGeom>
          <a:noFill/>
          <a:ln cap="flat" cmpd="sng" w="28575">
            <a:solidFill>
              <a:srgbClr val="E9C87E"/>
            </a:solidFill>
            <a:prstDash val="solid"/>
            <a:round/>
            <a:headEnd len="sm" w="sm" type="none"/>
            <a:tailEnd len="sm" w="sm" type="none"/>
          </a:ln>
        </p:spPr>
      </p:cxnSp>
      <p:cxnSp>
        <p:nvCxnSpPr>
          <p:cNvPr id="54" name="Google Shape;54;p7"/>
          <p:cNvCxnSpPr/>
          <p:nvPr/>
        </p:nvCxnSpPr>
        <p:spPr>
          <a:xfrm>
            <a:off x="16175833" y="7802525"/>
            <a:ext cx="2112300" cy="0"/>
          </a:xfrm>
          <a:prstGeom prst="straightConnector1">
            <a:avLst/>
          </a:prstGeom>
          <a:noFill/>
          <a:ln cap="flat" cmpd="sng" w="28575">
            <a:solidFill>
              <a:srgbClr val="E9C87E"/>
            </a:solidFill>
            <a:prstDash val="solid"/>
            <a:round/>
            <a:headEnd len="sm" w="sm" type="none"/>
            <a:tailEnd len="sm" w="sm" type="none"/>
          </a:ln>
        </p:spPr>
      </p:cxnSp>
      <p:grpSp>
        <p:nvGrpSpPr>
          <p:cNvPr id="55" name="Google Shape;55;p7"/>
          <p:cNvGrpSpPr/>
          <p:nvPr/>
        </p:nvGrpSpPr>
        <p:grpSpPr>
          <a:xfrm>
            <a:off x="0" y="9041307"/>
            <a:ext cx="9344087" cy="1246143"/>
            <a:chOff x="0" y="-57150"/>
            <a:chExt cx="2460978" cy="328200"/>
          </a:xfrm>
        </p:grpSpPr>
        <p:sp>
          <p:nvSpPr>
            <p:cNvPr id="56" name="Google Shape;56;p7"/>
            <p:cNvSpPr/>
            <p:nvPr/>
          </p:nvSpPr>
          <p:spPr>
            <a:xfrm>
              <a:off x="0" y="0"/>
              <a:ext cx="2460978" cy="270933"/>
            </a:xfrm>
            <a:custGeom>
              <a:rect b="b" l="l" r="r" t="t"/>
              <a:pathLst>
                <a:path extrusionOk="0" h="270933" w="2460978">
                  <a:moveTo>
                    <a:pt x="0" y="0"/>
                  </a:moveTo>
                  <a:lnTo>
                    <a:pt x="2460978" y="0"/>
                  </a:lnTo>
                  <a:lnTo>
                    <a:pt x="2460978" y="270933"/>
                  </a:lnTo>
                  <a:lnTo>
                    <a:pt x="0" y="270933"/>
                  </a:ln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7"/>
            <p:cNvSpPr txBox="1"/>
            <p:nvPr/>
          </p:nvSpPr>
          <p:spPr>
            <a:xfrm>
              <a:off x="0" y="-57150"/>
              <a:ext cx="2460900" cy="328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 name="Google Shape;58;p7"/>
          <p:cNvSpPr txBox="1"/>
          <p:nvPr>
            <p:ph type="title"/>
          </p:nvPr>
        </p:nvSpPr>
        <p:spPr>
          <a:xfrm>
            <a:off x="12880100" y="7145725"/>
            <a:ext cx="3030000" cy="2543400"/>
          </a:xfrm>
          <a:prstGeom prst="rect">
            <a:avLst/>
          </a:prstGeom>
        </p:spPr>
        <p:txBody>
          <a:bodyPr anchorCtr="0" anchor="t" bIns="0" lIns="0" spcFirstLastPara="1" rIns="0" wrap="square" tIns="0">
            <a:noAutofit/>
          </a:bodyPr>
          <a:lstStyle>
            <a:lvl1pPr lvl="0">
              <a:spcBef>
                <a:spcPts val="0"/>
              </a:spcBef>
              <a:spcAft>
                <a:spcPts val="0"/>
              </a:spcAft>
              <a:buSzPts val="25000"/>
              <a:buNone/>
              <a:defRPr sz="25000"/>
            </a:lvl1pPr>
            <a:lvl2pPr lvl="1">
              <a:spcBef>
                <a:spcPts val="0"/>
              </a:spcBef>
              <a:spcAft>
                <a:spcPts val="0"/>
              </a:spcAft>
              <a:buSzPts val="25000"/>
              <a:buNone/>
              <a:defRPr sz="25000"/>
            </a:lvl2pPr>
            <a:lvl3pPr lvl="2">
              <a:spcBef>
                <a:spcPts val="0"/>
              </a:spcBef>
              <a:spcAft>
                <a:spcPts val="0"/>
              </a:spcAft>
              <a:buSzPts val="25000"/>
              <a:buNone/>
              <a:defRPr sz="25000"/>
            </a:lvl3pPr>
            <a:lvl4pPr lvl="3">
              <a:spcBef>
                <a:spcPts val="0"/>
              </a:spcBef>
              <a:spcAft>
                <a:spcPts val="0"/>
              </a:spcAft>
              <a:buSzPts val="25000"/>
              <a:buNone/>
              <a:defRPr sz="25000"/>
            </a:lvl4pPr>
            <a:lvl5pPr lvl="4">
              <a:spcBef>
                <a:spcPts val="0"/>
              </a:spcBef>
              <a:spcAft>
                <a:spcPts val="0"/>
              </a:spcAft>
              <a:buSzPts val="25000"/>
              <a:buNone/>
              <a:defRPr sz="25000"/>
            </a:lvl5pPr>
            <a:lvl6pPr lvl="5">
              <a:spcBef>
                <a:spcPts val="0"/>
              </a:spcBef>
              <a:spcAft>
                <a:spcPts val="0"/>
              </a:spcAft>
              <a:buSzPts val="25000"/>
              <a:buNone/>
              <a:defRPr sz="25000"/>
            </a:lvl6pPr>
            <a:lvl7pPr lvl="6">
              <a:spcBef>
                <a:spcPts val="0"/>
              </a:spcBef>
              <a:spcAft>
                <a:spcPts val="0"/>
              </a:spcAft>
              <a:buSzPts val="25000"/>
              <a:buNone/>
              <a:defRPr sz="25000"/>
            </a:lvl7pPr>
            <a:lvl8pPr lvl="7">
              <a:spcBef>
                <a:spcPts val="0"/>
              </a:spcBef>
              <a:spcAft>
                <a:spcPts val="0"/>
              </a:spcAft>
              <a:buSzPts val="25000"/>
              <a:buNone/>
              <a:defRPr sz="25000"/>
            </a:lvl8pPr>
            <a:lvl9pPr lvl="8">
              <a:spcBef>
                <a:spcPts val="0"/>
              </a:spcBef>
              <a:spcAft>
                <a:spcPts val="0"/>
              </a:spcAft>
              <a:buSzPts val="25000"/>
              <a:buNone/>
              <a:defRPr sz="25000"/>
            </a:lvl9pPr>
          </a:lstStyle>
          <a:p/>
        </p:txBody>
      </p:sp>
      <p:sp>
        <p:nvSpPr>
          <p:cNvPr id="59" name="Google Shape;59;p7"/>
          <p:cNvSpPr txBox="1"/>
          <p:nvPr>
            <p:ph idx="1" type="subTitle"/>
          </p:nvPr>
        </p:nvSpPr>
        <p:spPr>
          <a:xfrm>
            <a:off x="11105275" y="7555050"/>
            <a:ext cx="2318700" cy="665100"/>
          </a:xfrm>
          <a:prstGeom prst="rect">
            <a:avLst/>
          </a:prstGeom>
        </p:spPr>
        <p:txBody>
          <a:bodyPr anchorCtr="0" anchor="t" bIns="0" lIns="0" spcFirstLastPara="1" rIns="0" wrap="square" tIns="0">
            <a:noAutofit/>
          </a:bodyPr>
          <a:lstStyle>
            <a:lvl1pPr lvl="0" algn="r">
              <a:spcBef>
                <a:spcPts val="640"/>
              </a:spcBef>
              <a:spcAft>
                <a:spcPts val="0"/>
              </a:spcAft>
              <a:buSzPts val="3200"/>
              <a:buNone/>
              <a:defRPr sz="3200"/>
            </a:lvl1pPr>
            <a:lvl2pPr lvl="1">
              <a:spcBef>
                <a:spcPts val="560"/>
              </a:spcBef>
              <a:spcAft>
                <a:spcPts val="0"/>
              </a:spcAft>
              <a:buSzPts val="1800"/>
              <a:buNone/>
              <a:defRPr/>
            </a:lvl2pPr>
            <a:lvl3pPr lvl="2">
              <a:spcBef>
                <a:spcPts val="480"/>
              </a:spcBef>
              <a:spcAft>
                <a:spcPts val="0"/>
              </a:spcAft>
              <a:buSzPts val="1800"/>
              <a:buNone/>
              <a:defRPr/>
            </a:lvl3pPr>
            <a:lvl4pPr lvl="3">
              <a:spcBef>
                <a:spcPts val="400"/>
              </a:spcBef>
              <a:spcAft>
                <a:spcPts val="0"/>
              </a:spcAft>
              <a:buSzPts val="1800"/>
              <a:buNone/>
              <a:defRPr/>
            </a:lvl4pPr>
            <a:lvl5pPr lvl="4">
              <a:spcBef>
                <a:spcPts val="400"/>
              </a:spcBef>
              <a:spcAft>
                <a:spcPts val="0"/>
              </a:spcAft>
              <a:buSzPts val="1800"/>
              <a:buNone/>
              <a:defRPr/>
            </a:lvl5pPr>
            <a:lvl6pPr lvl="5">
              <a:spcBef>
                <a:spcPts val="400"/>
              </a:spcBef>
              <a:spcAft>
                <a:spcPts val="0"/>
              </a:spcAft>
              <a:buSzPts val="1800"/>
              <a:buNone/>
              <a:defRPr/>
            </a:lvl6pPr>
            <a:lvl7pPr lvl="6">
              <a:spcBef>
                <a:spcPts val="400"/>
              </a:spcBef>
              <a:spcAft>
                <a:spcPts val="0"/>
              </a:spcAft>
              <a:buSzPts val="1800"/>
              <a:buNone/>
              <a:defRPr/>
            </a:lvl7pPr>
            <a:lvl8pPr lvl="7">
              <a:spcBef>
                <a:spcPts val="400"/>
              </a:spcBef>
              <a:spcAft>
                <a:spcPts val="0"/>
              </a:spcAft>
              <a:buSzPts val="1800"/>
              <a:buNone/>
              <a:defRPr/>
            </a:lvl8pPr>
            <a:lvl9pPr lvl="8">
              <a:spcBef>
                <a:spcPts val="400"/>
              </a:spcBef>
              <a:spcAft>
                <a:spcPts val="0"/>
              </a:spcAft>
              <a:buSzPts val="1800"/>
              <a:buNone/>
              <a:defRPr/>
            </a:lvl9pPr>
          </a:lstStyle>
          <a:p/>
        </p:txBody>
      </p:sp>
      <p:sp>
        <p:nvSpPr>
          <p:cNvPr id="60" name="Google Shape;60;p7"/>
          <p:cNvSpPr txBox="1"/>
          <p:nvPr>
            <p:ph idx="3" type="body"/>
          </p:nvPr>
        </p:nvSpPr>
        <p:spPr>
          <a:xfrm>
            <a:off x="10434200" y="8550850"/>
            <a:ext cx="3030000" cy="995700"/>
          </a:xfrm>
          <a:prstGeom prst="rect">
            <a:avLst/>
          </a:prstGeom>
        </p:spPr>
        <p:txBody>
          <a:bodyPr anchorCtr="0" anchor="t" bIns="0" lIns="0" spcFirstLastPara="1" rIns="0" wrap="square" tIns="0">
            <a:noAutofit/>
          </a:bodyPr>
          <a:lstStyle>
            <a:lvl1pPr indent="-342900" lvl="0" marL="457200" algn="r">
              <a:spcBef>
                <a:spcPts val="640"/>
              </a:spcBef>
              <a:spcAft>
                <a:spcPts val="0"/>
              </a:spcAft>
              <a:buSzPts val="1800"/>
              <a:buChar char="•"/>
              <a:defRPr b="0" sz="1800"/>
            </a:lvl1pPr>
            <a:lvl2pPr indent="-342900" lvl="1" marL="914400" algn="r">
              <a:spcBef>
                <a:spcPts val="560"/>
              </a:spcBef>
              <a:spcAft>
                <a:spcPts val="0"/>
              </a:spcAft>
              <a:buSzPts val="1800"/>
              <a:buChar char="–"/>
              <a:defRPr/>
            </a:lvl2pPr>
            <a:lvl3pPr indent="-342900" lvl="2" marL="1371600" algn="r">
              <a:spcBef>
                <a:spcPts val="480"/>
              </a:spcBef>
              <a:spcAft>
                <a:spcPts val="0"/>
              </a:spcAft>
              <a:buSzPts val="1800"/>
              <a:buChar char="•"/>
              <a:defRPr/>
            </a:lvl3pPr>
            <a:lvl4pPr indent="-342900" lvl="3" marL="1828800" algn="r">
              <a:spcBef>
                <a:spcPts val="400"/>
              </a:spcBef>
              <a:spcAft>
                <a:spcPts val="0"/>
              </a:spcAft>
              <a:buSzPts val="1800"/>
              <a:buChar char="–"/>
              <a:defRPr/>
            </a:lvl4pPr>
            <a:lvl5pPr indent="-342900" lvl="4" marL="2286000" algn="r">
              <a:spcBef>
                <a:spcPts val="400"/>
              </a:spcBef>
              <a:spcAft>
                <a:spcPts val="0"/>
              </a:spcAft>
              <a:buSzPts val="1800"/>
              <a:buChar char="»"/>
              <a:defRPr/>
            </a:lvl5pPr>
            <a:lvl6pPr indent="-342900" lvl="5" marL="2743200" algn="r">
              <a:spcBef>
                <a:spcPts val="400"/>
              </a:spcBef>
              <a:spcAft>
                <a:spcPts val="0"/>
              </a:spcAft>
              <a:buSzPts val="1800"/>
              <a:buChar char="•"/>
              <a:defRPr/>
            </a:lvl6pPr>
            <a:lvl7pPr indent="-342900" lvl="6" marL="3200400" algn="r">
              <a:spcBef>
                <a:spcPts val="400"/>
              </a:spcBef>
              <a:spcAft>
                <a:spcPts val="0"/>
              </a:spcAft>
              <a:buSzPts val="1800"/>
              <a:buChar char="•"/>
              <a:defRPr/>
            </a:lvl7pPr>
            <a:lvl8pPr indent="-342900" lvl="7" marL="3657600" algn="r">
              <a:spcBef>
                <a:spcPts val="400"/>
              </a:spcBef>
              <a:spcAft>
                <a:spcPts val="0"/>
              </a:spcAft>
              <a:buSzPts val="1800"/>
              <a:buChar char="•"/>
              <a:defRPr/>
            </a:lvl8pPr>
            <a:lvl9pPr indent="-342900" lvl="8" marL="4114800" algn="r">
              <a:spcBef>
                <a:spcPts val="400"/>
              </a:spcBef>
              <a:spcAft>
                <a:spcPts val="0"/>
              </a:spcAft>
              <a:buSzPts val="1800"/>
              <a:buChar char="•"/>
              <a:defRPr/>
            </a:lvl9pPr>
          </a:lstStyle>
          <a:p/>
        </p:txBody>
      </p:sp>
      <p:sp>
        <p:nvSpPr>
          <p:cNvPr id="61" name="Google Shape;61;p7"/>
          <p:cNvSpPr txBox="1"/>
          <p:nvPr>
            <p:ph idx="4" type="title"/>
          </p:nvPr>
        </p:nvSpPr>
        <p:spPr>
          <a:xfrm>
            <a:off x="12889850" y="3658188"/>
            <a:ext cx="3030000" cy="2543400"/>
          </a:xfrm>
          <a:prstGeom prst="rect">
            <a:avLst/>
          </a:prstGeom>
        </p:spPr>
        <p:txBody>
          <a:bodyPr anchorCtr="0" anchor="t" bIns="0" lIns="0" spcFirstLastPara="1" rIns="0" wrap="square" tIns="0">
            <a:noAutofit/>
          </a:bodyPr>
          <a:lstStyle>
            <a:lvl1pPr lvl="0" rtl="0">
              <a:spcBef>
                <a:spcPts val="0"/>
              </a:spcBef>
              <a:spcAft>
                <a:spcPts val="0"/>
              </a:spcAft>
              <a:buSzPts val="25000"/>
              <a:buNone/>
              <a:defRPr sz="25000"/>
            </a:lvl1pPr>
            <a:lvl2pPr lvl="1" rtl="0">
              <a:spcBef>
                <a:spcPts val="0"/>
              </a:spcBef>
              <a:spcAft>
                <a:spcPts val="0"/>
              </a:spcAft>
              <a:buSzPts val="25000"/>
              <a:buNone/>
              <a:defRPr sz="25000"/>
            </a:lvl2pPr>
            <a:lvl3pPr lvl="2" rtl="0">
              <a:spcBef>
                <a:spcPts val="0"/>
              </a:spcBef>
              <a:spcAft>
                <a:spcPts val="0"/>
              </a:spcAft>
              <a:buSzPts val="25000"/>
              <a:buNone/>
              <a:defRPr sz="25000"/>
            </a:lvl3pPr>
            <a:lvl4pPr lvl="3" rtl="0">
              <a:spcBef>
                <a:spcPts val="0"/>
              </a:spcBef>
              <a:spcAft>
                <a:spcPts val="0"/>
              </a:spcAft>
              <a:buSzPts val="25000"/>
              <a:buNone/>
              <a:defRPr sz="25000"/>
            </a:lvl4pPr>
            <a:lvl5pPr lvl="4" rtl="0">
              <a:spcBef>
                <a:spcPts val="0"/>
              </a:spcBef>
              <a:spcAft>
                <a:spcPts val="0"/>
              </a:spcAft>
              <a:buSzPts val="25000"/>
              <a:buNone/>
              <a:defRPr sz="25000"/>
            </a:lvl5pPr>
            <a:lvl6pPr lvl="5" rtl="0">
              <a:spcBef>
                <a:spcPts val="0"/>
              </a:spcBef>
              <a:spcAft>
                <a:spcPts val="0"/>
              </a:spcAft>
              <a:buSzPts val="25000"/>
              <a:buNone/>
              <a:defRPr sz="25000"/>
            </a:lvl6pPr>
            <a:lvl7pPr lvl="6" rtl="0">
              <a:spcBef>
                <a:spcPts val="0"/>
              </a:spcBef>
              <a:spcAft>
                <a:spcPts val="0"/>
              </a:spcAft>
              <a:buSzPts val="25000"/>
              <a:buNone/>
              <a:defRPr sz="25000"/>
            </a:lvl7pPr>
            <a:lvl8pPr lvl="7" rtl="0">
              <a:spcBef>
                <a:spcPts val="0"/>
              </a:spcBef>
              <a:spcAft>
                <a:spcPts val="0"/>
              </a:spcAft>
              <a:buSzPts val="25000"/>
              <a:buNone/>
              <a:defRPr sz="25000"/>
            </a:lvl8pPr>
            <a:lvl9pPr lvl="8" rtl="0">
              <a:spcBef>
                <a:spcPts val="0"/>
              </a:spcBef>
              <a:spcAft>
                <a:spcPts val="0"/>
              </a:spcAft>
              <a:buSzPts val="25000"/>
              <a:buNone/>
              <a:defRPr sz="25000"/>
            </a:lvl9pPr>
          </a:lstStyle>
          <a:p/>
        </p:txBody>
      </p:sp>
      <p:sp>
        <p:nvSpPr>
          <p:cNvPr id="62" name="Google Shape;62;p7"/>
          <p:cNvSpPr txBox="1"/>
          <p:nvPr>
            <p:ph idx="5" type="subTitle"/>
          </p:nvPr>
        </p:nvSpPr>
        <p:spPr>
          <a:xfrm>
            <a:off x="11115025" y="4067513"/>
            <a:ext cx="2318700" cy="665100"/>
          </a:xfrm>
          <a:prstGeom prst="rect">
            <a:avLst/>
          </a:prstGeom>
        </p:spPr>
        <p:txBody>
          <a:bodyPr anchorCtr="0" anchor="t" bIns="0" lIns="0" spcFirstLastPara="1" rIns="0" wrap="square" tIns="0">
            <a:noAutofit/>
          </a:bodyPr>
          <a:lstStyle>
            <a:lvl1pPr lvl="0" rtl="0" algn="r">
              <a:spcBef>
                <a:spcPts val="640"/>
              </a:spcBef>
              <a:spcAft>
                <a:spcPts val="0"/>
              </a:spcAft>
              <a:buSzPts val="3200"/>
              <a:buNone/>
              <a:defRPr sz="3200"/>
            </a:lvl1pPr>
            <a:lvl2pPr lvl="1" rtl="0">
              <a:spcBef>
                <a:spcPts val="560"/>
              </a:spcBef>
              <a:spcAft>
                <a:spcPts val="0"/>
              </a:spcAft>
              <a:buSzPts val="1800"/>
              <a:buNone/>
              <a:defRPr/>
            </a:lvl2pPr>
            <a:lvl3pPr lvl="2" rtl="0">
              <a:spcBef>
                <a:spcPts val="480"/>
              </a:spcBef>
              <a:spcAft>
                <a:spcPts val="0"/>
              </a:spcAft>
              <a:buSzPts val="1800"/>
              <a:buNone/>
              <a:defRPr/>
            </a:lvl3pPr>
            <a:lvl4pPr lvl="3" rtl="0">
              <a:spcBef>
                <a:spcPts val="400"/>
              </a:spcBef>
              <a:spcAft>
                <a:spcPts val="0"/>
              </a:spcAft>
              <a:buSzPts val="1800"/>
              <a:buNone/>
              <a:defRPr/>
            </a:lvl4pPr>
            <a:lvl5pPr lvl="4" rtl="0">
              <a:spcBef>
                <a:spcPts val="400"/>
              </a:spcBef>
              <a:spcAft>
                <a:spcPts val="0"/>
              </a:spcAft>
              <a:buSzPts val="1800"/>
              <a:buNone/>
              <a:defRPr/>
            </a:lvl5pPr>
            <a:lvl6pPr lvl="5" rtl="0">
              <a:spcBef>
                <a:spcPts val="400"/>
              </a:spcBef>
              <a:spcAft>
                <a:spcPts val="0"/>
              </a:spcAft>
              <a:buSzPts val="1800"/>
              <a:buNone/>
              <a:defRPr/>
            </a:lvl6pPr>
            <a:lvl7pPr lvl="6" rtl="0">
              <a:spcBef>
                <a:spcPts val="400"/>
              </a:spcBef>
              <a:spcAft>
                <a:spcPts val="0"/>
              </a:spcAft>
              <a:buSzPts val="1800"/>
              <a:buNone/>
              <a:defRPr/>
            </a:lvl7pPr>
            <a:lvl8pPr lvl="7" rtl="0">
              <a:spcBef>
                <a:spcPts val="400"/>
              </a:spcBef>
              <a:spcAft>
                <a:spcPts val="0"/>
              </a:spcAft>
              <a:buSzPts val="1800"/>
              <a:buNone/>
              <a:defRPr/>
            </a:lvl8pPr>
            <a:lvl9pPr lvl="8" rtl="0">
              <a:spcBef>
                <a:spcPts val="400"/>
              </a:spcBef>
              <a:spcAft>
                <a:spcPts val="0"/>
              </a:spcAft>
              <a:buSzPts val="1800"/>
              <a:buNone/>
              <a:defRPr/>
            </a:lvl9pPr>
          </a:lstStyle>
          <a:p/>
        </p:txBody>
      </p:sp>
      <p:sp>
        <p:nvSpPr>
          <p:cNvPr id="63" name="Google Shape;63;p7"/>
          <p:cNvSpPr txBox="1"/>
          <p:nvPr>
            <p:ph idx="6" type="body"/>
          </p:nvPr>
        </p:nvSpPr>
        <p:spPr>
          <a:xfrm>
            <a:off x="10443950" y="5063313"/>
            <a:ext cx="3030000" cy="9957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a:lvl2pPr>
            <a:lvl3pPr indent="-342900" lvl="2" marL="1371600" rtl="0" algn="r">
              <a:spcBef>
                <a:spcPts val="480"/>
              </a:spcBef>
              <a:spcAft>
                <a:spcPts val="0"/>
              </a:spcAft>
              <a:buSzPts val="1800"/>
              <a:buChar char="•"/>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SzPts val="1800"/>
              <a:buChar char="»"/>
              <a:defRPr/>
            </a:lvl5pPr>
            <a:lvl6pPr indent="-342900" lvl="5" marL="2743200" rtl="0" algn="r">
              <a:spcBef>
                <a:spcPts val="400"/>
              </a:spcBef>
              <a:spcAft>
                <a:spcPts val="0"/>
              </a:spcAft>
              <a:buSzPts val="1800"/>
              <a:buChar char="•"/>
              <a:defRPr/>
            </a:lvl6pPr>
            <a:lvl7pPr indent="-342900" lvl="6" marL="3200400" rtl="0" algn="r">
              <a:spcBef>
                <a:spcPts val="400"/>
              </a:spcBef>
              <a:spcAft>
                <a:spcPts val="0"/>
              </a:spcAft>
              <a:buSzPts val="1800"/>
              <a:buChar char="•"/>
              <a:defRPr/>
            </a:lvl7pPr>
            <a:lvl8pPr indent="-342900" lvl="7" marL="3657600" rtl="0" algn="r">
              <a:spcBef>
                <a:spcPts val="400"/>
              </a:spcBef>
              <a:spcAft>
                <a:spcPts val="0"/>
              </a:spcAft>
              <a:buSzPts val="1800"/>
              <a:buChar char="•"/>
              <a:defRPr/>
            </a:lvl8pPr>
            <a:lvl9pPr indent="-342900" lvl="8" marL="4114800" rtl="0" algn="r">
              <a:spcBef>
                <a:spcPts val="400"/>
              </a:spcBef>
              <a:spcAft>
                <a:spcPts val="0"/>
              </a:spcAft>
              <a:buSzPts val="1800"/>
              <a:buChar char="•"/>
              <a:defRPr/>
            </a:lvl9pPr>
          </a:lstStyle>
          <a:p/>
        </p:txBody>
      </p:sp>
      <p:sp>
        <p:nvSpPr>
          <p:cNvPr id="64" name="Google Shape;64;p7"/>
          <p:cNvSpPr txBox="1"/>
          <p:nvPr>
            <p:ph idx="7" type="title"/>
          </p:nvPr>
        </p:nvSpPr>
        <p:spPr>
          <a:xfrm>
            <a:off x="13118450" y="785438"/>
            <a:ext cx="3030000" cy="2543400"/>
          </a:xfrm>
          <a:prstGeom prst="rect">
            <a:avLst/>
          </a:prstGeom>
        </p:spPr>
        <p:txBody>
          <a:bodyPr anchorCtr="0" anchor="t" bIns="0" lIns="0" spcFirstLastPara="1" rIns="0" wrap="square" tIns="0">
            <a:noAutofit/>
          </a:bodyPr>
          <a:lstStyle>
            <a:lvl1pPr lvl="0" rtl="0">
              <a:spcBef>
                <a:spcPts val="0"/>
              </a:spcBef>
              <a:spcAft>
                <a:spcPts val="0"/>
              </a:spcAft>
              <a:buSzPts val="25000"/>
              <a:buNone/>
              <a:defRPr sz="25000"/>
            </a:lvl1pPr>
            <a:lvl2pPr lvl="1" rtl="0">
              <a:spcBef>
                <a:spcPts val="0"/>
              </a:spcBef>
              <a:spcAft>
                <a:spcPts val="0"/>
              </a:spcAft>
              <a:buSzPts val="25000"/>
              <a:buNone/>
              <a:defRPr sz="25000"/>
            </a:lvl2pPr>
            <a:lvl3pPr lvl="2" rtl="0">
              <a:spcBef>
                <a:spcPts val="0"/>
              </a:spcBef>
              <a:spcAft>
                <a:spcPts val="0"/>
              </a:spcAft>
              <a:buSzPts val="25000"/>
              <a:buNone/>
              <a:defRPr sz="25000"/>
            </a:lvl3pPr>
            <a:lvl4pPr lvl="3" rtl="0">
              <a:spcBef>
                <a:spcPts val="0"/>
              </a:spcBef>
              <a:spcAft>
                <a:spcPts val="0"/>
              </a:spcAft>
              <a:buSzPts val="25000"/>
              <a:buNone/>
              <a:defRPr sz="25000"/>
            </a:lvl4pPr>
            <a:lvl5pPr lvl="4" rtl="0">
              <a:spcBef>
                <a:spcPts val="0"/>
              </a:spcBef>
              <a:spcAft>
                <a:spcPts val="0"/>
              </a:spcAft>
              <a:buSzPts val="25000"/>
              <a:buNone/>
              <a:defRPr sz="25000"/>
            </a:lvl5pPr>
            <a:lvl6pPr lvl="5" rtl="0">
              <a:spcBef>
                <a:spcPts val="0"/>
              </a:spcBef>
              <a:spcAft>
                <a:spcPts val="0"/>
              </a:spcAft>
              <a:buSzPts val="25000"/>
              <a:buNone/>
              <a:defRPr sz="25000"/>
            </a:lvl6pPr>
            <a:lvl7pPr lvl="6" rtl="0">
              <a:spcBef>
                <a:spcPts val="0"/>
              </a:spcBef>
              <a:spcAft>
                <a:spcPts val="0"/>
              </a:spcAft>
              <a:buSzPts val="25000"/>
              <a:buNone/>
              <a:defRPr sz="25000"/>
            </a:lvl7pPr>
            <a:lvl8pPr lvl="7" rtl="0">
              <a:spcBef>
                <a:spcPts val="0"/>
              </a:spcBef>
              <a:spcAft>
                <a:spcPts val="0"/>
              </a:spcAft>
              <a:buSzPts val="25000"/>
              <a:buNone/>
              <a:defRPr sz="25000"/>
            </a:lvl8pPr>
            <a:lvl9pPr lvl="8" rtl="0">
              <a:spcBef>
                <a:spcPts val="0"/>
              </a:spcBef>
              <a:spcAft>
                <a:spcPts val="0"/>
              </a:spcAft>
              <a:buSzPts val="25000"/>
              <a:buNone/>
              <a:defRPr sz="25000"/>
            </a:lvl9pPr>
          </a:lstStyle>
          <a:p/>
        </p:txBody>
      </p:sp>
      <p:sp>
        <p:nvSpPr>
          <p:cNvPr id="65" name="Google Shape;65;p7"/>
          <p:cNvSpPr txBox="1"/>
          <p:nvPr>
            <p:ph idx="8" type="subTitle"/>
          </p:nvPr>
        </p:nvSpPr>
        <p:spPr>
          <a:xfrm>
            <a:off x="11343625" y="1194763"/>
            <a:ext cx="2318700" cy="665100"/>
          </a:xfrm>
          <a:prstGeom prst="rect">
            <a:avLst/>
          </a:prstGeom>
        </p:spPr>
        <p:txBody>
          <a:bodyPr anchorCtr="0" anchor="t" bIns="0" lIns="0" spcFirstLastPara="1" rIns="0" wrap="square" tIns="0">
            <a:noAutofit/>
          </a:bodyPr>
          <a:lstStyle>
            <a:lvl1pPr lvl="0" rtl="0" algn="r">
              <a:spcBef>
                <a:spcPts val="640"/>
              </a:spcBef>
              <a:spcAft>
                <a:spcPts val="0"/>
              </a:spcAft>
              <a:buSzPts val="3200"/>
              <a:buNone/>
              <a:defRPr sz="3200"/>
            </a:lvl1pPr>
            <a:lvl2pPr lvl="1" rtl="0">
              <a:spcBef>
                <a:spcPts val="560"/>
              </a:spcBef>
              <a:spcAft>
                <a:spcPts val="0"/>
              </a:spcAft>
              <a:buSzPts val="1800"/>
              <a:buNone/>
              <a:defRPr/>
            </a:lvl2pPr>
            <a:lvl3pPr lvl="2" rtl="0">
              <a:spcBef>
                <a:spcPts val="480"/>
              </a:spcBef>
              <a:spcAft>
                <a:spcPts val="0"/>
              </a:spcAft>
              <a:buSzPts val="1800"/>
              <a:buNone/>
              <a:defRPr/>
            </a:lvl3pPr>
            <a:lvl4pPr lvl="3" rtl="0">
              <a:spcBef>
                <a:spcPts val="400"/>
              </a:spcBef>
              <a:spcAft>
                <a:spcPts val="0"/>
              </a:spcAft>
              <a:buSzPts val="1800"/>
              <a:buNone/>
              <a:defRPr/>
            </a:lvl4pPr>
            <a:lvl5pPr lvl="4" rtl="0">
              <a:spcBef>
                <a:spcPts val="400"/>
              </a:spcBef>
              <a:spcAft>
                <a:spcPts val="0"/>
              </a:spcAft>
              <a:buSzPts val="1800"/>
              <a:buNone/>
              <a:defRPr/>
            </a:lvl5pPr>
            <a:lvl6pPr lvl="5" rtl="0">
              <a:spcBef>
                <a:spcPts val="400"/>
              </a:spcBef>
              <a:spcAft>
                <a:spcPts val="0"/>
              </a:spcAft>
              <a:buSzPts val="1800"/>
              <a:buNone/>
              <a:defRPr/>
            </a:lvl6pPr>
            <a:lvl7pPr lvl="6" rtl="0">
              <a:spcBef>
                <a:spcPts val="400"/>
              </a:spcBef>
              <a:spcAft>
                <a:spcPts val="0"/>
              </a:spcAft>
              <a:buSzPts val="1800"/>
              <a:buNone/>
              <a:defRPr/>
            </a:lvl7pPr>
            <a:lvl8pPr lvl="7" rtl="0">
              <a:spcBef>
                <a:spcPts val="400"/>
              </a:spcBef>
              <a:spcAft>
                <a:spcPts val="0"/>
              </a:spcAft>
              <a:buSzPts val="1800"/>
              <a:buNone/>
              <a:defRPr/>
            </a:lvl8pPr>
            <a:lvl9pPr lvl="8" rtl="0">
              <a:spcBef>
                <a:spcPts val="400"/>
              </a:spcBef>
              <a:spcAft>
                <a:spcPts val="0"/>
              </a:spcAft>
              <a:buSzPts val="1800"/>
              <a:buNone/>
              <a:defRPr/>
            </a:lvl9pPr>
          </a:lstStyle>
          <a:p/>
        </p:txBody>
      </p:sp>
      <p:sp>
        <p:nvSpPr>
          <p:cNvPr id="66" name="Google Shape;66;p7"/>
          <p:cNvSpPr txBox="1"/>
          <p:nvPr>
            <p:ph idx="9" type="body"/>
          </p:nvPr>
        </p:nvSpPr>
        <p:spPr>
          <a:xfrm>
            <a:off x="10672550" y="2190563"/>
            <a:ext cx="3030000" cy="995700"/>
          </a:xfrm>
          <a:prstGeom prst="rect">
            <a:avLst/>
          </a:prstGeom>
        </p:spPr>
        <p:txBody>
          <a:bodyPr anchorCtr="0" anchor="t" bIns="0" lIns="0" spcFirstLastPara="1" rIns="0" wrap="square" tIns="0">
            <a:noAutofit/>
          </a:bodyPr>
          <a:lstStyle>
            <a:lvl1pPr indent="-342900" lvl="0" marL="457200" rtl="0" algn="r">
              <a:spcBef>
                <a:spcPts val="640"/>
              </a:spcBef>
              <a:spcAft>
                <a:spcPts val="0"/>
              </a:spcAft>
              <a:buSzPts val="1800"/>
              <a:buChar char="•"/>
              <a:defRPr b="0" sz="1800"/>
            </a:lvl1pPr>
            <a:lvl2pPr indent="-342900" lvl="1" marL="914400" rtl="0" algn="r">
              <a:spcBef>
                <a:spcPts val="560"/>
              </a:spcBef>
              <a:spcAft>
                <a:spcPts val="0"/>
              </a:spcAft>
              <a:buSzPts val="1800"/>
              <a:buChar char="–"/>
              <a:defRPr/>
            </a:lvl2pPr>
            <a:lvl3pPr indent="-342900" lvl="2" marL="1371600" rtl="0" algn="r">
              <a:spcBef>
                <a:spcPts val="480"/>
              </a:spcBef>
              <a:spcAft>
                <a:spcPts val="0"/>
              </a:spcAft>
              <a:buSzPts val="1800"/>
              <a:buChar char="•"/>
              <a:defRPr/>
            </a:lvl3pPr>
            <a:lvl4pPr indent="-342900" lvl="3" marL="1828800" rtl="0" algn="r">
              <a:spcBef>
                <a:spcPts val="400"/>
              </a:spcBef>
              <a:spcAft>
                <a:spcPts val="0"/>
              </a:spcAft>
              <a:buSzPts val="1800"/>
              <a:buChar char="–"/>
              <a:defRPr/>
            </a:lvl4pPr>
            <a:lvl5pPr indent="-342900" lvl="4" marL="2286000" rtl="0" algn="r">
              <a:spcBef>
                <a:spcPts val="400"/>
              </a:spcBef>
              <a:spcAft>
                <a:spcPts val="0"/>
              </a:spcAft>
              <a:buSzPts val="1800"/>
              <a:buChar char="»"/>
              <a:defRPr/>
            </a:lvl5pPr>
            <a:lvl6pPr indent="-342900" lvl="5" marL="2743200" rtl="0" algn="r">
              <a:spcBef>
                <a:spcPts val="400"/>
              </a:spcBef>
              <a:spcAft>
                <a:spcPts val="0"/>
              </a:spcAft>
              <a:buSzPts val="1800"/>
              <a:buChar char="•"/>
              <a:defRPr/>
            </a:lvl6pPr>
            <a:lvl7pPr indent="-342900" lvl="6" marL="3200400" rtl="0" algn="r">
              <a:spcBef>
                <a:spcPts val="400"/>
              </a:spcBef>
              <a:spcAft>
                <a:spcPts val="0"/>
              </a:spcAft>
              <a:buSzPts val="1800"/>
              <a:buChar char="•"/>
              <a:defRPr/>
            </a:lvl7pPr>
            <a:lvl8pPr indent="-342900" lvl="7" marL="3657600" rtl="0" algn="r">
              <a:spcBef>
                <a:spcPts val="400"/>
              </a:spcBef>
              <a:spcAft>
                <a:spcPts val="0"/>
              </a:spcAft>
              <a:buSzPts val="1800"/>
              <a:buChar char="•"/>
              <a:defRPr/>
            </a:lvl8pPr>
            <a:lvl9pPr indent="-342900" lvl="8" marL="4114800" rtl="0" algn="r">
              <a:spcBef>
                <a:spcPts val="400"/>
              </a:spcBef>
              <a:spcAft>
                <a:spcPts val="0"/>
              </a:spcAft>
              <a:buSzPts val="1800"/>
              <a:buChar char="•"/>
              <a:defRPr/>
            </a:lvl9pPr>
          </a:lstStyle>
          <a:p/>
        </p:txBody>
      </p:sp>
      <p:sp>
        <p:nvSpPr>
          <p:cNvPr id="67" name="Google Shape;67;p7"/>
          <p:cNvSpPr txBox="1"/>
          <p:nvPr>
            <p:ph idx="13" type="body"/>
          </p:nvPr>
        </p:nvSpPr>
        <p:spPr>
          <a:xfrm>
            <a:off x="389650" y="9468725"/>
            <a:ext cx="5152200" cy="562800"/>
          </a:xfrm>
          <a:prstGeom prst="rect">
            <a:avLst/>
          </a:prstGeom>
        </p:spPr>
        <p:txBody>
          <a:bodyPr anchorCtr="0" anchor="t" bIns="0" lIns="0" spcFirstLastPara="1" rIns="0" wrap="square" tIns="0">
            <a:noAutofit/>
          </a:bodyPr>
          <a:lstStyle>
            <a:lvl1pPr indent="-342900" lvl="0" marL="457200">
              <a:spcBef>
                <a:spcPts val="640"/>
              </a:spcBef>
              <a:spcAft>
                <a:spcPts val="0"/>
              </a:spcAft>
              <a:buClr>
                <a:srgbClr val="4C4337"/>
              </a:buClr>
              <a:buSzPts val="1800"/>
              <a:buChar char="•"/>
              <a:defRPr b="0" sz="1800">
                <a:solidFill>
                  <a:srgbClr val="4C4337"/>
                </a:solidFill>
              </a:defRPr>
            </a:lvl1pPr>
            <a:lvl2pPr indent="-342900" lvl="1" marL="914400">
              <a:spcBef>
                <a:spcPts val="560"/>
              </a:spcBef>
              <a:spcAft>
                <a:spcPts val="0"/>
              </a:spcAft>
              <a:buClr>
                <a:srgbClr val="4C4337"/>
              </a:buClr>
              <a:buSzPts val="1800"/>
              <a:buChar char="–"/>
              <a:defRPr>
                <a:solidFill>
                  <a:srgbClr val="4C4337"/>
                </a:solidFill>
              </a:defRPr>
            </a:lvl2pPr>
            <a:lvl3pPr indent="-342900" lvl="2" marL="1371600">
              <a:spcBef>
                <a:spcPts val="480"/>
              </a:spcBef>
              <a:spcAft>
                <a:spcPts val="0"/>
              </a:spcAft>
              <a:buClr>
                <a:srgbClr val="4C4337"/>
              </a:buClr>
              <a:buSzPts val="1800"/>
              <a:buChar char="•"/>
              <a:defRPr>
                <a:solidFill>
                  <a:srgbClr val="4C4337"/>
                </a:solidFill>
              </a:defRPr>
            </a:lvl3pPr>
            <a:lvl4pPr indent="-342900" lvl="3" marL="1828800">
              <a:spcBef>
                <a:spcPts val="400"/>
              </a:spcBef>
              <a:spcAft>
                <a:spcPts val="0"/>
              </a:spcAft>
              <a:buClr>
                <a:srgbClr val="4C4337"/>
              </a:buClr>
              <a:buSzPts val="1800"/>
              <a:buChar char="–"/>
              <a:defRPr>
                <a:solidFill>
                  <a:srgbClr val="4C4337"/>
                </a:solidFill>
              </a:defRPr>
            </a:lvl4pPr>
            <a:lvl5pPr indent="-342900" lvl="4" marL="2286000">
              <a:spcBef>
                <a:spcPts val="400"/>
              </a:spcBef>
              <a:spcAft>
                <a:spcPts val="0"/>
              </a:spcAft>
              <a:buClr>
                <a:srgbClr val="4C4337"/>
              </a:buClr>
              <a:buSzPts val="1800"/>
              <a:buChar char="»"/>
              <a:defRPr>
                <a:solidFill>
                  <a:srgbClr val="4C4337"/>
                </a:solidFill>
              </a:defRPr>
            </a:lvl5pPr>
            <a:lvl6pPr indent="-342900" lvl="5" marL="2743200">
              <a:spcBef>
                <a:spcPts val="400"/>
              </a:spcBef>
              <a:spcAft>
                <a:spcPts val="0"/>
              </a:spcAft>
              <a:buClr>
                <a:srgbClr val="4C4337"/>
              </a:buClr>
              <a:buSzPts val="1800"/>
              <a:buChar char="•"/>
              <a:defRPr>
                <a:solidFill>
                  <a:srgbClr val="4C4337"/>
                </a:solidFill>
              </a:defRPr>
            </a:lvl6pPr>
            <a:lvl7pPr indent="-342900" lvl="6" marL="3200400">
              <a:spcBef>
                <a:spcPts val="400"/>
              </a:spcBef>
              <a:spcAft>
                <a:spcPts val="0"/>
              </a:spcAft>
              <a:buClr>
                <a:srgbClr val="4C4337"/>
              </a:buClr>
              <a:buSzPts val="1800"/>
              <a:buChar char="•"/>
              <a:defRPr>
                <a:solidFill>
                  <a:srgbClr val="4C4337"/>
                </a:solidFill>
              </a:defRPr>
            </a:lvl7pPr>
            <a:lvl8pPr indent="-342900" lvl="7" marL="3657600">
              <a:spcBef>
                <a:spcPts val="400"/>
              </a:spcBef>
              <a:spcAft>
                <a:spcPts val="0"/>
              </a:spcAft>
              <a:buClr>
                <a:srgbClr val="4C4337"/>
              </a:buClr>
              <a:buSzPts val="1800"/>
              <a:buChar char="•"/>
              <a:defRPr>
                <a:solidFill>
                  <a:srgbClr val="4C4337"/>
                </a:solidFill>
              </a:defRPr>
            </a:lvl8pPr>
            <a:lvl9pPr indent="-342900" lvl="8" marL="4114800">
              <a:spcBef>
                <a:spcPts val="400"/>
              </a:spcBef>
              <a:spcAft>
                <a:spcPts val="0"/>
              </a:spcAft>
              <a:buClr>
                <a:srgbClr val="4C4337"/>
              </a:buClr>
              <a:buSzPts val="1800"/>
              <a:buChar char="•"/>
              <a:defRPr>
                <a:solidFill>
                  <a:srgbClr val="4C4337"/>
                </a:solidFill>
              </a:defRPr>
            </a:lvl9pPr>
          </a:lstStyle>
          <a:p/>
        </p:txBody>
      </p:sp>
      <p:sp>
        <p:nvSpPr>
          <p:cNvPr id="68" name="Google Shape;68;p7"/>
          <p:cNvSpPr txBox="1"/>
          <p:nvPr>
            <p:ph idx="14" type="title"/>
          </p:nvPr>
        </p:nvSpPr>
        <p:spPr>
          <a:xfrm>
            <a:off x="389650" y="2724375"/>
            <a:ext cx="7187100" cy="3810000"/>
          </a:xfrm>
          <a:prstGeom prst="rect">
            <a:avLst/>
          </a:prstGeom>
        </p:spPr>
        <p:txBody>
          <a:bodyPr anchorCtr="0" anchor="t" bIns="0" lIns="0" spcFirstLastPara="1" rIns="0" wrap="square" tIns="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spTree>
      <p:nvGrpSpPr>
        <p:cNvPr id="69" name="Shape 69"/>
        <p:cNvGrpSpPr/>
        <p:nvPr/>
      </p:nvGrpSpPr>
      <p:grpSpPr>
        <a:xfrm>
          <a:off x="0" y="0"/>
          <a:ext cx="0" cy="0"/>
          <a:chOff x="0" y="0"/>
          <a:chExt cx="0" cy="0"/>
        </a:xfrm>
      </p:grpSpPr>
      <p:sp>
        <p:nvSpPr>
          <p:cNvPr id="70" name="Google Shape;70;p8"/>
          <p:cNvSpPr/>
          <p:nvPr>
            <p:ph idx="2" type="pic"/>
          </p:nvPr>
        </p:nvSpPr>
        <p:spPr>
          <a:xfrm>
            <a:off x="0" y="0"/>
            <a:ext cx="18288000" cy="10287000"/>
          </a:xfrm>
          <a:prstGeom prst="rect">
            <a:avLst/>
          </a:prstGeom>
          <a:noFill/>
          <a:ln>
            <a:noFill/>
          </a:ln>
        </p:spPr>
      </p:sp>
      <p:cxnSp>
        <p:nvCxnSpPr>
          <p:cNvPr id="71" name="Google Shape;71;p8"/>
          <p:cNvCxnSpPr/>
          <p:nvPr/>
        </p:nvCxnSpPr>
        <p:spPr>
          <a:xfrm>
            <a:off x="16811250" y="1019175"/>
            <a:ext cx="448200" cy="0"/>
          </a:xfrm>
          <a:prstGeom prst="straightConnector1">
            <a:avLst/>
          </a:prstGeom>
          <a:noFill/>
          <a:ln cap="flat" cmpd="sng" w="19050">
            <a:solidFill>
              <a:srgbClr val="FCFAFB">
                <a:alpha val="49800"/>
              </a:srgbClr>
            </a:solidFill>
            <a:prstDash val="solid"/>
            <a:round/>
            <a:headEnd len="sm" w="sm" type="none"/>
            <a:tailEnd len="sm" w="sm" type="none"/>
          </a:ln>
        </p:spPr>
      </p:cxnSp>
      <p:cxnSp>
        <p:nvCxnSpPr>
          <p:cNvPr id="72" name="Google Shape;72;p8"/>
          <p:cNvCxnSpPr/>
          <p:nvPr/>
        </p:nvCxnSpPr>
        <p:spPr>
          <a:xfrm>
            <a:off x="16811250" y="1207741"/>
            <a:ext cx="448200" cy="0"/>
          </a:xfrm>
          <a:prstGeom prst="straightConnector1">
            <a:avLst/>
          </a:prstGeom>
          <a:noFill/>
          <a:ln cap="flat" cmpd="sng" w="19050">
            <a:solidFill>
              <a:srgbClr val="FCFAFB">
                <a:alpha val="49800"/>
              </a:srgbClr>
            </a:solidFill>
            <a:prstDash val="solid"/>
            <a:round/>
            <a:headEnd len="sm" w="sm" type="none"/>
            <a:tailEnd len="sm" w="sm" type="none"/>
          </a:ln>
        </p:spPr>
      </p:cxnSp>
      <p:cxnSp>
        <p:nvCxnSpPr>
          <p:cNvPr id="73" name="Google Shape;73;p8"/>
          <p:cNvCxnSpPr/>
          <p:nvPr/>
        </p:nvCxnSpPr>
        <p:spPr>
          <a:xfrm>
            <a:off x="16811250" y="1396307"/>
            <a:ext cx="448200" cy="0"/>
          </a:xfrm>
          <a:prstGeom prst="straightConnector1">
            <a:avLst/>
          </a:prstGeom>
          <a:noFill/>
          <a:ln cap="flat" cmpd="sng" w="19050">
            <a:solidFill>
              <a:srgbClr val="FCFAFB">
                <a:alpha val="49800"/>
              </a:srgbClr>
            </a:solidFill>
            <a:prstDash val="solid"/>
            <a:round/>
            <a:headEnd len="sm" w="sm" type="none"/>
            <a:tailEnd len="sm" w="sm" type="none"/>
          </a:ln>
        </p:spPr>
      </p:cxnSp>
      <p:cxnSp>
        <p:nvCxnSpPr>
          <p:cNvPr id="74" name="Google Shape;74;p8"/>
          <p:cNvCxnSpPr/>
          <p:nvPr/>
        </p:nvCxnSpPr>
        <p:spPr>
          <a:xfrm>
            <a:off x="-566932" y="8663418"/>
            <a:ext cx="2112300" cy="0"/>
          </a:xfrm>
          <a:prstGeom prst="straightConnector1">
            <a:avLst/>
          </a:prstGeom>
          <a:noFill/>
          <a:ln cap="flat" cmpd="sng" w="28575">
            <a:solidFill>
              <a:srgbClr val="E9C87E"/>
            </a:solidFill>
            <a:prstDash val="solid"/>
            <a:round/>
            <a:headEnd len="sm" w="sm" type="none"/>
            <a:tailEnd len="sm" w="sm" type="none"/>
          </a:ln>
        </p:spPr>
      </p:cxnSp>
      <p:sp>
        <p:nvSpPr>
          <p:cNvPr id="75" name="Google Shape;75;p8"/>
          <p:cNvSpPr txBox="1"/>
          <p:nvPr>
            <p:ph idx="1" type="body"/>
          </p:nvPr>
        </p:nvSpPr>
        <p:spPr>
          <a:xfrm>
            <a:off x="2190750" y="8369000"/>
            <a:ext cx="4264500" cy="844200"/>
          </a:xfrm>
          <a:prstGeom prst="rect">
            <a:avLst/>
          </a:prstGeom>
        </p:spPr>
        <p:txBody>
          <a:bodyPr anchorCtr="0" anchor="t" bIns="0" lIns="0" spcFirstLastPara="1" rIns="0" wrap="square" tIns="0">
            <a:noAutofit/>
          </a:bodyPr>
          <a:lstStyle>
            <a:lvl1pPr indent="-374650" lvl="0" marL="457200">
              <a:spcBef>
                <a:spcPts val="640"/>
              </a:spcBef>
              <a:spcAft>
                <a:spcPts val="0"/>
              </a:spcAft>
              <a:buSzPts val="2300"/>
              <a:buChar char="•"/>
              <a:defRPr b="0" sz="2300"/>
            </a:lvl1pPr>
            <a:lvl2pPr indent="-374650" lvl="1" marL="914400">
              <a:spcBef>
                <a:spcPts val="560"/>
              </a:spcBef>
              <a:spcAft>
                <a:spcPts val="0"/>
              </a:spcAft>
              <a:buSzPts val="2300"/>
              <a:buChar char="–"/>
              <a:defRPr sz="2300"/>
            </a:lvl2pPr>
            <a:lvl3pPr indent="-374650" lvl="2" marL="1371600">
              <a:spcBef>
                <a:spcPts val="480"/>
              </a:spcBef>
              <a:spcAft>
                <a:spcPts val="0"/>
              </a:spcAft>
              <a:buSzPts val="2300"/>
              <a:buChar char="•"/>
              <a:defRPr sz="2300"/>
            </a:lvl3pPr>
            <a:lvl4pPr indent="-374650" lvl="3" marL="1828800">
              <a:spcBef>
                <a:spcPts val="400"/>
              </a:spcBef>
              <a:spcAft>
                <a:spcPts val="0"/>
              </a:spcAft>
              <a:buSzPts val="2300"/>
              <a:buChar char="–"/>
              <a:defRPr sz="2300"/>
            </a:lvl4pPr>
            <a:lvl5pPr indent="-374650" lvl="4" marL="2286000">
              <a:spcBef>
                <a:spcPts val="400"/>
              </a:spcBef>
              <a:spcAft>
                <a:spcPts val="0"/>
              </a:spcAft>
              <a:buSzPts val="2300"/>
              <a:buChar char="»"/>
              <a:defRPr sz="2300"/>
            </a:lvl5pPr>
            <a:lvl6pPr indent="-374650" lvl="5" marL="2743200">
              <a:spcBef>
                <a:spcPts val="400"/>
              </a:spcBef>
              <a:spcAft>
                <a:spcPts val="0"/>
              </a:spcAft>
              <a:buSzPts val="2300"/>
              <a:buChar char="•"/>
              <a:defRPr sz="2300"/>
            </a:lvl6pPr>
            <a:lvl7pPr indent="-374650" lvl="6" marL="3200400">
              <a:spcBef>
                <a:spcPts val="400"/>
              </a:spcBef>
              <a:spcAft>
                <a:spcPts val="0"/>
              </a:spcAft>
              <a:buSzPts val="2300"/>
              <a:buChar char="•"/>
              <a:defRPr sz="2300"/>
            </a:lvl7pPr>
            <a:lvl8pPr indent="-374650" lvl="7" marL="3657600">
              <a:spcBef>
                <a:spcPts val="400"/>
              </a:spcBef>
              <a:spcAft>
                <a:spcPts val="0"/>
              </a:spcAft>
              <a:buSzPts val="2300"/>
              <a:buChar char="•"/>
              <a:defRPr sz="2300"/>
            </a:lvl8pPr>
            <a:lvl9pPr indent="-374650" lvl="8" marL="4114800">
              <a:spcBef>
                <a:spcPts val="400"/>
              </a:spcBef>
              <a:spcAft>
                <a:spcPts val="0"/>
              </a:spcAft>
              <a:buSzPts val="2300"/>
              <a:buChar char="•"/>
              <a:defRPr sz="2300"/>
            </a:lvl9pPr>
          </a:lstStyle>
          <a:p/>
        </p:txBody>
      </p:sp>
      <p:sp>
        <p:nvSpPr>
          <p:cNvPr id="76" name="Google Shape;76;p8"/>
          <p:cNvSpPr txBox="1"/>
          <p:nvPr>
            <p:ph type="title"/>
          </p:nvPr>
        </p:nvSpPr>
        <p:spPr>
          <a:xfrm>
            <a:off x="9654875" y="5559125"/>
            <a:ext cx="9957900" cy="5390400"/>
          </a:xfrm>
          <a:prstGeom prst="rect">
            <a:avLst/>
          </a:prstGeom>
        </p:spPr>
        <p:txBody>
          <a:bodyPr anchorCtr="0" anchor="t" bIns="0" lIns="0" spcFirstLastPara="1" rIns="0" wrap="square" tIns="0">
            <a:noAutofit/>
          </a:bodyPr>
          <a:lstStyle>
            <a:lvl1pPr lvl="0">
              <a:spcBef>
                <a:spcPts val="0"/>
              </a:spcBef>
              <a:spcAft>
                <a:spcPts val="0"/>
              </a:spcAft>
              <a:buClr>
                <a:srgbClr val="4C4337"/>
              </a:buClr>
              <a:buSzPts val="37300"/>
              <a:buNone/>
              <a:defRPr sz="37300">
                <a:solidFill>
                  <a:srgbClr val="4C4337"/>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77" name="Google Shape;77;p8"/>
          <p:cNvSpPr txBox="1"/>
          <p:nvPr>
            <p:ph idx="3" type="title"/>
          </p:nvPr>
        </p:nvSpPr>
        <p:spPr>
          <a:xfrm>
            <a:off x="2143125" y="5130500"/>
            <a:ext cx="7511700" cy="1623600"/>
          </a:xfrm>
          <a:prstGeom prst="rect">
            <a:avLst/>
          </a:prstGeom>
        </p:spPr>
        <p:txBody>
          <a:bodyPr anchorCtr="0" anchor="t" bIns="0" lIns="0" spcFirstLastPara="1" rIns="0" wrap="square" tIns="0">
            <a:noAutofit/>
          </a:bodyPr>
          <a:lstStyle>
            <a:lvl1pPr lvl="0">
              <a:spcBef>
                <a:spcPts val="0"/>
              </a:spcBef>
              <a:spcAft>
                <a:spcPts val="0"/>
              </a:spcAft>
              <a:buClr>
                <a:srgbClr val="FCFAFB"/>
              </a:buClr>
              <a:buSzPts val="7300"/>
              <a:buNone/>
              <a:defRPr sz="7300">
                <a:solidFill>
                  <a:srgbClr val="FCFAFB"/>
                </a:solidFill>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78" name="Google Shape;78;p8"/>
          <p:cNvSpPr txBox="1"/>
          <p:nvPr>
            <p:ph idx="4" type="title"/>
          </p:nvPr>
        </p:nvSpPr>
        <p:spPr>
          <a:xfrm>
            <a:off x="2121475" y="3030675"/>
            <a:ext cx="11754600" cy="1948200"/>
          </a:xfrm>
          <a:prstGeom prst="rect">
            <a:avLst/>
          </a:prstGeom>
        </p:spPr>
        <p:txBody>
          <a:bodyPr anchorCtr="0" anchor="t" bIns="0" lIns="0" spcFirstLastPara="1" rIns="0" wrap="square" tIns="0">
            <a:noAutofit/>
          </a:bodyPr>
          <a:lstStyle>
            <a:lvl1pPr lvl="0">
              <a:spcBef>
                <a:spcPts val="0"/>
              </a:spcBef>
              <a:spcAft>
                <a:spcPts val="0"/>
              </a:spcAft>
              <a:buSzPts val="15800"/>
              <a:buNone/>
              <a:defRPr sz="158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79" name="Google Shape;79;p8"/>
          <p:cNvSpPr txBox="1"/>
          <p:nvPr>
            <p:ph idx="5" type="body"/>
          </p:nvPr>
        </p:nvSpPr>
        <p:spPr>
          <a:xfrm>
            <a:off x="2273000" y="1044275"/>
            <a:ext cx="1964400" cy="2772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Char char="–"/>
              <a:defRPr/>
            </a:lvl4pPr>
            <a:lvl5pPr indent="-342900" lvl="4" marL="2286000">
              <a:spcBef>
                <a:spcPts val="400"/>
              </a:spcBef>
              <a:spcAft>
                <a:spcPts val="0"/>
              </a:spcAft>
              <a:buSzPts val="1800"/>
              <a:buChar char="»"/>
              <a:defRPr/>
            </a:lvl5pPr>
            <a:lvl6pPr indent="-342900" lvl="5" marL="2743200">
              <a:spcBef>
                <a:spcPts val="400"/>
              </a:spcBef>
              <a:spcAft>
                <a:spcPts val="0"/>
              </a:spcAft>
              <a:buSzPts val="1800"/>
              <a:buChar char="•"/>
              <a:defRPr/>
            </a:lvl6pPr>
            <a:lvl7pPr indent="-342900" lvl="6" marL="3200400">
              <a:spcBef>
                <a:spcPts val="400"/>
              </a:spcBef>
              <a:spcAft>
                <a:spcPts val="0"/>
              </a:spcAft>
              <a:buSzPts val="1800"/>
              <a:buChar char="•"/>
              <a:defRPr/>
            </a:lvl7pPr>
            <a:lvl8pPr indent="-342900" lvl="7" marL="3657600">
              <a:spcBef>
                <a:spcPts val="400"/>
              </a:spcBef>
              <a:spcAft>
                <a:spcPts val="0"/>
              </a:spcAft>
              <a:buSzPts val="1800"/>
              <a:buChar char="•"/>
              <a:defRPr/>
            </a:lvl8pPr>
            <a:lvl9pPr indent="-342900" lvl="8" marL="4114800">
              <a:spcBef>
                <a:spcPts val="400"/>
              </a:spcBef>
              <a:spcAft>
                <a:spcPts val="0"/>
              </a:spcAft>
              <a:buSzPts val="1800"/>
              <a:buChar char="•"/>
              <a:defRPr/>
            </a:lvl9pPr>
          </a:lstStyle>
          <a:p/>
        </p:txBody>
      </p:sp>
      <p:sp>
        <p:nvSpPr>
          <p:cNvPr id="80" name="Google Shape;80;p8"/>
          <p:cNvSpPr txBox="1"/>
          <p:nvPr>
            <p:ph idx="6" type="body"/>
          </p:nvPr>
        </p:nvSpPr>
        <p:spPr>
          <a:xfrm>
            <a:off x="8196313" y="1044275"/>
            <a:ext cx="19644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81" name="Google Shape;81;p8"/>
          <p:cNvSpPr txBox="1"/>
          <p:nvPr>
            <p:ph idx="7" type="body"/>
          </p:nvPr>
        </p:nvSpPr>
        <p:spPr>
          <a:xfrm>
            <a:off x="14119625" y="1044275"/>
            <a:ext cx="1964400" cy="277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84" name="Google Shape;84;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5" name="Google Shape;8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90" name="Google Shape;90;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 name="Google Shape;9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nSpc>
                <a:spcPct val="80000"/>
              </a:lnSpc>
              <a:spcBef>
                <a:spcPts val="0"/>
              </a:spcBef>
              <a:spcAft>
                <a:spcPts val="0"/>
              </a:spcAft>
              <a:buClr>
                <a:srgbClr val="E9C87E"/>
              </a:buClr>
              <a:buSzPts val="9000"/>
              <a:buFont typeface="Arapey"/>
              <a:buNone/>
              <a:defRPr i="0" sz="9000" u="none" cap="none" strike="noStrike">
                <a:solidFill>
                  <a:srgbClr val="E9C87E"/>
                </a:solidFill>
                <a:latin typeface="Arapey"/>
                <a:ea typeface="Arapey"/>
                <a:cs typeface="Arapey"/>
                <a:sym typeface="Arapey"/>
              </a:defRPr>
            </a:lvl1pPr>
            <a:lvl2pPr lvl="1">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2pPr>
            <a:lvl3pPr lvl="2">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3pPr>
            <a:lvl4pPr lvl="3">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4pPr>
            <a:lvl5pPr lvl="4">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5pPr>
            <a:lvl6pPr lvl="5">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6pPr>
            <a:lvl7pPr lvl="6">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7pPr>
            <a:lvl8pPr lvl="7">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8pPr>
            <a:lvl9pPr lvl="8">
              <a:lnSpc>
                <a:spcPct val="80000"/>
              </a:lnSpc>
              <a:spcBef>
                <a:spcPts val="0"/>
              </a:spcBef>
              <a:spcAft>
                <a:spcPts val="0"/>
              </a:spcAft>
              <a:buClr>
                <a:srgbClr val="E9C87E"/>
              </a:buClr>
              <a:buSzPts val="9000"/>
              <a:buFont typeface="Arapey"/>
              <a:buNone/>
              <a:defRPr sz="9000">
                <a:solidFill>
                  <a:srgbClr val="E9C87E"/>
                </a:solidFill>
                <a:latin typeface="Arapey"/>
                <a:ea typeface="Arapey"/>
                <a:cs typeface="Arapey"/>
                <a:sym typeface="Arapey"/>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87350" lvl="0" marL="457200" marR="0" rtl="0" algn="l">
              <a:spcBef>
                <a:spcPts val="640"/>
              </a:spcBef>
              <a:spcAft>
                <a:spcPts val="0"/>
              </a:spcAft>
              <a:buClr>
                <a:srgbClr val="FCFAFB"/>
              </a:buClr>
              <a:buSzPts val="2500"/>
              <a:buFont typeface="Raleway"/>
              <a:buChar char="•"/>
              <a:defRPr b="1" i="0" sz="2500" u="none" cap="none" strike="noStrike">
                <a:solidFill>
                  <a:srgbClr val="FCFAFB"/>
                </a:solidFill>
                <a:latin typeface="Raleway"/>
                <a:ea typeface="Raleway"/>
                <a:cs typeface="Raleway"/>
                <a:sym typeface="Raleway"/>
              </a:defRPr>
            </a:lvl1pPr>
            <a:lvl2pPr indent="-342900" lvl="1" marL="914400" marR="0" rtl="0" algn="l">
              <a:spcBef>
                <a:spcPts val="56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2pPr>
            <a:lvl3pPr indent="-342900" lvl="2" marL="1371600" marR="0" rtl="0" algn="l">
              <a:spcBef>
                <a:spcPts val="48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3pPr>
            <a:lvl4pPr indent="-342900" lvl="3" marL="1828800" marR="0" rtl="0" algn="l">
              <a:spcBef>
                <a:spcPts val="40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4pPr>
            <a:lvl5pPr indent="-342900" lvl="4" marL="2286000" marR="0" rtl="0" algn="l">
              <a:spcBef>
                <a:spcPts val="40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5pPr>
            <a:lvl6pPr indent="-342900" lvl="5" marL="2743200" marR="0" rtl="0" algn="l">
              <a:spcBef>
                <a:spcPts val="40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6pPr>
            <a:lvl7pPr indent="-342900" lvl="6" marL="3200400" marR="0" rtl="0" algn="l">
              <a:spcBef>
                <a:spcPts val="40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7pPr>
            <a:lvl8pPr indent="-342900" lvl="7" marL="3657600" marR="0" rtl="0" algn="l">
              <a:spcBef>
                <a:spcPts val="40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8pPr>
            <a:lvl9pPr indent="-342900" lvl="8" marL="4114800" marR="0" rtl="0" algn="l">
              <a:spcBef>
                <a:spcPts val="400"/>
              </a:spcBef>
              <a:spcAft>
                <a:spcPts val="0"/>
              </a:spcAft>
              <a:buClr>
                <a:srgbClr val="FCFAFB"/>
              </a:buClr>
              <a:buSzPts val="1800"/>
              <a:buFont typeface="Raleway"/>
              <a:buChar char="•"/>
              <a:defRPr i="0" sz="1800" u="none" cap="none" strike="noStrike">
                <a:solidFill>
                  <a:srgbClr val="FCFAFB"/>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42.png"/><Relationship Id="rId41" Type="http://schemas.openxmlformats.org/officeDocument/2006/relationships/image" Target="../media/image64.png"/><Relationship Id="rId22" Type="http://schemas.openxmlformats.org/officeDocument/2006/relationships/image" Target="../media/image45.png"/><Relationship Id="rId21" Type="http://schemas.openxmlformats.org/officeDocument/2006/relationships/image" Target="../media/image48.png"/><Relationship Id="rId24" Type="http://schemas.openxmlformats.org/officeDocument/2006/relationships/image" Target="../media/image43.png"/><Relationship Id="rId23"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32.png"/><Relationship Id="rId26" Type="http://schemas.openxmlformats.org/officeDocument/2006/relationships/image" Target="../media/image54.png"/><Relationship Id="rId25" Type="http://schemas.openxmlformats.org/officeDocument/2006/relationships/image" Target="../media/image47.png"/><Relationship Id="rId28" Type="http://schemas.openxmlformats.org/officeDocument/2006/relationships/image" Target="../media/image52.png"/><Relationship Id="rId27" Type="http://schemas.openxmlformats.org/officeDocument/2006/relationships/image" Target="../media/image57.png"/><Relationship Id="rId5" Type="http://schemas.openxmlformats.org/officeDocument/2006/relationships/image" Target="../media/image25.png"/><Relationship Id="rId6" Type="http://schemas.openxmlformats.org/officeDocument/2006/relationships/image" Target="../media/image27.png"/><Relationship Id="rId29" Type="http://schemas.openxmlformats.org/officeDocument/2006/relationships/image" Target="../media/image46.png"/><Relationship Id="rId7" Type="http://schemas.openxmlformats.org/officeDocument/2006/relationships/image" Target="../media/image30.png"/><Relationship Id="rId8" Type="http://schemas.openxmlformats.org/officeDocument/2006/relationships/image" Target="../media/image33.png"/><Relationship Id="rId31" Type="http://schemas.openxmlformats.org/officeDocument/2006/relationships/image" Target="../media/image56.png"/><Relationship Id="rId30" Type="http://schemas.openxmlformats.org/officeDocument/2006/relationships/image" Target="../media/image50.png"/><Relationship Id="rId11" Type="http://schemas.openxmlformats.org/officeDocument/2006/relationships/image" Target="../media/image35.png"/><Relationship Id="rId33" Type="http://schemas.openxmlformats.org/officeDocument/2006/relationships/image" Target="../media/image51.png"/><Relationship Id="rId10" Type="http://schemas.openxmlformats.org/officeDocument/2006/relationships/image" Target="../media/image31.png"/><Relationship Id="rId32" Type="http://schemas.openxmlformats.org/officeDocument/2006/relationships/image" Target="../media/image49.png"/><Relationship Id="rId13" Type="http://schemas.openxmlformats.org/officeDocument/2006/relationships/image" Target="../media/image40.png"/><Relationship Id="rId35" Type="http://schemas.openxmlformats.org/officeDocument/2006/relationships/image" Target="../media/image55.png"/><Relationship Id="rId12" Type="http://schemas.openxmlformats.org/officeDocument/2006/relationships/image" Target="../media/image34.png"/><Relationship Id="rId34" Type="http://schemas.openxmlformats.org/officeDocument/2006/relationships/image" Target="../media/image60.png"/><Relationship Id="rId15" Type="http://schemas.openxmlformats.org/officeDocument/2006/relationships/image" Target="../media/image37.png"/><Relationship Id="rId37" Type="http://schemas.openxmlformats.org/officeDocument/2006/relationships/image" Target="../media/image65.png"/><Relationship Id="rId14" Type="http://schemas.openxmlformats.org/officeDocument/2006/relationships/image" Target="../media/image36.png"/><Relationship Id="rId36" Type="http://schemas.openxmlformats.org/officeDocument/2006/relationships/image" Target="../media/image63.png"/><Relationship Id="rId17" Type="http://schemas.openxmlformats.org/officeDocument/2006/relationships/image" Target="../media/image39.png"/><Relationship Id="rId39" Type="http://schemas.openxmlformats.org/officeDocument/2006/relationships/image" Target="../media/image59.png"/><Relationship Id="rId16" Type="http://schemas.openxmlformats.org/officeDocument/2006/relationships/image" Target="../media/image38.png"/><Relationship Id="rId38" Type="http://schemas.openxmlformats.org/officeDocument/2006/relationships/image" Target="../media/image61.png"/><Relationship Id="rId19" Type="http://schemas.openxmlformats.org/officeDocument/2006/relationships/image" Target="../media/image44.png"/><Relationship Id="rId18"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16" y="1093"/>
            <a:ext cx="18288000" cy="10287075"/>
          </a:xfrm>
          <a:prstGeom prst="rect">
            <a:avLst/>
          </a:prstGeom>
          <a:noFill/>
          <a:ln>
            <a:noFill/>
          </a:ln>
        </p:spPr>
      </p:pic>
      <p:sp>
        <p:nvSpPr>
          <p:cNvPr id="152" name="Google Shape;152;p19"/>
          <p:cNvSpPr txBox="1"/>
          <p:nvPr/>
        </p:nvSpPr>
        <p:spPr>
          <a:xfrm>
            <a:off x="2203844" y="3149933"/>
            <a:ext cx="10369200" cy="2433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lang="en-US" sz="15810" u="none" strike="noStrike">
                <a:solidFill>
                  <a:srgbClr val="E9C87E"/>
                </a:solidFill>
                <a:latin typeface="Arapey"/>
                <a:ea typeface="Arapey"/>
                <a:cs typeface="Arapey"/>
                <a:sym typeface="Arapey"/>
              </a:rPr>
              <a:t>Afghanistan</a:t>
            </a:r>
            <a:endParaRPr/>
          </a:p>
        </p:txBody>
      </p:sp>
      <p:sp>
        <p:nvSpPr>
          <p:cNvPr id="153" name="Google Shape;153;p19"/>
          <p:cNvSpPr txBox="1"/>
          <p:nvPr/>
        </p:nvSpPr>
        <p:spPr>
          <a:xfrm>
            <a:off x="2203844" y="5543921"/>
            <a:ext cx="3999600" cy="11172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lang="en-US" sz="7258">
                <a:solidFill>
                  <a:srgbClr val="FCFAFB"/>
                </a:solidFill>
                <a:latin typeface="Arapey"/>
                <a:ea typeface="Arapey"/>
                <a:cs typeface="Arapey"/>
                <a:sym typeface="Arapey"/>
              </a:rPr>
              <a:t>War Slides</a:t>
            </a:r>
            <a:endParaRPr/>
          </a:p>
        </p:txBody>
      </p:sp>
      <p:sp>
        <p:nvSpPr>
          <p:cNvPr id="154" name="Google Shape;154;p19"/>
          <p:cNvSpPr txBox="1"/>
          <p:nvPr/>
        </p:nvSpPr>
        <p:spPr>
          <a:xfrm>
            <a:off x="8399824" y="4405827"/>
            <a:ext cx="18156900" cy="8515200"/>
          </a:xfrm>
          <a:prstGeom prst="rect">
            <a:avLst/>
          </a:prstGeom>
          <a:noFill/>
          <a:ln>
            <a:noFill/>
          </a:ln>
        </p:spPr>
        <p:txBody>
          <a:bodyPr anchorCtr="0" anchor="t" bIns="0" lIns="0" spcFirstLastPara="1" rIns="0" wrap="square" tIns="0">
            <a:spAutoFit/>
          </a:bodyPr>
          <a:lstStyle/>
          <a:p>
            <a:pPr indent="0" lvl="0" marL="0" marR="0" rtl="0" algn="l">
              <a:lnSpc>
                <a:spcPct val="74000"/>
              </a:lnSpc>
              <a:spcBef>
                <a:spcPts val="0"/>
              </a:spcBef>
              <a:spcAft>
                <a:spcPts val="0"/>
              </a:spcAft>
              <a:buNone/>
            </a:pPr>
            <a:r>
              <a:rPr lang="en-US" sz="37378">
                <a:solidFill>
                  <a:srgbClr val="E9C87E"/>
                </a:solidFill>
                <a:latin typeface="Arapey"/>
                <a:ea typeface="Arapey"/>
                <a:cs typeface="Arapey"/>
                <a:sym typeface="Arapey"/>
              </a:rPr>
              <a:t> </a:t>
            </a:r>
            <a:r>
              <a:rPr lang="en-US" sz="37378">
                <a:solidFill>
                  <a:srgbClr val="4C4337"/>
                </a:solidFill>
                <a:latin typeface="Arapey"/>
                <a:ea typeface="Arapey"/>
                <a:cs typeface="Arapey"/>
                <a:sym typeface="Arapey"/>
              </a:rPr>
              <a:t> 1989  2021</a:t>
            </a:r>
            <a:endParaRPr>
              <a:solidFill>
                <a:srgbClr val="4C4337"/>
              </a:solidFill>
            </a:endParaRPr>
          </a:p>
        </p:txBody>
      </p:sp>
      <p:cxnSp>
        <p:nvCxnSpPr>
          <p:cNvPr id="155" name="Google Shape;155;p19"/>
          <p:cNvCxnSpPr/>
          <p:nvPr/>
        </p:nvCxnSpPr>
        <p:spPr>
          <a:xfrm>
            <a:off x="16811250" y="1019175"/>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156" name="Google Shape;156;p19"/>
          <p:cNvCxnSpPr/>
          <p:nvPr/>
        </p:nvCxnSpPr>
        <p:spPr>
          <a:xfrm>
            <a:off x="16811250" y="1207741"/>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157" name="Google Shape;157;p19"/>
          <p:cNvCxnSpPr/>
          <p:nvPr/>
        </p:nvCxnSpPr>
        <p:spPr>
          <a:xfrm>
            <a:off x="16811250" y="1396307"/>
            <a:ext cx="448050" cy="0"/>
          </a:xfrm>
          <a:prstGeom prst="straightConnector1">
            <a:avLst/>
          </a:prstGeom>
          <a:noFill/>
          <a:ln cap="flat" cmpd="sng" w="19050">
            <a:solidFill>
              <a:srgbClr val="FCFAFB">
                <a:alpha val="49803"/>
              </a:srgbClr>
            </a:solidFill>
            <a:prstDash val="solid"/>
            <a:round/>
            <a:headEnd len="sm" w="sm" type="none"/>
            <a:tailEnd len="sm" w="sm" type="none"/>
          </a:ln>
        </p:spPr>
      </p:cxnSp>
      <p:sp>
        <p:nvSpPr>
          <p:cNvPr id="158" name="Google Shape;158;p19"/>
          <p:cNvSpPr txBox="1"/>
          <p:nvPr/>
        </p:nvSpPr>
        <p:spPr>
          <a:xfrm>
            <a:off x="2203844" y="99060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Background</a:t>
            </a:r>
            <a:endParaRPr/>
          </a:p>
        </p:txBody>
      </p:sp>
      <p:sp>
        <p:nvSpPr>
          <p:cNvPr id="159" name="Google Shape;159;p19"/>
          <p:cNvSpPr txBox="1"/>
          <p:nvPr/>
        </p:nvSpPr>
        <p:spPr>
          <a:xfrm>
            <a:off x="8161730" y="1000125"/>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Key Events</a:t>
            </a:r>
            <a:endParaRPr/>
          </a:p>
        </p:txBody>
      </p:sp>
      <p:sp>
        <p:nvSpPr>
          <p:cNvPr id="160" name="Google Shape;160;p19"/>
          <p:cNvSpPr txBox="1"/>
          <p:nvPr/>
        </p:nvSpPr>
        <p:spPr>
          <a:xfrm>
            <a:off x="14119616" y="100965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Aftermath</a:t>
            </a:r>
            <a:endParaRPr/>
          </a:p>
        </p:txBody>
      </p:sp>
      <p:sp>
        <p:nvSpPr>
          <p:cNvPr id="161" name="Google Shape;161;p19"/>
          <p:cNvSpPr txBox="1"/>
          <p:nvPr/>
        </p:nvSpPr>
        <p:spPr>
          <a:xfrm>
            <a:off x="2203844" y="8292261"/>
            <a:ext cx="3999473" cy="742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CFAFB"/>
                </a:solidFill>
                <a:latin typeface="Raleway Light"/>
                <a:ea typeface="Raleway Light"/>
                <a:cs typeface="Raleway Light"/>
                <a:sym typeface="Raleway Light"/>
              </a:rPr>
              <a:t>Understanding the Conflict from Start to Finish</a:t>
            </a:r>
            <a:endParaRPr/>
          </a:p>
        </p:txBody>
      </p:sp>
      <p:cxnSp>
        <p:nvCxnSpPr>
          <p:cNvPr id="162" name="Google Shape;162;p19"/>
          <p:cNvCxnSpPr/>
          <p:nvPr/>
        </p:nvCxnSpPr>
        <p:spPr>
          <a:xfrm>
            <a:off x="-566932" y="8663418"/>
            <a:ext cx="2112167" cy="0"/>
          </a:xfrm>
          <a:prstGeom prst="straightConnector1">
            <a:avLst/>
          </a:prstGeom>
          <a:noFill/>
          <a:ln cap="flat" cmpd="sng" w="28575">
            <a:solidFill>
              <a:srgbClr val="E9C87E"/>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305" name="Shape 305"/>
        <p:cNvGrpSpPr/>
        <p:nvPr/>
      </p:nvGrpSpPr>
      <p:grpSpPr>
        <a:xfrm>
          <a:off x="0" y="0"/>
          <a:ext cx="0" cy="0"/>
          <a:chOff x="0" y="0"/>
          <a:chExt cx="0" cy="0"/>
        </a:xfrm>
      </p:grpSpPr>
      <p:pic>
        <p:nvPicPr>
          <p:cNvPr id="306" name="Google Shape;306;p28"/>
          <p:cNvPicPr preferRelativeResize="0"/>
          <p:nvPr/>
        </p:nvPicPr>
        <p:blipFill>
          <a:blip r:embed="rId3">
            <a:alphaModFix/>
          </a:blip>
          <a:stretch>
            <a:fillRect/>
          </a:stretch>
        </p:blipFill>
        <p:spPr>
          <a:xfrm>
            <a:off x="0" y="-2"/>
            <a:ext cx="18288000" cy="5581055"/>
          </a:xfrm>
          <a:prstGeom prst="rect">
            <a:avLst/>
          </a:prstGeom>
          <a:noFill/>
          <a:ln>
            <a:noFill/>
          </a:ln>
        </p:spPr>
      </p:pic>
      <p:sp>
        <p:nvSpPr>
          <p:cNvPr id="307" name="Google Shape;307;p28"/>
          <p:cNvSpPr txBox="1"/>
          <p:nvPr/>
        </p:nvSpPr>
        <p:spPr>
          <a:xfrm>
            <a:off x="13255307" y="4240185"/>
            <a:ext cx="3889421" cy="6305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CFAFB"/>
                </a:solidFill>
                <a:latin typeface="Raleway"/>
                <a:ea typeface="Raleway"/>
                <a:cs typeface="Raleway"/>
                <a:sym typeface="Raleway"/>
              </a:rPr>
              <a:t>Over 54% of the Afghan population lives below the poverty line.</a:t>
            </a:r>
            <a:endParaRPr/>
          </a:p>
        </p:txBody>
      </p:sp>
      <p:sp>
        <p:nvSpPr>
          <p:cNvPr id="308" name="Google Shape;308;p28"/>
          <p:cNvSpPr txBox="1"/>
          <p:nvPr/>
        </p:nvSpPr>
        <p:spPr>
          <a:xfrm>
            <a:off x="386199" y="6381140"/>
            <a:ext cx="80178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9000" u="none" strike="noStrike">
                <a:solidFill>
                  <a:srgbClr val="E9C87E"/>
                </a:solidFill>
                <a:latin typeface="Arapey"/>
                <a:ea typeface="Arapey"/>
                <a:cs typeface="Arapey"/>
                <a:sym typeface="Arapey"/>
              </a:rPr>
              <a:t>Human and Economic Impact</a:t>
            </a:r>
            <a:endParaRPr/>
          </a:p>
        </p:txBody>
      </p:sp>
      <p:sp>
        <p:nvSpPr>
          <p:cNvPr id="309" name="Google Shape;309;p28"/>
          <p:cNvSpPr txBox="1"/>
          <p:nvPr/>
        </p:nvSpPr>
        <p:spPr>
          <a:xfrm>
            <a:off x="13944483" y="3404486"/>
            <a:ext cx="2246838" cy="384464"/>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Poverty Rate</a:t>
            </a:r>
            <a:endParaRPr/>
          </a:p>
        </p:txBody>
      </p:sp>
      <p:sp>
        <p:nvSpPr>
          <p:cNvPr id="310" name="Google Shape;310;p28"/>
          <p:cNvSpPr txBox="1"/>
          <p:nvPr/>
        </p:nvSpPr>
        <p:spPr>
          <a:xfrm>
            <a:off x="1143272" y="4240185"/>
            <a:ext cx="3660426" cy="6305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CFAFB"/>
                </a:solidFill>
                <a:latin typeface="Raleway"/>
                <a:ea typeface="Raleway"/>
                <a:cs typeface="Raleway"/>
                <a:sym typeface="Raleway"/>
              </a:rPr>
              <a:t>More than 2.7 million Afghan refugees worldwide.</a:t>
            </a:r>
            <a:endParaRPr/>
          </a:p>
        </p:txBody>
      </p:sp>
      <p:sp>
        <p:nvSpPr>
          <p:cNvPr id="311" name="Google Shape;311;p28"/>
          <p:cNvSpPr txBox="1"/>
          <p:nvPr/>
        </p:nvSpPr>
        <p:spPr>
          <a:xfrm>
            <a:off x="1796562" y="3429418"/>
            <a:ext cx="2325272" cy="384464"/>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Displacement</a:t>
            </a:r>
            <a:endParaRPr/>
          </a:p>
        </p:txBody>
      </p:sp>
      <p:sp>
        <p:nvSpPr>
          <p:cNvPr id="312" name="Google Shape;312;p28"/>
          <p:cNvSpPr txBox="1"/>
          <p:nvPr/>
        </p:nvSpPr>
        <p:spPr>
          <a:xfrm>
            <a:off x="7581668" y="4240185"/>
            <a:ext cx="2892338" cy="6305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u="none" strike="noStrike">
                <a:solidFill>
                  <a:srgbClr val="FCFAFB"/>
                </a:solidFill>
                <a:latin typeface="Raleway"/>
                <a:ea typeface="Raleway"/>
                <a:cs typeface="Raleway"/>
                <a:sym typeface="Raleway"/>
              </a:rPr>
              <a:t>Over 46,000 civilians killed since 2001.</a:t>
            </a:r>
            <a:endParaRPr/>
          </a:p>
        </p:txBody>
      </p:sp>
      <p:sp>
        <p:nvSpPr>
          <p:cNvPr id="313" name="Google Shape;313;p28"/>
          <p:cNvSpPr txBox="1"/>
          <p:nvPr/>
        </p:nvSpPr>
        <p:spPr>
          <a:xfrm>
            <a:off x="8058133" y="3426806"/>
            <a:ext cx="1910834" cy="384464"/>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Casualties</a:t>
            </a:r>
            <a:endParaRPr/>
          </a:p>
        </p:txBody>
      </p:sp>
      <p:sp>
        <p:nvSpPr>
          <p:cNvPr id="314" name="Google Shape;314;p28"/>
          <p:cNvSpPr txBox="1"/>
          <p:nvPr/>
        </p:nvSpPr>
        <p:spPr>
          <a:xfrm>
            <a:off x="13876260" y="1114927"/>
            <a:ext cx="2640854"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u="none" strike="noStrike">
                <a:solidFill>
                  <a:srgbClr val="E9C87E"/>
                </a:solidFill>
                <a:latin typeface="Arapey"/>
                <a:ea typeface="Arapey"/>
                <a:cs typeface="Arapey"/>
                <a:sym typeface="Arapey"/>
              </a:rPr>
              <a:t>54%</a:t>
            </a:r>
            <a:endParaRPr/>
          </a:p>
        </p:txBody>
      </p:sp>
      <p:sp>
        <p:nvSpPr>
          <p:cNvPr id="315" name="Google Shape;315;p28"/>
          <p:cNvSpPr txBox="1"/>
          <p:nvPr/>
        </p:nvSpPr>
        <p:spPr>
          <a:xfrm>
            <a:off x="1416189" y="1114927"/>
            <a:ext cx="3114593" cy="18381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u="none" strike="noStrike">
                <a:solidFill>
                  <a:srgbClr val="E9C87E"/>
                </a:solidFill>
                <a:latin typeface="Arapey"/>
                <a:ea typeface="Arapey"/>
                <a:cs typeface="Arapey"/>
                <a:sym typeface="Arapey"/>
              </a:rPr>
              <a:t>2.7m</a:t>
            </a:r>
            <a:endParaRPr/>
          </a:p>
        </p:txBody>
      </p:sp>
      <p:sp>
        <p:nvSpPr>
          <p:cNvPr id="316" name="Google Shape;316;p28"/>
          <p:cNvSpPr txBox="1"/>
          <p:nvPr/>
        </p:nvSpPr>
        <p:spPr>
          <a:xfrm>
            <a:off x="6915730" y="1114927"/>
            <a:ext cx="4284619"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u="none" strike="noStrike">
                <a:solidFill>
                  <a:srgbClr val="E9C87E"/>
                </a:solidFill>
                <a:latin typeface="Arapey"/>
                <a:ea typeface="Arapey"/>
                <a:cs typeface="Arapey"/>
                <a:sym typeface="Arapey"/>
              </a:rPr>
              <a:t>46.000</a:t>
            </a:r>
            <a:endParaRPr/>
          </a:p>
        </p:txBody>
      </p:sp>
      <p:sp>
        <p:nvSpPr>
          <p:cNvPr id="317" name="Google Shape;317;p28"/>
          <p:cNvSpPr txBox="1"/>
          <p:nvPr/>
        </p:nvSpPr>
        <p:spPr>
          <a:xfrm>
            <a:off x="452924" y="8641360"/>
            <a:ext cx="7884358" cy="962025"/>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lang="en-US" sz="6295" u="none" strike="noStrike">
                <a:solidFill>
                  <a:srgbClr val="FCFAFB"/>
                </a:solidFill>
                <a:latin typeface="Arapey"/>
                <a:ea typeface="Arapey"/>
                <a:cs typeface="Arapey"/>
                <a:sym typeface="Arapey"/>
              </a:rPr>
              <a:t>of the Afghanistan War</a:t>
            </a:r>
            <a:endParaRPr/>
          </a:p>
        </p:txBody>
      </p:sp>
      <p:sp>
        <p:nvSpPr>
          <p:cNvPr id="318" name="Google Shape;318;p28"/>
          <p:cNvSpPr txBox="1"/>
          <p:nvPr/>
        </p:nvSpPr>
        <p:spPr>
          <a:xfrm>
            <a:off x="11639311" y="6381143"/>
            <a:ext cx="5619989" cy="148526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2300" u="none" strike="noStrike">
                <a:solidFill>
                  <a:srgbClr val="FCFAFB"/>
                </a:solidFill>
                <a:latin typeface="Raleway Light"/>
                <a:ea typeface="Raleway Light"/>
                <a:cs typeface="Raleway Light"/>
                <a:sym typeface="Raleway Light"/>
              </a:rPr>
              <a:t>esse exercitation et proident nostrud excepteur nisi ad nulla anim sit commodo amet ea excepteur voluptate dolore minim et exercitation ipsum occaecat.</a:t>
            </a:r>
            <a:endParaRPr/>
          </a:p>
        </p:txBody>
      </p:sp>
      <p:sp>
        <p:nvSpPr>
          <p:cNvPr id="319" name="Google Shape;319;p28"/>
          <p:cNvSpPr txBox="1"/>
          <p:nvPr/>
        </p:nvSpPr>
        <p:spPr>
          <a:xfrm>
            <a:off x="11639311" y="8118120"/>
            <a:ext cx="5619989" cy="148526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2300" u="none" strike="noStrike">
                <a:solidFill>
                  <a:srgbClr val="FCFAFB"/>
                </a:solidFill>
                <a:latin typeface="Raleway Light"/>
                <a:ea typeface="Raleway Light"/>
                <a:cs typeface="Raleway Light"/>
                <a:sym typeface="Raleway Light"/>
              </a:rPr>
              <a:t>esse exercitation et proident nostrud excepteur nisi ad nulla anim sit commodo amet ea excepteur voluptate dolore minim et exercitation ipsum occaecat.</a:t>
            </a:r>
            <a:endParaRPr/>
          </a:p>
        </p:txBody>
      </p:sp>
      <p:cxnSp>
        <p:nvCxnSpPr>
          <p:cNvPr id="320" name="Google Shape;320;p28"/>
          <p:cNvCxnSpPr/>
          <p:nvPr/>
        </p:nvCxnSpPr>
        <p:spPr>
          <a:xfrm rot="10800000">
            <a:off x="2959198" y="-987715"/>
            <a:ext cx="0" cy="2112167"/>
          </a:xfrm>
          <a:prstGeom prst="straightConnector1">
            <a:avLst/>
          </a:prstGeom>
          <a:noFill/>
          <a:ln cap="flat" cmpd="sng" w="28575">
            <a:solidFill>
              <a:srgbClr val="FCFAFB"/>
            </a:solidFill>
            <a:prstDash val="solid"/>
            <a:round/>
            <a:headEnd len="sm" w="sm" type="none"/>
            <a:tailEnd len="sm" w="sm" type="none"/>
          </a:ln>
        </p:spPr>
      </p:cxnSp>
      <p:cxnSp>
        <p:nvCxnSpPr>
          <p:cNvPr id="321" name="Google Shape;321;p28"/>
          <p:cNvCxnSpPr/>
          <p:nvPr/>
        </p:nvCxnSpPr>
        <p:spPr>
          <a:xfrm rot="10800000">
            <a:off x="9013550" y="-987715"/>
            <a:ext cx="0" cy="2112167"/>
          </a:xfrm>
          <a:prstGeom prst="straightConnector1">
            <a:avLst/>
          </a:prstGeom>
          <a:noFill/>
          <a:ln cap="flat" cmpd="sng" w="28575">
            <a:solidFill>
              <a:srgbClr val="FCFAFB"/>
            </a:solidFill>
            <a:prstDash val="solid"/>
            <a:round/>
            <a:headEnd len="sm" w="sm" type="none"/>
            <a:tailEnd len="sm" w="sm" type="none"/>
          </a:ln>
        </p:spPr>
      </p:cxnSp>
      <p:cxnSp>
        <p:nvCxnSpPr>
          <p:cNvPr id="322" name="Google Shape;322;p28"/>
          <p:cNvCxnSpPr/>
          <p:nvPr/>
        </p:nvCxnSpPr>
        <p:spPr>
          <a:xfrm rot="10800000">
            <a:off x="15067902" y="-987715"/>
            <a:ext cx="0" cy="2112167"/>
          </a:xfrm>
          <a:prstGeom prst="straightConnector1">
            <a:avLst/>
          </a:prstGeom>
          <a:noFill/>
          <a:ln cap="flat" cmpd="sng" w="28575">
            <a:solidFill>
              <a:srgbClr val="FCFAFB"/>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326" name="Shape 326"/>
        <p:cNvGrpSpPr/>
        <p:nvPr/>
      </p:nvGrpSpPr>
      <p:grpSpPr>
        <a:xfrm>
          <a:off x="0" y="0"/>
          <a:ext cx="0" cy="0"/>
          <a:chOff x="0" y="0"/>
          <a:chExt cx="0" cy="0"/>
        </a:xfrm>
      </p:grpSpPr>
      <p:pic>
        <p:nvPicPr>
          <p:cNvPr id="327" name="Google Shape;327;p29"/>
          <p:cNvPicPr preferRelativeResize="0"/>
          <p:nvPr/>
        </p:nvPicPr>
        <p:blipFill>
          <a:blip r:embed="rId3">
            <a:alphaModFix/>
          </a:blip>
          <a:stretch>
            <a:fillRect/>
          </a:stretch>
        </p:blipFill>
        <p:spPr>
          <a:xfrm>
            <a:off x="12223355" y="-19019"/>
            <a:ext cx="6064650" cy="10237074"/>
          </a:xfrm>
          <a:prstGeom prst="rect">
            <a:avLst/>
          </a:prstGeom>
          <a:noFill/>
          <a:ln>
            <a:noFill/>
          </a:ln>
        </p:spPr>
      </p:pic>
      <p:pic>
        <p:nvPicPr>
          <p:cNvPr id="328" name="Google Shape;328;p29"/>
          <p:cNvPicPr preferRelativeResize="0"/>
          <p:nvPr/>
        </p:nvPicPr>
        <p:blipFill>
          <a:blip r:embed="rId4">
            <a:alphaModFix/>
          </a:blip>
          <a:stretch>
            <a:fillRect/>
          </a:stretch>
        </p:blipFill>
        <p:spPr>
          <a:xfrm>
            <a:off x="6129165" y="0"/>
            <a:ext cx="6094195" cy="10287001"/>
          </a:xfrm>
          <a:prstGeom prst="rect">
            <a:avLst/>
          </a:prstGeom>
          <a:noFill/>
          <a:ln>
            <a:noFill/>
          </a:ln>
        </p:spPr>
      </p:pic>
      <p:pic>
        <p:nvPicPr>
          <p:cNvPr id="329" name="Google Shape;329;p29"/>
          <p:cNvPicPr preferRelativeResize="0"/>
          <p:nvPr/>
        </p:nvPicPr>
        <p:blipFill>
          <a:blip r:embed="rId5">
            <a:alphaModFix/>
          </a:blip>
          <a:stretch>
            <a:fillRect/>
          </a:stretch>
        </p:blipFill>
        <p:spPr>
          <a:xfrm>
            <a:off x="1803" y="0"/>
            <a:ext cx="6094195" cy="10287001"/>
          </a:xfrm>
          <a:prstGeom prst="rect">
            <a:avLst/>
          </a:prstGeom>
          <a:noFill/>
          <a:ln>
            <a:noFill/>
          </a:ln>
        </p:spPr>
      </p:pic>
      <p:grpSp>
        <p:nvGrpSpPr>
          <p:cNvPr id="330" name="Google Shape;330;p29"/>
          <p:cNvGrpSpPr/>
          <p:nvPr/>
        </p:nvGrpSpPr>
        <p:grpSpPr>
          <a:xfrm rot="10800000">
            <a:off x="0" y="7200900"/>
            <a:ext cx="18288000" cy="3266926"/>
            <a:chOff x="0" y="-47625"/>
            <a:chExt cx="4816593" cy="860425"/>
          </a:xfrm>
        </p:grpSpPr>
        <p:sp>
          <p:nvSpPr>
            <p:cNvPr id="331" name="Google Shape;331;p29"/>
            <p:cNvSpPr/>
            <p:nvPr/>
          </p:nvSpPr>
          <p:spPr>
            <a:xfrm>
              <a:off x="0" y="0"/>
              <a:ext cx="4816592" cy="812800"/>
            </a:xfrm>
            <a:custGeom>
              <a:rect b="b" l="l" r="r" t="t"/>
              <a:pathLst>
                <a:path extrusionOk="0" h="812800" w="4816592">
                  <a:moveTo>
                    <a:pt x="0" y="0"/>
                  </a:moveTo>
                  <a:lnTo>
                    <a:pt x="4816592" y="0"/>
                  </a:lnTo>
                  <a:lnTo>
                    <a:pt x="4816592" y="812800"/>
                  </a:lnTo>
                  <a:lnTo>
                    <a:pt x="0" y="812800"/>
                  </a:lnTo>
                  <a:close/>
                </a:path>
              </a:pathLst>
            </a:custGeom>
            <a:gradFill>
              <a:gsLst>
                <a:gs pos="0">
                  <a:srgbClr val="141414"/>
                </a:gs>
                <a:gs pos="100000">
                  <a:srgbClr val="1D1D1D">
                    <a:alpha val="0"/>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9"/>
            <p:cNvSpPr txBox="1"/>
            <p:nvPr/>
          </p:nvSpPr>
          <p:spPr>
            <a:xfrm>
              <a:off x="0" y="-47625"/>
              <a:ext cx="4816593"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3" name="Google Shape;333;p29"/>
          <p:cNvSpPr txBox="1"/>
          <p:nvPr/>
        </p:nvSpPr>
        <p:spPr>
          <a:xfrm>
            <a:off x="5418541" y="5768985"/>
            <a:ext cx="7450919" cy="18669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lang="en-US" sz="12218">
                <a:solidFill>
                  <a:srgbClr val="E9C87E"/>
                </a:solidFill>
                <a:latin typeface="Arapey"/>
                <a:ea typeface="Arapey"/>
                <a:cs typeface="Arapey"/>
                <a:sym typeface="Arapey"/>
              </a:rPr>
              <a:t>Witnesses</a:t>
            </a:r>
            <a:endParaRPr/>
          </a:p>
        </p:txBody>
      </p:sp>
      <p:sp>
        <p:nvSpPr>
          <p:cNvPr id="334" name="Google Shape;334;p29"/>
          <p:cNvSpPr txBox="1"/>
          <p:nvPr/>
        </p:nvSpPr>
        <p:spPr>
          <a:xfrm>
            <a:off x="7490963" y="8221806"/>
            <a:ext cx="3306074"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500">
                <a:solidFill>
                  <a:srgbClr val="E9C87E"/>
                </a:solidFill>
                <a:latin typeface="Raleway SemiBold"/>
                <a:ea typeface="Raleway SemiBold"/>
                <a:cs typeface="Raleway SemiBold"/>
                <a:sym typeface="Raleway SemiBold"/>
              </a:rPr>
              <a:t>Name Surname</a:t>
            </a:r>
            <a:endParaRPr/>
          </a:p>
        </p:txBody>
      </p:sp>
      <p:sp>
        <p:nvSpPr>
          <p:cNvPr id="335" name="Google Shape;335;p29"/>
          <p:cNvSpPr txBox="1"/>
          <p:nvPr/>
        </p:nvSpPr>
        <p:spPr>
          <a:xfrm>
            <a:off x="7555499" y="9014250"/>
            <a:ext cx="31770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336" name="Google Shape;336;p29"/>
          <p:cNvSpPr txBox="1"/>
          <p:nvPr/>
        </p:nvSpPr>
        <p:spPr>
          <a:xfrm>
            <a:off x="1394963" y="8221806"/>
            <a:ext cx="3306074"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500">
                <a:solidFill>
                  <a:srgbClr val="E9C87E"/>
                </a:solidFill>
                <a:latin typeface="Raleway SemiBold"/>
                <a:ea typeface="Raleway SemiBold"/>
                <a:cs typeface="Raleway SemiBold"/>
                <a:sym typeface="Raleway SemiBold"/>
              </a:rPr>
              <a:t>Name Surname</a:t>
            </a:r>
            <a:endParaRPr/>
          </a:p>
        </p:txBody>
      </p:sp>
      <p:sp>
        <p:nvSpPr>
          <p:cNvPr id="337" name="Google Shape;337;p29"/>
          <p:cNvSpPr txBox="1"/>
          <p:nvPr/>
        </p:nvSpPr>
        <p:spPr>
          <a:xfrm>
            <a:off x="1459499" y="9014250"/>
            <a:ext cx="31770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338" name="Google Shape;338;p29"/>
          <p:cNvSpPr txBox="1"/>
          <p:nvPr/>
        </p:nvSpPr>
        <p:spPr>
          <a:xfrm>
            <a:off x="13586963" y="8221806"/>
            <a:ext cx="3306074" cy="400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500">
                <a:solidFill>
                  <a:srgbClr val="E9C87E"/>
                </a:solidFill>
                <a:latin typeface="Raleway SemiBold"/>
                <a:ea typeface="Raleway SemiBold"/>
                <a:cs typeface="Raleway SemiBold"/>
                <a:sym typeface="Raleway SemiBold"/>
              </a:rPr>
              <a:t>Name Surname</a:t>
            </a:r>
            <a:endParaRPr/>
          </a:p>
        </p:txBody>
      </p:sp>
      <p:sp>
        <p:nvSpPr>
          <p:cNvPr id="339" name="Google Shape;339;p29"/>
          <p:cNvSpPr txBox="1"/>
          <p:nvPr/>
        </p:nvSpPr>
        <p:spPr>
          <a:xfrm>
            <a:off x="13651500" y="9014250"/>
            <a:ext cx="3177000" cy="665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30"/>
          <p:cNvPicPr preferRelativeResize="0"/>
          <p:nvPr/>
        </p:nvPicPr>
        <p:blipFill>
          <a:blip r:embed="rId3">
            <a:alphaModFix/>
          </a:blip>
          <a:stretch>
            <a:fillRect/>
          </a:stretch>
        </p:blipFill>
        <p:spPr>
          <a:xfrm>
            <a:off x="0" y="-3"/>
            <a:ext cx="18287974" cy="10287000"/>
          </a:xfrm>
          <a:prstGeom prst="rect">
            <a:avLst/>
          </a:prstGeom>
          <a:noFill/>
          <a:ln>
            <a:noFill/>
          </a:ln>
        </p:spPr>
      </p:pic>
      <p:cxnSp>
        <p:nvCxnSpPr>
          <p:cNvPr id="345" name="Google Shape;345;p30"/>
          <p:cNvCxnSpPr/>
          <p:nvPr/>
        </p:nvCxnSpPr>
        <p:spPr>
          <a:xfrm>
            <a:off x="10581586" y="4923577"/>
            <a:ext cx="2112167" cy="0"/>
          </a:xfrm>
          <a:prstGeom prst="straightConnector1">
            <a:avLst/>
          </a:prstGeom>
          <a:noFill/>
          <a:ln cap="flat" cmpd="sng" w="28575">
            <a:solidFill>
              <a:srgbClr val="FCFAFB"/>
            </a:solidFill>
            <a:prstDash val="solid"/>
            <a:round/>
            <a:headEnd len="sm" w="sm" type="none"/>
            <a:tailEnd len="sm" w="sm" type="none"/>
          </a:ln>
        </p:spPr>
      </p:cxnSp>
      <p:sp>
        <p:nvSpPr>
          <p:cNvPr id="346" name="Google Shape;346;p30"/>
          <p:cNvSpPr txBox="1"/>
          <p:nvPr/>
        </p:nvSpPr>
        <p:spPr>
          <a:xfrm>
            <a:off x="2203844" y="3885352"/>
            <a:ext cx="8034739" cy="1866900"/>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lang="en-US" sz="12218">
                <a:solidFill>
                  <a:srgbClr val="E9C87E"/>
                </a:solidFill>
                <a:latin typeface="Arapey"/>
                <a:ea typeface="Arapey"/>
                <a:cs typeface="Arapey"/>
                <a:sym typeface="Arapey"/>
              </a:rPr>
              <a:t>Aftermath</a:t>
            </a:r>
            <a:endParaRPr/>
          </a:p>
        </p:txBody>
      </p:sp>
      <p:sp>
        <p:nvSpPr>
          <p:cNvPr id="347" name="Google Shape;347;p30"/>
          <p:cNvSpPr txBox="1"/>
          <p:nvPr/>
        </p:nvSpPr>
        <p:spPr>
          <a:xfrm>
            <a:off x="13036653" y="3885352"/>
            <a:ext cx="1660641" cy="186690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lang="en-US" sz="12218">
                <a:solidFill>
                  <a:srgbClr val="E9C87E"/>
                </a:solidFill>
                <a:latin typeface="Arapey"/>
                <a:ea typeface="Arapey"/>
                <a:cs typeface="Arapey"/>
                <a:sym typeface="Arapey"/>
              </a:rPr>
              <a:t>03</a:t>
            </a:r>
            <a:endParaRPr/>
          </a:p>
        </p:txBody>
      </p:sp>
      <p:cxnSp>
        <p:nvCxnSpPr>
          <p:cNvPr id="348" name="Google Shape;348;p30"/>
          <p:cNvCxnSpPr/>
          <p:nvPr/>
        </p:nvCxnSpPr>
        <p:spPr>
          <a:xfrm>
            <a:off x="16811250" y="1019175"/>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349" name="Google Shape;349;p30"/>
          <p:cNvCxnSpPr/>
          <p:nvPr/>
        </p:nvCxnSpPr>
        <p:spPr>
          <a:xfrm>
            <a:off x="16811250" y="1207741"/>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350" name="Google Shape;350;p30"/>
          <p:cNvCxnSpPr/>
          <p:nvPr/>
        </p:nvCxnSpPr>
        <p:spPr>
          <a:xfrm>
            <a:off x="16811250" y="1396307"/>
            <a:ext cx="448050" cy="0"/>
          </a:xfrm>
          <a:prstGeom prst="straightConnector1">
            <a:avLst/>
          </a:prstGeom>
          <a:noFill/>
          <a:ln cap="flat" cmpd="sng" w="19050">
            <a:solidFill>
              <a:srgbClr val="FCFAFB">
                <a:alpha val="49803"/>
              </a:srgbClr>
            </a:solidFill>
            <a:prstDash val="solid"/>
            <a:round/>
            <a:headEnd len="sm" w="sm" type="none"/>
            <a:tailEnd len="sm" w="sm" type="none"/>
          </a:ln>
        </p:spPr>
      </p:cxnSp>
      <p:sp>
        <p:nvSpPr>
          <p:cNvPr id="351" name="Google Shape;351;p30"/>
          <p:cNvSpPr txBox="1"/>
          <p:nvPr/>
        </p:nvSpPr>
        <p:spPr>
          <a:xfrm>
            <a:off x="2203844" y="3373542"/>
            <a:ext cx="532074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FCFAFB"/>
                </a:solidFill>
                <a:latin typeface="Raleway Light"/>
                <a:ea typeface="Raleway Light"/>
                <a:cs typeface="Raleway Light"/>
                <a:sym typeface="Raleway Light"/>
              </a:rPr>
              <a:t>Afghanistan war:</a:t>
            </a:r>
            <a:endParaRPr/>
          </a:p>
        </p:txBody>
      </p:sp>
      <p:sp>
        <p:nvSpPr>
          <p:cNvPr id="352" name="Google Shape;352;p30"/>
          <p:cNvSpPr txBox="1"/>
          <p:nvPr/>
        </p:nvSpPr>
        <p:spPr>
          <a:xfrm>
            <a:off x="10581586" y="7316338"/>
            <a:ext cx="5619989" cy="1485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CFAFB"/>
                </a:solidFill>
                <a:latin typeface="Raleway Light"/>
                <a:ea typeface="Raleway Light"/>
                <a:cs typeface="Raleway Light"/>
                <a:sym typeface="Raleway Light"/>
              </a:rPr>
              <a:t>esse exercitation et proident nostrud excepteur nisi ad nulla anim sit commodo amet ea excepteur voluptate dolore minim et exercitation ipsum occaecat.</a:t>
            </a:r>
            <a:endParaRPr/>
          </a:p>
        </p:txBody>
      </p:sp>
      <p:sp>
        <p:nvSpPr>
          <p:cNvPr id="353" name="Google Shape;353;p30"/>
          <p:cNvSpPr txBox="1"/>
          <p:nvPr/>
        </p:nvSpPr>
        <p:spPr>
          <a:xfrm>
            <a:off x="2203844" y="99060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Background</a:t>
            </a:r>
            <a:endParaRPr/>
          </a:p>
        </p:txBody>
      </p:sp>
      <p:sp>
        <p:nvSpPr>
          <p:cNvPr id="354" name="Google Shape;354;p30"/>
          <p:cNvSpPr txBox="1"/>
          <p:nvPr/>
        </p:nvSpPr>
        <p:spPr>
          <a:xfrm>
            <a:off x="8161730" y="1000125"/>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Key Events</a:t>
            </a:r>
            <a:endParaRPr/>
          </a:p>
        </p:txBody>
      </p:sp>
      <p:sp>
        <p:nvSpPr>
          <p:cNvPr id="355" name="Google Shape;355;p30"/>
          <p:cNvSpPr txBox="1"/>
          <p:nvPr/>
        </p:nvSpPr>
        <p:spPr>
          <a:xfrm>
            <a:off x="14119616" y="100965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Aftermath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1"/>
          <p:cNvPicPr preferRelativeResize="0"/>
          <p:nvPr/>
        </p:nvPicPr>
        <p:blipFill>
          <a:blip r:embed="rId3">
            <a:alphaModFix/>
          </a:blip>
          <a:stretch>
            <a:fillRect/>
          </a:stretch>
        </p:blipFill>
        <p:spPr>
          <a:xfrm rot="10800000">
            <a:off x="4" y="0"/>
            <a:ext cx="18286049" cy="10285900"/>
          </a:xfrm>
          <a:prstGeom prst="rect">
            <a:avLst/>
          </a:prstGeom>
          <a:noFill/>
          <a:ln>
            <a:noFill/>
          </a:ln>
        </p:spPr>
      </p:pic>
      <p:sp>
        <p:nvSpPr>
          <p:cNvPr id="361" name="Google Shape;361;p31"/>
          <p:cNvSpPr txBox="1"/>
          <p:nvPr/>
        </p:nvSpPr>
        <p:spPr>
          <a:xfrm>
            <a:off x="10158629" y="5691512"/>
            <a:ext cx="5569800" cy="5674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6865" u="none" strike="noStrike">
                <a:solidFill>
                  <a:srgbClr val="4C4337"/>
                </a:solidFill>
                <a:latin typeface="Arapey"/>
                <a:ea typeface="Arapey"/>
                <a:cs typeface="Arapey"/>
                <a:sym typeface="Arapey"/>
              </a:rPr>
              <a:t>04</a:t>
            </a:r>
            <a:endParaRPr>
              <a:solidFill>
                <a:srgbClr val="4C4337"/>
              </a:solidFill>
            </a:endParaRPr>
          </a:p>
        </p:txBody>
      </p:sp>
      <p:sp>
        <p:nvSpPr>
          <p:cNvPr id="362" name="Google Shape;362;p31"/>
          <p:cNvSpPr txBox="1"/>
          <p:nvPr/>
        </p:nvSpPr>
        <p:spPr>
          <a:xfrm>
            <a:off x="-1218576" y="1813399"/>
            <a:ext cx="5010600" cy="5674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6865">
                <a:solidFill>
                  <a:srgbClr val="4C4337"/>
                </a:solidFill>
                <a:latin typeface="Arapey"/>
                <a:ea typeface="Arapey"/>
                <a:cs typeface="Arapey"/>
                <a:sym typeface="Arapey"/>
              </a:rPr>
              <a:t>01</a:t>
            </a:r>
            <a:endParaRPr>
              <a:solidFill>
                <a:srgbClr val="4C4337"/>
              </a:solidFill>
            </a:endParaRPr>
          </a:p>
        </p:txBody>
      </p:sp>
      <p:sp>
        <p:nvSpPr>
          <p:cNvPr id="363" name="Google Shape;363;p31"/>
          <p:cNvSpPr txBox="1"/>
          <p:nvPr/>
        </p:nvSpPr>
        <p:spPr>
          <a:xfrm>
            <a:off x="1204196" y="5617016"/>
            <a:ext cx="5175600" cy="5861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8079">
                <a:solidFill>
                  <a:srgbClr val="4C4337"/>
                </a:solidFill>
                <a:latin typeface="Arapey"/>
                <a:ea typeface="Arapey"/>
                <a:cs typeface="Arapey"/>
                <a:sym typeface="Arapey"/>
              </a:rPr>
              <a:t>02</a:t>
            </a:r>
            <a:endParaRPr>
              <a:solidFill>
                <a:srgbClr val="4C4337"/>
              </a:solidFill>
            </a:endParaRPr>
          </a:p>
        </p:txBody>
      </p:sp>
      <p:sp>
        <p:nvSpPr>
          <p:cNvPr id="364" name="Google Shape;364;p31"/>
          <p:cNvSpPr/>
          <p:nvPr/>
        </p:nvSpPr>
        <p:spPr>
          <a:xfrm>
            <a:off x="4837176" y="0"/>
            <a:ext cx="8380544" cy="10287000"/>
          </a:xfrm>
          <a:custGeom>
            <a:rect b="b" l="l" r="r" t="t"/>
            <a:pathLst>
              <a:path extrusionOk="0" h="10287000" w="8380544">
                <a:moveTo>
                  <a:pt x="0" y="0"/>
                </a:moveTo>
                <a:lnTo>
                  <a:pt x="8380544" y="0"/>
                </a:lnTo>
                <a:lnTo>
                  <a:pt x="8380544" y="10287000"/>
                </a:lnTo>
                <a:lnTo>
                  <a:pt x="0" y="10287000"/>
                </a:lnTo>
                <a:lnTo>
                  <a:pt x="0" y="0"/>
                </a:lnTo>
                <a:close/>
              </a:path>
            </a:pathLst>
          </a:custGeom>
          <a:blipFill rotWithShape="1">
            <a:blip r:embed="rId4">
              <a:alphaModFix/>
            </a:blip>
            <a:stretch>
              <a:fillRect b="0" l="-28806" r="-5542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31"/>
          <p:cNvSpPr txBox="1"/>
          <p:nvPr/>
        </p:nvSpPr>
        <p:spPr>
          <a:xfrm>
            <a:off x="844283" y="597535"/>
            <a:ext cx="5562600"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u="none" strike="noStrike">
                <a:solidFill>
                  <a:srgbClr val="E9C87E"/>
                </a:solidFill>
                <a:latin typeface="Arapey"/>
                <a:ea typeface="Arapey"/>
                <a:cs typeface="Arapey"/>
                <a:sym typeface="Arapey"/>
              </a:rPr>
              <a:t>Impacts</a:t>
            </a:r>
            <a:endParaRPr/>
          </a:p>
        </p:txBody>
      </p:sp>
      <p:sp>
        <p:nvSpPr>
          <p:cNvPr id="366" name="Google Shape;366;p31"/>
          <p:cNvSpPr txBox="1"/>
          <p:nvPr/>
        </p:nvSpPr>
        <p:spPr>
          <a:xfrm>
            <a:off x="844283" y="4748205"/>
            <a:ext cx="4338350" cy="4159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Humanitarian Impact</a:t>
            </a:r>
            <a:endParaRPr/>
          </a:p>
        </p:txBody>
      </p:sp>
      <p:sp>
        <p:nvSpPr>
          <p:cNvPr id="367" name="Google Shape;367;p31"/>
          <p:cNvSpPr txBox="1"/>
          <p:nvPr/>
        </p:nvSpPr>
        <p:spPr>
          <a:xfrm>
            <a:off x="14221126" y="1969135"/>
            <a:ext cx="4757700" cy="5674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6865" u="none" strike="noStrike">
                <a:solidFill>
                  <a:srgbClr val="4C4337"/>
                </a:solidFill>
                <a:latin typeface="Arapey"/>
                <a:ea typeface="Arapey"/>
                <a:cs typeface="Arapey"/>
                <a:sym typeface="Arapey"/>
              </a:rPr>
              <a:t>03</a:t>
            </a:r>
            <a:endParaRPr>
              <a:solidFill>
                <a:srgbClr val="4C4337"/>
              </a:solidFill>
            </a:endParaRPr>
          </a:p>
        </p:txBody>
      </p:sp>
      <p:sp>
        <p:nvSpPr>
          <p:cNvPr id="368" name="Google Shape;368;p31"/>
          <p:cNvSpPr txBox="1"/>
          <p:nvPr/>
        </p:nvSpPr>
        <p:spPr>
          <a:xfrm>
            <a:off x="13217720" y="4748205"/>
            <a:ext cx="4032753" cy="415925"/>
          </a:xfrm>
          <a:prstGeom prst="rect">
            <a:avLst/>
          </a:prstGeom>
          <a:noFill/>
          <a:ln>
            <a:noFill/>
          </a:ln>
        </p:spPr>
        <p:txBody>
          <a:bodyPr anchorCtr="0" anchor="t" bIns="0" lIns="0" spcFirstLastPara="1" rIns="0" wrap="square" tIns="0">
            <a:spAutoFit/>
          </a:bodyPr>
          <a:lstStyle/>
          <a:p>
            <a:pPr indent="0" lvl="0" marL="0" marR="0" rtl="0" algn="r">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Women's Rights</a:t>
            </a:r>
            <a:endParaRPr/>
          </a:p>
        </p:txBody>
      </p:sp>
      <p:sp>
        <p:nvSpPr>
          <p:cNvPr id="369" name="Google Shape;369;p31"/>
          <p:cNvSpPr txBox="1"/>
          <p:nvPr/>
        </p:nvSpPr>
        <p:spPr>
          <a:xfrm>
            <a:off x="1622808" y="7741401"/>
            <a:ext cx="3870752" cy="4159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Refugee Crisis</a:t>
            </a:r>
            <a:endParaRPr/>
          </a:p>
        </p:txBody>
      </p:sp>
      <p:sp>
        <p:nvSpPr>
          <p:cNvPr id="370" name="Google Shape;370;p31"/>
          <p:cNvSpPr txBox="1"/>
          <p:nvPr/>
        </p:nvSpPr>
        <p:spPr>
          <a:xfrm>
            <a:off x="12204750" y="7741401"/>
            <a:ext cx="4032753" cy="415925"/>
          </a:xfrm>
          <a:prstGeom prst="rect">
            <a:avLst/>
          </a:prstGeom>
          <a:noFill/>
          <a:ln>
            <a:noFill/>
          </a:ln>
        </p:spPr>
        <p:txBody>
          <a:bodyPr anchorCtr="0" anchor="t" bIns="0" lIns="0" spcFirstLastPara="1" rIns="0" wrap="square" tIns="0">
            <a:spAutoFit/>
          </a:bodyPr>
          <a:lstStyle/>
          <a:p>
            <a:pPr indent="0" lvl="0" marL="0" marR="0" rtl="0" algn="r">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Economic Impact</a:t>
            </a:r>
            <a:endParaRPr/>
          </a:p>
        </p:txBody>
      </p:sp>
      <p:sp>
        <p:nvSpPr>
          <p:cNvPr id="371" name="Google Shape;371;p31"/>
          <p:cNvSpPr txBox="1"/>
          <p:nvPr/>
        </p:nvSpPr>
        <p:spPr>
          <a:xfrm>
            <a:off x="844283" y="5467862"/>
            <a:ext cx="2492569"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372" name="Google Shape;372;p31"/>
          <p:cNvSpPr txBox="1"/>
          <p:nvPr/>
        </p:nvSpPr>
        <p:spPr>
          <a:xfrm>
            <a:off x="14390467" y="5467862"/>
            <a:ext cx="2860006"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373" name="Google Shape;373;p31"/>
          <p:cNvSpPr txBox="1"/>
          <p:nvPr/>
        </p:nvSpPr>
        <p:spPr>
          <a:xfrm>
            <a:off x="1622808" y="8461058"/>
            <a:ext cx="2781300"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374" name="Google Shape;374;p31"/>
          <p:cNvSpPr txBox="1"/>
          <p:nvPr/>
        </p:nvSpPr>
        <p:spPr>
          <a:xfrm>
            <a:off x="13377496" y="8461058"/>
            <a:ext cx="2860006"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378" name="Shape 378"/>
        <p:cNvGrpSpPr/>
        <p:nvPr/>
      </p:nvGrpSpPr>
      <p:grpSpPr>
        <a:xfrm>
          <a:off x="0" y="0"/>
          <a:ext cx="0" cy="0"/>
          <a:chOff x="0" y="0"/>
          <a:chExt cx="0" cy="0"/>
        </a:xfrm>
      </p:grpSpPr>
      <p:sp>
        <p:nvSpPr>
          <p:cNvPr id="379" name="Google Shape;379;p32"/>
          <p:cNvSpPr txBox="1"/>
          <p:nvPr/>
        </p:nvSpPr>
        <p:spPr>
          <a:xfrm rot="-5400000">
            <a:off x="-471364" y="3896379"/>
            <a:ext cx="7185751" cy="186690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lang="en-US" sz="12218" u="none" strike="noStrike">
                <a:solidFill>
                  <a:srgbClr val="E9C87E"/>
                </a:solidFill>
                <a:latin typeface="Arapey"/>
                <a:ea typeface="Arapey"/>
                <a:cs typeface="Arapey"/>
                <a:sym typeface="Arapey"/>
              </a:rPr>
              <a:t>Conclusion</a:t>
            </a:r>
            <a:endParaRPr/>
          </a:p>
        </p:txBody>
      </p:sp>
      <p:sp>
        <p:nvSpPr>
          <p:cNvPr id="380" name="Google Shape;380;p32"/>
          <p:cNvSpPr txBox="1"/>
          <p:nvPr/>
        </p:nvSpPr>
        <p:spPr>
          <a:xfrm>
            <a:off x="4664561" y="1132178"/>
            <a:ext cx="6202800" cy="40173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n-US" sz="1800">
                <a:solidFill>
                  <a:srgbClr val="FCFAFB"/>
                </a:solidFill>
                <a:latin typeface="Raleway"/>
                <a:ea typeface="Raleway"/>
                <a:cs typeface="Raleway"/>
                <a:sym typeface="Raleway"/>
              </a:rPr>
              <a:t>The Afghanistan War highlighted the complexities of nation-building and counterinsurgency, emphasizing the need for strategies that balance military action with political and humanitarian efforts. The immense human suffering underscored the necessity for robust humanitarian aid and long-term development strategies in post-conflict regions. The conflict also revealed the critical importance of safeguarding women's rights, with future efforts needing to prioritize gender equality and education. </a:t>
            </a:r>
            <a:endParaRPr/>
          </a:p>
          <a:p>
            <a:pPr indent="0" lvl="0" marL="0" marR="0" rtl="0" algn="just">
              <a:lnSpc>
                <a:spcPct val="150000"/>
              </a:lnSpc>
              <a:spcBef>
                <a:spcPts val="0"/>
              </a:spcBef>
              <a:spcAft>
                <a:spcPts val="0"/>
              </a:spcAft>
              <a:buNone/>
            </a:pPr>
            <a:r>
              <a:t/>
            </a:r>
            <a:endParaRPr sz="1800">
              <a:solidFill>
                <a:srgbClr val="FCFAFB"/>
              </a:solidFill>
              <a:latin typeface="Raleway"/>
              <a:ea typeface="Raleway"/>
              <a:cs typeface="Raleway"/>
              <a:sym typeface="Raleway"/>
            </a:endParaRPr>
          </a:p>
        </p:txBody>
      </p:sp>
      <p:sp>
        <p:nvSpPr>
          <p:cNvPr id="381" name="Google Shape;381;p32"/>
          <p:cNvSpPr txBox="1"/>
          <p:nvPr/>
        </p:nvSpPr>
        <p:spPr>
          <a:xfrm>
            <a:off x="4664561" y="5218246"/>
            <a:ext cx="6202800" cy="4433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n-US" sz="1800" u="none" strike="noStrike">
                <a:solidFill>
                  <a:srgbClr val="FCFAFB"/>
                </a:solidFill>
                <a:latin typeface="Raleway"/>
                <a:ea typeface="Raleway"/>
                <a:cs typeface="Raleway"/>
                <a:sym typeface="Raleway"/>
              </a:rPr>
              <a:t>The war demonstrated the necessity of strong international coalitions and partnerships to address global security threats and rebuild war-torn nations. The future of Afghanistan remains uncertain, requiring continued international support for peace-building initiatives, humanitarian aid, and inclusive governance to ensure long-term stability. Ultimately, the Afghanistan War serves as a poignant reminder of the complex interplay between local dynamics and global geopolitics, calling for ongoing reflection and adaptation in international conflict resolution and peacekeeping strategies.</a:t>
            </a:r>
            <a:endParaRPr/>
          </a:p>
        </p:txBody>
      </p:sp>
      <p:sp>
        <p:nvSpPr>
          <p:cNvPr id="382" name="Google Shape;382;p32"/>
          <p:cNvSpPr txBox="1"/>
          <p:nvPr/>
        </p:nvSpPr>
        <p:spPr>
          <a:xfrm rot="10800000">
            <a:off x="14895846" y="1834201"/>
            <a:ext cx="3034411" cy="9910520"/>
          </a:xfrm>
          <a:prstGeom prst="rect">
            <a:avLst/>
          </a:prstGeom>
          <a:noFill/>
          <a:ln>
            <a:noFill/>
          </a:ln>
        </p:spPr>
        <p:txBody>
          <a:bodyPr anchorCtr="0" anchor="t" bIns="0" lIns="0" spcFirstLastPara="1" rIns="0" wrap="square" tIns="0">
            <a:spAutoFit/>
          </a:bodyPr>
          <a:lstStyle/>
          <a:p>
            <a:pPr indent="0" lvl="0" marL="0" marR="0" rtl="0" algn="r">
              <a:lnSpc>
                <a:spcPct val="119999"/>
              </a:lnSpc>
              <a:spcBef>
                <a:spcPts val="0"/>
              </a:spcBef>
              <a:spcAft>
                <a:spcPts val="0"/>
              </a:spcAft>
              <a:buNone/>
            </a:pPr>
            <a:r>
              <a:rPr lang="en-US" sz="65131">
                <a:solidFill>
                  <a:srgbClr val="E9C87E"/>
                </a:solidFill>
                <a:latin typeface="Arapey"/>
                <a:ea typeface="Arapey"/>
                <a:cs typeface="Arapey"/>
                <a:sym typeface="Arapey"/>
              </a:rPr>
              <a:t>“</a:t>
            </a:r>
            <a:endParaRPr/>
          </a:p>
        </p:txBody>
      </p:sp>
      <p:sp>
        <p:nvSpPr>
          <p:cNvPr id="383" name="Google Shape;383;p32"/>
          <p:cNvSpPr txBox="1"/>
          <p:nvPr/>
        </p:nvSpPr>
        <p:spPr>
          <a:xfrm>
            <a:off x="-342900" y="-1540474"/>
            <a:ext cx="2743201" cy="8950803"/>
          </a:xfrm>
          <a:prstGeom prst="rect">
            <a:avLst/>
          </a:prstGeom>
          <a:noFill/>
          <a:ln>
            <a:noFill/>
          </a:ln>
        </p:spPr>
        <p:txBody>
          <a:bodyPr anchorCtr="0" anchor="t" bIns="0" lIns="0" spcFirstLastPara="1" rIns="0" wrap="square" tIns="0">
            <a:spAutoFit/>
          </a:bodyPr>
          <a:lstStyle/>
          <a:p>
            <a:pPr indent="0" lvl="0" marL="0" marR="0" rtl="0" algn="r">
              <a:lnSpc>
                <a:spcPct val="120001"/>
              </a:lnSpc>
              <a:spcBef>
                <a:spcPts val="0"/>
              </a:spcBef>
              <a:spcAft>
                <a:spcPts val="0"/>
              </a:spcAft>
              <a:buNone/>
            </a:pPr>
            <a:r>
              <a:rPr lang="en-US" sz="58880">
                <a:solidFill>
                  <a:srgbClr val="E9C87E"/>
                </a:solidFill>
                <a:latin typeface="Arapey"/>
                <a:ea typeface="Arapey"/>
                <a:cs typeface="Arapey"/>
                <a:sym typeface="Arapey"/>
              </a:rPr>
              <a:t>“</a:t>
            </a:r>
            <a:endParaRPr/>
          </a:p>
        </p:txBody>
      </p:sp>
      <p:sp>
        <p:nvSpPr>
          <p:cNvPr id="384" name="Google Shape;384;p32"/>
          <p:cNvSpPr txBox="1"/>
          <p:nvPr/>
        </p:nvSpPr>
        <p:spPr>
          <a:xfrm>
            <a:off x="11477024" y="1132178"/>
            <a:ext cx="6202800" cy="4433100"/>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n-US" sz="1800">
                <a:solidFill>
                  <a:srgbClr val="FCFAFB"/>
                </a:solidFill>
                <a:latin typeface="Raleway"/>
                <a:ea typeface="Raleway"/>
                <a:cs typeface="Raleway"/>
                <a:sym typeface="Raleway"/>
              </a:rPr>
              <a:t>The future of Afghanistan remains uncertain, requiring continued international support for peace-building initiatives, humanitarian aid, and inclusive governance to ensure long-term stability. The rapid fall of Kabul and the Taliban's return to power in 2021 shocked the world and highlighted the fragile nature of the gains made over two decades. It is crucial for the international community to engage with the new regime carefully, ensuring that human rights, especially those of women and minorities, are protected and that Afghanistan does not become a haven for terrorist organizations once again.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388" name="Shape 388"/>
        <p:cNvGrpSpPr/>
        <p:nvPr/>
      </p:nvGrpSpPr>
      <p:grpSpPr>
        <a:xfrm>
          <a:off x="0" y="0"/>
          <a:ext cx="0" cy="0"/>
          <a:chOff x="0" y="0"/>
          <a:chExt cx="0" cy="0"/>
        </a:xfrm>
      </p:grpSpPr>
      <p:pic>
        <p:nvPicPr>
          <p:cNvPr id="389" name="Google Shape;389;p33"/>
          <p:cNvPicPr preferRelativeResize="0"/>
          <p:nvPr/>
        </p:nvPicPr>
        <p:blipFill rotWithShape="1">
          <a:blip r:embed="rId3">
            <a:alphaModFix amt="50000"/>
          </a:blip>
          <a:srcRect b="39599" l="0" r="0" t="22923"/>
          <a:stretch/>
        </p:blipFill>
        <p:spPr>
          <a:xfrm>
            <a:off x="0" y="0"/>
            <a:ext cx="18288000" cy="10287000"/>
          </a:xfrm>
          <a:prstGeom prst="rect">
            <a:avLst/>
          </a:prstGeom>
          <a:noFill/>
          <a:ln>
            <a:noFill/>
          </a:ln>
        </p:spPr>
      </p:pic>
      <p:grpSp>
        <p:nvGrpSpPr>
          <p:cNvPr id="390" name="Google Shape;390;p33"/>
          <p:cNvGrpSpPr/>
          <p:nvPr/>
        </p:nvGrpSpPr>
        <p:grpSpPr>
          <a:xfrm>
            <a:off x="0" y="-180826"/>
            <a:ext cx="625059" cy="10467826"/>
            <a:chOff x="0" y="-47625"/>
            <a:chExt cx="164624" cy="2756958"/>
          </a:xfrm>
        </p:grpSpPr>
        <p:sp>
          <p:nvSpPr>
            <p:cNvPr id="391" name="Google Shape;391;p33"/>
            <p:cNvSpPr/>
            <p:nvPr/>
          </p:nvSpPr>
          <p:spPr>
            <a:xfrm>
              <a:off x="0" y="0"/>
              <a:ext cx="164624" cy="2709333"/>
            </a:xfrm>
            <a:custGeom>
              <a:rect b="b" l="l" r="r" t="t"/>
              <a:pathLst>
                <a:path extrusionOk="0" h="2709333" w="164624">
                  <a:moveTo>
                    <a:pt x="0" y="0"/>
                  </a:moveTo>
                  <a:lnTo>
                    <a:pt x="164624" y="0"/>
                  </a:lnTo>
                  <a:lnTo>
                    <a:pt x="164624" y="2709333"/>
                  </a:lnTo>
                  <a:lnTo>
                    <a:pt x="0" y="2709333"/>
                  </a:lnTo>
                  <a:close/>
                </a:path>
              </a:pathLst>
            </a:custGeom>
            <a:solidFill>
              <a:srgbClr val="1A171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33"/>
            <p:cNvSpPr txBox="1"/>
            <p:nvPr/>
          </p:nvSpPr>
          <p:spPr>
            <a:xfrm>
              <a:off x="0" y="-47625"/>
              <a:ext cx="16462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3" name="Google Shape;393;p33"/>
          <p:cNvSpPr txBox="1"/>
          <p:nvPr/>
        </p:nvSpPr>
        <p:spPr>
          <a:xfrm>
            <a:off x="850712" y="8890758"/>
            <a:ext cx="11223923" cy="72556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4698">
                <a:solidFill>
                  <a:srgbClr val="FCFAFB"/>
                </a:solidFill>
                <a:latin typeface="Raleway"/>
                <a:ea typeface="Raleway"/>
                <a:cs typeface="Raleway"/>
                <a:sym typeface="Raleway"/>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397" name="Shape 397"/>
        <p:cNvGrpSpPr/>
        <p:nvPr/>
      </p:nvGrpSpPr>
      <p:grpSpPr>
        <a:xfrm>
          <a:off x="0" y="0"/>
          <a:ext cx="0" cy="0"/>
          <a:chOff x="0" y="0"/>
          <a:chExt cx="0" cy="0"/>
        </a:xfrm>
      </p:grpSpPr>
      <p:sp>
        <p:nvSpPr>
          <p:cNvPr id="398" name="Google Shape;398;p34"/>
          <p:cNvSpPr txBox="1"/>
          <p:nvPr/>
        </p:nvSpPr>
        <p:spPr>
          <a:xfrm>
            <a:off x="6608701" y="3096442"/>
            <a:ext cx="11507100" cy="4433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12000">
                <a:solidFill>
                  <a:srgbClr val="E9C87E"/>
                </a:solidFill>
                <a:latin typeface="Arapey"/>
                <a:ea typeface="Arapey"/>
                <a:cs typeface="Arapey"/>
                <a:sym typeface="Arapey"/>
              </a:rPr>
              <a:t>Write an original statement or inspiring quote</a:t>
            </a:r>
            <a:endParaRPr/>
          </a:p>
        </p:txBody>
      </p:sp>
      <p:sp>
        <p:nvSpPr>
          <p:cNvPr id="399" name="Google Shape;399;p34"/>
          <p:cNvSpPr txBox="1"/>
          <p:nvPr/>
        </p:nvSpPr>
        <p:spPr>
          <a:xfrm>
            <a:off x="6608701" y="8032297"/>
            <a:ext cx="6504497"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 Include a credit, citation, or supporting message</a:t>
            </a:r>
            <a:endParaRPr/>
          </a:p>
        </p:txBody>
      </p:sp>
      <p:cxnSp>
        <p:nvCxnSpPr>
          <p:cNvPr id="400" name="Google Shape;400;p34"/>
          <p:cNvCxnSpPr/>
          <p:nvPr/>
        </p:nvCxnSpPr>
        <p:spPr>
          <a:xfrm>
            <a:off x="-1798493" y="3782357"/>
            <a:ext cx="7281394" cy="0"/>
          </a:xfrm>
          <a:prstGeom prst="straightConnector1">
            <a:avLst/>
          </a:prstGeom>
          <a:noFill/>
          <a:ln cap="flat" cmpd="sng" w="28575">
            <a:solidFill>
              <a:srgbClr val="E9C87E"/>
            </a:solidFill>
            <a:prstDash val="solid"/>
            <a:round/>
            <a:headEnd len="sm" w="sm" type="none"/>
            <a:tailEnd len="sm" w="sm" type="none"/>
          </a:ln>
        </p:spPr>
      </p:cxnSp>
      <p:sp>
        <p:nvSpPr>
          <p:cNvPr id="401" name="Google Shape;401;p34"/>
          <p:cNvSpPr txBox="1"/>
          <p:nvPr/>
        </p:nvSpPr>
        <p:spPr>
          <a:xfrm>
            <a:off x="6608701" y="2065595"/>
            <a:ext cx="532074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FCFAFB"/>
                </a:solidFill>
                <a:latin typeface="Raleway Light"/>
                <a:ea typeface="Raleway Light"/>
                <a:cs typeface="Raleway Light"/>
                <a:sym typeface="Raleway Light"/>
              </a:rPr>
              <a:t>Afghanistan war: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405" name="Shape 405"/>
        <p:cNvGrpSpPr/>
        <p:nvPr/>
      </p:nvGrpSpPr>
      <p:grpSpPr>
        <a:xfrm>
          <a:off x="0" y="0"/>
          <a:ext cx="0" cy="0"/>
          <a:chOff x="0" y="0"/>
          <a:chExt cx="0" cy="0"/>
        </a:xfrm>
      </p:grpSpPr>
      <p:grpSp>
        <p:nvGrpSpPr>
          <p:cNvPr id="406" name="Google Shape;406;p35"/>
          <p:cNvGrpSpPr/>
          <p:nvPr/>
        </p:nvGrpSpPr>
        <p:grpSpPr>
          <a:xfrm>
            <a:off x="774218" y="2141235"/>
            <a:ext cx="5097641" cy="7544983"/>
            <a:chOff x="0" y="-38100"/>
            <a:chExt cx="1342589" cy="1987156"/>
          </a:xfrm>
        </p:grpSpPr>
        <p:sp>
          <p:nvSpPr>
            <p:cNvPr id="407" name="Google Shape;407;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35"/>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9" name="Google Shape;409;p35"/>
          <p:cNvGrpSpPr/>
          <p:nvPr/>
        </p:nvGrpSpPr>
        <p:grpSpPr>
          <a:xfrm>
            <a:off x="6109984" y="2141235"/>
            <a:ext cx="11512980" cy="7544983"/>
            <a:chOff x="0" y="-38100"/>
            <a:chExt cx="3032225" cy="1987156"/>
          </a:xfrm>
        </p:grpSpPr>
        <p:sp>
          <p:nvSpPr>
            <p:cNvPr id="410" name="Google Shape;410;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35"/>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35"/>
          <p:cNvGrpSpPr/>
          <p:nvPr/>
        </p:nvGrpSpPr>
        <p:grpSpPr>
          <a:xfrm>
            <a:off x="1139005" y="2421953"/>
            <a:ext cx="4368067" cy="791898"/>
            <a:chOff x="0" y="-38100"/>
            <a:chExt cx="1150437" cy="208566"/>
          </a:xfrm>
        </p:grpSpPr>
        <p:sp>
          <p:nvSpPr>
            <p:cNvPr id="413" name="Google Shape;413;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A17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3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35"/>
          <p:cNvGrpSpPr/>
          <p:nvPr/>
        </p:nvGrpSpPr>
        <p:grpSpPr>
          <a:xfrm>
            <a:off x="9682440" y="2421953"/>
            <a:ext cx="4368067" cy="791898"/>
            <a:chOff x="0" y="-38100"/>
            <a:chExt cx="1150437" cy="208566"/>
          </a:xfrm>
        </p:grpSpPr>
        <p:sp>
          <p:nvSpPr>
            <p:cNvPr id="416" name="Google Shape;416;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A17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3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8" name="Google Shape;418;p35"/>
          <p:cNvGrpSpPr/>
          <p:nvPr/>
        </p:nvGrpSpPr>
        <p:grpSpPr>
          <a:xfrm>
            <a:off x="1139005" y="7056352"/>
            <a:ext cx="4368067" cy="791898"/>
            <a:chOff x="0" y="-38100"/>
            <a:chExt cx="1150437" cy="208566"/>
          </a:xfrm>
        </p:grpSpPr>
        <p:sp>
          <p:nvSpPr>
            <p:cNvPr id="419" name="Google Shape;419;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A171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1" name="Google Shape;421;p35"/>
          <p:cNvGrpSpPr/>
          <p:nvPr/>
        </p:nvGrpSpPr>
        <p:grpSpPr>
          <a:xfrm>
            <a:off x="1633048" y="8120923"/>
            <a:ext cx="754204" cy="789557"/>
            <a:chOff x="0" y="-38100"/>
            <a:chExt cx="812800" cy="850900"/>
          </a:xfrm>
        </p:grpSpPr>
        <p:sp>
          <p:nvSpPr>
            <p:cNvPr id="422" name="Google Shape;422;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A171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4" name="Google Shape;424;p35"/>
          <p:cNvGrpSpPr/>
          <p:nvPr/>
        </p:nvGrpSpPr>
        <p:grpSpPr>
          <a:xfrm>
            <a:off x="2945936" y="8120923"/>
            <a:ext cx="754204" cy="789557"/>
            <a:chOff x="0" y="-38100"/>
            <a:chExt cx="812800" cy="850900"/>
          </a:xfrm>
        </p:grpSpPr>
        <p:sp>
          <p:nvSpPr>
            <p:cNvPr id="425" name="Google Shape;425;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FAF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7" name="Google Shape;427;p35"/>
          <p:cNvGrpSpPr/>
          <p:nvPr/>
        </p:nvGrpSpPr>
        <p:grpSpPr>
          <a:xfrm>
            <a:off x="4172937" y="8120923"/>
            <a:ext cx="754204" cy="789557"/>
            <a:chOff x="0" y="-38100"/>
            <a:chExt cx="812800" cy="850900"/>
          </a:xfrm>
        </p:grpSpPr>
        <p:sp>
          <p:nvSpPr>
            <p:cNvPr id="428" name="Google Shape;428;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3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0" name="Google Shape;430;p35"/>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00000"/>
                </a:solidFill>
                <a:latin typeface="Raleway"/>
                <a:ea typeface="Raleway"/>
                <a:cs typeface="Raleway"/>
                <a:sym typeface="Raleway"/>
              </a:rPr>
              <a:t>This presentation template</a:t>
            </a:r>
            <a:endParaRPr/>
          </a:p>
          <a:p>
            <a:pPr indent="0" lvl="0" marL="0" marR="0" rtl="0" algn="ctr">
              <a:lnSpc>
                <a:spcPct val="122000"/>
              </a:lnSpc>
              <a:spcBef>
                <a:spcPts val="0"/>
              </a:spcBef>
              <a:spcAft>
                <a:spcPts val="0"/>
              </a:spcAft>
              <a:buNone/>
            </a:pPr>
            <a:r>
              <a:rPr lang="en-US" sz="1700" u="none" strike="noStrike">
                <a:solidFill>
                  <a:srgbClr val="000000"/>
                </a:solidFill>
                <a:latin typeface="Raleway"/>
                <a:ea typeface="Raleway"/>
                <a:cs typeface="Raleway"/>
                <a:sym typeface="Raleway"/>
              </a:rPr>
              <a:t>uses the following free fonts:</a:t>
            </a:r>
            <a:endParaRPr/>
          </a:p>
        </p:txBody>
      </p:sp>
      <p:sp>
        <p:nvSpPr>
          <p:cNvPr id="431" name="Google Shape;431;p35"/>
          <p:cNvSpPr txBox="1"/>
          <p:nvPr/>
        </p:nvSpPr>
        <p:spPr>
          <a:xfrm>
            <a:off x="1175455" y="6529056"/>
            <a:ext cx="4368067" cy="2719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00000"/>
                </a:solidFill>
                <a:latin typeface="Raleway"/>
                <a:ea typeface="Raleway"/>
                <a:cs typeface="Raleway"/>
                <a:sym typeface="Raleway"/>
              </a:rPr>
              <a:t>You can find these fonts online too.</a:t>
            </a:r>
            <a:endParaRPr/>
          </a:p>
        </p:txBody>
      </p:sp>
      <p:sp>
        <p:nvSpPr>
          <p:cNvPr id="432" name="Google Shape;432;p35"/>
          <p:cNvSpPr txBox="1"/>
          <p:nvPr/>
        </p:nvSpPr>
        <p:spPr>
          <a:xfrm>
            <a:off x="1747770" y="4362434"/>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497">
                <a:solidFill>
                  <a:srgbClr val="000000"/>
                </a:solidFill>
                <a:latin typeface="Raleway"/>
                <a:ea typeface="Raleway"/>
                <a:cs typeface="Raleway"/>
                <a:sym typeface="Raleway"/>
              </a:rPr>
              <a:t>TITLES:</a:t>
            </a:r>
            <a:endParaRPr/>
          </a:p>
          <a:p>
            <a:pPr indent="0" lvl="0" marL="0" marR="0" rtl="0" algn="ctr">
              <a:lnSpc>
                <a:spcPct val="80000"/>
              </a:lnSpc>
              <a:spcBef>
                <a:spcPts val="0"/>
              </a:spcBef>
              <a:spcAft>
                <a:spcPts val="0"/>
              </a:spcAft>
              <a:buNone/>
            </a:pPr>
            <a:r>
              <a:rPr lang="en-US" sz="2110">
                <a:solidFill>
                  <a:srgbClr val="000000"/>
                </a:solidFill>
                <a:latin typeface="Raleway"/>
                <a:ea typeface="Raleway"/>
                <a:cs typeface="Raleway"/>
                <a:sym typeface="Raleway"/>
              </a:rPr>
              <a:t>ARAPEY</a:t>
            </a:r>
            <a:endParaRPr/>
          </a:p>
          <a:p>
            <a:pPr indent="0" lvl="0" marL="0" marR="0" rtl="0" algn="ctr">
              <a:lnSpc>
                <a:spcPct val="80000"/>
              </a:lnSpc>
              <a:spcBef>
                <a:spcPts val="0"/>
              </a:spcBef>
              <a:spcAft>
                <a:spcPts val="0"/>
              </a:spcAft>
              <a:buNone/>
            </a:pPr>
            <a:r>
              <a:t/>
            </a:r>
            <a:endParaRPr sz="2110">
              <a:solidFill>
                <a:srgbClr val="000000"/>
              </a:solidFill>
              <a:latin typeface="Raleway"/>
              <a:ea typeface="Raleway"/>
              <a:cs typeface="Raleway"/>
              <a:sym typeface="Raleway"/>
            </a:endParaRPr>
          </a:p>
          <a:p>
            <a:pPr indent="0" lvl="0" marL="0" marR="0" rtl="0" algn="ctr">
              <a:lnSpc>
                <a:spcPct val="80000"/>
              </a:lnSpc>
              <a:spcBef>
                <a:spcPts val="0"/>
              </a:spcBef>
              <a:spcAft>
                <a:spcPts val="0"/>
              </a:spcAft>
              <a:buNone/>
            </a:pPr>
            <a:r>
              <a:rPr b="1" lang="en-US" sz="1497">
                <a:solidFill>
                  <a:srgbClr val="000000"/>
                </a:solidFill>
                <a:latin typeface="Raleway"/>
                <a:ea typeface="Raleway"/>
                <a:cs typeface="Raleway"/>
                <a:sym typeface="Raleway"/>
              </a:rPr>
              <a:t>HEADERS:</a:t>
            </a:r>
            <a:endParaRPr/>
          </a:p>
          <a:p>
            <a:pPr indent="0" lvl="0" marL="0" marR="0" rtl="0" algn="ctr">
              <a:lnSpc>
                <a:spcPct val="80000"/>
              </a:lnSpc>
              <a:spcBef>
                <a:spcPts val="0"/>
              </a:spcBef>
              <a:spcAft>
                <a:spcPts val="0"/>
              </a:spcAft>
              <a:buNone/>
            </a:pPr>
            <a:r>
              <a:rPr lang="en-US" sz="2110">
                <a:solidFill>
                  <a:srgbClr val="000000"/>
                </a:solidFill>
                <a:latin typeface="Raleway"/>
                <a:ea typeface="Raleway"/>
                <a:cs typeface="Raleway"/>
                <a:sym typeface="Raleway"/>
              </a:rPr>
              <a:t>RALEWAY</a:t>
            </a:r>
            <a:endParaRPr/>
          </a:p>
          <a:p>
            <a:pPr indent="0" lvl="0" marL="0" marR="0" rtl="0" algn="ctr">
              <a:lnSpc>
                <a:spcPct val="80000"/>
              </a:lnSpc>
              <a:spcBef>
                <a:spcPts val="0"/>
              </a:spcBef>
              <a:spcAft>
                <a:spcPts val="0"/>
              </a:spcAft>
              <a:buNone/>
            </a:pPr>
            <a:r>
              <a:t/>
            </a:r>
            <a:endParaRPr sz="2110">
              <a:solidFill>
                <a:srgbClr val="000000"/>
              </a:solidFill>
              <a:latin typeface="Raleway"/>
              <a:ea typeface="Raleway"/>
              <a:cs typeface="Raleway"/>
              <a:sym typeface="Raleway"/>
            </a:endParaRPr>
          </a:p>
          <a:p>
            <a:pPr indent="0" lvl="0" marL="0" marR="0" rtl="0" algn="ctr">
              <a:lnSpc>
                <a:spcPct val="80000"/>
              </a:lnSpc>
              <a:spcBef>
                <a:spcPts val="0"/>
              </a:spcBef>
              <a:spcAft>
                <a:spcPts val="0"/>
              </a:spcAft>
              <a:buNone/>
            </a:pPr>
            <a:r>
              <a:rPr b="1" lang="en-US" sz="1497">
                <a:solidFill>
                  <a:srgbClr val="000000"/>
                </a:solidFill>
                <a:latin typeface="Raleway"/>
                <a:ea typeface="Raleway"/>
                <a:cs typeface="Raleway"/>
                <a:sym typeface="Raleway"/>
              </a:rPr>
              <a:t>BODY COPY:</a:t>
            </a:r>
            <a:endParaRPr/>
          </a:p>
          <a:p>
            <a:pPr indent="0" lvl="0" marL="0" marR="0" rtl="0" algn="ctr">
              <a:lnSpc>
                <a:spcPct val="80000"/>
              </a:lnSpc>
              <a:spcBef>
                <a:spcPts val="0"/>
              </a:spcBef>
              <a:spcAft>
                <a:spcPts val="0"/>
              </a:spcAft>
              <a:buNone/>
            </a:pPr>
            <a:r>
              <a:rPr lang="en-US" sz="2110">
                <a:solidFill>
                  <a:srgbClr val="000000"/>
                </a:solidFill>
                <a:latin typeface="Raleway"/>
                <a:ea typeface="Raleway"/>
                <a:cs typeface="Raleway"/>
                <a:sym typeface="Raleway"/>
              </a:rPr>
              <a:t>RALEWAY</a:t>
            </a:r>
            <a:endParaRPr/>
          </a:p>
        </p:txBody>
      </p:sp>
      <p:sp>
        <p:nvSpPr>
          <p:cNvPr id="433" name="Google Shape;433;p35"/>
          <p:cNvSpPr txBox="1"/>
          <p:nvPr/>
        </p:nvSpPr>
        <p:spPr>
          <a:xfrm>
            <a:off x="1399463" y="9043453"/>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#1A1716</a:t>
            </a:r>
            <a:endParaRPr/>
          </a:p>
        </p:txBody>
      </p:sp>
      <p:sp>
        <p:nvSpPr>
          <p:cNvPr id="434" name="Google Shape;434;p35"/>
          <p:cNvSpPr txBox="1"/>
          <p:nvPr/>
        </p:nvSpPr>
        <p:spPr>
          <a:xfrm>
            <a:off x="2712352" y="9043453"/>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#FCFAFB</a:t>
            </a:r>
            <a:endParaRPr/>
          </a:p>
        </p:txBody>
      </p:sp>
      <p:sp>
        <p:nvSpPr>
          <p:cNvPr id="435" name="Google Shape;435;p35"/>
          <p:cNvSpPr txBox="1"/>
          <p:nvPr/>
        </p:nvSpPr>
        <p:spPr>
          <a:xfrm>
            <a:off x="3939353" y="9043453"/>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#E9C87E</a:t>
            </a:r>
            <a:endParaRPr/>
          </a:p>
        </p:txBody>
      </p:sp>
      <p:sp>
        <p:nvSpPr>
          <p:cNvPr id="436" name="Google Shape;436;p35"/>
          <p:cNvSpPr txBox="1"/>
          <p:nvPr/>
        </p:nvSpPr>
        <p:spPr>
          <a:xfrm>
            <a:off x="4182517" y="1758084"/>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CFAFB"/>
                </a:solidFill>
                <a:latin typeface="Raleway"/>
                <a:ea typeface="Raleway"/>
                <a:cs typeface="Raleway"/>
                <a:sym typeface="Raleway"/>
              </a:rPr>
              <a:t>Use these design resources in your Canva Presentation.</a:t>
            </a:r>
            <a:endParaRPr/>
          </a:p>
        </p:txBody>
      </p:sp>
      <p:sp>
        <p:nvSpPr>
          <p:cNvPr id="437" name="Google Shape;437;p35"/>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Raleway"/>
                <a:ea typeface="Raleway"/>
                <a:cs typeface="Raleway"/>
                <a:sym typeface="Raleway"/>
              </a:rPr>
              <a:t>DON'T FORGET TO DELETE THIS PAGE BEFORE PRESENTING. </a:t>
            </a:r>
            <a:endParaRPr/>
          </a:p>
        </p:txBody>
      </p:sp>
      <p:sp>
        <p:nvSpPr>
          <p:cNvPr id="438" name="Google Shape;438;p35"/>
          <p:cNvSpPr txBox="1"/>
          <p:nvPr/>
        </p:nvSpPr>
        <p:spPr>
          <a:xfrm>
            <a:off x="5469973" y="195984"/>
            <a:ext cx="734805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u="none" strike="noStrike">
                <a:solidFill>
                  <a:srgbClr val="E9C87E"/>
                </a:solidFill>
                <a:latin typeface="Arapey"/>
                <a:ea typeface="Arapey"/>
                <a:cs typeface="Arapey"/>
                <a:sym typeface="Arapey"/>
              </a:rPr>
              <a:t>Resource Page</a:t>
            </a:r>
            <a:endParaRPr/>
          </a:p>
        </p:txBody>
      </p:sp>
      <p:sp>
        <p:nvSpPr>
          <p:cNvPr id="439" name="Google Shape;439;p35"/>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rapey"/>
                <a:ea typeface="Arapey"/>
                <a:cs typeface="Arapey"/>
                <a:sym typeface="Arapey"/>
              </a:rPr>
              <a:t>Fonts</a:t>
            </a:r>
            <a:endParaRPr/>
          </a:p>
        </p:txBody>
      </p:sp>
      <p:sp>
        <p:nvSpPr>
          <p:cNvPr id="440" name="Google Shape;440;p35"/>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rapey"/>
                <a:ea typeface="Arapey"/>
                <a:cs typeface="Arapey"/>
                <a:sym typeface="Arapey"/>
              </a:rPr>
              <a:t>Design Elements</a:t>
            </a:r>
            <a:endParaRPr/>
          </a:p>
        </p:txBody>
      </p:sp>
      <p:sp>
        <p:nvSpPr>
          <p:cNvPr id="441" name="Google Shape;441;p35"/>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Arapey"/>
                <a:ea typeface="Arapey"/>
                <a:cs typeface="Arapey"/>
                <a:sym typeface="Arapey"/>
              </a:rPr>
              <a:t>Colors</a:t>
            </a:r>
            <a:endParaRPr/>
          </a:p>
        </p:txBody>
      </p:sp>
      <p:sp>
        <p:nvSpPr>
          <p:cNvPr id="442" name="Google Shape;442;p35"/>
          <p:cNvSpPr/>
          <p:nvPr/>
        </p:nvSpPr>
        <p:spPr>
          <a:xfrm>
            <a:off x="14939719" y="5442752"/>
            <a:ext cx="683925" cy="588176"/>
          </a:xfrm>
          <a:custGeom>
            <a:rect b="b" l="l" r="r" t="t"/>
            <a:pathLst>
              <a:path extrusionOk="0" h="588176" w="683925">
                <a:moveTo>
                  <a:pt x="0" y="0"/>
                </a:moveTo>
                <a:lnTo>
                  <a:pt x="683925" y="0"/>
                </a:lnTo>
                <a:lnTo>
                  <a:pt x="683925" y="588176"/>
                </a:lnTo>
                <a:lnTo>
                  <a:pt x="0" y="58817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5"/>
          <p:cNvSpPr/>
          <p:nvPr/>
        </p:nvSpPr>
        <p:spPr>
          <a:xfrm>
            <a:off x="16190251" y="6579357"/>
            <a:ext cx="486093" cy="671737"/>
          </a:xfrm>
          <a:custGeom>
            <a:rect b="b" l="l" r="r" t="t"/>
            <a:pathLst>
              <a:path extrusionOk="0" h="671737" w="486093">
                <a:moveTo>
                  <a:pt x="0" y="0"/>
                </a:moveTo>
                <a:lnTo>
                  <a:pt x="486094" y="0"/>
                </a:lnTo>
                <a:lnTo>
                  <a:pt x="486094" y="671737"/>
                </a:lnTo>
                <a:lnTo>
                  <a:pt x="0" y="6717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35"/>
          <p:cNvSpPr/>
          <p:nvPr/>
        </p:nvSpPr>
        <p:spPr>
          <a:xfrm>
            <a:off x="15081757" y="6650924"/>
            <a:ext cx="400477" cy="600170"/>
          </a:xfrm>
          <a:custGeom>
            <a:rect b="b" l="l" r="r" t="t"/>
            <a:pathLst>
              <a:path extrusionOk="0" h="600170" w="400477">
                <a:moveTo>
                  <a:pt x="0" y="0"/>
                </a:moveTo>
                <a:lnTo>
                  <a:pt x="400478" y="0"/>
                </a:lnTo>
                <a:lnTo>
                  <a:pt x="400478" y="600170"/>
                </a:lnTo>
                <a:lnTo>
                  <a:pt x="0" y="6001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35"/>
          <p:cNvSpPr/>
          <p:nvPr/>
        </p:nvSpPr>
        <p:spPr>
          <a:xfrm>
            <a:off x="16065734" y="7856191"/>
            <a:ext cx="664173" cy="600170"/>
          </a:xfrm>
          <a:custGeom>
            <a:rect b="b" l="l" r="r" t="t"/>
            <a:pathLst>
              <a:path extrusionOk="0" h="600170" w="664173">
                <a:moveTo>
                  <a:pt x="0" y="0"/>
                </a:moveTo>
                <a:lnTo>
                  <a:pt x="664173" y="0"/>
                </a:lnTo>
                <a:lnTo>
                  <a:pt x="664173" y="600171"/>
                </a:lnTo>
                <a:lnTo>
                  <a:pt x="0" y="60017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35"/>
          <p:cNvSpPr/>
          <p:nvPr/>
        </p:nvSpPr>
        <p:spPr>
          <a:xfrm>
            <a:off x="16065734" y="4183084"/>
            <a:ext cx="600170" cy="600170"/>
          </a:xfrm>
          <a:custGeom>
            <a:rect b="b" l="l" r="r" t="t"/>
            <a:pathLst>
              <a:path extrusionOk="0" h="600170" w="600170">
                <a:moveTo>
                  <a:pt x="0" y="0"/>
                </a:moveTo>
                <a:lnTo>
                  <a:pt x="600171" y="0"/>
                </a:lnTo>
                <a:lnTo>
                  <a:pt x="600171" y="600171"/>
                </a:lnTo>
                <a:lnTo>
                  <a:pt x="0" y="60017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35"/>
          <p:cNvSpPr/>
          <p:nvPr/>
        </p:nvSpPr>
        <p:spPr>
          <a:xfrm>
            <a:off x="14863654" y="4189082"/>
            <a:ext cx="821117" cy="504614"/>
          </a:xfrm>
          <a:custGeom>
            <a:rect b="b" l="l" r="r" t="t"/>
            <a:pathLst>
              <a:path extrusionOk="0" h="504614" w="821117">
                <a:moveTo>
                  <a:pt x="0" y="0"/>
                </a:moveTo>
                <a:lnTo>
                  <a:pt x="821117" y="0"/>
                </a:lnTo>
                <a:lnTo>
                  <a:pt x="821117" y="504614"/>
                </a:lnTo>
                <a:lnTo>
                  <a:pt x="0" y="50461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35"/>
          <p:cNvSpPr/>
          <p:nvPr/>
        </p:nvSpPr>
        <p:spPr>
          <a:xfrm>
            <a:off x="16004607" y="5442752"/>
            <a:ext cx="671737" cy="671737"/>
          </a:xfrm>
          <a:custGeom>
            <a:rect b="b" l="l" r="r" t="t"/>
            <a:pathLst>
              <a:path extrusionOk="0" h="671737" w="671737">
                <a:moveTo>
                  <a:pt x="0" y="0"/>
                </a:moveTo>
                <a:lnTo>
                  <a:pt x="671738" y="0"/>
                </a:lnTo>
                <a:lnTo>
                  <a:pt x="671738" y="671738"/>
                </a:lnTo>
                <a:lnTo>
                  <a:pt x="0" y="67173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5"/>
          <p:cNvSpPr/>
          <p:nvPr/>
        </p:nvSpPr>
        <p:spPr>
          <a:xfrm>
            <a:off x="15014461" y="7871090"/>
            <a:ext cx="467773" cy="671737"/>
          </a:xfrm>
          <a:custGeom>
            <a:rect b="b" l="l" r="r" t="t"/>
            <a:pathLst>
              <a:path extrusionOk="0" h="671737" w="467773">
                <a:moveTo>
                  <a:pt x="0" y="0"/>
                </a:moveTo>
                <a:lnTo>
                  <a:pt x="467774" y="0"/>
                </a:lnTo>
                <a:lnTo>
                  <a:pt x="467774" y="671737"/>
                </a:lnTo>
                <a:lnTo>
                  <a:pt x="0" y="67173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5"/>
          <p:cNvSpPr/>
          <p:nvPr/>
        </p:nvSpPr>
        <p:spPr>
          <a:xfrm>
            <a:off x="11810120" y="4153901"/>
            <a:ext cx="589907" cy="671737"/>
          </a:xfrm>
          <a:custGeom>
            <a:rect b="b" l="l" r="r" t="t"/>
            <a:pathLst>
              <a:path extrusionOk="0" h="671737" w="589907">
                <a:moveTo>
                  <a:pt x="0" y="0"/>
                </a:moveTo>
                <a:lnTo>
                  <a:pt x="589907" y="0"/>
                </a:lnTo>
                <a:lnTo>
                  <a:pt x="589907" y="671737"/>
                </a:lnTo>
                <a:lnTo>
                  <a:pt x="0" y="67173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35"/>
          <p:cNvSpPr/>
          <p:nvPr/>
        </p:nvSpPr>
        <p:spPr>
          <a:xfrm>
            <a:off x="13758864" y="4275776"/>
            <a:ext cx="778833" cy="463052"/>
          </a:xfrm>
          <a:custGeom>
            <a:rect b="b" l="l" r="r" t="t"/>
            <a:pathLst>
              <a:path extrusionOk="0" h="463052" w="778833">
                <a:moveTo>
                  <a:pt x="0" y="0"/>
                </a:moveTo>
                <a:lnTo>
                  <a:pt x="778833" y="0"/>
                </a:lnTo>
                <a:lnTo>
                  <a:pt x="778833" y="463052"/>
                </a:lnTo>
                <a:lnTo>
                  <a:pt x="0" y="46305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35"/>
          <p:cNvSpPr/>
          <p:nvPr/>
        </p:nvSpPr>
        <p:spPr>
          <a:xfrm>
            <a:off x="7937391" y="4189684"/>
            <a:ext cx="600170" cy="600170"/>
          </a:xfrm>
          <a:custGeom>
            <a:rect b="b" l="l" r="r" t="t"/>
            <a:pathLst>
              <a:path extrusionOk="0" h="600170" w="600170">
                <a:moveTo>
                  <a:pt x="0" y="0"/>
                </a:moveTo>
                <a:lnTo>
                  <a:pt x="600171" y="0"/>
                </a:lnTo>
                <a:lnTo>
                  <a:pt x="600171" y="600171"/>
                </a:lnTo>
                <a:lnTo>
                  <a:pt x="0" y="60017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35"/>
          <p:cNvSpPr/>
          <p:nvPr/>
        </p:nvSpPr>
        <p:spPr>
          <a:xfrm>
            <a:off x="7007916" y="4189684"/>
            <a:ext cx="600170" cy="600170"/>
          </a:xfrm>
          <a:custGeom>
            <a:rect b="b" l="l" r="r" t="t"/>
            <a:pathLst>
              <a:path extrusionOk="0" h="600170" w="600170">
                <a:moveTo>
                  <a:pt x="0" y="0"/>
                </a:moveTo>
                <a:lnTo>
                  <a:pt x="600170" y="0"/>
                </a:lnTo>
                <a:lnTo>
                  <a:pt x="600170" y="600171"/>
                </a:lnTo>
                <a:lnTo>
                  <a:pt x="0" y="60017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35"/>
          <p:cNvSpPr/>
          <p:nvPr/>
        </p:nvSpPr>
        <p:spPr>
          <a:xfrm>
            <a:off x="10785683" y="4171886"/>
            <a:ext cx="666041" cy="635767"/>
          </a:xfrm>
          <a:custGeom>
            <a:rect b="b" l="l" r="r" t="t"/>
            <a:pathLst>
              <a:path extrusionOk="0" h="635767" w="666041">
                <a:moveTo>
                  <a:pt x="0" y="0"/>
                </a:moveTo>
                <a:lnTo>
                  <a:pt x="666041" y="0"/>
                </a:lnTo>
                <a:lnTo>
                  <a:pt x="666041" y="635767"/>
                </a:lnTo>
                <a:lnTo>
                  <a:pt x="0" y="635767"/>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35"/>
          <p:cNvSpPr/>
          <p:nvPr/>
        </p:nvSpPr>
        <p:spPr>
          <a:xfrm>
            <a:off x="8880441" y="4153901"/>
            <a:ext cx="666852" cy="671737"/>
          </a:xfrm>
          <a:custGeom>
            <a:rect b="b" l="l" r="r" t="t"/>
            <a:pathLst>
              <a:path extrusionOk="0" h="671737" w="666852">
                <a:moveTo>
                  <a:pt x="0" y="0"/>
                </a:moveTo>
                <a:lnTo>
                  <a:pt x="666852" y="0"/>
                </a:lnTo>
                <a:lnTo>
                  <a:pt x="666852" y="671737"/>
                </a:lnTo>
                <a:lnTo>
                  <a:pt x="0" y="671737"/>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35"/>
          <p:cNvSpPr/>
          <p:nvPr/>
        </p:nvSpPr>
        <p:spPr>
          <a:xfrm>
            <a:off x="9883386" y="4147301"/>
            <a:ext cx="556236" cy="678337"/>
          </a:xfrm>
          <a:custGeom>
            <a:rect b="b" l="l" r="r" t="t"/>
            <a:pathLst>
              <a:path extrusionOk="0" h="678337" w="556236">
                <a:moveTo>
                  <a:pt x="0" y="0"/>
                </a:moveTo>
                <a:lnTo>
                  <a:pt x="556236" y="0"/>
                </a:lnTo>
                <a:lnTo>
                  <a:pt x="556236" y="678337"/>
                </a:lnTo>
                <a:lnTo>
                  <a:pt x="0" y="678337"/>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35"/>
          <p:cNvSpPr/>
          <p:nvPr/>
        </p:nvSpPr>
        <p:spPr>
          <a:xfrm>
            <a:off x="12774219" y="4189684"/>
            <a:ext cx="631771" cy="635235"/>
          </a:xfrm>
          <a:custGeom>
            <a:rect b="b" l="l" r="r" t="t"/>
            <a:pathLst>
              <a:path extrusionOk="0" h="635235" w="631771">
                <a:moveTo>
                  <a:pt x="0" y="0"/>
                </a:moveTo>
                <a:lnTo>
                  <a:pt x="631771" y="0"/>
                </a:lnTo>
                <a:lnTo>
                  <a:pt x="631771" y="635236"/>
                </a:lnTo>
                <a:lnTo>
                  <a:pt x="0" y="635236"/>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35"/>
          <p:cNvSpPr/>
          <p:nvPr/>
        </p:nvSpPr>
        <p:spPr>
          <a:xfrm>
            <a:off x="12706691" y="5388405"/>
            <a:ext cx="542275" cy="671737"/>
          </a:xfrm>
          <a:custGeom>
            <a:rect b="b" l="l" r="r" t="t"/>
            <a:pathLst>
              <a:path extrusionOk="0" h="671737" w="542275">
                <a:moveTo>
                  <a:pt x="0" y="0"/>
                </a:moveTo>
                <a:lnTo>
                  <a:pt x="542275" y="0"/>
                </a:lnTo>
                <a:lnTo>
                  <a:pt x="542275" y="671737"/>
                </a:lnTo>
                <a:lnTo>
                  <a:pt x="0" y="671737"/>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35"/>
          <p:cNvSpPr/>
          <p:nvPr/>
        </p:nvSpPr>
        <p:spPr>
          <a:xfrm>
            <a:off x="11538198" y="5388405"/>
            <a:ext cx="730149" cy="671737"/>
          </a:xfrm>
          <a:custGeom>
            <a:rect b="b" l="l" r="r" t="t"/>
            <a:pathLst>
              <a:path extrusionOk="0" h="671737" w="730149">
                <a:moveTo>
                  <a:pt x="0" y="0"/>
                </a:moveTo>
                <a:lnTo>
                  <a:pt x="730149" y="0"/>
                </a:lnTo>
                <a:lnTo>
                  <a:pt x="730149" y="671737"/>
                </a:lnTo>
                <a:lnTo>
                  <a:pt x="0" y="671737"/>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35"/>
          <p:cNvSpPr/>
          <p:nvPr/>
        </p:nvSpPr>
        <p:spPr>
          <a:xfrm>
            <a:off x="13732407" y="5540739"/>
            <a:ext cx="767649" cy="441049"/>
          </a:xfrm>
          <a:custGeom>
            <a:rect b="b" l="l" r="r" t="t"/>
            <a:pathLst>
              <a:path extrusionOk="0" h="441049" w="767649">
                <a:moveTo>
                  <a:pt x="0" y="0"/>
                </a:moveTo>
                <a:lnTo>
                  <a:pt x="767649" y="0"/>
                </a:lnTo>
                <a:lnTo>
                  <a:pt x="767649" y="441049"/>
                </a:lnTo>
                <a:lnTo>
                  <a:pt x="0" y="441049"/>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35"/>
          <p:cNvSpPr/>
          <p:nvPr/>
        </p:nvSpPr>
        <p:spPr>
          <a:xfrm>
            <a:off x="9332795" y="5388405"/>
            <a:ext cx="671737" cy="671737"/>
          </a:xfrm>
          <a:custGeom>
            <a:rect b="b" l="l" r="r" t="t"/>
            <a:pathLst>
              <a:path extrusionOk="0" h="671737" w="671737">
                <a:moveTo>
                  <a:pt x="0" y="0"/>
                </a:moveTo>
                <a:lnTo>
                  <a:pt x="671737" y="0"/>
                </a:lnTo>
                <a:lnTo>
                  <a:pt x="671737" y="671737"/>
                </a:lnTo>
                <a:lnTo>
                  <a:pt x="0" y="671737"/>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35"/>
          <p:cNvSpPr/>
          <p:nvPr/>
        </p:nvSpPr>
        <p:spPr>
          <a:xfrm>
            <a:off x="7007916" y="5388405"/>
            <a:ext cx="781090" cy="671737"/>
          </a:xfrm>
          <a:custGeom>
            <a:rect b="b" l="l" r="r" t="t"/>
            <a:pathLst>
              <a:path extrusionOk="0" h="671737" w="781090">
                <a:moveTo>
                  <a:pt x="0" y="0"/>
                </a:moveTo>
                <a:lnTo>
                  <a:pt x="781089" y="0"/>
                </a:lnTo>
                <a:lnTo>
                  <a:pt x="781089" y="671737"/>
                </a:lnTo>
                <a:lnTo>
                  <a:pt x="0" y="671737"/>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35"/>
          <p:cNvSpPr/>
          <p:nvPr/>
        </p:nvSpPr>
        <p:spPr>
          <a:xfrm>
            <a:off x="10363467" y="5388405"/>
            <a:ext cx="670516" cy="671737"/>
          </a:xfrm>
          <a:custGeom>
            <a:rect b="b" l="l" r="r" t="t"/>
            <a:pathLst>
              <a:path extrusionOk="0" h="671737" w="670516">
                <a:moveTo>
                  <a:pt x="0" y="0"/>
                </a:moveTo>
                <a:lnTo>
                  <a:pt x="670516" y="0"/>
                </a:lnTo>
                <a:lnTo>
                  <a:pt x="670516" y="671737"/>
                </a:lnTo>
                <a:lnTo>
                  <a:pt x="0" y="671737"/>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35"/>
          <p:cNvSpPr/>
          <p:nvPr/>
        </p:nvSpPr>
        <p:spPr>
          <a:xfrm>
            <a:off x="8225032" y="5388405"/>
            <a:ext cx="671737" cy="671737"/>
          </a:xfrm>
          <a:custGeom>
            <a:rect b="b" l="l" r="r" t="t"/>
            <a:pathLst>
              <a:path extrusionOk="0" h="671737" w="671737">
                <a:moveTo>
                  <a:pt x="0" y="0"/>
                </a:moveTo>
                <a:lnTo>
                  <a:pt x="671737" y="0"/>
                </a:lnTo>
                <a:lnTo>
                  <a:pt x="671737" y="671737"/>
                </a:lnTo>
                <a:lnTo>
                  <a:pt x="0" y="671737"/>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35"/>
          <p:cNvSpPr/>
          <p:nvPr/>
        </p:nvSpPr>
        <p:spPr>
          <a:xfrm>
            <a:off x="11902986" y="6641374"/>
            <a:ext cx="736189" cy="580920"/>
          </a:xfrm>
          <a:custGeom>
            <a:rect b="b" l="l" r="r" t="t"/>
            <a:pathLst>
              <a:path extrusionOk="0" h="580920" w="736189">
                <a:moveTo>
                  <a:pt x="0" y="0"/>
                </a:moveTo>
                <a:lnTo>
                  <a:pt x="736190" y="0"/>
                </a:lnTo>
                <a:lnTo>
                  <a:pt x="736190" y="580921"/>
                </a:lnTo>
                <a:lnTo>
                  <a:pt x="0" y="580921"/>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35"/>
          <p:cNvSpPr/>
          <p:nvPr/>
        </p:nvSpPr>
        <p:spPr>
          <a:xfrm>
            <a:off x="10774611" y="6668675"/>
            <a:ext cx="759243" cy="456926"/>
          </a:xfrm>
          <a:custGeom>
            <a:rect b="b" l="l" r="r" t="t"/>
            <a:pathLst>
              <a:path extrusionOk="0" h="456926" w="759243">
                <a:moveTo>
                  <a:pt x="0" y="0"/>
                </a:moveTo>
                <a:lnTo>
                  <a:pt x="759244" y="0"/>
                </a:lnTo>
                <a:lnTo>
                  <a:pt x="759244" y="456927"/>
                </a:lnTo>
                <a:lnTo>
                  <a:pt x="0" y="456927"/>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35"/>
          <p:cNvSpPr/>
          <p:nvPr/>
        </p:nvSpPr>
        <p:spPr>
          <a:xfrm>
            <a:off x="8986999" y="6598877"/>
            <a:ext cx="624749" cy="665914"/>
          </a:xfrm>
          <a:custGeom>
            <a:rect b="b" l="l" r="r" t="t"/>
            <a:pathLst>
              <a:path extrusionOk="0" h="665914" w="624749">
                <a:moveTo>
                  <a:pt x="0" y="0"/>
                </a:moveTo>
                <a:lnTo>
                  <a:pt x="624749" y="0"/>
                </a:lnTo>
                <a:lnTo>
                  <a:pt x="624749" y="665914"/>
                </a:lnTo>
                <a:lnTo>
                  <a:pt x="0" y="665914"/>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35"/>
          <p:cNvSpPr/>
          <p:nvPr/>
        </p:nvSpPr>
        <p:spPr>
          <a:xfrm>
            <a:off x="9980879" y="6606678"/>
            <a:ext cx="424600" cy="580920"/>
          </a:xfrm>
          <a:custGeom>
            <a:rect b="b" l="l" r="r" t="t"/>
            <a:pathLst>
              <a:path extrusionOk="0" h="580920" w="424600">
                <a:moveTo>
                  <a:pt x="0" y="0"/>
                </a:moveTo>
                <a:lnTo>
                  <a:pt x="424600" y="0"/>
                </a:lnTo>
                <a:lnTo>
                  <a:pt x="424600" y="580921"/>
                </a:lnTo>
                <a:lnTo>
                  <a:pt x="0" y="580921"/>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35"/>
          <p:cNvSpPr/>
          <p:nvPr/>
        </p:nvSpPr>
        <p:spPr>
          <a:xfrm>
            <a:off x="8130453" y="6598877"/>
            <a:ext cx="485512" cy="665914"/>
          </a:xfrm>
          <a:custGeom>
            <a:rect b="b" l="l" r="r" t="t"/>
            <a:pathLst>
              <a:path extrusionOk="0" h="665914" w="485512">
                <a:moveTo>
                  <a:pt x="0" y="0"/>
                </a:moveTo>
                <a:lnTo>
                  <a:pt x="485512" y="0"/>
                </a:lnTo>
                <a:lnTo>
                  <a:pt x="485512" y="665914"/>
                </a:lnTo>
                <a:lnTo>
                  <a:pt x="0" y="665914"/>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35"/>
          <p:cNvSpPr/>
          <p:nvPr/>
        </p:nvSpPr>
        <p:spPr>
          <a:xfrm>
            <a:off x="13962164" y="6641374"/>
            <a:ext cx="580920" cy="580920"/>
          </a:xfrm>
          <a:custGeom>
            <a:rect b="b" l="l" r="r" t="t"/>
            <a:pathLst>
              <a:path extrusionOk="0" h="580920" w="580920">
                <a:moveTo>
                  <a:pt x="0" y="0"/>
                </a:moveTo>
                <a:lnTo>
                  <a:pt x="580920" y="0"/>
                </a:lnTo>
                <a:lnTo>
                  <a:pt x="580920" y="580921"/>
                </a:lnTo>
                <a:lnTo>
                  <a:pt x="0" y="580921"/>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35"/>
          <p:cNvSpPr/>
          <p:nvPr/>
        </p:nvSpPr>
        <p:spPr>
          <a:xfrm>
            <a:off x="13011160" y="6641374"/>
            <a:ext cx="580920" cy="580920"/>
          </a:xfrm>
          <a:custGeom>
            <a:rect b="b" l="l" r="r" t="t"/>
            <a:pathLst>
              <a:path extrusionOk="0" h="580920" w="580920">
                <a:moveTo>
                  <a:pt x="0" y="0"/>
                </a:moveTo>
                <a:lnTo>
                  <a:pt x="580921" y="0"/>
                </a:lnTo>
                <a:lnTo>
                  <a:pt x="580921" y="580921"/>
                </a:lnTo>
                <a:lnTo>
                  <a:pt x="0" y="580921"/>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35"/>
          <p:cNvSpPr/>
          <p:nvPr/>
        </p:nvSpPr>
        <p:spPr>
          <a:xfrm>
            <a:off x="7007916" y="6561270"/>
            <a:ext cx="752455" cy="671737"/>
          </a:xfrm>
          <a:custGeom>
            <a:rect b="b" l="l" r="r" t="t"/>
            <a:pathLst>
              <a:path extrusionOk="0" h="671737" w="752455">
                <a:moveTo>
                  <a:pt x="0" y="0"/>
                </a:moveTo>
                <a:lnTo>
                  <a:pt x="752455" y="0"/>
                </a:lnTo>
                <a:lnTo>
                  <a:pt x="752455" y="671737"/>
                </a:lnTo>
                <a:lnTo>
                  <a:pt x="0" y="671737"/>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35"/>
          <p:cNvSpPr/>
          <p:nvPr/>
        </p:nvSpPr>
        <p:spPr>
          <a:xfrm>
            <a:off x="13819325" y="7885246"/>
            <a:ext cx="575084" cy="657580"/>
          </a:xfrm>
          <a:custGeom>
            <a:rect b="b" l="l" r="r" t="t"/>
            <a:pathLst>
              <a:path extrusionOk="0" h="657580" w="575084">
                <a:moveTo>
                  <a:pt x="0" y="0"/>
                </a:moveTo>
                <a:lnTo>
                  <a:pt x="575084" y="0"/>
                </a:lnTo>
                <a:lnTo>
                  <a:pt x="575084" y="657581"/>
                </a:lnTo>
                <a:lnTo>
                  <a:pt x="0" y="657581"/>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35"/>
          <p:cNvSpPr/>
          <p:nvPr/>
        </p:nvSpPr>
        <p:spPr>
          <a:xfrm>
            <a:off x="12680934" y="7971712"/>
            <a:ext cx="692357" cy="484650"/>
          </a:xfrm>
          <a:custGeom>
            <a:rect b="b" l="l" r="r" t="t"/>
            <a:pathLst>
              <a:path extrusionOk="0" h="484650" w="692357">
                <a:moveTo>
                  <a:pt x="0" y="0"/>
                </a:moveTo>
                <a:lnTo>
                  <a:pt x="692357" y="0"/>
                </a:lnTo>
                <a:lnTo>
                  <a:pt x="692357" y="484650"/>
                </a:lnTo>
                <a:lnTo>
                  <a:pt x="0" y="484650"/>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35"/>
          <p:cNvSpPr/>
          <p:nvPr/>
        </p:nvSpPr>
        <p:spPr>
          <a:xfrm>
            <a:off x="11636471" y="7971712"/>
            <a:ext cx="592350" cy="484650"/>
          </a:xfrm>
          <a:custGeom>
            <a:rect b="b" l="l" r="r" t="t"/>
            <a:pathLst>
              <a:path extrusionOk="0" h="484650" w="592350">
                <a:moveTo>
                  <a:pt x="0" y="0"/>
                </a:moveTo>
                <a:lnTo>
                  <a:pt x="592350" y="0"/>
                </a:lnTo>
                <a:lnTo>
                  <a:pt x="592350" y="484650"/>
                </a:lnTo>
                <a:lnTo>
                  <a:pt x="0" y="484650"/>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35"/>
          <p:cNvSpPr/>
          <p:nvPr/>
        </p:nvSpPr>
        <p:spPr>
          <a:xfrm>
            <a:off x="9928571" y="7885246"/>
            <a:ext cx="331181" cy="657580"/>
          </a:xfrm>
          <a:custGeom>
            <a:rect b="b" l="l" r="r" t="t"/>
            <a:pathLst>
              <a:path extrusionOk="0" h="657580" w="331181">
                <a:moveTo>
                  <a:pt x="0" y="0"/>
                </a:moveTo>
                <a:lnTo>
                  <a:pt x="331181" y="0"/>
                </a:lnTo>
                <a:lnTo>
                  <a:pt x="331181" y="657581"/>
                </a:lnTo>
                <a:lnTo>
                  <a:pt x="0" y="657581"/>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35"/>
          <p:cNvSpPr/>
          <p:nvPr/>
        </p:nvSpPr>
        <p:spPr>
          <a:xfrm>
            <a:off x="10705786" y="7971712"/>
            <a:ext cx="484650" cy="484650"/>
          </a:xfrm>
          <a:custGeom>
            <a:rect b="b" l="l" r="r" t="t"/>
            <a:pathLst>
              <a:path extrusionOk="0" h="484650" w="484650">
                <a:moveTo>
                  <a:pt x="0" y="0"/>
                </a:moveTo>
                <a:lnTo>
                  <a:pt x="484650" y="0"/>
                </a:lnTo>
                <a:lnTo>
                  <a:pt x="484650" y="484650"/>
                </a:lnTo>
                <a:lnTo>
                  <a:pt x="0" y="484650"/>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5"/>
          <p:cNvSpPr/>
          <p:nvPr/>
        </p:nvSpPr>
        <p:spPr>
          <a:xfrm>
            <a:off x="7003040" y="7826179"/>
            <a:ext cx="417475" cy="775714"/>
          </a:xfrm>
          <a:custGeom>
            <a:rect b="b" l="l" r="r" t="t"/>
            <a:pathLst>
              <a:path extrusionOk="0" h="775714" w="417475">
                <a:moveTo>
                  <a:pt x="0" y="0"/>
                </a:moveTo>
                <a:lnTo>
                  <a:pt x="417476" y="0"/>
                </a:lnTo>
                <a:lnTo>
                  <a:pt x="417476" y="775715"/>
                </a:lnTo>
                <a:lnTo>
                  <a:pt x="0" y="775715"/>
                </a:lnTo>
                <a:lnTo>
                  <a:pt x="0" y="0"/>
                </a:lnTo>
                <a:close/>
              </a:path>
            </a:pathLst>
          </a:custGeom>
          <a:blipFill rotWithShape="1">
            <a:blip r:embed="rId3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35"/>
          <p:cNvSpPr/>
          <p:nvPr/>
        </p:nvSpPr>
        <p:spPr>
          <a:xfrm>
            <a:off x="7867766" y="7826179"/>
            <a:ext cx="600826" cy="775714"/>
          </a:xfrm>
          <a:custGeom>
            <a:rect b="b" l="l" r="r" t="t"/>
            <a:pathLst>
              <a:path extrusionOk="0" h="775714" w="600826">
                <a:moveTo>
                  <a:pt x="0" y="0"/>
                </a:moveTo>
                <a:lnTo>
                  <a:pt x="600826" y="0"/>
                </a:lnTo>
                <a:lnTo>
                  <a:pt x="600826" y="775715"/>
                </a:lnTo>
                <a:lnTo>
                  <a:pt x="0" y="775715"/>
                </a:lnTo>
                <a:lnTo>
                  <a:pt x="0" y="0"/>
                </a:lnTo>
                <a:close/>
              </a:path>
            </a:pathLst>
          </a:custGeom>
          <a:blipFill rotWithShape="1">
            <a:blip r:embed="rId4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35"/>
          <p:cNvSpPr/>
          <p:nvPr/>
        </p:nvSpPr>
        <p:spPr>
          <a:xfrm>
            <a:off x="8880441" y="7826766"/>
            <a:ext cx="618416" cy="716060"/>
          </a:xfrm>
          <a:custGeom>
            <a:rect b="b" l="l" r="r" t="t"/>
            <a:pathLst>
              <a:path extrusionOk="0" h="716060" w="618416">
                <a:moveTo>
                  <a:pt x="0" y="0"/>
                </a:moveTo>
                <a:lnTo>
                  <a:pt x="618416" y="0"/>
                </a:lnTo>
                <a:lnTo>
                  <a:pt x="618416" y="716061"/>
                </a:lnTo>
                <a:lnTo>
                  <a:pt x="0" y="716061"/>
                </a:lnTo>
                <a:lnTo>
                  <a:pt x="0" y="0"/>
                </a:lnTo>
                <a:close/>
              </a:path>
            </a:pathLst>
          </a:custGeom>
          <a:blipFill rotWithShape="1">
            <a:blip r:embed="rId4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484" name="Shape 484"/>
        <p:cNvGrpSpPr/>
        <p:nvPr/>
      </p:nvGrpSpPr>
      <p:grpSpPr>
        <a:xfrm>
          <a:off x="0" y="0"/>
          <a:ext cx="0" cy="0"/>
          <a:chOff x="0" y="0"/>
          <a:chExt cx="0" cy="0"/>
        </a:xfrm>
      </p:grpSpPr>
      <p:sp>
        <p:nvSpPr>
          <p:cNvPr id="485" name="Google Shape;485;p36"/>
          <p:cNvSpPr txBox="1"/>
          <p:nvPr/>
        </p:nvSpPr>
        <p:spPr>
          <a:xfrm>
            <a:off x="5408345" y="2592552"/>
            <a:ext cx="7409682" cy="6706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CFAFB"/>
                </a:solidFill>
                <a:latin typeface="Raleway"/>
                <a:ea typeface="Raleway"/>
                <a:cs typeface="Raleway"/>
                <a:sym typeface="Raleway"/>
              </a:rPr>
              <a:t>This presentation template is free for everyone to use thanks to the following:</a:t>
            </a:r>
            <a:endParaRPr/>
          </a:p>
        </p:txBody>
      </p:sp>
      <p:sp>
        <p:nvSpPr>
          <p:cNvPr id="486" name="Google Shape;486;p36"/>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ED7843"/>
                </a:solidFill>
                <a:latin typeface="Raleway"/>
                <a:ea typeface="Raleway"/>
                <a:cs typeface="Raleway"/>
                <a:sym typeface="Raleway"/>
              </a:rPr>
              <a:t>Happy designing!</a:t>
            </a:r>
            <a:endParaRPr/>
          </a:p>
        </p:txBody>
      </p:sp>
      <p:sp>
        <p:nvSpPr>
          <p:cNvPr id="487" name="Google Shape;487;p36"/>
          <p:cNvSpPr txBox="1"/>
          <p:nvPr/>
        </p:nvSpPr>
        <p:spPr>
          <a:xfrm>
            <a:off x="4210005" y="5269987"/>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CFAFB"/>
                </a:solidFill>
                <a:latin typeface="Raleway"/>
                <a:ea typeface="Raleway"/>
                <a:cs typeface="Raleway"/>
                <a:sym typeface="Raleway"/>
              </a:rPr>
              <a:t>for the presentation template</a:t>
            </a:r>
            <a:endParaRPr/>
          </a:p>
        </p:txBody>
      </p:sp>
      <p:sp>
        <p:nvSpPr>
          <p:cNvPr id="488" name="Google Shape;488;p36"/>
          <p:cNvSpPr txBox="1"/>
          <p:nvPr/>
        </p:nvSpPr>
        <p:spPr>
          <a:xfrm>
            <a:off x="4210005" y="7005203"/>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CFAFB"/>
                </a:solidFill>
                <a:latin typeface="Raleway"/>
                <a:ea typeface="Raleway"/>
                <a:cs typeface="Raleway"/>
                <a:sym typeface="Raleway"/>
              </a:rPr>
              <a:t>for the photos</a:t>
            </a:r>
            <a:endParaRPr/>
          </a:p>
        </p:txBody>
      </p:sp>
      <p:sp>
        <p:nvSpPr>
          <p:cNvPr id="489" name="Google Shape;489;p36"/>
          <p:cNvSpPr txBox="1"/>
          <p:nvPr/>
        </p:nvSpPr>
        <p:spPr>
          <a:xfrm>
            <a:off x="5469973" y="1100506"/>
            <a:ext cx="734805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u="none" strike="noStrike">
                <a:solidFill>
                  <a:srgbClr val="E9C87E"/>
                </a:solidFill>
                <a:latin typeface="Arapey"/>
                <a:ea typeface="Arapey"/>
                <a:cs typeface="Arapey"/>
                <a:sym typeface="Arapey"/>
              </a:rPr>
              <a:t>Credits</a:t>
            </a:r>
            <a:endParaRPr/>
          </a:p>
        </p:txBody>
      </p:sp>
      <p:sp>
        <p:nvSpPr>
          <p:cNvPr id="490" name="Google Shape;490;p36"/>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FCFAFB"/>
                </a:solidFill>
                <a:latin typeface="Raleway"/>
                <a:ea typeface="Raleway"/>
                <a:cs typeface="Raleway"/>
                <a:sym typeface="Raleway"/>
              </a:rPr>
              <a:t>Pexels, Pixabay</a:t>
            </a:r>
            <a:endParaRPr/>
          </a:p>
        </p:txBody>
      </p:sp>
      <p:sp>
        <p:nvSpPr>
          <p:cNvPr id="491" name="Google Shape;491;p36"/>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166" name="Shape 166"/>
        <p:cNvGrpSpPr/>
        <p:nvPr/>
      </p:nvGrpSpPr>
      <p:grpSpPr>
        <a:xfrm>
          <a:off x="0" y="0"/>
          <a:ext cx="0" cy="0"/>
          <a:chOff x="0" y="0"/>
          <a:chExt cx="0" cy="0"/>
        </a:xfrm>
      </p:grpSpPr>
      <p:pic>
        <p:nvPicPr>
          <p:cNvPr id="167" name="Google Shape;167;p20"/>
          <p:cNvPicPr preferRelativeResize="0"/>
          <p:nvPr/>
        </p:nvPicPr>
        <p:blipFill>
          <a:blip r:embed="rId3">
            <a:alphaModFix/>
          </a:blip>
          <a:stretch>
            <a:fillRect/>
          </a:stretch>
        </p:blipFill>
        <p:spPr>
          <a:xfrm>
            <a:off x="7" y="25"/>
            <a:ext cx="9344100" cy="9276943"/>
          </a:xfrm>
          <a:prstGeom prst="rect">
            <a:avLst/>
          </a:prstGeom>
          <a:noFill/>
          <a:ln>
            <a:noFill/>
          </a:ln>
        </p:spPr>
      </p:pic>
      <p:sp>
        <p:nvSpPr>
          <p:cNvPr id="168" name="Google Shape;168;p20"/>
          <p:cNvSpPr txBox="1"/>
          <p:nvPr/>
        </p:nvSpPr>
        <p:spPr>
          <a:xfrm>
            <a:off x="11770973" y="404568"/>
            <a:ext cx="4139026" cy="3810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4999">
                <a:solidFill>
                  <a:srgbClr val="E9C87E"/>
                </a:solidFill>
                <a:latin typeface="Arapey"/>
                <a:ea typeface="Arapey"/>
                <a:cs typeface="Arapey"/>
                <a:sym typeface="Arapey"/>
              </a:rPr>
              <a:t>01</a:t>
            </a:r>
            <a:endParaRPr/>
          </a:p>
        </p:txBody>
      </p:sp>
      <p:sp>
        <p:nvSpPr>
          <p:cNvPr id="169" name="Google Shape;169;p20"/>
          <p:cNvSpPr txBox="1"/>
          <p:nvPr/>
        </p:nvSpPr>
        <p:spPr>
          <a:xfrm>
            <a:off x="11296107" y="3233737"/>
            <a:ext cx="4613891" cy="3810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4999" u="none" strike="noStrike">
                <a:solidFill>
                  <a:srgbClr val="E9C87E"/>
                </a:solidFill>
                <a:latin typeface="Arapey"/>
                <a:ea typeface="Arapey"/>
                <a:cs typeface="Arapey"/>
                <a:sym typeface="Arapey"/>
              </a:rPr>
              <a:t>02</a:t>
            </a:r>
            <a:endParaRPr/>
          </a:p>
        </p:txBody>
      </p:sp>
      <p:sp>
        <p:nvSpPr>
          <p:cNvPr id="170" name="Google Shape;170;p20"/>
          <p:cNvSpPr txBox="1"/>
          <p:nvPr/>
        </p:nvSpPr>
        <p:spPr>
          <a:xfrm>
            <a:off x="12009424" y="6022703"/>
            <a:ext cx="3900574" cy="3810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24999" u="none" strike="noStrike">
                <a:solidFill>
                  <a:srgbClr val="E9C87E"/>
                </a:solidFill>
                <a:latin typeface="Arapey"/>
                <a:ea typeface="Arapey"/>
                <a:cs typeface="Arapey"/>
                <a:sym typeface="Arapey"/>
              </a:rPr>
              <a:t>03</a:t>
            </a:r>
            <a:endParaRPr/>
          </a:p>
        </p:txBody>
      </p:sp>
      <p:cxnSp>
        <p:nvCxnSpPr>
          <p:cNvPr id="171" name="Google Shape;171;p20"/>
          <p:cNvCxnSpPr/>
          <p:nvPr/>
        </p:nvCxnSpPr>
        <p:spPr>
          <a:xfrm>
            <a:off x="16148450" y="2057155"/>
            <a:ext cx="2112167" cy="0"/>
          </a:xfrm>
          <a:prstGeom prst="straightConnector1">
            <a:avLst/>
          </a:prstGeom>
          <a:noFill/>
          <a:ln cap="flat" cmpd="sng" w="28575">
            <a:solidFill>
              <a:srgbClr val="E9C87E"/>
            </a:solidFill>
            <a:prstDash val="solid"/>
            <a:round/>
            <a:headEnd len="sm" w="sm" type="none"/>
            <a:tailEnd len="sm" w="sm" type="none"/>
          </a:ln>
        </p:spPr>
      </p:cxnSp>
      <p:cxnSp>
        <p:nvCxnSpPr>
          <p:cNvPr id="172" name="Google Shape;172;p20"/>
          <p:cNvCxnSpPr/>
          <p:nvPr/>
        </p:nvCxnSpPr>
        <p:spPr>
          <a:xfrm>
            <a:off x="16148450" y="4929892"/>
            <a:ext cx="2112167" cy="0"/>
          </a:xfrm>
          <a:prstGeom prst="straightConnector1">
            <a:avLst/>
          </a:prstGeom>
          <a:noFill/>
          <a:ln cap="flat" cmpd="sng" w="28575">
            <a:solidFill>
              <a:srgbClr val="E9C87E"/>
            </a:solidFill>
            <a:prstDash val="solid"/>
            <a:round/>
            <a:headEnd len="sm" w="sm" type="none"/>
            <a:tailEnd len="sm" w="sm" type="none"/>
          </a:ln>
        </p:spPr>
      </p:cxnSp>
      <p:cxnSp>
        <p:nvCxnSpPr>
          <p:cNvPr id="173" name="Google Shape;173;p20"/>
          <p:cNvCxnSpPr/>
          <p:nvPr/>
        </p:nvCxnSpPr>
        <p:spPr>
          <a:xfrm>
            <a:off x="16175833" y="7802525"/>
            <a:ext cx="2112167" cy="0"/>
          </a:xfrm>
          <a:prstGeom prst="straightConnector1">
            <a:avLst/>
          </a:prstGeom>
          <a:noFill/>
          <a:ln cap="flat" cmpd="sng" w="28575">
            <a:solidFill>
              <a:srgbClr val="E9C87E"/>
            </a:solidFill>
            <a:prstDash val="solid"/>
            <a:round/>
            <a:headEnd len="sm" w="sm" type="none"/>
            <a:tailEnd len="sm" w="sm" type="none"/>
          </a:ln>
        </p:spPr>
      </p:cxnSp>
      <p:grpSp>
        <p:nvGrpSpPr>
          <p:cNvPr id="174" name="Google Shape;174;p20"/>
          <p:cNvGrpSpPr/>
          <p:nvPr/>
        </p:nvGrpSpPr>
        <p:grpSpPr>
          <a:xfrm>
            <a:off x="0" y="9041308"/>
            <a:ext cx="9344028" cy="1245692"/>
            <a:chOff x="0" y="-57150"/>
            <a:chExt cx="2460979" cy="328083"/>
          </a:xfrm>
        </p:grpSpPr>
        <p:sp>
          <p:nvSpPr>
            <p:cNvPr id="175" name="Google Shape;175;p20"/>
            <p:cNvSpPr/>
            <p:nvPr/>
          </p:nvSpPr>
          <p:spPr>
            <a:xfrm>
              <a:off x="0" y="0"/>
              <a:ext cx="2460978" cy="270933"/>
            </a:xfrm>
            <a:custGeom>
              <a:rect b="b" l="l" r="r" t="t"/>
              <a:pathLst>
                <a:path extrusionOk="0" h="270933" w="2460978">
                  <a:moveTo>
                    <a:pt x="0" y="0"/>
                  </a:moveTo>
                  <a:lnTo>
                    <a:pt x="2460978" y="0"/>
                  </a:lnTo>
                  <a:lnTo>
                    <a:pt x="2460978" y="270933"/>
                  </a:lnTo>
                  <a:lnTo>
                    <a:pt x="0" y="270933"/>
                  </a:ln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20"/>
            <p:cNvSpPr txBox="1"/>
            <p:nvPr/>
          </p:nvSpPr>
          <p:spPr>
            <a:xfrm>
              <a:off x="0" y="-57150"/>
              <a:ext cx="2460979" cy="3280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7" name="Google Shape;177;p20"/>
          <p:cNvSpPr txBox="1"/>
          <p:nvPr/>
        </p:nvSpPr>
        <p:spPr>
          <a:xfrm>
            <a:off x="10117936" y="7564400"/>
            <a:ext cx="3306074"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CFAFB"/>
                </a:solidFill>
                <a:latin typeface="Raleway SemiBold"/>
                <a:ea typeface="Raleway SemiBold"/>
                <a:cs typeface="Raleway SemiBold"/>
                <a:sym typeface="Raleway SemiBold"/>
              </a:rPr>
              <a:t>Aftermath</a:t>
            </a:r>
            <a:endParaRPr/>
          </a:p>
        </p:txBody>
      </p:sp>
      <p:sp>
        <p:nvSpPr>
          <p:cNvPr id="178" name="Google Shape;178;p20"/>
          <p:cNvSpPr txBox="1"/>
          <p:nvPr/>
        </p:nvSpPr>
        <p:spPr>
          <a:xfrm>
            <a:off x="10733196" y="8229838"/>
            <a:ext cx="2690813"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179" name="Google Shape;179;p20"/>
          <p:cNvSpPr txBox="1"/>
          <p:nvPr/>
        </p:nvSpPr>
        <p:spPr>
          <a:xfrm>
            <a:off x="10117936" y="4691767"/>
            <a:ext cx="3306074"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CFAFB"/>
                </a:solidFill>
                <a:latin typeface="Raleway SemiBold"/>
                <a:ea typeface="Raleway SemiBold"/>
                <a:cs typeface="Raleway SemiBold"/>
                <a:sym typeface="Raleway SemiBold"/>
              </a:rPr>
              <a:t>Key Events</a:t>
            </a:r>
            <a:endParaRPr/>
          </a:p>
        </p:txBody>
      </p:sp>
      <p:sp>
        <p:nvSpPr>
          <p:cNvPr id="180" name="Google Shape;180;p20"/>
          <p:cNvSpPr txBox="1"/>
          <p:nvPr/>
        </p:nvSpPr>
        <p:spPr>
          <a:xfrm>
            <a:off x="10733196" y="5366492"/>
            <a:ext cx="2690813"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181" name="Google Shape;181;p20"/>
          <p:cNvSpPr txBox="1"/>
          <p:nvPr/>
        </p:nvSpPr>
        <p:spPr>
          <a:xfrm>
            <a:off x="10117936" y="1819030"/>
            <a:ext cx="3306074"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a:solidFill>
                  <a:srgbClr val="FCFAFB"/>
                </a:solidFill>
                <a:latin typeface="Raleway SemiBold"/>
                <a:ea typeface="Raleway SemiBold"/>
                <a:cs typeface="Raleway SemiBold"/>
                <a:sym typeface="Raleway SemiBold"/>
              </a:rPr>
              <a:t>Background</a:t>
            </a:r>
            <a:endParaRPr/>
          </a:p>
        </p:txBody>
      </p:sp>
      <p:sp>
        <p:nvSpPr>
          <p:cNvPr id="182" name="Google Shape;182;p20"/>
          <p:cNvSpPr txBox="1"/>
          <p:nvPr/>
        </p:nvSpPr>
        <p:spPr>
          <a:xfrm>
            <a:off x="10733196" y="2493859"/>
            <a:ext cx="2690813"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183" name="Google Shape;183;p20"/>
          <p:cNvSpPr txBox="1"/>
          <p:nvPr/>
        </p:nvSpPr>
        <p:spPr>
          <a:xfrm>
            <a:off x="623711" y="3686175"/>
            <a:ext cx="78756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12000" u="none" strike="noStrike">
                <a:solidFill>
                  <a:srgbClr val="E9C87E"/>
                </a:solidFill>
                <a:latin typeface="Arapey"/>
                <a:ea typeface="Arapey"/>
                <a:cs typeface="Arapey"/>
                <a:sym typeface="Arapey"/>
              </a:rPr>
              <a:t>Table Of Contents</a:t>
            </a:r>
            <a:endParaRPr/>
          </a:p>
        </p:txBody>
      </p:sp>
      <p:sp>
        <p:nvSpPr>
          <p:cNvPr id="184" name="Google Shape;184;p20"/>
          <p:cNvSpPr txBox="1"/>
          <p:nvPr/>
        </p:nvSpPr>
        <p:spPr>
          <a:xfrm>
            <a:off x="623711" y="9411607"/>
            <a:ext cx="5619989"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1A1716"/>
                </a:solidFill>
                <a:latin typeface="Raleway Light"/>
                <a:ea typeface="Raleway Light"/>
                <a:cs typeface="Raleway Light"/>
                <a:sym typeface="Raleway Light"/>
              </a:rPr>
              <a:t>Add photo description here</a:t>
            </a:r>
            <a:endParaRPr/>
          </a:p>
        </p:txBody>
      </p:sp>
      <p:sp>
        <p:nvSpPr>
          <p:cNvPr id="185" name="Google Shape;185;p20"/>
          <p:cNvSpPr txBox="1"/>
          <p:nvPr/>
        </p:nvSpPr>
        <p:spPr>
          <a:xfrm>
            <a:off x="623711" y="9804128"/>
            <a:ext cx="5619989"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1A1716"/>
                </a:solidFill>
                <a:latin typeface="Raleway Light"/>
                <a:ea typeface="Raleway Light"/>
                <a:cs typeface="Raleway Light"/>
                <a:sym typeface="Raleway Light"/>
              </a:rPr>
              <a:t>YYYY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1"/>
          <p:cNvPicPr preferRelativeResize="0"/>
          <p:nvPr/>
        </p:nvPicPr>
        <p:blipFill>
          <a:blip r:embed="rId3">
            <a:alphaModFix/>
          </a:blip>
          <a:stretch>
            <a:fillRect/>
          </a:stretch>
        </p:blipFill>
        <p:spPr>
          <a:xfrm>
            <a:off x="0" y="-3"/>
            <a:ext cx="18288000" cy="10287014"/>
          </a:xfrm>
          <a:prstGeom prst="rect">
            <a:avLst/>
          </a:prstGeom>
          <a:noFill/>
          <a:ln>
            <a:noFill/>
          </a:ln>
        </p:spPr>
      </p:pic>
      <p:cxnSp>
        <p:nvCxnSpPr>
          <p:cNvPr id="191" name="Google Shape;191;p21"/>
          <p:cNvCxnSpPr/>
          <p:nvPr/>
        </p:nvCxnSpPr>
        <p:spPr>
          <a:xfrm>
            <a:off x="10581586" y="4923577"/>
            <a:ext cx="2112167" cy="0"/>
          </a:xfrm>
          <a:prstGeom prst="straightConnector1">
            <a:avLst/>
          </a:prstGeom>
          <a:noFill/>
          <a:ln cap="flat" cmpd="sng" w="28575">
            <a:solidFill>
              <a:srgbClr val="FCFAFB"/>
            </a:solidFill>
            <a:prstDash val="solid"/>
            <a:round/>
            <a:headEnd len="sm" w="sm" type="none"/>
            <a:tailEnd len="sm" w="sm" type="none"/>
          </a:ln>
        </p:spPr>
      </p:cxnSp>
      <p:sp>
        <p:nvSpPr>
          <p:cNvPr id="192" name="Google Shape;192;p21"/>
          <p:cNvSpPr txBox="1"/>
          <p:nvPr/>
        </p:nvSpPr>
        <p:spPr>
          <a:xfrm>
            <a:off x="2203844" y="3885352"/>
            <a:ext cx="8034739" cy="1866900"/>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lang="en-US" sz="12218">
                <a:solidFill>
                  <a:srgbClr val="E9C87E"/>
                </a:solidFill>
                <a:latin typeface="Arapey"/>
                <a:ea typeface="Arapey"/>
                <a:cs typeface="Arapey"/>
                <a:sym typeface="Arapey"/>
              </a:rPr>
              <a:t>Background</a:t>
            </a:r>
            <a:endParaRPr/>
          </a:p>
        </p:txBody>
      </p:sp>
      <p:sp>
        <p:nvSpPr>
          <p:cNvPr id="193" name="Google Shape;193;p21"/>
          <p:cNvSpPr txBox="1"/>
          <p:nvPr/>
        </p:nvSpPr>
        <p:spPr>
          <a:xfrm>
            <a:off x="13036653" y="3885352"/>
            <a:ext cx="1660641" cy="186690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lang="en-US" sz="12218">
                <a:solidFill>
                  <a:srgbClr val="E9C87E"/>
                </a:solidFill>
                <a:latin typeface="Arapey"/>
                <a:ea typeface="Arapey"/>
                <a:cs typeface="Arapey"/>
                <a:sym typeface="Arapey"/>
              </a:rPr>
              <a:t>01</a:t>
            </a:r>
            <a:endParaRPr/>
          </a:p>
        </p:txBody>
      </p:sp>
      <p:cxnSp>
        <p:nvCxnSpPr>
          <p:cNvPr id="194" name="Google Shape;194;p21"/>
          <p:cNvCxnSpPr/>
          <p:nvPr/>
        </p:nvCxnSpPr>
        <p:spPr>
          <a:xfrm>
            <a:off x="16811250" y="1019175"/>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195" name="Google Shape;195;p21"/>
          <p:cNvCxnSpPr/>
          <p:nvPr/>
        </p:nvCxnSpPr>
        <p:spPr>
          <a:xfrm>
            <a:off x="16811250" y="1207741"/>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196" name="Google Shape;196;p21"/>
          <p:cNvCxnSpPr/>
          <p:nvPr/>
        </p:nvCxnSpPr>
        <p:spPr>
          <a:xfrm>
            <a:off x="16811250" y="1396307"/>
            <a:ext cx="448050" cy="0"/>
          </a:xfrm>
          <a:prstGeom prst="straightConnector1">
            <a:avLst/>
          </a:prstGeom>
          <a:noFill/>
          <a:ln cap="flat" cmpd="sng" w="19050">
            <a:solidFill>
              <a:srgbClr val="FCFAFB">
                <a:alpha val="49803"/>
              </a:srgbClr>
            </a:solidFill>
            <a:prstDash val="solid"/>
            <a:round/>
            <a:headEnd len="sm" w="sm" type="none"/>
            <a:tailEnd len="sm" w="sm" type="none"/>
          </a:ln>
        </p:spPr>
      </p:cxnSp>
      <p:sp>
        <p:nvSpPr>
          <p:cNvPr id="197" name="Google Shape;197;p21"/>
          <p:cNvSpPr txBox="1"/>
          <p:nvPr/>
        </p:nvSpPr>
        <p:spPr>
          <a:xfrm>
            <a:off x="2203844" y="3373542"/>
            <a:ext cx="532074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FCFAFB"/>
                </a:solidFill>
                <a:latin typeface="Raleway Light"/>
                <a:ea typeface="Raleway Light"/>
                <a:cs typeface="Raleway Light"/>
                <a:sym typeface="Raleway Light"/>
              </a:rPr>
              <a:t>Afghanistan war:</a:t>
            </a:r>
            <a:endParaRPr/>
          </a:p>
        </p:txBody>
      </p:sp>
      <p:sp>
        <p:nvSpPr>
          <p:cNvPr id="198" name="Google Shape;198;p21"/>
          <p:cNvSpPr txBox="1"/>
          <p:nvPr/>
        </p:nvSpPr>
        <p:spPr>
          <a:xfrm>
            <a:off x="10581586" y="7316338"/>
            <a:ext cx="5619989" cy="1485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CFAFB"/>
                </a:solidFill>
                <a:latin typeface="Raleway Light"/>
                <a:ea typeface="Raleway Light"/>
                <a:cs typeface="Raleway Light"/>
                <a:sym typeface="Raleway Light"/>
              </a:rPr>
              <a:t>esse exercitation et proident nostrud excepteur nisi ad nulla anim sit commodo amet ea excepteur voluptate dolore minim et exercitation ipsum occaecat.</a:t>
            </a:r>
            <a:endParaRPr/>
          </a:p>
        </p:txBody>
      </p:sp>
      <p:sp>
        <p:nvSpPr>
          <p:cNvPr id="199" name="Google Shape;199;p21"/>
          <p:cNvSpPr txBox="1"/>
          <p:nvPr/>
        </p:nvSpPr>
        <p:spPr>
          <a:xfrm>
            <a:off x="2203844" y="99060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Background</a:t>
            </a:r>
            <a:endParaRPr/>
          </a:p>
        </p:txBody>
      </p:sp>
      <p:sp>
        <p:nvSpPr>
          <p:cNvPr id="200" name="Google Shape;200;p21"/>
          <p:cNvSpPr txBox="1"/>
          <p:nvPr/>
        </p:nvSpPr>
        <p:spPr>
          <a:xfrm>
            <a:off x="8161730" y="1000125"/>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Key Events</a:t>
            </a:r>
            <a:endParaRPr/>
          </a:p>
        </p:txBody>
      </p:sp>
      <p:sp>
        <p:nvSpPr>
          <p:cNvPr id="201" name="Google Shape;201;p21"/>
          <p:cNvSpPr txBox="1"/>
          <p:nvPr/>
        </p:nvSpPr>
        <p:spPr>
          <a:xfrm>
            <a:off x="14119616" y="100965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Aftermath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205" name="Shape 205"/>
        <p:cNvGrpSpPr/>
        <p:nvPr/>
      </p:nvGrpSpPr>
      <p:grpSpPr>
        <a:xfrm>
          <a:off x="0" y="0"/>
          <a:ext cx="0" cy="0"/>
          <a:chOff x="0" y="0"/>
          <a:chExt cx="0" cy="0"/>
        </a:xfrm>
      </p:grpSpPr>
      <p:pic>
        <p:nvPicPr>
          <p:cNvPr id="206" name="Google Shape;206;p22"/>
          <p:cNvPicPr preferRelativeResize="0"/>
          <p:nvPr/>
        </p:nvPicPr>
        <p:blipFill>
          <a:blip r:embed="rId3">
            <a:alphaModFix/>
          </a:blip>
          <a:stretch>
            <a:fillRect/>
          </a:stretch>
        </p:blipFill>
        <p:spPr>
          <a:xfrm>
            <a:off x="0" y="-2300"/>
            <a:ext cx="18288031" cy="10287000"/>
          </a:xfrm>
          <a:prstGeom prst="rect">
            <a:avLst/>
          </a:prstGeom>
          <a:noFill/>
          <a:ln>
            <a:noFill/>
          </a:ln>
        </p:spPr>
      </p:pic>
      <p:sp>
        <p:nvSpPr>
          <p:cNvPr id="207" name="Google Shape;207;p22"/>
          <p:cNvSpPr txBox="1"/>
          <p:nvPr/>
        </p:nvSpPr>
        <p:spPr>
          <a:xfrm>
            <a:off x="788971" y="5534103"/>
            <a:ext cx="4057800" cy="9690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None/>
            </a:pPr>
            <a:r>
              <a:rPr lang="en-US" sz="6295" u="none" strike="noStrike">
                <a:solidFill>
                  <a:srgbClr val="FCFAFB"/>
                </a:solidFill>
                <a:latin typeface="Arapey"/>
                <a:ea typeface="Arapey"/>
                <a:cs typeface="Arapey"/>
                <a:sym typeface="Arapey"/>
              </a:rPr>
              <a:t>Afghanistan:</a:t>
            </a:r>
            <a:endParaRPr/>
          </a:p>
        </p:txBody>
      </p:sp>
      <p:sp>
        <p:nvSpPr>
          <p:cNvPr id="208" name="Google Shape;208;p22"/>
          <p:cNvSpPr txBox="1"/>
          <p:nvPr/>
        </p:nvSpPr>
        <p:spPr>
          <a:xfrm>
            <a:off x="12297980" y="1587817"/>
            <a:ext cx="4961320" cy="1840230"/>
          </a:xfrm>
          <a:prstGeom prst="rect">
            <a:avLst/>
          </a:prstGeom>
          <a:noFill/>
          <a:ln>
            <a:noFill/>
          </a:ln>
        </p:spPr>
        <p:txBody>
          <a:bodyPr anchorCtr="0" anchor="t" bIns="0" lIns="0" spcFirstLastPara="1" rIns="0" wrap="square" tIns="0">
            <a:spAutoFit/>
          </a:bodyPr>
          <a:lstStyle/>
          <a:p>
            <a:pPr indent="0" lvl="0" marL="0" marR="0" rtl="0" algn="l">
              <a:lnSpc>
                <a:spcPct val="165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Afghanistan, located at the crossroads of Central and South Asia, has a rich history influenced by various empires. This slide will introduce Afghanistan’s geographical, cultural, and historical context.</a:t>
            </a:r>
            <a:endParaRPr/>
          </a:p>
        </p:txBody>
      </p:sp>
      <p:sp>
        <p:nvSpPr>
          <p:cNvPr id="209" name="Google Shape;209;p22"/>
          <p:cNvSpPr txBox="1"/>
          <p:nvPr/>
        </p:nvSpPr>
        <p:spPr>
          <a:xfrm>
            <a:off x="788971" y="6810196"/>
            <a:ext cx="10203300" cy="2216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9001">
                <a:solidFill>
                  <a:srgbClr val="E9C87E"/>
                </a:solidFill>
                <a:latin typeface="Arapey"/>
                <a:ea typeface="Arapey"/>
                <a:cs typeface="Arapey"/>
                <a:sym typeface="Arapey"/>
              </a:rPr>
              <a:t>A Historical and Geopolitical Overview</a:t>
            </a:r>
            <a:endParaRPr/>
          </a:p>
        </p:txBody>
      </p:sp>
      <p:sp>
        <p:nvSpPr>
          <p:cNvPr id="210" name="Google Shape;210;p22"/>
          <p:cNvSpPr txBox="1"/>
          <p:nvPr/>
        </p:nvSpPr>
        <p:spPr>
          <a:xfrm>
            <a:off x="12297980" y="3919956"/>
            <a:ext cx="4961320" cy="2583180"/>
          </a:xfrm>
          <a:prstGeom prst="rect">
            <a:avLst/>
          </a:prstGeom>
          <a:noFill/>
          <a:ln>
            <a:noFill/>
          </a:ln>
        </p:spPr>
        <p:txBody>
          <a:bodyPr anchorCtr="0" anchor="t" bIns="0" lIns="0" spcFirstLastPara="1" rIns="0" wrap="square" tIns="0">
            <a:spAutoFit/>
          </a:bodyPr>
          <a:lstStyle/>
          <a:p>
            <a:pPr indent="0" lvl="0" marL="0" marR="0" rtl="0" algn="l">
              <a:lnSpc>
                <a:spcPct val="165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Afghanistan, located at the crossroads of Central and South Asia, has a rich history influenced by various empires. This slide will introduce Afghanistan’s geographical, cultural, and historical context. </a:t>
            </a:r>
            <a:r>
              <a:rPr lang="en-US" sz="1800" u="none" strike="noStrike">
                <a:solidFill>
                  <a:srgbClr val="FCFAFB"/>
                </a:solidFill>
                <a:latin typeface="Raleway"/>
                <a:ea typeface="Raleway"/>
                <a:cs typeface="Raleway"/>
                <a:sym typeface="Raleway"/>
              </a:rPr>
              <a:t>Afghanistan, located at the crossroads of Central and South Asia, has a rich history influenced by various empires</a:t>
            </a:r>
            <a:r>
              <a:rPr b="1" lang="en-US" sz="1800" u="none" strike="noStrike">
                <a:solidFill>
                  <a:srgbClr val="FCFAFB"/>
                </a:solidFill>
                <a:latin typeface="Raleway"/>
                <a:ea typeface="Raleway"/>
                <a:cs typeface="Raleway"/>
                <a:sym typeface="Raleway"/>
              </a:rPr>
              <a:t>. </a:t>
            </a:r>
            <a:endParaRPr/>
          </a:p>
        </p:txBody>
      </p:sp>
      <p:sp>
        <p:nvSpPr>
          <p:cNvPr id="211" name="Google Shape;211;p22"/>
          <p:cNvSpPr txBox="1"/>
          <p:nvPr/>
        </p:nvSpPr>
        <p:spPr>
          <a:xfrm>
            <a:off x="12297980" y="6998436"/>
            <a:ext cx="4961320" cy="1840230"/>
          </a:xfrm>
          <a:prstGeom prst="rect">
            <a:avLst/>
          </a:prstGeom>
          <a:noFill/>
          <a:ln>
            <a:noFill/>
          </a:ln>
        </p:spPr>
        <p:txBody>
          <a:bodyPr anchorCtr="0" anchor="t" bIns="0" lIns="0" spcFirstLastPara="1" rIns="0" wrap="square" tIns="0">
            <a:spAutoFit/>
          </a:bodyPr>
          <a:lstStyle/>
          <a:p>
            <a:pPr indent="0" lvl="0" marL="0" marR="0" rtl="0" algn="l">
              <a:lnSpc>
                <a:spcPct val="165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Afghanistan, located at the crossroads of Central and South Asia, has a rich history influenced by various empires. This slide will introduce Afghanistan’s geographical, cultural, and historical context.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215" name="Shape 215"/>
        <p:cNvGrpSpPr/>
        <p:nvPr/>
      </p:nvGrpSpPr>
      <p:grpSpPr>
        <a:xfrm>
          <a:off x="0" y="0"/>
          <a:ext cx="0" cy="0"/>
          <a:chOff x="0" y="0"/>
          <a:chExt cx="0" cy="0"/>
        </a:xfrm>
      </p:grpSpPr>
      <p:pic>
        <p:nvPicPr>
          <p:cNvPr id="216" name="Google Shape;216;p23"/>
          <p:cNvPicPr preferRelativeResize="0"/>
          <p:nvPr/>
        </p:nvPicPr>
        <p:blipFill>
          <a:blip r:embed="rId3">
            <a:alphaModFix/>
          </a:blip>
          <a:stretch>
            <a:fillRect/>
          </a:stretch>
        </p:blipFill>
        <p:spPr>
          <a:xfrm>
            <a:off x="0" y="-8"/>
            <a:ext cx="18288000" cy="10287000"/>
          </a:xfrm>
          <a:prstGeom prst="rect">
            <a:avLst/>
          </a:prstGeom>
          <a:noFill/>
          <a:ln>
            <a:noFill/>
          </a:ln>
        </p:spPr>
      </p:pic>
      <p:grpSp>
        <p:nvGrpSpPr>
          <p:cNvPr id="217" name="Google Shape;217;p23"/>
          <p:cNvGrpSpPr/>
          <p:nvPr/>
        </p:nvGrpSpPr>
        <p:grpSpPr>
          <a:xfrm>
            <a:off x="5924401" y="-216991"/>
            <a:ext cx="12363599" cy="10503991"/>
            <a:chOff x="0" y="-57150"/>
            <a:chExt cx="3256257" cy="2766483"/>
          </a:xfrm>
        </p:grpSpPr>
        <p:sp>
          <p:nvSpPr>
            <p:cNvPr id="218" name="Google Shape;218;p23"/>
            <p:cNvSpPr/>
            <p:nvPr/>
          </p:nvSpPr>
          <p:spPr>
            <a:xfrm>
              <a:off x="0" y="0"/>
              <a:ext cx="3256257" cy="2709333"/>
            </a:xfrm>
            <a:custGeom>
              <a:rect b="b" l="l" r="r" t="t"/>
              <a:pathLst>
                <a:path extrusionOk="0" h="2709333" w="3256257">
                  <a:moveTo>
                    <a:pt x="0" y="0"/>
                  </a:moveTo>
                  <a:lnTo>
                    <a:pt x="3256257" y="0"/>
                  </a:lnTo>
                  <a:lnTo>
                    <a:pt x="3256257" y="2709333"/>
                  </a:lnTo>
                  <a:lnTo>
                    <a:pt x="0" y="2709333"/>
                  </a:lnTo>
                  <a:close/>
                </a:path>
              </a:pathLst>
            </a:custGeom>
            <a:solidFill>
              <a:srgbClr val="1A171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23"/>
            <p:cNvSpPr txBox="1"/>
            <p:nvPr/>
          </p:nvSpPr>
          <p:spPr>
            <a:xfrm>
              <a:off x="0" y="-57150"/>
              <a:ext cx="3256257"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 name="Google Shape;220;p23"/>
          <p:cNvSpPr txBox="1"/>
          <p:nvPr/>
        </p:nvSpPr>
        <p:spPr>
          <a:xfrm>
            <a:off x="6747399" y="2819400"/>
            <a:ext cx="8115300"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u="none" strike="noStrike">
                <a:solidFill>
                  <a:srgbClr val="E9C87E"/>
                </a:solidFill>
                <a:latin typeface="Arapey"/>
                <a:ea typeface="Arapey"/>
                <a:cs typeface="Arapey"/>
                <a:sym typeface="Arapey"/>
              </a:rPr>
              <a:t>Background</a:t>
            </a:r>
            <a:endParaRPr/>
          </a:p>
        </p:txBody>
      </p:sp>
      <p:grpSp>
        <p:nvGrpSpPr>
          <p:cNvPr id="221" name="Google Shape;221;p23"/>
          <p:cNvGrpSpPr/>
          <p:nvPr/>
        </p:nvGrpSpPr>
        <p:grpSpPr>
          <a:xfrm>
            <a:off x="6747399" y="5114925"/>
            <a:ext cx="5114332" cy="1625236"/>
            <a:chOff x="0" y="-38100"/>
            <a:chExt cx="6819109" cy="2166981"/>
          </a:xfrm>
        </p:grpSpPr>
        <p:sp>
          <p:nvSpPr>
            <p:cNvPr id="222" name="Google Shape;222;p23"/>
            <p:cNvSpPr txBox="1"/>
            <p:nvPr/>
          </p:nvSpPr>
          <p:spPr>
            <a:xfrm>
              <a:off x="0" y="-38100"/>
              <a:ext cx="6819109" cy="54186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Pre-1979 Afghanistan</a:t>
              </a:r>
              <a:endParaRPr/>
            </a:p>
          </p:txBody>
        </p:sp>
        <p:sp>
          <p:nvSpPr>
            <p:cNvPr id="223" name="Google Shape;223;p23"/>
            <p:cNvSpPr txBox="1"/>
            <p:nvPr/>
          </p:nvSpPr>
          <p:spPr>
            <a:xfrm>
              <a:off x="0" y="949686"/>
              <a:ext cx="6819109" cy="11791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Discuss the political landscape of Afghanistan prior to 1979, including the monarchy and the brief period of democracy.</a:t>
              </a:r>
              <a:endParaRPr/>
            </a:p>
          </p:txBody>
        </p:sp>
      </p:grpSp>
      <p:grpSp>
        <p:nvGrpSpPr>
          <p:cNvPr id="224" name="Google Shape;224;p23"/>
          <p:cNvGrpSpPr/>
          <p:nvPr/>
        </p:nvGrpSpPr>
        <p:grpSpPr>
          <a:xfrm>
            <a:off x="6747399" y="7948216"/>
            <a:ext cx="5114332" cy="2098484"/>
            <a:chOff x="0" y="-38100"/>
            <a:chExt cx="6819109" cy="2797979"/>
          </a:xfrm>
        </p:grpSpPr>
        <p:sp>
          <p:nvSpPr>
            <p:cNvPr id="225" name="Google Shape;225;p23"/>
            <p:cNvSpPr txBox="1"/>
            <p:nvPr/>
          </p:nvSpPr>
          <p:spPr>
            <a:xfrm>
              <a:off x="0" y="-38100"/>
              <a:ext cx="6819109" cy="54186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Rise of the Mujahideen</a:t>
              </a:r>
              <a:endParaRPr/>
            </a:p>
          </p:txBody>
        </p:sp>
        <p:sp>
          <p:nvSpPr>
            <p:cNvPr id="226" name="Google Shape;226;p23"/>
            <p:cNvSpPr txBox="1"/>
            <p:nvPr/>
          </p:nvSpPr>
          <p:spPr>
            <a:xfrm>
              <a:off x="1" y="949679"/>
              <a:ext cx="6819000" cy="181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Afghan guerrilla fighters, known as the Mujahideen, emerged to combat the Soviet forces, with substantial support from the US </a:t>
              </a:r>
              <a:endParaRPr sz="1800" u="none" strike="noStrike">
                <a:solidFill>
                  <a:srgbClr val="FCFAFB"/>
                </a:solidFill>
                <a:latin typeface="Raleway Light"/>
                <a:ea typeface="Raleway Light"/>
                <a:cs typeface="Raleway Light"/>
                <a:sym typeface="Raleway Light"/>
              </a:endParaRPr>
            </a:p>
            <a:p>
              <a:pPr indent="0" lvl="0" marL="0" marR="0" rtl="0" algn="l">
                <a:lnSpc>
                  <a:spcPct val="130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and Pakistan.</a:t>
              </a:r>
              <a:endParaRPr/>
            </a:p>
          </p:txBody>
        </p:sp>
      </p:grpSp>
      <p:grpSp>
        <p:nvGrpSpPr>
          <p:cNvPr id="227" name="Google Shape;227;p23"/>
          <p:cNvGrpSpPr/>
          <p:nvPr/>
        </p:nvGrpSpPr>
        <p:grpSpPr>
          <a:xfrm>
            <a:off x="12878073" y="7948216"/>
            <a:ext cx="4802685" cy="1920511"/>
            <a:chOff x="0" y="-38100"/>
            <a:chExt cx="6403579" cy="2560681"/>
          </a:xfrm>
        </p:grpSpPr>
        <p:sp>
          <p:nvSpPr>
            <p:cNvPr id="228" name="Google Shape;228;p23"/>
            <p:cNvSpPr txBox="1"/>
            <p:nvPr/>
          </p:nvSpPr>
          <p:spPr>
            <a:xfrm>
              <a:off x="0" y="-38100"/>
              <a:ext cx="6403579" cy="54186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Soviet Withdrawal</a:t>
              </a:r>
              <a:endParaRPr/>
            </a:p>
          </p:txBody>
        </p:sp>
        <p:sp>
          <p:nvSpPr>
            <p:cNvPr id="229" name="Google Shape;229;p23"/>
            <p:cNvSpPr txBox="1"/>
            <p:nvPr/>
          </p:nvSpPr>
          <p:spPr>
            <a:xfrm>
              <a:off x="0" y="949686"/>
              <a:ext cx="6403579" cy="15728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The USSR, facing mounting casualties and international pressure, withdrew its troops in 1989, leaving behind a fragmented and war-torn country.</a:t>
              </a:r>
              <a:endParaRPr/>
            </a:p>
          </p:txBody>
        </p:sp>
      </p:grpSp>
      <p:grpSp>
        <p:nvGrpSpPr>
          <p:cNvPr id="230" name="Google Shape;230;p23"/>
          <p:cNvGrpSpPr/>
          <p:nvPr/>
        </p:nvGrpSpPr>
        <p:grpSpPr>
          <a:xfrm>
            <a:off x="12878073" y="5114925"/>
            <a:ext cx="4802685" cy="1920511"/>
            <a:chOff x="0" y="-38100"/>
            <a:chExt cx="6403579" cy="2560681"/>
          </a:xfrm>
        </p:grpSpPr>
        <p:sp>
          <p:nvSpPr>
            <p:cNvPr id="231" name="Google Shape;231;p23"/>
            <p:cNvSpPr txBox="1"/>
            <p:nvPr/>
          </p:nvSpPr>
          <p:spPr>
            <a:xfrm>
              <a:off x="0" y="-38100"/>
              <a:ext cx="6403579" cy="54186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499" u="none" strike="noStrike">
                  <a:solidFill>
                    <a:srgbClr val="FCFAFB"/>
                  </a:solidFill>
                  <a:latin typeface="Raleway Medium"/>
                  <a:ea typeface="Raleway Medium"/>
                  <a:cs typeface="Raleway Medium"/>
                  <a:sym typeface="Raleway Medium"/>
                </a:rPr>
                <a:t>The Soviet Invasion</a:t>
              </a:r>
              <a:endParaRPr/>
            </a:p>
          </p:txBody>
        </p:sp>
        <p:sp>
          <p:nvSpPr>
            <p:cNvPr id="232" name="Google Shape;232;p23"/>
            <p:cNvSpPr txBox="1"/>
            <p:nvPr/>
          </p:nvSpPr>
          <p:spPr>
            <a:xfrm>
              <a:off x="0" y="949686"/>
              <a:ext cx="6403579" cy="15728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u="none" strike="noStrike">
                  <a:solidFill>
                    <a:srgbClr val="FCFAFB"/>
                  </a:solidFill>
                  <a:latin typeface="Raleway Light"/>
                  <a:ea typeface="Raleway Light"/>
                  <a:cs typeface="Raleway Light"/>
                  <a:sym typeface="Raleway Light"/>
                </a:rPr>
                <a:t>On December 24, 1979, the Soviet Union invaded Afghanistan, aiming to support the communist government. This event sparked a decade-long conflict.</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4"/>
          <p:cNvPicPr preferRelativeResize="0"/>
          <p:nvPr/>
        </p:nvPicPr>
        <p:blipFill>
          <a:blip r:embed="rId3">
            <a:alphaModFix/>
          </a:blip>
          <a:stretch>
            <a:fillRect/>
          </a:stretch>
        </p:blipFill>
        <p:spPr>
          <a:xfrm>
            <a:off x="0" y="-3"/>
            <a:ext cx="18288000" cy="10287014"/>
          </a:xfrm>
          <a:prstGeom prst="rect">
            <a:avLst/>
          </a:prstGeom>
          <a:noFill/>
          <a:ln>
            <a:noFill/>
          </a:ln>
        </p:spPr>
      </p:pic>
      <p:cxnSp>
        <p:nvCxnSpPr>
          <p:cNvPr id="238" name="Google Shape;238;p24"/>
          <p:cNvCxnSpPr/>
          <p:nvPr/>
        </p:nvCxnSpPr>
        <p:spPr>
          <a:xfrm>
            <a:off x="10581586" y="4923577"/>
            <a:ext cx="2112167" cy="0"/>
          </a:xfrm>
          <a:prstGeom prst="straightConnector1">
            <a:avLst/>
          </a:prstGeom>
          <a:noFill/>
          <a:ln cap="flat" cmpd="sng" w="28575">
            <a:solidFill>
              <a:srgbClr val="FCFAFB"/>
            </a:solidFill>
            <a:prstDash val="solid"/>
            <a:round/>
            <a:headEnd len="sm" w="sm" type="none"/>
            <a:tailEnd len="sm" w="sm" type="none"/>
          </a:ln>
        </p:spPr>
      </p:cxnSp>
      <p:sp>
        <p:nvSpPr>
          <p:cNvPr id="239" name="Google Shape;239;p24"/>
          <p:cNvSpPr txBox="1"/>
          <p:nvPr/>
        </p:nvSpPr>
        <p:spPr>
          <a:xfrm>
            <a:off x="2203844" y="3885352"/>
            <a:ext cx="8034739" cy="1866900"/>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lang="en-US" sz="12218">
                <a:solidFill>
                  <a:srgbClr val="E9C87E"/>
                </a:solidFill>
                <a:latin typeface="Arapey"/>
                <a:ea typeface="Arapey"/>
                <a:cs typeface="Arapey"/>
                <a:sym typeface="Arapey"/>
              </a:rPr>
              <a:t>Key Events</a:t>
            </a:r>
            <a:endParaRPr/>
          </a:p>
        </p:txBody>
      </p:sp>
      <p:sp>
        <p:nvSpPr>
          <p:cNvPr id="240" name="Google Shape;240;p24"/>
          <p:cNvSpPr txBox="1"/>
          <p:nvPr/>
        </p:nvSpPr>
        <p:spPr>
          <a:xfrm>
            <a:off x="13036653" y="3885352"/>
            <a:ext cx="1660641" cy="186690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lang="en-US" sz="12218">
                <a:solidFill>
                  <a:srgbClr val="E9C87E"/>
                </a:solidFill>
                <a:latin typeface="Arapey"/>
                <a:ea typeface="Arapey"/>
                <a:cs typeface="Arapey"/>
                <a:sym typeface="Arapey"/>
              </a:rPr>
              <a:t>02</a:t>
            </a:r>
            <a:endParaRPr/>
          </a:p>
        </p:txBody>
      </p:sp>
      <p:cxnSp>
        <p:nvCxnSpPr>
          <p:cNvPr id="241" name="Google Shape;241;p24"/>
          <p:cNvCxnSpPr/>
          <p:nvPr/>
        </p:nvCxnSpPr>
        <p:spPr>
          <a:xfrm>
            <a:off x="16811250" y="1019175"/>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242" name="Google Shape;242;p24"/>
          <p:cNvCxnSpPr/>
          <p:nvPr/>
        </p:nvCxnSpPr>
        <p:spPr>
          <a:xfrm>
            <a:off x="16811250" y="1207741"/>
            <a:ext cx="448050" cy="0"/>
          </a:xfrm>
          <a:prstGeom prst="straightConnector1">
            <a:avLst/>
          </a:prstGeom>
          <a:noFill/>
          <a:ln cap="flat" cmpd="sng" w="19050">
            <a:solidFill>
              <a:srgbClr val="FCFAFB">
                <a:alpha val="49803"/>
              </a:srgbClr>
            </a:solidFill>
            <a:prstDash val="solid"/>
            <a:round/>
            <a:headEnd len="sm" w="sm" type="none"/>
            <a:tailEnd len="sm" w="sm" type="none"/>
          </a:ln>
        </p:spPr>
      </p:cxnSp>
      <p:cxnSp>
        <p:nvCxnSpPr>
          <p:cNvPr id="243" name="Google Shape;243;p24"/>
          <p:cNvCxnSpPr/>
          <p:nvPr/>
        </p:nvCxnSpPr>
        <p:spPr>
          <a:xfrm>
            <a:off x="16811250" y="1396307"/>
            <a:ext cx="448050" cy="0"/>
          </a:xfrm>
          <a:prstGeom prst="straightConnector1">
            <a:avLst/>
          </a:prstGeom>
          <a:noFill/>
          <a:ln cap="flat" cmpd="sng" w="19050">
            <a:solidFill>
              <a:srgbClr val="FCFAFB">
                <a:alpha val="49803"/>
              </a:srgbClr>
            </a:solidFill>
            <a:prstDash val="solid"/>
            <a:round/>
            <a:headEnd len="sm" w="sm" type="none"/>
            <a:tailEnd len="sm" w="sm" type="none"/>
          </a:ln>
        </p:spPr>
      </p:cxnSp>
      <p:sp>
        <p:nvSpPr>
          <p:cNvPr id="244" name="Google Shape;244;p24"/>
          <p:cNvSpPr txBox="1"/>
          <p:nvPr/>
        </p:nvSpPr>
        <p:spPr>
          <a:xfrm>
            <a:off x="2203844" y="3373542"/>
            <a:ext cx="5320741"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FCFAFB"/>
                </a:solidFill>
                <a:latin typeface="Raleway Light"/>
                <a:ea typeface="Raleway Light"/>
                <a:cs typeface="Raleway Light"/>
                <a:sym typeface="Raleway Light"/>
              </a:rPr>
              <a:t>Afghanistan war:</a:t>
            </a:r>
            <a:endParaRPr/>
          </a:p>
        </p:txBody>
      </p:sp>
      <p:sp>
        <p:nvSpPr>
          <p:cNvPr id="245" name="Google Shape;245;p24"/>
          <p:cNvSpPr txBox="1"/>
          <p:nvPr/>
        </p:nvSpPr>
        <p:spPr>
          <a:xfrm>
            <a:off x="10581586" y="7316338"/>
            <a:ext cx="5619989" cy="1485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CFAFB"/>
                </a:solidFill>
                <a:latin typeface="Raleway Light"/>
                <a:ea typeface="Raleway Light"/>
                <a:cs typeface="Raleway Light"/>
                <a:sym typeface="Raleway Light"/>
              </a:rPr>
              <a:t>esse exercitation et proident nostrud excepteur nisi ad nulla anim sit commodo amet ea excepteur voluptate dolore minim et exercitation ipsum occaecat.</a:t>
            </a:r>
            <a:endParaRPr/>
          </a:p>
        </p:txBody>
      </p:sp>
      <p:sp>
        <p:nvSpPr>
          <p:cNvPr id="246" name="Google Shape;246;p24"/>
          <p:cNvSpPr txBox="1"/>
          <p:nvPr/>
        </p:nvSpPr>
        <p:spPr>
          <a:xfrm>
            <a:off x="2203844" y="99060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Background</a:t>
            </a:r>
            <a:endParaRPr/>
          </a:p>
        </p:txBody>
      </p:sp>
      <p:sp>
        <p:nvSpPr>
          <p:cNvPr id="247" name="Google Shape;247;p24"/>
          <p:cNvSpPr txBox="1"/>
          <p:nvPr/>
        </p:nvSpPr>
        <p:spPr>
          <a:xfrm>
            <a:off x="8161730" y="1000125"/>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Key Events</a:t>
            </a:r>
            <a:endParaRPr/>
          </a:p>
        </p:txBody>
      </p:sp>
      <p:sp>
        <p:nvSpPr>
          <p:cNvPr id="248" name="Google Shape;248;p24"/>
          <p:cNvSpPr txBox="1"/>
          <p:nvPr/>
        </p:nvSpPr>
        <p:spPr>
          <a:xfrm>
            <a:off x="14119616" y="1009650"/>
            <a:ext cx="1964540"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Aftermath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252" name="Shape 252"/>
        <p:cNvGrpSpPr/>
        <p:nvPr/>
      </p:nvGrpSpPr>
      <p:grpSpPr>
        <a:xfrm>
          <a:off x="0" y="0"/>
          <a:ext cx="0" cy="0"/>
          <a:chOff x="0" y="0"/>
          <a:chExt cx="0" cy="0"/>
        </a:xfrm>
      </p:grpSpPr>
      <p:pic>
        <p:nvPicPr>
          <p:cNvPr id="253" name="Google Shape;253;p25"/>
          <p:cNvPicPr preferRelativeResize="0"/>
          <p:nvPr/>
        </p:nvPicPr>
        <p:blipFill>
          <a:blip r:embed="rId3">
            <a:alphaModFix/>
          </a:blip>
          <a:stretch>
            <a:fillRect/>
          </a:stretch>
        </p:blipFill>
        <p:spPr>
          <a:xfrm>
            <a:off x="1669500" y="656575"/>
            <a:ext cx="3364799" cy="5180360"/>
          </a:xfrm>
          <a:prstGeom prst="rect">
            <a:avLst/>
          </a:prstGeom>
          <a:noFill/>
          <a:ln>
            <a:noFill/>
          </a:ln>
        </p:spPr>
      </p:pic>
      <p:pic>
        <p:nvPicPr>
          <p:cNvPr id="254" name="Google Shape;254;p25"/>
          <p:cNvPicPr preferRelativeResize="0"/>
          <p:nvPr/>
        </p:nvPicPr>
        <p:blipFill>
          <a:blip r:embed="rId4">
            <a:alphaModFix/>
          </a:blip>
          <a:stretch>
            <a:fillRect/>
          </a:stretch>
        </p:blipFill>
        <p:spPr>
          <a:xfrm>
            <a:off x="5969196" y="656571"/>
            <a:ext cx="3392750" cy="5220083"/>
          </a:xfrm>
          <a:prstGeom prst="rect">
            <a:avLst/>
          </a:prstGeom>
          <a:noFill/>
          <a:ln>
            <a:noFill/>
          </a:ln>
        </p:spPr>
      </p:pic>
      <p:pic>
        <p:nvPicPr>
          <p:cNvPr id="255" name="Google Shape;255;p25"/>
          <p:cNvPicPr preferRelativeResize="0"/>
          <p:nvPr/>
        </p:nvPicPr>
        <p:blipFill>
          <a:blip r:embed="rId5">
            <a:alphaModFix/>
          </a:blip>
          <a:stretch>
            <a:fillRect/>
          </a:stretch>
        </p:blipFill>
        <p:spPr>
          <a:xfrm>
            <a:off x="10268925" y="578800"/>
            <a:ext cx="3434437" cy="5293713"/>
          </a:xfrm>
          <a:prstGeom prst="rect">
            <a:avLst/>
          </a:prstGeom>
          <a:noFill/>
          <a:ln>
            <a:noFill/>
          </a:ln>
        </p:spPr>
      </p:pic>
      <p:pic>
        <p:nvPicPr>
          <p:cNvPr id="256" name="Google Shape;256;p25"/>
          <p:cNvPicPr preferRelativeResize="0"/>
          <p:nvPr/>
        </p:nvPicPr>
        <p:blipFill>
          <a:blip r:embed="rId6">
            <a:alphaModFix/>
          </a:blip>
          <a:stretch>
            <a:fillRect/>
          </a:stretch>
        </p:blipFill>
        <p:spPr>
          <a:xfrm>
            <a:off x="14568600" y="604725"/>
            <a:ext cx="3392750" cy="5229461"/>
          </a:xfrm>
          <a:prstGeom prst="rect">
            <a:avLst/>
          </a:prstGeom>
          <a:noFill/>
          <a:ln>
            <a:noFill/>
          </a:ln>
        </p:spPr>
      </p:pic>
      <p:cxnSp>
        <p:nvCxnSpPr>
          <p:cNvPr id="257" name="Google Shape;257;p25"/>
          <p:cNvCxnSpPr/>
          <p:nvPr/>
        </p:nvCxnSpPr>
        <p:spPr>
          <a:xfrm flipH="1" rot="10800000">
            <a:off x="1846299" y="6381712"/>
            <a:ext cx="17305165" cy="13508"/>
          </a:xfrm>
          <a:prstGeom prst="straightConnector1">
            <a:avLst/>
          </a:prstGeom>
          <a:noFill/>
          <a:ln cap="flat" cmpd="sng" w="47625">
            <a:solidFill>
              <a:srgbClr val="FCFAFB"/>
            </a:solidFill>
            <a:prstDash val="solid"/>
            <a:round/>
            <a:headEnd len="sm" w="sm" type="none"/>
            <a:tailEnd len="sm" w="sm" type="none"/>
          </a:ln>
        </p:spPr>
      </p:cxnSp>
      <p:sp>
        <p:nvSpPr>
          <p:cNvPr id="258" name="Google Shape;258;p25"/>
          <p:cNvSpPr/>
          <p:nvPr/>
        </p:nvSpPr>
        <p:spPr>
          <a:xfrm>
            <a:off x="1492683" y="621854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5"/>
          <p:cNvSpPr/>
          <p:nvPr/>
        </p:nvSpPr>
        <p:spPr>
          <a:xfrm>
            <a:off x="5318667" y="61868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25"/>
          <p:cNvSpPr/>
          <p:nvPr/>
        </p:nvSpPr>
        <p:spPr>
          <a:xfrm>
            <a:off x="9606108" y="619327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25"/>
          <p:cNvSpPr/>
          <p:nvPr/>
        </p:nvSpPr>
        <p:spPr>
          <a:xfrm>
            <a:off x="13893549" y="618070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25"/>
          <p:cNvSpPr txBox="1"/>
          <p:nvPr/>
        </p:nvSpPr>
        <p:spPr>
          <a:xfrm>
            <a:off x="1492675" y="6940869"/>
            <a:ext cx="2382000" cy="1302300"/>
          </a:xfrm>
          <a:prstGeom prst="rect">
            <a:avLst/>
          </a:prstGeom>
          <a:noFill/>
          <a:ln>
            <a:noFill/>
          </a:ln>
        </p:spPr>
        <p:txBody>
          <a:bodyPr anchorCtr="0" anchor="t" bIns="0" lIns="0" spcFirstLastPara="1" rIns="0" wrap="square" tIns="0">
            <a:spAutoFit/>
          </a:bodyPr>
          <a:lstStyle/>
          <a:p>
            <a:pPr indent="0" lvl="0" marL="0" marR="0" rtl="0" algn="l">
              <a:lnSpc>
                <a:spcPct val="94000"/>
              </a:lnSpc>
              <a:spcBef>
                <a:spcPts val="0"/>
              </a:spcBef>
              <a:spcAft>
                <a:spcPts val="0"/>
              </a:spcAft>
              <a:buNone/>
            </a:pPr>
            <a:r>
              <a:rPr lang="en-US" sz="9000">
                <a:solidFill>
                  <a:srgbClr val="E9C87E"/>
                </a:solidFill>
                <a:latin typeface="Arapey"/>
                <a:ea typeface="Arapey"/>
                <a:cs typeface="Arapey"/>
                <a:sym typeface="Arapey"/>
              </a:rPr>
              <a:t>1989</a:t>
            </a:r>
            <a:endParaRPr/>
          </a:p>
        </p:txBody>
      </p:sp>
      <p:sp>
        <p:nvSpPr>
          <p:cNvPr id="263" name="Google Shape;263;p25"/>
          <p:cNvSpPr txBox="1"/>
          <p:nvPr/>
        </p:nvSpPr>
        <p:spPr>
          <a:xfrm>
            <a:off x="1492974" y="8627745"/>
            <a:ext cx="2812183"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E</a:t>
            </a:r>
            <a:r>
              <a:rPr lang="en-US" sz="1800" u="none">
                <a:solidFill>
                  <a:srgbClr val="FCFAFB"/>
                </a:solidFill>
                <a:latin typeface="Raleway"/>
                <a:ea typeface="Raleway"/>
                <a:cs typeface="Raleway"/>
                <a:sym typeface="Raleway"/>
              </a:rPr>
              <a:t>laborate on what you want to discuss. </a:t>
            </a:r>
            <a:endParaRPr/>
          </a:p>
        </p:txBody>
      </p:sp>
      <p:sp>
        <p:nvSpPr>
          <p:cNvPr id="264" name="Google Shape;264;p25"/>
          <p:cNvSpPr txBox="1"/>
          <p:nvPr/>
        </p:nvSpPr>
        <p:spPr>
          <a:xfrm>
            <a:off x="5495475" y="6899319"/>
            <a:ext cx="33648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E9C87E"/>
                </a:solidFill>
                <a:latin typeface="Arapey"/>
                <a:ea typeface="Arapey"/>
                <a:cs typeface="Arapey"/>
                <a:sym typeface="Arapey"/>
              </a:rPr>
              <a:t>1996</a:t>
            </a:r>
            <a:endParaRPr/>
          </a:p>
        </p:txBody>
      </p:sp>
      <p:sp>
        <p:nvSpPr>
          <p:cNvPr id="265" name="Google Shape;265;p25"/>
          <p:cNvSpPr txBox="1"/>
          <p:nvPr/>
        </p:nvSpPr>
        <p:spPr>
          <a:xfrm>
            <a:off x="5495475" y="8607169"/>
            <a:ext cx="2812183"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266" name="Google Shape;266;p25"/>
          <p:cNvSpPr txBox="1"/>
          <p:nvPr/>
        </p:nvSpPr>
        <p:spPr>
          <a:xfrm>
            <a:off x="14070356" y="6899319"/>
            <a:ext cx="33648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E9C87E"/>
                </a:solidFill>
                <a:latin typeface="Arapey"/>
                <a:ea typeface="Arapey"/>
                <a:cs typeface="Arapey"/>
                <a:sym typeface="Arapey"/>
              </a:rPr>
              <a:t>2003</a:t>
            </a:r>
            <a:endParaRPr/>
          </a:p>
        </p:txBody>
      </p:sp>
      <p:sp>
        <p:nvSpPr>
          <p:cNvPr id="267" name="Google Shape;267;p25"/>
          <p:cNvSpPr txBox="1"/>
          <p:nvPr/>
        </p:nvSpPr>
        <p:spPr>
          <a:xfrm>
            <a:off x="14070356" y="8604294"/>
            <a:ext cx="2789576"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268" name="Google Shape;268;p25"/>
          <p:cNvSpPr txBox="1"/>
          <p:nvPr/>
        </p:nvSpPr>
        <p:spPr>
          <a:xfrm>
            <a:off x="9695071" y="6899319"/>
            <a:ext cx="33648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E9C87E"/>
                </a:solidFill>
                <a:latin typeface="Arapey"/>
                <a:ea typeface="Arapey"/>
                <a:cs typeface="Arapey"/>
                <a:sym typeface="Arapey"/>
              </a:rPr>
              <a:t>2001</a:t>
            </a:r>
            <a:endParaRPr/>
          </a:p>
        </p:txBody>
      </p:sp>
      <p:sp>
        <p:nvSpPr>
          <p:cNvPr id="269" name="Google Shape;269;p25"/>
          <p:cNvSpPr txBox="1"/>
          <p:nvPr/>
        </p:nvSpPr>
        <p:spPr>
          <a:xfrm>
            <a:off x="9695071" y="8604294"/>
            <a:ext cx="2813549"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273" name="Shape 273"/>
        <p:cNvGrpSpPr/>
        <p:nvPr/>
      </p:nvGrpSpPr>
      <p:grpSpPr>
        <a:xfrm>
          <a:off x="0" y="0"/>
          <a:ext cx="0" cy="0"/>
          <a:chOff x="0" y="0"/>
          <a:chExt cx="0" cy="0"/>
        </a:xfrm>
      </p:grpSpPr>
      <p:pic>
        <p:nvPicPr>
          <p:cNvPr id="274" name="Google Shape;274;p26"/>
          <p:cNvPicPr preferRelativeResize="0"/>
          <p:nvPr/>
        </p:nvPicPr>
        <p:blipFill>
          <a:blip r:embed="rId3">
            <a:alphaModFix/>
          </a:blip>
          <a:stretch>
            <a:fillRect/>
          </a:stretch>
        </p:blipFill>
        <p:spPr>
          <a:xfrm>
            <a:off x="498926" y="534775"/>
            <a:ext cx="3364925" cy="5180557"/>
          </a:xfrm>
          <a:prstGeom prst="rect">
            <a:avLst/>
          </a:prstGeom>
          <a:noFill/>
          <a:ln>
            <a:noFill/>
          </a:ln>
        </p:spPr>
      </p:pic>
      <p:pic>
        <p:nvPicPr>
          <p:cNvPr id="275" name="Google Shape;275;p26"/>
          <p:cNvPicPr preferRelativeResize="0"/>
          <p:nvPr/>
        </p:nvPicPr>
        <p:blipFill>
          <a:blip r:embed="rId4">
            <a:alphaModFix/>
          </a:blip>
          <a:stretch>
            <a:fillRect/>
          </a:stretch>
        </p:blipFill>
        <p:spPr>
          <a:xfrm>
            <a:off x="4798652" y="499350"/>
            <a:ext cx="3364925" cy="5177293"/>
          </a:xfrm>
          <a:prstGeom prst="rect">
            <a:avLst/>
          </a:prstGeom>
          <a:noFill/>
          <a:ln>
            <a:noFill/>
          </a:ln>
        </p:spPr>
      </p:pic>
      <p:pic>
        <p:nvPicPr>
          <p:cNvPr id="276" name="Google Shape;276;p26"/>
          <p:cNvPicPr preferRelativeResize="0"/>
          <p:nvPr/>
        </p:nvPicPr>
        <p:blipFill>
          <a:blip r:embed="rId5">
            <a:alphaModFix/>
          </a:blip>
          <a:stretch>
            <a:fillRect/>
          </a:stretch>
        </p:blipFill>
        <p:spPr>
          <a:xfrm>
            <a:off x="9220202" y="499350"/>
            <a:ext cx="3364925" cy="5186590"/>
          </a:xfrm>
          <a:prstGeom prst="rect">
            <a:avLst/>
          </a:prstGeom>
          <a:noFill/>
          <a:ln>
            <a:noFill/>
          </a:ln>
        </p:spPr>
      </p:pic>
      <p:sp>
        <p:nvSpPr>
          <p:cNvPr id="277" name="Google Shape;277;p26"/>
          <p:cNvSpPr txBox="1"/>
          <p:nvPr/>
        </p:nvSpPr>
        <p:spPr>
          <a:xfrm>
            <a:off x="5317258" y="7103345"/>
            <a:ext cx="3364925" cy="1144905"/>
          </a:xfrm>
          <a:prstGeom prst="rect">
            <a:avLst/>
          </a:prstGeom>
          <a:noFill/>
          <a:ln>
            <a:noFill/>
          </a:ln>
        </p:spPr>
        <p:txBody>
          <a:bodyPr anchorCtr="0" anchor="t" bIns="0" lIns="0" spcFirstLastPara="1" rIns="0" wrap="square" tIns="0">
            <a:spAutoFit/>
          </a:bodyPr>
          <a:lstStyle/>
          <a:p>
            <a:pPr indent="0" lvl="0" marL="0" marR="0" rtl="0" algn="r">
              <a:lnSpc>
                <a:spcPct val="94000"/>
              </a:lnSpc>
              <a:spcBef>
                <a:spcPts val="0"/>
              </a:spcBef>
              <a:spcAft>
                <a:spcPts val="0"/>
              </a:spcAft>
              <a:buNone/>
            </a:pPr>
            <a:r>
              <a:rPr lang="en-US" sz="9000" u="none" strike="noStrike">
                <a:solidFill>
                  <a:srgbClr val="E9C87E"/>
                </a:solidFill>
                <a:latin typeface="Arapey"/>
                <a:ea typeface="Arapey"/>
                <a:cs typeface="Arapey"/>
                <a:sym typeface="Arapey"/>
              </a:rPr>
              <a:t>2011</a:t>
            </a:r>
            <a:endParaRPr/>
          </a:p>
        </p:txBody>
      </p:sp>
      <p:sp>
        <p:nvSpPr>
          <p:cNvPr id="278" name="Google Shape;278;p26"/>
          <p:cNvSpPr txBox="1"/>
          <p:nvPr/>
        </p:nvSpPr>
        <p:spPr>
          <a:xfrm>
            <a:off x="5988499" y="8614600"/>
            <a:ext cx="2693684"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279" name="Google Shape;279;p26"/>
          <p:cNvSpPr txBox="1"/>
          <p:nvPr/>
        </p:nvSpPr>
        <p:spPr>
          <a:xfrm>
            <a:off x="1028700" y="7116489"/>
            <a:ext cx="3364925" cy="1144905"/>
          </a:xfrm>
          <a:prstGeom prst="rect">
            <a:avLst/>
          </a:prstGeom>
          <a:noFill/>
          <a:ln>
            <a:noFill/>
          </a:ln>
        </p:spPr>
        <p:txBody>
          <a:bodyPr anchorCtr="0" anchor="t" bIns="0" lIns="0" spcFirstLastPara="1" rIns="0" wrap="square" tIns="0">
            <a:spAutoFit/>
          </a:bodyPr>
          <a:lstStyle/>
          <a:p>
            <a:pPr indent="0" lvl="0" marL="0" marR="0" rtl="0" algn="r">
              <a:lnSpc>
                <a:spcPct val="94000"/>
              </a:lnSpc>
              <a:spcBef>
                <a:spcPts val="0"/>
              </a:spcBef>
              <a:spcAft>
                <a:spcPts val="0"/>
              </a:spcAft>
              <a:buNone/>
            </a:pPr>
            <a:r>
              <a:rPr lang="en-US" sz="9000" u="none" strike="noStrike">
                <a:solidFill>
                  <a:srgbClr val="E9C87E"/>
                </a:solidFill>
                <a:latin typeface="Arapey"/>
                <a:ea typeface="Arapey"/>
                <a:cs typeface="Arapey"/>
                <a:sym typeface="Arapey"/>
              </a:rPr>
              <a:t>2009</a:t>
            </a:r>
            <a:endParaRPr/>
          </a:p>
        </p:txBody>
      </p:sp>
      <p:sp>
        <p:nvSpPr>
          <p:cNvPr id="280" name="Google Shape;280;p26"/>
          <p:cNvSpPr txBox="1"/>
          <p:nvPr/>
        </p:nvSpPr>
        <p:spPr>
          <a:xfrm>
            <a:off x="1695741" y="8627745"/>
            <a:ext cx="2697883"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sp>
        <p:nvSpPr>
          <p:cNvPr id="281" name="Google Shape;281;p26"/>
          <p:cNvSpPr txBox="1"/>
          <p:nvPr/>
        </p:nvSpPr>
        <p:spPr>
          <a:xfrm>
            <a:off x="9824930" y="7116489"/>
            <a:ext cx="3364925" cy="1144905"/>
          </a:xfrm>
          <a:prstGeom prst="rect">
            <a:avLst/>
          </a:prstGeom>
          <a:noFill/>
          <a:ln>
            <a:noFill/>
          </a:ln>
        </p:spPr>
        <p:txBody>
          <a:bodyPr anchorCtr="0" anchor="t" bIns="0" lIns="0" spcFirstLastPara="1" rIns="0" wrap="square" tIns="0">
            <a:spAutoFit/>
          </a:bodyPr>
          <a:lstStyle/>
          <a:p>
            <a:pPr indent="0" lvl="0" marL="0" marR="0" rtl="0" algn="r">
              <a:lnSpc>
                <a:spcPct val="94000"/>
              </a:lnSpc>
              <a:spcBef>
                <a:spcPts val="0"/>
              </a:spcBef>
              <a:spcAft>
                <a:spcPts val="0"/>
              </a:spcAft>
              <a:buNone/>
            </a:pPr>
            <a:r>
              <a:rPr lang="en-US" sz="9000" u="none" strike="noStrike">
                <a:solidFill>
                  <a:srgbClr val="E9C87E"/>
                </a:solidFill>
                <a:latin typeface="Arapey"/>
                <a:ea typeface="Arapey"/>
                <a:cs typeface="Arapey"/>
                <a:sym typeface="Arapey"/>
              </a:rPr>
              <a:t>2021</a:t>
            </a:r>
            <a:endParaRPr/>
          </a:p>
        </p:txBody>
      </p:sp>
      <p:sp>
        <p:nvSpPr>
          <p:cNvPr id="282" name="Google Shape;282;p26"/>
          <p:cNvSpPr txBox="1"/>
          <p:nvPr/>
        </p:nvSpPr>
        <p:spPr>
          <a:xfrm>
            <a:off x="10735899" y="8627745"/>
            <a:ext cx="2453956" cy="6305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1800">
                <a:solidFill>
                  <a:srgbClr val="FCFAFB"/>
                </a:solidFill>
                <a:latin typeface="Raleway"/>
                <a:ea typeface="Raleway"/>
                <a:cs typeface="Raleway"/>
                <a:sym typeface="Raleway"/>
              </a:rPr>
              <a:t>Elaborate on what you want to discuss. </a:t>
            </a:r>
            <a:endParaRPr/>
          </a:p>
        </p:txBody>
      </p:sp>
      <p:cxnSp>
        <p:nvCxnSpPr>
          <p:cNvPr id="283" name="Google Shape;283;p26"/>
          <p:cNvCxnSpPr/>
          <p:nvPr/>
        </p:nvCxnSpPr>
        <p:spPr>
          <a:xfrm flipH="1" rot="10800000">
            <a:off x="-5760445" y="6141659"/>
            <a:ext cx="18196577" cy="13508"/>
          </a:xfrm>
          <a:prstGeom prst="straightConnector1">
            <a:avLst/>
          </a:prstGeom>
          <a:noFill/>
          <a:ln cap="flat" cmpd="sng" w="47625">
            <a:solidFill>
              <a:srgbClr val="FCFAFB"/>
            </a:solidFill>
            <a:prstDash val="solid"/>
            <a:round/>
            <a:headEnd len="sm" w="sm" type="none"/>
            <a:tailEnd len="sm" w="sm" type="none"/>
          </a:ln>
        </p:spPr>
      </p:cxnSp>
      <p:sp>
        <p:nvSpPr>
          <p:cNvPr id="284" name="Google Shape;284;p26"/>
          <p:cNvSpPr/>
          <p:nvPr/>
        </p:nvSpPr>
        <p:spPr>
          <a:xfrm>
            <a:off x="12436132" y="596485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26"/>
          <p:cNvSpPr/>
          <p:nvPr/>
        </p:nvSpPr>
        <p:spPr>
          <a:xfrm>
            <a:off x="8505375" y="596485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6"/>
          <p:cNvSpPr/>
          <p:nvPr/>
        </p:nvSpPr>
        <p:spPr>
          <a:xfrm>
            <a:off x="4216817" y="597835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9C87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26"/>
          <p:cNvSpPr txBox="1"/>
          <p:nvPr/>
        </p:nvSpPr>
        <p:spPr>
          <a:xfrm rot="5400000">
            <a:off x="13943772" y="2387060"/>
            <a:ext cx="5642299" cy="1866900"/>
          </a:xfrm>
          <a:prstGeom prst="rect">
            <a:avLst/>
          </a:prstGeom>
          <a:noFill/>
          <a:ln>
            <a:noFill/>
          </a:ln>
        </p:spPr>
        <p:txBody>
          <a:bodyPr anchorCtr="0" anchor="t" bIns="0" lIns="0" spcFirstLastPara="1" rIns="0" wrap="square" tIns="0">
            <a:spAutoFit/>
          </a:bodyPr>
          <a:lstStyle/>
          <a:p>
            <a:pPr indent="0" lvl="0" marL="0" marR="0" rtl="0" algn="just">
              <a:lnSpc>
                <a:spcPct val="119995"/>
              </a:lnSpc>
              <a:spcBef>
                <a:spcPts val="0"/>
              </a:spcBef>
              <a:spcAft>
                <a:spcPts val="0"/>
              </a:spcAft>
              <a:buNone/>
            </a:pPr>
            <a:r>
              <a:rPr lang="en-US" sz="12218">
                <a:solidFill>
                  <a:srgbClr val="E9C87E"/>
                </a:solidFill>
                <a:latin typeface="Arapey"/>
                <a:ea typeface="Arapey"/>
                <a:cs typeface="Arapey"/>
                <a:sym typeface="Arapey"/>
              </a:rPr>
              <a:t>Timeline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716"/>
        </a:solidFill>
      </p:bgPr>
    </p:bg>
    <p:spTree>
      <p:nvGrpSpPr>
        <p:cNvPr id="291" name="Shape 291"/>
        <p:cNvGrpSpPr/>
        <p:nvPr/>
      </p:nvGrpSpPr>
      <p:grpSpPr>
        <a:xfrm>
          <a:off x="0" y="0"/>
          <a:ext cx="0" cy="0"/>
          <a:chOff x="0" y="0"/>
          <a:chExt cx="0" cy="0"/>
        </a:xfrm>
      </p:grpSpPr>
      <p:pic>
        <p:nvPicPr>
          <p:cNvPr id="292" name="Google Shape;292;p27"/>
          <p:cNvPicPr preferRelativeResize="0"/>
          <p:nvPr/>
        </p:nvPicPr>
        <p:blipFill>
          <a:blip r:embed="rId3">
            <a:alphaModFix/>
          </a:blip>
          <a:stretch>
            <a:fillRect/>
          </a:stretch>
        </p:blipFill>
        <p:spPr>
          <a:xfrm>
            <a:off x="709775" y="3353500"/>
            <a:ext cx="5350774" cy="2617551"/>
          </a:xfrm>
          <a:prstGeom prst="rect">
            <a:avLst/>
          </a:prstGeom>
          <a:noFill/>
          <a:ln>
            <a:noFill/>
          </a:ln>
        </p:spPr>
      </p:pic>
      <p:pic>
        <p:nvPicPr>
          <p:cNvPr id="293" name="Google Shape;293;p27"/>
          <p:cNvPicPr preferRelativeResize="0"/>
          <p:nvPr/>
        </p:nvPicPr>
        <p:blipFill>
          <a:blip r:embed="rId4">
            <a:alphaModFix/>
          </a:blip>
          <a:stretch>
            <a:fillRect/>
          </a:stretch>
        </p:blipFill>
        <p:spPr>
          <a:xfrm>
            <a:off x="6694100" y="3353500"/>
            <a:ext cx="5362320" cy="2623200"/>
          </a:xfrm>
          <a:prstGeom prst="rect">
            <a:avLst/>
          </a:prstGeom>
          <a:noFill/>
          <a:ln>
            <a:noFill/>
          </a:ln>
        </p:spPr>
      </p:pic>
      <p:pic>
        <p:nvPicPr>
          <p:cNvPr id="294" name="Google Shape;294;p27"/>
          <p:cNvPicPr preferRelativeResize="0"/>
          <p:nvPr/>
        </p:nvPicPr>
        <p:blipFill>
          <a:blip r:embed="rId5">
            <a:alphaModFix/>
          </a:blip>
          <a:stretch>
            <a:fillRect/>
          </a:stretch>
        </p:blipFill>
        <p:spPr>
          <a:xfrm>
            <a:off x="709776" y="6806500"/>
            <a:ext cx="11344600" cy="2621279"/>
          </a:xfrm>
          <a:prstGeom prst="rect">
            <a:avLst/>
          </a:prstGeom>
          <a:noFill/>
          <a:ln>
            <a:noFill/>
          </a:ln>
        </p:spPr>
      </p:pic>
      <p:pic>
        <p:nvPicPr>
          <p:cNvPr id="295" name="Google Shape;295;p27"/>
          <p:cNvPicPr preferRelativeResize="0"/>
          <p:nvPr/>
        </p:nvPicPr>
        <p:blipFill>
          <a:blip r:embed="rId6">
            <a:alphaModFix/>
          </a:blip>
          <a:stretch>
            <a:fillRect/>
          </a:stretch>
        </p:blipFill>
        <p:spPr>
          <a:xfrm>
            <a:off x="12668919" y="3353500"/>
            <a:ext cx="4918800" cy="6076892"/>
          </a:xfrm>
          <a:prstGeom prst="rect">
            <a:avLst/>
          </a:prstGeom>
          <a:noFill/>
          <a:ln>
            <a:noFill/>
          </a:ln>
        </p:spPr>
      </p:pic>
      <p:sp>
        <p:nvSpPr>
          <p:cNvPr id="296" name="Google Shape;296;p27"/>
          <p:cNvSpPr txBox="1"/>
          <p:nvPr/>
        </p:nvSpPr>
        <p:spPr>
          <a:xfrm>
            <a:off x="709766" y="519518"/>
            <a:ext cx="7729031"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u="none" strike="noStrike">
                <a:solidFill>
                  <a:srgbClr val="E9C87E"/>
                </a:solidFill>
                <a:latin typeface="Arapey"/>
                <a:ea typeface="Arapey"/>
                <a:cs typeface="Arapey"/>
                <a:sym typeface="Arapey"/>
              </a:rPr>
              <a:t>Gallery Image</a:t>
            </a:r>
            <a:endParaRPr/>
          </a:p>
        </p:txBody>
      </p:sp>
      <p:sp>
        <p:nvSpPr>
          <p:cNvPr id="297" name="Google Shape;297;p27"/>
          <p:cNvSpPr txBox="1"/>
          <p:nvPr/>
        </p:nvSpPr>
        <p:spPr>
          <a:xfrm>
            <a:off x="709766" y="2106678"/>
            <a:ext cx="4192270"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a:ea typeface="Raleway"/>
                <a:cs typeface="Raleway"/>
                <a:sym typeface="Raleway"/>
              </a:rPr>
              <a:t>What can you say about your projects? Share it here!</a:t>
            </a:r>
            <a:endParaRPr/>
          </a:p>
        </p:txBody>
      </p:sp>
      <p:sp>
        <p:nvSpPr>
          <p:cNvPr id="298" name="Google Shape;298;p27"/>
          <p:cNvSpPr txBox="1"/>
          <p:nvPr/>
        </p:nvSpPr>
        <p:spPr>
          <a:xfrm>
            <a:off x="709766" y="6186242"/>
            <a:ext cx="5350784"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Add photo description here</a:t>
            </a:r>
            <a:endParaRPr/>
          </a:p>
        </p:txBody>
      </p:sp>
      <p:sp>
        <p:nvSpPr>
          <p:cNvPr id="299" name="Google Shape;299;p27"/>
          <p:cNvSpPr txBox="1"/>
          <p:nvPr/>
        </p:nvSpPr>
        <p:spPr>
          <a:xfrm>
            <a:off x="6694097" y="6186242"/>
            <a:ext cx="5350784"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Add photo description here</a:t>
            </a:r>
            <a:endParaRPr/>
          </a:p>
        </p:txBody>
      </p:sp>
      <p:sp>
        <p:nvSpPr>
          <p:cNvPr id="300" name="Google Shape;300;p27"/>
          <p:cNvSpPr txBox="1"/>
          <p:nvPr/>
        </p:nvSpPr>
        <p:spPr>
          <a:xfrm>
            <a:off x="709766" y="9639246"/>
            <a:ext cx="5350784"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Add photo description here</a:t>
            </a:r>
            <a:endParaRPr/>
          </a:p>
        </p:txBody>
      </p:sp>
      <p:sp>
        <p:nvSpPr>
          <p:cNvPr id="301" name="Google Shape;301;p27"/>
          <p:cNvSpPr txBox="1"/>
          <p:nvPr/>
        </p:nvSpPr>
        <p:spPr>
          <a:xfrm>
            <a:off x="12668936" y="9639246"/>
            <a:ext cx="4918789" cy="3009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800">
                <a:solidFill>
                  <a:srgbClr val="FCFAFB"/>
                </a:solidFill>
                <a:latin typeface="Raleway Light"/>
                <a:ea typeface="Raleway Light"/>
                <a:cs typeface="Raleway Light"/>
                <a:sym typeface="Raleway Light"/>
              </a:rPr>
              <a:t>Add photo description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fghanistan War Slides Presentation">
  <a:themeElements>
    <a:clrScheme name="Office">
      <a:dk1>
        <a:srgbClr val="1A1716"/>
      </a:dk1>
      <a:lt1>
        <a:srgbClr val="FCFAFB"/>
      </a:lt1>
      <a:dk2>
        <a:srgbClr val="E9C87E"/>
      </a:dk2>
      <a:lt2>
        <a:srgbClr val="D7CEBA"/>
      </a:lt2>
      <a:accent1>
        <a:srgbClr val="4C4337"/>
      </a:accent1>
      <a:accent2>
        <a:srgbClr val="E9C87E"/>
      </a:accent2>
      <a:accent3>
        <a:srgbClr val="1A1716"/>
      </a:accent3>
      <a:accent4>
        <a:srgbClr val="FCFAFB"/>
      </a:accent4>
      <a:accent5>
        <a:srgbClr val="E9C87E"/>
      </a:accent5>
      <a:accent6>
        <a:srgbClr val="4C4337"/>
      </a:accent6>
      <a:hlink>
        <a:srgbClr val="E9C87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