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oppins"/>
      <p:regular r:id="rId21"/>
      <p:bold r:id="rId22"/>
      <p:italic r:id="rId23"/>
      <p:boldItalic r:id="rId24"/>
    </p:embeddedFont>
    <p:embeddedFont>
      <p:font typeface="Poppins Medium"/>
      <p:regular r:id="rId25"/>
      <p:bold r:id="rId26"/>
      <p:italic r:id="rId27"/>
      <p:boldItalic r:id="rId28"/>
    </p:embeddedFont>
    <p:embeddedFont>
      <p:font typeface="Poppins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Medium-bold.fntdata"/><Relationship Id="rId25" Type="http://schemas.openxmlformats.org/officeDocument/2006/relationships/font" Target="fonts/PoppinsMedium-regular.fntdata"/><Relationship Id="rId28" Type="http://schemas.openxmlformats.org/officeDocument/2006/relationships/font" Target="fonts/PoppinsMedium-boldItalic.fntdata"/><Relationship Id="rId27"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p:cSld name="CUSTOM_1_1_1_1_1">
    <p:spTree>
      <p:nvGrpSpPr>
        <p:cNvPr id="106" name="Shape 106"/>
        <p:cNvGrpSpPr/>
        <p:nvPr/>
      </p:nvGrpSpPr>
      <p:grpSpPr>
        <a:xfrm>
          <a:off x="0" y="0"/>
          <a:ext cx="0" cy="0"/>
          <a:chOff x="0" y="0"/>
          <a:chExt cx="0" cy="0"/>
        </a:xfrm>
      </p:grpSpPr>
      <p:pic>
        <p:nvPicPr>
          <p:cNvPr id="107" name="Google Shape;107;p11"/>
          <p:cNvPicPr preferRelativeResize="0"/>
          <p:nvPr/>
        </p:nvPicPr>
        <p:blipFill>
          <a:blip r:embed="rId2">
            <a:alphaModFix/>
          </a:blip>
          <a:stretch>
            <a:fillRect/>
          </a:stretch>
        </p:blipFill>
        <p:spPr>
          <a:xfrm>
            <a:off x="734924" y="513588"/>
            <a:ext cx="4818600" cy="9015914"/>
          </a:xfrm>
          <a:prstGeom prst="rect">
            <a:avLst/>
          </a:prstGeom>
          <a:noFill/>
          <a:ln>
            <a:noFill/>
          </a:ln>
        </p:spPr>
      </p:pic>
      <p:cxnSp>
        <p:nvCxnSpPr>
          <p:cNvPr id="108" name="Google Shape;108;p11"/>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109" name="Google Shape;109;p11"/>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1">
  <p:cSld name="CUSTOM_1_1_1_1_1_1">
    <p:spTree>
      <p:nvGrpSpPr>
        <p:cNvPr id="110" name="Shape 110"/>
        <p:cNvGrpSpPr/>
        <p:nvPr/>
      </p:nvGrpSpPr>
      <p:grpSpPr>
        <a:xfrm>
          <a:off x="0" y="0"/>
          <a:ext cx="0" cy="0"/>
          <a:chOff x="0" y="0"/>
          <a:chExt cx="0" cy="0"/>
        </a:xfrm>
      </p:grpSpPr>
      <p:grpSp>
        <p:nvGrpSpPr>
          <p:cNvPr id="111" name="Google Shape;111;p12"/>
          <p:cNvGrpSpPr/>
          <p:nvPr/>
        </p:nvGrpSpPr>
        <p:grpSpPr>
          <a:xfrm>
            <a:off x="730339" y="-144662"/>
            <a:ext cx="3464474" cy="7236850"/>
            <a:chOff x="0" y="-38100"/>
            <a:chExt cx="912448" cy="1905989"/>
          </a:xfrm>
        </p:grpSpPr>
        <p:sp>
          <p:nvSpPr>
            <p:cNvPr id="112" name="Google Shape;112;p12"/>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113" name="Google Shape;113;p12"/>
            <p:cNvSpPr txBox="1"/>
            <p:nvPr/>
          </p:nvSpPr>
          <p:spPr>
            <a:xfrm>
              <a:off x="0" y="-38100"/>
              <a:ext cx="912300" cy="17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2"/>
          <p:cNvGrpSpPr/>
          <p:nvPr/>
        </p:nvGrpSpPr>
        <p:grpSpPr>
          <a:xfrm>
            <a:off x="5184629" y="-144662"/>
            <a:ext cx="3464474" cy="7236850"/>
            <a:chOff x="0" y="-38100"/>
            <a:chExt cx="912448" cy="1905989"/>
          </a:xfrm>
        </p:grpSpPr>
        <p:sp>
          <p:nvSpPr>
            <p:cNvPr id="115" name="Google Shape;115;p12"/>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116" name="Google Shape;116;p12"/>
            <p:cNvSpPr txBox="1"/>
            <p:nvPr/>
          </p:nvSpPr>
          <p:spPr>
            <a:xfrm>
              <a:off x="0" y="-38100"/>
              <a:ext cx="912300" cy="17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2"/>
          <p:cNvGrpSpPr/>
          <p:nvPr/>
        </p:nvGrpSpPr>
        <p:grpSpPr>
          <a:xfrm>
            <a:off x="9638919" y="-144662"/>
            <a:ext cx="3464474" cy="7236850"/>
            <a:chOff x="0" y="-38100"/>
            <a:chExt cx="912448" cy="1905989"/>
          </a:xfrm>
        </p:grpSpPr>
        <p:sp>
          <p:nvSpPr>
            <p:cNvPr id="118" name="Google Shape;118;p12"/>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119" name="Google Shape;119;p12"/>
            <p:cNvSpPr txBox="1"/>
            <p:nvPr/>
          </p:nvSpPr>
          <p:spPr>
            <a:xfrm>
              <a:off x="0" y="-38100"/>
              <a:ext cx="912300" cy="17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2"/>
          <p:cNvGrpSpPr/>
          <p:nvPr/>
        </p:nvGrpSpPr>
        <p:grpSpPr>
          <a:xfrm>
            <a:off x="14093209" y="-144662"/>
            <a:ext cx="3464474" cy="7236850"/>
            <a:chOff x="0" y="-38100"/>
            <a:chExt cx="912448" cy="1905989"/>
          </a:xfrm>
        </p:grpSpPr>
        <p:sp>
          <p:nvSpPr>
            <p:cNvPr id="121" name="Google Shape;121;p12"/>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122" name="Google Shape;122;p12"/>
            <p:cNvSpPr txBox="1"/>
            <p:nvPr/>
          </p:nvSpPr>
          <p:spPr>
            <a:xfrm>
              <a:off x="0" y="-38100"/>
              <a:ext cx="912300" cy="17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1 1">
  <p:cSld name="CUSTOM_1_1_1_1_1_1_1">
    <p:spTree>
      <p:nvGrpSpPr>
        <p:cNvPr id="123" name="Shape 123"/>
        <p:cNvGrpSpPr/>
        <p:nvPr/>
      </p:nvGrpSpPr>
      <p:grpSpPr>
        <a:xfrm>
          <a:off x="0" y="0"/>
          <a:ext cx="0" cy="0"/>
          <a:chOff x="0" y="0"/>
          <a:chExt cx="0" cy="0"/>
        </a:xfrm>
      </p:grpSpPr>
      <p:sp>
        <p:nvSpPr>
          <p:cNvPr id="124" name="Google Shape;124;p13"/>
          <p:cNvSpPr/>
          <p:nvPr>
            <p:ph idx="2" type="pic"/>
          </p:nvPr>
        </p:nvSpPr>
        <p:spPr>
          <a:xfrm>
            <a:off x="0" y="0"/>
            <a:ext cx="18288000" cy="8286600"/>
          </a:xfrm>
          <a:prstGeom prst="rect">
            <a:avLst/>
          </a:prstGeom>
          <a:noFill/>
          <a:ln>
            <a:noFill/>
          </a:ln>
        </p:spPr>
      </p:sp>
      <p:cxnSp>
        <p:nvCxnSpPr>
          <p:cNvPr id="125" name="Google Shape;125;p13"/>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126" name="Google Shape;126;p13"/>
          <p:cNvCxnSpPr/>
          <p:nvPr/>
        </p:nvCxnSpPr>
        <p:spPr>
          <a:xfrm>
            <a:off x="0" y="8140116"/>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1 1 1">
  <p:cSld name="CUSTOM_1_1_1_1_1_1_1_1">
    <p:spTree>
      <p:nvGrpSpPr>
        <p:cNvPr id="127" name="Shape 127"/>
        <p:cNvGrpSpPr/>
        <p:nvPr/>
      </p:nvGrpSpPr>
      <p:grpSpPr>
        <a:xfrm>
          <a:off x="0" y="0"/>
          <a:ext cx="0" cy="0"/>
          <a:chOff x="0" y="0"/>
          <a:chExt cx="0" cy="0"/>
        </a:xfrm>
      </p:grpSpPr>
      <p:grpSp>
        <p:nvGrpSpPr>
          <p:cNvPr id="128" name="Google Shape;128;p14"/>
          <p:cNvGrpSpPr/>
          <p:nvPr/>
        </p:nvGrpSpPr>
        <p:grpSpPr>
          <a:xfrm>
            <a:off x="623405" y="6151232"/>
            <a:ext cx="10082624" cy="2781707"/>
            <a:chOff x="0" y="0"/>
            <a:chExt cx="2970370" cy="819499"/>
          </a:xfrm>
        </p:grpSpPr>
        <p:sp>
          <p:nvSpPr>
            <p:cNvPr id="129" name="Google Shape;129;p14"/>
            <p:cNvSpPr/>
            <p:nvPr/>
          </p:nvSpPr>
          <p:spPr>
            <a:xfrm>
              <a:off x="0" y="0"/>
              <a:ext cx="2970370" cy="819499"/>
            </a:xfrm>
            <a:custGeom>
              <a:rect b="b" l="l" r="r" t="t"/>
              <a:pathLst>
                <a:path extrusionOk="0" h="819499" w="2970370">
                  <a:moveTo>
                    <a:pt x="1485185" y="0"/>
                  </a:moveTo>
                  <a:cubicBezTo>
                    <a:pt x="664940" y="0"/>
                    <a:pt x="0" y="183451"/>
                    <a:pt x="0" y="409749"/>
                  </a:cubicBezTo>
                  <a:cubicBezTo>
                    <a:pt x="0" y="636048"/>
                    <a:pt x="664940" y="819499"/>
                    <a:pt x="1485185" y="819499"/>
                  </a:cubicBezTo>
                  <a:cubicBezTo>
                    <a:pt x="2305430" y="819499"/>
                    <a:pt x="2970370" y="636048"/>
                    <a:pt x="2970370" y="409749"/>
                  </a:cubicBezTo>
                  <a:cubicBezTo>
                    <a:pt x="2970370" y="183451"/>
                    <a:pt x="2305430" y="0"/>
                    <a:pt x="1485185" y="0"/>
                  </a:cubicBezTo>
                  <a:close/>
                </a:path>
              </a:pathLst>
            </a:custGeom>
            <a:solidFill>
              <a:srgbClr val="BA3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278472" y="38728"/>
              <a:ext cx="2413500" cy="703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1" name="Google Shape;131;p14"/>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132" name="Google Shape;132;p14"/>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pic>
        <p:nvPicPr>
          <p:cNvPr id="133" name="Google Shape;133;p14"/>
          <p:cNvPicPr preferRelativeResize="0"/>
          <p:nvPr/>
        </p:nvPicPr>
        <p:blipFill>
          <a:blip r:embed="rId2">
            <a:alphaModFix/>
          </a:blip>
          <a:stretch>
            <a:fillRect/>
          </a:stretch>
        </p:blipFill>
        <p:spPr>
          <a:xfrm>
            <a:off x="841451" y="1288100"/>
            <a:ext cx="9646526" cy="7121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1 1 1 1 1">
  <p:cSld name="CUSTOM_1_1_1_1_1_1_1_1_1">
    <p:spTree>
      <p:nvGrpSpPr>
        <p:cNvPr id="134" name="Shape 134"/>
        <p:cNvGrpSpPr/>
        <p:nvPr/>
      </p:nvGrpSpPr>
      <p:grpSpPr>
        <a:xfrm>
          <a:off x="0" y="0"/>
          <a:ext cx="0" cy="0"/>
          <a:chOff x="0" y="0"/>
          <a:chExt cx="0" cy="0"/>
        </a:xfrm>
      </p:grpSpPr>
      <p:grpSp>
        <p:nvGrpSpPr>
          <p:cNvPr id="135" name="Google Shape;135;p15"/>
          <p:cNvGrpSpPr/>
          <p:nvPr/>
        </p:nvGrpSpPr>
        <p:grpSpPr>
          <a:xfrm>
            <a:off x="0" y="8203492"/>
            <a:ext cx="18288118" cy="2083522"/>
            <a:chOff x="0" y="-38100"/>
            <a:chExt cx="4816592" cy="548743"/>
          </a:xfrm>
        </p:grpSpPr>
        <p:sp>
          <p:nvSpPr>
            <p:cNvPr id="136" name="Google Shape;136;p15"/>
            <p:cNvSpPr/>
            <p:nvPr/>
          </p:nvSpPr>
          <p:spPr>
            <a:xfrm>
              <a:off x="0" y="0"/>
              <a:ext cx="4816592" cy="510643"/>
            </a:xfrm>
            <a:custGeom>
              <a:rect b="b" l="l" r="r" t="t"/>
              <a:pathLst>
                <a:path extrusionOk="0" h="510643" w="4816592">
                  <a:moveTo>
                    <a:pt x="0" y="0"/>
                  </a:moveTo>
                  <a:lnTo>
                    <a:pt x="4816592" y="0"/>
                  </a:lnTo>
                  <a:lnTo>
                    <a:pt x="4816592" y="510643"/>
                  </a:lnTo>
                  <a:lnTo>
                    <a:pt x="0" y="510643"/>
                  </a:lnTo>
                  <a:close/>
                </a:path>
              </a:pathLst>
            </a:custGeom>
            <a:solidFill>
              <a:srgbClr val="8B8A52"/>
            </a:solidFill>
            <a:ln>
              <a:noFill/>
            </a:ln>
          </p:spPr>
        </p:sp>
        <p:sp>
          <p:nvSpPr>
            <p:cNvPr id="137" name="Google Shape;137;p15"/>
            <p:cNvSpPr txBox="1"/>
            <p:nvPr/>
          </p:nvSpPr>
          <p:spPr>
            <a:xfrm>
              <a:off x="0" y="-38100"/>
              <a:ext cx="4816500" cy="54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5"/>
          <p:cNvSpPr/>
          <p:nvPr/>
        </p:nvSpPr>
        <p:spPr>
          <a:xfrm>
            <a:off x="-1077236" y="1232379"/>
            <a:ext cx="6024184" cy="7599314"/>
          </a:xfrm>
          <a:custGeom>
            <a:rect b="b" l="l" r="r" t="t"/>
            <a:pathLst>
              <a:path extrusionOk="0" h="7599314" w="6024184">
                <a:moveTo>
                  <a:pt x="0" y="0"/>
                </a:moveTo>
                <a:lnTo>
                  <a:pt x="6024183" y="0"/>
                </a:lnTo>
                <a:lnTo>
                  <a:pt x="6024183" y="7599314"/>
                </a:lnTo>
                <a:lnTo>
                  <a:pt x="0" y="7599314"/>
                </a:lnTo>
                <a:lnTo>
                  <a:pt x="0" y="0"/>
                </a:lnTo>
                <a:close/>
              </a:path>
            </a:pathLst>
          </a:custGeom>
          <a:blipFill rotWithShape="1">
            <a:blip r:embed="rId2">
              <a:alphaModFix/>
            </a:blip>
            <a:stretch>
              <a:fillRect b="0" l="0" r="0" t="0"/>
            </a:stretch>
          </a:blipFill>
          <a:ln>
            <a:noFill/>
          </a:ln>
        </p:spPr>
      </p:sp>
      <p:cxnSp>
        <p:nvCxnSpPr>
          <p:cNvPr id="139" name="Google Shape;139;p15"/>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140" name="Google Shape;140;p15"/>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pic>
        <p:nvPicPr>
          <p:cNvPr id="141" name="Google Shape;141;p15"/>
          <p:cNvPicPr preferRelativeResize="0"/>
          <p:nvPr/>
        </p:nvPicPr>
        <p:blipFill>
          <a:blip r:embed="rId3">
            <a:alphaModFix/>
          </a:blip>
          <a:stretch>
            <a:fillRect/>
          </a:stretch>
        </p:blipFill>
        <p:spPr>
          <a:xfrm>
            <a:off x="399413" y="1366575"/>
            <a:ext cx="9239723" cy="8460326"/>
          </a:xfrm>
          <a:prstGeom prst="rect">
            <a:avLst/>
          </a:prstGeom>
          <a:noFill/>
          <a:ln>
            <a:noFill/>
          </a:ln>
        </p:spPr>
      </p:pic>
      <p:pic>
        <p:nvPicPr>
          <p:cNvPr id="142" name="Google Shape;142;p15"/>
          <p:cNvPicPr preferRelativeResize="0"/>
          <p:nvPr/>
        </p:nvPicPr>
        <p:blipFill>
          <a:blip r:embed="rId4">
            <a:alphaModFix/>
          </a:blip>
          <a:stretch>
            <a:fillRect/>
          </a:stretch>
        </p:blipFill>
        <p:spPr>
          <a:xfrm flipH="1">
            <a:off x="8794324" y="3903950"/>
            <a:ext cx="2594976" cy="5604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0" y="6218731"/>
            <a:ext cx="18288118" cy="4068758"/>
            <a:chOff x="0" y="-38100"/>
            <a:chExt cx="4816592" cy="1071600"/>
          </a:xfrm>
        </p:grpSpPr>
        <p:sp>
          <p:nvSpPr>
            <p:cNvPr id="17" name="Google Shape;17;p3"/>
            <p:cNvSpPr/>
            <p:nvPr/>
          </p:nvSpPr>
          <p:spPr>
            <a:xfrm>
              <a:off x="0" y="0"/>
              <a:ext cx="4816592" cy="1033378"/>
            </a:xfrm>
            <a:custGeom>
              <a:rect b="b" l="l" r="r" t="t"/>
              <a:pathLst>
                <a:path extrusionOk="0" h="1033378" w="4816592">
                  <a:moveTo>
                    <a:pt x="0" y="0"/>
                  </a:moveTo>
                  <a:lnTo>
                    <a:pt x="4816592" y="0"/>
                  </a:lnTo>
                  <a:lnTo>
                    <a:pt x="4816592" y="1033378"/>
                  </a:lnTo>
                  <a:lnTo>
                    <a:pt x="0" y="1033378"/>
                  </a:lnTo>
                  <a:close/>
                </a:path>
              </a:pathLst>
            </a:custGeom>
            <a:solidFill>
              <a:srgbClr val="8B8A52"/>
            </a:solidFill>
            <a:ln>
              <a:noFill/>
            </a:ln>
          </p:spPr>
        </p:sp>
        <p:sp>
          <p:nvSpPr>
            <p:cNvPr id="18" name="Google Shape;18;p3"/>
            <p:cNvSpPr txBox="1"/>
            <p:nvPr/>
          </p:nvSpPr>
          <p:spPr>
            <a:xfrm>
              <a:off x="0" y="-38100"/>
              <a:ext cx="4816500" cy="1071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 name="Google Shape;19;p3"/>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20" name="Google Shape;20;p3"/>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pic>
        <p:nvPicPr>
          <p:cNvPr id="21" name="Google Shape;21;p3"/>
          <p:cNvPicPr preferRelativeResize="0"/>
          <p:nvPr/>
        </p:nvPicPr>
        <p:blipFill>
          <a:blip r:embed="rId2">
            <a:alphaModFix/>
          </a:blip>
          <a:stretch>
            <a:fillRect/>
          </a:stretch>
        </p:blipFill>
        <p:spPr>
          <a:xfrm>
            <a:off x="0" y="2318752"/>
            <a:ext cx="18288000" cy="78491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2" name="Shape 22"/>
        <p:cNvGrpSpPr/>
        <p:nvPr/>
      </p:nvGrpSpPr>
      <p:grpSpPr>
        <a:xfrm>
          <a:off x="0" y="0"/>
          <a:ext cx="0" cy="0"/>
          <a:chOff x="0" y="0"/>
          <a:chExt cx="0" cy="0"/>
        </a:xfrm>
      </p:grpSpPr>
      <p:grpSp>
        <p:nvGrpSpPr>
          <p:cNvPr id="23" name="Google Shape;23;p4"/>
          <p:cNvGrpSpPr/>
          <p:nvPr/>
        </p:nvGrpSpPr>
        <p:grpSpPr>
          <a:xfrm>
            <a:off x="0" y="8251355"/>
            <a:ext cx="18288118" cy="2035659"/>
            <a:chOff x="0" y="-38100"/>
            <a:chExt cx="4816592" cy="536137"/>
          </a:xfrm>
        </p:grpSpPr>
        <p:sp>
          <p:nvSpPr>
            <p:cNvPr id="24" name="Google Shape;24;p4"/>
            <p:cNvSpPr/>
            <p:nvPr/>
          </p:nvSpPr>
          <p:spPr>
            <a:xfrm>
              <a:off x="0" y="0"/>
              <a:ext cx="4816592" cy="498037"/>
            </a:xfrm>
            <a:custGeom>
              <a:rect b="b" l="l" r="r" t="t"/>
              <a:pathLst>
                <a:path extrusionOk="0" h="498037" w="4816592">
                  <a:moveTo>
                    <a:pt x="0" y="0"/>
                  </a:moveTo>
                  <a:lnTo>
                    <a:pt x="4816592" y="0"/>
                  </a:lnTo>
                  <a:lnTo>
                    <a:pt x="4816592" y="498037"/>
                  </a:lnTo>
                  <a:lnTo>
                    <a:pt x="0" y="498037"/>
                  </a:lnTo>
                  <a:close/>
                </a:path>
              </a:pathLst>
            </a:custGeom>
            <a:solidFill>
              <a:srgbClr val="8B8A52"/>
            </a:solidFill>
            <a:ln>
              <a:noFill/>
            </a:ln>
          </p:spPr>
        </p:sp>
        <p:sp>
          <p:nvSpPr>
            <p:cNvPr id="25" name="Google Shape;25;p4"/>
            <p:cNvSpPr txBox="1"/>
            <p:nvPr/>
          </p:nvSpPr>
          <p:spPr>
            <a:xfrm>
              <a:off x="0" y="-38100"/>
              <a:ext cx="4816500" cy="536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 name="Google Shape;26;p4"/>
          <p:cNvSpPr/>
          <p:nvPr/>
        </p:nvSpPr>
        <p:spPr>
          <a:xfrm>
            <a:off x="-2116754" y="472665"/>
            <a:ext cx="6574926" cy="8294058"/>
          </a:xfrm>
          <a:custGeom>
            <a:rect b="b" l="l" r="r" t="t"/>
            <a:pathLst>
              <a:path extrusionOk="0" h="8294058" w="6574926">
                <a:moveTo>
                  <a:pt x="0" y="0"/>
                </a:moveTo>
                <a:lnTo>
                  <a:pt x="6574926" y="0"/>
                </a:lnTo>
                <a:lnTo>
                  <a:pt x="6574926" y="8294058"/>
                </a:lnTo>
                <a:lnTo>
                  <a:pt x="0" y="8294058"/>
                </a:lnTo>
                <a:lnTo>
                  <a:pt x="0" y="0"/>
                </a:lnTo>
                <a:close/>
              </a:path>
            </a:pathLst>
          </a:custGeom>
          <a:blipFill rotWithShape="1">
            <a:blip r:embed="rId2">
              <a:alphaModFix/>
            </a:blip>
            <a:stretch>
              <a:fillRect b="0" l="0" r="0" t="0"/>
            </a:stretch>
          </a:blipFill>
          <a:ln>
            <a:noFill/>
          </a:ln>
        </p:spPr>
      </p:sp>
      <p:sp>
        <p:nvSpPr>
          <p:cNvPr id="27" name="Google Shape;27;p4"/>
          <p:cNvSpPr/>
          <p:nvPr/>
        </p:nvSpPr>
        <p:spPr>
          <a:xfrm flipH="1">
            <a:off x="13829828" y="472665"/>
            <a:ext cx="6574926" cy="8294058"/>
          </a:xfrm>
          <a:custGeom>
            <a:rect b="b" l="l" r="r" t="t"/>
            <a:pathLst>
              <a:path extrusionOk="0" h="8294058" w="6574926">
                <a:moveTo>
                  <a:pt x="6574926" y="0"/>
                </a:moveTo>
                <a:lnTo>
                  <a:pt x="0" y="0"/>
                </a:lnTo>
                <a:lnTo>
                  <a:pt x="0" y="8294058"/>
                </a:lnTo>
                <a:lnTo>
                  <a:pt x="6574926" y="8294058"/>
                </a:lnTo>
                <a:lnTo>
                  <a:pt x="6574926" y="0"/>
                </a:lnTo>
                <a:close/>
              </a:path>
            </a:pathLst>
          </a:custGeom>
          <a:blipFill rotWithShape="1">
            <a:blip r:embed="rId2">
              <a:alphaModFix/>
            </a:blip>
            <a:stretch>
              <a:fillRect b="0" l="0" r="0" t="0"/>
            </a:stretch>
          </a:blipFill>
          <a:ln>
            <a:noFill/>
          </a:ln>
        </p:spPr>
      </p:sp>
      <p:sp>
        <p:nvSpPr>
          <p:cNvPr id="28" name="Google Shape;28;p4"/>
          <p:cNvSpPr/>
          <p:nvPr/>
        </p:nvSpPr>
        <p:spPr>
          <a:xfrm>
            <a:off x="15374112" y="4176916"/>
            <a:ext cx="2388216" cy="5637419"/>
          </a:xfrm>
          <a:custGeom>
            <a:rect b="b" l="l" r="r" t="t"/>
            <a:pathLst>
              <a:path extrusionOk="0" h="5637419" w="2388216">
                <a:moveTo>
                  <a:pt x="0" y="0"/>
                </a:moveTo>
                <a:lnTo>
                  <a:pt x="2388216" y="0"/>
                </a:lnTo>
                <a:lnTo>
                  <a:pt x="2388216" y="5637419"/>
                </a:lnTo>
                <a:lnTo>
                  <a:pt x="0" y="5637419"/>
                </a:lnTo>
                <a:lnTo>
                  <a:pt x="0" y="0"/>
                </a:lnTo>
                <a:close/>
              </a:path>
            </a:pathLst>
          </a:custGeom>
          <a:blipFill rotWithShape="1">
            <a:blip r:embed="rId3">
              <a:alphaModFix/>
            </a:blip>
            <a:stretch>
              <a:fillRect b="0" l="0" r="0" t="0"/>
            </a:stretch>
          </a:blipFill>
          <a:ln>
            <a:noFill/>
          </a:ln>
        </p:spPr>
      </p:sp>
      <p:sp>
        <p:nvSpPr>
          <p:cNvPr id="29" name="Google Shape;29;p4"/>
          <p:cNvSpPr/>
          <p:nvPr/>
        </p:nvSpPr>
        <p:spPr>
          <a:xfrm flipH="1">
            <a:off x="1462083" y="4176916"/>
            <a:ext cx="2388216" cy="5637419"/>
          </a:xfrm>
          <a:custGeom>
            <a:rect b="b" l="l" r="r" t="t"/>
            <a:pathLst>
              <a:path extrusionOk="0" h="5637419" w="2388216">
                <a:moveTo>
                  <a:pt x="2388215" y="0"/>
                </a:moveTo>
                <a:lnTo>
                  <a:pt x="0" y="0"/>
                </a:lnTo>
                <a:lnTo>
                  <a:pt x="0" y="5637419"/>
                </a:lnTo>
                <a:lnTo>
                  <a:pt x="2388215" y="5637419"/>
                </a:lnTo>
                <a:lnTo>
                  <a:pt x="2388215"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2">
  <p:cSld name="CUSTOM_1_2">
    <p:spTree>
      <p:nvGrpSpPr>
        <p:cNvPr id="30" name="Shape 30"/>
        <p:cNvGrpSpPr/>
        <p:nvPr/>
      </p:nvGrpSpPr>
      <p:grpSpPr>
        <a:xfrm>
          <a:off x="0" y="0"/>
          <a:ext cx="0" cy="0"/>
          <a:chOff x="0" y="0"/>
          <a:chExt cx="0" cy="0"/>
        </a:xfrm>
      </p:grpSpPr>
      <p:grpSp>
        <p:nvGrpSpPr>
          <p:cNvPr id="31" name="Google Shape;31;p5"/>
          <p:cNvGrpSpPr/>
          <p:nvPr/>
        </p:nvGrpSpPr>
        <p:grpSpPr>
          <a:xfrm>
            <a:off x="0" y="-144662"/>
            <a:ext cx="9508983" cy="8670620"/>
            <a:chOff x="0" y="-38100"/>
            <a:chExt cx="2504407" cy="2283605"/>
          </a:xfrm>
        </p:grpSpPr>
        <p:sp>
          <p:nvSpPr>
            <p:cNvPr id="32" name="Google Shape;32;p5"/>
            <p:cNvSpPr/>
            <p:nvPr/>
          </p:nvSpPr>
          <p:spPr>
            <a:xfrm>
              <a:off x="0" y="0"/>
              <a:ext cx="2504407" cy="2245505"/>
            </a:xfrm>
            <a:custGeom>
              <a:rect b="b" l="l" r="r" t="t"/>
              <a:pathLst>
                <a:path extrusionOk="0" h="2245505" w="2504407">
                  <a:moveTo>
                    <a:pt x="0" y="0"/>
                  </a:moveTo>
                  <a:lnTo>
                    <a:pt x="2504407" y="0"/>
                  </a:lnTo>
                  <a:lnTo>
                    <a:pt x="2504407" y="2245505"/>
                  </a:lnTo>
                  <a:lnTo>
                    <a:pt x="0" y="2245505"/>
                  </a:lnTo>
                  <a:close/>
                </a:path>
              </a:pathLst>
            </a:custGeom>
            <a:solidFill>
              <a:srgbClr val="38438F"/>
            </a:solidFill>
            <a:ln>
              <a:noFill/>
            </a:ln>
          </p:spPr>
        </p:sp>
        <p:sp>
          <p:nvSpPr>
            <p:cNvPr id="33" name="Google Shape;33;p5"/>
            <p:cNvSpPr txBox="1"/>
            <p:nvPr/>
          </p:nvSpPr>
          <p:spPr>
            <a:xfrm>
              <a:off x="0" y="-38100"/>
              <a:ext cx="25044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4" name="Google Shape;34;p5"/>
          <p:cNvPicPr preferRelativeResize="0"/>
          <p:nvPr/>
        </p:nvPicPr>
        <p:blipFill>
          <a:blip r:embed="rId2">
            <a:alphaModFix/>
          </a:blip>
          <a:stretch>
            <a:fillRect/>
          </a:stretch>
        </p:blipFill>
        <p:spPr>
          <a:xfrm>
            <a:off x="575701" y="1411544"/>
            <a:ext cx="8318959" cy="5186674"/>
          </a:xfrm>
          <a:prstGeom prst="rect">
            <a:avLst/>
          </a:prstGeom>
          <a:noFill/>
          <a:ln>
            <a:noFill/>
          </a:ln>
        </p:spPr>
      </p:pic>
      <p:grpSp>
        <p:nvGrpSpPr>
          <p:cNvPr id="35" name="Google Shape;35;p5"/>
          <p:cNvGrpSpPr/>
          <p:nvPr/>
        </p:nvGrpSpPr>
        <p:grpSpPr>
          <a:xfrm>
            <a:off x="0" y="7991582"/>
            <a:ext cx="9508983" cy="2295431"/>
            <a:chOff x="0" y="-38100"/>
            <a:chExt cx="2504407" cy="604554"/>
          </a:xfrm>
        </p:grpSpPr>
        <p:sp>
          <p:nvSpPr>
            <p:cNvPr id="36" name="Google Shape;36;p5"/>
            <p:cNvSpPr/>
            <p:nvPr/>
          </p:nvSpPr>
          <p:spPr>
            <a:xfrm>
              <a:off x="0" y="0"/>
              <a:ext cx="2504407" cy="566454"/>
            </a:xfrm>
            <a:custGeom>
              <a:rect b="b" l="l" r="r" t="t"/>
              <a:pathLst>
                <a:path extrusionOk="0" h="566454" w="2504407">
                  <a:moveTo>
                    <a:pt x="0" y="0"/>
                  </a:moveTo>
                  <a:lnTo>
                    <a:pt x="2504407" y="0"/>
                  </a:lnTo>
                  <a:lnTo>
                    <a:pt x="2504407" y="566454"/>
                  </a:lnTo>
                  <a:lnTo>
                    <a:pt x="0" y="566454"/>
                  </a:lnTo>
                  <a:close/>
                </a:path>
              </a:pathLst>
            </a:custGeom>
            <a:solidFill>
              <a:srgbClr val="8B8A52"/>
            </a:solidFill>
            <a:ln>
              <a:noFill/>
            </a:ln>
          </p:spPr>
        </p:sp>
        <p:sp>
          <p:nvSpPr>
            <p:cNvPr id="37" name="Google Shape;37;p5"/>
            <p:cNvSpPr txBox="1"/>
            <p:nvPr/>
          </p:nvSpPr>
          <p:spPr>
            <a:xfrm>
              <a:off x="0" y="-38100"/>
              <a:ext cx="2504400" cy="60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8" name="Google Shape;38;p5"/>
          <p:cNvPicPr preferRelativeResize="0"/>
          <p:nvPr/>
        </p:nvPicPr>
        <p:blipFill>
          <a:blip r:embed="rId3">
            <a:alphaModFix/>
          </a:blip>
          <a:stretch>
            <a:fillRect/>
          </a:stretch>
        </p:blipFill>
        <p:spPr>
          <a:xfrm>
            <a:off x="2980500" y="1247611"/>
            <a:ext cx="4039676" cy="87251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39" name="Shape 39"/>
        <p:cNvGrpSpPr/>
        <p:nvPr/>
      </p:nvGrpSpPr>
      <p:grpSpPr>
        <a:xfrm>
          <a:off x="0" y="0"/>
          <a:ext cx="0" cy="0"/>
          <a:chOff x="0" y="0"/>
          <a:chExt cx="0" cy="0"/>
        </a:xfrm>
      </p:grpSpPr>
      <p:grpSp>
        <p:nvGrpSpPr>
          <p:cNvPr id="40" name="Google Shape;40;p6"/>
          <p:cNvGrpSpPr/>
          <p:nvPr/>
        </p:nvGrpSpPr>
        <p:grpSpPr>
          <a:xfrm>
            <a:off x="0" y="8121469"/>
            <a:ext cx="18288118" cy="2165543"/>
            <a:chOff x="0" y="-38100"/>
            <a:chExt cx="4816592" cy="570345"/>
          </a:xfrm>
        </p:grpSpPr>
        <p:sp>
          <p:nvSpPr>
            <p:cNvPr id="41" name="Google Shape;41;p6"/>
            <p:cNvSpPr/>
            <p:nvPr/>
          </p:nvSpPr>
          <p:spPr>
            <a:xfrm>
              <a:off x="0" y="0"/>
              <a:ext cx="4816592" cy="532245"/>
            </a:xfrm>
            <a:custGeom>
              <a:rect b="b" l="l" r="r" t="t"/>
              <a:pathLst>
                <a:path extrusionOk="0" h="532245" w="4816592">
                  <a:moveTo>
                    <a:pt x="0" y="0"/>
                  </a:moveTo>
                  <a:lnTo>
                    <a:pt x="4816592" y="0"/>
                  </a:lnTo>
                  <a:lnTo>
                    <a:pt x="4816592" y="532245"/>
                  </a:lnTo>
                  <a:lnTo>
                    <a:pt x="0" y="532245"/>
                  </a:lnTo>
                  <a:close/>
                </a:path>
              </a:pathLst>
            </a:custGeom>
            <a:solidFill>
              <a:srgbClr val="8B8A52"/>
            </a:solidFill>
            <a:ln>
              <a:noFill/>
            </a:ln>
          </p:spPr>
        </p:sp>
        <p:sp>
          <p:nvSpPr>
            <p:cNvPr id="42" name="Google Shape;42;p6"/>
            <p:cNvSpPr txBox="1"/>
            <p:nvPr/>
          </p:nvSpPr>
          <p:spPr>
            <a:xfrm>
              <a:off x="0" y="-38100"/>
              <a:ext cx="4816500" cy="570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 name="Google Shape;43;p6"/>
          <p:cNvSpPr/>
          <p:nvPr/>
        </p:nvSpPr>
        <p:spPr>
          <a:xfrm>
            <a:off x="-773016" y="4878521"/>
            <a:ext cx="3486450" cy="4398045"/>
          </a:xfrm>
          <a:custGeom>
            <a:rect b="b" l="l" r="r" t="t"/>
            <a:pathLst>
              <a:path extrusionOk="0" h="4398045" w="3486450">
                <a:moveTo>
                  <a:pt x="0" y="0"/>
                </a:moveTo>
                <a:lnTo>
                  <a:pt x="3486450" y="0"/>
                </a:lnTo>
                <a:lnTo>
                  <a:pt x="3486450" y="4398044"/>
                </a:lnTo>
                <a:lnTo>
                  <a:pt x="0" y="4398044"/>
                </a:lnTo>
                <a:lnTo>
                  <a:pt x="0" y="0"/>
                </a:lnTo>
                <a:close/>
              </a:path>
            </a:pathLst>
          </a:custGeom>
          <a:blipFill rotWithShape="1">
            <a:blip r:embed="rId2">
              <a:alphaModFix/>
            </a:blip>
            <a:stretch>
              <a:fillRect b="0" l="0" r="0" t="0"/>
            </a:stretch>
          </a:blipFill>
          <a:ln>
            <a:noFill/>
          </a:ln>
        </p:spPr>
      </p:sp>
      <p:sp>
        <p:nvSpPr>
          <p:cNvPr id="44" name="Google Shape;44;p6"/>
          <p:cNvSpPr/>
          <p:nvPr/>
        </p:nvSpPr>
        <p:spPr>
          <a:xfrm>
            <a:off x="15574566" y="4878521"/>
            <a:ext cx="3486450" cy="4398045"/>
          </a:xfrm>
          <a:custGeom>
            <a:rect b="b" l="l" r="r" t="t"/>
            <a:pathLst>
              <a:path extrusionOk="0" h="4398045" w="3486450">
                <a:moveTo>
                  <a:pt x="0" y="0"/>
                </a:moveTo>
                <a:lnTo>
                  <a:pt x="3486450" y="0"/>
                </a:lnTo>
                <a:lnTo>
                  <a:pt x="3486450" y="4398044"/>
                </a:lnTo>
                <a:lnTo>
                  <a:pt x="0" y="4398044"/>
                </a:lnTo>
                <a:lnTo>
                  <a:pt x="0" y="0"/>
                </a:lnTo>
                <a:close/>
              </a:path>
            </a:pathLst>
          </a:custGeom>
          <a:blipFill rotWithShape="1">
            <a:blip r:embed="rId2">
              <a:alphaModFix/>
            </a:blip>
            <a:stretch>
              <a:fillRect b="0" l="0" r="0" t="0"/>
            </a:stretch>
          </a:blipFill>
          <a:ln>
            <a:noFill/>
          </a:ln>
        </p:spPr>
      </p:sp>
      <p:cxnSp>
        <p:nvCxnSpPr>
          <p:cNvPr id="45" name="Google Shape;45;p6"/>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pic>
        <p:nvPicPr>
          <p:cNvPr id="46" name="Google Shape;46;p6"/>
          <p:cNvPicPr preferRelativeResize="0"/>
          <p:nvPr/>
        </p:nvPicPr>
        <p:blipFill>
          <a:blip r:embed="rId3">
            <a:alphaModFix/>
          </a:blip>
          <a:stretch>
            <a:fillRect/>
          </a:stretch>
        </p:blipFill>
        <p:spPr>
          <a:xfrm>
            <a:off x="3903178" y="976152"/>
            <a:ext cx="10168599" cy="9310849"/>
          </a:xfrm>
          <a:prstGeom prst="rect">
            <a:avLst/>
          </a:prstGeom>
          <a:noFill/>
          <a:ln>
            <a:noFill/>
          </a:ln>
        </p:spPr>
      </p:pic>
      <p:cxnSp>
        <p:nvCxnSpPr>
          <p:cNvPr id="47" name="Google Shape;47;p6"/>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p:cSld name="CUSTOM_1_1_2">
    <p:spTree>
      <p:nvGrpSpPr>
        <p:cNvPr id="48" name="Shape 48"/>
        <p:cNvGrpSpPr/>
        <p:nvPr/>
      </p:nvGrpSpPr>
      <p:grpSpPr>
        <a:xfrm>
          <a:off x="0" y="0"/>
          <a:ext cx="0" cy="0"/>
          <a:chOff x="0" y="0"/>
          <a:chExt cx="0" cy="0"/>
        </a:xfrm>
      </p:grpSpPr>
      <p:cxnSp>
        <p:nvCxnSpPr>
          <p:cNvPr id="49" name="Google Shape;49;p7"/>
          <p:cNvCxnSpPr/>
          <p:nvPr/>
        </p:nvCxnSpPr>
        <p:spPr>
          <a:xfrm>
            <a:off x="0" y="5250709"/>
            <a:ext cx="18288000" cy="0"/>
          </a:xfrm>
          <a:prstGeom prst="straightConnector1">
            <a:avLst/>
          </a:prstGeom>
          <a:noFill/>
          <a:ln cap="flat" cmpd="sng" w="104775">
            <a:solidFill>
              <a:srgbClr val="FF9A9A"/>
            </a:solidFill>
            <a:prstDash val="lgDash"/>
            <a:round/>
            <a:headEnd len="sm" w="sm" type="none"/>
            <a:tailEnd len="sm" w="sm" type="none"/>
          </a:ln>
        </p:spPr>
      </p:cxnSp>
      <p:grpSp>
        <p:nvGrpSpPr>
          <p:cNvPr id="50" name="Google Shape;50;p7"/>
          <p:cNvGrpSpPr/>
          <p:nvPr/>
        </p:nvGrpSpPr>
        <p:grpSpPr>
          <a:xfrm>
            <a:off x="341479" y="705885"/>
            <a:ext cx="7347002" cy="3551635"/>
            <a:chOff x="0" y="-38100"/>
            <a:chExt cx="1935000" cy="935404"/>
          </a:xfrm>
        </p:grpSpPr>
        <p:sp>
          <p:nvSpPr>
            <p:cNvPr id="51" name="Google Shape;51;p7"/>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nvSpPr>
          <p:spPr>
            <a:xfrm>
              <a:off x="0" y="-38100"/>
              <a:ext cx="1935000" cy="935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 name="Google Shape;53;p7"/>
          <p:cNvGrpSpPr/>
          <p:nvPr/>
        </p:nvGrpSpPr>
        <p:grpSpPr>
          <a:xfrm>
            <a:off x="3080551" y="4876624"/>
            <a:ext cx="748182" cy="748182"/>
            <a:chOff x="0" y="0"/>
            <a:chExt cx="812800" cy="812800"/>
          </a:xfrm>
        </p:grpSpPr>
        <p:sp>
          <p:nvSpPr>
            <p:cNvPr id="54" name="Google Shape;54;p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55" name="Google Shape;55;p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7"/>
          <p:cNvGrpSpPr/>
          <p:nvPr/>
        </p:nvGrpSpPr>
        <p:grpSpPr>
          <a:xfrm>
            <a:off x="6713907" y="4876624"/>
            <a:ext cx="748182" cy="748182"/>
            <a:chOff x="0" y="0"/>
            <a:chExt cx="812800" cy="812800"/>
          </a:xfrm>
        </p:grpSpPr>
        <p:sp>
          <p:nvSpPr>
            <p:cNvPr id="57" name="Google Shape;57;p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58" name="Google Shape;58;p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7"/>
          <p:cNvGrpSpPr/>
          <p:nvPr/>
        </p:nvGrpSpPr>
        <p:grpSpPr>
          <a:xfrm>
            <a:off x="10347263" y="4876624"/>
            <a:ext cx="748182" cy="748182"/>
            <a:chOff x="0" y="0"/>
            <a:chExt cx="812800" cy="812800"/>
          </a:xfrm>
        </p:grpSpPr>
        <p:sp>
          <p:nvSpPr>
            <p:cNvPr id="60" name="Google Shape;60;p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61" name="Google Shape;61;p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7"/>
          <p:cNvGrpSpPr/>
          <p:nvPr/>
        </p:nvGrpSpPr>
        <p:grpSpPr>
          <a:xfrm>
            <a:off x="13980618" y="4876624"/>
            <a:ext cx="748182" cy="748182"/>
            <a:chOff x="0" y="0"/>
            <a:chExt cx="812800" cy="812800"/>
          </a:xfrm>
        </p:grpSpPr>
        <p:sp>
          <p:nvSpPr>
            <p:cNvPr id="63" name="Google Shape;63;p7"/>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64" name="Google Shape;64;p7"/>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7"/>
          <p:cNvGrpSpPr/>
          <p:nvPr/>
        </p:nvGrpSpPr>
        <p:grpSpPr>
          <a:xfrm>
            <a:off x="8584767" y="679922"/>
            <a:ext cx="7347002" cy="3551635"/>
            <a:chOff x="0" y="-38100"/>
            <a:chExt cx="1935000" cy="935404"/>
          </a:xfrm>
        </p:grpSpPr>
        <p:sp>
          <p:nvSpPr>
            <p:cNvPr id="66" name="Google Shape;66;p7"/>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nvSpPr>
          <p:spPr>
            <a:xfrm>
              <a:off x="0" y="-38100"/>
              <a:ext cx="1935000" cy="935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 name="Google Shape;68;p7"/>
          <p:cNvGrpSpPr/>
          <p:nvPr/>
        </p:nvGrpSpPr>
        <p:grpSpPr>
          <a:xfrm>
            <a:off x="10681489" y="6173034"/>
            <a:ext cx="7347002" cy="3551635"/>
            <a:chOff x="0" y="-38100"/>
            <a:chExt cx="1935000" cy="935404"/>
          </a:xfrm>
        </p:grpSpPr>
        <p:sp>
          <p:nvSpPr>
            <p:cNvPr id="69" name="Google Shape;69;p7"/>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txBox="1"/>
            <p:nvPr/>
          </p:nvSpPr>
          <p:spPr>
            <a:xfrm>
              <a:off x="0" y="-38100"/>
              <a:ext cx="1935000" cy="935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 name="Google Shape;71;p7"/>
          <p:cNvGrpSpPr/>
          <p:nvPr/>
        </p:nvGrpSpPr>
        <p:grpSpPr>
          <a:xfrm>
            <a:off x="1937176" y="6173034"/>
            <a:ext cx="7347002" cy="3551635"/>
            <a:chOff x="0" y="-38100"/>
            <a:chExt cx="1935000" cy="935404"/>
          </a:xfrm>
        </p:grpSpPr>
        <p:sp>
          <p:nvSpPr>
            <p:cNvPr id="72" name="Google Shape;72;p7"/>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txBox="1"/>
            <p:nvPr/>
          </p:nvSpPr>
          <p:spPr>
            <a:xfrm>
              <a:off x="0" y="-38100"/>
              <a:ext cx="1935000" cy="935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4" name="Google Shape;74;p7"/>
          <p:cNvCxnSpPr/>
          <p:nvPr/>
        </p:nvCxnSpPr>
        <p:spPr>
          <a:xfrm rot="10800000">
            <a:off x="7068941" y="5373896"/>
            <a:ext cx="0" cy="943800"/>
          </a:xfrm>
          <a:prstGeom prst="straightConnector1">
            <a:avLst/>
          </a:prstGeom>
          <a:noFill/>
          <a:ln cap="flat" cmpd="sng" w="76200">
            <a:solidFill>
              <a:srgbClr val="FFFFFF"/>
            </a:solidFill>
            <a:prstDash val="solid"/>
            <a:round/>
            <a:headEnd len="sm" w="sm" type="none"/>
            <a:tailEnd len="sm" w="sm" type="none"/>
          </a:ln>
        </p:spPr>
      </p:cxnSp>
      <p:cxnSp>
        <p:nvCxnSpPr>
          <p:cNvPr id="75" name="Google Shape;75;p7"/>
          <p:cNvCxnSpPr/>
          <p:nvPr/>
        </p:nvCxnSpPr>
        <p:spPr>
          <a:xfrm rot="10800000">
            <a:off x="3473685" y="4231508"/>
            <a:ext cx="0" cy="943800"/>
          </a:xfrm>
          <a:prstGeom prst="straightConnector1">
            <a:avLst/>
          </a:prstGeom>
          <a:noFill/>
          <a:ln cap="flat" cmpd="sng" w="76200">
            <a:solidFill>
              <a:srgbClr val="FFFFFF"/>
            </a:solidFill>
            <a:prstDash val="solid"/>
            <a:round/>
            <a:headEnd len="sm" w="sm" type="none"/>
            <a:tailEnd len="sm" w="sm" type="none"/>
          </a:ln>
        </p:spPr>
      </p:cxnSp>
      <p:cxnSp>
        <p:nvCxnSpPr>
          <p:cNvPr id="76" name="Google Shape;76;p7"/>
          <p:cNvCxnSpPr/>
          <p:nvPr/>
        </p:nvCxnSpPr>
        <p:spPr>
          <a:xfrm rot="10800000">
            <a:off x="10702297" y="4199700"/>
            <a:ext cx="0" cy="943800"/>
          </a:xfrm>
          <a:prstGeom prst="straightConnector1">
            <a:avLst/>
          </a:prstGeom>
          <a:noFill/>
          <a:ln cap="flat" cmpd="sng" w="76200">
            <a:solidFill>
              <a:srgbClr val="FFFFFF"/>
            </a:solidFill>
            <a:prstDash val="solid"/>
            <a:round/>
            <a:headEnd len="sm" w="sm" type="none"/>
            <a:tailEnd len="sm" w="sm" type="none"/>
          </a:ln>
        </p:spPr>
      </p:cxnSp>
      <p:cxnSp>
        <p:nvCxnSpPr>
          <p:cNvPr id="77" name="Google Shape;77;p7"/>
          <p:cNvCxnSpPr/>
          <p:nvPr/>
        </p:nvCxnSpPr>
        <p:spPr>
          <a:xfrm rot="10800000">
            <a:off x="14354703" y="5335796"/>
            <a:ext cx="0" cy="98190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1_1_1">
    <p:spTree>
      <p:nvGrpSpPr>
        <p:cNvPr id="78" name="Shape 78"/>
        <p:cNvGrpSpPr/>
        <p:nvPr/>
      </p:nvGrpSpPr>
      <p:grpSpPr>
        <a:xfrm>
          <a:off x="0" y="0"/>
          <a:ext cx="0" cy="0"/>
          <a:chOff x="0" y="0"/>
          <a:chExt cx="0" cy="0"/>
        </a:xfrm>
      </p:grpSpPr>
      <p:grpSp>
        <p:nvGrpSpPr>
          <p:cNvPr id="79" name="Google Shape;79;p8"/>
          <p:cNvGrpSpPr/>
          <p:nvPr/>
        </p:nvGrpSpPr>
        <p:grpSpPr>
          <a:xfrm>
            <a:off x="0" y="-144662"/>
            <a:ext cx="9144454" cy="5288702"/>
            <a:chOff x="0" y="-38100"/>
            <a:chExt cx="2408400" cy="1392900"/>
          </a:xfrm>
        </p:grpSpPr>
        <p:sp>
          <p:nvSpPr>
            <p:cNvPr id="80" name="Google Shape;80;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38438F"/>
            </a:solidFill>
            <a:ln>
              <a:noFill/>
            </a:ln>
          </p:spPr>
        </p:sp>
        <p:sp>
          <p:nvSpPr>
            <p:cNvPr id="81" name="Google Shape;81;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 name="Google Shape;82;p8"/>
          <p:cNvGrpSpPr/>
          <p:nvPr/>
        </p:nvGrpSpPr>
        <p:grpSpPr>
          <a:xfrm>
            <a:off x="9144000" y="4998838"/>
            <a:ext cx="9144454" cy="5288702"/>
            <a:chOff x="0" y="-38100"/>
            <a:chExt cx="2408400" cy="1392900"/>
          </a:xfrm>
        </p:grpSpPr>
        <p:sp>
          <p:nvSpPr>
            <p:cNvPr id="83" name="Google Shape;83;p8"/>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38438F"/>
            </a:solidFill>
            <a:ln>
              <a:noFill/>
            </a:ln>
          </p:spPr>
        </p:sp>
        <p:sp>
          <p:nvSpPr>
            <p:cNvPr id="84" name="Google Shape;84;p8"/>
            <p:cNvSpPr txBox="1"/>
            <p:nvPr/>
          </p:nvSpPr>
          <p:spPr>
            <a:xfrm>
              <a:off x="0" y="-38100"/>
              <a:ext cx="24084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8"/>
          <p:cNvGrpSpPr/>
          <p:nvPr/>
        </p:nvGrpSpPr>
        <p:grpSpPr>
          <a:xfrm>
            <a:off x="9144000" y="8038260"/>
            <a:ext cx="9144454" cy="2248752"/>
            <a:chOff x="0" y="-38100"/>
            <a:chExt cx="2408400" cy="592260"/>
          </a:xfrm>
        </p:grpSpPr>
        <p:sp>
          <p:nvSpPr>
            <p:cNvPr id="86" name="Google Shape;86;p8"/>
            <p:cNvSpPr/>
            <p:nvPr/>
          </p:nvSpPr>
          <p:spPr>
            <a:xfrm>
              <a:off x="0" y="0"/>
              <a:ext cx="2408296" cy="554160"/>
            </a:xfrm>
            <a:custGeom>
              <a:rect b="b" l="l" r="r" t="t"/>
              <a:pathLst>
                <a:path extrusionOk="0" h="554160" w="2408296">
                  <a:moveTo>
                    <a:pt x="0" y="0"/>
                  </a:moveTo>
                  <a:lnTo>
                    <a:pt x="2408296" y="0"/>
                  </a:lnTo>
                  <a:lnTo>
                    <a:pt x="2408296" y="554160"/>
                  </a:lnTo>
                  <a:lnTo>
                    <a:pt x="0" y="554160"/>
                  </a:lnTo>
                  <a:close/>
                </a:path>
              </a:pathLst>
            </a:custGeom>
            <a:solidFill>
              <a:srgbClr val="8B8A52"/>
            </a:solidFill>
            <a:ln>
              <a:noFill/>
            </a:ln>
          </p:spPr>
        </p:sp>
        <p:sp>
          <p:nvSpPr>
            <p:cNvPr id="87" name="Google Shape;87;p8"/>
            <p:cNvSpPr txBox="1"/>
            <p:nvPr/>
          </p:nvSpPr>
          <p:spPr>
            <a:xfrm>
              <a:off x="0" y="-38100"/>
              <a:ext cx="2408400" cy="592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8" name="Google Shape;88;p8"/>
          <p:cNvPicPr preferRelativeResize="0"/>
          <p:nvPr/>
        </p:nvPicPr>
        <p:blipFill>
          <a:blip r:embed="rId2">
            <a:alphaModFix/>
          </a:blip>
          <a:stretch>
            <a:fillRect/>
          </a:stretch>
        </p:blipFill>
        <p:spPr>
          <a:xfrm>
            <a:off x="0" y="54675"/>
            <a:ext cx="9144050" cy="4889525"/>
          </a:xfrm>
          <a:prstGeom prst="rect">
            <a:avLst/>
          </a:prstGeom>
          <a:noFill/>
          <a:ln>
            <a:noFill/>
          </a:ln>
        </p:spPr>
      </p:pic>
      <p:pic>
        <p:nvPicPr>
          <p:cNvPr id="89" name="Google Shape;89;p8"/>
          <p:cNvPicPr preferRelativeResize="0"/>
          <p:nvPr/>
        </p:nvPicPr>
        <p:blipFill>
          <a:blip r:embed="rId3">
            <a:alphaModFix/>
          </a:blip>
          <a:stretch>
            <a:fillRect/>
          </a:stretch>
        </p:blipFill>
        <p:spPr>
          <a:xfrm>
            <a:off x="9398700" y="5529288"/>
            <a:ext cx="8634626" cy="44062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2">
  <p:cSld name="CUSTOM_1_1_1_2">
    <p:spTree>
      <p:nvGrpSpPr>
        <p:cNvPr id="90" name="Shape 90"/>
        <p:cNvGrpSpPr/>
        <p:nvPr/>
      </p:nvGrpSpPr>
      <p:grpSpPr>
        <a:xfrm>
          <a:off x="0" y="0"/>
          <a:ext cx="0" cy="0"/>
          <a:chOff x="0" y="0"/>
          <a:chExt cx="0" cy="0"/>
        </a:xfrm>
      </p:grpSpPr>
      <p:pic>
        <p:nvPicPr>
          <p:cNvPr id="91" name="Google Shape;91;p9"/>
          <p:cNvPicPr preferRelativeResize="0"/>
          <p:nvPr/>
        </p:nvPicPr>
        <p:blipFill>
          <a:blip r:embed="rId2">
            <a:alphaModFix/>
          </a:blip>
          <a:stretch>
            <a:fillRect/>
          </a:stretch>
        </p:blipFill>
        <p:spPr>
          <a:xfrm>
            <a:off x="5674413" y="925102"/>
            <a:ext cx="6371374" cy="3972400"/>
          </a:xfrm>
          <a:prstGeom prst="rect">
            <a:avLst/>
          </a:prstGeom>
          <a:noFill/>
          <a:ln>
            <a:noFill/>
          </a:ln>
        </p:spPr>
      </p:pic>
      <p:grpSp>
        <p:nvGrpSpPr>
          <p:cNvPr id="92" name="Google Shape;92;p9"/>
          <p:cNvGrpSpPr/>
          <p:nvPr/>
        </p:nvGrpSpPr>
        <p:grpSpPr>
          <a:xfrm>
            <a:off x="0" y="5928411"/>
            <a:ext cx="18288118" cy="4358617"/>
            <a:chOff x="0" y="-38100"/>
            <a:chExt cx="4816592" cy="1147941"/>
          </a:xfrm>
        </p:grpSpPr>
        <p:sp>
          <p:nvSpPr>
            <p:cNvPr id="93" name="Google Shape;93;p9"/>
            <p:cNvSpPr/>
            <p:nvPr/>
          </p:nvSpPr>
          <p:spPr>
            <a:xfrm>
              <a:off x="0" y="0"/>
              <a:ext cx="4816592" cy="1109841"/>
            </a:xfrm>
            <a:custGeom>
              <a:rect b="b" l="l" r="r" t="t"/>
              <a:pathLst>
                <a:path extrusionOk="0" h="1109841" w="4816592">
                  <a:moveTo>
                    <a:pt x="0" y="0"/>
                  </a:moveTo>
                  <a:lnTo>
                    <a:pt x="4816592" y="0"/>
                  </a:lnTo>
                  <a:lnTo>
                    <a:pt x="4816592" y="1109841"/>
                  </a:lnTo>
                  <a:lnTo>
                    <a:pt x="0" y="1109841"/>
                  </a:lnTo>
                  <a:close/>
                </a:path>
              </a:pathLst>
            </a:custGeom>
            <a:solidFill>
              <a:srgbClr val="C4A987"/>
            </a:solidFill>
            <a:ln>
              <a:noFill/>
            </a:ln>
          </p:spPr>
        </p:sp>
        <p:sp>
          <p:nvSpPr>
            <p:cNvPr id="94" name="Google Shape;94;p9"/>
            <p:cNvSpPr txBox="1"/>
            <p:nvPr/>
          </p:nvSpPr>
          <p:spPr>
            <a:xfrm>
              <a:off x="0" y="-38100"/>
              <a:ext cx="4816500" cy="1147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5" name="Google Shape;95;p9"/>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pic>
        <p:nvPicPr>
          <p:cNvPr id="96" name="Google Shape;96;p9"/>
          <p:cNvPicPr preferRelativeResize="0"/>
          <p:nvPr/>
        </p:nvPicPr>
        <p:blipFill>
          <a:blip r:embed="rId3">
            <a:alphaModFix/>
          </a:blip>
          <a:stretch>
            <a:fillRect/>
          </a:stretch>
        </p:blipFill>
        <p:spPr>
          <a:xfrm>
            <a:off x="3523462" y="1082325"/>
            <a:ext cx="11241076" cy="61632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1">
  <p:cSld name="CUSTOM_1_1_1_1">
    <p:spTree>
      <p:nvGrpSpPr>
        <p:cNvPr id="97" name="Shape 97"/>
        <p:cNvGrpSpPr/>
        <p:nvPr/>
      </p:nvGrpSpPr>
      <p:grpSpPr>
        <a:xfrm>
          <a:off x="0" y="0"/>
          <a:ext cx="0" cy="0"/>
          <a:chOff x="0" y="0"/>
          <a:chExt cx="0" cy="0"/>
        </a:xfrm>
      </p:grpSpPr>
      <p:grpSp>
        <p:nvGrpSpPr>
          <p:cNvPr id="98" name="Google Shape;98;p10"/>
          <p:cNvGrpSpPr/>
          <p:nvPr/>
        </p:nvGrpSpPr>
        <p:grpSpPr>
          <a:xfrm>
            <a:off x="0" y="8121469"/>
            <a:ext cx="18288118" cy="2165543"/>
            <a:chOff x="0" y="-38100"/>
            <a:chExt cx="4816592" cy="570345"/>
          </a:xfrm>
        </p:grpSpPr>
        <p:sp>
          <p:nvSpPr>
            <p:cNvPr id="99" name="Google Shape;99;p10"/>
            <p:cNvSpPr/>
            <p:nvPr/>
          </p:nvSpPr>
          <p:spPr>
            <a:xfrm>
              <a:off x="0" y="0"/>
              <a:ext cx="4816592" cy="532245"/>
            </a:xfrm>
            <a:custGeom>
              <a:rect b="b" l="l" r="r" t="t"/>
              <a:pathLst>
                <a:path extrusionOk="0" h="532245" w="4816592">
                  <a:moveTo>
                    <a:pt x="0" y="0"/>
                  </a:moveTo>
                  <a:lnTo>
                    <a:pt x="4816592" y="0"/>
                  </a:lnTo>
                  <a:lnTo>
                    <a:pt x="4816592" y="532245"/>
                  </a:lnTo>
                  <a:lnTo>
                    <a:pt x="0" y="532245"/>
                  </a:lnTo>
                  <a:close/>
                </a:path>
              </a:pathLst>
            </a:custGeom>
            <a:solidFill>
              <a:srgbClr val="8B8A52"/>
            </a:solidFill>
            <a:ln>
              <a:noFill/>
            </a:ln>
          </p:spPr>
        </p:sp>
        <p:sp>
          <p:nvSpPr>
            <p:cNvPr id="100" name="Google Shape;100;p10"/>
            <p:cNvSpPr txBox="1"/>
            <p:nvPr/>
          </p:nvSpPr>
          <p:spPr>
            <a:xfrm>
              <a:off x="0" y="-38100"/>
              <a:ext cx="4816500" cy="570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 name="Google Shape;101;p10"/>
          <p:cNvSpPr/>
          <p:nvPr/>
        </p:nvSpPr>
        <p:spPr>
          <a:xfrm>
            <a:off x="11461501" y="-453651"/>
            <a:ext cx="7169645" cy="9044277"/>
          </a:xfrm>
          <a:custGeom>
            <a:rect b="b" l="l" r="r" t="t"/>
            <a:pathLst>
              <a:path extrusionOk="0" h="9044277" w="7169645">
                <a:moveTo>
                  <a:pt x="0" y="0"/>
                </a:moveTo>
                <a:lnTo>
                  <a:pt x="7169645" y="0"/>
                </a:lnTo>
                <a:lnTo>
                  <a:pt x="7169645" y="9044277"/>
                </a:lnTo>
                <a:lnTo>
                  <a:pt x="0" y="9044277"/>
                </a:lnTo>
                <a:lnTo>
                  <a:pt x="0" y="0"/>
                </a:lnTo>
                <a:close/>
              </a:path>
            </a:pathLst>
          </a:custGeom>
          <a:blipFill rotWithShape="1">
            <a:blip r:embed="rId2">
              <a:alphaModFix/>
            </a:blip>
            <a:stretch>
              <a:fillRect b="0" l="0" r="0" t="0"/>
            </a:stretch>
          </a:blipFill>
          <a:ln>
            <a:noFill/>
          </a:ln>
        </p:spPr>
      </p:sp>
      <p:sp>
        <p:nvSpPr>
          <p:cNvPr id="102" name="Google Shape;102;p10"/>
          <p:cNvSpPr/>
          <p:nvPr/>
        </p:nvSpPr>
        <p:spPr>
          <a:xfrm>
            <a:off x="10155728" y="2819666"/>
            <a:ext cx="3385142" cy="7025766"/>
          </a:xfrm>
          <a:custGeom>
            <a:rect b="b" l="l" r="r" t="t"/>
            <a:pathLst>
              <a:path extrusionOk="0" h="7025766" w="3385142">
                <a:moveTo>
                  <a:pt x="0" y="0"/>
                </a:moveTo>
                <a:lnTo>
                  <a:pt x="3385142" y="0"/>
                </a:lnTo>
                <a:lnTo>
                  <a:pt x="3385142" y="7025766"/>
                </a:lnTo>
                <a:lnTo>
                  <a:pt x="0" y="7025766"/>
                </a:lnTo>
                <a:lnTo>
                  <a:pt x="0" y="0"/>
                </a:lnTo>
                <a:close/>
              </a:path>
            </a:pathLst>
          </a:custGeom>
          <a:blipFill rotWithShape="1">
            <a:blip r:embed="rId3">
              <a:alphaModFix/>
            </a:blip>
            <a:stretch>
              <a:fillRect b="0" l="0" r="0" t="0"/>
            </a:stretch>
          </a:blipFill>
          <a:ln>
            <a:noFill/>
          </a:ln>
        </p:spPr>
      </p:sp>
      <p:sp>
        <p:nvSpPr>
          <p:cNvPr id="103" name="Google Shape;103;p10"/>
          <p:cNvSpPr/>
          <p:nvPr/>
        </p:nvSpPr>
        <p:spPr>
          <a:xfrm>
            <a:off x="13334814" y="1765345"/>
            <a:ext cx="3423019" cy="8080087"/>
          </a:xfrm>
          <a:custGeom>
            <a:rect b="b" l="l" r="r" t="t"/>
            <a:pathLst>
              <a:path extrusionOk="0" h="8080087" w="3423019">
                <a:moveTo>
                  <a:pt x="0" y="0"/>
                </a:moveTo>
                <a:lnTo>
                  <a:pt x="3423019" y="0"/>
                </a:lnTo>
                <a:lnTo>
                  <a:pt x="3423019" y="8080087"/>
                </a:lnTo>
                <a:lnTo>
                  <a:pt x="0" y="8080087"/>
                </a:lnTo>
                <a:lnTo>
                  <a:pt x="0" y="0"/>
                </a:lnTo>
                <a:close/>
              </a:path>
            </a:pathLst>
          </a:custGeom>
          <a:blipFill rotWithShape="1">
            <a:blip r:embed="rId4">
              <a:alphaModFix/>
            </a:blip>
            <a:stretch>
              <a:fillRect b="0" l="0" r="0" t="0"/>
            </a:stretch>
          </a:blipFill>
          <a:ln>
            <a:noFill/>
          </a:ln>
        </p:spPr>
      </p:sp>
      <p:sp>
        <p:nvSpPr>
          <p:cNvPr id="104" name="Google Shape;104;p10"/>
          <p:cNvSpPr/>
          <p:nvPr>
            <p:ph idx="2" type="pic"/>
          </p:nvPr>
        </p:nvSpPr>
        <p:spPr>
          <a:xfrm>
            <a:off x="1016000" y="5334000"/>
            <a:ext cx="4648200" cy="3222600"/>
          </a:xfrm>
          <a:prstGeom prst="rect">
            <a:avLst/>
          </a:prstGeom>
          <a:noFill/>
          <a:ln>
            <a:noFill/>
          </a:ln>
        </p:spPr>
      </p:sp>
      <p:sp>
        <p:nvSpPr>
          <p:cNvPr id="105" name="Google Shape;105;p10"/>
          <p:cNvSpPr/>
          <p:nvPr>
            <p:ph idx="3" type="pic"/>
          </p:nvPr>
        </p:nvSpPr>
        <p:spPr>
          <a:xfrm>
            <a:off x="6245063" y="5368000"/>
            <a:ext cx="4648200" cy="32226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17.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20" Type="http://schemas.openxmlformats.org/officeDocument/2006/relationships/image" Target="../media/image40.png"/><Relationship Id="rId11" Type="http://schemas.openxmlformats.org/officeDocument/2006/relationships/image" Target="../media/image10.png"/><Relationship Id="rId10" Type="http://schemas.openxmlformats.org/officeDocument/2006/relationships/image" Target="../media/image7.png"/><Relationship Id="rId13" Type="http://schemas.openxmlformats.org/officeDocument/2006/relationships/image" Target="../media/image41.png"/><Relationship Id="rId12"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8.png"/><Relationship Id="rId15" Type="http://schemas.openxmlformats.org/officeDocument/2006/relationships/image" Target="../media/image11.png"/><Relationship Id="rId14" Type="http://schemas.openxmlformats.org/officeDocument/2006/relationships/image" Target="../media/image33.png"/><Relationship Id="rId17" Type="http://schemas.openxmlformats.org/officeDocument/2006/relationships/image" Target="../media/image17.png"/><Relationship Id="rId16" Type="http://schemas.openxmlformats.org/officeDocument/2006/relationships/image" Target="../media/image37.png"/><Relationship Id="rId5" Type="http://schemas.openxmlformats.org/officeDocument/2006/relationships/image" Target="../media/image22.png"/><Relationship Id="rId19" Type="http://schemas.openxmlformats.org/officeDocument/2006/relationships/image" Target="../media/image30.png"/><Relationship Id="rId6" Type="http://schemas.openxmlformats.org/officeDocument/2006/relationships/image" Target="../media/image27.png"/><Relationship Id="rId18" Type="http://schemas.openxmlformats.org/officeDocument/2006/relationships/image" Target="../media/image19.png"/><Relationship Id="rId7" Type="http://schemas.openxmlformats.org/officeDocument/2006/relationships/image" Target="../media/image15.pn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9.jpg"/><Relationship Id="rId7"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24F"/>
        </a:solidFill>
      </p:bgPr>
    </p:bg>
    <p:spTree>
      <p:nvGrpSpPr>
        <p:cNvPr id="146" name="Shape 146"/>
        <p:cNvGrpSpPr/>
        <p:nvPr/>
      </p:nvGrpSpPr>
      <p:grpSpPr>
        <a:xfrm>
          <a:off x="0" y="0"/>
          <a:ext cx="0" cy="0"/>
          <a:chOff x="0" y="0"/>
          <a:chExt cx="0" cy="0"/>
        </a:xfrm>
      </p:grpSpPr>
      <p:grpSp>
        <p:nvGrpSpPr>
          <p:cNvPr id="147" name="Google Shape;147;p16"/>
          <p:cNvGrpSpPr/>
          <p:nvPr/>
        </p:nvGrpSpPr>
        <p:grpSpPr>
          <a:xfrm>
            <a:off x="0" y="6218732"/>
            <a:ext cx="18288000" cy="4068268"/>
            <a:chOff x="0" y="-38100"/>
            <a:chExt cx="4816593" cy="1071478"/>
          </a:xfrm>
        </p:grpSpPr>
        <p:sp>
          <p:nvSpPr>
            <p:cNvPr id="148" name="Google Shape;148;p16"/>
            <p:cNvSpPr/>
            <p:nvPr/>
          </p:nvSpPr>
          <p:spPr>
            <a:xfrm>
              <a:off x="0" y="0"/>
              <a:ext cx="4816592" cy="1033378"/>
            </a:xfrm>
            <a:custGeom>
              <a:rect b="b" l="l" r="r" t="t"/>
              <a:pathLst>
                <a:path extrusionOk="0" h="1033378" w="4816592">
                  <a:moveTo>
                    <a:pt x="0" y="0"/>
                  </a:moveTo>
                  <a:lnTo>
                    <a:pt x="4816592" y="0"/>
                  </a:lnTo>
                  <a:lnTo>
                    <a:pt x="4816592" y="1033378"/>
                  </a:lnTo>
                  <a:lnTo>
                    <a:pt x="0" y="1033378"/>
                  </a:lnTo>
                  <a:close/>
                </a:path>
              </a:pathLst>
            </a:custGeom>
            <a:solidFill>
              <a:srgbClr val="8B8A52"/>
            </a:solidFill>
            <a:ln>
              <a:noFill/>
            </a:ln>
          </p:spPr>
        </p:sp>
        <p:sp>
          <p:nvSpPr>
            <p:cNvPr id="149" name="Google Shape;149;p16"/>
            <p:cNvSpPr txBox="1"/>
            <p:nvPr/>
          </p:nvSpPr>
          <p:spPr>
            <a:xfrm>
              <a:off x="0" y="-38100"/>
              <a:ext cx="4816593" cy="10714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6"/>
          <p:cNvSpPr txBox="1"/>
          <p:nvPr/>
        </p:nvSpPr>
        <p:spPr>
          <a:xfrm>
            <a:off x="1276090" y="734386"/>
            <a:ext cx="15735821" cy="4167892"/>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i="0" lang="en-US" sz="23034" u="none" cap="none" strike="noStrike">
                <a:solidFill>
                  <a:srgbClr val="FFFFFF"/>
                </a:solidFill>
                <a:latin typeface="Poppins Black"/>
                <a:ea typeface="Poppins Black"/>
                <a:cs typeface="Poppins Black"/>
                <a:sym typeface="Poppins Black"/>
              </a:rPr>
              <a:t>CIVIL WAR</a:t>
            </a:r>
            <a:endParaRPr/>
          </a:p>
        </p:txBody>
      </p:sp>
      <p:sp>
        <p:nvSpPr>
          <p:cNvPr id="151" name="Google Shape;151;p16"/>
          <p:cNvSpPr txBox="1"/>
          <p:nvPr/>
        </p:nvSpPr>
        <p:spPr>
          <a:xfrm>
            <a:off x="6662550" y="623675"/>
            <a:ext cx="49629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200" u="none" cap="none" strike="noStrike">
                <a:solidFill>
                  <a:srgbClr val="FF9A9A"/>
                </a:solidFill>
                <a:latin typeface="Poppins Medium"/>
                <a:ea typeface="Poppins Medium"/>
                <a:cs typeface="Poppins Medium"/>
                <a:sym typeface="Poppins Medium"/>
              </a:rPr>
              <a:t>LESSON SLIDES</a:t>
            </a:r>
            <a:endParaRPr/>
          </a:p>
        </p:txBody>
      </p:sp>
      <p:cxnSp>
        <p:nvCxnSpPr>
          <p:cNvPr id="152" name="Google Shape;152;p16"/>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153" name="Google Shape;153;p16"/>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pic>
        <p:nvPicPr>
          <p:cNvPr id="154" name="Google Shape;154;p16"/>
          <p:cNvPicPr preferRelativeResize="0"/>
          <p:nvPr/>
        </p:nvPicPr>
        <p:blipFill>
          <a:blip r:embed="rId3">
            <a:alphaModFix/>
          </a:blip>
          <a:stretch>
            <a:fillRect/>
          </a:stretch>
        </p:blipFill>
        <p:spPr>
          <a:xfrm>
            <a:off x="0" y="2318752"/>
            <a:ext cx="18288000" cy="78491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336" name="Shape 336"/>
        <p:cNvGrpSpPr/>
        <p:nvPr/>
      </p:nvGrpSpPr>
      <p:grpSpPr>
        <a:xfrm>
          <a:off x="0" y="0"/>
          <a:ext cx="0" cy="0"/>
          <a:chOff x="0" y="0"/>
          <a:chExt cx="0" cy="0"/>
        </a:xfrm>
      </p:grpSpPr>
      <p:grpSp>
        <p:nvGrpSpPr>
          <p:cNvPr id="337" name="Google Shape;337;p25"/>
          <p:cNvGrpSpPr/>
          <p:nvPr/>
        </p:nvGrpSpPr>
        <p:grpSpPr>
          <a:xfrm>
            <a:off x="730339" y="-144661"/>
            <a:ext cx="3464452" cy="7236803"/>
            <a:chOff x="0" y="-38100"/>
            <a:chExt cx="912448" cy="1905989"/>
          </a:xfrm>
        </p:grpSpPr>
        <p:sp>
          <p:nvSpPr>
            <p:cNvPr id="338" name="Google Shape;338;p25"/>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339" name="Google Shape;339;p25"/>
            <p:cNvSpPr txBox="1"/>
            <p:nvPr/>
          </p:nvSpPr>
          <p:spPr>
            <a:xfrm>
              <a:off x="0" y="-38100"/>
              <a:ext cx="912448" cy="17789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0" name="Google Shape;340;p25"/>
          <p:cNvSpPr txBox="1"/>
          <p:nvPr/>
        </p:nvSpPr>
        <p:spPr>
          <a:xfrm>
            <a:off x="633056" y="8142638"/>
            <a:ext cx="36684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41" name="Google Shape;341;p25"/>
          <p:cNvSpPr txBox="1"/>
          <p:nvPr/>
        </p:nvSpPr>
        <p:spPr>
          <a:xfrm>
            <a:off x="429265" y="7409213"/>
            <a:ext cx="40665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9A9A"/>
                </a:solidFill>
                <a:latin typeface="Poppins"/>
                <a:ea typeface="Poppins"/>
                <a:cs typeface="Poppins"/>
                <a:sym typeface="Poppins"/>
              </a:rPr>
              <a:t>PAUL REVERE</a:t>
            </a:r>
            <a:endParaRPr/>
          </a:p>
        </p:txBody>
      </p:sp>
      <p:sp>
        <p:nvSpPr>
          <p:cNvPr id="342" name="Google Shape;342;p25"/>
          <p:cNvSpPr/>
          <p:nvPr/>
        </p:nvSpPr>
        <p:spPr>
          <a:xfrm>
            <a:off x="906780" y="2031930"/>
            <a:ext cx="3111570" cy="3111570"/>
          </a:xfrm>
          <a:custGeom>
            <a:rect b="b" l="l" r="r" t="t"/>
            <a:pathLst>
              <a:path extrusionOk="0" h="3111570" w="3111570">
                <a:moveTo>
                  <a:pt x="0" y="0"/>
                </a:moveTo>
                <a:lnTo>
                  <a:pt x="3111570" y="0"/>
                </a:lnTo>
                <a:lnTo>
                  <a:pt x="3111570" y="3111570"/>
                </a:lnTo>
                <a:lnTo>
                  <a:pt x="0" y="3111570"/>
                </a:lnTo>
                <a:lnTo>
                  <a:pt x="0" y="0"/>
                </a:lnTo>
                <a:close/>
              </a:path>
            </a:pathLst>
          </a:custGeom>
          <a:blipFill rotWithShape="1">
            <a:blip r:embed="rId3">
              <a:alphaModFix/>
            </a:blip>
            <a:stretch>
              <a:fillRect b="0" l="0" r="0" t="0"/>
            </a:stretch>
          </a:blipFill>
          <a:ln>
            <a:noFill/>
          </a:ln>
        </p:spPr>
      </p:sp>
      <p:grpSp>
        <p:nvGrpSpPr>
          <p:cNvPr id="343" name="Google Shape;343;p25"/>
          <p:cNvGrpSpPr/>
          <p:nvPr/>
        </p:nvGrpSpPr>
        <p:grpSpPr>
          <a:xfrm>
            <a:off x="5184629" y="-144661"/>
            <a:ext cx="3464452" cy="7236803"/>
            <a:chOff x="0" y="-38100"/>
            <a:chExt cx="912448" cy="1905989"/>
          </a:xfrm>
        </p:grpSpPr>
        <p:sp>
          <p:nvSpPr>
            <p:cNvPr id="344" name="Google Shape;344;p25"/>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345" name="Google Shape;345;p25"/>
            <p:cNvSpPr txBox="1"/>
            <p:nvPr/>
          </p:nvSpPr>
          <p:spPr>
            <a:xfrm>
              <a:off x="0" y="-38100"/>
              <a:ext cx="912448" cy="17789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6" name="Google Shape;346;p25"/>
          <p:cNvSpPr txBox="1"/>
          <p:nvPr/>
        </p:nvSpPr>
        <p:spPr>
          <a:xfrm>
            <a:off x="5082605" y="8142638"/>
            <a:ext cx="36684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47" name="Google Shape;347;p25"/>
          <p:cNvSpPr txBox="1"/>
          <p:nvPr/>
        </p:nvSpPr>
        <p:spPr>
          <a:xfrm>
            <a:off x="4883555" y="7409213"/>
            <a:ext cx="40665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9A9A"/>
                </a:solidFill>
                <a:latin typeface="Poppins"/>
                <a:ea typeface="Poppins"/>
                <a:cs typeface="Poppins"/>
                <a:sym typeface="Poppins"/>
              </a:rPr>
              <a:t>CRISPUS ATTUCKS</a:t>
            </a:r>
            <a:endParaRPr/>
          </a:p>
        </p:txBody>
      </p:sp>
      <p:grpSp>
        <p:nvGrpSpPr>
          <p:cNvPr id="348" name="Google Shape;348;p25"/>
          <p:cNvGrpSpPr/>
          <p:nvPr/>
        </p:nvGrpSpPr>
        <p:grpSpPr>
          <a:xfrm>
            <a:off x="9638919" y="-144661"/>
            <a:ext cx="3464452" cy="7236803"/>
            <a:chOff x="0" y="-38100"/>
            <a:chExt cx="912448" cy="1905989"/>
          </a:xfrm>
        </p:grpSpPr>
        <p:sp>
          <p:nvSpPr>
            <p:cNvPr id="349" name="Google Shape;349;p25"/>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350" name="Google Shape;350;p25"/>
            <p:cNvSpPr txBox="1"/>
            <p:nvPr/>
          </p:nvSpPr>
          <p:spPr>
            <a:xfrm>
              <a:off x="0" y="-38100"/>
              <a:ext cx="912448" cy="17789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25"/>
          <p:cNvSpPr txBox="1"/>
          <p:nvPr/>
        </p:nvSpPr>
        <p:spPr>
          <a:xfrm>
            <a:off x="9536895" y="8142638"/>
            <a:ext cx="36684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52" name="Google Shape;352;p25"/>
          <p:cNvSpPr txBox="1"/>
          <p:nvPr/>
        </p:nvSpPr>
        <p:spPr>
          <a:xfrm>
            <a:off x="9147566" y="7409213"/>
            <a:ext cx="4447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9A9A"/>
                </a:solidFill>
                <a:latin typeface="Poppins"/>
                <a:ea typeface="Poppins"/>
                <a:cs typeface="Poppins"/>
                <a:sym typeface="Poppins"/>
              </a:rPr>
              <a:t>NATHANAEL GREENE</a:t>
            </a:r>
            <a:endParaRPr/>
          </a:p>
        </p:txBody>
      </p:sp>
      <p:grpSp>
        <p:nvGrpSpPr>
          <p:cNvPr id="353" name="Google Shape;353;p25"/>
          <p:cNvGrpSpPr/>
          <p:nvPr/>
        </p:nvGrpSpPr>
        <p:grpSpPr>
          <a:xfrm>
            <a:off x="14093209" y="-144661"/>
            <a:ext cx="3464452" cy="7236803"/>
            <a:chOff x="0" y="-38100"/>
            <a:chExt cx="912448" cy="1905989"/>
          </a:xfrm>
        </p:grpSpPr>
        <p:sp>
          <p:nvSpPr>
            <p:cNvPr id="354" name="Google Shape;354;p25"/>
            <p:cNvSpPr/>
            <p:nvPr/>
          </p:nvSpPr>
          <p:spPr>
            <a:xfrm>
              <a:off x="0" y="0"/>
              <a:ext cx="912448" cy="1867889"/>
            </a:xfrm>
            <a:custGeom>
              <a:rect b="b" l="l" r="r" t="t"/>
              <a:pathLst>
                <a:path extrusionOk="0" h="1867889" w="912448">
                  <a:moveTo>
                    <a:pt x="912448" y="0"/>
                  </a:moveTo>
                  <a:lnTo>
                    <a:pt x="912448" y="1867889"/>
                  </a:lnTo>
                  <a:lnTo>
                    <a:pt x="456224" y="1740889"/>
                  </a:lnTo>
                  <a:lnTo>
                    <a:pt x="0" y="1867889"/>
                  </a:lnTo>
                  <a:lnTo>
                    <a:pt x="0" y="0"/>
                  </a:lnTo>
                  <a:lnTo>
                    <a:pt x="912448" y="0"/>
                  </a:lnTo>
                  <a:close/>
                </a:path>
              </a:pathLst>
            </a:custGeom>
            <a:solidFill>
              <a:srgbClr val="BA3627"/>
            </a:solidFill>
            <a:ln cap="sq" cmpd="sng" w="95250">
              <a:solidFill>
                <a:srgbClr val="F2A633"/>
              </a:solidFill>
              <a:prstDash val="solid"/>
              <a:miter lim="8000"/>
              <a:headEnd len="sm" w="sm" type="none"/>
              <a:tailEnd len="sm" w="sm" type="none"/>
            </a:ln>
          </p:spPr>
        </p:sp>
        <p:sp>
          <p:nvSpPr>
            <p:cNvPr id="355" name="Google Shape;355;p25"/>
            <p:cNvSpPr txBox="1"/>
            <p:nvPr/>
          </p:nvSpPr>
          <p:spPr>
            <a:xfrm>
              <a:off x="0" y="-38100"/>
              <a:ext cx="912448" cy="17789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5"/>
          <p:cNvSpPr txBox="1"/>
          <p:nvPr/>
        </p:nvSpPr>
        <p:spPr>
          <a:xfrm>
            <a:off x="13991185" y="8142638"/>
            <a:ext cx="36684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57" name="Google Shape;357;p25"/>
          <p:cNvSpPr txBox="1"/>
          <p:nvPr/>
        </p:nvSpPr>
        <p:spPr>
          <a:xfrm>
            <a:off x="13792135" y="7409213"/>
            <a:ext cx="40665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FF9A9A"/>
                </a:solidFill>
                <a:latin typeface="Poppins"/>
                <a:ea typeface="Poppins"/>
                <a:cs typeface="Poppins"/>
                <a:sym typeface="Poppins"/>
              </a:rPr>
              <a:t>ETHAN ALLEN</a:t>
            </a:r>
            <a:endParaRPr/>
          </a:p>
        </p:txBody>
      </p:sp>
      <p:sp>
        <p:nvSpPr>
          <p:cNvPr id="358" name="Google Shape;358;p25"/>
          <p:cNvSpPr/>
          <p:nvPr/>
        </p:nvSpPr>
        <p:spPr>
          <a:xfrm flipH="1">
            <a:off x="5358702" y="1955364"/>
            <a:ext cx="3116307" cy="3264702"/>
          </a:xfrm>
          <a:custGeom>
            <a:rect b="b" l="l" r="r" t="t"/>
            <a:pathLst>
              <a:path extrusionOk="0" h="3264702" w="3116307">
                <a:moveTo>
                  <a:pt x="3116306" y="0"/>
                </a:moveTo>
                <a:lnTo>
                  <a:pt x="0" y="0"/>
                </a:lnTo>
                <a:lnTo>
                  <a:pt x="0" y="3264702"/>
                </a:lnTo>
                <a:lnTo>
                  <a:pt x="3116306" y="3264702"/>
                </a:lnTo>
                <a:lnTo>
                  <a:pt x="3116306" y="0"/>
                </a:lnTo>
                <a:close/>
              </a:path>
            </a:pathLst>
          </a:custGeom>
          <a:blipFill rotWithShape="1">
            <a:blip r:embed="rId4">
              <a:alphaModFix/>
            </a:blip>
            <a:stretch>
              <a:fillRect b="0" l="0" r="0" t="0"/>
            </a:stretch>
          </a:blipFill>
          <a:ln>
            <a:noFill/>
          </a:ln>
        </p:spPr>
      </p:sp>
      <p:sp>
        <p:nvSpPr>
          <p:cNvPr id="359" name="Google Shape;359;p25"/>
          <p:cNvSpPr/>
          <p:nvPr/>
        </p:nvSpPr>
        <p:spPr>
          <a:xfrm flipH="1">
            <a:off x="9887066" y="2070534"/>
            <a:ext cx="2968158" cy="3034362"/>
          </a:xfrm>
          <a:custGeom>
            <a:rect b="b" l="l" r="r" t="t"/>
            <a:pathLst>
              <a:path extrusionOk="0" h="3034362" w="2968158">
                <a:moveTo>
                  <a:pt x="2968158" y="0"/>
                </a:moveTo>
                <a:lnTo>
                  <a:pt x="0" y="0"/>
                </a:lnTo>
                <a:lnTo>
                  <a:pt x="0" y="3034362"/>
                </a:lnTo>
                <a:lnTo>
                  <a:pt x="2968158" y="3034362"/>
                </a:lnTo>
                <a:lnTo>
                  <a:pt x="2968158" y="0"/>
                </a:lnTo>
                <a:close/>
              </a:path>
            </a:pathLst>
          </a:custGeom>
          <a:blipFill rotWithShape="1">
            <a:blip r:embed="rId5">
              <a:alphaModFix/>
            </a:blip>
            <a:stretch>
              <a:fillRect b="0" l="0" r="0" t="0"/>
            </a:stretch>
          </a:blipFill>
          <a:ln>
            <a:noFill/>
          </a:ln>
        </p:spPr>
      </p:sp>
      <p:sp>
        <p:nvSpPr>
          <p:cNvPr id="360" name="Google Shape;360;p25"/>
          <p:cNvSpPr/>
          <p:nvPr/>
        </p:nvSpPr>
        <p:spPr>
          <a:xfrm>
            <a:off x="14341621" y="2088498"/>
            <a:ext cx="2917679" cy="3016398"/>
          </a:xfrm>
          <a:custGeom>
            <a:rect b="b" l="l" r="r" t="t"/>
            <a:pathLst>
              <a:path extrusionOk="0" h="3016398" w="2917679">
                <a:moveTo>
                  <a:pt x="0" y="0"/>
                </a:moveTo>
                <a:lnTo>
                  <a:pt x="2917679" y="0"/>
                </a:lnTo>
                <a:lnTo>
                  <a:pt x="2917679" y="3016398"/>
                </a:lnTo>
                <a:lnTo>
                  <a:pt x="0" y="301639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364" name="Shape 364"/>
        <p:cNvGrpSpPr/>
        <p:nvPr/>
      </p:nvGrpSpPr>
      <p:grpSpPr>
        <a:xfrm>
          <a:off x="0" y="0"/>
          <a:ext cx="0" cy="0"/>
          <a:chOff x="0" y="0"/>
          <a:chExt cx="0" cy="0"/>
        </a:xfrm>
      </p:grpSpPr>
      <p:pic>
        <p:nvPicPr>
          <p:cNvPr id="365" name="Google Shape;365;p26"/>
          <p:cNvPicPr preferRelativeResize="0"/>
          <p:nvPr/>
        </p:nvPicPr>
        <p:blipFill rotWithShape="1">
          <a:blip r:embed="rId3">
            <a:alphaModFix/>
          </a:blip>
          <a:srcRect b="29975" l="4725" r="4466" t="12666"/>
          <a:stretch/>
        </p:blipFill>
        <p:spPr>
          <a:xfrm>
            <a:off x="0" y="0"/>
            <a:ext cx="18288000" cy="8259178"/>
          </a:xfrm>
          <a:prstGeom prst="rect">
            <a:avLst/>
          </a:prstGeom>
          <a:noFill/>
          <a:ln>
            <a:noFill/>
          </a:ln>
        </p:spPr>
      </p:pic>
      <p:sp>
        <p:nvSpPr>
          <p:cNvPr id="366" name="Google Shape;366;p26"/>
          <p:cNvSpPr txBox="1"/>
          <p:nvPr/>
        </p:nvSpPr>
        <p:spPr>
          <a:xfrm>
            <a:off x="1159505" y="8882380"/>
            <a:ext cx="15968989" cy="7994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600" u="none" cap="none" strike="noStrike">
                <a:solidFill>
                  <a:srgbClr val="FFFFFF"/>
                </a:solidFill>
                <a:latin typeface="Poppins Black"/>
                <a:ea typeface="Poppins Black"/>
                <a:cs typeface="Poppins Black"/>
                <a:sym typeface="Poppins Black"/>
              </a:rPr>
              <a:t>A photo is worth a thousand words...</a:t>
            </a:r>
            <a:endParaRPr/>
          </a:p>
        </p:txBody>
      </p:sp>
      <p:cxnSp>
        <p:nvCxnSpPr>
          <p:cNvPr id="367" name="Google Shape;367;p26"/>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368" name="Google Shape;368;p26"/>
          <p:cNvCxnSpPr/>
          <p:nvPr/>
        </p:nvCxnSpPr>
        <p:spPr>
          <a:xfrm>
            <a:off x="0" y="8140116"/>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372" name="Shape 372"/>
        <p:cNvGrpSpPr/>
        <p:nvPr/>
      </p:nvGrpSpPr>
      <p:grpSpPr>
        <a:xfrm>
          <a:off x="0" y="0"/>
          <a:ext cx="0" cy="0"/>
          <a:chOff x="0" y="0"/>
          <a:chExt cx="0" cy="0"/>
        </a:xfrm>
      </p:grpSpPr>
      <p:grpSp>
        <p:nvGrpSpPr>
          <p:cNvPr id="373" name="Google Shape;373;p27"/>
          <p:cNvGrpSpPr/>
          <p:nvPr/>
        </p:nvGrpSpPr>
        <p:grpSpPr>
          <a:xfrm>
            <a:off x="623405" y="6151232"/>
            <a:ext cx="10082517" cy="2781678"/>
            <a:chOff x="0" y="0"/>
            <a:chExt cx="2970370" cy="819499"/>
          </a:xfrm>
        </p:grpSpPr>
        <p:sp>
          <p:nvSpPr>
            <p:cNvPr id="374" name="Google Shape;374;p27"/>
            <p:cNvSpPr/>
            <p:nvPr/>
          </p:nvSpPr>
          <p:spPr>
            <a:xfrm>
              <a:off x="0" y="0"/>
              <a:ext cx="2970370" cy="819499"/>
            </a:xfrm>
            <a:custGeom>
              <a:rect b="b" l="l" r="r" t="t"/>
              <a:pathLst>
                <a:path extrusionOk="0" h="819499" w="2970370">
                  <a:moveTo>
                    <a:pt x="1485185" y="0"/>
                  </a:moveTo>
                  <a:cubicBezTo>
                    <a:pt x="664940" y="0"/>
                    <a:pt x="0" y="183451"/>
                    <a:pt x="0" y="409749"/>
                  </a:cubicBezTo>
                  <a:cubicBezTo>
                    <a:pt x="0" y="636048"/>
                    <a:pt x="664940" y="819499"/>
                    <a:pt x="1485185" y="819499"/>
                  </a:cubicBezTo>
                  <a:cubicBezTo>
                    <a:pt x="2305430" y="819499"/>
                    <a:pt x="2970370" y="636048"/>
                    <a:pt x="2970370" y="409749"/>
                  </a:cubicBezTo>
                  <a:cubicBezTo>
                    <a:pt x="2970370" y="183451"/>
                    <a:pt x="2305430" y="0"/>
                    <a:pt x="1485185" y="0"/>
                  </a:cubicBezTo>
                  <a:close/>
                </a:path>
              </a:pathLst>
            </a:custGeom>
            <a:solidFill>
              <a:srgbClr val="BA3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txBox="1"/>
            <p:nvPr/>
          </p:nvSpPr>
          <p:spPr>
            <a:xfrm>
              <a:off x="278472" y="38728"/>
              <a:ext cx="2413425" cy="7039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7"/>
          <p:cNvSpPr txBox="1"/>
          <p:nvPr/>
        </p:nvSpPr>
        <p:spPr>
          <a:xfrm>
            <a:off x="11465400" y="2209625"/>
            <a:ext cx="51897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SUMMARY</a:t>
            </a:r>
            <a:endParaRPr/>
          </a:p>
        </p:txBody>
      </p:sp>
      <p:sp>
        <p:nvSpPr>
          <p:cNvPr id="377" name="Google Shape;377;p27"/>
          <p:cNvSpPr txBox="1"/>
          <p:nvPr/>
        </p:nvSpPr>
        <p:spPr>
          <a:xfrm>
            <a:off x="11158143" y="3727347"/>
            <a:ext cx="5804100" cy="478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 Pretium hendrerit erat lacinia sapien himenaeos. Nec magnis mi suscipit sagittis lobortis mi. Taciti faucibus habitant in facilisi duis sagittis erat dolor. Malesuada sociosqu integer efficitur blandit egestas mauris semper eleifend.</a:t>
            </a:r>
            <a:endParaRPr/>
          </a:p>
        </p:txBody>
      </p:sp>
      <p:cxnSp>
        <p:nvCxnSpPr>
          <p:cNvPr id="378" name="Google Shape;378;p27"/>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379" name="Google Shape;379;p27"/>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pic>
        <p:nvPicPr>
          <p:cNvPr id="380" name="Google Shape;380;p27"/>
          <p:cNvPicPr preferRelativeResize="0"/>
          <p:nvPr/>
        </p:nvPicPr>
        <p:blipFill>
          <a:blip r:embed="rId3">
            <a:alphaModFix/>
          </a:blip>
          <a:stretch>
            <a:fillRect/>
          </a:stretch>
        </p:blipFill>
        <p:spPr>
          <a:xfrm>
            <a:off x="841451" y="1288100"/>
            <a:ext cx="9646526" cy="712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24F"/>
        </a:solidFill>
      </p:bgPr>
    </p:bg>
    <p:spTree>
      <p:nvGrpSpPr>
        <p:cNvPr id="384" name="Shape 384"/>
        <p:cNvGrpSpPr/>
        <p:nvPr/>
      </p:nvGrpSpPr>
      <p:grpSpPr>
        <a:xfrm>
          <a:off x="0" y="0"/>
          <a:ext cx="0" cy="0"/>
          <a:chOff x="0" y="0"/>
          <a:chExt cx="0" cy="0"/>
        </a:xfrm>
      </p:grpSpPr>
      <p:grpSp>
        <p:nvGrpSpPr>
          <p:cNvPr id="385" name="Google Shape;385;p28"/>
          <p:cNvGrpSpPr/>
          <p:nvPr/>
        </p:nvGrpSpPr>
        <p:grpSpPr>
          <a:xfrm>
            <a:off x="0" y="8203493"/>
            <a:ext cx="18288000" cy="2083507"/>
            <a:chOff x="0" y="-38100"/>
            <a:chExt cx="4816593" cy="548743"/>
          </a:xfrm>
        </p:grpSpPr>
        <p:sp>
          <p:nvSpPr>
            <p:cNvPr id="386" name="Google Shape;386;p28"/>
            <p:cNvSpPr/>
            <p:nvPr/>
          </p:nvSpPr>
          <p:spPr>
            <a:xfrm>
              <a:off x="0" y="0"/>
              <a:ext cx="4816592" cy="510643"/>
            </a:xfrm>
            <a:custGeom>
              <a:rect b="b" l="l" r="r" t="t"/>
              <a:pathLst>
                <a:path extrusionOk="0" h="510643" w="4816592">
                  <a:moveTo>
                    <a:pt x="0" y="0"/>
                  </a:moveTo>
                  <a:lnTo>
                    <a:pt x="4816592" y="0"/>
                  </a:lnTo>
                  <a:lnTo>
                    <a:pt x="4816592" y="510643"/>
                  </a:lnTo>
                  <a:lnTo>
                    <a:pt x="0" y="510643"/>
                  </a:lnTo>
                  <a:close/>
                </a:path>
              </a:pathLst>
            </a:custGeom>
            <a:solidFill>
              <a:srgbClr val="8B8A52"/>
            </a:solidFill>
            <a:ln>
              <a:noFill/>
            </a:ln>
          </p:spPr>
        </p:sp>
        <p:sp>
          <p:nvSpPr>
            <p:cNvPr id="387" name="Google Shape;387;p28"/>
            <p:cNvSpPr txBox="1"/>
            <p:nvPr/>
          </p:nvSpPr>
          <p:spPr>
            <a:xfrm>
              <a:off x="0" y="-38100"/>
              <a:ext cx="4816593" cy="5487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8"/>
          <p:cNvSpPr/>
          <p:nvPr/>
        </p:nvSpPr>
        <p:spPr>
          <a:xfrm>
            <a:off x="-1077236" y="1232379"/>
            <a:ext cx="6024184" cy="7599314"/>
          </a:xfrm>
          <a:custGeom>
            <a:rect b="b" l="l" r="r" t="t"/>
            <a:pathLst>
              <a:path extrusionOk="0" h="7599314" w="6024184">
                <a:moveTo>
                  <a:pt x="0" y="0"/>
                </a:moveTo>
                <a:lnTo>
                  <a:pt x="6024183" y="0"/>
                </a:lnTo>
                <a:lnTo>
                  <a:pt x="6024183" y="7599314"/>
                </a:lnTo>
                <a:lnTo>
                  <a:pt x="0" y="7599314"/>
                </a:lnTo>
                <a:lnTo>
                  <a:pt x="0" y="0"/>
                </a:lnTo>
                <a:close/>
              </a:path>
            </a:pathLst>
          </a:custGeom>
          <a:blipFill rotWithShape="1">
            <a:blip r:embed="rId3">
              <a:alphaModFix/>
            </a:blip>
            <a:stretch>
              <a:fillRect b="0" l="0" r="0" t="0"/>
            </a:stretch>
          </a:blipFill>
          <a:ln>
            <a:noFill/>
          </a:ln>
        </p:spPr>
      </p:sp>
      <p:cxnSp>
        <p:nvCxnSpPr>
          <p:cNvPr id="389" name="Google Shape;389;p28"/>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390" name="Google Shape;390;p28"/>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sp>
        <p:nvSpPr>
          <p:cNvPr id="391" name="Google Shape;391;p28"/>
          <p:cNvSpPr txBox="1"/>
          <p:nvPr/>
        </p:nvSpPr>
        <p:spPr>
          <a:xfrm>
            <a:off x="6284000" y="1062775"/>
            <a:ext cx="11137500" cy="11082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END OF PRESENTATION</a:t>
            </a:r>
            <a:endParaRPr/>
          </a:p>
        </p:txBody>
      </p:sp>
      <p:sp>
        <p:nvSpPr>
          <p:cNvPr id="392" name="Google Shape;392;p28"/>
          <p:cNvSpPr txBox="1"/>
          <p:nvPr/>
        </p:nvSpPr>
        <p:spPr>
          <a:xfrm>
            <a:off x="11862647" y="2655549"/>
            <a:ext cx="5390700" cy="2553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a:t>
            </a:r>
            <a:endParaRPr/>
          </a:p>
        </p:txBody>
      </p:sp>
      <p:sp>
        <p:nvSpPr>
          <p:cNvPr id="393" name="Google Shape;393;p28"/>
          <p:cNvSpPr txBox="1"/>
          <p:nvPr/>
        </p:nvSpPr>
        <p:spPr>
          <a:xfrm>
            <a:off x="11806244" y="5615378"/>
            <a:ext cx="5503500" cy="2181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Pretium hendrerit erat lacinia sapien himenaeos. Nec magnis mi suscipit sagittis lobortis mi. Taciti faucibus habitant in facilisi duis sagittis erat dolor. Malesuada sociosqu integer efficitur blandit egestas mauris semper eleifend</a:t>
            </a:r>
            <a:endParaRPr/>
          </a:p>
        </p:txBody>
      </p:sp>
      <p:pic>
        <p:nvPicPr>
          <p:cNvPr id="394" name="Google Shape;394;p28"/>
          <p:cNvPicPr preferRelativeResize="0"/>
          <p:nvPr/>
        </p:nvPicPr>
        <p:blipFill>
          <a:blip r:embed="rId4">
            <a:alphaModFix/>
          </a:blip>
          <a:stretch>
            <a:fillRect/>
          </a:stretch>
        </p:blipFill>
        <p:spPr>
          <a:xfrm>
            <a:off x="399413" y="1366575"/>
            <a:ext cx="9239723" cy="8460326"/>
          </a:xfrm>
          <a:prstGeom prst="rect">
            <a:avLst/>
          </a:prstGeom>
          <a:noFill/>
          <a:ln>
            <a:noFill/>
          </a:ln>
        </p:spPr>
      </p:pic>
      <p:pic>
        <p:nvPicPr>
          <p:cNvPr id="395" name="Google Shape;395;p28"/>
          <p:cNvPicPr preferRelativeResize="0"/>
          <p:nvPr/>
        </p:nvPicPr>
        <p:blipFill>
          <a:blip r:embed="rId5">
            <a:alphaModFix/>
          </a:blip>
          <a:stretch>
            <a:fillRect/>
          </a:stretch>
        </p:blipFill>
        <p:spPr>
          <a:xfrm flipH="1">
            <a:off x="8794324" y="3903950"/>
            <a:ext cx="2594976" cy="560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399" name="Shape 399"/>
        <p:cNvGrpSpPr/>
        <p:nvPr/>
      </p:nvGrpSpPr>
      <p:grpSpPr>
        <a:xfrm>
          <a:off x="0" y="0"/>
          <a:ext cx="0" cy="0"/>
          <a:chOff x="0" y="0"/>
          <a:chExt cx="0" cy="0"/>
        </a:xfrm>
      </p:grpSpPr>
      <p:grpSp>
        <p:nvGrpSpPr>
          <p:cNvPr id="400" name="Google Shape;400;p29"/>
          <p:cNvGrpSpPr/>
          <p:nvPr/>
        </p:nvGrpSpPr>
        <p:grpSpPr>
          <a:xfrm>
            <a:off x="719627" y="2075021"/>
            <a:ext cx="5097641" cy="7472652"/>
            <a:chOff x="0" y="-19050"/>
            <a:chExt cx="1342589" cy="1968106"/>
          </a:xfrm>
        </p:grpSpPr>
        <p:sp>
          <p:nvSpPr>
            <p:cNvPr id="401" name="Google Shape;401;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29"/>
          <p:cNvGrpSpPr/>
          <p:nvPr/>
        </p:nvGrpSpPr>
        <p:grpSpPr>
          <a:xfrm>
            <a:off x="6055393" y="2075021"/>
            <a:ext cx="11512980" cy="7472652"/>
            <a:chOff x="0" y="-19050"/>
            <a:chExt cx="3032225" cy="1968106"/>
          </a:xfrm>
        </p:grpSpPr>
        <p:sp>
          <p:nvSpPr>
            <p:cNvPr id="404" name="Google Shape;404;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29"/>
          <p:cNvGrpSpPr/>
          <p:nvPr/>
        </p:nvGrpSpPr>
        <p:grpSpPr>
          <a:xfrm>
            <a:off x="1084414" y="2355739"/>
            <a:ext cx="4368067" cy="719567"/>
            <a:chOff x="0" y="-19050"/>
            <a:chExt cx="1150437" cy="189516"/>
          </a:xfrm>
        </p:grpSpPr>
        <p:sp>
          <p:nvSpPr>
            <p:cNvPr id="407" name="Google Shape;407;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29"/>
          <p:cNvGrpSpPr/>
          <p:nvPr/>
        </p:nvGrpSpPr>
        <p:grpSpPr>
          <a:xfrm>
            <a:off x="9627850" y="2355739"/>
            <a:ext cx="4368067" cy="719567"/>
            <a:chOff x="0" y="-19050"/>
            <a:chExt cx="1150437" cy="189516"/>
          </a:xfrm>
        </p:grpSpPr>
        <p:sp>
          <p:nvSpPr>
            <p:cNvPr id="410" name="Google Shape;410;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29"/>
          <p:cNvGrpSpPr/>
          <p:nvPr/>
        </p:nvGrpSpPr>
        <p:grpSpPr>
          <a:xfrm>
            <a:off x="1084414" y="6990138"/>
            <a:ext cx="4368067" cy="719567"/>
            <a:chOff x="0" y="-19050"/>
            <a:chExt cx="1150437" cy="189516"/>
          </a:xfrm>
        </p:grpSpPr>
        <p:sp>
          <p:nvSpPr>
            <p:cNvPr id="413" name="Google Shape;413;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29"/>
          <p:cNvGrpSpPr/>
          <p:nvPr/>
        </p:nvGrpSpPr>
        <p:grpSpPr>
          <a:xfrm>
            <a:off x="1389238" y="8093755"/>
            <a:ext cx="682682" cy="698682"/>
            <a:chOff x="0" y="-19050"/>
            <a:chExt cx="812800" cy="831850"/>
          </a:xfrm>
        </p:grpSpPr>
        <p:sp>
          <p:nvSpPr>
            <p:cNvPr id="416" name="Google Shape;416;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83E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29"/>
          <p:cNvGrpSpPr/>
          <p:nvPr/>
        </p:nvGrpSpPr>
        <p:grpSpPr>
          <a:xfrm>
            <a:off x="2175423" y="8093755"/>
            <a:ext cx="682682" cy="698682"/>
            <a:chOff x="0" y="-19050"/>
            <a:chExt cx="812800" cy="831850"/>
          </a:xfrm>
        </p:grpSpPr>
        <p:sp>
          <p:nvSpPr>
            <p:cNvPr id="419" name="Google Shape;419;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B22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29"/>
          <p:cNvGrpSpPr/>
          <p:nvPr/>
        </p:nvGrpSpPr>
        <p:grpSpPr>
          <a:xfrm>
            <a:off x="2961608" y="8093755"/>
            <a:ext cx="682682" cy="698682"/>
            <a:chOff x="0" y="-19050"/>
            <a:chExt cx="812800" cy="831850"/>
          </a:xfrm>
        </p:grpSpPr>
        <p:sp>
          <p:nvSpPr>
            <p:cNvPr id="422" name="Google Shape;422;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9A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4" name="Google Shape;424;p29"/>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uses the following free fonts:</a:t>
            </a:r>
            <a:endParaRPr/>
          </a:p>
        </p:txBody>
      </p:sp>
      <p:sp>
        <p:nvSpPr>
          <p:cNvPr id="425" name="Google Shape;425;p29"/>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You can find these fonts online too.</a:t>
            </a:r>
            <a:endParaRPr/>
          </a:p>
        </p:txBody>
      </p:sp>
      <p:sp>
        <p:nvSpPr>
          <p:cNvPr id="426" name="Google Shape;426;p29"/>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POPPINS</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POPPINS</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POPPINS</a:t>
            </a:r>
            <a:endParaRPr/>
          </a:p>
        </p:txBody>
      </p:sp>
      <p:sp>
        <p:nvSpPr>
          <p:cNvPr id="427" name="Google Shape;427;p29"/>
          <p:cNvSpPr txBox="1"/>
          <p:nvPr/>
        </p:nvSpPr>
        <p:spPr>
          <a:xfrm>
            <a:off x="1177805" y="8905984"/>
            <a:ext cx="1105548" cy="152925"/>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1" i="0" lang="en-US" sz="1176" u="none" cap="none" strike="noStrike">
                <a:solidFill>
                  <a:srgbClr val="1E1C1A"/>
                </a:solidFill>
                <a:latin typeface="Arial"/>
                <a:ea typeface="Arial"/>
                <a:cs typeface="Arial"/>
                <a:sym typeface="Arial"/>
              </a:rPr>
              <a:t>#383E63</a:t>
            </a:r>
            <a:endParaRPr/>
          </a:p>
        </p:txBody>
      </p:sp>
      <p:sp>
        <p:nvSpPr>
          <p:cNvPr id="428" name="Google Shape;428;p29"/>
          <p:cNvSpPr txBox="1"/>
          <p:nvPr/>
        </p:nvSpPr>
        <p:spPr>
          <a:xfrm>
            <a:off x="1963990" y="8905984"/>
            <a:ext cx="1105548" cy="152925"/>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1" i="0" lang="en-US" sz="1176" u="none" cap="none" strike="noStrike">
                <a:solidFill>
                  <a:srgbClr val="1E1C1A"/>
                </a:solidFill>
                <a:latin typeface="Arial"/>
                <a:ea typeface="Arial"/>
                <a:cs typeface="Arial"/>
                <a:sym typeface="Arial"/>
              </a:rPr>
              <a:t>#1B224F</a:t>
            </a:r>
            <a:endParaRPr/>
          </a:p>
        </p:txBody>
      </p:sp>
      <p:sp>
        <p:nvSpPr>
          <p:cNvPr id="429" name="Google Shape;429;p29"/>
          <p:cNvSpPr txBox="1"/>
          <p:nvPr/>
        </p:nvSpPr>
        <p:spPr>
          <a:xfrm>
            <a:off x="2750175" y="8905984"/>
            <a:ext cx="1105548" cy="152925"/>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1" i="0" lang="en-US" sz="1176" u="none" cap="none" strike="noStrike">
                <a:solidFill>
                  <a:srgbClr val="1E1C1A"/>
                </a:solidFill>
                <a:latin typeface="Arial"/>
                <a:ea typeface="Arial"/>
                <a:cs typeface="Arial"/>
                <a:sym typeface="Arial"/>
              </a:rPr>
              <a:t>#FF9A9A</a:t>
            </a:r>
            <a:endParaRPr/>
          </a:p>
        </p:txBody>
      </p:sp>
      <p:sp>
        <p:nvSpPr>
          <p:cNvPr id="430" name="Google Shape;430;p2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431" name="Google Shape;431;p29"/>
          <p:cNvSpPr txBox="1"/>
          <p:nvPr/>
        </p:nvSpPr>
        <p:spPr>
          <a:xfrm>
            <a:off x="11651615" y="9777291"/>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9A9A"/>
                </a:solidFill>
                <a:latin typeface="Arial"/>
                <a:ea typeface="Arial"/>
                <a:cs typeface="Arial"/>
                <a:sym typeface="Arial"/>
              </a:rPr>
              <a:t>DON'T FORGET TO DELETE THIS PAGE BEFORE PRESENTING. </a:t>
            </a:r>
            <a:endParaRPr/>
          </a:p>
        </p:txBody>
      </p:sp>
      <p:sp>
        <p:nvSpPr>
          <p:cNvPr id="432" name="Google Shape;432;p29"/>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9A9A"/>
                </a:solidFill>
                <a:latin typeface="Arial"/>
                <a:ea typeface="Arial"/>
                <a:cs typeface="Arial"/>
                <a:sym typeface="Arial"/>
              </a:rPr>
              <a:t>RESOURCE PAGE</a:t>
            </a:r>
            <a:endParaRPr/>
          </a:p>
        </p:txBody>
      </p:sp>
      <p:sp>
        <p:nvSpPr>
          <p:cNvPr id="433" name="Google Shape;433;p29"/>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Fonts</a:t>
            </a:r>
            <a:endParaRPr/>
          </a:p>
        </p:txBody>
      </p:sp>
      <p:sp>
        <p:nvSpPr>
          <p:cNvPr id="434" name="Google Shape;434;p29"/>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Design Elements</a:t>
            </a:r>
            <a:endParaRPr/>
          </a:p>
        </p:txBody>
      </p:sp>
      <p:sp>
        <p:nvSpPr>
          <p:cNvPr id="435" name="Google Shape;435;p29"/>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Colors</a:t>
            </a:r>
            <a:endParaRPr/>
          </a:p>
        </p:txBody>
      </p:sp>
      <p:grpSp>
        <p:nvGrpSpPr>
          <p:cNvPr id="436" name="Google Shape;436;p29"/>
          <p:cNvGrpSpPr/>
          <p:nvPr/>
        </p:nvGrpSpPr>
        <p:grpSpPr>
          <a:xfrm>
            <a:off x="3734250" y="8093755"/>
            <a:ext cx="682682" cy="698682"/>
            <a:chOff x="0" y="-19050"/>
            <a:chExt cx="812800" cy="831850"/>
          </a:xfrm>
        </p:grpSpPr>
        <p:sp>
          <p:nvSpPr>
            <p:cNvPr id="437" name="Google Shape;437;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8B8A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9" name="Google Shape;439;p29"/>
          <p:cNvSpPr txBox="1"/>
          <p:nvPr/>
        </p:nvSpPr>
        <p:spPr>
          <a:xfrm>
            <a:off x="3522816" y="8905984"/>
            <a:ext cx="1105548" cy="152925"/>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1" i="0" lang="en-US" sz="1176" u="none" cap="none" strike="noStrike">
                <a:solidFill>
                  <a:srgbClr val="1E1C1A"/>
                </a:solidFill>
                <a:latin typeface="Arial"/>
                <a:ea typeface="Arial"/>
                <a:cs typeface="Arial"/>
                <a:sym typeface="Arial"/>
              </a:rPr>
              <a:t>#8B8A52</a:t>
            </a:r>
            <a:endParaRPr/>
          </a:p>
        </p:txBody>
      </p:sp>
      <p:grpSp>
        <p:nvGrpSpPr>
          <p:cNvPr id="440" name="Google Shape;440;p29"/>
          <p:cNvGrpSpPr/>
          <p:nvPr/>
        </p:nvGrpSpPr>
        <p:grpSpPr>
          <a:xfrm>
            <a:off x="4533882" y="8093755"/>
            <a:ext cx="682682" cy="698682"/>
            <a:chOff x="0" y="-19050"/>
            <a:chExt cx="812800" cy="831850"/>
          </a:xfrm>
        </p:grpSpPr>
        <p:sp>
          <p:nvSpPr>
            <p:cNvPr id="441" name="Google Shape;441;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A36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29"/>
          <p:cNvSpPr txBox="1"/>
          <p:nvPr/>
        </p:nvSpPr>
        <p:spPr>
          <a:xfrm>
            <a:off x="4322448" y="8905984"/>
            <a:ext cx="1105548" cy="152925"/>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1" i="0" lang="en-US" sz="1176" u="none" cap="none" strike="noStrike">
                <a:solidFill>
                  <a:srgbClr val="1E1C1A"/>
                </a:solidFill>
                <a:latin typeface="Arial"/>
                <a:ea typeface="Arial"/>
                <a:cs typeface="Arial"/>
                <a:sym typeface="Arial"/>
              </a:rPr>
              <a:t>#BA3627</a:t>
            </a:r>
            <a:endParaRPr/>
          </a:p>
        </p:txBody>
      </p:sp>
      <p:sp>
        <p:nvSpPr>
          <p:cNvPr id="444" name="Google Shape;444;p29"/>
          <p:cNvSpPr/>
          <p:nvPr/>
        </p:nvSpPr>
        <p:spPr>
          <a:xfrm>
            <a:off x="6764619" y="3574941"/>
            <a:ext cx="1897802" cy="1739077"/>
          </a:xfrm>
          <a:custGeom>
            <a:rect b="b" l="l" r="r" t="t"/>
            <a:pathLst>
              <a:path extrusionOk="0" h="1739077" w="1897802">
                <a:moveTo>
                  <a:pt x="0" y="0"/>
                </a:moveTo>
                <a:lnTo>
                  <a:pt x="1897802" y="0"/>
                </a:lnTo>
                <a:lnTo>
                  <a:pt x="1897802" y="1739077"/>
                </a:lnTo>
                <a:lnTo>
                  <a:pt x="0" y="1739077"/>
                </a:lnTo>
                <a:lnTo>
                  <a:pt x="0" y="0"/>
                </a:lnTo>
                <a:close/>
              </a:path>
            </a:pathLst>
          </a:custGeom>
          <a:blipFill rotWithShape="1">
            <a:blip r:embed="rId3">
              <a:alphaModFix/>
            </a:blip>
            <a:stretch>
              <a:fillRect b="0" l="0" r="0" t="0"/>
            </a:stretch>
          </a:blipFill>
          <a:ln>
            <a:noFill/>
          </a:ln>
        </p:spPr>
      </p:sp>
      <p:sp>
        <p:nvSpPr>
          <p:cNvPr id="445" name="Google Shape;445;p29"/>
          <p:cNvSpPr/>
          <p:nvPr/>
        </p:nvSpPr>
        <p:spPr>
          <a:xfrm>
            <a:off x="11041249" y="5521669"/>
            <a:ext cx="3051633" cy="1309428"/>
          </a:xfrm>
          <a:custGeom>
            <a:rect b="b" l="l" r="r" t="t"/>
            <a:pathLst>
              <a:path extrusionOk="0" h="1309428" w="3051633">
                <a:moveTo>
                  <a:pt x="0" y="0"/>
                </a:moveTo>
                <a:lnTo>
                  <a:pt x="3051633" y="0"/>
                </a:lnTo>
                <a:lnTo>
                  <a:pt x="3051633" y="1309428"/>
                </a:lnTo>
                <a:lnTo>
                  <a:pt x="0" y="1309428"/>
                </a:lnTo>
                <a:lnTo>
                  <a:pt x="0" y="0"/>
                </a:lnTo>
                <a:close/>
              </a:path>
            </a:pathLst>
          </a:custGeom>
          <a:blipFill rotWithShape="1">
            <a:blip r:embed="rId4">
              <a:alphaModFix/>
            </a:blip>
            <a:stretch>
              <a:fillRect b="0" l="0" r="0" t="0"/>
            </a:stretch>
          </a:blipFill>
          <a:ln>
            <a:noFill/>
          </a:ln>
        </p:spPr>
      </p:sp>
      <p:sp>
        <p:nvSpPr>
          <p:cNvPr id="446" name="Google Shape;446;p29"/>
          <p:cNvSpPr/>
          <p:nvPr/>
        </p:nvSpPr>
        <p:spPr>
          <a:xfrm>
            <a:off x="14488904" y="5654711"/>
            <a:ext cx="1076207" cy="988154"/>
          </a:xfrm>
          <a:custGeom>
            <a:rect b="b" l="l" r="r" t="t"/>
            <a:pathLst>
              <a:path extrusionOk="0" h="988154" w="1076207">
                <a:moveTo>
                  <a:pt x="0" y="0"/>
                </a:moveTo>
                <a:lnTo>
                  <a:pt x="1076207" y="0"/>
                </a:lnTo>
                <a:lnTo>
                  <a:pt x="1076207" y="988154"/>
                </a:lnTo>
                <a:lnTo>
                  <a:pt x="0" y="988154"/>
                </a:lnTo>
                <a:lnTo>
                  <a:pt x="0" y="0"/>
                </a:lnTo>
                <a:close/>
              </a:path>
            </a:pathLst>
          </a:custGeom>
          <a:blipFill rotWithShape="1">
            <a:blip r:embed="rId5">
              <a:alphaModFix/>
            </a:blip>
            <a:stretch>
              <a:fillRect b="0" l="0" r="0" t="0"/>
            </a:stretch>
          </a:blipFill>
          <a:ln>
            <a:noFill/>
          </a:ln>
        </p:spPr>
      </p:sp>
      <p:sp>
        <p:nvSpPr>
          <p:cNvPr id="447" name="Google Shape;447;p29"/>
          <p:cNvSpPr/>
          <p:nvPr/>
        </p:nvSpPr>
        <p:spPr>
          <a:xfrm>
            <a:off x="12961933" y="7173997"/>
            <a:ext cx="836964" cy="1812324"/>
          </a:xfrm>
          <a:custGeom>
            <a:rect b="b" l="l" r="r" t="t"/>
            <a:pathLst>
              <a:path extrusionOk="0" h="1812324" w="836964">
                <a:moveTo>
                  <a:pt x="0" y="0"/>
                </a:moveTo>
                <a:lnTo>
                  <a:pt x="836964" y="0"/>
                </a:lnTo>
                <a:lnTo>
                  <a:pt x="836964" y="1812324"/>
                </a:lnTo>
                <a:lnTo>
                  <a:pt x="0" y="1812324"/>
                </a:lnTo>
                <a:lnTo>
                  <a:pt x="0" y="0"/>
                </a:lnTo>
                <a:close/>
              </a:path>
            </a:pathLst>
          </a:custGeom>
          <a:blipFill rotWithShape="1">
            <a:blip r:embed="rId6">
              <a:alphaModFix/>
            </a:blip>
            <a:stretch>
              <a:fillRect b="0" l="0" r="0" t="0"/>
            </a:stretch>
          </a:blipFill>
          <a:ln>
            <a:noFill/>
          </a:ln>
        </p:spPr>
      </p:sp>
      <p:sp>
        <p:nvSpPr>
          <p:cNvPr id="448" name="Google Shape;448;p29"/>
          <p:cNvSpPr/>
          <p:nvPr/>
        </p:nvSpPr>
        <p:spPr>
          <a:xfrm>
            <a:off x="9059084" y="3731163"/>
            <a:ext cx="1866563" cy="1581488"/>
          </a:xfrm>
          <a:custGeom>
            <a:rect b="b" l="l" r="r" t="t"/>
            <a:pathLst>
              <a:path extrusionOk="0" h="1581488" w="1866563">
                <a:moveTo>
                  <a:pt x="0" y="0"/>
                </a:moveTo>
                <a:lnTo>
                  <a:pt x="1866563" y="0"/>
                </a:lnTo>
                <a:lnTo>
                  <a:pt x="1866563" y="1581488"/>
                </a:lnTo>
                <a:lnTo>
                  <a:pt x="0" y="1581488"/>
                </a:lnTo>
                <a:lnTo>
                  <a:pt x="0" y="0"/>
                </a:lnTo>
                <a:close/>
              </a:path>
            </a:pathLst>
          </a:custGeom>
          <a:blipFill rotWithShape="1">
            <a:blip r:embed="rId7">
              <a:alphaModFix/>
            </a:blip>
            <a:stretch>
              <a:fillRect b="0" l="0" r="0" t="0"/>
            </a:stretch>
          </a:blipFill>
          <a:ln>
            <a:noFill/>
          </a:ln>
        </p:spPr>
      </p:sp>
      <p:sp>
        <p:nvSpPr>
          <p:cNvPr id="449" name="Google Shape;449;p29"/>
          <p:cNvSpPr/>
          <p:nvPr/>
        </p:nvSpPr>
        <p:spPr>
          <a:xfrm>
            <a:off x="13995916" y="3880871"/>
            <a:ext cx="2509392" cy="1282071"/>
          </a:xfrm>
          <a:custGeom>
            <a:rect b="b" l="l" r="r" t="t"/>
            <a:pathLst>
              <a:path extrusionOk="0" h="1282071" w="2509392">
                <a:moveTo>
                  <a:pt x="0" y="0"/>
                </a:moveTo>
                <a:lnTo>
                  <a:pt x="2509393" y="0"/>
                </a:lnTo>
                <a:lnTo>
                  <a:pt x="2509393" y="1282072"/>
                </a:lnTo>
                <a:lnTo>
                  <a:pt x="0" y="1282072"/>
                </a:lnTo>
                <a:lnTo>
                  <a:pt x="0" y="0"/>
                </a:lnTo>
                <a:close/>
              </a:path>
            </a:pathLst>
          </a:custGeom>
          <a:blipFill rotWithShape="1">
            <a:blip r:embed="rId8">
              <a:alphaModFix/>
            </a:blip>
            <a:stretch>
              <a:fillRect b="0" l="0" r="0" t="0"/>
            </a:stretch>
          </a:blipFill>
          <a:ln>
            <a:noFill/>
          </a:ln>
        </p:spPr>
      </p:sp>
      <p:sp>
        <p:nvSpPr>
          <p:cNvPr id="450" name="Google Shape;450;p29"/>
          <p:cNvSpPr/>
          <p:nvPr/>
        </p:nvSpPr>
        <p:spPr>
          <a:xfrm>
            <a:off x="16021674" y="7863596"/>
            <a:ext cx="1028076" cy="641145"/>
          </a:xfrm>
          <a:custGeom>
            <a:rect b="b" l="l" r="r" t="t"/>
            <a:pathLst>
              <a:path extrusionOk="0" h="641145" w="1028076">
                <a:moveTo>
                  <a:pt x="0" y="0"/>
                </a:moveTo>
                <a:lnTo>
                  <a:pt x="1028076" y="0"/>
                </a:lnTo>
                <a:lnTo>
                  <a:pt x="1028076" y="641145"/>
                </a:lnTo>
                <a:lnTo>
                  <a:pt x="0" y="641145"/>
                </a:lnTo>
                <a:lnTo>
                  <a:pt x="0" y="0"/>
                </a:lnTo>
                <a:close/>
              </a:path>
            </a:pathLst>
          </a:custGeom>
          <a:blipFill rotWithShape="1">
            <a:blip r:embed="rId9">
              <a:alphaModFix/>
            </a:blip>
            <a:stretch>
              <a:fillRect b="0" l="0" r="0" t="0"/>
            </a:stretch>
          </a:blipFill>
          <a:ln>
            <a:noFill/>
          </a:ln>
        </p:spPr>
      </p:sp>
      <p:sp>
        <p:nvSpPr>
          <p:cNvPr id="451" name="Google Shape;451;p29"/>
          <p:cNvSpPr/>
          <p:nvPr/>
        </p:nvSpPr>
        <p:spPr>
          <a:xfrm>
            <a:off x="15044358" y="7173997"/>
            <a:ext cx="767766" cy="1812324"/>
          </a:xfrm>
          <a:custGeom>
            <a:rect b="b" l="l" r="r" t="t"/>
            <a:pathLst>
              <a:path extrusionOk="0" h="1812324" w="767766">
                <a:moveTo>
                  <a:pt x="0" y="0"/>
                </a:moveTo>
                <a:lnTo>
                  <a:pt x="767766" y="0"/>
                </a:lnTo>
                <a:lnTo>
                  <a:pt x="767766" y="1812324"/>
                </a:lnTo>
                <a:lnTo>
                  <a:pt x="0" y="1812324"/>
                </a:lnTo>
                <a:lnTo>
                  <a:pt x="0" y="0"/>
                </a:lnTo>
                <a:close/>
              </a:path>
            </a:pathLst>
          </a:custGeom>
          <a:blipFill rotWithShape="1">
            <a:blip r:embed="rId10">
              <a:alphaModFix/>
            </a:blip>
            <a:stretch>
              <a:fillRect b="0" l="0" r="0" t="0"/>
            </a:stretch>
          </a:blipFill>
          <a:ln>
            <a:noFill/>
          </a:ln>
        </p:spPr>
      </p:sp>
      <p:sp>
        <p:nvSpPr>
          <p:cNvPr id="452" name="Google Shape;452;p29"/>
          <p:cNvSpPr/>
          <p:nvPr/>
        </p:nvSpPr>
        <p:spPr>
          <a:xfrm>
            <a:off x="11396378" y="7438110"/>
            <a:ext cx="1245444" cy="1571088"/>
          </a:xfrm>
          <a:custGeom>
            <a:rect b="b" l="l" r="r" t="t"/>
            <a:pathLst>
              <a:path extrusionOk="0" h="1571088" w="1245444">
                <a:moveTo>
                  <a:pt x="0" y="0"/>
                </a:moveTo>
                <a:lnTo>
                  <a:pt x="1245445" y="0"/>
                </a:lnTo>
                <a:lnTo>
                  <a:pt x="1245445" y="1571089"/>
                </a:lnTo>
                <a:lnTo>
                  <a:pt x="0" y="1571089"/>
                </a:lnTo>
                <a:lnTo>
                  <a:pt x="0" y="0"/>
                </a:lnTo>
                <a:close/>
              </a:path>
            </a:pathLst>
          </a:custGeom>
          <a:blipFill rotWithShape="1">
            <a:blip r:embed="rId11">
              <a:alphaModFix/>
            </a:blip>
            <a:stretch>
              <a:fillRect b="0" l="0" r="0" t="0"/>
            </a:stretch>
          </a:blipFill>
          <a:ln>
            <a:noFill/>
          </a:ln>
        </p:spPr>
      </p:sp>
      <p:sp>
        <p:nvSpPr>
          <p:cNvPr id="453" name="Google Shape;453;p29"/>
          <p:cNvSpPr/>
          <p:nvPr/>
        </p:nvSpPr>
        <p:spPr>
          <a:xfrm>
            <a:off x="16021674" y="5521669"/>
            <a:ext cx="1113609" cy="1089312"/>
          </a:xfrm>
          <a:custGeom>
            <a:rect b="b" l="l" r="r" t="t"/>
            <a:pathLst>
              <a:path extrusionOk="0" h="1089312" w="1113609">
                <a:moveTo>
                  <a:pt x="0" y="0"/>
                </a:moveTo>
                <a:lnTo>
                  <a:pt x="1113610" y="0"/>
                </a:lnTo>
                <a:lnTo>
                  <a:pt x="1113610" y="1089312"/>
                </a:lnTo>
                <a:lnTo>
                  <a:pt x="0" y="1089312"/>
                </a:lnTo>
                <a:lnTo>
                  <a:pt x="0" y="0"/>
                </a:lnTo>
                <a:close/>
              </a:path>
            </a:pathLst>
          </a:custGeom>
          <a:blipFill rotWithShape="1">
            <a:blip r:embed="rId12">
              <a:alphaModFix/>
            </a:blip>
            <a:stretch>
              <a:fillRect b="0" l="0" r="0" t="0"/>
            </a:stretch>
          </a:blipFill>
          <a:ln>
            <a:noFill/>
          </a:ln>
        </p:spPr>
      </p:sp>
      <p:sp>
        <p:nvSpPr>
          <p:cNvPr id="454" name="Google Shape;454;p29"/>
          <p:cNvSpPr/>
          <p:nvPr/>
        </p:nvSpPr>
        <p:spPr>
          <a:xfrm>
            <a:off x="6397406" y="5681001"/>
            <a:ext cx="2151540" cy="1150096"/>
          </a:xfrm>
          <a:custGeom>
            <a:rect b="b" l="l" r="r" t="t"/>
            <a:pathLst>
              <a:path extrusionOk="0" h="1150096" w="2151540">
                <a:moveTo>
                  <a:pt x="0" y="0"/>
                </a:moveTo>
                <a:lnTo>
                  <a:pt x="2151540" y="0"/>
                </a:lnTo>
                <a:lnTo>
                  <a:pt x="2151540" y="1150096"/>
                </a:lnTo>
                <a:lnTo>
                  <a:pt x="0" y="1150096"/>
                </a:lnTo>
                <a:lnTo>
                  <a:pt x="0" y="0"/>
                </a:lnTo>
                <a:close/>
              </a:path>
            </a:pathLst>
          </a:custGeom>
          <a:blipFill rotWithShape="1">
            <a:blip r:embed="rId13">
              <a:alphaModFix/>
            </a:blip>
            <a:stretch>
              <a:fillRect b="0" l="0" r="0" t="0"/>
            </a:stretch>
          </a:blipFill>
          <a:ln>
            <a:noFill/>
          </a:ln>
        </p:spPr>
      </p:sp>
      <p:sp>
        <p:nvSpPr>
          <p:cNvPr id="455" name="Google Shape;455;p29"/>
          <p:cNvSpPr/>
          <p:nvPr/>
        </p:nvSpPr>
        <p:spPr>
          <a:xfrm>
            <a:off x="8950926" y="5681001"/>
            <a:ext cx="1889349" cy="1033989"/>
          </a:xfrm>
          <a:custGeom>
            <a:rect b="b" l="l" r="r" t="t"/>
            <a:pathLst>
              <a:path extrusionOk="0" h="1033989" w="1889349">
                <a:moveTo>
                  <a:pt x="0" y="0"/>
                </a:moveTo>
                <a:lnTo>
                  <a:pt x="1889349" y="0"/>
                </a:lnTo>
                <a:lnTo>
                  <a:pt x="1889349" y="1033989"/>
                </a:lnTo>
                <a:lnTo>
                  <a:pt x="0" y="1033989"/>
                </a:lnTo>
                <a:lnTo>
                  <a:pt x="0" y="0"/>
                </a:lnTo>
                <a:close/>
              </a:path>
            </a:pathLst>
          </a:custGeom>
          <a:blipFill rotWithShape="1">
            <a:blip r:embed="rId14">
              <a:alphaModFix/>
            </a:blip>
            <a:stretch>
              <a:fillRect b="0" l="0" r="0" t="0"/>
            </a:stretch>
          </a:blipFill>
          <a:ln>
            <a:noFill/>
          </a:ln>
        </p:spPr>
      </p:sp>
      <p:sp>
        <p:nvSpPr>
          <p:cNvPr id="456" name="Google Shape;456;p29"/>
          <p:cNvSpPr/>
          <p:nvPr/>
        </p:nvSpPr>
        <p:spPr>
          <a:xfrm>
            <a:off x="14007249" y="7220129"/>
            <a:ext cx="828756" cy="1720060"/>
          </a:xfrm>
          <a:custGeom>
            <a:rect b="b" l="l" r="r" t="t"/>
            <a:pathLst>
              <a:path extrusionOk="0" h="1720060" w="828756">
                <a:moveTo>
                  <a:pt x="0" y="0"/>
                </a:moveTo>
                <a:lnTo>
                  <a:pt x="828757" y="0"/>
                </a:lnTo>
                <a:lnTo>
                  <a:pt x="828757" y="1720060"/>
                </a:lnTo>
                <a:lnTo>
                  <a:pt x="0" y="1720060"/>
                </a:lnTo>
                <a:lnTo>
                  <a:pt x="0" y="0"/>
                </a:lnTo>
                <a:close/>
              </a:path>
            </a:pathLst>
          </a:custGeom>
          <a:blipFill rotWithShape="1">
            <a:blip r:embed="rId15">
              <a:alphaModFix/>
            </a:blip>
            <a:stretch>
              <a:fillRect b="0" l="0" r="0" t="0"/>
            </a:stretch>
          </a:blipFill>
          <a:ln>
            <a:noFill/>
          </a:ln>
        </p:spPr>
      </p:sp>
      <p:sp>
        <p:nvSpPr>
          <p:cNvPr id="457" name="Google Shape;457;p29"/>
          <p:cNvSpPr/>
          <p:nvPr/>
        </p:nvSpPr>
        <p:spPr>
          <a:xfrm>
            <a:off x="7761294" y="7627556"/>
            <a:ext cx="918403" cy="962136"/>
          </a:xfrm>
          <a:custGeom>
            <a:rect b="b" l="l" r="r" t="t"/>
            <a:pathLst>
              <a:path extrusionOk="0" h="962136" w="918403">
                <a:moveTo>
                  <a:pt x="0" y="0"/>
                </a:moveTo>
                <a:lnTo>
                  <a:pt x="918403" y="0"/>
                </a:lnTo>
                <a:lnTo>
                  <a:pt x="918403" y="962137"/>
                </a:lnTo>
                <a:lnTo>
                  <a:pt x="0" y="962137"/>
                </a:lnTo>
                <a:lnTo>
                  <a:pt x="0" y="0"/>
                </a:lnTo>
                <a:close/>
              </a:path>
            </a:pathLst>
          </a:custGeom>
          <a:blipFill rotWithShape="1">
            <a:blip r:embed="rId16">
              <a:alphaModFix/>
            </a:blip>
            <a:stretch>
              <a:fillRect b="0" l="0" r="0" t="0"/>
            </a:stretch>
          </a:blipFill>
          <a:ln>
            <a:noFill/>
          </a:ln>
        </p:spPr>
      </p:sp>
      <p:sp>
        <p:nvSpPr>
          <p:cNvPr id="458" name="Google Shape;458;p29"/>
          <p:cNvSpPr/>
          <p:nvPr/>
        </p:nvSpPr>
        <p:spPr>
          <a:xfrm>
            <a:off x="8903231" y="7587603"/>
            <a:ext cx="995186" cy="1017384"/>
          </a:xfrm>
          <a:custGeom>
            <a:rect b="b" l="l" r="r" t="t"/>
            <a:pathLst>
              <a:path extrusionOk="0" h="1017384" w="995186">
                <a:moveTo>
                  <a:pt x="0" y="0"/>
                </a:moveTo>
                <a:lnTo>
                  <a:pt x="995186" y="0"/>
                </a:lnTo>
                <a:lnTo>
                  <a:pt x="995186" y="1017384"/>
                </a:lnTo>
                <a:lnTo>
                  <a:pt x="0" y="1017384"/>
                </a:lnTo>
                <a:lnTo>
                  <a:pt x="0" y="0"/>
                </a:lnTo>
                <a:close/>
              </a:path>
            </a:pathLst>
          </a:custGeom>
          <a:blipFill rotWithShape="1">
            <a:blip r:embed="rId17">
              <a:alphaModFix/>
            </a:blip>
            <a:stretch>
              <a:fillRect b="0" l="0" r="0" t="0"/>
            </a:stretch>
          </a:blipFill>
          <a:ln>
            <a:noFill/>
          </a:ln>
        </p:spPr>
      </p:sp>
      <p:sp>
        <p:nvSpPr>
          <p:cNvPr id="459" name="Google Shape;459;p29"/>
          <p:cNvSpPr/>
          <p:nvPr/>
        </p:nvSpPr>
        <p:spPr>
          <a:xfrm>
            <a:off x="10150822" y="7612706"/>
            <a:ext cx="959806" cy="992281"/>
          </a:xfrm>
          <a:custGeom>
            <a:rect b="b" l="l" r="r" t="t"/>
            <a:pathLst>
              <a:path extrusionOk="0" h="992281" w="959806">
                <a:moveTo>
                  <a:pt x="0" y="0"/>
                </a:moveTo>
                <a:lnTo>
                  <a:pt x="959806" y="0"/>
                </a:lnTo>
                <a:lnTo>
                  <a:pt x="959806" y="992281"/>
                </a:lnTo>
                <a:lnTo>
                  <a:pt x="0" y="992281"/>
                </a:lnTo>
                <a:lnTo>
                  <a:pt x="0" y="0"/>
                </a:lnTo>
                <a:close/>
              </a:path>
            </a:pathLst>
          </a:custGeom>
          <a:blipFill rotWithShape="1">
            <a:blip r:embed="rId18">
              <a:alphaModFix/>
            </a:blip>
            <a:stretch>
              <a:fillRect b="0" l="0" r="0" t="0"/>
            </a:stretch>
          </a:blipFill>
          <a:ln>
            <a:noFill/>
          </a:ln>
        </p:spPr>
      </p:sp>
      <p:sp>
        <p:nvSpPr>
          <p:cNvPr id="460" name="Google Shape;460;p29"/>
          <p:cNvSpPr/>
          <p:nvPr/>
        </p:nvSpPr>
        <p:spPr>
          <a:xfrm>
            <a:off x="6484018" y="7612706"/>
            <a:ext cx="991837" cy="991837"/>
          </a:xfrm>
          <a:custGeom>
            <a:rect b="b" l="l" r="r" t="t"/>
            <a:pathLst>
              <a:path extrusionOk="0" h="991837" w="991837">
                <a:moveTo>
                  <a:pt x="0" y="0"/>
                </a:moveTo>
                <a:lnTo>
                  <a:pt x="991838" y="0"/>
                </a:lnTo>
                <a:lnTo>
                  <a:pt x="991838" y="991837"/>
                </a:lnTo>
                <a:lnTo>
                  <a:pt x="0" y="991837"/>
                </a:lnTo>
                <a:lnTo>
                  <a:pt x="0" y="0"/>
                </a:lnTo>
                <a:close/>
              </a:path>
            </a:pathLst>
          </a:custGeom>
          <a:blipFill rotWithShape="1">
            <a:blip r:embed="rId19">
              <a:alphaModFix/>
            </a:blip>
            <a:stretch>
              <a:fillRect b="0" l="0" r="0" t="0"/>
            </a:stretch>
          </a:blipFill>
          <a:ln>
            <a:noFill/>
          </a:ln>
        </p:spPr>
      </p:sp>
      <p:sp>
        <p:nvSpPr>
          <p:cNvPr id="461" name="Google Shape;461;p29"/>
          <p:cNvSpPr/>
          <p:nvPr/>
        </p:nvSpPr>
        <p:spPr>
          <a:xfrm>
            <a:off x="11382847" y="3732531"/>
            <a:ext cx="2151414" cy="1584223"/>
          </a:xfrm>
          <a:custGeom>
            <a:rect b="b" l="l" r="r" t="t"/>
            <a:pathLst>
              <a:path extrusionOk="0" h="1584223" w="2151414">
                <a:moveTo>
                  <a:pt x="0" y="0"/>
                </a:moveTo>
                <a:lnTo>
                  <a:pt x="2151415" y="0"/>
                </a:lnTo>
                <a:lnTo>
                  <a:pt x="2151415" y="1584223"/>
                </a:lnTo>
                <a:lnTo>
                  <a:pt x="0" y="1584223"/>
                </a:lnTo>
                <a:lnTo>
                  <a:pt x="0" y="0"/>
                </a:lnTo>
                <a:close/>
              </a:path>
            </a:pathLst>
          </a:custGeom>
          <a:blipFill rotWithShape="1">
            <a:blip r:embed="rId20">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465" name="Shape 465"/>
        <p:cNvGrpSpPr/>
        <p:nvPr/>
      </p:nvGrpSpPr>
      <p:grpSpPr>
        <a:xfrm>
          <a:off x="0" y="0"/>
          <a:ext cx="0" cy="0"/>
          <a:chOff x="0" y="0"/>
          <a:chExt cx="0" cy="0"/>
        </a:xfrm>
      </p:grpSpPr>
      <p:sp>
        <p:nvSpPr>
          <p:cNvPr id="466" name="Google Shape;466;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67" name="Google Shape;467;p30"/>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9A9A"/>
                </a:solidFill>
                <a:latin typeface="Arial"/>
                <a:ea typeface="Arial"/>
                <a:cs typeface="Arial"/>
                <a:sym typeface="Arial"/>
              </a:rPr>
              <a:t>Happy designing!</a:t>
            </a:r>
            <a:endParaRPr/>
          </a:p>
        </p:txBody>
      </p:sp>
      <p:sp>
        <p:nvSpPr>
          <p:cNvPr id="468" name="Google Shape;468;p30"/>
          <p:cNvSpPr txBox="1"/>
          <p:nvPr/>
        </p:nvSpPr>
        <p:spPr>
          <a:xfrm>
            <a:off x="4210005" y="5279512"/>
            <a:ext cx="9867900" cy="3093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469" name="Google Shape;469;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470" name="Google Shape;470;p30"/>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9A9A"/>
                </a:solidFill>
                <a:latin typeface="Arial"/>
                <a:ea typeface="Arial"/>
                <a:cs typeface="Arial"/>
                <a:sym typeface="Arial"/>
              </a:rPr>
              <a:t>CREDITS</a:t>
            </a:r>
            <a:endParaRPr/>
          </a:p>
        </p:txBody>
      </p:sp>
      <p:sp>
        <p:nvSpPr>
          <p:cNvPr id="471" name="Google Shape;471;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472" name="Google Shape;472;p30"/>
          <p:cNvPicPr preferRelativeResize="0"/>
          <p:nvPr/>
        </p:nvPicPr>
        <p:blipFill>
          <a:blip r:embed="rId3">
            <a:alphaModFix/>
          </a:blip>
          <a:stretch>
            <a:fillRect/>
          </a:stretch>
        </p:blipFill>
        <p:spPr>
          <a:xfrm>
            <a:off x="6589400" y="3740926"/>
            <a:ext cx="5109201" cy="127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158" name="Shape 158"/>
        <p:cNvGrpSpPr/>
        <p:nvPr/>
      </p:nvGrpSpPr>
      <p:grpSpPr>
        <a:xfrm>
          <a:off x="0" y="0"/>
          <a:ext cx="0" cy="0"/>
          <a:chOff x="0" y="0"/>
          <a:chExt cx="0" cy="0"/>
        </a:xfrm>
      </p:grpSpPr>
      <p:grpSp>
        <p:nvGrpSpPr>
          <p:cNvPr id="159" name="Google Shape;159;p17"/>
          <p:cNvGrpSpPr/>
          <p:nvPr/>
        </p:nvGrpSpPr>
        <p:grpSpPr>
          <a:xfrm>
            <a:off x="0" y="8251356"/>
            <a:ext cx="18288000" cy="2035644"/>
            <a:chOff x="0" y="-38100"/>
            <a:chExt cx="4816593" cy="536137"/>
          </a:xfrm>
        </p:grpSpPr>
        <p:sp>
          <p:nvSpPr>
            <p:cNvPr id="160" name="Google Shape;160;p17"/>
            <p:cNvSpPr/>
            <p:nvPr/>
          </p:nvSpPr>
          <p:spPr>
            <a:xfrm>
              <a:off x="0" y="0"/>
              <a:ext cx="4816592" cy="498037"/>
            </a:xfrm>
            <a:custGeom>
              <a:rect b="b" l="l" r="r" t="t"/>
              <a:pathLst>
                <a:path extrusionOk="0" h="498037" w="4816592">
                  <a:moveTo>
                    <a:pt x="0" y="0"/>
                  </a:moveTo>
                  <a:lnTo>
                    <a:pt x="4816592" y="0"/>
                  </a:lnTo>
                  <a:lnTo>
                    <a:pt x="4816592" y="498037"/>
                  </a:lnTo>
                  <a:lnTo>
                    <a:pt x="0" y="498037"/>
                  </a:lnTo>
                  <a:close/>
                </a:path>
              </a:pathLst>
            </a:custGeom>
            <a:solidFill>
              <a:srgbClr val="8B8A52"/>
            </a:solidFill>
            <a:ln>
              <a:noFill/>
            </a:ln>
          </p:spPr>
        </p:sp>
        <p:sp>
          <p:nvSpPr>
            <p:cNvPr id="161" name="Google Shape;161;p17"/>
            <p:cNvSpPr txBox="1"/>
            <p:nvPr/>
          </p:nvSpPr>
          <p:spPr>
            <a:xfrm>
              <a:off x="0" y="-38100"/>
              <a:ext cx="4816593" cy="53613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7"/>
          <p:cNvSpPr/>
          <p:nvPr/>
        </p:nvSpPr>
        <p:spPr>
          <a:xfrm>
            <a:off x="-2116754" y="472665"/>
            <a:ext cx="6574926" cy="8294058"/>
          </a:xfrm>
          <a:custGeom>
            <a:rect b="b" l="l" r="r" t="t"/>
            <a:pathLst>
              <a:path extrusionOk="0" h="8294058" w="6574926">
                <a:moveTo>
                  <a:pt x="0" y="0"/>
                </a:moveTo>
                <a:lnTo>
                  <a:pt x="6574926" y="0"/>
                </a:lnTo>
                <a:lnTo>
                  <a:pt x="6574926" y="8294058"/>
                </a:lnTo>
                <a:lnTo>
                  <a:pt x="0" y="8294058"/>
                </a:lnTo>
                <a:lnTo>
                  <a:pt x="0" y="0"/>
                </a:lnTo>
                <a:close/>
              </a:path>
            </a:pathLst>
          </a:custGeom>
          <a:blipFill rotWithShape="1">
            <a:blip r:embed="rId3">
              <a:alphaModFix/>
            </a:blip>
            <a:stretch>
              <a:fillRect b="0" l="0" r="0" t="0"/>
            </a:stretch>
          </a:blipFill>
          <a:ln>
            <a:noFill/>
          </a:ln>
        </p:spPr>
      </p:sp>
      <p:sp>
        <p:nvSpPr>
          <p:cNvPr id="163" name="Google Shape;163;p17"/>
          <p:cNvSpPr/>
          <p:nvPr/>
        </p:nvSpPr>
        <p:spPr>
          <a:xfrm flipH="1">
            <a:off x="13829828" y="472665"/>
            <a:ext cx="6574926" cy="8294058"/>
          </a:xfrm>
          <a:custGeom>
            <a:rect b="b" l="l" r="r" t="t"/>
            <a:pathLst>
              <a:path extrusionOk="0" h="8294058" w="6574926">
                <a:moveTo>
                  <a:pt x="6574926" y="0"/>
                </a:moveTo>
                <a:lnTo>
                  <a:pt x="0" y="0"/>
                </a:lnTo>
                <a:lnTo>
                  <a:pt x="0" y="8294058"/>
                </a:lnTo>
                <a:lnTo>
                  <a:pt x="6574926" y="8294058"/>
                </a:lnTo>
                <a:lnTo>
                  <a:pt x="6574926" y="0"/>
                </a:lnTo>
                <a:close/>
              </a:path>
            </a:pathLst>
          </a:custGeom>
          <a:blipFill rotWithShape="1">
            <a:blip r:embed="rId3">
              <a:alphaModFix/>
            </a:blip>
            <a:stretch>
              <a:fillRect b="0" l="0" r="0" t="0"/>
            </a:stretch>
          </a:blipFill>
          <a:ln>
            <a:noFill/>
          </a:ln>
        </p:spPr>
      </p:sp>
      <p:sp>
        <p:nvSpPr>
          <p:cNvPr id="164" name="Google Shape;164;p17"/>
          <p:cNvSpPr/>
          <p:nvPr/>
        </p:nvSpPr>
        <p:spPr>
          <a:xfrm>
            <a:off x="15374112" y="4176916"/>
            <a:ext cx="2388216" cy="5637419"/>
          </a:xfrm>
          <a:custGeom>
            <a:rect b="b" l="l" r="r" t="t"/>
            <a:pathLst>
              <a:path extrusionOk="0" h="5637419" w="2388216">
                <a:moveTo>
                  <a:pt x="0" y="0"/>
                </a:moveTo>
                <a:lnTo>
                  <a:pt x="2388216" y="0"/>
                </a:lnTo>
                <a:lnTo>
                  <a:pt x="2388216" y="5637419"/>
                </a:lnTo>
                <a:lnTo>
                  <a:pt x="0" y="5637419"/>
                </a:lnTo>
                <a:lnTo>
                  <a:pt x="0" y="0"/>
                </a:lnTo>
                <a:close/>
              </a:path>
            </a:pathLst>
          </a:custGeom>
          <a:blipFill rotWithShape="1">
            <a:blip r:embed="rId4">
              <a:alphaModFix/>
            </a:blip>
            <a:stretch>
              <a:fillRect b="0" l="0" r="0" t="0"/>
            </a:stretch>
          </a:blipFill>
          <a:ln>
            <a:noFill/>
          </a:ln>
        </p:spPr>
      </p:sp>
      <p:sp>
        <p:nvSpPr>
          <p:cNvPr id="165" name="Google Shape;165;p17"/>
          <p:cNvSpPr/>
          <p:nvPr/>
        </p:nvSpPr>
        <p:spPr>
          <a:xfrm flipH="1">
            <a:off x="1462083" y="4176916"/>
            <a:ext cx="2388216" cy="5637419"/>
          </a:xfrm>
          <a:custGeom>
            <a:rect b="b" l="l" r="r" t="t"/>
            <a:pathLst>
              <a:path extrusionOk="0" h="5637419" w="2388216">
                <a:moveTo>
                  <a:pt x="2388215" y="0"/>
                </a:moveTo>
                <a:lnTo>
                  <a:pt x="0" y="0"/>
                </a:lnTo>
                <a:lnTo>
                  <a:pt x="0" y="5637419"/>
                </a:lnTo>
                <a:lnTo>
                  <a:pt x="2388215" y="5637419"/>
                </a:lnTo>
                <a:lnTo>
                  <a:pt x="2388215" y="0"/>
                </a:lnTo>
                <a:close/>
              </a:path>
            </a:pathLst>
          </a:custGeom>
          <a:blipFill rotWithShape="1">
            <a:blip r:embed="rId4">
              <a:alphaModFix/>
            </a:blip>
            <a:stretch>
              <a:fillRect b="0" l="0" r="0" t="0"/>
            </a:stretch>
          </a:blipFill>
          <a:ln>
            <a:noFill/>
          </a:ln>
        </p:spPr>
      </p:sp>
      <p:sp>
        <p:nvSpPr>
          <p:cNvPr id="166" name="Google Shape;166;p17"/>
          <p:cNvSpPr txBox="1"/>
          <p:nvPr/>
        </p:nvSpPr>
        <p:spPr>
          <a:xfrm>
            <a:off x="6357751" y="622300"/>
            <a:ext cx="55725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CHAPTERS</a:t>
            </a:r>
            <a:endParaRPr/>
          </a:p>
        </p:txBody>
      </p:sp>
      <p:sp>
        <p:nvSpPr>
          <p:cNvPr id="167" name="Google Shape;167;p17"/>
          <p:cNvSpPr txBox="1"/>
          <p:nvPr/>
        </p:nvSpPr>
        <p:spPr>
          <a:xfrm>
            <a:off x="6169994" y="2104213"/>
            <a:ext cx="1010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FFFF"/>
                </a:solidFill>
                <a:latin typeface="Poppins Black"/>
                <a:ea typeface="Poppins Black"/>
                <a:cs typeface="Poppins Black"/>
                <a:sym typeface="Poppins Black"/>
              </a:rPr>
              <a:t>01</a:t>
            </a:r>
            <a:endParaRPr/>
          </a:p>
        </p:txBody>
      </p:sp>
      <p:sp>
        <p:nvSpPr>
          <p:cNvPr id="168" name="Google Shape;168;p17"/>
          <p:cNvSpPr txBox="1"/>
          <p:nvPr/>
        </p:nvSpPr>
        <p:spPr>
          <a:xfrm>
            <a:off x="7180483" y="2222323"/>
            <a:ext cx="49374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FFFFF"/>
                </a:solidFill>
                <a:latin typeface="Poppins"/>
                <a:ea typeface="Poppins"/>
                <a:cs typeface="Poppins"/>
                <a:sym typeface="Poppins"/>
              </a:rPr>
              <a:t>ADD A CHAPTER HERE</a:t>
            </a:r>
            <a:endParaRPr/>
          </a:p>
        </p:txBody>
      </p:sp>
      <p:sp>
        <p:nvSpPr>
          <p:cNvPr id="169" name="Google Shape;169;p17"/>
          <p:cNvSpPr txBox="1"/>
          <p:nvPr/>
        </p:nvSpPr>
        <p:spPr>
          <a:xfrm>
            <a:off x="6169994" y="3310896"/>
            <a:ext cx="1010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FFFF"/>
                </a:solidFill>
                <a:latin typeface="Poppins Black"/>
                <a:ea typeface="Poppins Black"/>
                <a:cs typeface="Poppins Black"/>
                <a:sym typeface="Poppins Black"/>
              </a:rPr>
              <a:t>02</a:t>
            </a:r>
            <a:endParaRPr/>
          </a:p>
        </p:txBody>
      </p:sp>
      <p:sp>
        <p:nvSpPr>
          <p:cNvPr id="170" name="Google Shape;170;p17"/>
          <p:cNvSpPr txBox="1"/>
          <p:nvPr/>
        </p:nvSpPr>
        <p:spPr>
          <a:xfrm>
            <a:off x="7180483" y="3429006"/>
            <a:ext cx="49374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FFFFF"/>
                </a:solidFill>
                <a:latin typeface="Poppins"/>
                <a:ea typeface="Poppins"/>
                <a:cs typeface="Poppins"/>
                <a:sym typeface="Poppins"/>
              </a:rPr>
              <a:t>ADD A CHAPTER HERE</a:t>
            </a:r>
            <a:endParaRPr/>
          </a:p>
        </p:txBody>
      </p:sp>
      <p:sp>
        <p:nvSpPr>
          <p:cNvPr id="171" name="Google Shape;171;p17"/>
          <p:cNvSpPr txBox="1"/>
          <p:nvPr/>
        </p:nvSpPr>
        <p:spPr>
          <a:xfrm>
            <a:off x="6169994" y="4517578"/>
            <a:ext cx="1010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FFFF"/>
                </a:solidFill>
                <a:latin typeface="Poppins Black"/>
                <a:ea typeface="Poppins Black"/>
                <a:cs typeface="Poppins Black"/>
                <a:sym typeface="Poppins Black"/>
              </a:rPr>
              <a:t>03</a:t>
            </a:r>
            <a:endParaRPr/>
          </a:p>
        </p:txBody>
      </p:sp>
      <p:sp>
        <p:nvSpPr>
          <p:cNvPr id="172" name="Google Shape;172;p17"/>
          <p:cNvSpPr txBox="1"/>
          <p:nvPr/>
        </p:nvSpPr>
        <p:spPr>
          <a:xfrm>
            <a:off x="7180483" y="4635688"/>
            <a:ext cx="49374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FFFFF"/>
                </a:solidFill>
                <a:latin typeface="Poppins"/>
                <a:ea typeface="Poppins"/>
                <a:cs typeface="Poppins"/>
                <a:sym typeface="Poppins"/>
              </a:rPr>
              <a:t>ADD A CHAPTER HERE</a:t>
            </a:r>
            <a:endParaRPr/>
          </a:p>
        </p:txBody>
      </p:sp>
      <p:sp>
        <p:nvSpPr>
          <p:cNvPr id="173" name="Google Shape;173;p17"/>
          <p:cNvSpPr txBox="1"/>
          <p:nvPr/>
        </p:nvSpPr>
        <p:spPr>
          <a:xfrm>
            <a:off x="6169994" y="5724260"/>
            <a:ext cx="1010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FFFF"/>
                </a:solidFill>
                <a:latin typeface="Poppins Black"/>
                <a:ea typeface="Poppins Black"/>
                <a:cs typeface="Poppins Black"/>
                <a:sym typeface="Poppins Black"/>
              </a:rPr>
              <a:t>04</a:t>
            </a:r>
            <a:endParaRPr/>
          </a:p>
        </p:txBody>
      </p:sp>
      <p:sp>
        <p:nvSpPr>
          <p:cNvPr id="174" name="Google Shape;174;p17"/>
          <p:cNvSpPr txBox="1"/>
          <p:nvPr/>
        </p:nvSpPr>
        <p:spPr>
          <a:xfrm>
            <a:off x="7180483" y="5842370"/>
            <a:ext cx="49374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FFFFF"/>
                </a:solidFill>
                <a:latin typeface="Poppins"/>
                <a:ea typeface="Poppins"/>
                <a:cs typeface="Poppins"/>
                <a:sym typeface="Poppins"/>
              </a:rPr>
              <a:t>ADD A CHAPTER HERE</a:t>
            </a:r>
            <a:endParaRPr/>
          </a:p>
        </p:txBody>
      </p:sp>
      <p:sp>
        <p:nvSpPr>
          <p:cNvPr id="175" name="Google Shape;175;p17"/>
          <p:cNvSpPr txBox="1"/>
          <p:nvPr/>
        </p:nvSpPr>
        <p:spPr>
          <a:xfrm>
            <a:off x="6169994" y="6930942"/>
            <a:ext cx="1010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FFFFFF"/>
                </a:solidFill>
                <a:latin typeface="Poppins Black"/>
                <a:ea typeface="Poppins Black"/>
                <a:cs typeface="Poppins Black"/>
                <a:sym typeface="Poppins Black"/>
              </a:rPr>
              <a:t>05</a:t>
            </a:r>
            <a:endParaRPr/>
          </a:p>
        </p:txBody>
      </p:sp>
      <p:sp>
        <p:nvSpPr>
          <p:cNvPr id="176" name="Google Shape;176;p17"/>
          <p:cNvSpPr txBox="1"/>
          <p:nvPr/>
        </p:nvSpPr>
        <p:spPr>
          <a:xfrm>
            <a:off x="7180483" y="7049052"/>
            <a:ext cx="49374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FFFFF"/>
                </a:solidFill>
                <a:latin typeface="Poppins"/>
                <a:ea typeface="Poppins"/>
                <a:cs typeface="Poppins"/>
                <a:sym typeface="Poppins"/>
              </a:rPr>
              <a:t>ADD A CHAPTER HERE</a:t>
            </a:r>
            <a:endParaRPr/>
          </a:p>
        </p:txBody>
      </p:sp>
      <p:grpSp>
        <p:nvGrpSpPr>
          <p:cNvPr id="177" name="Google Shape;177;p17"/>
          <p:cNvGrpSpPr/>
          <p:nvPr/>
        </p:nvGrpSpPr>
        <p:grpSpPr>
          <a:xfrm>
            <a:off x="6357768" y="8759579"/>
            <a:ext cx="5572574" cy="908267"/>
            <a:chOff x="0" y="-9525"/>
            <a:chExt cx="7430100" cy="1211023"/>
          </a:xfrm>
        </p:grpSpPr>
        <p:sp>
          <p:nvSpPr>
            <p:cNvPr id="178" name="Google Shape;178;p17"/>
            <p:cNvSpPr txBox="1"/>
            <p:nvPr/>
          </p:nvSpPr>
          <p:spPr>
            <a:xfrm>
              <a:off x="0" y="388798"/>
              <a:ext cx="7430100" cy="81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200" u="none" cap="none" strike="noStrike">
                  <a:solidFill>
                    <a:srgbClr val="000000"/>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a:t>
              </a:r>
              <a:endParaRPr/>
            </a:p>
          </p:txBody>
        </p:sp>
        <p:sp>
          <p:nvSpPr>
            <p:cNvPr id="179" name="Google Shape;179;p17"/>
            <p:cNvSpPr txBox="1"/>
            <p:nvPr/>
          </p:nvSpPr>
          <p:spPr>
            <a:xfrm>
              <a:off x="882838" y="-9525"/>
              <a:ext cx="5664277" cy="250825"/>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Poppins"/>
                  <a:ea typeface="Poppins"/>
                  <a:cs typeface="Poppins"/>
                  <a:sym typeface="Poppins"/>
                </a:rPr>
                <a:t>Sources: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183" name="Shape 183"/>
        <p:cNvGrpSpPr/>
        <p:nvPr/>
      </p:nvGrpSpPr>
      <p:grpSpPr>
        <a:xfrm>
          <a:off x="0" y="0"/>
          <a:ext cx="0" cy="0"/>
          <a:chOff x="0" y="0"/>
          <a:chExt cx="0" cy="0"/>
        </a:xfrm>
      </p:grpSpPr>
      <p:grpSp>
        <p:nvGrpSpPr>
          <p:cNvPr id="184" name="Google Shape;184;p18"/>
          <p:cNvGrpSpPr/>
          <p:nvPr/>
        </p:nvGrpSpPr>
        <p:grpSpPr>
          <a:xfrm>
            <a:off x="0" y="-144661"/>
            <a:ext cx="9508920" cy="8670564"/>
            <a:chOff x="0" y="-38100"/>
            <a:chExt cx="2504407" cy="2283605"/>
          </a:xfrm>
        </p:grpSpPr>
        <p:sp>
          <p:nvSpPr>
            <p:cNvPr id="185" name="Google Shape;185;p18"/>
            <p:cNvSpPr/>
            <p:nvPr/>
          </p:nvSpPr>
          <p:spPr>
            <a:xfrm>
              <a:off x="0" y="0"/>
              <a:ext cx="2504407" cy="2245505"/>
            </a:xfrm>
            <a:custGeom>
              <a:rect b="b" l="l" r="r" t="t"/>
              <a:pathLst>
                <a:path extrusionOk="0" h="2245505" w="2504407">
                  <a:moveTo>
                    <a:pt x="0" y="0"/>
                  </a:moveTo>
                  <a:lnTo>
                    <a:pt x="2504407" y="0"/>
                  </a:lnTo>
                  <a:lnTo>
                    <a:pt x="2504407" y="2245505"/>
                  </a:lnTo>
                  <a:lnTo>
                    <a:pt x="0" y="2245505"/>
                  </a:lnTo>
                  <a:close/>
                </a:path>
              </a:pathLst>
            </a:custGeom>
            <a:solidFill>
              <a:srgbClr val="38438F"/>
            </a:solidFill>
            <a:ln>
              <a:noFill/>
            </a:ln>
          </p:spPr>
        </p:sp>
        <p:sp>
          <p:nvSpPr>
            <p:cNvPr id="186" name="Google Shape;186;p18"/>
            <p:cNvSpPr txBox="1"/>
            <p:nvPr/>
          </p:nvSpPr>
          <p:spPr>
            <a:xfrm>
              <a:off x="0" y="-38100"/>
              <a:ext cx="2504407" cy="22836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7" name="Google Shape;187;p18"/>
          <p:cNvPicPr preferRelativeResize="0"/>
          <p:nvPr/>
        </p:nvPicPr>
        <p:blipFill>
          <a:blip r:embed="rId3">
            <a:alphaModFix/>
          </a:blip>
          <a:stretch>
            <a:fillRect/>
          </a:stretch>
        </p:blipFill>
        <p:spPr>
          <a:xfrm>
            <a:off x="575701" y="1411544"/>
            <a:ext cx="8318959" cy="5186674"/>
          </a:xfrm>
          <a:prstGeom prst="rect">
            <a:avLst/>
          </a:prstGeom>
          <a:noFill/>
          <a:ln>
            <a:noFill/>
          </a:ln>
        </p:spPr>
      </p:pic>
      <p:grpSp>
        <p:nvGrpSpPr>
          <p:cNvPr id="188" name="Google Shape;188;p18"/>
          <p:cNvGrpSpPr/>
          <p:nvPr/>
        </p:nvGrpSpPr>
        <p:grpSpPr>
          <a:xfrm>
            <a:off x="0" y="7991583"/>
            <a:ext cx="9508920" cy="2295417"/>
            <a:chOff x="0" y="-38100"/>
            <a:chExt cx="2504407" cy="604554"/>
          </a:xfrm>
        </p:grpSpPr>
        <p:sp>
          <p:nvSpPr>
            <p:cNvPr id="189" name="Google Shape;189;p18"/>
            <p:cNvSpPr/>
            <p:nvPr/>
          </p:nvSpPr>
          <p:spPr>
            <a:xfrm>
              <a:off x="0" y="0"/>
              <a:ext cx="2504407" cy="566454"/>
            </a:xfrm>
            <a:custGeom>
              <a:rect b="b" l="l" r="r" t="t"/>
              <a:pathLst>
                <a:path extrusionOk="0" h="566454" w="2504407">
                  <a:moveTo>
                    <a:pt x="0" y="0"/>
                  </a:moveTo>
                  <a:lnTo>
                    <a:pt x="2504407" y="0"/>
                  </a:lnTo>
                  <a:lnTo>
                    <a:pt x="2504407" y="566454"/>
                  </a:lnTo>
                  <a:lnTo>
                    <a:pt x="0" y="566454"/>
                  </a:lnTo>
                  <a:close/>
                </a:path>
              </a:pathLst>
            </a:custGeom>
            <a:solidFill>
              <a:srgbClr val="8B8A52"/>
            </a:solidFill>
            <a:ln>
              <a:noFill/>
            </a:ln>
          </p:spPr>
        </p:sp>
        <p:sp>
          <p:nvSpPr>
            <p:cNvPr id="190" name="Google Shape;190;p18"/>
            <p:cNvSpPr txBox="1"/>
            <p:nvPr/>
          </p:nvSpPr>
          <p:spPr>
            <a:xfrm>
              <a:off x="0" y="-38100"/>
              <a:ext cx="2504407" cy="6045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1" name="Google Shape;191;p18"/>
          <p:cNvPicPr preferRelativeResize="0"/>
          <p:nvPr/>
        </p:nvPicPr>
        <p:blipFill>
          <a:blip r:embed="rId4">
            <a:alphaModFix/>
          </a:blip>
          <a:stretch>
            <a:fillRect/>
          </a:stretch>
        </p:blipFill>
        <p:spPr>
          <a:xfrm>
            <a:off x="2980500" y="1247611"/>
            <a:ext cx="4039676" cy="8725138"/>
          </a:xfrm>
          <a:prstGeom prst="rect">
            <a:avLst/>
          </a:prstGeom>
          <a:noFill/>
          <a:ln>
            <a:noFill/>
          </a:ln>
        </p:spPr>
      </p:pic>
      <p:sp>
        <p:nvSpPr>
          <p:cNvPr id="192" name="Google Shape;192;p18"/>
          <p:cNvSpPr txBox="1"/>
          <p:nvPr/>
        </p:nvSpPr>
        <p:spPr>
          <a:xfrm>
            <a:off x="10236283" y="2152096"/>
            <a:ext cx="7219206" cy="12934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INTRODUCTION</a:t>
            </a:r>
            <a:endParaRPr/>
          </a:p>
        </p:txBody>
      </p:sp>
      <p:sp>
        <p:nvSpPr>
          <p:cNvPr id="193" name="Google Shape;193;p18"/>
          <p:cNvSpPr txBox="1"/>
          <p:nvPr/>
        </p:nvSpPr>
        <p:spPr>
          <a:xfrm>
            <a:off x="10943786" y="3829604"/>
            <a:ext cx="5804100" cy="478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 Pretium hendrerit erat lacinia sapien himenaeos. Nec magnis mi suscipit sagittis lobortis mi. Taciti faucibus habitant in facilisi duis sagittis erat dolor. Malesuada sociosqu integer efficitur blandit egestas mauris semper eleifend.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24F"/>
        </a:solidFill>
      </p:bgPr>
    </p:bg>
    <p:spTree>
      <p:nvGrpSpPr>
        <p:cNvPr id="197" name="Shape 197"/>
        <p:cNvGrpSpPr/>
        <p:nvPr/>
      </p:nvGrpSpPr>
      <p:grpSpPr>
        <a:xfrm>
          <a:off x="0" y="0"/>
          <a:ext cx="0" cy="0"/>
          <a:chOff x="0" y="0"/>
          <a:chExt cx="0" cy="0"/>
        </a:xfrm>
      </p:grpSpPr>
      <p:grpSp>
        <p:nvGrpSpPr>
          <p:cNvPr id="198" name="Google Shape;198;p19"/>
          <p:cNvGrpSpPr/>
          <p:nvPr/>
        </p:nvGrpSpPr>
        <p:grpSpPr>
          <a:xfrm>
            <a:off x="0" y="8121470"/>
            <a:ext cx="18288000" cy="2165530"/>
            <a:chOff x="0" y="-38100"/>
            <a:chExt cx="4816593" cy="570345"/>
          </a:xfrm>
        </p:grpSpPr>
        <p:sp>
          <p:nvSpPr>
            <p:cNvPr id="199" name="Google Shape;199;p19"/>
            <p:cNvSpPr/>
            <p:nvPr/>
          </p:nvSpPr>
          <p:spPr>
            <a:xfrm>
              <a:off x="0" y="0"/>
              <a:ext cx="4816592" cy="532245"/>
            </a:xfrm>
            <a:custGeom>
              <a:rect b="b" l="l" r="r" t="t"/>
              <a:pathLst>
                <a:path extrusionOk="0" h="532245" w="4816592">
                  <a:moveTo>
                    <a:pt x="0" y="0"/>
                  </a:moveTo>
                  <a:lnTo>
                    <a:pt x="4816592" y="0"/>
                  </a:lnTo>
                  <a:lnTo>
                    <a:pt x="4816592" y="532245"/>
                  </a:lnTo>
                  <a:lnTo>
                    <a:pt x="0" y="532245"/>
                  </a:lnTo>
                  <a:close/>
                </a:path>
              </a:pathLst>
            </a:custGeom>
            <a:solidFill>
              <a:srgbClr val="8B8A52"/>
            </a:solidFill>
            <a:ln>
              <a:noFill/>
            </a:ln>
          </p:spPr>
        </p:sp>
        <p:sp>
          <p:nvSpPr>
            <p:cNvPr id="200" name="Google Shape;200;p19"/>
            <p:cNvSpPr txBox="1"/>
            <p:nvPr/>
          </p:nvSpPr>
          <p:spPr>
            <a:xfrm>
              <a:off x="0" y="-38100"/>
              <a:ext cx="4816593" cy="5703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9"/>
          <p:cNvSpPr txBox="1"/>
          <p:nvPr/>
        </p:nvSpPr>
        <p:spPr>
          <a:xfrm>
            <a:off x="970199" y="1322250"/>
            <a:ext cx="66108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CHAPTER 01:</a:t>
            </a:r>
            <a:endParaRPr/>
          </a:p>
        </p:txBody>
      </p:sp>
      <p:sp>
        <p:nvSpPr>
          <p:cNvPr id="202" name="Google Shape;202;p19"/>
          <p:cNvSpPr txBox="1"/>
          <p:nvPr/>
        </p:nvSpPr>
        <p:spPr>
          <a:xfrm>
            <a:off x="970199" y="2722600"/>
            <a:ext cx="56268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200" u="none" cap="none" strike="noStrike">
                <a:solidFill>
                  <a:srgbClr val="FF9A9A"/>
                </a:solidFill>
                <a:latin typeface="Poppins"/>
                <a:ea typeface="Poppins"/>
                <a:cs typeface="Poppins"/>
                <a:sym typeface="Poppins"/>
              </a:rPr>
              <a:t>ADD SECTION HERE</a:t>
            </a:r>
            <a:endParaRPr/>
          </a:p>
        </p:txBody>
      </p:sp>
      <p:sp>
        <p:nvSpPr>
          <p:cNvPr id="203" name="Google Shape;203;p19"/>
          <p:cNvSpPr txBox="1"/>
          <p:nvPr/>
        </p:nvSpPr>
        <p:spPr>
          <a:xfrm>
            <a:off x="12461373" y="1281973"/>
            <a:ext cx="4856400" cy="292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a:t>
            </a:r>
            <a:endParaRPr/>
          </a:p>
        </p:txBody>
      </p:sp>
      <p:sp>
        <p:nvSpPr>
          <p:cNvPr id="204" name="Google Shape;204;p19"/>
          <p:cNvSpPr/>
          <p:nvPr/>
        </p:nvSpPr>
        <p:spPr>
          <a:xfrm>
            <a:off x="-773016" y="4878521"/>
            <a:ext cx="3486450" cy="4398045"/>
          </a:xfrm>
          <a:custGeom>
            <a:rect b="b" l="l" r="r" t="t"/>
            <a:pathLst>
              <a:path extrusionOk="0" h="4398045" w="3486450">
                <a:moveTo>
                  <a:pt x="0" y="0"/>
                </a:moveTo>
                <a:lnTo>
                  <a:pt x="3486450" y="0"/>
                </a:lnTo>
                <a:lnTo>
                  <a:pt x="3486450" y="4398044"/>
                </a:lnTo>
                <a:lnTo>
                  <a:pt x="0" y="4398044"/>
                </a:lnTo>
                <a:lnTo>
                  <a:pt x="0" y="0"/>
                </a:lnTo>
                <a:close/>
              </a:path>
            </a:pathLst>
          </a:custGeom>
          <a:blipFill rotWithShape="1">
            <a:blip r:embed="rId3">
              <a:alphaModFix/>
            </a:blip>
            <a:stretch>
              <a:fillRect b="0" l="0" r="0" t="0"/>
            </a:stretch>
          </a:blipFill>
          <a:ln>
            <a:noFill/>
          </a:ln>
        </p:spPr>
      </p:sp>
      <p:sp>
        <p:nvSpPr>
          <p:cNvPr id="205" name="Google Shape;205;p19"/>
          <p:cNvSpPr/>
          <p:nvPr/>
        </p:nvSpPr>
        <p:spPr>
          <a:xfrm>
            <a:off x="15574566" y="4878521"/>
            <a:ext cx="3486450" cy="4398045"/>
          </a:xfrm>
          <a:custGeom>
            <a:rect b="b" l="l" r="r" t="t"/>
            <a:pathLst>
              <a:path extrusionOk="0" h="4398045" w="3486450">
                <a:moveTo>
                  <a:pt x="0" y="0"/>
                </a:moveTo>
                <a:lnTo>
                  <a:pt x="3486450" y="0"/>
                </a:lnTo>
                <a:lnTo>
                  <a:pt x="3486450" y="4398044"/>
                </a:lnTo>
                <a:lnTo>
                  <a:pt x="0" y="4398044"/>
                </a:lnTo>
                <a:lnTo>
                  <a:pt x="0" y="0"/>
                </a:lnTo>
                <a:close/>
              </a:path>
            </a:pathLst>
          </a:custGeom>
          <a:blipFill rotWithShape="1">
            <a:blip r:embed="rId3">
              <a:alphaModFix/>
            </a:blip>
            <a:stretch>
              <a:fillRect b="0" l="0" r="0" t="0"/>
            </a:stretch>
          </a:blipFill>
          <a:ln>
            <a:noFill/>
          </a:ln>
        </p:spPr>
      </p:sp>
      <p:cxnSp>
        <p:nvCxnSpPr>
          <p:cNvPr id="206" name="Google Shape;206;p19"/>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pic>
        <p:nvPicPr>
          <p:cNvPr id="207" name="Google Shape;207;p19"/>
          <p:cNvPicPr preferRelativeResize="0"/>
          <p:nvPr/>
        </p:nvPicPr>
        <p:blipFill>
          <a:blip r:embed="rId4">
            <a:alphaModFix/>
          </a:blip>
          <a:stretch>
            <a:fillRect/>
          </a:stretch>
        </p:blipFill>
        <p:spPr>
          <a:xfrm>
            <a:off x="3903178" y="976152"/>
            <a:ext cx="10168599" cy="9310849"/>
          </a:xfrm>
          <a:prstGeom prst="rect">
            <a:avLst/>
          </a:prstGeom>
          <a:noFill/>
          <a:ln>
            <a:noFill/>
          </a:ln>
        </p:spPr>
      </p:pic>
      <p:cxnSp>
        <p:nvCxnSpPr>
          <p:cNvPr id="208" name="Google Shape;208;p19"/>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212" name="Shape 212"/>
        <p:cNvGrpSpPr/>
        <p:nvPr/>
      </p:nvGrpSpPr>
      <p:grpSpPr>
        <a:xfrm>
          <a:off x="0" y="0"/>
          <a:ext cx="0" cy="0"/>
          <a:chOff x="0" y="0"/>
          <a:chExt cx="0" cy="0"/>
        </a:xfrm>
      </p:grpSpPr>
      <p:cxnSp>
        <p:nvCxnSpPr>
          <p:cNvPr id="213" name="Google Shape;213;p20"/>
          <p:cNvCxnSpPr/>
          <p:nvPr/>
        </p:nvCxnSpPr>
        <p:spPr>
          <a:xfrm>
            <a:off x="0" y="5250709"/>
            <a:ext cx="18288000" cy="0"/>
          </a:xfrm>
          <a:prstGeom prst="straightConnector1">
            <a:avLst/>
          </a:prstGeom>
          <a:noFill/>
          <a:ln cap="flat" cmpd="sng" w="104775">
            <a:solidFill>
              <a:srgbClr val="FF9A9A"/>
            </a:solidFill>
            <a:prstDash val="lgDash"/>
            <a:round/>
            <a:headEnd len="sm" w="sm" type="none"/>
            <a:tailEnd len="sm" w="sm" type="none"/>
          </a:ln>
        </p:spPr>
      </p:cxnSp>
      <p:grpSp>
        <p:nvGrpSpPr>
          <p:cNvPr id="214" name="Google Shape;214;p20"/>
          <p:cNvGrpSpPr/>
          <p:nvPr/>
        </p:nvGrpSpPr>
        <p:grpSpPr>
          <a:xfrm>
            <a:off x="341479" y="705886"/>
            <a:ext cx="7346428" cy="3551613"/>
            <a:chOff x="0" y="-38100"/>
            <a:chExt cx="1934862" cy="935404"/>
          </a:xfrm>
        </p:grpSpPr>
        <p:sp>
          <p:nvSpPr>
            <p:cNvPr id="215" name="Google Shape;215;p20"/>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txBox="1"/>
            <p:nvPr/>
          </p:nvSpPr>
          <p:spPr>
            <a:xfrm>
              <a:off x="0" y="-38100"/>
              <a:ext cx="1934862" cy="9354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20"/>
          <p:cNvSpPr/>
          <p:nvPr/>
        </p:nvSpPr>
        <p:spPr>
          <a:xfrm>
            <a:off x="661017" y="1071608"/>
            <a:ext cx="2977874" cy="2912903"/>
          </a:xfrm>
          <a:custGeom>
            <a:rect b="b" l="l" r="r" t="t"/>
            <a:pathLst>
              <a:path extrusionOk="0" h="2912903" w="2977874">
                <a:moveTo>
                  <a:pt x="0" y="0"/>
                </a:moveTo>
                <a:lnTo>
                  <a:pt x="2977874" y="0"/>
                </a:lnTo>
                <a:lnTo>
                  <a:pt x="2977874" y="2912903"/>
                </a:lnTo>
                <a:lnTo>
                  <a:pt x="0" y="2912903"/>
                </a:lnTo>
                <a:lnTo>
                  <a:pt x="0" y="0"/>
                </a:lnTo>
                <a:close/>
              </a:path>
            </a:pathLst>
          </a:custGeom>
          <a:blipFill rotWithShape="1">
            <a:blip r:embed="rId3">
              <a:alphaModFix/>
            </a:blip>
            <a:stretch>
              <a:fillRect b="0" l="0" r="0" t="0"/>
            </a:stretch>
          </a:blipFill>
          <a:ln>
            <a:noFill/>
          </a:ln>
        </p:spPr>
      </p:sp>
      <p:grpSp>
        <p:nvGrpSpPr>
          <p:cNvPr id="218" name="Google Shape;218;p20"/>
          <p:cNvGrpSpPr/>
          <p:nvPr/>
        </p:nvGrpSpPr>
        <p:grpSpPr>
          <a:xfrm>
            <a:off x="3080551" y="4876624"/>
            <a:ext cx="748169" cy="748169"/>
            <a:chOff x="0" y="0"/>
            <a:chExt cx="812800" cy="812800"/>
          </a:xfrm>
        </p:grpSpPr>
        <p:sp>
          <p:nvSpPr>
            <p:cNvPr id="219" name="Google Shape;219;p20"/>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220" name="Google Shape;220;p20"/>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1" name="Google Shape;221;p20"/>
          <p:cNvGrpSpPr/>
          <p:nvPr/>
        </p:nvGrpSpPr>
        <p:grpSpPr>
          <a:xfrm>
            <a:off x="6713907" y="4876624"/>
            <a:ext cx="748169" cy="748169"/>
            <a:chOff x="0" y="0"/>
            <a:chExt cx="812800" cy="812800"/>
          </a:xfrm>
        </p:grpSpPr>
        <p:sp>
          <p:nvSpPr>
            <p:cNvPr id="222" name="Google Shape;222;p20"/>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223" name="Google Shape;223;p20"/>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p20"/>
          <p:cNvGrpSpPr/>
          <p:nvPr/>
        </p:nvGrpSpPr>
        <p:grpSpPr>
          <a:xfrm>
            <a:off x="10347263" y="4876624"/>
            <a:ext cx="748169" cy="748169"/>
            <a:chOff x="0" y="0"/>
            <a:chExt cx="812800" cy="812800"/>
          </a:xfrm>
        </p:grpSpPr>
        <p:sp>
          <p:nvSpPr>
            <p:cNvPr id="225" name="Google Shape;225;p20"/>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226" name="Google Shape;226;p20"/>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20"/>
          <p:cNvGrpSpPr/>
          <p:nvPr/>
        </p:nvGrpSpPr>
        <p:grpSpPr>
          <a:xfrm>
            <a:off x="13980618" y="4876624"/>
            <a:ext cx="748169" cy="748169"/>
            <a:chOff x="0" y="0"/>
            <a:chExt cx="812800" cy="812800"/>
          </a:xfrm>
        </p:grpSpPr>
        <p:sp>
          <p:nvSpPr>
            <p:cNvPr id="228" name="Google Shape;228;p20"/>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FFFFF"/>
            </a:solidFill>
            <a:ln>
              <a:noFill/>
            </a:ln>
          </p:spPr>
        </p:sp>
        <p:sp>
          <p:nvSpPr>
            <p:cNvPr id="229" name="Google Shape;229;p20"/>
            <p:cNvSpPr txBox="1"/>
            <p:nvPr/>
          </p:nvSpPr>
          <p:spPr>
            <a:xfrm>
              <a:off x="139700" y="101600"/>
              <a:ext cx="5334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20"/>
          <p:cNvGrpSpPr/>
          <p:nvPr/>
        </p:nvGrpSpPr>
        <p:grpSpPr>
          <a:xfrm>
            <a:off x="8584767" y="679923"/>
            <a:ext cx="7346428" cy="3551613"/>
            <a:chOff x="0" y="-38100"/>
            <a:chExt cx="1934862" cy="935404"/>
          </a:xfrm>
        </p:grpSpPr>
        <p:sp>
          <p:nvSpPr>
            <p:cNvPr id="231" name="Google Shape;231;p20"/>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txBox="1"/>
            <p:nvPr/>
          </p:nvSpPr>
          <p:spPr>
            <a:xfrm>
              <a:off x="0" y="-38100"/>
              <a:ext cx="1934862" cy="9354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20"/>
          <p:cNvSpPr/>
          <p:nvPr/>
        </p:nvSpPr>
        <p:spPr>
          <a:xfrm>
            <a:off x="9116944" y="1281284"/>
            <a:ext cx="2943033" cy="2493552"/>
          </a:xfrm>
          <a:custGeom>
            <a:rect b="b" l="l" r="r" t="t"/>
            <a:pathLst>
              <a:path extrusionOk="0" h="2493552" w="2943033">
                <a:moveTo>
                  <a:pt x="0" y="0"/>
                </a:moveTo>
                <a:lnTo>
                  <a:pt x="2943033" y="0"/>
                </a:lnTo>
                <a:lnTo>
                  <a:pt x="2943033" y="2493552"/>
                </a:lnTo>
                <a:lnTo>
                  <a:pt x="0" y="2493552"/>
                </a:lnTo>
                <a:lnTo>
                  <a:pt x="0" y="0"/>
                </a:lnTo>
                <a:close/>
              </a:path>
            </a:pathLst>
          </a:custGeom>
          <a:blipFill rotWithShape="1">
            <a:blip r:embed="rId4">
              <a:alphaModFix/>
            </a:blip>
            <a:stretch>
              <a:fillRect b="0" l="0" r="0" t="0"/>
            </a:stretch>
          </a:blipFill>
          <a:ln>
            <a:noFill/>
          </a:ln>
        </p:spPr>
      </p:sp>
      <p:grpSp>
        <p:nvGrpSpPr>
          <p:cNvPr id="234" name="Google Shape;234;p20"/>
          <p:cNvGrpSpPr/>
          <p:nvPr/>
        </p:nvGrpSpPr>
        <p:grpSpPr>
          <a:xfrm>
            <a:off x="10681489" y="6173035"/>
            <a:ext cx="7346428" cy="3551613"/>
            <a:chOff x="0" y="-38100"/>
            <a:chExt cx="1934862" cy="935404"/>
          </a:xfrm>
        </p:grpSpPr>
        <p:sp>
          <p:nvSpPr>
            <p:cNvPr id="235" name="Google Shape;235;p20"/>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txBox="1"/>
            <p:nvPr/>
          </p:nvSpPr>
          <p:spPr>
            <a:xfrm>
              <a:off x="0" y="-38100"/>
              <a:ext cx="1934862" cy="9354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20"/>
          <p:cNvSpPr/>
          <p:nvPr/>
        </p:nvSpPr>
        <p:spPr>
          <a:xfrm>
            <a:off x="11256545" y="7076642"/>
            <a:ext cx="2218099" cy="2036618"/>
          </a:xfrm>
          <a:custGeom>
            <a:rect b="b" l="l" r="r" t="t"/>
            <a:pathLst>
              <a:path extrusionOk="0" h="2036618" w="2218099">
                <a:moveTo>
                  <a:pt x="0" y="0"/>
                </a:moveTo>
                <a:lnTo>
                  <a:pt x="2218099" y="0"/>
                </a:lnTo>
                <a:lnTo>
                  <a:pt x="2218099" y="2036618"/>
                </a:lnTo>
                <a:lnTo>
                  <a:pt x="0" y="2036618"/>
                </a:lnTo>
                <a:lnTo>
                  <a:pt x="0" y="0"/>
                </a:lnTo>
                <a:close/>
              </a:path>
            </a:pathLst>
          </a:custGeom>
          <a:blipFill rotWithShape="1">
            <a:blip r:embed="rId5">
              <a:alphaModFix/>
            </a:blip>
            <a:stretch>
              <a:fillRect b="0" l="0" r="0" t="0"/>
            </a:stretch>
          </a:blipFill>
          <a:ln>
            <a:noFill/>
          </a:ln>
        </p:spPr>
      </p:sp>
      <p:sp>
        <p:nvSpPr>
          <p:cNvPr id="238" name="Google Shape;238;p20"/>
          <p:cNvSpPr txBox="1"/>
          <p:nvPr/>
        </p:nvSpPr>
        <p:spPr>
          <a:xfrm>
            <a:off x="3967463" y="1988694"/>
            <a:ext cx="3339900" cy="187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a:t>
            </a:r>
            <a:endParaRPr/>
          </a:p>
        </p:txBody>
      </p:sp>
      <p:sp>
        <p:nvSpPr>
          <p:cNvPr id="239" name="Google Shape;239;p20"/>
          <p:cNvSpPr txBox="1"/>
          <p:nvPr/>
        </p:nvSpPr>
        <p:spPr>
          <a:xfrm>
            <a:off x="3967463" y="1429125"/>
            <a:ext cx="4066600"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FF9A9A"/>
                </a:solidFill>
                <a:latin typeface="Poppins"/>
                <a:ea typeface="Poppins"/>
                <a:cs typeface="Poppins"/>
                <a:sym typeface="Poppins"/>
              </a:rPr>
              <a:t>POINT 01</a:t>
            </a:r>
            <a:endParaRPr/>
          </a:p>
        </p:txBody>
      </p:sp>
      <p:sp>
        <p:nvSpPr>
          <p:cNvPr id="240" name="Google Shape;240;p20"/>
          <p:cNvSpPr txBox="1"/>
          <p:nvPr/>
        </p:nvSpPr>
        <p:spPr>
          <a:xfrm>
            <a:off x="12383827" y="1936221"/>
            <a:ext cx="3339900" cy="187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a:t>
            </a:r>
            <a:endParaRPr/>
          </a:p>
        </p:txBody>
      </p:sp>
      <p:sp>
        <p:nvSpPr>
          <p:cNvPr id="241" name="Google Shape;241;p20"/>
          <p:cNvSpPr txBox="1"/>
          <p:nvPr/>
        </p:nvSpPr>
        <p:spPr>
          <a:xfrm>
            <a:off x="12383827" y="1376652"/>
            <a:ext cx="4066600"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FF9A9A"/>
                </a:solidFill>
                <a:latin typeface="Poppins"/>
                <a:ea typeface="Poppins"/>
                <a:cs typeface="Poppins"/>
                <a:sym typeface="Poppins"/>
              </a:rPr>
              <a:t>POINT 03</a:t>
            </a:r>
            <a:endParaRPr/>
          </a:p>
        </p:txBody>
      </p:sp>
      <p:sp>
        <p:nvSpPr>
          <p:cNvPr id="242" name="Google Shape;242;p20"/>
          <p:cNvSpPr txBox="1"/>
          <p:nvPr/>
        </p:nvSpPr>
        <p:spPr>
          <a:xfrm>
            <a:off x="13961317" y="7555585"/>
            <a:ext cx="3339900" cy="187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a:t>
            </a:r>
            <a:endParaRPr/>
          </a:p>
        </p:txBody>
      </p:sp>
      <p:sp>
        <p:nvSpPr>
          <p:cNvPr id="243" name="Google Shape;243;p20"/>
          <p:cNvSpPr txBox="1"/>
          <p:nvPr/>
        </p:nvSpPr>
        <p:spPr>
          <a:xfrm>
            <a:off x="13961317" y="6996016"/>
            <a:ext cx="4066600"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FF9A9A"/>
                </a:solidFill>
                <a:latin typeface="Poppins"/>
                <a:ea typeface="Poppins"/>
                <a:cs typeface="Poppins"/>
                <a:sym typeface="Poppins"/>
              </a:rPr>
              <a:t>POINT 04</a:t>
            </a:r>
            <a:endParaRPr/>
          </a:p>
        </p:txBody>
      </p:sp>
      <p:grpSp>
        <p:nvGrpSpPr>
          <p:cNvPr id="244" name="Google Shape;244;p20"/>
          <p:cNvGrpSpPr/>
          <p:nvPr/>
        </p:nvGrpSpPr>
        <p:grpSpPr>
          <a:xfrm>
            <a:off x="1937176" y="6173035"/>
            <a:ext cx="7346428" cy="3551613"/>
            <a:chOff x="0" y="-38100"/>
            <a:chExt cx="1934862" cy="935404"/>
          </a:xfrm>
        </p:grpSpPr>
        <p:sp>
          <p:nvSpPr>
            <p:cNvPr id="245" name="Google Shape;245;p20"/>
            <p:cNvSpPr/>
            <p:nvPr/>
          </p:nvSpPr>
          <p:spPr>
            <a:xfrm>
              <a:off x="0" y="0"/>
              <a:ext cx="1934862" cy="897304"/>
            </a:xfrm>
            <a:custGeom>
              <a:rect b="b" l="l" r="r" t="t"/>
              <a:pathLst>
                <a:path extrusionOk="0" h="897304" w="1934862">
                  <a:moveTo>
                    <a:pt x="53746" y="0"/>
                  </a:moveTo>
                  <a:lnTo>
                    <a:pt x="1881116" y="0"/>
                  </a:lnTo>
                  <a:cubicBezTo>
                    <a:pt x="1895370" y="0"/>
                    <a:pt x="1909041" y="5662"/>
                    <a:pt x="1919120" y="15742"/>
                  </a:cubicBezTo>
                  <a:cubicBezTo>
                    <a:pt x="1929199" y="25821"/>
                    <a:pt x="1934862" y="39491"/>
                    <a:pt x="1934862" y="53746"/>
                  </a:cubicBezTo>
                  <a:lnTo>
                    <a:pt x="1934862" y="843559"/>
                  </a:lnTo>
                  <a:cubicBezTo>
                    <a:pt x="1934862" y="857813"/>
                    <a:pt x="1929199" y="871483"/>
                    <a:pt x="1919120" y="881563"/>
                  </a:cubicBezTo>
                  <a:cubicBezTo>
                    <a:pt x="1909041" y="891642"/>
                    <a:pt x="1895370" y="897304"/>
                    <a:pt x="1881116" y="897304"/>
                  </a:cubicBezTo>
                  <a:lnTo>
                    <a:pt x="53746" y="897304"/>
                  </a:lnTo>
                  <a:cubicBezTo>
                    <a:pt x="39491" y="897304"/>
                    <a:pt x="25821" y="891642"/>
                    <a:pt x="15742" y="881563"/>
                  </a:cubicBezTo>
                  <a:cubicBezTo>
                    <a:pt x="5662" y="871483"/>
                    <a:pt x="0" y="857813"/>
                    <a:pt x="0" y="843559"/>
                  </a:cubicBezTo>
                  <a:lnTo>
                    <a:pt x="0" y="53746"/>
                  </a:lnTo>
                  <a:cubicBezTo>
                    <a:pt x="0" y="39491"/>
                    <a:pt x="5662" y="25821"/>
                    <a:pt x="15742" y="15742"/>
                  </a:cubicBezTo>
                  <a:cubicBezTo>
                    <a:pt x="25821" y="5662"/>
                    <a:pt x="39491" y="0"/>
                    <a:pt x="53746" y="0"/>
                  </a:cubicBezTo>
                  <a:close/>
                </a:path>
              </a:pathLst>
            </a:custGeom>
            <a:solidFill>
              <a:srgbClr val="000000">
                <a:alpha val="0"/>
              </a:srgbClr>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txBox="1"/>
            <p:nvPr/>
          </p:nvSpPr>
          <p:spPr>
            <a:xfrm>
              <a:off x="0" y="-38100"/>
              <a:ext cx="1934862" cy="9354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20"/>
          <p:cNvSpPr txBox="1"/>
          <p:nvPr/>
        </p:nvSpPr>
        <p:spPr>
          <a:xfrm>
            <a:off x="5217004" y="7555585"/>
            <a:ext cx="3339900" cy="187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a:t>
            </a:r>
            <a:endParaRPr/>
          </a:p>
        </p:txBody>
      </p:sp>
      <p:sp>
        <p:nvSpPr>
          <p:cNvPr id="248" name="Google Shape;248;p20"/>
          <p:cNvSpPr txBox="1"/>
          <p:nvPr/>
        </p:nvSpPr>
        <p:spPr>
          <a:xfrm>
            <a:off x="5217004" y="6996016"/>
            <a:ext cx="4066600" cy="3810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FF9A9A"/>
                </a:solidFill>
                <a:latin typeface="Poppins"/>
                <a:ea typeface="Poppins"/>
                <a:cs typeface="Poppins"/>
                <a:sym typeface="Poppins"/>
              </a:rPr>
              <a:t>POINT 02</a:t>
            </a:r>
            <a:endParaRPr/>
          </a:p>
        </p:txBody>
      </p:sp>
      <p:sp>
        <p:nvSpPr>
          <p:cNvPr id="249" name="Google Shape;249;p20"/>
          <p:cNvSpPr/>
          <p:nvPr/>
        </p:nvSpPr>
        <p:spPr>
          <a:xfrm>
            <a:off x="3211424" y="6564036"/>
            <a:ext cx="1234592" cy="2914273"/>
          </a:xfrm>
          <a:custGeom>
            <a:rect b="b" l="l" r="r" t="t"/>
            <a:pathLst>
              <a:path extrusionOk="0" h="2914273" w="1234592">
                <a:moveTo>
                  <a:pt x="0" y="0"/>
                </a:moveTo>
                <a:lnTo>
                  <a:pt x="1234592" y="0"/>
                </a:lnTo>
                <a:lnTo>
                  <a:pt x="1234592" y="2914273"/>
                </a:lnTo>
                <a:lnTo>
                  <a:pt x="0" y="2914273"/>
                </a:lnTo>
                <a:lnTo>
                  <a:pt x="0" y="0"/>
                </a:lnTo>
                <a:close/>
              </a:path>
            </a:pathLst>
          </a:custGeom>
          <a:blipFill rotWithShape="1">
            <a:blip r:embed="rId6">
              <a:alphaModFix/>
            </a:blip>
            <a:stretch>
              <a:fillRect b="0" l="0" r="0" t="0"/>
            </a:stretch>
          </a:blipFill>
          <a:ln>
            <a:noFill/>
          </a:ln>
        </p:spPr>
      </p:sp>
      <p:cxnSp>
        <p:nvCxnSpPr>
          <p:cNvPr id="250" name="Google Shape;250;p20"/>
          <p:cNvCxnSpPr/>
          <p:nvPr/>
        </p:nvCxnSpPr>
        <p:spPr>
          <a:xfrm rot="10800000">
            <a:off x="7068941" y="5373924"/>
            <a:ext cx="0" cy="943772"/>
          </a:xfrm>
          <a:prstGeom prst="straightConnector1">
            <a:avLst/>
          </a:prstGeom>
          <a:noFill/>
          <a:ln cap="flat" cmpd="sng" w="76200">
            <a:solidFill>
              <a:srgbClr val="FFFFFF"/>
            </a:solidFill>
            <a:prstDash val="solid"/>
            <a:round/>
            <a:headEnd len="sm" w="sm" type="none"/>
            <a:tailEnd len="sm" w="sm" type="none"/>
          </a:ln>
        </p:spPr>
      </p:cxnSp>
      <p:cxnSp>
        <p:nvCxnSpPr>
          <p:cNvPr id="251" name="Google Shape;251;p20"/>
          <p:cNvCxnSpPr/>
          <p:nvPr/>
        </p:nvCxnSpPr>
        <p:spPr>
          <a:xfrm rot="10800000">
            <a:off x="3473685" y="4231536"/>
            <a:ext cx="0" cy="943772"/>
          </a:xfrm>
          <a:prstGeom prst="straightConnector1">
            <a:avLst/>
          </a:prstGeom>
          <a:noFill/>
          <a:ln cap="flat" cmpd="sng" w="76200">
            <a:solidFill>
              <a:srgbClr val="FFFFFF"/>
            </a:solidFill>
            <a:prstDash val="solid"/>
            <a:round/>
            <a:headEnd len="sm" w="sm" type="none"/>
            <a:tailEnd len="sm" w="sm" type="none"/>
          </a:ln>
        </p:spPr>
      </p:cxnSp>
      <p:cxnSp>
        <p:nvCxnSpPr>
          <p:cNvPr id="252" name="Google Shape;252;p20"/>
          <p:cNvCxnSpPr/>
          <p:nvPr/>
        </p:nvCxnSpPr>
        <p:spPr>
          <a:xfrm rot="10800000">
            <a:off x="10702297" y="4199728"/>
            <a:ext cx="0" cy="943772"/>
          </a:xfrm>
          <a:prstGeom prst="straightConnector1">
            <a:avLst/>
          </a:prstGeom>
          <a:noFill/>
          <a:ln cap="flat" cmpd="sng" w="76200">
            <a:solidFill>
              <a:srgbClr val="FFFFFF"/>
            </a:solidFill>
            <a:prstDash val="solid"/>
            <a:round/>
            <a:headEnd len="sm" w="sm" type="none"/>
            <a:tailEnd len="sm" w="sm" type="none"/>
          </a:ln>
        </p:spPr>
      </p:cxnSp>
      <p:cxnSp>
        <p:nvCxnSpPr>
          <p:cNvPr id="253" name="Google Shape;253;p20"/>
          <p:cNvCxnSpPr/>
          <p:nvPr/>
        </p:nvCxnSpPr>
        <p:spPr>
          <a:xfrm rot="10800000">
            <a:off x="14354703" y="5335824"/>
            <a:ext cx="0" cy="981872"/>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257" name="Shape 257"/>
        <p:cNvGrpSpPr/>
        <p:nvPr/>
      </p:nvGrpSpPr>
      <p:grpSpPr>
        <a:xfrm>
          <a:off x="0" y="0"/>
          <a:ext cx="0" cy="0"/>
          <a:chOff x="0" y="0"/>
          <a:chExt cx="0" cy="0"/>
        </a:xfrm>
      </p:grpSpPr>
      <p:grpSp>
        <p:nvGrpSpPr>
          <p:cNvPr id="258" name="Google Shape;258;p21"/>
          <p:cNvGrpSpPr/>
          <p:nvPr/>
        </p:nvGrpSpPr>
        <p:grpSpPr>
          <a:xfrm>
            <a:off x="0" y="-144661"/>
            <a:ext cx="9144000" cy="5288161"/>
            <a:chOff x="0" y="-38100"/>
            <a:chExt cx="2408296" cy="1392767"/>
          </a:xfrm>
        </p:grpSpPr>
        <p:sp>
          <p:nvSpPr>
            <p:cNvPr id="259" name="Google Shape;259;p21"/>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38438F"/>
            </a:solidFill>
            <a:ln>
              <a:noFill/>
            </a:ln>
          </p:spPr>
        </p:sp>
        <p:sp>
          <p:nvSpPr>
            <p:cNvPr id="260" name="Google Shape;260;p21"/>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21"/>
          <p:cNvGrpSpPr/>
          <p:nvPr/>
        </p:nvGrpSpPr>
        <p:grpSpPr>
          <a:xfrm>
            <a:off x="9144000" y="4998839"/>
            <a:ext cx="9144000" cy="5288161"/>
            <a:chOff x="0" y="-38100"/>
            <a:chExt cx="2408296" cy="1392767"/>
          </a:xfrm>
        </p:grpSpPr>
        <p:sp>
          <p:nvSpPr>
            <p:cNvPr id="262" name="Google Shape;262;p21"/>
            <p:cNvSpPr/>
            <p:nvPr/>
          </p:nvSpPr>
          <p:spPr>
            <a:xfrm>
              <a:off x="0" y="0"/>
              <a:ext cx="2408296" cy="1354667"/>
            </a:xfrm>
            <a:custGeom>
              <a:rect b="b" l="l" r="r" t="t"/>
              <a:pathLst>
                <a:path extrusionOk="0" h="1354667" w="2408296">
                  <a:moveTo>
                    <a:pt x="0" y="0"/>
                  </a:moveTo>
                  <a:lnTo>
                    <a:pt x="2408296" y="0"/>
                  </a:lnTo>
                  <a:lnTo>
                    <a:pt x="2408296" y="1354667"/>
                  </a:lnTo>
                  <a:lnTo>
                    <a:pt x="0" y="1354667"/>
                  </a:lnTo>
                  <a:close/>
                </a:path>
              </a:pathLst>
            </a:custGeom>
            <a:solidFill>
              <a:srgbClr val="38438F"/>
            </a:solidFill>
            <a:ln>
              <a:noFill/>
            </a:ln>
          </p:spPr>
        </p:sp>
        <p:sp>
          <p:nvSpPr>
            <p:cNvPr id="263" name="Google Shape;263;p21"/>
            <p:cNvSpPr txBox="1"/>
            <p:nvPr/>
          </p:nvSpPr>
          <p:spPr>
            <a:xfrm>
              <a:off x="0" y="-38100"/>
              <a:ext cx="2408296"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21"/>
          <p:cNvGrpSpPr/>
          <p:nvPr/>
        </p:nvGrpSpPr>
        <p:grpSpPr>
          <a:xfrm>
            <a:off x="9144000" y="8038261"/>
            <a:ext cx="9144000" cy="2248739"/>
            <a:chOff x="0" y="-38100"/>
            <a:chExt cx="2408296" cy="592260"/>
          </a:xfrm>
        </p:grpSpPr>
        <p:sp>
          <p:nvSpPr>
            <p:cNvPr id="265" name="Google Shape;265;p21"/>
            <p:cNvSpPr/>
            <p:nvPr/>
          </p:nvSpPr>
          <p:spPr>
            <a:xfrm>
              <a:off x="0" y="0"/>
              <a:ext cx="2408296" cy="554160"/>
            </a:xfrm>
            <a:custGeom>
              <a:rect b="b" l="l" r="r" t="t"/>
              <a:pathLst>
                <a:path extrusionOk="0" h="554160" w="2408296">
                  <a:moveTo>
                    <a:pt x="0" y="0"/>
                  </a:moveTo>
                  <a:lnTo>
                    <a:pt x="2408296" y="0"/>
                  </a:lnTo>
                  <a:lnTo>
                    <a:pt x="2408296" y="554160"/>
                  </a:lnTo>
                  <a:lnTo>
                    <a:pt x="0" y="554160"/>
                  </a:lnTo>
                  <a:close/>
                </a:path>
              </a:pathLst>
            </a:custGeom>
            <a:solidFill>
              <a:srgbClr val="8B8A52"/>
            </a:solidFill>
            <a:ln>
              <a:noFill/>
            </a:ln>
          </p:spPr>
        </p:sp>
        <p:sp>
          <p:nvSpPr>
            <p:cNvPr id="266" name="Google Shape;266;p21"/>
            <p:cNvSpPr txBox="1"/>
            <p:nvPr/>
          </p:nvSpPr>
          <p:spPr>
            <a:xfrm>
              <a:off x="0" y="-38100"/>
              <a:ext cx="2408296" cy="5922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21"/>
          <p:cNvSpPr txBox="1"/>
          <p:nvPr/>
        </p:nvSpPr>
        <p:spPr>
          <a:xfrm>
            <a:off x="11445176" y="1012550"/>
            <a:ext cx="45417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TOPIC 01</a:t>
            </a:r>
            <a:endParaRPr/>
          </a:p>
        </p:txBody>
      </p:sp>
      <p:sp>
        <p:nvSpPr>
          <p:cNvPr id="268" name="Google Shape;268;p21"/>
          <p:cNvSpPr txBox="1"/>
          <p:nvPr/>
        </p:nvSpPr>
        <p:spPr>
          <a:xfrm>
            <a:off x="9978950" y="2424892"/>
            <a:ext cx="7474100" cy="1590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a:t>
            </a:r>
            <a:endParaRPr/>
          </a:p>
        </p:txBody>
      </p:sp>
      <p:sp>
        <p:nvSpPr>
          <p:cNvPr id="269" name="Google Shape;269;p21"/>
          <p:cNvSpPr txBox="1"/>
          <p:nvPr/>
        </p:nvSpPr>
        <p:spPr>
          <a:xfrm>
            <a:off x="2301176" y="6228050"/>
            <a:ext cx="45417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TOPIC 02</a:t>
            </a:r>
            <a:endParaRPr/>
          </a:p>
        </p:txBody>
      </p:sp>
      <p:sp>
        <p:nvSpPr>
          <p:cNvPr id="270" name="Google Shape;270;p21"/>
          <p:cNvSpPr txBox="1"/>
          <p:nvPr/>
        </p:nvSpPr>
        <p:spPr>
          <a:xfrm>
            <a:off x="834950" y="7618008"/>
            <a:ext cx="7474100" cy="1590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a:t>
            </a:r>
            <a:endParaRPr/>
          </a:p>
        </p:txBody>
      </p:sp>
      <p:pic>
        <p:nvPicPr>
          <p:cNvPr id="271" name="Google Shape;271;p21"/>
          <p:cNvPicPr preferRelativeResize="0"/>
          <p:nvPr/>
        </p:nvPicPr>
        <p:blipFill>
          <a:blip r:embed="rId3">
            <a:alphaModFix/>
          </a:blip>
          <a:stretch>
            <a:fillRect/>
          </a:stretch>
        </p:blipFill>
        <p:spPr>
          <a:xfrm>
            <a:off x="0" y="54675"/>
            <a:ext cx="9144050" cy="4889525"/>
          </a:xfrm>
          <a:prstGeom prst="rect">
            <a:avLst/>
          </a:prstGeom>
          <a:noFill/>
          <a:ln>
            <a:noFill/>
          </a:ln>
        </p:spPr>
      </p:pic>
      <p:pic>
        <p:nvPicPr>
          <p:cNvPr id="272" name="Google Shape;272;p21"/>
          <p:cNvPicPr preferRelativeResize="0"/>
          <p:nvPr/>
        </p:nvPicPr>
        <p:blipFill>
          <a:blip r:embed="rId4">
            <a:alphaModFix/>
          </a:blip>
          <a:stretch>
            <a:fillRect/>
          </a:stretch>
        </p:blipFill>
        <p:spPr>
          <a:xfrm>
            <a:off x="9398700" y="5529288"/>
            <a:ext cx="8634626" cy="4406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276" name="Shape 276"/>
        <p:cNvGrpSpPr/>
        <p:nvPr/>
      </p:nvGrpSpPr>
      <p:grpSpPr>
        <a:xfrm>
          <a:off x="0" y="0"/>
          <a:ext cx="0" cy="0"/>
          <a:chOff x="0" y="0"/>
          <a:chExt cx="0" cy="0"/>
        </a:xfrm>
      </p:grpSpPr>
      <p:pic>
        <p:nvPicPr>
          <p:cNvPr id="277" name="Google Shape;277;p22"/>
          <p:cNvPicPr preferRelativeResize="0"/>
          <p:nvPr/>
        </p:nvPicPr>
        <p:blipFill>
          <a:blip r:embed="rId3">
            <a:alphaModFix/>
          </a:blip>
          <a:stretch>
            <a:fillRect/>
          </a:stretch>
        </p:blipFill>
        <p:spPr>
          <a:xfrm>
            <a:off x="5674413" y="925102"/>
            <a:ext cx="6371374" cy="3972400"/>
          </a:xfrm>
          <a:prstGeom prst="rect">
            <a:avLst/>
          </a:prstGeom>
          <a:noFill/>
          <a:ln>
            <a:noFill/>
          </a:ln>
        </p:spPr>
      </p:pic>
      <p:grpSp>
        <p:nvGrpSpPr>
          <p:cNvPr id="278" name="Google Shape;278;p22"/>
          <p:cNvGrpSpPr/>
          <p:nvPr/>
        </p:nvGrpSpPr>
        <p:grpSpPr>
          <a:xfrm>
            <a:off x="0" y="5928411"/>
            <a:ext cx="18288122" cy="4358617"/>
            <a:chOff x="0" y="-38100"/>
            <a:chExt cx="4816593" cy="1147941"/>
          </a:xfrm>
        </p:grpSpPr>
        <p:sp>
          <p:nvSpPr>
            <p:cNvPr id="279" name="Google Shape;279;p22"/>
            <p:cNvSpPr/>
            <p:nvPr/>
          </p:nvSpPr>
          <p:spPr>
            <a:xfrm>
              <a:off x="0" y="0"/>
              <a:ext cx="4816592" cy="1109841"/>
            </a:xfrm>
            <a:custGeom>
              <a:rect b="b" l="l" r="r" t="t"/>
              <a:pathLst>
                <a:path extrusionOk="0" h="1109841" w="4816592">
                  <a:moveTo>
                    <a:pt x="0" y="0"/>
                  </a:moveTo>
                  <a:lnTo>
                    <a:pt x="4816592" y="0"/>
                  </a:lnTo>
                  <a:lnTo>
                    <a:pt x="4816592" y="1109841"/>
                  </a:lnTo>
                  <a:lnTo>
                    <a:pt x="0" y="1109841"/>
                  </a:lnTo>
                  <a:close/>
                </a:path>
              </a:pathLst>
            </a:custGeom>
            <a:solidFill>
              <a:srgbClr val="C4A987"/>
            </a:solidFill>
            <a:ln>
              <a:noFill/>
            </a:ln>
          </p:spPr>
        </p:sp>
        <p:sp>
          <p:nvSpPr>
            <p:cNvPr id="280" name="Google Shape;280;p22"/>
            <p:cNvSpPr txBox="1"/>
            <p:nvPr/>
          </p:nvSpPr>
          <p:spPr>
            <a:xfrm>
              <a:off x="0" y="-38100"/>
              <a:ext cx="4816593" cy="11479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22"/>
          <p:cNvSpPr txBox="1"/>
          <p:nvPr/>
        </p:nvSpPr>
        <p:spPr>
          <a:xfrm>
            <a:off x="1292050" y="7547575"/>
            <a:ext cx="45222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200" u="none" cap="none" strike="noStrike">
                <a:solidFill>
                  <a:srgbClr val="000000"/>
                </a:solidFill>
                <a:latin typeface="Poppins Black"/>
                <a:ea typeface="Poppins Black"/>
                <a:cs typeface="Poppins Black"/>
                <a:sym typeface="Poppins Black"/>
              </a:rPr>
              <a:t>TOPIC 03</a:t>
            </a:r>
            <a:endParaRPr/>
          </a:p>
        </p:txBody>
      </p:sp>
      <p:sp>
        <p:nvSpPr>
          <p:cNvPr id="282" name="Google Shape;282;p22"/>
          <p:cNvSpPr txBox="1"/>
          <p:nvPr/>
        </p:nvSpPr>
        <p:spPr>
          <a:xfrm>
            <a:off x="6619305" y="7547573"/>
            <a:ext cx="47499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a:t>
            </a:r>
            <a:endParaRPr/>
          </a:p>
        </p:txBody>
      </p:sp>
      <p:sp>
        <p:nvSpPr>
          <p:cNvPr id="283" name="Google Shape;283;p22"/>
          <p:cNvSpPr txBox="1"/>
          <p:nvPr/>
        </p:nvSpPr>
        <p:spPr>
          <a:xfrm>
            <a:off x="12380164" y="7547573"/>
            <a:ext cx="47499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a:t>
            </a:r>
            <a:endParaRPr/>
          </a:p>
        </p:txBody>
      </p:sp>
      <p:cxnSp>
        <p:nvCxnSpPr>
          <p:cNvPr id="284" name="Google Shape;284;p22"/>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pic>
        <p:nvPicPr>
          <p:cNvPr id="285" name="Google Shape;285;p22"/>
          <p:cNvPicPr preferRelativeResize="0"/>
          <p:nvPr/>
        </p:nvPicPr>
        <p:blipFill>
          <a:blip r:embed="rId4">
            <a:alphaModFix/>
          </a:blip>
          <a:stretch>
            <a:fillRect/>
          </a:stretch>
        </p:blipFill>
        <p:spPr>
          <a:xfrm>
            <a:off x="3523462" y="1082325"/>
            <a:ext cx="11241076" cy="6163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289" name="Shape 289"/>
        <p:cNvGrpSpPr/>
        <p:nvPr/>
      </p:nvGrpSpPr>
      <p:grpSpPr>
        <a:xfrm>
          <a:off x="0" y="0"/>
          <a:ext cx="0" cy="0"/>
          <a:chOff x="0" y="0"/>
          <a:chExt cx="0" cy="0"/>
        </a:xfrm>
      </p:grpSpPr>
      <p:grpSp>
        <p:nvGrpSpPr>
          <p:cNvPr id="290" name="Google Shape;290;p23"/>
          <p:cNvGrpSpPr/>
          <p:nvPr/>
        </p:nvGrpSpPr>
        <p:grpSpPr>
          <a:xfrm>
            <a:off x="0" y="8121470"/>
            <a:ext cx="18288000" cy="2165530"/>
            <a:chOff x="0" y="-38100"/>
            <a:chExt cx="4816593" cy="570345"/>
          </a:xfrm>
        </p:grpSpPr>
        <p:sp>
          <p:nvSpPr>
            <p:cNvPr id="291" name="Google Shape;291;p23"/>
            <p:cNvSpPr/>
            <p:nvPr/>
          </p:nvSpPr>
          <p:spPr>
            <a:xfrm>
              <a:off x="0" y="0"/>
              <a:ext cx="4816592" cy="532245"/>
            </a:xfrm>
            <a:custGeom>
              <a:rect b="b" l="l" r="r" t="t"/>
              <a:pathLst>
                <a:path extrusionOk="0" h="532245" w="4816592">
                  <a:moveTo>
                    <a:pt x="0" y="0"/>
                  </a:moveTo>
                  <a:lnTo>
                    <a:pt x="4816592" y="0"/>
                  </a:lnTo>
                  <a:lnTo>
                    <a:pt x="4816592" y="532245"/>
                  </a:lnTo>
                  <a:lnTo>
                    <a:pt x="0" y="532245"/>
                  </a:lnTo>
                  <a:close/>
                </a:path>
              </a:pathLst>
            </a:custGeom>
            <a:solidFill>
              <a:srgbClr val="8B8A52"/>
            </a:solidFill>
            <a:ln>
              <a:noFill/>
            </a:ln>
          </p:spPr>
        </p:sp>
        <p:sp>
          <p:nvSpPr>
            <p:cNvPr id="292" name="Google Shape;292;p23"/>
            <p:cNvSpPr txBox="1"/>
            <p:nvPr/>
          </p:nvSpPr>
          <p:spPr>
            <a:xfrm>
              <a:off x="0" y="-38100"/>
              <a:ext cx="4816593" cy="5703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23"/>
          <p:cNvSpPr/>
          <p:nvPr/>
        </p:nvSpPr>
        <p:spPr>
          <a:xfrm>
            <a:off x="11461501" y="-453651"/>
            <a:ext cx="7169645" cy="9044277"/>
          </a:xfrm>
          <a:custGeom>
            <a:rect b="b" l="l" r="r" t="t"/>
            <a:pathLst>
              <a:path extrusionOk="0" h="9044277" w="7169645">
                <a:moveTo>
                  <a:pt x="0" y="0"/>
                </a:moveTo>
                <a:lnTo>
                  <a:pt x="7169645" y="0"/>
                </a:lnTo>
                <a:lnTo>
                  <a:pt x="7169645" y="9044277"/>
                </a:lnTo>
                <a:lnTo>
                  <a:pt x="0" y="9044277"/>
                </a:lnTo>
                <a:lnTo>
                  <a:pt x="0" y="0"/>
                </a:lnTo>
                <a:close/>
              </a:path>
            </a:pathLst>
          </a:custGeom>
          <a:blipFill rotWithShape="1">
            <a:blip r:embed="rId3">
              <a:alphaModFix/>
            </a:blip>
            <a:stretch>
              <a:fillRect b="0" l="0" r="0" t="0"/>
            </a:stretch>
          </a:blipFill>
          <a:ln>
            <a:noFill/>
          </a:ln>
        </p:spPr>
      </p:sp>
      <p:sp>
        <p:nvSpPr>
          <p:cNvPr id="294" name="Google Shape;294;p23"/>
          <p:cNvSpPr/>
          <p:nvPr/>
        </p:nvSpPr>
        <p:spPr>
          <a:xfrm>
            <a:off x="10155728" y="2819666"/>
            <a:ext cx="3385142" cy="7025766"/>
          </a:xfrm>
          <a:custGeom>
            <a:rect b="b" l="l" r="r" t="t"/>
            <a:pathLst>
              <a:path extrusionOk="0" h="7025766" w="3385142">
                <a:moveTo>
                  <a:pt x="0" y="0"/>
                </a:moveTo>
                <a:lnTo>
                  <a:pt x="3385142" y="0"/>
                </a:lnTo>
                <a:lnTo>
                  <a:pt x="3385142" y="7025766"/>
                </a:lnTo>
                <a:lnTo>
                  <a:pt x="0" y="7025766"/>
                </a:lnTo>
                <a:lnTo>
                  <a:pt x="0" y="0"/>
                </a:lnTo>
                <a:close/>
              </a:path>
            </a:pathLst>
          </a:custGeom>
          <a:blipFill rotWithShape="1">
            <a:blip r:embed="rId4">
              <a:alphaModFix/>
            </a:blip>
            <a:stretch>
              <a:fillRect b="0" l="0" r="0" t="0"/>
            </a:stretch>
          </a:blipFill>
          <a:ln>
            <a:noFill/>
          </a:ln>
        </p:spPr>
      </p:sp>
      <p:sp>
        <p:nvSpPr>
          <p:cNvPr id="295" name="Google Shape;295;p23"/>
          <p:cNvSpPr/>
          <p:nvPr/>
        </p:nvSpPr>
        <p:spPr>
          <a:xfrm>
            <a:off x="13334814" y="1765345"/>
            <a:ext cx="3423019" cy="8080087"/>
          </a:xfrm>
          <a:custGeom>
            <a:rect b="b" l="l" r="r" t="t"/>
            <a:pathLst>
              <a:path extrusionOk="0" h="8080087" w="3423019">
                <a:moveTo>
                  <a:pt x="0" y="0"/>
                </a:moveTo>
                <a:lnTo>
                  <a:pt x="3423019" y="0"/>
                </a:lnTo>
                <a:lnTo>
                  <a:pt x="3423019" y="8080087"/>
                </a:lnTo>
                <a:lnTo>
                  <a:pt x="0" y="8080087"/>
                </a:lnTo>
                <a:lnTo>
                  <a:pt x="0" y="0"/>
                </a:lnTo>
                <a:close/>
              </a:path>
            </a:pathLst>
          </a:custGeom>
          <a:blipFill rotWithShape="1">
            <a:blip r:embed="rId5">
              <a:alphaModFix/>
            </a:blip>
            <a:stretch>
              <a:fillRect b="0" l="0" r="0" t="0"/>
            </a:stretch>
          </a:blipFill>
          <a:ln>
            <a:noFill/>
          </a:ln>
        </p:spPr>
      </p:sp>
      <p:sp>
        <p:nvSpPr>
          <p:cNvPr id="296" name="Google Shape;296;p23"/>
          <p:cNvSpPr txBox="1"/>
          <p:nvPr/>
        </p:nvSpPr>
        <p:spPr>
          <a:xfrm>
            <a:off x="1028700" y="1295237"/>
            <a:ext cx="55455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TOPIC 04</a:t>
            </a:r>
            <a:endParaRPr/>
          </a:p>
        </p:txBody>
      </p:sp>
      <p:sp>
        <p:nvSpPr>
          <p:cNvPr id="297" name="Google Shape;297;p23"/>
          <p:cNvSpPr txBox="1"/>
          <p:nvPr/>
        </p:nvSpPr>
        <p:spPr>
          <a:xfrm>
            <a:off x="1028700" y="2777021"/>
            <a:ext cx="88896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 Pretium hendrerit erat lacinia sapien himenaeos. </a:t>
            </a:r>
            <a:endParaRPr/>
          </a:p>
        </p:txBody>
      </p:sp>
      <p:pic>
        <p:nvPicPr>
          <p:cNvPr id="298" name="Google Shape;298;p23"/>
          <p:cNvPicPr preferRelativeResize="0"/>
          <p:nvPr/>
        </p:nvPicPr>
        <p:blipFill rotWithShape="1">
          <a:blip r:embed="rId6">
            <a:alphaModFix/>
          </a:blip>
          <a:srcRect b="0" l="1907" r="1907" t="0"/>
          <a:stretch/>
        </p:blipFill>
        <p:spPr>
          <a:xfrm>
            <a:off x="1028700" y="5352834"/>
            <a:ext cx="4648113" cy="3222660"/>
          </a:xfrm>
          <a:prstGeom prst="rect">
            <a:avLst/>
          </a:prstGeom>
          <a:noFill/>
          <a:ln>
            <a:noFill/>
          </a:ln>
        </p:spPr>
      </p:pic>
      <p:pic>
        <p:nvPicPr>
          <p:cNvPr id="299" name="Google Shape;299;p23"/>
          <p:cNvPicPr preferRelativeResize="0"/>
          <p:nvPr/>
        </p:nvPicPr>
        <p:blipFill rotWithShape="1">
          <a:blip r:embed="rId7">
            <a:alphaModFix/>
          </a:blip>
          <a:srcRect b="0" l="2944" r="2944" t="0"/>
          <a:stretch/>
        </p:blipFill>
        <p:spPr>
          <a:xfrm>
            <a:off x="6245101" y="5367966"/>
            <a:ext cx="4648113" cy="32226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E63"/>
        </a:solidFill>
      </p:bgPr>
    </p:bg>
    <p:spTree>
      <p:nvGrpSpPr>
        <p:cNvPr id="303" name="Shape 303"/>
        <p:cNvGrpSpPr/>
        <p:nvPr/>
      </p:nvGrpSpPr>
      <p:grpSpPr>
        <a:xfrm>
          <a:off x="0" y="0"/>
          <a:ext cx="0" cy="0"/>
          <a:chOff x="0" y="0"/>
          <a:chExt cx="0" cy="0"/>
        </a:xfrm>
      </p:grpSpPr>
      <p:pic>
        <p:nvPicPr>
          <p:cNvPr id="304" name="Google Shape;304;p24"/>
          <p:cNvPicPr preferRelativeResize="0"/>
          <p:nvPr/>
        </p:nvPicPr>
        <p:blipFill>
          <a:blip r:embed="rId3">
            <a:alphaModFix/>
          </a:blip>
          <a:stretch>
            <a:fillRect/>
          </a:stretch>
        </p:blipFill>
        <p:spPr>
          <a:xfrm>
            <a:off x="734924" y="513588"/>
            <a:ext cx="4818600" cy="9015914"/>
          </a:xfrm>
          <a:prstGeom prst="rect">
            <a:avLst/>
          </a:prstGeom>
          <a:noFill/>
          <a:ln>
            <a:noFill/>
          </a:ln>
        </p:spPr>
      </p:pic>
      <p:sp>
        <p:nvSpPr>
          <p:cNvPr id="305" name="Google Shape;305;p24"/>
          <p:cNvSpPr txBox="1"/>
          <p:nvPr/>
        </p:nvSpPr>
        <p:spPr>
          <a:xfrm>
            <a:off x="7349999" y="1100700"/>
            <a:ext cx="78543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200" u="none" cap="none" strike="noStrike">
                <a:solidFill>
                  <a:srgbClr val="FFFFFF"/>
                </a:solidFill>
                <a:latin typeface="Poppins Black"/>
                <a:ea typeface="Poppins Black"/>
                <a:cs typeface="Poppins Black"/>
                <a:sym typeface="Poppins Black"/>
              </a:rPr>
              <a:t>THE COLONIES</a:t>
            </a:r>
            <a:endParaRPr/>
          </a:p>
        </p:txBody>
      </p:sp>
      <p:sp>
        <p:nvSpPr>
          <p:cNvPr id="306" name="Google Shape;306;p24"/>
          <p:cNvSpPr txBox="1"/>
          <p:nvPr/>
        </p:nvSpPr>
        <p:spPr>
          <a:xfrm>
            <a:off x="6418343" y="2514461"/>
            <a:ext cx="97176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 Faucibus iaculis suspendisse mus phasellus iaculis elementum egestas aliquet. Venenatis diam purus auctor curabitur porttitor himenaeos.</a:t>
            </a:r>
            <a:endParaRPr/>
          </a:p>
        </p:txBody>
      </p:sp>
      <p:grpSp>
        <p:nvGrpSpPr>
          <p:cNvPr id="307" name="Google Shape;307;p24"/>
          <p:cNvGrpSpPr/>
          <p:nvPr/>
        </p:nvGrpSpPr>
        <p:grpSpPr>
          <a:xfrm>
            <a:off x="5331411" y="4712344"/>
            <a:ext cx="5945724" cy="2005138"/>
            <a:chOff x="0" y="-28575"/>
            <a:chExt cx="7927631" cy="2673517"/>
          </a:xfrm>
        </p:grpSpPr>
        <p:grpSp>
          <p:nvGrpSpPr>
            <p:cNvPr id="308" name="Google Shape;308;p24"/>
            <p:cNvGrpSpPr/>
            <p:nvPr/>
          </p:nvGrpSpPr>
          <p:grpSpPr>
            <a:xfrm>
              <a:off x="0" y="0"/>
              <a:ext cx="1101150" cy="1101150"/>
              <a:chOff x="0" y="0"/>
              <a:chExt cx="812800" cy="812800"/>
            </a:xfrm>
          </p:grpSpPr>
          <p:sp>
            <p:nvSpPr>
              <p:cNvPr id="309" name="Google Shape;30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8A5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310" name="Google Shape;310;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4"/>
            <p:cNvSpPr txBox="1"/>
            <p:nvPr/>
          </p:nvSpPr>
          <p:spPr>
            <a:xfrm>
              <a:off x="1664531" y="727042"/>
              <a:ext cx="62631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12" name="Google Shape;312;p24"/>
            <p:cNvSpPr txBox="1"/>
            <p:nvPr/>
          </p:nvSpPr>
          <p:spPr>
            <a:xfrm>
              <a:off x="1664531" y="-28575"/>
              <a:ext cx="54222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9A9A"/>
                  </a:solidFill>
                  <a:latin typeface="Poppins"/>
                  <a:ea typeface="Poppins"/>
                  <a:cs typeface="Poppins"/>
                  <a:sym typeface="Poppins"/>
                </a:rPr>
                <a:t>POINT 01</a:t>
              </a:r>
              <a:endParaRPr/>
            </a:p>
          </p:txBody>
        </p:sp>
      </p:grpSp>
      <p:grpSp>
        <p:nvGrpSpPr>
          <p:cNvPr id="313" name="Google Shape;313;p24"/>
          <p:cNvGrpSpPr/>
          <p:nvPr/>
        </p:nvGrpSpPr>
        <p:grpSpPr>
          <a:xfrm>
            <a:off x="11602503" y="4712344"/>
            <a:ext cx="5945724" cy="2005138"/>
            <a:chOff x="0" y="-28575"/>
            <a:chExt cx="7927631" cy="2673517"/>
          </a:xfrm>
        </p:grpSpPr>
        <p:grpSp>
          <p:nvGrpSpPr>
            <p:cNvPr id="314" name="Google Shape;314;p24"/>
            <p:cNvGrpSpPr/>
            <p:nvPr/>
          </p:nvGrpSpPr>
          <p:grpSpPr>
            <a:xfrm>
              <a:off x="0" y="0"/>
              <a:ext cx="1101150" cy="1101150"/>
              <a:chOff x="0" y="0"/>
              <a:chExt cx="812800" cy="812800"/>
            </a:xfrm>
          </p:grpSpPr>
          <p:sp>
            <p:nvSpPr>
              <p:cNvPr id="315" name="Google Shape;31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A63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316" name="Google Shape;316;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4"/>
            <p:cNvSpPr txBox="1"/>
            <p:nvPr/>
          </p:nvSpPr>
          <p:spPr>
            <a:xfrm>
              <a:off x="1664531" y="727042"/>
              <a:ext cx="62631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18" name="Google Shape;318;p24"/>
            <p:cNvSpPr txBox="1"/>
            <p:nvPr/>
          </p:nvSpPr>
          <p:spPr>
            <a:xfrm>
              <a:off x="1664531" y="-28575"/>
              <a:ext cx="54222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9A9A"/>
                  </a:solidFill>
                  <a:latin typeface="Poppins"/>
                  <a:ea typeface="Poppins"/>
                  <a:cs typeface="Poppins"/>
                  <a:sym typeface="Poppins"/>
                </a:rPr>
                <a:t>POINT 02</a:t>
              </a:r>
              <a:endParaRPr/>
            </a:p>
          </p:txBody>
        </p:sp>
      </p:grpSp>
      <p:grpSp>
        <p:nvGrpSpPr>
          <p:cNvPr id="319" name="Google Shape;319;p24"/>
          <p:cNvGrpSpPr/>
          <p:nvPr/>
        </p:nvGrpSpPr>
        <p:grpSpPr>
          <a:xfrm>
            <a:off x="5168702" y="7215064"/>
            <a:ext cx="5945724" cy="2005138"/>
            <a:chOff x="0" y="-28575"/>
            <a:chExt cx="7927631" cy="2673517"/>
          </a:xfrm>
        </p:grpSpPr>
        <p:grpSp>
          <p:nvGrpSpPr>
            <p:cNvPr id="320" name="Google Shape;320;p24"/>
            <p:cNvGrpSpPr/>
            <p:nvPr/>
          </p:nvGrpSpPr>
          <p:grpSpPr>
            <a:xfrm>
              <a:off x="0" y="0"/>
              <a:ext cx="1101150" cy="1101150"/>
              <a:chOff x="0" y="0"/>
              <a:chExt cx="812800" cy="812800"/>
            </a:xfrm>
          </p:grpSpPr>
          <p:sp>
            <p:nvSpPr>
              <p:cNvPr id="321" name="Google Shape;32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C8B8"/>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322" name="Google Shape;322;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24"/>
            <p:cNvSpPr txBox="1"/>
            <p:nvPr/>
          </p:nvSpPr>
          <p:spPr>
            <a:xfrm>
              <a:off x="1664531" y="727042"/>
              <a:ext cx="62631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24" name="Google Shape;324;p24"/>
            <p:cNvSpPr txBox="1"/>
            <p:nvPr/>
          </p:nvSpPr>
          <p:spPr>
            <a:xfrm>
              <a:off x="1664531" y="-28575"/>
              <a:ext cx="54222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9A9A"/>
                  </a:solidFill>
                  <a:latin typeface="Poppins"/>
                  <a:ea typeface="Poppins"/>
                  <a:cs typeface="Poppins"/>
                  <a:sym typeface="Poppins"/>
                </a:rPr>
                <a:t>POINT 03</a:t>
              </a:r>
              <a:endParaRPr/>
            </a:p>
          </p:txBody>
        </p:sp>
      </p:grpSp>
      <p:grpSp>
        <p:nvGrpSpPr>
          <p:cNvPr id="325" name="Google Shape;325;p24"/>
          <p:cNvGrpSpPr/>
          <p:nvPr/>
        </p:nvGrpSpPr>
        <p:grpSpPr>
          <a:xfrm>
            <a:off x="11439794" y="7215064"/>
            <a:ext cx="5945724" cy="2005138"/>
            <a:chOff x="0" y="-28575"/>
            <a:chExt cx="7927631" cy="2673517"/>
          </a:xfrm>
        </p:grpSpPr>
        <p:grpSp>
          <p:nvGrpSpPr>
            <p:cNvPr id="326" name="Google Shape;326;p24"/>
            <p:cNvGrpSpPr/>
            <p:nvPr/>
          </p:nvGrpSpPr>
          <p:grpSpPr>
            <a:xfrm>
              <a:off x="0" y="0"/>
              <a:ext cx="1101150" cy="1101150"/>
              <a:chOff x="0" y="0"/>
              <a:chExt cx="812800" cy="812800"/>
            </a:xfrm>
          </p:grpSpPr>
          <p:sp>
            <p:nvSpPr>
              <p:cNvPr id="327" name="Google Shape;32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A987"/>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328" name="Google Shape;328;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4"/>
            <p:cNvSpPr txBox="1"/>
            <p:nvPr/>
          </p:nvSpPr>
          <p:spPr>
            <a:xfrm>
              <a:off x="1664531" y="727042"/>
              <a:ext cx="62631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Poppins"/>
                  <a:ea typeface="Poppins"/>
                  <a:cs typeface="Poppins"/>
                  <a:sym typeface="Poppins"/>
                </a:rPr>
                <a:t>Lorem ipsum odor amet, consectetuer adipiscing elit. Natoque massa vehicula risus mus etiam laoreet purus erat.</a:t>
              </a:r>
              <a:endParaRPr/>
            </a:p>
          </p:txBody>
        </p:sp>
        <p:sp>
          <p:nvSpPr>
            <p:cNvPr id="330" name="Google Shape;330;p24"/>
            <p:cNvSpPr txBox="1"/>
            <p:nvPr/>
          </p:nvSpPr>
          <p:spPr>
            <a:xfrm>
              <a:off x="1664531" y="-28575"/>
              <a:ext cx="54222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FF9A9A"/>
                  </a:solidFill>
                  <a:latin typeface="Poppins"/>
                  <a:ea typeface="Poppins"/>
                  <a:cs typeface="Poppins"/>
                  <a:sym typeface="Poppins"/>
                </a:rPr>
                <a:t>POINT 04</a:t>
              </a:r>
              <a:endParaRPr/>
            </a:p>
          </p:txBody>
        </p:sp>
      </p:grpSp>
      <p:cxnSp>
        <p:nvCxnSpPr>
          <p:cNvPr id="331" name="Google Shape;331;p24"/>
          <p:cNvCxnSpPr/>
          <p:nvPr/>
        </p:nvCxnSpPr>
        <p:spPr>
          <a:xfrm>
            <a:off x="0" y="119062"/>
            <a:ext cx="18288000" cy="0"/>
          </a:xfrm>
          <a:prstGeom prst="straightConnector1">
            <a:avLst/>
          </a:prstGeom>
          <a:noFill/>
          <a:ln cap="flat" cmpd="sng" w="238125">
            <a:solidFill>
              <a:srgbClr val="FFFFFF"/>
            </a:solidFill>
            <a:prstDash val="solid"/>
            <a:round/>
            <a:headEnd len="sm" w="sm" type="none"/>
            <a:tailEnd len="sm" w="sm" type="none"/>
          </a:ln>
        </p:spPr>
      </p:cxnSp>
      <p:cxnSp>
        <p:nvCxnSpPr>
          <p:cNvPr id="332" name="Google Shape;332;p24"/>
          <p:cNvCxnSpPr/>
          <p:nvPr/>
        </p:nvCxnSpPr>
        <p:spPr>
          <a:xfrm>
            <a:off x="0" y="10167938"/>
            <a:ext cx="18288000" cy="0"/>
          </a:xfrm>
          <a:prstGeom prst="straightConnector1">
            <a:avLst/>
          </a:prstGeom>
          <a:noFill/>
          <a:ln cap="flat" cmpd="sng" w="238125">
            <a:solidFill>
              <a:srgbClr val="FFFFFF"/>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