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Asap Condensed"/>
      <p:regular r:id="rId24"/>
      <p:bold r:id="rId25"/>
      <p:italic r:id="rId26"/>
      <p:boldItalic r:id="rId27"/>
    </p:embeddedFont>
    <p:embeddedFont>
      <p:font typeface="Staatliches"/>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sapCondensed-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sapCondensed-italic.fntdata"/><Relationship Id="rId25" Type="http://schemas.openxmlformats.org/officeDocument/2006/relationships/font" Target="fonts/AsapCondensed-bold.fntdata"/><Relationship Id="rId28" Type="http://schemas.openxmlformats.org/officeDocument/2006/relationships/font" Target="fonts/Staatliches-regular.fntdata"/><Relationship Id="rId27" Type="http://schemas.openxmlformats.org/officeDocument/2006/relationships/font" Target="fonts/AsapCondense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Of Cold War Slides"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 name="Shape 94"/>
        <p:cNvGrpSpPr/>
        <p:nvPr/>
      </p:nvGrpSpPr>
      <p:grpSpPr>
        <a:xfrm>
          <a:off x="0" y="0"/>
          <a:ext cx="0" cy="0"/>
          <a:chOff x="0" y="0"/>
          <a:chExt cx="0" cy="0"/>
        </a:xfrm>
      </p:grpSpPr>
      <p:sp>
        <p:nvSpPr>
          <p:cNvPr id="95" name="Google Shape;95;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97" name="Google Shape;9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0" name="Shape 100"/>
        <p:cNvGrpSpPr/>
        <p:nvPr/>
      </p:nvGrpSpPr>
      <p:grpSpPr>
        <a:xfrm>
          <a:off x="0" y="0"/>
          <a:ext cx="0" cy="0"/>
          <a:chOff x="0" y="0"/>
          <a:chExt cx="0" cy="0"/>
        </a:xfrm>
      </p:grpSpPr>
      <p:sp>
        <p:nvSpPr>
          <p:cNvPr id="101" name="Google Shape;101;p12"/>
          <p:cNvSpPr txBox="1"/>
          <p:nvPr>
            <p:ph type="title"/>
          </p:nvPr>
        </p:nvSpPr>
        <p:spPr>
          <a:xfrm>
            <a:off x="457200" y="274650"/>
            <a:ext cx="6302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3" name="Google Shape;103;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4" name="Google Shape;104;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7" name="Shape 107"/>
        <p:cNvGrpSpPr/>
        <p:nvPr/>
      </p:nvGrpSpPr>
      <p:grpSpPr>
        <a:xfrm>
          <a:off x="0" y="0"/>
          <a:ext cx="0" cy="0"/>
          <a:chOff x="0" y="0"/>
          <a:chExt cx="0" cy="0"/>
        </a:xfrm>
      </p:grpSpPr>
      <p:sp>
        <p:nvSpPr>
          <p:cNvPr id="108" name="Google Shape;108;p13"/>
          <p:cNvSpPr txBox="1"/>
          <p:nvPr>
            <p:ph type="title"/>
          </p:nvPr>
        </p:nvSpPr>
        <p:spPr>
          <a:xfrm>
            <a:off x="457200" y="274650"/>
            <a:ext cx="6302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0" name="Google Shape;110;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1" name="Google Shape;111;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2" name="Google Shape;112;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3" name="Google Shape;113;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4"/>
          <p:cNvSpPr txBox="1"/>
          <p:nvPr>
            <p:ph type="title"/>
          </p:nvPr>
        </p:nvSpPr>
        <p:spPr>
          <a:xfrm>
            <a:off x="457200" y="274650"/>
            <a:ext cx="6302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1" name="Shape 121"/>
        <p:cNvGrpSpPr/>
        <p:nvPr/>
      </p:nvGrpSpPr>
      <p:grpSpPr>
        <a:xfrm>
          <a:off x="0" y="0"/>
          <a:ext cx="0" cy="0"/>
          <a:chOff x="0" y="0"/>
          <a:chExt cx="0" cy="0"/>
        </a:xfrm>
      </p:grpSpPr>
      <p:sp>
        <p:nvSpPr>
          <p:cNvPr id="122" name="Google Shape;122;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24" name="Google Shape;124;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25" name="Google Shape;125;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8" name="Shape 128"/>
        <p:cNvGrpSpPr/>
        <p:nvPr/>
      </p:nvGrpSpPr>
      <p:grpSpPr>
        <a:xfrm>
          <a:off x="0" y="0"/>
          <a:ext cx="0" cy="0"/>
          <a:chOff x="0" y="0"/>
          <a:chExt cx="0" cy="0"/>
        </a:xfrm>
      </p:grpSpPr>
      <p:sp>
        <p:nvSpPr>
          <p:cNvPr id="129" name="Google Shape;129;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16"/>
          <p:cNvSpPr/>
          <p:nvPr>
            <p:ph idx="2" type="pic"/>
          </p:nvPr>
        </p:nvSpPr>
        <p:spPr>
          <a:xfrm>
            <a:off x="1792288" y="612775"/>
            <a:ext cx="5486400" cy="4114800"/>
          </a:xfrm>
          <a:prstGeom prst="rect">
            <a:avLst/>
          </a:prstGeom>
          <a:noFill/>
          <a:ln>
            <a:noFill/>
          </a:ln>
        </p:spPr>
      </p:sp>
      <p:sp>
        <p:nvSpPr>
          <p:cNvPr id="131" name="Google Shape;131;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2" name="Google Shape;13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5" name="Shape 135"/>
        <p:cNvGrpSpPr/>
        <p:nvPr/>
      </p:nvGrpSpPr>
      <p:grpSpPr>
        <a:xfrm>
          <a:off x="0" y="0"/>
          <a:ext cx="0" cy="0"/>
          <a:chOff x="0" y="0"/>
          <a:chExt cx="0" cy="0"/>
        </a:xfrm>
      </p:grpSpPr>
      <p:sp>
        <p:nvSpPr>
          <p:cNvPr id="136" name="Google Shape;136;p17"/>
          <p:cNvSpPr txBox="1"/>
          <p:nvPr>
            <p:ph type="title"/>
          </p:nvPr>
        </p:nvSpPr>
        <p:spPr>
          <a:xfrm>
            <a:off x="457200" y="274650"/>
            <a:ext cx="6302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8" name="Google Shape;13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1" name="Shape 141"/>
        <p:cNvGrpSpPr/>
        <p:nvPr/>
      </p:nvGrpSpPr>
      <p:grpSpPr>
        <a:xfrm>
          <a:off x="0" y="0"/>
          <a:ext cx="0" cy="0"/>
          <a:chOff x="0" y="0"/>
          <a:chExt cx="0" cy="0"/>
        </a:xfrm>
      </p:grpSpPr>
      <p:sp>
        <p:nvSpPr>
          <p:cNvPr id="142" name="Google Shape;142;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4" name="Google Shape;14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5">
    <p:bg>
      <p:bgPr>
        <a:solidFill>
          <a:srgbClr val="171412"/>
        </a:solidFill>
      </p:bgPr>
    </p:bg>
    <p:spTree>
      <p:nvGrpSpPr>
        <p:cNvPr id="9" name="Shape 9"/>
        <p:cNvGrpSpPr/>
        <p:nvPr/>
      </p:nvGrpSpPr>
      <p:grpSpPr>
        <a:xfrm>
          <a:off x="0" y="0"/>
          <a:ext cx="0" cy="0"/>
          <a:chOff x="0" y="0"/>
          <a:chExt cx="0" cy="0"/>
        </a:xfrm>
      </p:grpSpPr>
      <p:sp>
        <p:nvSpPr>
          <p:cNvPr id="10" name="Google Shape;10;p3"/>
          <p:cNvSpPr/>
          <p:nvPr>
            <p:ph idx="2" type="pic"/>
          </p:nvPr>
        </p:nvSpPr>
        <p:spPr>
          <a:xfrm>
            <a:off x="771125" y="3107425"/>
            <a:ext cx="3658800" cy="5233800"/>
          </a:xfrm>
          <a:prstGeom prst="rect">
            <a:avLst/>
          </a:prstGeom>
          <a:noFill/>
          <a:ln>
            <a:noFill/>
          </a:ln>
        </p:spPr>
      </p:sp>
      <p:sp>
        <p:nvSpPr>
          <p:cNvPr id="11" name="Google Shape;11;p3"/>
          <p:cNvSpPr/>
          <p:nvPr>
            <p:ph idx="3" type="pic"/>
          </p:nvPr>
        </p:nvSpPr>
        <p:spPr>
          <a:xfrm>
            <a:off x="5138738" y="3107425"/>
            <a:ext cx="3658800" cy="5233800"/>
          </a:xfrm>
          <a:prstGeom prst="rect">
            <a:avLst/>
          </a:prstGeom>
          <a:noFill/>
          <a:ln>
            <a:noFill/>
          </a:ln>
        </p:spPr>
      </p:sp>
      <p:sp>
        <p:nvSpPr>
          <p:cNvPr id="12" name="Google Shape;12;p3"/>
          <p:cNvSpPr/>
          <p:nvPr>
            <p:ph idx="4" type="pic"/>
          </p:nvPr>
        </p:nvSpPr>
        <p:spPr>
          <a:xfrm>
            <a:off x="9483488" y="3107425"/>
            <a:ext cx="3658800" cy="5233800"/>
          </a:xfrm>
          <a:prstGeom prst="rect">
            <a:avLst/>
          </a:prstGeom>
          <a:noFill/>
          <a:ln>
            <a:noFill/>
          </a:ln>
        </p:spPr>
      </p:sp>
      <p:sp>
        <p:nvSpPr>
          <p:cNvPr id="13" name="Google Shape;13;p3"/>
          <p:cNvSpPr/>
          <p:nvPr>
            <p:ph idx="5" type="pic"/>
          </p:nvPr>
        </p:nvSpPr>
        <p:spPr>
          <a:xfrm>
            <a:off x="13828213" y="3107425"/>
            <a:ext cx="3658800" cy="5233800"/>
          </a:xfrm>
          <a:prstGeom prst="rect">
            <a:avLst/>
          </a:prstGeom>
          <a:noFill/>
          <a:ln>
            <a:noFill/>
          </a:ln>
        </p:spPr>
      </p:sp>
      <p:sp>
        <p:nvSpPr>
          <p:cNvPr id="14" name="Google Shape;14;p3"/>
          <p:cNvSpPr txBox="1"/>
          <p:nvPr>
            <p:ph idx="1" type="subTitle"/>
          </p:nvPr>
        </p:nvSpPr>
        <p:spPr>
          <a:xfrm>
            <a:off x="772600" y="7783350"/>
            <a:ext cx="1148400" cy="918900"/>
          </a:xfrm>
          <a:prstGeom prst="rect">
            <a:avLst/>
          </a:prstGeom>
        </p:spPr>
        <p:txBody>
          <a:bodyPr anchorCtr="0" anchor="t" bIns="45700" lIns="91425" spcFirstLastPara="1" rIns="91425" wrap="square" tIns="45700">
            <a:normAutofit/>
          </a:bodyPr>
          <a:lstStyle>
            <a:lvl1pPr lvl="0">
              <a:spcBef>
                <a:spcPts val="640"/>
              </a:spcBef>
              <a:spcAft>
                <a:spcPts val="0"/>
              </a:spcAft>
              <a:buClr>
                <a:srgbClr val="720B06"/>
              </a:buClr>
              <a:buSzPts val="4500"/>
              <a:buNone/>
              <a:defRPr>
                <a:solidFill>
                  <a:srgbClr val="720B06"/>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5" name="Google Shape;15;p3"/>
          <p:cNvSpPr txBox="1"/>
          <p:nvPr>
            <p:ph idx="6" type="body"/>
          </p:nvPr>
        </p:nvSpPr>
        <p:spPr>
          <a:xfrm>
            <a:off x="721900" y="8892425"/>
            <a:ext cx="3658800" cy="689100"/>
          </a:xfrm>
          <a:prstGeom prst="rect">
            <a:avLst/>
          </a:prstGeom>
        </p:spPr>
        <p:txBody>
          <a:bodyPr anchorCtr="0" anchor="t" bIns="45700" lIns="91425" spcFirstLastPara="1" rIns="91425" wrap="square" tIns="45700">
            <a:normAutofit/>
          </a:bodyPr>
          <a:lstStyle>
            <a:lvl1pPr indent="-374650" lvl="0" marL="457200">
              <a:spcBef>
                <a:spcPts val="640"/>
              </a:spcBef>
              <a:spcAft>
                <a:spcPts val="0"/>
              </a:spcAft>
              <a:buClr>
                <a:srgbClr val="EAE6D6"/>
              </a:buClr>
              <a:buSzPts val="2300"/>
              <a:buFont typeface="Asap Condensed"/>
              <a:buChar char="•"/>
              <a:defRPr sz="2300">
                <a:solidFill>
                  <a:srgbClr val="EAE6D6"/>
                </a:solidFill>
                <a:latin typeface="Asap Condensed"/>
                <a:ea typeface="Asap Condensed"/>
                <a:cs typeface="Asap Condensed"/>
                <a:sym typeface="Asap Condensed"/>
              </a:defRPr>
            </a:lvl1pPr>
            <a:lvl2pPr indent="-374650" lvl="1" marL="914400">
              <a:spcBef>
                <a:spcPts val="560"/>
              </a:spcBef>
              <a:spcAft>
                <a:spcPts val="0"/>
              </a:spcAft>
              <a:buClr>
                <a:srgbClr val="EAE6D6"/>
              </a:buClr>
              <a:buSzPts val="2300"/>
              <a:buChar char="–"/>
              <a:defRPr sz="2300">
                <a:solidFill>
                  <a:srgbClr val="EAE6D6"/>
                </a:solidFill>
              </a:defRPr>
            </a:lvl2pPr>
            <a:lvl3pPr indent="-374650" lvl="2" marL="1371600">
              <a:spcBef>
                <a:spcPts val="480"/>
              </a:spcBef>
              <a:spcAft>
                <a:spcPts val="0"/>
              </a:spcAft>
              <a:buClr>
                <a:srgbClr val="EAE6D6"/>
              </a:buClr>
              <a:buSzPts val="2300"/>
              <a:buChar char="•"/>
              <a:defRPr sz="2300">
                <a:solidFill>
                  <a:srgbClr val="EAE6D6"/>
                </a:solidFill>
              </a:defRPr>
            </a:lvl3pPr>
            <a:lvl4pPr indent="-374650" lvl="3" marL="1828800">
              <a:spcBef>
                <a:spcPts val="400"/>
              </a:spcBef>
              <a:spcAft>
                <a:spcPts val="0"/>
              </a:spcAft>
              <a:buClr>
                <a:srgbClr val="EAE6D6"/>
              </a:buClr>
              <a:buSzPts val="2300"/>
              <a:buChar char="–"/>
              <a:defRPr sz="2300">
                <a:solidFill>
                  <a:srgbClr val="EAE6D6"/>
                </a:solidFill>
              </a:defRPr>
            </a:lvl4pPr>
            <a:lvl5pPr indent="-374650" lvl="4" marL="2286000">
              <a:spcBef>
                <a:spcPts val="400"/>
              </a:spcBef>
              <a:spcAft>
                <a:spcPts val="0"/>
              </a:spcAft>
              <a:buClr>
                <a:srgbClr val="EAE6D6"/>
              </a:buClr>
              <a:buSzPts val="2300"/>
              <a:buChar char="»"/>
              <a:defRPr sz="2300">
                <a:solidFill>
                  <a:srgbClr val="EAE6D6"/>
                </a:solidFill>
              </a:defRPr>
            </a:lvl5pPr>
            <a:lvl6pPr indent="-374650" lvl="5" marL="2743200">
              <a:spcBef>
                <a:spcPts val="400"/>
              </a:spcBef>
              <a:spcAft>
                <a:spcPts val="0"/>
              </a:spcAft>
              <a:buClr>
                <a:srgbClr val="EAE6D6"/>
              </a:buClr>
              <a:buSzPts val="2300"/>
              <a:buChar char="•"/>
              <a:defRPr sz="2300">
                <a:solidFill>
                  <a:srgbClr val="EAE6D6"/>
                </a:solidFill>
              </a:defRPr>
            </a:lvl6pPr>
            <a:lvl7pPr indent="-374650" lvl="6" marL="3200400">
              <a:spcBef>
                <a:spcPts val="400"/>
              </a:spcBef>
              <a:spcAft>
                <a:spcPts val="0"/>
              </a:spcAft>
              <a:buClr>
                <a:srgbClr val="EAE6D6"/>
              </a:buClr>
              <a:buSzPts val="2300"/>
              <a:buChar char="•"/>
              <a:defRPr sz="2300">
                <a:solidFill>
                  <a:srgbClr val="EAE6D6"/>
                </a:solidFill>
              </a:defRPr>
            </a:lvl7pPr>
            <a:lvl8pPr indent="-374650" lvl="7" marL="3657600">
              <a:spcBef>
                <a:spcPts val="400"/>
              </a:spcBef>
              <a:spcAft>
                <a:spcPts val="0"/>
              </a:spcAft>
              <a:buClr>
                <a:srgbClr val="EAE6D6"/>
              </a:buClr>
              <a:buSzPts val="2300"/>
              <a:buChar char="•"/>
              <a:defRPr sz="2300">
                <a:solidFill>
                  <a:srgbClr val="EAE6D6"/>
                </a:solidFill>
              </a:defRPr>
            </a:lvl8pPr>
            <a:lvl9pPr indent="-374650" lvl="8" marL="4114800">
              <a:spcBef>
                <a:spcPts val="400"/>
              </a:spcBef>
              <a:spcAft>
                <a:spcPts val="0"/>
              </a:spcAft>
              <a:buClr>
                <a:srgbClr val="EAE6D6"/>
              </a:buClr>
              <a:buSzPts val="2300"/>
              <a:buChar char="•"/>
              <a:defRPr sz="2300">
                <a:solidFill>
                  <a:srgbClr val="EAE6D6"/>
                </a:solidFill>
              </a:defRPr>
            </a:lvl9pPr>
          </a:lstStyle>
          <a:p/>
        </p:txBody>
      </p:sp>
      <p:sp>
        <p:nvSpPr>
          <p:cNvPr id="16" name="Google Shape;16;p3"/>
          <p:cNvSpPr txBox="1"/>
          <p:nvPr>
            <p:ph idx="7" type="subTitle"/>
          </p:nvPr>
        </p:nvSpPr>
        <p:spPr>
          <a:xfrm>
            <a:off x="5178000" y="7783350"/>
            <a:ext cx="1148400" cy="9189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720B06"/>
              </a:buClr>
              <a:buSzPts val="4500"/>
              <a:buNone/>
              <a:defRPr>
                <a:solidFill>
                  <a:srgbClr val="720B06"/>
                </a:solidFill>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7" name="Google Shape;17;p3"/>
          <p:cNvSpPr txBox="1"/>
          <p:nvPr>
            <p:ph idx="8" type="body"/>
          </p:nvPr>
        </p:nvSpPr>
        <p:spPr>
          <a:xfrm>
            <a:off x="5127300" y="8892425"/>
            <a:ext cx="3658800" cy="6891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Clr>
                <a:srgbClr val="EAE6D6"/>
              </a:buClr>
              <a:buSzPts val="2300"/>
              <a:buFont typeface="Asap Condensed"/>
              <a:buChar char="•"/>
              <a:defRPr sz="2300">
                <a:solidFill>
                  <a:srgbClr val="EAE6D6"/>
                </a:solidFill>
                <a:latin typeface="Asap Condensed"/>
                <a:ea typeface="Asap Condensed"/>
                <a:cs typeface="Asap Condensed"/>
                <a:sym typeface="Asap Condensed"/>
              </a:defRPr>
            </a:lvl1pPr>
            <a:lvl2pPr indent="-374650" lvl="1" marL="914400" rtl="0">
              <a:spcBef>
                <a:spcPts val="560"/>
              </a:spcBef>
              <a:spcAft>
                <a:spcPts val="0"/>
              </a:spcAft>
              <a:buClr>
                <a:srgbClr val="EAE6D6"/>
              </a:buClr>
              <a:buSzPts val="2300"/>
              <a:buChar char="–"/>
              <a:defRPr sz="2300">
                <a:solidFill>
                  <a:srgbClr val="EAE6D6"/>
                </a:solidFill>
              </a:defRPr>
            </a:lvl2pPr>
            <a:lvl3pPr indent="-374650" lvl="2" marL="1371600" rtl="0">
              <a:spcBef>
                <a:spcPts val="480"/>
              </a:spcBef>
              <a:spcAft>
                <a:spcPts val="0"/>
              </a:spcAft>
              <a:buClr>
                <a:srgbClr val="EAE6D6"/>
              </a:buClr>
              <a:buSzPts val="2300"/>
              <a:buChar char="•"/>
              <a:defRPr sz="2300">
                <a:solidFill>
                  <a:srgbClr val="EAE6D6"/>
                </a:solidFill>
              </a:defRPr>
            </a:lvl3pPr>
            <a:lvl4pPr indent="-374650" lvl="3" marL="1828800" rtl="0">
              <a:spcBef>
                <a:spcPts val="400"/>
              </a:spcBef>
              <a:spcAft>
                <a:spcPts val="0"/>
              </a:spcAft>
              <a:buClr>
                <a:srgbClr val="EAE6D6"/>
              </a:buClr>
              <a:buSzPts val="2300"/>
              <a:buChar char="–"/>
              <a:defRPr sz="2300">
                <a:solidFill>
                  <a:srgbClr val="EAE6D6"/>
                </a:solidFill>
              </a:defRPr>
            </a:lvl4pPr>
            <a:lvl5pPr indent="-374650" lvl="4" marL="2286000" rtl="0">
              <a:spcBef>
                <a:spcPts val="400"/>
              </a:spcBef>
              <a:spcAft>
                <a:spcPts val="0"/>
              </a:spcAft>
              <a:buClr>
                <a:srgbClr val="EAE6D6"/>
              </a:buClr>
              <a:buSzPts val="2300"/>
              <a:buChar char="»"/>
              <a:defRPr sz="2300">
                <a:solidFill>
                  <a:srgbClr val="EAE6D6"/>
                </a:solidFill>
              </a:defRPr>
            </a:lvl5pPr>
            <a:lvl6pPr indent="-374650" lvl="5" marL="2743200" rtl="0">
              <a:spcBef>
                <a:spcPts val="400"/>
              </a:spcBef>
              <a:spcAft>
                <a:spcPts val="0"/>
              </a:spcAft>
              <a:buClr>
                <a:srgbClr val="EAE6D6"/>
              </a:buClr>
              <a:buSzPts val="2300"/>
              <a:buChar char="•"/>
              <a:defRPr sz="2300">
                <a:solidFill>
                  <a:srgbClr val="EAE6D6"/>
                </a:solidFill>
              </a:defRPr>
            </a:lvl6pPr>
            <a:lvl7pPr indent="-374650" lvl="6" marL="3200400" rtl="0">
              <a:spcBef>
                <a:spcPts val="400"/>
              </a:spcBef>
              <a:spcAft>
                <a:spcPts val="0"/>
              </a:spcAft>
              <a:buClr>
                <a:srgbClr val="EAE6D6"/>
              </a:buClr>
              <a:buSzPts val="2300"/>
              <a:buChar char="•"/>
              <a:defRPr sz="2300">
                <a:solidFill>
                  <a:srgbClr val="EAE6D6"/>
                </a:solidFill>
              </a:defRPr>
            </a:lvl7pPr>
            <a:lvl8pPr indent="-374650" lvl="7" marL="3657600" rtl="0">
              <a:spcBef>
                <a:spcPts val="400"/>
              </a:spcBef>
              <a:spcAft>
                <a:spcPts val="0"/>
              </a:spcAft>
              <a:buClr>
                <a:srgbClr val="EAE6D6"/>
              </a:buClr>
              <a:buSzPts val="2300"/>
              <a:buChar char="•"/>
              <a:defRPr sz="2300">
                <a:solidFill>
                  <a:srgbClr val="EAE6D6"/>
                </a:solidFill>
              </a:defRPr>
            </a:lvl8pPr>
            <a:lvl9pPr indent="-374650" lvl="8" marL="4114800" rtl="0">
              <a:spcBef>
                <a:spcPts val="400"/>
              </a:spcBef>
              <a:spcAft>
                <a:spcPts val="0"/>
              </a:spcAft>
              <a:buClr>
                <a:srgbClr val="EAE6D6"/>
              </a:buClr>
              <a:buSzPts val="2300"/>
              <a:buChar char="•"/>
              <a:defRPr sz="2300">
                <a:solidFill>
                  <a:srgbClr val="EAE6D6"/>
                </a:solidFill>
              </a:defRPr>
            </a:lvl9pPr>
          </a:lstStyle>
          <a:p/>
        </p:txBody>
      </p:sp>
      <p:sp>
        <p:nvSpPr>
          <p:cNvPr id="18" name="Google Shape;18;p3"/>
          <p:cNvSpPr txBox="1"/>
          <p:nvPr>
            <p:ph idx="9" type="subTitle"/>
          </p:nvPr>
        </p:nvSpPr>
        <p:spPr>
          <a:xfrm>
            <a:off x="9534175" y="7783350"/>
            <a:ext cx="1148400" cy="9189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720B06"/>
              </a:buClr>
              <a:buSzPts val="4500"/>
              <a:buNone/>
              <a:defRPr>
                <a:solidFill>
                  <a:srgbClr val="720B06"/>
                </a:solidFill>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9" name="Google Shape;19;p3"/>
          <p:cNvSpPr txBox="1"/>
          <p:nvPr>
            <p:ph idx="13" type="body"/>
          </p:nvPr>
        </p:nvSpPr>
        <p:spPr>
          <a:xfrm>
            <a:off x="9483475" y="8892425"/>
            <a:ext cx="3658800" cy="6891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Clr>
                <a:srgbClr val="EAE6D6"/>
              </a:buClr>
              <a:buSzPts val="2300"/>
              <a:buFont typeface="Asap Condensed"/>
              <a:buChar char="•"/>
              <a:defRPr sz="2300">
                <a:solidFill>
                  <a:srgbClr val="EAE6D6"/>
                </a:solidFill>
                <a:latin typeface="Asap Condensed"/>
                <a:ea typeface="Asap Condensed"/>
                <a:cs typeface="Asap Condensed"/>
                <a:sym typeface="Asap Condensed"/>
              </a:defRPr>
            </a:lvl1pPr>
            <a:lvl2pPr indent="-374650" lvl="1" marL="914400" rtl="0">
              <a:spcBef>
                <a:spcPts val="560"/>
              </a:spcBef>
              <a:spcAft>
                <a:spcPts val="0"/>
              </a:spcAft>
              <a:buClr>
                <a:srgbClr val="EAE6D6"/>
              </a:buClr>
              <a:buSzPts val="2300"/>
              <a:buChar char="–"/>
              <a:defRPr sz="2300">
                <a:solidFill>
                  <a:srgbClr val="EAE6D6"/>
                </a:solidFill>
              </a:defRPr>
            </a:lvl2pPr>
            <a:lvl3pPr indent="-374650" lvl="2" marL="1371600" rtl="0">
              <a:spcBef>
                <a:spcPts val="480"/>
              </a:spcBef>
              <a:spcAft>
                <a:spcPts val="0"/>
              </a:spcAft>
              <a:buClr>
                <a:srgbClr val="EAE6D6"/>
              </a:buClr>
              <a:buSzPts val="2300"/>
              <a:buChar char="•"/>
              <a:defRPr sz="2300">
                <a:solidFill>
                  <a:srgbClr val="EAE6D6"/>
                </a:solidFill>
              </a:defRPr>
            </a:lvl3pPr>
            <a:lvl4pPr indent="-374650" lvl="3" marL="1828800" rtl="0">
              <a:spcBef>
                <a:spcPts val="400"/>
              </a:spcBef>
              <a:spcAft>
                <a:spcPts val="0"/>
              </a:spcAft>
              <a:buClr>
                <a:srgbClr val="EAE6D6"/>
              </a:buClr>
              <a:buSzPts val="2300"/>
              <a:buChar char="–"/>
              <a:defRPr sz="2300">
                <a:solidFill>
                  <a:srgbClr val="EAE6D6"/>
                </a:solidFill>
              </a:defRPr>
            </a:lvl4pPr>
            <a:lvl5pPr indent="-374650" lvl="4" marL="2286000" rtl="0">
              <a:spcBef>
                <a:spcPts val="400"/>
              </a:spcBef>
              <a:spcAft>
                <a:spcPts val="0"/>
              </a:spcAft>
              <a:buClr>
                <a:srgbClr val="EAE6D6"/>
              </a:buClr>
              <a:buSzPts val="2300"/>
              <a:buChar char="»"/>
              <a:defRPr sz="2300">
                <a:solidFill>
                  <a:srgbClr val="EAE6D6"/>
                </a:solidFill>
              </a:defRPr>
            </a:lvl5pPr>
            <a:lvl6pPr indent="-374650" lvl="5" marL="2743200" rtl="0">
              <a:spcBef>
                <a:spcPts val="400"/>
              </a:spcBef>
              <a:spcAft>
                <a:spcPts val="0"/>
              </a:spcAft>
              <a:buClr>
                <a:srgbClr val="EAE6D6"/>
              </a:buClr>
              <a:buSzPts val="2300"/>
              <a:buChar char="•"/>
              <a:defRPr sz="2300">
                <a:solidFill>
                  <a:srgbClr val="EAE6D6"/>
                </a:solidFill>
              </a:defRPr>
            </a:lvl6pPr>
            <a:lvl7pPr indent="-374650" lvl="6" marL="3200400" rtl="0">
              <a:spcBef>
                <a:spcPts val="400"/>
              </a:spcBef>
              <a:spcAft>
                <a:spcPts val="0"/>
              </a:spcAft>
              <a:buClr>
                <a:srgbClr val="EAE6D6"/>
              </a:buClr>
              <a:buSzPts val="2300"/>
              <a:buChar char="•"/>
              <a:defRPr sz="2300">
                <a:solidFill>
                  <a:srgbClr val="EAE6D6"/>
                </a:solidFill>
              </a:defRPr>
            </a:lvl7pPr>
            <a:lvl8pPr indent="-374650" lvl="7" marL="3657600" rtl="0">
              <a:spcBef>
                <a:spcPts val="400"/>
              </a:spcBef>
              <a:spcAft>
                <a:spcPts val="0"/>
              </a:spcAft>
              <a:buClr>
                <a:srgbClr val="EAE6D6"/>
              </a:buClr>
              <a:buSzPts val="2300"/>
              <a:buChar char="•"/>
              <a:defRPr sz="2300">
                <a:solidFill>
                  <a:srgbClr val="EAE6D6"/>
                </a:solidFill>
              </a:defRPr>
            </a:lvl8pPr>
            <a:lvl9pPr indent="-374650" lvl="8" marL="4114800" rtl="0">
              <a:spcBef>
                <a:spcPts val="400"/>
              </a:spcBef>
              <a:spcAft>
                <a:spcPts val="0"/>
              </a:spcAft>
              <a:buClr>
                <a:srgbClr val="EAE6D6"/>
              </a:buClr>
              <a:buSzPts val="2300"/>
              <a:buChar char="•"/>
              <a:defRPr sz="2300">
                <a:solidFill>
                  <a:srgbClr val="EAE6D6"/>
                </a:solidFill>
              </a:defRPr>
            </a:lvl9pPr>
          </a:lstStyle>
          <a:p/>
        </p:txBody>
      </p:sp>
      <p:sp>
        <p:nvSpPr>
          <p:cNvPr id="20" name="Google Shape;20;p3"/>
          <p:cNvSpPr txBox="1"/>
          <p:nvPr>
            <p:ph idx="14" type="subTitle"/>
          </p:nvPr>
        </p:nvSpPr>
        <p:spPr>
          <a:xfrm>
            <a:off x="13878950" y="7783350"/>
            <a:ext cx="1148400" cy="9189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720B06"/>
              </a:buClr>
              <a:buSzPts val="4500"/>
              <a:buNone/>
              <a:defRPr>
                <a:solidFill>
                  <a:srgbClr val="720B06"/>
                </a:solidFill>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21" name="Google Shape;21;p3"/>
          <p:cNvSpPr txBox="1"/>
          <p:nvPr>
            <p:ph idx="15" type="body"/>
          </p:nvPr>
        </p:nvSpPr>
        <p:spPr>
          <a:xfrm>
            <a:off x="13828250" y="8892425"/>
            <a:ext cx="3658800" cy="6891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Clr>
                <a:srgbClr val="EAE6D6"/>
              </a:buClr>
              <a:buSzPts val="2300"/>
              <a:buFont typeface="Asap Condensed"/>
              <a:buChar char="•"/>
              <a:defRPr sz="2300">
                <a:solidFill>
                  <a:srgbClr val="EAE6D6"/>
                </a:solidFill>
                <a:latin typeface="Asap Condensed"/>
                <a:ea typeface="Asap Condensed"/>
                <a:cs typeface="Asap Condensed"/>
                <a:sym typeface="Asap Condensed"/>
              </a:defRPr>
            </a:lvl1pPr>
            <a:lvl2pPr indent="-374650" lvl="1" marL="914400" rtl="0">
              <a:spcBef>
                <a:spcPts val="560"/>
              </a:spcBef>
              <a:spcAft>
                <a:spcPts val="0"/>
              </a:spcAft>
              <a:buClr>
                <a:srgbClr val="EAE6D6"/>
              </a:buClr>
              <a:buSzPts val="2300"/>
              <a:buChar char="–"/>
              <a:defRPr sz="2300">
                <a:solidFill>
                  <a:srgbClr val="EAE6D6"/>
                </a:solidFill>
              </a:defRPr>
            </a:lvl2pPr>
            <a:lvl3pPr indent="-374650" lvl="2" marL="1371600" rtl="0">
              <a:spcBef>
                <a:spcPts val="480"/>
              </a:spcBef>
              <a:spcAft>
                <a:spcPts val="0"/>
              </a:spcAft>
              <a:buClr>
                <a:srgbClr val="EAE6D6"/>
              </a:buClr>
              <a:buSzPts val="2300"/>
              <a:buChar char="•"/>
              <a:defRPr sz="2300">
                <a:solidFill>
                  <a:srgbClr val="EAE6D6"/>
                </a:solidFill>
              </a:defRPr>
            </a:lvl3pPr>
            <a:lvl4pPr indent="-374650" lvl="3" marL="1828800" rtl="0">
              <a:spcBef>
                <a:spcPts val="400"/>
              </a:spcBef>
              <a:spcAft>
                <a:spcPts val="0"/>
              </a:spcAft>
              <a:buClr>
                <a:srgbClr val="EAE6D6"/>
              </a:buClr>
              <a:buSzPts val="2300"/>
              <a:buChar char="–"/>
              <a:defRPr sz="2300">
                <a:solidFill>
                  <a:srgbClr val="EAE6D6"/>
                </a:solidFill>
              </a:defRPr>
            </a:lvl4pPr>
            <a:lvl5pPr indent="-374650" lvl="4" marL="2286000" rtl="0">
              <a:spcBef>
                <a:spcPts val="400"/>
              </a:spcBef>
              <a:spcAft>
                <a:spcPts val="0"/>
              </a:spcAft>
              <a:buClr>
                <a:srgbClr val="EAE6D6"/>
              </a:buClr>
              <a:buSzPts val="2300"/>
              <a:buChar char="»"/>
              <a:defRPr sz="2300">
                <a:solidFill>
                  <a:srgbClr val="EAE6D6"/>
                </a:solidFill>
              </a:defRPr>
            </a:lvl5pPr>
            <a:lvl6pPr indent="-374650" lvl="5" marL="2743200" rtl="0">
              <a:spcBef>
                <a:spcPts val="400"/>
              </a:spcBef>
              <a:spcAft>
                <a:spcPts val="0"/>
              </a:spcAft>
              <a:buClr>
                <a:srgbClr val="EAE6D6"/>
              </a:buClr>
              <a:buSzPts val="2300"/>
              <a:buChar char="•"/>
              <a:defRPr sz="2300">
                <a:solidFill>
                  <a:srgbClr val="EAE6D6"/>
                </a:solidFill>
              </a:defRPr>
            </a:lvl6pPr>
            <a:lvl7pPr indent="-374650" lvl="6" marL="3200400" rtl="0">
              <a:spcBef>
                <a:spcPts val="400"/>
              </a:spcBef>
              <a:spcAft>
                <a:spcPts val="0"/>
              </a:spcAft>
              <a:buClr>
                <a:srgbClr val="EAE6D6"/>
              </a:buClr>
              <a:buSzPts val="2300"/>
              <a:buChar char="•"/>
              <a:defRPr sz="2300">
                <a:solidFill>
                  <a:srgbClr val="EAE6D6"/>
                </a:solidFill>
              </a:defRPr>
            </a:lvl7pPr>
            <a:lvl8pPr indent="-374650" lvl="7" marL="3657600" rtl="0">
              <a:spcBef>
                <a:spcPts val="400"/>
              </a:spcBef>
              <a:spcAft>
                <a:spcPts val="0"/>
              </a:spcAft>
              <a:buClr>
                <a:srgbClr val="EAE6D6"/>
              </a:buClr>
              <a:buSzPts val="2300"/>
              <a:buChar char="•"/>
              <a:defRPr sz="2300">
                <a:solidFill>
                  <a:srgbClr val="EAE6D6"/>
                </a:solidFill>
              </a:defRPr>
            </a:lvl8pPr>
            <a:lvl9pPr indent="-374650" lvl="8" marL="4114800" rtl="0">
              <a:spcBef>
                <a:spcPts val="400"/>
              </a:spcBef>
              <a:spcAft>
                <a:spcPts val="0"/>
              </a:spcAft>
              <a:buClr>
                <a:srgbClr val="EAE6D6"/>
              </a:buClr>
              <a:buSzPts val="2300"/>
              <a:buChar char="•"/>
              <a:defRPr sz="2300">
                <a:solidFill>
                  <a:srgbClr val="EAE6D6"/>
                </a:solidFill>
              </a:defRPr>
            </a:lvl9pPr>
          </a:lstStyle>
          <a:p/>
        </p:txBody>
      </p:sp>
      <p:sp>
        <p:nvSpPr>
          <p:cNvPr id="22" name="Google Shape;22;p3"/>
          <p:cNvSpPr txBox="1"/>
          <p:nvPr>
            <p:ph idx="16" type="body"/>
          </p:nvPr>
        </p:nvSpPr>
        <p:spPr>
          <a:xfrm>
            <a:off x="771125" y="1532375"/>
            <a:ext cx="6333000" cy="689100"/>
          </a:xfrm>
          <a:prstGeom prst="rect">
            <a:avLst/>
          </a:prstGeom>
        </p:spPr>
        <p:txBody>
          <a:bodyPr anchorCtr="0" anchor="t" bIns="45700" lIns="91425" spcFirstLastPara="1" rIns="91425" wrap="square" tIns="45700">
            <a:normAutofit/>
          </a:bodyPr>
          <a:lstStyle>
            <a:lvl1pPr indent="-374650" lvl="0" marL="457200">
              <a:spcBef>
                <a:spcPts val="640"/>
              </a:spcBef>
              <a:spcAft>
                <a:spcPts val="0"/>
              </a:spcAft>
              <a:buClr>
                <a:srgbClr val="EAE6D6"/>
              </a:buClr>
              <a:buSzPts val="2300"/>
              <a:buFont typeface="Asap Condensed"/>
              <a:buChar char="•"/>
              <a:defRPr sz="2300">
                <a:solidFill>
                  <a:srgbClr val="EAE6D6"/>
                </a:solidFill>
                <a:latin typeface="Asap Condensed"/>
                <a:ea typeface="Asap Condensed"/>
                <a:cs typeface="Asap Condensed"/>
                <a:sym typeface="Asap Condensed"/>
              </a:defRPr>
            </a:lvl1pPr>
            <a:lvl2pPr indent="-374650" lvl="1" marL="914400">
              <a:spcBef>
                <a:spcPts val="560"/>
              </a:spcBef>
              <a:spcAft>
                <a:spcPts val="0"/>
              </a:spcAft>
              <a:buClr>
                <a:srgbClr val="EAE6D6"/>
              </a:buClr>
              <a:buSzPts val="2300"/>
              <a:buChar char="–"/>
              <a:defRPr sz="2300">
                <a:solidFill>
                  <a:srgbClr val="EAE6D6"/>
                </a:solidFill>
              </a:defRPr>
            </a:lvl2pPr>
            <a:lvl3pPr indent="-374650" lvl="2" marL="1371600">
              <a:spcBef>
                <a:spcPts val="480"/>
              </a:spcBef>
              <a:spcAft>
                <a:spcPts val="0"/>
              </a:spcAft>
              <a:buClr>
                <a:srgbClr val="EAE6D6"/>
              </a:buClr>
              <a:buSzPts val="2300"/>
              <a:buChar char="•"/>
              <a:defRPr sz="2300">
                <a:solidFill>
                  <a:srgbClr val="EAE6D6"/>
                </a:solidFill>
              </a:defRPr>
            </a:lvl3pPr>
            <a:lvl4pPr indent="-374650" lvl="3" marL="1828800">
              <a:spcBef>
                <a:spcPts val="400"/>
              </a:spcBef>
              <a:spcAft>
                <a:spcPts val="0"/>
              </a:spcAft>
              <a:buClr>
                <a:srgbClr val="EAE6D6"/>
              </a:buClr>
              <a:buSzPts val="2300"/>
              <a:buChar char="–"/>
              <a:defRPr sz="2300">
                <a:solidFill>
                  <a:srgbClr val="EAE6D6"/>
                </a:solidFill>
              </a:defRPr>
            </a:lvl4pPr>
            <a:lvl5pPr indent="-374650" lvl="4" marL="2286000">
              <a:spcBef>
                <a:spcPts val="400"/>
              </a:spcBef>
              <a:spcAft>
                <a:spcPts val="0"/>
              </a:spcAft>
              <a:buClr>
                <a:srgbClr val="EAE6D6"/>
              </a:buClr>
              <a:buSzPts val="2300"/>
              <a:buChar char="»"/>
              <a:defRPr sz="2300">
                <a:solidFill>
                  <a:srgbClr val="EAE6D6"/>
                </a:solidFill>
              </a:defRPr>
            </a:lvl5pPr>
            <a:lvl6pPr indent="-374650" lvl="5" marL="2743200">
              <a:spcBef>
                <a:spcPts val="400"/>
              </a:spcBef>
              <a:spcAft>
                <a:spcPts val="0"/>
              </a:spcAft>
              <a:buClr>
                <a:srgbClr val="EAE6D6"/>
              </a:buClr>
              <a:buSzPts val="2300"/>
              <a:buChar char="•"/>
              <a:defRPr sz="2300">
                <a:solidFill>
                  <a:srgbClr val="EAE6D6"/>
                </a:solidFill>
              </a:defRPr>
            </a:lvl6pPr>
            <a:lvl7pPr indent="-374650" lvl="6" marL="3200400">
              <a:spcBef>
                <a:spcPts val="400"/>
              </a:spcBef>
              <a:spcAft>
                <a:spcPts val="0"/>
              </a:spcAft>
              <a:buClr>
                <a:srgbClr val="EAE6D6"/>
              </a:buClr>
              <a:buSzPts val="2300"/>
              <a:buChar char="•"/>
              <a:defRPr sz="2300">
                <a:solidFill>
                  <a:srgbClr val="EAE6D6"/>
                </a:solidFill>
              </a:defRPr>
            </a:lvl7pPr>
            <a:lvl8pPr indent="-374650" lvl="7" marL="3657600">
              <a:spcBef>
                <a:spcPts val="400"/>
              </a:spcBef>
              <a:spcAft>
                <a:spcPts val="0"/>
              </a:spcAft>
              <a:buClr>
                <a:srgbClr val="EAE6D6"/>
              </a:buClr>
              <a:buSzPts val="2300"/>
              <a:buChar char="•"/>
              <a:defRPr sz="2300">
                <a:solidFill>
                  <a:srgbClr val="EAE6D6"/>
                </a:solidFill>
              </a:defRPr>
            </a:lvl8pPr>
            <a:lvl9pPr indent="-374650" lvl="8" marL="4114800">
              <a:spcBef>
                <a:spcPts val="400"/>
              </a:spcBef>
              <a:spcAft>
                <a:spcPts val="0"/>
              </a:spcAft>
              <a:buClr>
                <a:srgbClr val="EAE6D6"/>
              </a:buClr>
              <a:buSzPts val="2300"/>
              <a:buChar char="•"/>
              <a:defRPr sz="2300">
                <a:solidFill>
                  <a:srgbClr val="EAE6D6"/>
                </a:solidFill>
              </a:defRPr>
            </a:lvl9pPr>
          </a:lstStyle>
          <a:p/>
        </p:txBody>
      </p:sp>
      <p:sp>
        <p:nvSpPr>
          <p:cNvPr id="23" name="Google Shape;23;p3"/>
          <p:cNvSpPr txBox="1"/>
          <p:nvPr>
            <p:ph type="title"/>
          </p:nvPr>
        </p:nvSpPr>
        <p:spPr>
          <a:xfrm>
            <a:off x="771125" y="416725"/>
            <a:ext cx="7022100" cy="918900"/>
          </a:xfrm>
          <a:prstGeom prst="rect">
            <a:avLst/>
          </a:prstGeom>
        </p:spPr>
        <p:txBody>
          <a:bodyPr anchorCtr="0" anchor="t" bIns="45700" lIns="91425" spcFirstLastPara="1" rIns="91425" wrap="square" tIns="45700">
            <a:normAutofit/>
          </a:bodyPr>
          <a:lstStyle>
            <a:lvl1pPr lvl="0">
              <a:spcBef>
                <a:spcPts val="0"/>
              </a:spcBef>
              <a:spcAft>
                <a:spcPts val="0"/>
              </a:spcAft>
              <a:buClr>
                <a:srgbClr val="EAE6D6"/>
              </a:buClr>
              <a:buSzPts val="7000"/>
              <a:buNone/>
              <a:defRPr>
                <a:solidFill>
                  <a:srgbClr val="EAE6D6"/>
                </a:solidFill>
              </a:defRPr>
            </a:lvl1pPr>
            <a:lvl2pPr lvl="1">
              <a:spcBef>
                <a:spcPts val="0"/>
              </a:spcBef>
              <a:spcAft>
                <a:spcPts val="0"/>
              </a:spcAft>
              <a:buClr>
                <a:srgbClr val="EAE6D6"/>
              </a:buClr>
              <a:buSzPts val="1400"/>
              <a:buNone/>
              <a:defRPr>
                <a:solidFill>
                  <a:srgbClr val="EAE6D6"/>
                </a:solidFill>
              </a:defRPr>
            </a:lvl2pPr>
            <a:lvl3pPr lvl="2">
              <a:spcBef>
                <a:spcPts val="0"/>
              </a:spcBef>
              <a:spcAft>
                <a:spcPts val="0"/>
              </a:spcAft>
              <a:buClr>
                <a:srgbClr val="EAE6D6"/>
              </a:buClr>
              <a:buSzPts val="1400"/>
              <a:buNone/>
              <a:defRPr>
                <a:solidFill>
                  <a:srgbClr val="EAE6D6"/>
                </a:solidFill>
              </a:defRPr>
            </a:lvl3pPr>
            <a:lvl4pPr lvl="3">
              <a:spcBef>
                <a:spcPts val="0"/>
              </a:spcBef>
              <a:spcAft>
                <a:spcPts val="0"/>
              </a:spcAft>
              <a:buClr>
                <a:srgbClr val="EAE6D6"/>
              </a:buClr>
              <a:buSzPts val="1400"/>
              <a:buNone/>
              <a:defRPr>
                <a:solidFill>
                  <a:srgbClr val="EAE6D6"/>
                </a:solidFill>
              </a:defRPr>
            </a:lvl4pPr>
            <a:lvl5pPr lvl="4">
              <a:spcBef>
                <a:spcPts val="0"/>
              </a:spcBef>
              <a:spcAft>
                <a:spcPts val="0"/>
              </a:spcAft>
              <a:buClr>
                <a:srgbClr val="EAE6D6"/>
              </a:buClr>
              <a:buSzPts val="1400"/>
              <a:buNone/>
              <a:defRPr>
                <a:solidFill>
                  <a:srgbClr val="EAE6D6"/>
                </a:solidFill>
              </a:defRPr>
            </a:lvl5pPr>
            <a:lvl6pPr lvl="5">
              <a:spcBef>
                <a:spcPts val="0"/>
              </a:spcBef>
              <a:spcAft>
                <a:spcPts val="0"/>
              </a:spcAft>
              <a:buClr>
                <a:srgbClr val="EAE6D6"/>
              </a:buClr>
              <a:buSzPts val="1400"/>
              <a:buNone/>
              <a:defRPr>
                <a:solidFill>
                  <a:srgbClr val="EAE6D6"/>
                </a:solidFill>
              </a:defRPr>
            </a:lvl6pPr>
            <a:lvl7pPr lvl="6">
              <a:spcBef>
                <a:spcPts val="0"/>
              </a:spcBef>
              <a:spcAft>
                <a:spcPts val="0"/>
              </a:spcAft>
              <a:buClr>
                <a:srgbClr val="EAE6D6"/>
              </a:buClr>
              <a:buSzPts val="1400"/>
              <a:buNone/>
              <a:defRPr>
                <a:solidFill>
                  <a:srgbClr val="EAE6D6"/>
                </a:solidFill>
              </a:defRPr>
            </a:lvl7pPr>
            <a:lvl8pPr lvl="7">
              <a:spcBef>
                <a:spcPts val="0"/>
              </a:spcBef>
              <a:spcAft>
                <a:spcPts val="0"/>
              </a:spcAft>
              <a:buClr>
                <a:srgbClr val="EAE6D6"/>
              </a:buClr>
              <a:buSzPts val="1400"/>
              <a:buNone/>
              <a:defRPr>
                <a:solidFill>
                  <a:srgbClr val="EAE6D6"/>
                </a:solidFill>
              </a:defRPr>
            </a:lvl8pPr>
            <a:lvl9pPr lvl="8">
              <a:spcBef>
                <a:spcPts val="0"/>
              </a:spcBef>
              <a:spcAft>
                <a:spcPts val="0"/>
              </a:spcAft>
              <a:buClr>
                <a:srgbClr val="EAE6D6"/>
              </a:buClr>
              <a:buSzPts val="1400"/>
              <a:buNone/>
              <a:defRPr>
                <a:solidFill>
                  <a:srgbClr val="EAE6D6"/>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CUSTOM_4">
    <p:spTree>
      <p:nvGrpSpPr>
        <p:cNvPr id="24" name="Shape 24"/>
        <p:cNvGrpSpPr/>
        <p:nvPr/>
      </p:nvGrpSpPr>
      <p:grpSpPr>
        <a:xfrm>
          <a:off x="0" y="0"/>
          <a:ext cx="0" cy="0"/>
          <a:chOff x="0" y="0"/>
          <a:chExt cx="0" cy="0"/>
        </a:xfrm>
      </p:grpSpPr>
      <p:grpSp>
        <p:nvGrpSpPr>
          <p:cNvPr id="25" name="Google Shape;25;p4"/>
          <p:cNvGrpSpPr/>
          <p:nvPr/>
        </p:nvGrpSpPr>
        <p:grpSpPr>
          <a:xfrm>
            <a:off x="9144000" y="-180827"/>
            <a:ext cx="9144454" cy="10468053"/>
            <a:chOff x="0" y="-47625"/>
            <a:chExt cx="2408400" cy="2757000"/>
          </a:xfrm>
        </p:grpSpPr>
        <p:sp>
          <p:nvSpPr>
            <p:cNvPr id="26" name="Google Shape;26;p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4"/>
            <p:cNvSpPr txBox="1"/>
            <p:nvPr/>
          </p:nvSpPr>
          <p:spPr>
            <a:xfrm>
              <a:off x="0" y="-47625"/>
              <a:ext cx="24084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 name="Google Shape;28;p4"/>
          <p:cNvSpPr/>
          <p:nvPr>
            <p:ph idx="2" type="pic"/>
          </p:nvPr>
        </p:nvSpPr>
        <p:spPr>
          <a:xfrm>
            <a:off x="10237775" y="2375700"/>
            <a:ext cx="2139600" cy="2838600"/>
          </a:xfrm>
          <a:prstGeom prst="rect">
            <a:avLst/>
          </a:prstGeom>
          <a:noFill/>
          <a:ln>
            <a:noFill/>
          </a:ln>
        </p:spPr>
      </p:sp>
      <p:sp>
        <p:nvSpPr>
          <p:cNvPr id="29" name="Google Shape;29;p4"/>
          <p:cNvSpPr/>
          <p:nvPr>
            <p:ph idx="3" type="pic"/>
          </p:nvPr>
        </p:nvSpPr>
        <p:spPr>
          <a:xfrm>
            <a:off x="12644188" y="2364188"/>
            <a:ext cx="2139600" cy="2838600"/>
          </a:xfrm>
          <a:prstGeom prst="rect">
            <a:avLst/>
          </a:prstGeom>
          <a:noFill/>
          <a:ln>
            <a:noFill/>
          </a:ln>
        </p:spPr>
      </p:sp>
      <p:sp>
        <p:nvSpPr>
          <p:cNvPr id="30" name="Google Shape;30;p4"/>
          <p:cNvSpPr/>
          <p:nvPr>
            <p:ph idx="4" type="pic"/>
          </p:nvPr>
        </p:nvSpPr>
        <p:spPr>
          <a:xfrm>
            <a:off x="15050563" y="2364175"/>
            <a:ext cx="2139600" cy="2838600"/>
          </a:xfrm>
          <a:prstGeom prst="rect">
            <a:avLst/>
          </a:prstGeom>
          <a:noFill/>
          <a:ln>
            <a:noFill/>
          </a:ln>
        </p:spPr>
      </p:sp>
      <p:sp>
        <p:nvSpPr>
          <p:cNvPr id="31" name="Google Shape;31;p4"/>
          <p:cNvSpPr/>
          <p:nvPr>
            <p:ph idx="5" type="pic"/>
          </p:nvPr>
        </p:nvSpPr>
        <p:spPr>
          <a:xfrm>
            <a:off x="10240025" y="6249038"/>
            <a:ext cx="2139600" cy="2838600"/>
          </a:xfrm>
          <a:prstGeom prst="rect">
            <a:avLst/>
          </a:prstGeom>
          <a:noFill/>
          <a:ln>
            <a:noFill/>
          </a:ln>
        </p:spPr>
      </p:sp>
      <p:sp>
        <p:nvSpPr>
          <p:cNvPr id="32" name="Google Shape;32;p4"/>
          <p:cNvSpPr/>
          <p:nvPr>
            <p:ph idx="6" type="pic"/>
          </p:nvPr>
        </p:nvSpPr>
        <p:spPr>
          <a:xfrm>
            <a:off x="12646438" y="6237525"/>
            <a:ext cx="2139600" cy="2838600"/>
          </a:xfrm>
          <a:prstGeom prst="rect">
            <a:avLst/>
          </a:prstGeom>
          <a:noFill/>
          <a:ln>
            <a:noFill/>
          </a:ln>
        </p:spPr>
      </p:sp>
      <p:sp>
        <p:nvSpPr>
          <p:cNvPr id="33" name="Google Shape;33;p4"/>
          <p:cNvSpPr/>
          <p:nvPr>
            <p:ph idx="7" type="pic"/>
          </p:nvPr>
        </p:nvSpPr>
        <p:spPr>
          <a:xfrm>
            <a:off x="15052813" y="6237513"/>
            <a:ext cx="2139600" cy="2838600"/>
          </a:xfrm>
          <a:prstGeom prst="rect">
            <a:avLst/>
          </a:prstGeom>
          <a:noFill/>
          <a:ln>
            <a:noFill/>
          </a:ln>
        </p:spPr>
      </p:sp>
      <p:sp>
        <p:nvSpPr>
          <p:cNvPr id="34" name="Google Shape;34;p4"/>
          <p:cNvSpPr txBox="1"/>
          <p:nvPr>
            <p:ph idx="1" type="body"/>
          </p:nvPr>
        </p:nvSpPr>
        <p:spPr>
          <a:xfrm>
            <a:off x="942600" y="8633425"/>
            <a:ext cx="3478200" cy="869700"/>
          </a:xfrm>
          <a:prstGeom prst="rect">
            <a:avLst/>
          </a:prstGeom>
        </p:spPr>
        <p:txBody>
          <a:bodyPr anchorCtr="0" anchor="t" bIns="45700" lIns="91425" spcFirstLastPara="1" rIns="91425" wrap="square" tIns="45700">
            <a:normAutofit/>
          </a:bodyPr>
          <a:lstStyle>
            <a:lvl1pPr indent="-381000" lvl="0" marL="457200">
              <a:spcBef>
                <a:spcPts val="640"/>
              </a:spcBef>
              <a:spcAft>
                <a:spcPts val="0"/>
              </a:spcAft>
              <a:buSzPts val="2400"/>
              <a:buFont typeface="Asap Condensed"/>
              <a:buChar char="•"/>
              <a:defRPr sz="2400">
                <a:latin typeface="Asap Condensed"/>
                <a:ea typeface="Asap Condensed"/>
                <a:cs typeface="Asap Condensed"/>
                <a:sym typeface="Asap Condensed"/>
              </a:defRPr>
            </a:lvl1pPr>
            <a:lvl2pPr indent="-381000" lvl="1" marL="914400">
              <a:spcBef>
                <a:spcPts val="560"/>
              </a:spcBef>
              <a:spcAft>
                <a:spcPts val="0"/>
              </a:spcAft>
              <a:buSzPts val="2400"/>
              <a:buChar char="–"/>
              <a:defRPr sz="2400"/>
            </a:lvl2pPr>
            <a:lvl3pPr indent="-381000" lvl="2" marL="1371600">
              <a:spcBef>
                <a:spcPts val="480"/>
              </a:spcBef>
              <a:spcAft>
                <a:spcPts val="0"/>
              </a:spcAft>
              <a:buSzPts val="2400"/>
              <a:buChar char="•"/>
              <a:defRPr sz="2400"/>
            </a:lvl3pPr>
            <a:lvl4pPr indent="-381000" lvl="3" marL="1828800">
              <a:spcBef>
                <a:spcPts val="400"/>
              </a:spcBef>
              <a:spcAft>
                <a:spcPts val="0"/>
              </a:spcAft>
              <a:buSzPts val="2400"/>
              <a:buChar char="–"/>
              <a:defRPr sz="2400"/>
            </a:lvl4pPr>
            <a:lvl5pPr indent="-381000" lvl="4" marL="2286000">
              <a:spcBef>
                <a:spcPts val="400"/>
              </a:spcBef>
              <a:spcAft>
                <a:spcPts val="0"/>
              </a:spcAft>
              <a:buSzPts val="2400"/>
              <a:buChar char="»"/>
              <a:defRPr sz="2400"/>
            </a:lvl5pPr>
            <a:lvl6pPr indent="-381000" lvl="5" marL="2743200">
              <a:spcBef>
                <a:spcPts val="400"/>
              </a:spcBef>
              <a:spcAft>
                <a:spcPts val="0"/>
              </a:spcAft>
              <a:buSzPts val="2400"/>
              <a:buChar char="•"/>
              <a:defRPr sz="2400"/>
            </a:lvl6pPr>
            <a:lvl7pPr indent="-381000" lvl="6" marL="3200400">
              <a:spcBef>
                <a:spcPts val="400"/>
              </a:spcBef>
              <a:spcAft>
                <a:spcPts val="0"/>
              </a:spcAft>
              <a:buSzPts val="2400"/>
              <a:buChar char="•"/>
              <a:defRPr sz="2400"/>
            </a:lvl7pPr>
            <a:lvl8pPr indent="-381000" lvl="7" marL="3657600">
              <a:spcBef>
                <a:spcPts val="400"/>
              </a:spcBef>
              <a:spcAft>
                <a:spcPts val="0"/>
              </a:spcAft>
              <a:buSzPts val="2400"/>
              <a:buChar char="•"/>
              <a:defRPr sz="2400"/>
            </a:lvl8pPr>
            <a:lvl9pPr indent="-381000" lvl="8" marL="4114800">
              <a:spcBef>
                <a:spcPts val="400"/>
              </a:spcBef>
              <a:spcAft>
                <a:spcPts val="0"/>
              </a:spcAft>
              <a:buSzPts val="2400"/>
              <a:buChar char="•"/>
              <a:defRPr sz="2400"/>
            </a:lvl9pPr>
          </a:lstStyle>
          <a:p/>
        </p:txBody>
      </p:sp>
      <p:sp>
        <p:nvSpPr>
          <p:cNvPr id="35" name="Google Shape;35;p4"/>
          <p:cNvSpPr txBox="1"/>
          <p:nvPr>
            <p:ph idx="8" type="subTitle"/>
          </p:nvPr>
        </p:nvSpPr>
        <p:spPr>
          <a:xfrm>
            <a:off x="942600" y="7629125"/>
            <a:ext cx="3510900" cy="738900"/>
          </a:xfrm>
          <a:prstGeom prst="rect">
            <a:avLst/>
          </a:prstGeom>
        </p:spPr>
        <p:txBody>
          <a:bodyPr anchorCtr="0" anchor="t" bIns="45700" lIns="91425" spcFirstLastPara="1" rIns="91425" wrap="square" tIns="45700">
            <a:normAutofit/>
          </a:bodyPr>
          <a:lstStyle>
            <a:lvl1pPr lvl="0">
              <a:spcBef>
                <a:spcPts val="640"/>
              </a:spcBef>
              <a:spcAft>
                <a:spcPts val="0"/>
              </a:spcAft>
              <a:buSzPts val="45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36" name="Google Shape;36;p4"/>
          <p:cNvSpPr txBox="1"/>
          <p:nvPr>
            <p:ph idx="9" type="body"/>
          </p:nvPr>
        </p:nvSpPr>
        <p:spPr>
          <a:xfrm>
            <a:off x="5014250" y="8633425"/>
            <a:ext cx="3478200" cy="8697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SzPts val="2400"/>
              <a:buFont typeface="Asap Condensed"/>
              <a:buChar char="•"/>
              <a:defRPr sz="2400">
                <a:latin typeface="Asap Condensed"/>
                <a:ea typeface="Asap Condensed"/>
                <a:cs typeface="Asap Condensed"/>
                <a:sym typeface="Asap Condensed"/>
              </a:defRPr>
            </a:lvl1pPr>
            <a:lvl2pPr indent="-381000" lvl="1" marL="914400" rtl="0">
              <a:spcBef>
                <a:spcPts val="560"/>
              </a:spcBef>
              <a:spcAft>
                <a:spcPts val="0"/>
              </a:spcAft>
              <a:buSzPts val="2400"/>
              <a:buChar char="–"/>
              <a:defRPr sz="2400"/>
            </a:lvl2pPr>
            <a:lvl3pPr indent="-381000" lvl="2" marL="1371600" rtl="0">
              <a:spcBef>
                <a:spcPts val="480"/>
              </a:spcBef>
              <a:spcAft>
                <a:spcPts val="0"/>
              </a:spcAft>
              <a:buSzPts val="2400"/>
              <a:buChar char="•"/>
              <a:defRPr sz="2400"/>
            </a:lvl3pPr>
            <a:lvl4pPr indent="-381000" lvl="3" marL="1828800" rtl="0">
              <a:spcBef>
                <a:spcPts val="400"/>
              </a:spcBef>
              <a:spcAft>
                <a:spcPts val="0"/>
              </a:spcAft>
              <a:buSzPts val="2400"/>
              <a:buChar char="–"/>
              <a:defRPr sz="2400"/>
            </a:lvl4pPr>
            <a:lvl5pPr indent="-381000" lvl="4" marL="2286000" rtl="0">
              <a:spcBef>
                <a:spcPts val="400"/>
              </a:spcBef>
              <a:spcAft>
                <a:spcPts val="0"/>
              </a:spcAft>
              <a:buSzPts val="2400"/>
              <a:buChar char="»"/>
              <a:defRPr sz="2400"/>
            </a:lvl5pPr>
            <a:lvl6pPr indent="-381000" lvl="5" marL="2743200" rtl="0">
              <a:spcBef>
                <a:spcPts val="400"/>
              </a:spcBef>
              <a:spcAft>
                <a:spcPts val="0"/>
              </a:spcAft>
              <a:buSzPts val="2400"/>
              <a:buChar char="•"/>
              <a:defRPr sz="2400"/>
            </a:lvl6pPr>
            <a:lvl7pPr indent="-381000" lvl="6" marL="3200400" rtl="0">
              <a:spcBef>
                <a:spcPts val="400"/>
              </a:spcBef>
              <a:spcAft>
                <a:spcPts val="0"/>
              </a:spcAft>
              <a:buSzPts val="2400"/>
              <a:buChar char="•"/>
              <a:defRPr sz="2400"/>
            </a:lvl7pPr>
            <a:lvl8pPr indent="-381000" lvl="7" marL="3657600" rtl="0">
              <a:spcBef>
                <a:spcPts val="400"/>
              </a:spcBef>
              <a:spcAft>
                <a:spcPts val="0"/>
              </a:spcAft>
              <a:buSzPts val="2400"/>
              <a:buChar char="•"/>
              <a:defRPr sz="2400"/>
            </a:lvl8pPr>
            <a:lvl9pPr indent="-381000" lvl="8" marL="4114800" rtl="0">
              <a:spcBef>
                <a:spcPts val="400"/>
              </a:spcBef>
              <a:spcAft>
                <a:spcPts val="0"/>
              </a:spcAft>
              <a:buSzPts val="2400"/>
              <a:buChar char="•"/>
              <a:defRPr sz="2400"/>
            </a:lvl9pPr>
          </a:lstStyle>
          <a:p/>
        </p:txBody>
      </p:sp>
      <p:sp>
        <p:nvSpPr>
          <p:cNvPr id="37" name="Google Shape;37;p4"/>
          <p:cNvSpPr txBox="1"/>
          <p:nvPr>
            <p:ph idx="13" type="subTitle"/>
          </p:nvPr>
        </p:nvSpPr>
        <p:spPr>
          <a:xfrm>
            <a:off x="5014250" y="7629125"/>
            <a:ext cx="3510900" cy="738900"/>
          </a:xfrm>
          <a:prstGeom prst="rect">
            <a:avLst/>
          </a:prstGeom>
        </p:spPr>
        <p:txBody>
          <a:bodyPr anchorCtr="0" anchor="t" bIns="45700" lIns="91425" spcFirstLastPara="1" rIns="91425" wrap="square" tIns="45700">
            <a:normAutofit/>
          </a:bodyPr>
          <a:lstStyle>
            <a:lvl1pPr lvl="0" rtl="0">
              <a:spcBef>
                <a:spcPts val="640"/>
              </a:spcBef>
              <a:spcAft>
                <a:spcPts val="0"/>
              </a:spcAft>
              <a:buSzPts val="4500"/>
              <a:buNone/>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38" name="Google Shape;38;p4"/>
          <p:cNvSpPr txBox="1"/>
          <p:nvPr>
            <p:ph idx="14" type="body"/>
          </p:nvPr>
        </p:nvSpPr>
        <p:spPr>
          <a:xfrm>
            <a:off x="942600" y="5931050"/>
            <a:ext cx="3478200" cy="8697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SzPts val="2400"/>
              <a:buFont typeface="Asap Condensed"/>
              <a:buChar char="•"/>
              <a:defRPr sz="2400">
                <a:latin typeface="Asap Condensed"/>
                <a:ea typeface="Asap Condensed"/>
                <a:cs typeface="Asap Condensed"/>
                <a:sym typeface="Asap Condensed"/>
              </a:defRPr>
            </a:lvl1pPr>
            <a:lvl2pPr indent="-381000" lvl="1" marL="914400" rtl="0">
              <a:spcBef>
                <a:spcPts val="560"/>
              </a:spcBef>
              <a:spcAft>
                <a:spcPts val="0"/>
              </a:spcAft>
              <a:buSzPts val="2400"/>
              <a:buChar char="–"/>
              <a:defRPr sz="2400"/>
            </a:lvl2pPr>
            <a:lvl3pPr indent="-381000" lvl="2" marL="1371600" rtl="0">
              <a:spcBef>
                <a:spcPts val="480"/>
              </a:spcBef>
              <a:spcAft>
                <a:spcPts val="0"/>
              </a:spcAft>
              <a:buSzPts val="2400"/>
              <a:buChar char="•"/>
              <a:defRPr sz="2400"/>
            </a:lvl3pPr>
            <a:lvl4pPr indent="-381000" lvl="3" marL="1828800" rtl="0">
              <a:spcBef>
                <a:spcPts val="400"/>
              </a:spcBef>
              <a:spcAft>
                <a:spcPts val="0"/>
              </a:spcAft>
              <a:buSzPts val="2400"/>
              <a:buChar char="–"/>
              <a:defRPr sz="2400"/>
            </a:lvl4pPr>
            <a:lvl5pPr indent="-381000" lvl="4" marL="2286000" rtl="0">
              <a:spcBef>
                <a:spcPts val="400"/>
              </a:spcBef>
              <a:spcAft>
                <a:spcPts val="0"/>
              </a:spcAft>
              <a:buSzPts val="2400"/>
              <a:buChar char="»"/>
              <a:defRPr sz="2400"/>
            </a:lvl5pPr>
            <a:lvl6pPr indent="-381000" lvl="5" marL="2743200" rtl="0">
              <a:spcBef>
                <a:spcPts val="400"/>
              </a:spcBef>
              <a:spcAft>
                <a:spcPts val="0"/>
              </a:spcAft>
              <a:buSzPts val="2400"/>
              <a:buChar char="•"/>
              <a:defRPr sz="2400"/>
            </a:lvl6pPr>
            <a:lvl7pPr indent="-381000" lvl="6" marL="3200400" rtl="0">
              <a:spcBef>
                <a:spcPts val="400"/>
              </a:spcBef>
              <a:spcAft>
                <a:spcPts val="0"/>
              </a:spcAft>
              <a:buSzPts val="2400"/>
              <a:buChar char="•"/>
              <a:defRPr sz="2400"/>
            </a:lvl7pPr>
            <a:lvl8pPr indent="-381000" lvl="7" marL="3657600" rtl="0">
              <a:spcBef>
                <a:spcPts val="400"/>
              </a:spcBef>
              <a:spcAft>
                <a:spcPts val="0"/>
              </a:spcAft>
              <a:buSzPts val="2400"/>
              <a:buChar char="•"/>
              <a:defRPr sz="2400"/>
            </a:lvl8pPr>
            <a:lvl9pPr indent="-381000" lvl="8" marL="4114800" rtl="0">
              <a:spcBef>
                <a:spcPts val="400"/>
              </a:spcBef>
              <a:spcAft>
                <a:spcPts val="0"/>
              </a:spcAft>
              <a:buSzPts val="2400"/>
              <a:buChar char="•"/>
              <a:defRPr sz="2400"/>
            </a:lvl9pPr>
          </a:lstStyle>
          <a:p/>
        </p:txBody>
      </p:sp>
      <p:sp>
        <p:nvSpPr>
          <p:cNvPr id="39" name="Google Shape;39;p4"/>
          <p:cNvSpPr txBox="1"/>
          <p:nvPr>
            <p:ph idx="15" type="subTitle"/>
          </p:nvPr>
        </p:nvSpPr>
        <p:spPr>
          <a:xfrm>
            <a:off x="942600" y="4926750"/>
            <a:ext cx="3510900" cy="738900"/>
          </a:xfrm>
          <a:prstGeom prst="rect">
            <a:avLst/>
          </a:prstGeom>
        </p:spPr>
        <p:txBody>
          <a:bodyPr anchorCtr="0" anchor="t" bIns="45700" lIns="91425" spcFirstLastPara="1" rIns="91425" wrap="square" tIns="45700">
            <a:normAutofit/>
          </a:bodyPr>
          <a:lstStyle>
            <a:lvl1pPr lvl="0" rtl="0">
              <a:spcBef>
                <a:spcPts val="640"/>
              </a:spcBef>
              <a:spcAft>
                <a:spcPts val="0"/>
              </a:spcAft>
              <a:buSzPts val="4500"/>
              <a:buNone/>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40" name="Google Shape;40;p4"/>
          <p:cNvSpPr txBox="1"/>
          <p:nvPr>
            <p:ph idx="16" type="body"/>
          </p:nvPr>
        </p:nvSpPr>
        <p:spPr>
          <a:xfrm>
            <a:off x="5014250" y="5931050"/>
            <a:ext cx="3478200" cy="8697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SzPts val="2400"/>
              <a:buFont typeface="Asap Condensed"/>
              <a:buChar char="•"/>
              <a:defRPr sz="2400">
                <a:latin typeface="Asap Condensed"/>
                <a:ea typeface="Asap Condensed"/>
                <a:cs typeface="Asap Condensed"/>
                <a:sym typeface="Asap Condensed"/>
              </a:defRPr>
            </a:lvl1pPr>
            <a:lvl2pPr indent="-381000" lvl="1" marL="914400" rtl="0">
              <a:spcBef>
                <a:spcPts val="560"/>
              </a:spcBef>
              <a:spcAft>
                <a:spcPts val="0"/>
              </a:spcAft>
              <a:buSzPts val="2400"/>
              <a:buChar char="–"/>
              <a:defRPr sz="2400"/>
            </a:lvl2pPr>
            <a:lvl3pPr indent="-381000" lvl="2" marL="1371600" rtl="0">
              <a:spcBef>
                <a:spcPts val="480"/>
              </a:spcBef>
              <a:spcAft>
                <a:spcPts val="0"/>
              </a:spcAft>
              <a:buSzPts val="2400"/>
              <a:buChar char="•"/>
              <a:defRPr sz="2400"/>
            </a:lvl3pPr>
            <a:lvl4pPr indent="-381000" lvl="3" marL="1828800" rtl="0">
              <a:spcBef>
                <a:spcPts val="400"/>
              </a:spcBef>
              <a:spcAft>
                <a:spcPts val="0"/>
              </a:spcAft>
              <a:buSzPts val="2400"/>
              <a:buChar char="–"/>
              <a:defRPr sz="2400"/>
            </a:lvl4pPr>
            <a:lvl5pPr indent="-381000" lvl="4" marL="2286000" rtl="0">
              <a:spcBef>
                <a:spcPts val="400"/>
              </a:spcBef>
              <a:spcAft>
                <a:spcPts val="0"/>
              </a:spcAft>
              <a:buSzPts val="2400"/>
              <a:buChar char="»"/>
              <a:defRPr sz="2400"/>
            </a:lvl5pPr>
            <a:lvl6pPr indent="-381000" lvl="5" marL="2743200" rtl="0">
              <a:spcBef>
                <a:spcPts val="400"/>
              </a:spcBef>
              <a:spcAft>
                <a:spcPts val="0"/>
              </a:spcAft>
              <a:buSzPts val="2400"/>
              <a:buChar char="•"/>
              <a:defRPr sz="2400"/>
            </a:lvl6pPr>
            <a:lvl7pPr indent="-381000" lvl="6" marL="3200400" rtl="0">
              <a:spcBef>
                <a:spcPts val="400"/>
              </a:spcBef>
              <a:spcAft>
                <a:spcPts val="0"/>
              </a:spcAft>
              <a:buSzPts val="2400"/>
              <a:buChar char="•"/>
              <a:defRPr sz="2400"/>
            </a:lvl7pPr>
            <a:lvl8pPr indent="-381000" lvl="7" marL="3657600" rtl="0">
              <a:spcBef>
                <a:spcPts val="400"/>
              </a:spcBef>
              <a:spcAft>
                <a:spcPts val="0"/>
              </a:spcAft>
              <a:buSzPts val="2400"/>
              <a:buChar char="•"/>
              <a:defRPr sz="2400"/>
            </a:lvl8pPr>
            <a:lvl9pPr indent="-381000" lvl="8" marL="4114800" rtl="0">
              <a:spcBef>
                <a:spcPts val="400"/>
              </a:spcBef>
              <a:spcAft>
                <a:spcPts val="0"/>
              </a:spcAft>
              <a:buSzPts val="2400"/>
              <a:buChar char="•"/>
              <a:defRPr sz="2400"/>
            </a:lvl9pPr>
          </a:lstStyle>
          <a:p/>
        </p:txBody>
      </p:sp>
      <p:sp>
        <p:nvSpPr>
          <p:cNvPr id="41" name="Google Shape;41;p4"/>
          <p:cNvSpPr txBox="1"/>
          <p:nvPr>
            <p:ph idx="17" type="subTitle"/>
          </p:nvPr>
        </p:nvSpPr>
        <p:spPr>
          <a:xfrm>
            <a:off x="5014250" y="4926750"/>
            <a:ext cx="3510900" cy="738900"/>
          </a:xfrm>
          <a:prstGeom prst="rect">
            <a:avLst/>
          </a:prstGeom>
        </p:spPr>
        <p:txBody>
          <a:bodyPr anchorCtr="0" anchor="t" bIns="45700" lIns="91425" spcFirstLastPara="1" rIns="91425" wrap="square" tIns="45700">
            <a:normAutofit/>
          </a:bodyPr>
          <a:lstStyle>
            <a:lvl1pPr lvl="0" rtl="0">
              <a:spcBef>
                <a:spcPts val="640"/>
              </a:spcBef>
              <a:spcAft>
                <a:spcPts val="0"/>
              </a:spcAft>
              <a:buSzPts val="4500"/>
              <a:buNone/>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42" name="Google Shape;42;p4"/>
          <p:cNvSpPr txBox="1"/>
          <p:nvPr>
            <p:ph idx="18" type="body"/>
          </p:nvPr>
        </p:nvSpPr>
        <p:spPr>
          <a:xfrm>
            <a:off x="942600" y="3228675"/>
            <a:ext cx="3478200" cy="8697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SzPts val="2400"/>
              <a:buFont typeface="Asap Condensed"/>
              <a:buChar char="•"/>
              <a:defRPr sz="2400">
                <a:latin typeface="Asap Condensed"/>
                <a:ea typeface="Asap Condensed"/>
                <a:cs typeface="Asap Condensed"/>
                <a:sym typeface="Asap Condensed"/>
              </a:defRPr>
            </a:lvl1pPr>
            <a:lvl2pPr indent="-381000" lvl="1" marL="914400" rtl="0">
              <a:spcBef>
                <a:spcPts val="560"/>
              </a:spcBef>
              <a:spcAft>
                <a:spcPts val="0"/>
              </a:spcAft>
              <a:buSzPts val="2400"/>
              <a:buChar char="–"/>
              <a:defRPr sz="2400"/>
            </a:lvl2pPr>
            <a:lvl3pPr indent="-381000" lvl="2" marL="1371600" rtl="0">
              <a:spcBef>
                <a:spcPts val="480"/>
              </a:spcBef>
              <a:spcAft>
                <a:spcPts val="0"/>
              </a:spcAft>
              <a:buSzPts val="2400"/>
              <a:buChar char="•"/>
              <a:defRPr sz="2400"/>
            </a:lvl3pPr>
            <a:lvl4pPr indent="-381000" lvl="3" marL="1828800" rtl="0">
              <a:spcBef>
                <a:spcPts val="400"/>
              </a:spcBef>
              <a:spcAft>
                <a:spcPts val="0"/>
              </a:spcAft>
              <a:buSzPts val="2400"/>
              <a:buChar char="–"/>
              <a:defRPr sz="2400"/>
            </a:lvl4pPr>
            <a:lvl5pPr indent="-381000" lvl="4" marL="2286000" rtl="0">
              <a:spcBef>
                <a:spcPts val="400"/>
              </a:spcBef>
              <a:spcAft>
                <a:spcPts val="0"/>
              </a:spcAft>
              <a:buSzPts val="2400"/>
              <a:buChar char="»"/>
              <a:defRPr sz="2400"/>
            </a:lvl5pPr>
            <a:lvl6pPr indent="-381000" lvl="5" marL="2743200" rtl="0">
              <a:spcBef>
                <a:spcPts val="400"/>
              </a:spcBef>
              <a:spcAft>
                <a:spcPts val="0"/>
              </a:spcAft>
              <a:buSzPts val="2400"/>
              <a:buChar char="•"/>
              <a:defRPr sz="2400"/>
            </a:lvl6pPr>
            <a:lvl7pPr indent="-381000" lvl="6" marL="3200400" rtl="0">
              <a:spcBef>
                <a:spcPts val="400"/>
              </a:spcBef>
              <a:spcAft>
                <a:spcPts val="0"/>
              </a:spcAft>
              <a:buSzPts val="2400"/>
              <a:buChar char="•"/>
              <a:defRPr sz="2400"/>
            </a:lvl7pPr>
            <a:lvl8pPr indent="-381000" lvl="7" marL="3657600" rtl="0">
              <a:spcBef>
                <a:spcPts val="400"/>
              </a:spcBef>
              <a:spcAft>
                <a:spcPts val="0"/>
              </a:spcAft>
              <a:buSzPts val="2400"/>
              <a:buChar char="•"/>
              <a:defRPr sz="2400"/>
            </a:lvl8pPr>
            <a:lvl9pPr indent="-381000" lvl="8" marL="4114800" rtl="0">
              <a:spcBef>
                <a:spcPts val="400"/>
              </a:spcBef>
              <a:spcAft>
                <a:spcPts val="0"/>
              </a:spcAft>
              <a:buSzPts val="2400"/>
              <a:buChar char="•"/>
              <a:defRPr sz="2400"/>
            </a:lvl9pPr>
          </a:lstStyle>
          <a:p/>
        </p:txBody>
      </p:sp>
      <p:sp>
        <p:nvSpPr>
          <p:cNvPr id="43" name="Google Shape;43;p4"/>
          <p:cNvSpPr txBox="1"/>
          <p:nvPr>
            <p:ph idx="19" type="subTitle"/>
          </p:nvPr>
        </p:nvSpPr>
        <p:spPr>
          <a:xfrm>
            <a:off x="942600" y="2224375"/>
            <a:ext cx="3510900" cy="738900"/>
          </a:xfrm>
          <a:prstGeom prst="rect">
            <a:avLst/>
          </a:prstGeom>
        </p:spPr>
        <p:txBody>
          <a:bodyPr anchorCtr="0" anchor="t" bIns="45700" lIns="91425" spcFirstLastPara="1" rIns="91425" wrap="square" tIns="45700">
            <a:normAutofit/>
          </a:bodyPr>
          <a:lstStyle>
            <a:lvl1pPr lvl="0" rtl="0">
              <a:spcBef>
                <a:spcPts val="640"/>
              </a:spcBef>
              <a:spcAft>
                <a:spcPts val="0"/>
              </a:spcAft>
              <a:buSzPts val="4500"/>
              <a:buNone/>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44" name="Google Shape;44;p4"/>
          <p:cNvSpPr txBox="1"/>
          <p:nvPr>
            <p:ph idx="20" type="body"/>
          </p:nvPr>
        </p:nvSpPr>
        <p:spPr>
          <a:xfrm>
            <a:off x="5014250" y="3228675"/>
            <a:ext cx="3478200" cy="8697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SzPts val="2400"/>
              <a:buFont typeface="Asap Condensed"/>
              <a:buChar char="•"/>
              <a:defRPr sz="2400">
                <a:latin typeface="Asap Condensed"/>
                <a:ea typeface="Asap Condensed"/>
                <a:cs typeface="Asap Condensed"/>
                <a:sym typeface="Asap Condensed"/>
              </a:defRPr>
            </a:lvl1pPr>
            <a:lvl2pPr indent="-381000" lvl="1" marL="914400" rtl="0">
              <a:spcBef>
                <a:spcPts val="560"/>
              </a:spcBef>
              <a:spcAft>
                <a:spcPts val="0"/>
              </a:spcAft>
              <a:buSzPts val="2400"/>
              <a:buChar char="–"/>
              <a:defRPr sz="2400"/>
            </a:lvl2pPr>
            <a:lvl3pPr indent="-381000" lvl="2" marL="1371600" rtl="0">
              <a:spcBef>
                <a:spcPts val="480"/>
              </a:spcBef>
              <a:spcAft>
                <a:spcPts val="0"/>
              </a:spcAft>
              <a:buSzPts val="2400"/>
              <a:buChar char="•"/>
              <a:defRPr sz="2400"/>
            </a:lvl3pPr>
            <a:lvl4pPr indent="-381000" lvl="3" marL="1828800" rtl="0">
              <a:spcBef>
                <a:spcPts val="400"/>
              </a:spcBef>
              <a:spcAft>
                <a:spcPts val="0"/>
              </a:spcAft>
              <a:buSzPts val="2400"/>
              <a:buChar char="–"/>
              <a:defRPr sz="2400"/>
            </a:lvl4pPr>
            <a:lvl5pPr indent="-381000" lvl="4" marL="2286000" rtl="0">
              <a:spcBef>
                <a:spcPts val="400"/>
              </a:spcBef>
              <a:spcAft>
                <a:spcPts val="0"/>
              </a:spcAft>
              <a:buSzPts val="2400"/>
              <a:buChar char="»"/>
              <a:defRPr sz="2400"/>
            </a:lvl5pPr>
            <a:lvl6pPr indent="-381000" lvl="5" marL="2743200" rtl="0">
              <a:spcBef>
                <a:spcPts val="400"/>
              </a:spcBef>
              <a:spcAft>
                <a:spcPts val="0"/>
              </a:spcAft>
              <a:buSzPts val="2400"/>
              <a:buChar char="•"/>
              <a:defRPr sz="2400"/>
            </a:lvl6pPr>
            <a:lvl7pPr indent="-381000" lvl="6" marL="3200400" rtl="0">
              <a:spcBef>
                <a:spcPts val="400"/>
              </a:spcBef>
              <a:spcAft>
                <a:spcPts val="0"/>
              </a:spcAft>
              <a:buSzPts val="2400"/>
              <a:buChar char="•"/>
              <a:defRPr sz="2400"/>
            </a:lvl7pPr>
            <a:lvl8pPr indent="-381000" lvl="7" marL="3657600" rtl="0">
              <a:spcBef>
                <a:spcPts val="400"/>
              </a:spcBef>
              <a:spcAft>
                <a:spcPts val="0"/>
              </a:spcAft>
              <a:buSzPts val="2400"/>
              <a:buChar char="•"/>
              <a:defRPr sz="2400"/>
            </a:lvl8pPr>
            <a:lvl9pPr indent="-381000" lvl="8" marL="4114800" rtl="0">
              <a:spcBef>
                <a:spcPts val="400"/>
              </a:spcBef>
              <a:spcAft>
                <a:spcPts val="0"/>
              </a:spcAft>
              <a:buSzPts val="2400"/>
              <a:buChar char="•"/>
              <a:defRPr sz="2400"/>
            </a:lvl9pPr>
          </a:lstStyle>
          <a:p/>
        </p:txBody>
      </p:sp>
      <p:sp>
        <p:nvSpPr>
          <p:cNvPr id="45" name="Google Shape;45;p4"/>
          <p:cNvSpPr txBox="1"/>
          <p:nvPr>
            <p:ph idx="21" type="subTitle"/>
          </p:nvPr>
        </p:nvSpPr>
        <p:spPr>
          <a:xfrm>
            <a:off x="5014250" y="2224375"/>
            <a:ext cx="3510900" cy="738900"/>
          </a:xfrm>
          <a:prstGeom prst="rect">
            <a:avLst/>
          </a:prstGeom>
        </p:spPr>
        <p:txBody>
          <a:bodyPr anchorCtr="0" anchor="t" bIns="45700" lIns="91425" spcFirstLastPara="1" rIns="91425" wrap="square" tIns="45700">
            <a:normAutofit/>
          </a:bodyPr>
          <a:lstStyle>
            <a:lvl1pPr lvl="0" rtl="0">
              <a:spcBef>
                <a:spcPts val="640"/>
              </a:spcBef>
              <a:spcAft>
                <a:spcPts val="0"/>
              </a:spcAft>
              <a:buSzPts val="4500"/>
              <a:buNone/>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46" name="Google Shape;46;p4"/>
          <p:cNvSpPr txBox="1"/>
          <p:nvPr>
            <p:ph type="title"/>
          </p:nvPr>
        </p:nvSpPr>
        <p:spPr>
          <a:xfrm>
            <a:off x="1066425" y="541425"/>
            <a:ext cx="5545500" cy="1197600"/>
          </a:xfrm>
          <a:prstGeom prst="rect">
            <a:avLst/>
          </a:prstGeom>
        </p:spPr>
        <p:txBody>
          <a:bodyPr anchorCtr="0" anchor="t" bIns="45700" lIns="91425" spcFirstLastPara="1" rIns="91425" wrap="square" tIns="45700">
            <a:normAutofit/>
          </a:bodyPr>
          <a:lstStyle>
            <a:lvl1pPr lvl="0">
              <a:spcBef>
                <a:spcPts val="0"/>
              </a:spcBef>
              <a:spcAft>
                <a:spcPts val="0"/>
              </a:spcAft>
              <a:buSzPts val="7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CUSTOM_3">
    <p:spTree>
      <p:nvGrpSpPr>
        <p:cNvPr id="47" name="Shape 47"/>
        <p:cNvGrpSpPr/>
        <p:nvPr/>
      </p:nvGrpSpPr>
      <p:grpSpPr>
        <a:xfrm>
          <a:off x="0" y="0"/>
          <a:ext cx="0" cy="0"/>
          <a:chOff x="0" y="0"/>
          <a:chExt cx="0" cy="0"/>
        </a:xfrm>
      </p:grpSpPr>
      <p:sp>
        <p:nvSpPr>
          <p:cNvPr id="48" name="Google Shape;48;p5"/>
          <p:cNvSpPr/>
          <p:nvPr>
            <p:ph idx="2" type="pic"/>
          </p:nvPr>
        </p:nvSpPr>
        <p:spPr>
          <a:xfrm>
            <a:off x="9663550" y="4511850"/>
            <a:ext cx="8115600" cy="5010600"/>
          </a:xfrm>
          <a:prstGeom prst="rect">
            <a:avLst/>
          </a:prstGeom>
          <a:noFill/>
          <a:ln>
            <a:noFill/>
          </a:ln>
        </p:spPr>
      </p:sp>
      <p:sp>
        <p:nvSpPr>
          <p:cNvPr id="49" name="Google Shape;49;p5"/>
          <p:cNvSpPr/>
          <p:nvPr>
            <p:ph idx="3" type="pic"/>
          </p:nvPr>
        </p:nvSpPr>
        <p:spPr>
          <a:xfrm>
            <a:off x="1791825" y="0"/>
            <a:ext cx="16496100" cy="1602300"/>
          </a:xfrm>
          <a:prstGeom prst="rect">
            <a:avLst/>
          </a:prstGeom>
          <a:noFill/>
          <a:ln>
            <a:noFill/>
          </a:ln>
        </p:spPr>
      </p:sp>
      <p:grpSp>
        <p:nvGrpSpPr>
          <p:cNvPr id="50" name="Google Shape;50;p5"/>
          <p:cNvGrpSpPr/>
          <p:nvPr/>
        </p:nvGrpSpPr>
        <p:grpSpPr>
          <a:xfrm>
            <a:off x="0" y="-180827"/>
            <a:ext cx="1792896" cy="1783039"/>
            <a:chOff x="0" y="-47625"/>
            <a:chExt cx="472200" cy="469604"/>
          </a:xfrm>
        </p:grpSpPr>
        <p:sp>
          <p:nvSpPr>
            <p:cNvPr id="51" name="Google Shape;51;p5"/>
            <p:cNvSpPr/>
            <p:nvPr/>
          </p:nvSpPr>
          <p:spPr>
            <a:xfrm>
              <a:off x="0" y="0"/>
              <a:ext cx="472150" cy="421979"/>
            </a:xfrm>
            <a:custGeom>
              <a:rect b="b" l="l" r="r" t="t"/>
              <a:pathLst>
                <a:path extrusionOk="0" h="421979" w="472150">
                  <a:moveTo>
                    <a:pt x="0" y="0"/>
                  </a:moveTo>
                  <a:lnTo>
                    <a:pt x="472150" y="0"/>
                  </a:lnTo>
                  <a:lnTo>
                    <a:pt x="472150" y="421979"/>
                  </a:lnTo>
                  <a:lnTo>
                    <a:pt x="0" y="421979"/>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5"/>
            <p:cNvSpPr txBox="1"/>
            <p:nvPr/>
          </p:nvSpPr>
          <p:spPr>
            <a:xfrm>
              <a:off x="0" y="-47625"/>
              <a:ext cx="472200" cy="46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 name="Google Shape;53;p5"/>
          <p:cNvSpPr txBox="1"/>
          <p:nvPr>
            <p:ph idx="1" type="subTitle"/>
          </p:nvPr>
        </p:nvSpPr>
        <p:spPr>
          <a:xfrm>
            <a:off x="246100" y="508600"/>
            <a:ext cx="1329000" cy="6891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EAE6D6"/>
              </a:buClr>
              <a:buSzPts val="4800"/>
              <a:buNone/>
              <a:defRPr sz="4800">
                <a:solidFill>
                  <a:srgbClr val="EAE6D6"/>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54" name="Google Shape;54;p5"/>
          <p:cNvSpPr txBox="1"/>
          <p:nvPr>
            <p:ph type="title"/>
          </p:nvPr>
        </p:nvSpPr>
        <p:spPr>
          <a:xfrm>
            <a:off x="855675" y="2444600"/>
            <a:ext cx="7826100" cy="1706400"/>
          </a:xfrm>
          <a:prstGeom prst="rect">
            <a:avLst/>
          </a:prstGeom>
        </p:spPr>
        <p:txBody>
          <a:bodyPr anchorCtr="0" anchor="t" bIns="45700" lIns="91425" spcFirstLastPara="1" rIns="91425" wrap="square" tIns="45700">
            <a:normAutofit/>
          </a:bodyPr>
          <a:lstStyle>
            <a:lvl1pPr lvl="0">
              <a:spcBef>
                <a:spcPts val="0"/>
              </a:spcBef>
              <a:spcAft>
                <a:spcPts val="0"/>
              </a:spcAft>
              <a:buSzPts val="7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
          <p:cNvSpPr txBox="1"/>
          <p:nvPr>
            <p:ph idx="4" type="body"/>
          </p:nvPr>
        </p:nvSpPr>
        <p:spPr>
          <a:xfrm>
            <a:off x="1050025" y="4482875"/>
            <a:ext cx="7826100" cy="50397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SzPts val="2200"/>
              <a:buFont typeface="Asap Condensed"/>
              <a:buChar char="•"/>
              <a:defRPr sz="2200">
                <a:latin typeface="Asap Condensed"/>
                <a:ea typeface="Asap Condensed"/>
                <a:cs typeface="Asap Condensed"/>
                <a:sym typeface="Asap Condensed"/>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ver">
  <p:cSld name="CUSTOM_2">
    <p:spTree>
      <p:nvGrpSpPr>
        <p:cNvPr id="56" name="Shape 56"/>
        <p:cNvGrpSpPr/>
        <p:nvPr/>
      </p:nvGrpSpPr>
      <p:grpSpPr>
        <a:xfrm>
          <a:off x="0" y="0"/>
          <a:ext cx="0" cy="0"/>
          <a:chOff x="0" y="0"/>
          <a:chExt cx="0" cy="0"/>
        </a:xfrm>
      </p:grpSpPr>
      <p:sp>
        <p:nvSpPr>
          <p:cNvPr id="57" name="Google Shape;57;p6"/>
          <p:cNvSpPr/>
          <p:nvPr>
            <p:ph idx="2" type="pic"/>
          </p:nvPr>
        </p:nvSpPr>
        <p:spPr>
          <a:xfrm>
            <a:off x="-16150" y="-25825"/>
            <a:ext cx="18288000" cy="10287000"/>
          </a:xfrm>
          <a:prstGeom prst="rect">
            <a:avLst/>
          </a:prstGeom>
          <a:noFill/>
          <a:ln>
            <a:noFill/>
          </a:ln>
        </p:spPr>
      </p:sp>
      <p:sp>
        <p:nvSpPr>
          <p:cNvPr id="58" name="Google Shape;58;p6"/>
          <p:cNvSpPr txBox="1"/>
          <p:nvPr>
            <p:ph idx="1" type="body"/>
          </p:nvPr>
        </p:nvSpPr>
        <p:spPr>
          <a:xfrm>
            <a:off x="4872275" y="8766225"/>
            <a:ext cx="7878300" cy="597300"/>
          </a:xfrm>
          <a:prstGeom prst="rect">
            <a:avLst/>
          </a:prstGeom>
        </p:spPr>
        <p:txBody>
          <a:bodyPr anchorCtr="0" anchor="t" bIns="45700" lIns="91425" spcFirstLastPara="1" rIns="91425" wrap="square" tIns="45700">
            <a:normAutofit/>
          </a:bodyPr>
          <a:lstStyle>
            <a:lvl1pPr indent="-431800" lvl="0" marL="457200" algn="ctr">
              <a:spcBef>
                <a:spcPts val="640"/>
              </a:spcBef>
              <a:spcAft>
                <a:spcPts val="0"/>
              </a:spcAft>
              <a:buClr>
                <a:srgbClr val="EAE6D6"/>
              </a:buClr>
              <a:buSzPts val="3200"/>
              <a:buFont typeface="Asap Condensed"/>
              <a:buChar char="•"/>
              <a:defRPr sz="3200">
                <a:solidFill>
                  <a:srgbClr val="EAE6D6"/>
                </a:solidFill>
                <a:latin typeface="Asap Condensed"/>
                <a:ea typeface="Asap Condensed"/>
                <a:cs typeface="Asap Condensed"/>
                <a:sym typeface="Asap Condensed"/>
              </a:defRPr>
            </a:lvl1pPr>
            <a:lvl2pPr indent="-431800" lvl="1" marL="914400" algn="ctr">
              <a:spcBef>
                <a:spcPts val="560"/>
              </a:spcBef>
              <a:spcAft>
                <a:spcPts val="0"/>
              </a:spcAft>
              <a:buClr>
                <a:srgbClr val="EAE6D6"/>
              </a:buClr>
              <a:buSzPts val="3200"/>
              <a:buChar char="–"/>
              <a:defRPr sz="3200">
                <a:solidFill>
                  <a:srgbClr val="EAE6D6"/>
                </a:solidFill>
              </a:defRPr>
            </a:lvl2pPr>
            <a:lvl3pPr indent="-431800" lvl="2" marL="1371600" algn="ctr">
              <a:spcBef>
                <a:spcPts val="480"/>
              </a:spcBef>
              <a:spcAft>
                <a:spcPts val="0"/>
              </a:spcAft>
              <a:buClr>
                <a:srgbClr val="EAE6D6"/>
              </a:buClr>
              <a:buSzPts val="3200"/>
              <a:buChar char="•"/>
              <a:defRPr sz="3200">
                <a:solidFill>
                  <a:srgbClr val="EAE6D6"/>
                </a:solidFill>
              </a:defRPr>
            </a:lvl3pPr>
            <a:lvl4pPr indent="-431800" lvl="3" marL="1828800" algn="ctr">
              <a:spcBef>
                <a:spcPts val="400"/>
              </a:spcBef>
              <a:spcAft>
                <a:spcPts val="0"/>
              </a:spcAft>
              <a:buClr>
                <a:srgbClr val="EAE6D6"/>
              </a:buClr>
              <a:buSzPts val="3200"/>
              <a:buChar char="–"/>
              <a:defRPr sz="3200">
                <a:solidFill>
                  <a:srgbClr val="EAE6D6"/>
                </a:solidFill>
              </a:defRPr>
            </a:lvl4pPr>
            <a:lvl5pPr indent="-431800" lvl="4" marL="2286000" algn="ctr">
              <a:spcBef>
                <a:spcPts val="400"/>
              </a:spcBef>
              <a:spcAft>
                <a:spcPts val="0"/>
              </a:spcAft>
              <a:buClr>
                <a:srgbClr val="EAE6D6"/>
              </a:buClr>
              <a:buSzPts val="3200"/>
              <a:buChar char="»"/>
              <a:defRPr sz="3200">
                <a:solidFill>
                  <a:srgbClr val="EAE6D6"/>
                </a:solidFill>
              </a:defRPr>
            </a:lvl5pPr>
            <a:lvl6pPr indent="-431800" lvl="5" marL="2743200" algn="ctr">
              <a:spcBef>
                <a:spcPts val="400"/>
              </a:spcBef>
              <a:spcAft>
                <a:spcPts val="0"/>
              </a:spcAft>
              <a:buClr>
                <a:srgbClr val="EAE6D6"/>
              </a:buClr>
              <a:buSzPts val="3200"/>
              <a:buChar char="•"/>
              <a:defRPr sz="3200">
                <a:solidFill>
                  <a:srgbClr val="EAE6D6"/>
                </a:solidFill>
              </a:defRPr>
            </a:lvl6pPr>
            <a:lvl7pPr indent="-431800" lvl="6" marL="3200400" algn="ctr">
              <a:spcBef>
                <a:spcPts val="400"/>
              </a:spcBef>
              <a:spcAft>
                <a:spcPts val="0"/>
              </a:spcAft>
              <a:buClr>
                <a:srgbClr val="EAE6D6"/>
              </a:buClr>
              <a:buSzPts val="3200"/>
              <a:buChar char="•"/>
              <a:defRPr sz="3200">
                <a:solidFill>
                  <a:srgbClr val="EAE6D6"/>
                </a:solidFill>
              </a:defRPr>
            </a:lvl7pPr>
            <a:lvl8pPr indent="-431800" lvl="7" marL="3657600" algn="ctr">
              <a:spcBef>
                <a:spcPts val="400"/>
              </a:spcBef>
              <a:spcAft>
                <a:spcPts val="0"/>
              </a:spcAft>
              <a:buClr>
                <a:srgbClr val="EAE6D6"/>
              </a:buClr>
              <a:buSzPts val="3200"/>
              <a:buChar char="•"/>
              <a:defRPr sz="3200">
                <a:solidFill>
                  <a:srgbClr val="EAE6D6"/>
                </a:solidFill>
              </a:defRPr>
            </a:lvl8pPr>
            <a:lvl9pPr indent="-431800" lvl="8" marL="4114800" algn="ctr">
              <a:spcBef>
                <a:spcPts val="400"/>
              </a:spcBef>
              <a:spcAft>
                <a:spcPts val="0"/>
              </a:spcAft>
              <a:buClr>
                <a:srgbClr val="EAE6D6"/>
              </a:buClr>
              <a:buSzPts val="3200"/>
              <a:buChar char="•"/>
              <a:defRPr sz="3200">
                <a:solidFill>
                  <a:srgbClr val="EAE6D6"/>
                </a:solidFill>
              </a:defRPr>
            </a:lvl9pPr>
          </a:lstStyle>
          <a:p/>
        </p:txBody>
      </p:sp>
      <p:sp>
        <p:nvSpPr>
          <p:cNvPr id="59" name="Google Shape;59;p6"/>
          <p:cNvSpPr txBox="1"/>
          <p:nvPr>
            <p:ph type="title"/>
          </p:nvPr>
        </p:nvSpPr>
        <p:spPr>
          <a:xfrm>
            <a:off x="5204850" y="1452975"/>
            <a:ext cx="7878300" cy="6506100"/>
          </a:xfrm>
          <a:prstGeom prst="rect">
            <a:avLst/>
          </a:prstGeom>
        </p:spPr>
        <p:txBody>
          <a:bodyPr anchorCtr="0" anchor="t" bIns="45700" lIns="91425" spcFirstLastPara="1" rIns="91425" wrap="square" tIns="45700">
            <a:normAutofit/>
          </a:bodyPr>
          <a:lstStyle>
            <a:lvl1pPr lvl="0">
              <a:spcBef>
                <a:spcPts val="0"/>
              </a:spcBef>
              <a:spcAft>
                <a:spcPts val="0"/>
              </a:spcAft>
              <a:buClr>
                <a:srgbClr val="999999"/>
              </a:buClr>
              <a:buSzPts val="40000"/>
              <a:buNone/>
              <a:defRPr sz="40000">
                <a:solidFill>
                  <a:srgbClr val="999999"/>
                </a:solidFill>
              </a:defRPr>
            </a:lvl1pPr>
            <a:lvl2pPr lvl="1">
              <a:spcBef>
                <a:spcPts val="0"/>
              </a:spcBef>
              <a:spcAft>
                <a:spcPts val="0"/>
              </a:spcAft>
              <a:buClr>
                <a:srgbClr val="999999"/>
              </a:buClr>
              <a:buSzPts val="40000"/>
              <a:buNone/>
              <a:defRPr sz="40000">
                <a:solidFill>
                  <a:srgbClr val="999999"/>
                </a:solidFill>
              </a:defRPr>
            </a:lvl2pPr>
            <a:lvl3pPr lvl="2">
              <a:spcBef>
                <a:spcPts val="0"/>
              </a:spcBef>
              <a:spcAft>
                <a:spcPts val="0"/>
              </a:spcAft>
              <a:buClr>
                <a:srgbClr val="999999"/>
              </a:buClr>
              <a:buSzPts val="40000"/>
              <a:buNone/>
              <a:defRPr sz="40000">
                <a:solidFill>
                  <a:srgbClr val="999999"/>
                </a:solidFill>
              </a:defRPr>
            </a:lvl3pPr>
            <a:lvl4pPr lvl="3">
              <a:spcBef>
                <a:spcPts val="0"/>
              </a:spcBef>
              <a:spcAft>
                <a:spcPts val="0"/>
              </a:spcAft>
              <a:buClr>
                <a:srgbClr val="999999"/>
              </a:buClr>
              <a:buSzPts val="40000"/>
              <a:buNone/>
              <a:defRPr sz="40000">
                <a:solidFill>
                  <a:srgbClr val="999999"/>
                </a:solidFill>
              </a:defRPr>
            </a:lvl4pPr>
            <a:lvl5pPr lvl="4">
              <a:spcBef>
                <a:spcPts val="0"/>
              </a:spcBef>
              <a:spcAft>
                <a:spcPts val="0"/>
              </a:spcAft>
              <a:buClr>
                <a:srgbClr val="999999"/>
              </a:buClr>
              <a:buSzPts val="40000"/>
              <a:buNone/>
              <a:defRPr sz="40000">
                <a:solidFill>
                  <a:srgbClr val="999999"/>
                </a:solidFill>
              </a:defRPr>
            </a:lvl5pPr>
            <a:lvl6pPr lvl="5">
              <a:spcBef>
                <a:spcPts val="0"/>
              </a:spcBef>
              <a:spcAft>
                <a:spcPts val="0"/>
              </a:spcAft>
              <a:buClr>
                <a:srgbClr val="999999"/>
              </a:buClr>
              <a:buSzPts val="40000"/>
              <a:buNone/>
              <a:defRPr sz="40000">
                <a:solidFill>
                  <a:srgbClr val="999999"/>
                </a:solidFill>
              </a:defRPr>
            </a:lvl6pPr>
            <a:lvl7pPr lvl="6">
              <a:spcBef>
                <a:spcPts val="0"/>
              </a:spcBef>
              <a:spcAft>
                <a:spcPts val="0"/>
              </a:spcAft>
              <a:buClr>
                <a:srgbClr val="999999"/>
              </a:buClr>
              <a:buSzPts val="40000"/>
              <a:buNone/>
              <a:defRPr sz="40000">
                <a:solidFill>
                  <a:srgbClr val="999999"/>
                </a:solidFill>
              </a:defRPr>
            </a:lvl7pPr>
            <a:lvl8pPr lvl="7">
              <a:spcBef>
                <a:spcPts val="0"/>
              </a:spcBef>
              <a:spcAft>
                <a:spcPts val="0"/>
              </a:spcAft>
              <a:buClr>
                <a:srgbClr val="999999"/>
              </a:buClr>
              <a:buSzPts val="40000"/>
              <a:buNone/>
              <a:defRPr sz="40000">
                <a:solidFill>
                  <a:srgbClr val="999999"/>
                </a:solidFill>
              </a:defRPr>
            </a:lvl8pPr>
            <a:lvl9pPr lvl="8">
              <a:spcBef>
                <a:spcPts val="0"/>
              </a:spcBef>
              <a:spcAft>
                <a:spcPts val="0"/>
              </a:spcAft>
              <a:buClr>
                <a:srgbClr val="999999"/>
              </a:buClr>
              <a:buSzPts val="40000"/>
              <a:buNone/>
              <a:defRPr sz="40000">
                <a:solidFill>
                  <a:srgbClr val="999999"/>
                </a:solidFill>
              </a:defRPr>
            </a:lvl9pPr>
          </a:lstStyle>
          <a:p/>
        </p:txBody>
      </p:sp>
      <p:sp>
        <p:nvSpPr>
          <p:cNvPr id="60" name="Google Shape;60;p6"/>
          <p:cNvSpPr txBox="1"/>
          <p:nvPr>
            <p:ph idx="3" type="title"/>
          </p:nvPr>
        </p:nvSpPr>
        <p:spPr>
          <a:xfrm>
            <a:off x="1756475" y="3535575"/>
            <a:ext cx="15579000" cy="23409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EAE6D6"/>
              </a:buClr>
              <a:buSzPts val="15500"/>
              <a:buNone/>
              <a:defRPr sz="15500">
                <a:solidFill>
                  <a:srgbClr val="EAE6D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61" name="Shape 61"/>
        <p:cNvGrpSpPr/>
        <p:nvPr/>
      </p:nvGrpSpPr>
      <p:grpSpPr>
        <a:xfrm>
          <a:off x="0" y="0"/>
          <a:ext cx="0" cy="0"/>
          <a:chOff x="0" y="0"/>
          <a:chExt cx="0" cy="0"/>
        </a:xfrm>
      </p:grpSpPr>
      <p:sp>
        <p:nvSpPr>
          <p:cNvPr id="62" name="Google Shape;62;p7"/>
          <p:cNvSpPr/>
          <p:nvPr>
            <p:ph idx="2" type="pic"/>
          </p:nvPr>
        </p:nvSpPr>
        <p:spPr>
          <a:xfrm>
            <a:off x="-3225" y="6450"/>
            <a:ext cx="18288000" cy="10287600"/>
          </a:xfrm>
          <a:prstGeom prst="rect">
            <a:avLst/>
          </a:prstGeom>
          <a:noFill/>
          <a:ln>
            <a:noFill/>
          </a:ln>
        </p:spPr>
      </p:sp>
      <p:sp>
        <p:nvSpPr>
          <p:cNvPr id="63" name="Google Shape;63;p7"/>
          <p:cNvSpPr txBox="1"/>
          <p:nvPr>
            <p:ph idx="1" type="subTitle"/>
          </p:nvPr>
        </p:nvSpPr>
        <p:spPr>
          <a:xfrm>
            <a:off x="1138500" y="1655250"/>
            <a:ext cx="3390300" cy="13854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EAE6D6"/>
              </a:buClr>
              <a:buSzPts val="4500"/>
              <a:buNone/>
              <a:defRPr>
                <a:solidFill>
                  <a:srgbClr val="EAE6D6"/>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64" name="Google Shape;64;p7"/>
          <p:cNvSpPr txBox="1"/>
          <p:nvPr>
            <p:ph idx="3" type="body"/>
          </p:nvPr>
        </p:nvSpPr>
        <p:spPr>
          <a:xfrm>
            <a:off x="1219200" y="3637425"/>
            <a:ext cx="3228900" cy="7749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Clr>
                <a:srgbClr val="EAE6D6"/>
              </a:buClr>
              <a:buSzPts val="2400"/>
              <a:buFont typeface="Asap Condensed"/>
              <a:buChar char="•"/>
              <a:defRPr sz="2400">
                <a:solidFill>
                  <a:srgbClr val="EAE6D6"/>
                </a:solidFill>
                <a:latin typeface="Asap Condensed"/>
                <a:ea typeface="Asap Condensed"/>
                <a:cs typeface="Asap Condensed"/>
                <a:sym typeface="Asap Condensed"/>
              </a:defRPr>
            </a:lvl1pPr>
            <a:lvl2pPr indent="-381000" lvl="1" marL="914400" algn="ctr">
              <a:spcBef>
                <a:spcPts val="560"/>
              </a:spcBef>
              <a:spcAft>
                <a:spcPts val="0"/>
              </a:spcAft>
              <a:buClr>
                <a:srgbClr val="EAE6D6"/>
              </a:buClr>
              <a:buSzPts val="2400"/>
              <a:buChar char="–"/>
              <a:defRPr sz="2400">
                <a:solidFill>
                  <a:srgbClr val="EAE6D6"/>
                </a:solidFill>
              </a:defRPr>
            </a:lvl2pPr>
            <a:lvl3pPr indent="-381000" lvl="2" marL="1371600" algn="ctr">
              <a:spcBef>
                <a:spcPts val="480"/>
              </a:spcBef>
              <a:spcAft>
                <a:spcPts val="0"/>
              </a:spcAft>
              <a:buClr>
                <a:srgbClr val="EAE6D6"/>
              </a:buClr>
              <a:buSzPts val="2400"/>
              <a:buChar char="•"/>
              <a:defRPr sz="2400">
                <a:solidFill>
                  <a:srgbClr val="EAE6D6"/>
                </a:solidFill>
              </a:defRPr>
            </a:lvl3pPr>
            <a:lvl4pPr indent="-381000" lvl="3" marL="1828800" algn="ctr">
              <a:spcBef>
                <a:spcPts val="400"/>
              </a:spcBef>
              <a:spcAft>
                <a:spcPts val="0"/>
              </a:spcAft>
              <a:buClr>
                <a:srgbClr val="EAE6D6"/>
              </a:buClr>
              <a:buSzPts val="2400"/>
              <a:buChar char="–"/>
              <a:defRPr sz="2400">
                <a:solidFill>
                  <a:srgbClr val="EAE6D6"/>
                </a:solidFill>
              </a:defRPr>
            </a:lvl4pPr>
            <a:lvl5pPr indent="-381000" lvl="4" marL="2286000" algn="ctr">
              <a:spcBef>
                <a:spcPts val="400"/>
              </a:spcBef>
              <a:spcAft>
                <a:spcPts val="0"/>
              </a:spcAft>
              <a:buClr>
                <a:srgbClr val="EAE6D6"/>
              </a:buClr>
              <a:buSzPts val="2400"/>
              <a:buChar char="»"/>
              <a:defRPr sz="2400">
                <a:solidFill>
                  <a:srgbClr val="EAE6D6"/>
                </a:solidFill>
              </a:defRPr>
            </a:lvl5pPr>
            <a:lvl6pPr indent="-381000" lvl="5" marL="2743200" algn="ctr">
              <a:spcBef>
                <a:spcPts val="400"/>
              </a:spcBef>
              <a:spcAft>
                <a:spcPts val="0"/>
              </a:spcAft>
              <a:buClr>
                <a:srgbClr val="EAE6D6"/>
              </a:buClr>
              <a:buSzPts val="2400"/>
              <a:buChar char="•"/>
              <a:defRPr sz="2400">
                <a:solidFill>
                  <a:srgbClr val="EAE6D6"/>
                </a:solidFill>
              </a:defRPr>
            </a:lvl6pPr>
            <a:lvl7pPr indent="-381000" lvl="6" marL="3200400" algn="ctr">
              <a:spcBef>
                <a:spcPts val="400"/>
              </a:spcBef>
              <a:spcAft>
                <a:spcPts val="0"/>
              </a:spcAft>
              <a:buClr>
                <a:srgbClr val="EAE6D6"/>
              </a:buClr>
              <a:buSzPts val="2400"/>
              <a:buChar char="•"/>
              <a:defRPr sz="2400">
                <a:solidFill>
                  <a:srgbClr val="EAE6D6"/>
                </a:solidFill>
              </a:defRPr>
            </a:lvl7pPr>
            <a:lvl8pPr indent="-381000" lvl="7" marL="3657600" algn="ctr">
              <a:spcBef>
                <a:spcPts val="400"/>
              </a:spcBef>
              <a:spcAft>
                <a:spcPts val="0"/>
              </a:spcAft>
              <a:buClr>
                <a:srgbClr val="EAE6D6"/>
              </a:buClr>
              <a:buSzPts val="2400"/>
              <a:buChar char="•"/>
              <a:defRPr sz="2400">
                <a:solidFill>
                  <a:srgbClr val="EAE6D6"/>
                </a:solidFill>
              </a:defRPr>
            </a:lvl8pPr>
            <a:lvl9pPr indent="-381000" lvl="8" marL="4114800" algn="ctr">
              <a:spcBef>
                <a:spcPts val="400"/>
              </a:spcBef>
              <a:spcAft>
                <a:spcPts val="0"/>
              </a:spcAft>
              <a:buClr>
                <a:srgbClr val="EAE6D6"/>
              </a:buClr>
              <a:buSzPts val="2400"/>
              <a:buChar char="•"/>
              <a:defRPr sz="2400">
                <a:solidFill>
                  <a:srgbClr val="EAE6D6"/>
                </a:solidFill>
              </a:defRPr>
            </a:lvl9pPr>
          </a:lstStyle>
          <a:p/>
        </p:txBody>
      </p:sp>
      <p:sp>
        <p:nvSpPr>
          <p:cNvPr id="65" name="Google Shape;65;p7"/>
          <p:cNvSpPr txBox="1"/>
          <p:nvPr>
            <p:ph idx="4" type="subTitle"/>
          </p:nvPr>
        </p:nvSpPr>
        <p:spPr>
          <a:xfrm>
            <a:off x="7477163" y="6229950"/>
            <a:ext cx="3390300" cy="13854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EAE6D6"/>
              </a:buClr>
              <a:buSzPts val="4500"/>
              <a:buNone/>
              <a:defRPr>
                <a:solidFill>
                  <a:srgbClr val="EAE6D6"/>
                </a:solidFill>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66" name="Google Shape;66;p7"/>
          <p:cNvSpPr txBox="1"/>
          <p:nvPr>
            <p:ph idx="5" type="body"/>
          </p:nvPr>
        </p:nvSpPr>
        <p:spPr>
          <a:xfrm>
            <a:off x="7557863" y="8212125"/>
            <a:ext cx="3228900" cy="774900"/>
          </a:xfrm>
          <a:prstGeom prst="rect">
            <a:avLst/>
          </a:prstGeom>
        </p:spPr>
        <p:txBody>
          <a:bodyPr anchorCtr="0" anchor="t" bIns="45700" lIns="91425" spcFirstLastPara="1" rIns="91425" wrap="square" tIns="45700">
            <a:normAutofit/>
          </a:bodyPr>
          <a:lstStyle>
            <a:lvl1pPr indent="-381000" lvl="0" marL="457200" rtl="0" algn="ctr">
              <a:spcBef>
                <a:spcPts val="640"/>
              </a:spcBef>
              <a:spcAft>
                <a:spcPts val="0"/>
              </a:spcAft>
              <a:buClr>
                <a:srgbClr val="EAE6D6"/>
              </a:buClr>
              <a:buSzPts val="2400"/>
              <a:buFont typeface="Asap Condensed"/>
              <a:buChar char="•"/>
              <a:defRPr sz="2400">
                <a:solidFill>
                  <a:srgbClr val="EAE6D6"/>
                </a:solidFill>
                <a:latin typeface="Asap Condensed"/>
                <a:ea typeface="Asap Condensed"/>
                <a:cs typeface="Asap Condensed"/>
                <a:sym typeface="Asap Condensed"/>
              </a:defRPr>
            </a:lvl1pPr>
            <a:lvl2pPr indent="-381000" lvl="1" marL="914400" rtl="0" algn="ctr">
              <a:spcBef>
                <a:spcPts val="560"/>
              </a:spcBef>
              <a:spcAft>
                <a:spcPts val="0"/>
              </a:spcAft>
              <a:buClr>
                <a:srgbClr val="EAE6D6"/>
              </a:buClr>
              <a:buSzPts val="2400"/>
              <a:buChar char="–"/>
              <a:defRPr sz="2400">
                <a:solidFill>
                  <a:srgbClr val="EAE6D6"/>
                </a:solidFill>
              </a:defRPr>
            </a:lvl2pPr>
            <a:lvl3pPr indent="-381000" lvl="2" marL="1371600" rtl="0" algn="ctr">
              <a:spcBef>
                <a:spcPts val="480"/>
              </a:spcBef>
              <a:spcAft>
                <a:spcPts val="0"/>
              </a:spcAft>
              <a:buClr>
                <a:srgbClr val="EAE6D6"/>
              </a:buClr>
              <a:buSzPts val="2400"/>
              <a:buChar char="•"/>
              <a:defRPr sz="2400">
                <a:solidFill>
                  <a:srgbClr val="EAE6D6"/>
                </a:solidFill>
              </a:defRPr>
            </a:lvl3pPr>
            <a:lvl4pPr indent="-381000" lvl="3" marL="1828800" rtl="0" algn="ctr">
              <a:spcBef>
                <a:spcPts val="400"/>
              </a:spcBef>
              <a:spcAft>
                <a:spcPts val="0"/>
              </a:spcAft>
              <a:buClr>
                <a:srgbClr val="EAE6D6"/>
              </a:buClr>
              <a:buSzPts val="2400"/>
              <a:buChar char="–"/>
              <a:defRPr sz="2400">
                <a:solidFill>
                  <a:srgbClr val="EAE6D6"/>
                </a:solidFill>
              </a:defRPr>
            </a:lvl4pPr>
            <a:lvl5pPr indent="-381000" lvl="4" marL="2286000" rtl="0" algn="ctr">
              <a:spcBef>
                <a:spcPts val="400"/>
              </a:spcBef>
              <a:spcAft>
                <a:spcPts val="0"/>
              </a:spcAft>
              <a:buClr>
                <a:srgbClr val="EAE6D6"/>
              </a:buClr>
              <a:buSzPts val="2400"/>
              <a:buChar char="»"/>
              <a:defRPr sz="2400">
                <a:solidFill>
                  <a:srgbClr val="EAE6D6"/>
                </a:solidFill>
              </a:defRPr>
            </a:lvl5pPr>
            <a:lvl6pPr indent="-381000" lvl="5" marL="2743200" rtl="0" algn="ctr">
              <a:spcBef>
                <a:spcPts val="400"/>
              </a:spcBef>
              <a:spcAft>
                <a:spcPts val="0"/>
              </a:spcAft>
              <a:buClr>
                <a:srgbClr val="EAE6D6"/>
              </a:buClr>
              <a:buSzPts val="2400"/>
              <a:buChar char="•"/>
              <a:defRPr sz="2400">
                <a:solidFill>
                  <a:srgbClr val="EAE6D6"/>
                </a:solidFill>
              </a:defRPr>
            </a:lvl6pPr>
            <a:lvl7pPr indent="-381000" lvl="6" marL="3200400" rtl="0" algn="ctr">
              <a:spcBef>
                <a:spcPts val="400"/>
              </a:spcBef>
              <a:spcAft>
                <a:spcPts val="0"/>
              </a:spcAft>
              <a:buClr>
                <a:srgbClr val="EAE6D6"/>
              </a:buClr>
              <a:buSzPts val="2400"/>
              <a:buChar char="•"/>
              <a:defRPr sz="2400">
                <a:solidFill>
                  <a:srgbClr val="EAE6D6"/>
                </a:solidFill>
              </a:defRPr>
            </a:lvl7pPr>
            <a:lvl8pPr indent="-381000" lvl="7" marL="3657600" rtl="0" algn="ctr">
              <a:spcBef>
                <a:spcPts val="400"/>
              </a:spcBef>
              <a:spcAft>
                <a:spcPts val="0"/>
              </a:spcAft>
              <a:buClr>
                <a:srgbClr val="EAE6D6"/>
              </a:buClr>
              <a:buSzPts val="2400"/>
              <a:buChar char="•"/>
              <a:defRPr sz="2400">
                <a:solidFill>
                  <a:srgbClr val="EAE6D6"/>
                </a:solidFill>
              </a:defRPr>
            </a:lvl8pPr>
            <a:lvl9pPr indent="-381000" lvl="8" marL="4114800" rtl="0" algn="ctr">
              <a:spcBef>
                <a:spcPts val="400"/>
              </a:spcBef>
              <a:spcAft>
                <a:spcPts val="0"/>
              </a:spcAft>
              <a:buClr>
                <a:srgbClr val="EAE6D6"/>
              </a:buClr>
              <a:buSzPts val="2400"/>
              <a:buChar char="•"/>
              <a:defRPr sz="2400">
                <a:solidFill>
                  <a:srgbClr val="EAE6D6"/>
                </a:solidFill>
              </a:defRPr>
            </a:lvl9pPr>
          </a:lstStyle>
          <a:p/>
        </p:txBody>
      </p:sp>
      <p:sp>
        <p:nvSpPr>
          <p:cNvPr id="67" name="Google Shape;67;p7"/>
          <p:cNvSpPr txBox="1"/>
          <p:nvPr>
            <p:ph idx="6" type="subTitle"/>
          </p:nvPr>
        </p:nvSpPr>
        <p:spPr>
          <a:xfrm>
            <a:off x="13392325" y="1655250"/>
            <a:ext cx="3390300" cy="13854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EAE6D6"/>
              </a:buClr>
              <a:buSzPts val="4500"/>
              <a:buNone/>
              <a:defRPr>
                <a:solidFill>
                  <a:srgbClr val="EAE6D6"/>
                </a:solidFill>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68" name="Google Shape;68;p7"/>
          <p:cNvSpPr txBox="1"/>
          <p:nvPr>
            <p:ph idx="7" type="body"/>
          </p:nvPr>
        </p:nvSpPr>
        <p:spPr>
          <a:xfrm>
            <a:off x="13473025" y="3637425"/>
            <a:ext cx="3228900" cy="774900"/>
          </a:xfrm>
          <a:prstGeom prst="rect">
            <a:avLst/>
          </a:prstGeom>
        </p:spPr>
        <p:txBody>
          <a:bodyPr anchorCtr="0" anchor="t" bIns="45700" lIns="91425" spcFirstLastPara="1" rIns="91425" wrap="square" tIns="45700">
            <a:normAutofit/>
          </a:bodyPr>
          <a:lstStyle>
            <a:lvl1pPr indent="-381000" lvl="0" marL="457200" rtl="0" algn="ctr">
              <a:spcBef>
                <a:spcPts val="640"/>
              </a:spcBef>
              <a:spcAft>
                <a:spcPts val="0"/>
              </a:spcAft>
              <a:buClr>
                <a:srgbClr val="EAE6D6"/>
              </a:buClr>
              <a:buSzPts val="2400"/>
              <a:buFont typeface="Asap Condensed"/>
              <a:buChar char="•"/>
              <a:defRPr sz="2400">
                <a:solidFill>
                  <a:srgbClr val="EAE6D6"/>
                </a:solidFill>
                <a:latin typeface="Asap Condensed"/>
                <a:ea typeface="Asap Condensed"/>
                <a:cs typeface="Asap Condensed"/>
                <a:sym typeface="Asap Condensed"/>
              </a:defRPr>
            </a:lvl1pPr>
            <a:lvl2pPr indent="-381000" lvl="1" marL="914400" rtl="0" algn="ctr">
              <a:spcBef>
                <a:spcPts val="560"/>
              </a:spcBef>
              <a:spcAft>
                <a:spcPts val="0"/>
              </a:spcAft>
              <a:buClr>
                <a:srgbClr val="EAE6D6"/>
              </a:buClr>
              <a:buSzPts val="2400"/>
              <a:buChar char="–"/>
              <a:defRPr sz="2400">
                <a:solidFill>
                  <a:srgbClr val="EAE6D6"/>
                </a:solidFill>
              </a:defRPr>
            </a:lvl2pPr>
            <a:lvl3pPr indent="-381000" lvl="2" marL="1371600" rtl="0" algn="ctr">
              <a:spcBef>
                <a:spcPts val="480"/>
              </a:spcBef>
              <a:spcAft>
                <a:spcPts val="0"/>
              </a:spcAft>
              <a:buClr>
                <a:srgbClr val="EAE6D6"/>
              </a:buClr>
              <a:buSzPts val="2400"/>
              <a:buChar char="•"/>
              <a:defRPr sz="2400">
                <a:solidFill>
                  <a:srgbClr val="EAE6D6"/>
                </a:solidFill>
              </a:defRPr>
            </a:lvl3pPr>
            <a:lvl4pPr indent="-381000" lvl="3" marL="1828800" rtl="0" algn="ctr">
              <a:spcBef>
                <a:spcPts val="400"/>
              </a:spcBef>
              <a:spcAft>
                <a:spcPts val="0"/>
              </a:spcAft>
              <a:buClr>
                <a:srgbClr val="EAE6D6"/>
              </a:buClr>
              <a:buSzPts val="2400"/>
              <a:buChar char="–"/>
              <a:defRPr sz="2400">
                <a:solidFill>
                  <a:srgbClr val="EAE6D6"/>
                </a:solidFill>
              </a:defRPr>
            </a:lvl4pPr>
            <a:lvl5pPr indent="-381000" lvl="4" marL="2286000" rtl="0" algn="ctr">
              <a:spcBef>
                <a:spcPts val="400"/>
              </a:spcBef>
              <a:spcAft>
                <a:spcPts val="0"/>
              </a:spcAft>
              <a:buClr>
                <a:srgbClr val="EAE6D6"/>
              </a:buClr>
              <a:buSzPts val="2400"/>
              <a:buChar char="»"/>
              <a:defRPr sz="2400">
                <a:solidFill>
                  <a:srgbClr val="EAE6D6"/>
                </a:solidFill>
              </a:defRPr>
            </a:lvl5pPr>
            <a:lvl6pPr indent="-381000" lvl="5" marL="2743200" rtl="0" algn="ctr">
              <a:spcBef>
                <a:spcPts val="400"/>
              </a:spcBef>
              <a:spcAft>
                <a:spcPts val="0"/>
              </a:spcAft>
              <a:buClr>
                <a:srgbClr val="EAE6D6"/>
              </a:buClr>
              <a:buSzPts val="2400"/>
              <a:buChar char="•"/>
              <a:defRPr sz="2400">
                <a:solidFill>
                  <a:srgbClr val="EAE6D6"/>
                </a:solidFill>
              </a:defRPr>
            </a:lvl6pPr>
            <a:lvl7pPr indent="-381000" lvl="6" marL="3200400" rtl="0" algn="ctr">
              <a:spcBef>
                <a:spcPts val="400"/>
              </a:spcBef>
              <a:spcAft>
                <a:spcPts val="0"/>
              </a:spcAft>
              <a:buClr>
                <a:srgbClr val="EAE6D6"/>
              </a:buClr>
              <a:buSzPts val="2400"/>
              <a:buChar char="•"/>
              <a:defRPr sz="2400">
                <a:solidFill>
                  <a:srgbClr val="EAE6D6"/>
                </a:solidFill>
              </a:defRPr>
            </a:lvl7pPr>
            <a:lvl8pPr indent="-381000" lvl="7" marL="3657600" rtl="0" algn="ctr">
              <a:spcBef>
                <a:spcPts val="400"/>
              </a:spcBef>
              <a:spcAft>
                <a:spcPts val="0"/>
              </a:spcAft>
              <a:buClr>
                <a:srgbClr val="EAE6D6"/>
              </a:buClr>
              <a:buSzPts val="2400"/>
              <a:buChar char="•"/>
              <a:defRPr sz="2400">
                <a:solidFill>
                  <a:srgbClr val="EAE6D6"/>
                </a:solidFill>
              </a:defRPr>
            </a:lvl8pPr>
            <a:lvl9pPr indent="-381000" lvl="8" marL="4114800" rtl="0" algn="ctr">
              <a:spcBef>
                <a:spcPts val="400"/>
              </a:spcBef>
              <a:spcAft>
                <a:spcPts val="0"/>
              </a:spcAft>
              <a:buClr>
                <a:srgbClr val="EAE6D6"/>
              </a:buClr>
              <a:buSzPts val="2400"/>
              <a:buChar char="•"/>
              <a:defRPr sz="2400">
                <a:solidFill>
                  <a:srgbClr val="EAE6D6"/>
                </a:solidFill>
              </a:defRPr>
            </a:lvl9pPr>
          </a:lstStyle>
          <a:p/>
        </p:txBody>
      </p:sp>
      <p:sp>
        <p:nvSpPr>
          <p:cNvPr id="69" name="Google Shape;69;p7"/>
          <p:cNvSpPr txBox="1"/>
          <p:nvPr>
            <p:ph type="title"/>
          </p:nvPr>
        </p:nvSpPr>
        <p:spPr>
          <a:xfrm rot="-5400000">
            <a:off x="526300" y="6486700"/>
            <a:ext cx="5085300" cy="4859400"/>
          </a:xfrm>
          <a:prstGeom prst="rect">
            <a:avLst/>
          </a:prstGeom>
        </p:spPr>
        <p:txBody>
          <a:bodyPr anchorCtr="0" anchor="t" bIns="45700" lIns="91425" spcFirstLastPara="1" rIns="91425" wrap="square" tIns="45700">
            <a:normAutofit/>
          </a:bodyPr>
          <a:lstStyle>
            <a:lvl1pPr lvl="0">
              <a:spcBef>
                <a:spcPts val="0"/>
              </a:spcBef>
              <a:spcAft>
                <a:spcPts val="0"/>
              </a:spcAft>
              <a:buClr>
                <a:srgbClr val="EAE6D6"/>
              </a:buClr>
              <a:buSzPts val="37100"/>
              <a:buNone/>
              <a:defRPr sz="37100">
                <a:solidFill>
                  <a:srgbClr val="EAE6D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
          <p:cNvSpPr txBox="1"/>
          <p:nvPr>
            <p:ph idx="8" type="title"/>
          </p:nvPr>
        </p:nvSpPr>
        <p:spPr>
          <a:xfrm rot="-5400000">
            <a:off x="6629675" y="-81750"/>
            <a:ext cx="5085300" cy="4859400"/>
          </a:xfrm>
          <a:prstGeom prst="rect">
            <a:avLst/>
          </a:prstGeom>
        </p:spPr>
        <p:txBody>
          <a:bodyPr anchorCtr="0" anchor="t" bIns="45700" lIns="91425" spcFirstLastPara="1" rIns="91425" wrap="square" tIns="45700">
            <a:normAutofit/>
          </a:bodyPr>
          <a:lstStyle>
            <a:lvl1pPr lvl="0" rtl="0">
              <a:spcBef>
                <a:spcPts val="0"/>
              </a:spcBef>
              <a:spcAft>
                <a:spcPts val="0"/>
              </a:spcAft>
              <a:buClr>
                <a:srgbClr val="EAE6D6"/>
              </a:buClr>
              <a:buSzPts val="37100"/>
              <a:buNone/>
              <a:defRPr sz="37100">
                <a:solidFill>
                  <a:srgbClr val="EAE6D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 name="Google Shape;71;p7"/>
          <p:cNvSpPr txBox="1"/>
          <p:nvPr>
            <p:ph idx="9" type="title"/>
          </p:nvPr>
        </p:nvSpPr>
        <p:spPr>
          <a:xfrm rot="-5400000">
            <a:off x="12803800" y="6486700"/>
            <a:ext cx="5085300" cy="4859400"/>
          </a:xfrm>
          <a:prstGeom prst="rect">
            <a:avLst/>
          </a:prstGeom>
        </p:spPr>
        <p:txBody>
          <a:bodyPr anchorCtr="0" anchor="t" bIns="45700" lIns="91425" spcFirstLastPara="1" rIns="91425" wrap="square" tIns="45700">
            <a:normAutofit/>
          </a:bodyPr>
          <a:lstStyle>
            <a:lvl1pPr lvl="0" rtl="0">
              <a:spcBef>
                <a:spcPts val="0"/>
              </a:spcBef>
              <a:spcAft>
                <a:spcPts val="0"/>
              </a:spcAft>
              <a:buClr>
                <a:srgbClr val="EAE6D6"/>
              </a:buClr>
              <a:buSzPts val="37100"/>
              <a:buNone/>
              <a:defRPr sz="37100">
                <a:solidFill>
                  <a:srgbClr val="EAE6D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USTOM">
    <p:spTree>
      <p:nvGrpSpPr>
        <p:cNvPr id="72" name="Shape 72"/>
        <p:cNvGrpSpPr/>
        <p:nvPr/>
      </p:nvGrpSpPr>
      <p:grpSpPr>
        <a:xfrm>
          <a:off x="0" y="0"/>
          <a:ext cx="0" cy="0"/>
          <a:chOff x="0" y="0"/>
          <a:chExt cx="0" cy="0"/>
        </a:xfrm>
      </p:grpSpPr>
      <p:sp>
        <p:nvSpPr>
          <p:cNvPr id="73" name="Google Shape;73;p8"/>
          <p:cNvSpPr/>
          <p:nvPr>
            <p:ph idx="2" type="pic"/>
          </p:nvPr>
        </p:nvSpPr>
        <p:spPr>
          <a:xfrm>
            <a:off x="0" y="0"/>
            <a:ext cx="9157500" cy="10287000"/>
          </a:xfrm>
          <a:prstGeom prst="rect">
            <a:avLst/>
          </a:prstGeom>
          <a:noFill/>
          <a:ln>
            <a:noFill/>
          </a:ln>
        </p:spPr>
      </p:sp>
      <p:grpSp>
        <p:nvGrpSpPr>
          <p:cNvPr id="74" name="Google Shape;74;p8"/>
          <p:cNvGrpSpPr/>
          <p:nvPr/>
        </p:nvGrpSpPr>
        <p:grpSpPr>
          <a:xfrm>
            <a:off x="9144000" y="-180827"/>
            <a:ext cx="9144454" cy="10468053"/>
            <a:chOff x="0" y="-47625"/>
            <a:chExt cx="2408400" cy="2757000"/>
          </a:xfrm>
        </p:grpSpPr>
        <p:sp>
          <p:nvSpPr>
            <p:cNvPr id="75" name="Google Shape;75;p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8"/>
            <p:cNvSpPr txBox="1"/>
            <p:nvPr/>
          </p:nvSpPr>
          <p:spPr>
            <a:xfrm>
              <a:off x="0" y="-47625"/>
              <a:ext cx="24084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 name="Google Shape;77;p8"/>
          <p:cNvSpPr txBox="1"/>
          <p:nvPr>
            <p:ph type="title"/>
          </p:nvPr>
        </p:nvSpPr>
        <p:spPr>
          <a:xfrm>
            <a:off x="9486250" y="6643275"/>
            <a:ext cx="7603800" cy="5408400"/>
          </a:xfrm>
          <a:prstGeom prst="rect">
            <a:avLst/>
          </a:prstGeom>
        </p:spPr>
        <p:txBody>
          <a:bodyPr anchorCtr="0" anchor="t" bIns="45700" lIns="91425" spcFirstLastPara="1" rIns="91425" wrap="square" tIns="45700">
            <a:normAutofit/>
          </a:bodyPr>
          <a:lstStyle>
            <a:lvl1pPr lvl="0">
              <a:spcBef>
                <a:spcPts val="0"/>
              </a:spcBef>
              <a:spcAft>
                <a:spcPts val="0"/>
              </a:spcAft>
              <a:buClr>
                <a:srgbClr val="EAE6D6"/>
              </a:buClr>
              <a:buSzPts val="33400"/>
              <a:buNone/>
              <a:defRPr sz="33400">
                <a:solidFill>
                  <a:srgbClr val="EAE6D6"/>
                </a:solidFill>
              </a:defRPr>
            </a:lvl1pPr>
            <a:lvl2pPr lvl="1">
              <a:spcBef>
                <a:spcPts val="0"/>
              </a:spcBef>
              <a:spcAft>
                <a:spcPts val="0"/>
              </a:spcAft>
              <a:buClr>
                <a:srgbClr val="EAE6D6"/>
              </a:buClr>
              <a:buSzPts val="33400"/>
              <a:buNone/>
              <a:defRPr sz="33400">
                <a:solidFill>
                  <a:srgbClr val="EAE6D6"/>
                </a:solidFill>
              </a:defRPr>
            </a:lvl2pPr>
            <a:lvl3pPr lvl="2">
              <a:spcBef>
                <a:spcPts val="0"/>
              </a:spcBef>
              <a:spcAft>
                <a:spcPts val="0"/>
              </a:spcAft>
              <a:buClr>
                <a:srgbClr val="EAE6D6"/>
              </a:buClr>
              <a:buSzPts val="33400"/>
              <a:buNone/>
              <a:defRPr sz="33400">
                <a:solidFill>
                  <a:srgbClr val="EAE6D6"/>
                </a:solidFill>
              </a:defRPr>
            </a:lvl3pPr>
            <a:lvl4pPr lvl="3">
              <a:spcBef>
                <a:spcPts val="0"/>
              </a:spcBef>
              <a:spcAft>
                <a:spcPts val="0"/>
              </a:spcAft>
              <a:buClr>
                <a:srgbClr val="EAE6D6"/>
              </a:buClr>
              <a:buSzPts val="33400"/>
              <a:buNone/>
              <a:defRPr sz="33400">
                <a:solidFill>
                  <a:srgbClr val="EAE6D6"/>
                </a:solidFill>
              </a:defRPr>
            </a:lvl4pPr>
            <a:lvl5pPr lvl="4">
              <a:spcBef>
                <a:spcPts val="0"/>
              </a:spcBef>
              <a:spcAft>
                <a:spcPts val="0"/>
              </a:spcAft>
              <a:buClr>
                <a:srgbClr val="EAE6D6"/>
              </a:buClr>
              <a:buSzPts val="33400"/>
              <a:buNone/>
              <a:defRPr sz="33400">
                <a:solidFill>
                  <a:srgbClr val="EAE6D6"/>
                </a:solidFill>
              </a:defRPr>
            </a:lvl5pPr>
            <a:lvl6pPr lvl="5">
              <a:spcBef>
                <a:spcPts val="0"/>
              </a:spcBef>
              <a:spcAft>
                <a:spcPts val="0"/>
              </a:spcAft>
              <a:buClr>
                <a:srgbClr val="EAE6D6"/>
              </a:buClr>
              <a:buSzPts val="33400"/>
              <a:buNone/>
              <a:defRPr sz="33400">
                <a:solidFill>
                  <a:srgbClr val="EAE6D6"/>
                </a:solidFill>
              </a:defRPr>
            </a:lvl6pPr>
            <a:lvl7pPr lvl="6">
              <a:spcBef>
                <a:spcPts val="0"/>
              </a:spcBef>
              <a:spcAft>
                <a:spcPts val="0"/>
              </a:spcAft>
              <a:buClr>
                <a:srgbClr val="EAE6D6"/>
              </a:buClr>
              <a:buSzPts val="33400"/>
              <a:buNone/>
              <a:defRPr sz="33400">
                <a:solidFill>
                  <a:srgbClr val="EAE6D6"/>
                </a:solidFill>
              </a:defRPr>
            </a:lvl7pPr>
            <a:lvl8pPr lvl="7">
              <a:spcBef>
                <a:spcPts val="0"/>
              </a:spcBef>
              <a:spcAft>
                <a:spcPts val="0"/>
              </a:spcAft>
              <a:buClr>
                <a:srgbClr val="EAE6D6"/>
              </a:buClr>
              <a:buSzPts val="33400"/>
              <a:buNone/>
              <a:defRPr sz="33400">
                <a:solidFill>
                  <a:srgbClr val="EAE6D6"/>
                </a:solidFill>
              </a:defRPr>
            </a:lvl8pPr>
            <a:lvl9pPr lvl="8">
              <a:spcBef>
                <a:spcPts val="0"/>
              </a:spcBef>
              <a:spcAft>
                <a:spcPts val="0"/>
              </a:spcAft>
              <a:buClr>
                <a:srgbClr val="EAE6D6"/>
              </a:buClr>
              <a:buSzPts val="33400"/>
              <a:buNone/>
              <a:defRPr sz="33400">
                <a:solidFill>
                  <a:srgbClr val="EAE6D6"/>
                </a:solidFill>
              </a:defRPr>
            </a:lvl9pPr>
          </a:lstStyle>
          <a:p/>
        </p:txBody>
      </p:sp>
      <p:sp>
        <p:nvSpPr>
          <p:cNvPr id="78" name="Google Shape;78;p8"/>
          <p:cNvSpPr txBox="1"/>
          <p:nvPr>
            <p:ph idx="3" type="title"/>
          </p:nvPr>
        </p:nvSpPr>
        <p:spPr>
          <a:xfrm>
            <a:off x="12237850" y="-888925"/>
            <a:ext cx="7603800" cy="5408400"/>
          </a:xfrm>
          <a:prstGeom prst="rect">
            <a:avLst/>
          </a:prstGeom>
        </p:spPr>
        <p:txBody>
          <a:bodyPr anchorCtr="0" anchor="t" bIns="45700" lIns="91425" spcFirstLastPara="1" rIns="91425" wrap="square" tIns="45700">
            <a:normAutofit/>
          </a:bodyPr>
          <a:lstStyle>
            <a:lvl1pPr lvl="0" rtl="0">
              <a:spcBef>
                <a:spcPts val="0"/>
              </a:spcBef>
              <a:spcAft>
                <a:spcPts val="0"/>
              </a:spcAft>
              <a:buClr>
                <a:srgbClr val="EAE6D6"/>
              </a:buClr>
              <a:buSzPts val="33400"/>
              <a:buNone/>
              <a:defRPr sz="33400">
                <a:solidFill>
                  <a:srgbClr val="EAE6D6"/>
                </a:solidFill>
              </a:defRPr>
            </a:lvl1pPr>
            <a:lvl2pPr lvl="1" rtl="0">
              <a:spcBef>
                <a:spcPts val="0"/>
              </a:spcBef>
              <a:spcAft>
                <a:spcPts val="0"/>
              </a:spcAft>
              <a:buClr>
                <a:srgbClr val="EAE6D6"/>
              </a:buClr>
              <a:buSzPts val="33400"/>
              <a:buNone/>
              <a:defRPr sz="33400">
                <a:solidFill>
                  <a:srgbClr val="EAE6D6"/>
                </a:solidFill>
              </a:defRPr>
            </a:lvl2pPr>
            <a:lvl3pPr lvl="2" rtl="0">
              <a:spcBef>
                <a:spcPts val="0"/>
              </a:spcBef>
              <a:spcAft>
                <a:spcPts val="0"/>
              </a:spcAft>
              <a:buClr>
                <a:srgbClr val="EAE6D6"/>
              </a:buClr>
              <a:buSzPts val="33400"/>
              <a:buNone/>
              <a:defRPr sz="33400">
                <a:solidFill>
                  <a:srgbClr val="EAE6D6"/>
                </a:solidFill>
              </a:defRPr>
            </a:lvl3pPr>
            <a:lvl4pPr lvl="3" rtl="0">
              <a:spcBef>
                <a:spcPts val="0"/>
              </a:spcBef>
              <a:spcAft>
                <a:spcPts val="0"/>
              </a:spcAft>
              <a:buClr>
                <a:srgbClr val="EAE6D6"/>
              </a:buClr>
              <a:buSzPts val="33400"/>
              <a:buNone/>
              <a:defRPr sz="33400">
                <a:solidFill>
                  <a:srgbClr val="EAE6D6"/>
                </a:solidFill>
              </a:defRPr>
            </a:lvl4pPr>
            <a:lvl5pPr lvl="4" rtl="0">
              <a:spcBef>
                <a:spcPts val="0"/>
              </a:spcBef>
              <a:spcAft>
                <a:spcPts val="0"/>
              </a:spcAft>
              <a:buClr>
                <a:srgbClr val="EAE6D6"/>
              </a:buClr>
              <a:buSzPts val="33400"/>
              <a:buNone/>
              <a:defRPr sz="33400">
                <a:solidFill>
                  <a:srgbClr val="EAE6D6"/>
                </a:solidFill>
              </a:defRPr>
            </a:lvl5pPr>
            <a:lvl6pPr lvl="5" rtl="0">
              <a:spcBef>
                <a:spcPts val="0"/>
              </a:spcBef>
              <a:spcAft>
                <a:spcPts val="0"/>
              </a:spcAft>
              <a:buClr>
                <a:srgbClr val="EAE6D6"/>
              </a:buClr>
              <a:buSzPts val="33400"/>
              <a:buNone/>
              <a:defRPr sz="33400">
                <a:solidFill>
                  <a:srgbClr val="EAE6D6"/>
                </a:solidFill>
              </a:defRPr>
            </a:lvl6pPr>
            <a:lvl7pPr lvl="6" rtl="0">
              <a:spcBef>
                <a:spcPts val="0"/>
              </a:spcBef>
              <a:spcAft>
                <a:spcPts val="0"/>
              </a:spcAft>
              <a:buClr>
                <a:srgbClr val="EAE6D6"/>
              </a:buClr>
              <a:buSzPts val="33400"/>
              <a:buNone/>
              <a:defRPr sz="33400">
                <a:solidFill>
                  <a:srgbClr val="EAE6D6"/>
                </a:solidFill>
              </a:defRPr>
            </a:lvl7pPr>
            <a:lvl8pPr lvl="7" rtl="0">
              <a:spcBef>
                <a:spcPts val="0"/>
              </a:spcBef>
              <a:spcAft>
                <a:spcPts val="0"/>
              </a:spcAft>
              <a:buClr>
                <a:srgbClr val="EAE6D6"/>
              </a:buClr>
              <a:buSzPts val="33400"/>
              <a:buNone/>
              <a:defRPr sz="33400">
                <a:solidFill>
                  <a:srgbClr val="EAE6D6"/>
                </a:solidFill>
              </a:defRPr>
            </a:lvl8pPr>
            <a:lvl9pPr lvl="8" rtl="0">
              <a:spcBef>
                <a:spcPts val="0"/>
              </a:spcBef>
              <a:spcAft>
                <a:spcPts val="0"/>
              </a:spcAft>
              <a:buClr>
                <a:srgbClr val="EAE6D6"/>
              </a:buClr>
              <a:buSzPts val="33400"/>
              <a:buNone/>
              <a:defRPr sz="33400">
                <a:solidFill>
                  <a:srgbClr val="EAE6D6"/>
                </a:solidFill>
              </a:defRPr>
            </a:lvl9pPr>
          </a:lstStyle>
          <a:p/>
        </p:txBody>
      </p:sp>
      <p:sp>
        <p:nvSpPr>
          <p:cNvPr id="79" name="Google Shape;79;p8"/>
          <p:cNvSpPr/>
          <p:nvPr/>
        </p:nvSpPr>
        <p:spPr>
          <a:xfrm flipH="1">
            <a:off x="6214602" y="-2061706"/>
            <a:ext cx="12073398" cy="12348706"/>
          </a:xfrm>
          <a:custGeom>
            <a:rect b="b" l="l" r="r" t="t"/>
            <a:pathLst>
              <a:path extrusionOk="0" h="12348706" w="12073398">
                <a:moveTo>
                  <a:pt x="12073398" y="0"/>
                </a:moveTo>
                <a:lnTo>
                  <a:pt x="0" y="0"/>
                </a:lnTo>
                <a:lnTo>
                  <a:pt x="0" y="12348706"/>
                </a:lnTo>
                <a:lnTo>
                  <a:pt x="12073398" y="12348706"/>
                </a:lnTo>
                <a:lnTo>
                  <a:pt x="12073398" y="0"/>
                </a:lnTo>
                <a:close/>
              </a:path>
            </a:pathLst>
          </a:custGeom>
          <a:blipFill rotWithShape="1">
            <a:blip r:embed="rId2">
              <a:alphaModFix/>
            </a:blip>
            <a:stretch>
              <a:fillRect b="-20349" l="0" r="0" t="-2638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8"/>
          <p:cNvSpPr txBox="1"/>
          <p:nvPr>
            <p:ph idx="1" type="subTitle"/>
          </p:nvPr>
        </p:nvSpPr>
        <p:spPr>
          <a:xfrm>
            <a:off x="1081650" y="8895375"/>
            <a:ext cx="5133000" cy="904200"/>
          </a:xfrm>
          <a:prstGeom prst="rect">
            <a:avLst/>
          </a:prstGeom>
        </p:spPr>
        <p:txBody>
          <a:bodyPr anchorCtr="0" anchor="t" bIns="45700" lIns="91425" spcFirstLastPara="1" rIns="91425" wrap="square" tIns="45700">
            <a:normAutofit/>
          </a:bodyPr>
          <a:lstStyle>
            <a:lvl1pPr lvl="0">
              <a:spcBef>
                <a:spcPts val="640"/>
              </a:spcBef>
              <a:spcAft>
                <a:spcPts val="0"/>
              </a:spcAft>
              <a:buSzPts val="5000"/>
              <a:buFont typeface="Asap Condensed"/>
              <a:buNone/>
              <a:defRPr sz="5000">
                <a:latin typeface="Asap Condensed"/>
                <a:ea typeface="Asap Condensed"/>
                <a:cs typeface="Asap Condensed"/>
                <a:sym typeface="Asap Condensed"/>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81" name="Google Shape;81;p8"/>
          <p:cNvSpPr txBox="1"/>
          <p:nvPr>
            <p:ph idx="4" type="title"/>
          </p:nvPr>
        </p:nvSpPr>
        <p:spPr>
          <a:xfrm>
            <a:off x="1081650" y="4052150"/>
            <a:ext cx="9266700" cy="4762500"/>
          </a:xfrm>
          <a:prstGeom prst="rect">
            <a:avLst/>
          </a:prstGeom>
        </p:spPr>
        <p:txBody>
          <a:bodyPr anchorCtr="0" anchor="t" bIns="45700" lIns="91425" spcFirstLastPara="1" rIns="91425" wrap="square" tIns="45700">
            <a:normAutofit/>
          </a:bodyPr>
          <a:lstStyle>
            <a:lvl1pPr lvl="0">
              <a:spcBef>
                <a:spcPts val="0"/>
              </a:spcBef>
              <a:spcAft>
                <a:spcPts val="0"/>
              </a:spcAft>
              <a:buSzPts val="20400"/>
              <a:buNone/>
              <a:defRPr sz="20400"/>
            </a:lvl1pPr>
            <a:lvl2pPr lvl="1">
              <a:spcBef>
                <a:spcPts val="0"/>
              </a:spcBef>
              <a:spcAft>
                <a:spcPts val="0"/>
              </a:spcAft>
              <a:buSzPts val="20400"/>
              <a:buNone/>
              <a:defRPr sz="20400"/>
            </a:lvl2pPr>
            <a:lvl3pPr lvl="2">
              <a:spcBef>
                <a:spcPts val="0"/>
              </a:spcBef>
              <a:spcAft>
                <a:spcPts val="0"/>
              </a:spcAft>
              <a:buSzPts val="20400"/>
              <a:buNone/>
              <a:defRPr sz="20400"/>
            </a:lvl3pPr>
            <a:lvl4pPr lvl="3">
              <a:spcBef>
                <a:spcPts val="0"/>
              </a:spcBef>
              <a:spcAft>
                <a:spcPts val="0"/>
              </a:spcAft>
              <a:buSzPts val="20400"/>
              <a:buNone/>
              <a:defRPr sz="20400"/>
            </a:lvl4pPr>
            <a:lvl5pPr lvl="4">
              <a:spcBef>
                <a:spcPts val="0"/>
              </a:spcBef>
              <a:spcAft>
                <a:spcPts val="0"/>
              </a:spcAft>
              <a:buSzPts val="20400"/>
              <a:buNone/>
              <a:defRPr sz="20400"/>
            </a:lvl5pPr>
            <a:lvl6pPr lvl="5">
              <a:spcBef>
                <a:spcPts val="0"/>
              </a:spcBef>
              <a:spcAft>
                <a:spcPts val="0"/>
              </a:spcAft>
              <a:buSzPts val="20400"/>
              <a:buNone/>
              <a:defRPr sz="20400"/>
            </a:lvl6pPr>
            <a:lvl7pPr lvl="6">
              <a:spcBef>
                <a:spcPts val="0"/>
              </a:spcBef>
              <a:spcAft>
                <a:spcPts val="0"/>
              </a:spcAft>
              <a:buSzPts val="20400"/>
              <a:buNone/>
              <a:defRPr sz="20400"/>
            </a:lvl7pPr>
            <a:lvl8pPr lvl="7">
              <a:spcBef>
                <a:spcPts val="0"/>
              </a:spcBef>
              <a:spcAft>
                <a:spcPts val="0"/>
              </a:spcAft>
              <a:buSzPts val="20400"/>
              <a:buNone/>
              <a:defRPr sz="20400"/>
            </a:lvl8pPr>
            <a:lvl9pPr lvl="8">
              <a:spcBef>
                <a:spcPts val="0"/>
              </a:spcBef>
              <a:spcAft>
                <a:spcPts val="0"/>
              </a:spcAft>
              <a:buSzPts val="20400"/>
              <a:buNone/>
              <a:defRPr sz="20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5" name="Google Shape;8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p10"/>
          <p:cNvSpPr txBox="1"/>
          <p:nvPr>
            <p:ph type="title"/>
          </p:nvPr>
        </p:nvSpPr>
        <p:spPr>
          <a:xfrm>
            <a:off x="457200" y="274650"/>
            <a:ext cx="6302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 name="Google Shape;91;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6302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Staatliches"/>
              <a:buNone/>
              <a:defRPr i="0" sz="7000" u="none" cap="none" strike="noStrike">
                <a:solidFill>
                  <a:schemeClr val="dk1"/>
                </a:solidFill>
                <a:latin typeface="Staatliches"/>
                <a:ea typeface="Staatliches"/>
                <a:cs typeface="Staatliches"/>
                <a:sym typeface="Staatliche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514350" lvl="0" marL="457200" marR="0" rtl="0" algn="l">
              <a:spcBef>
                <a:spcPts val="640"/>
              </a:spcBef>
              <a:spcAft>
                <a:spcPts val="0"/>
              </a:spcAft>
              <a:buClr>
                <a:schemeClr val="dk1"/>
              </a:buClr>
              <a:buSzPts val="4500"/>
              <a:buFont typeface="Staatliches"/>
              <a:buChar char="•"/>
              <a:defRPr i="0" sz="4500" u="none" cap="none" strike="noStrike">
                <a:solidFill>
                  <a:schemeClr val="dk1"/>
                </a:solidFill>
                <a:latin typeface="Staatliches"/>
                <a:ea typeface="Staatliches"/>
                <a:cs typeface="Staatliches"/>
                <a:sym typeface="Staatliches"/>
              </a:defRPr>
            </a:lvl1pPr>
            <a:lvl2pPr indent="-368300" lvl="1" marL="914400" marR="0" rtl="0" algn="l">
              <a:spcBef>
                <a:spcPts val="56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2pPr>
            <a:lvl3pPr indent="-368300" lvl="2" marL="1371600" marR="0" rtl="0" algn="l">
              <a:spcBef>
                <a:spcPts val="48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3pPr>
            <a:lvl4pPr indent="-368300" lvl="3" marL="1828800" marR="0" rtl="0" algn="l">
              <a:spcBef>
                <a:spcPts val="40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4pPr>
            <a:lvl5pPr indent="-368300" lvl="4" marL="2286000" marR="0" rtl="0" algn="l">
              <a:spcBef>
                <a:spcPts val="40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5pPr>
            <a:lvl6pPr indent="-368300" lvl="5" marL="2743200" marR="0" rtl="0" algn="l">
              <a:spcBef>
                <a:spcPts val="40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6pPr>
            <a:lvl7pPr indent="-368300" lvl="6" marL="3200400" marR="0" rtl="0" algn="l">
              <a:spcBef>
                <a:spcPts val="40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7pPr>
            <a:lvl8pPr indent="-368300" lvl="7" marL="3657600" marR="0" rtl="0" algn="l">
              <a:spcBef>
                <a:spcPts val="40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8pPr>
            <a:lvl9pPr indent="-368300" lvl="8" marL="4114800" marR="0" rtl="0" algn="l">
              <a:spcBef>
                <a:spcPts val="400"/>
              </a:spcBef>
              <a:spcAft>
                <a:spcPts val="0"/>
              </a:spcAft>
              <a:buClr>
                <a:schemeClr val="dk1"/>
              </a:buClr>
              <a:buSzPts val="2200"/>
              <a:buFont typeface="Asap Condensed"/>
              <a:buChar char="•"/>
              <a:defRPr i="0" sz="2200" u="none" cap="none" strike="noStrike">
                <a:solidFill>
                  <a:schemeClr val="dk1"/>
                </a:solidFill>
                <a:latin typeface="Asap Condensed"/>
                <a:ea typeface="Asap Condensed"/>
                <a:cs typeface="Asap Condensed"/>
                <a:sym typeface="Asap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29.png"/><Relationship Id="rId7" Type="http://schemas.openxmlformats.org/officeDocument/2006/relationships/image" Target="../media/image40.png"/><Relationship Id="rId8"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40" Type="http://schemas.openxmlformats.org/officeDocument/2006/relationships/image" Target="../media/image75.png"/><Relationship Id="rId20" Type="http://schemas.openxmlformats.org/officeDocument/2006/relationships/image" Target="../media/image47.png"/><Relationship Id="rId41" Type="http://schemas.openxmlformats.org/officeDocument/2006/relationships/image" Target="../media/image73.png"/><Relationship Id="rId22" Type="http://schemas.openxmlformats.org/officeDocument/2006/relationships/image" Target="../media/image57.png"/><Relationship Id="rId21" Type="http://schemas.openxmlformats.org/officeDocument/2006/relationships/image" Target="../media/image58.png"/><Relationship Id="rId24" Type="http://schemas.openxmlformats.org/officeDocument/2006/relationships/image" Target="../media/image51.png"/><Relationship Id="rId23"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41.png"/><Relationship Id="rId26" Type="http://schemas.openxmlformats.org/officeDocument/2006/relationships/image" Target="../media/image50.png"/><Relationship Id="rId25" Type="http://schemas.openxmlformats.org/officeDocument/2006/relationships/image" Target="../media/image54.png"/><Relationship Id="rId28" Type="http://schemas.openxmlformats.org/officeDocument/2006/relationships/image" Target="../media/image59.png"/><Relationship Id="rId27" Type="http://schemas.openxmlformats.org/officeDocument/2006/relationships/image" Target="../media/image72.png"/><Relationship Id="rId5" Type="http://schemas.openxmlformats.org/officeDocument/2006/relationships/image" Target="../media/image44.png"/><Relationship Id="rId6" Type="http://schemas.openxmlformats.org/officeDocument/2006/relationships/image" Target="../media/image39.png"/><Relationship Id="rId29" Type="http://schemas.openxmlformats.org/officeDocument/2006/relationships/image" Target="../media/image60.png"/><Relationship Id="rId7" Type="http://schemas.openxmlformats.org/officeDocument/2006/relationships/image" Target="../media/image37.png"/><Relationship Id="rId8" Type="http://schemas.openxmlformats.org/officeDocument/2006/relationships/image" Target="../media/image38.png"/><Relationship Id="rId31" Type="http://schemas.openxmlformats.org/officeDocument/2006/relationships/image" Target="../media/image61.png"/><Relationship Id="rId30" Type="http://schemas.openxmlformats.org/officeDocument/2006/relationships/image" Target="../media/image66.png"/><Relationship Id="rId11" Type="http://schemas.openxmlformats.org/officeDocument/2006/relationships/image" Target="../media/image33.png"/><Relationship Id="rId33" Type="http://schemas.openxmlformats.org/officeDocument/2006/relationships/image" Target="../media/image68.png"/><Relationship Id="rId10" Type="http://schemas.openxmlformats.org/officeDocument/2006/relationships/image" Target="../media/image43.png"/><Relationship Id="rId32" Type="http://schemas.openxmlformats.org/officeDocument/2006/relationships/image" Target="../media/image74.png"/><Relationship Id="rId13" Type="http://schemas.openxmlformats.org/officeDocument/2006/relationships/image" Target="../media/image55.png"/><Relationship Id="rId35" Type="http://schemas.openxmlformats.org/officeDocument/2006/relationships/image" Target="../media/image62.png"/><Relationship Id="rId12" Type="http://schemas.openxmlformats.org/officeDocument/2006/relationships/image" Target="../media/image46.png"/><Relationship Id="rId34" Type="http://schemas.openxmlformats.org/officeDocument/2006/relationships/image" Target="../media/image70.png"/><Relationship Id="rId15" Type="http://schemas.openxmlformats.org/officeDocument/2006/relationships/image" Target="../media/image48.png"/><Relationship Id="rId37" Type="http://schemas.openxmlformats.org/officeDocument/2006/relationships/image" Target="../media/image65.png"/><Relationship Id="rId14" Type="http://schemas.openxmlformats.org/officeDocument/2006/relationships/image" Target="../media/image45.png"/><Relationship Id="rId36" Type="http://schemas.openxmlformats.org/officeDocument/2006/relationships/image" Target="../media/image67.png"/><Relationship Id="rId17" Type="http://schemas.openxmlformats.org/officeDocument/2006/relationships/image" Target="../media/image53.png"/><Relationship Id="rId39" Type="http://schemas.openxmlformats.org/officeDocument/2006/relationships/image" Target="../media/image69.png"/><Relationship Id="rId16" Type="http://schemas.openxmlformats.org/officeDocument/2006/relationships/image" Target="../media/image49.png"/><Relationship Id="rId38" Type="http://schemas.openxmlformats.org/officeDocument/2006/relationships/image" Target="../media/image71.png"/><Relationship Id="rId19" Type="http://schemas.openxmlformats.org/officeDocument/2006/relationships/image" Target="../media/image52.png"/><Relationship Id="rId18"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grpSp>
        <p:nvGrpSpPr>
          <p:cNvPr id="151" name="Google Shape;151;p19"/>
          <p:cNvGrpSpPr/>
          <p:nvPr/>
        </p:nvGrpSpPr>
        <p:grpSpPr>
          <a:xfrm>
            <a:off x="0" y="-180826"/>
            <a:ext cx="9144000" cy="10467826"/>
            <a:chOff x="0" y="-47625"/>
            <a:chExt cx="2408296" cy="2756958"/>
          </a:xfrm>
        </p:grpSpPr>
        <p:sp>
          <p:nvSpPr>
            <p:cNvPr id="152" name="Google Shape;152;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AE6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9"/>
            <p:cNvSpPr txBox="1"/>
            <p:nvPr/>
          </p:nvSpPr>
          <p:spPr>
            <a:xfrm>
              <a:off x="0" y="-47625"/>
              <a:ext cx="240829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54" name="Google Shape;154;p19"/>
          <p:cNvPicPr preferRelativeResize="0"/>
          <p:nvPr/>
        </p:nvPicPr>
        <p:blipFill>
          <a:blip r:embed="rId3">
            <a:alphaModFix/>
          </a:blip>
          <a:stretch>
            <a:fillRect/>
          </a:stretch>
        </p:blipFill>
        <p:spPr>
          <a:xfrm>
            <a:off x="1354" y="0"/>
            <a:ext cx="9141293" cy="10287001"/>
          </a:xfrm>
          <a:prstGeom prst="rect">
            <a:avLst/>
          </a:prstGeom>
          <a:noFill/>
          <a:ln>
            <a:noFill/>
          </a:ln>
        </p:spPr>
      </p:pic>
      <p:grpSp>
        <p:nvGrpSpPr>
          <p:cNvPr id="155" name="Google Shape;155;p19"/>
          <p:cNvGrpSpPr/>
          <p:nvPr/>
        </p:nvGrpSpPr>
        <p:grpSpPr>
          <a:xfrm>
            <a:off x="9144000" y="-180826"/>
            <a:ext cx="9144000" cy="10467826"/>
            <a:chOff x="0" y="-47625"/>
            <a:chExt cx="2408296" cy="2756958"/>
          </a:xfrm>
        </p:grpSpPr>
        <p:sp>
          <p:nvSpPr>
            <p:cNvPr id="156" name="Google Shape;156;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19"/>
            <p:cNvSpPr txBox="1"/>
            <p:nvPr/>
          </p:nvSpPr>
          <p:spPr>
            <a:xfrm>
              <a:off x="0" y="-47625"/>
              <a:ext cx="240829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8" name="Google Shape;158;p19"/>
          <p:cNvSpPr txBox="1"/>
          <p:nvPr/>
        </p:nvSpPr>
        <p:spPr>
          <a:xfrm>
            <a:off x="9399076" y="6857844"/>
            <a:ext cx="8633847" cy="5248156"/>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34436">
                <a:solidFill>
                  <a:srgbClr val="EAE6D6"/>
                </a:solidFill>
                <a:latin typeface="Staatliches"/>
                <a:ea typeface="Staatliches"/>
                <a:cs typeface="Staatliches"/>
                <a:sym typeface="Staatliches"/>
              </a:rPr>
              <a:t>1991</a:t>
            </a:r>
            <a:endParaRPr/>
          </a:p>
        </p:txBody>
      </p:sp>
      <p:sp>
        <p:nvSpPr>
          <p:cNvPr id="159" name="Google Shape;159;p19"/>
          <p:cNvSpPr txBox="1"/>
          <p:nvPr/>
        </p:nvSpPr>
        <p:spPr>
          <a:xfrm>
            <a:off x="1028700" y="3652203"/>
            <a:ext cx="11695200" cy="5025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20408">
                <a:solidFill>
                  <a:srgbClr val="171412"/>
                </a:solidFill>
                <a:latin typeface="Staatliches"/>
                <a:ea typeface="Staatliches"/>
                <a:cs typeface="Staatliches"/>
                <a:sym typeface="Staatliches"/>
              </a:rPr>
              <a:t>END OF </a:t>
            </a:r>
            <a:endParaRPr/>
          </a:p>
          <a:p>
            <a:pPr indent="0" lvl="0" marL="0" marR="0" rtl="0" algn="l">
              <a:lnSpc>
                <a:spcPct val="80000"/>
              </a:lnSpc>
              <a:spcBef>
                <a:spcPts val="0"/>
              </a:spcBef>
              <a:spcAft>
                <a:spcPts val="0"/>
              </a:spcAft>
              <a:buNone/>
            </a:pPr>
            <a:r>
              <a:rPr lang="en-US" sz="20408">
                <a:solidFill>
                  <a:srgbClr val="171412"/>
                </a:solidFill>
                <a:latin typeface="Staatliches"/>
                <a:ea typeface="Staatliches"/>
                <a:cs typeface="Staatliches"/>
                <a:sym typeface="Staatliches"/>
              </a:rPr>
              <a:t>COLD WAR</a:t>
            </a:r>
            <a:endParaRPr/>
          </a:p>
        </p:txBody>
      </p:sp>
      <p:sp>
        <p:nvSpPr>
          <p:cNvPr id="160" name="Google Shape;160;p19"/>
          <p:cNvSpPr txBox="1"/>
          <p:nvPr/>
        </p:nvSpPr>
        <p:spPr>
          <a:xfrm>
            <a:off x="1028700" y="8700872"/>
            <a:ext cx="3126512" cy="781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000">
                <a:solidFill>
                  <a:srgbClr val="171412"/>
                </a:solidFill>
                <a:latin typeface="Asap Condensed"/>
                <a:ea typeface="Asap Condensed"/>
                <a:cs typeface="Asap Condensed"/>
                <a:sym typeface="Asap Condensed"/>
              </a:rPr>
              <a:t>SLIDES</a:t>
            </a:r>
            <a:endParaRPr/>
          </a:p>
        </p:txBody>
      </p:sp>
      <p:sp>
        <p:nvSpPr>
          <p:cNvPr id="161" name="Google Shape;161;p19"/>
          <p:cNvSpPr txBox="1"/>
          <p:nvPr/>
        </p:nvSpPr>
        <p:spPr>
          <a:xfrm>
            <a:off x="10951087" y="-990363"/>
            <a:ext cx="7942616" cy="48196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1679">
                <a:solidFill>
                  <a:srgbClr val="EAE6D6"/>
                </a:solidFill>
                <a:latin typeface="Staatliches"/>
                <a:ea typeface="Staatliches"/>
                <a:cs typeface="Staatliches"/>
                <a:sym typeface="Staatliches"/>
              </a:rPr>
              <a:t>1947</a:t>
            </a:r>
            <a:endParaRPr/>
          </a:p>
        </p:txBody>
      </p:sp>
      <p:sp>
        <p:nvSpPr>
          <p:cNvPr id="162" name="Google Shape;162;p19"/>
          <p:cNvSpPr/>
          <p:nvPr/>
        </p:nvSpPr>
        <p:spPr>
          <a:xfrm flipH="1">
            <a:off x="6214602" y="-2061706"/>
            <a:ext cx="12073398" cy="12348706"/>
          </a:xfrm>
          <a:custGeom>
            <a:rect b="b" l="l" r="r" t="t"/>
            <a:pathLst>
              <a:path extrusionOk="0" h="12348706" w="12073398">
                <a:moveTo>
                  <a:pt x="12073398" y="0"/>
                </a:moveTo>
                <a:lnTo>
                  <a:pt x="0" y="0"/>
                </a:lnTo>
                <a:lnTo>
                  <a:pt x="0" y="12348706"/>
                </a:lnTo>
                <a:lnTo>
                  <a:pt x="12073398" y="12348706"/>
                </a:lnTo>
                <a:lnTo>
                  <a:pt x="12073398" y="0"/>
                </a:lnTo>
                <a:close/>
              </a:path>
            </a:pathLst>
          </a:custGeom>
          <a:blipFill rotWithShape="1">
            <a:blip r:embed="rId4">
              <a:alphaModFix/>
            </a:blip>
            <a:stretch>
              <a:fillRect b="-20348" l="0" r="0" t="-2639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8"/>
          <p:cNvSpPr/>
          <p:nvPr/>
        </p:nvSpPr>
        <p:spPr>
          <a:xfrm>
            <a:off x="1792696" y="0"/>
            <a:ext cx="16495304" cy="1602201"/>
          </a:xfrm>
          <a:custGeom>
            <a:rect b="b" l="l" r="r" t="t"/>
            <a:pathLst>
              <a:path extrusionOk="0" h="248223" w="2555554">
                <a:moveTo>
                  <a:pt x="0" y="0"/>
                </a:moveTo>
                <a:lnTo>
                  <a:pt x="2555554" y="0"/>
                </a:lnTo>
                <a:lnTo>
                  <a:pt x="2555554" y="248223"/>
                </a:lnTo>
                <a:lnTo>
                  <a:pt x="0" y="248223"/>
                </a:lnTo>
                <a:close/>
              </a:path>
            </a:pathLst>
          </a:custGeom>
          <a:solidFill>
            <a:srgbClr val="17141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80" name="Google Shape;280;p28"/>
          <p:cNvGrpSpPr/>
          <p:nvPr/>
        </p:nvGrpSpPr>
        <p:grpSpPr>
          <a:xfrm>
            <a:off x="0" y="-180826"/>
            <a:ext cx="1792696" cy="1783027"/>
            <a:chOff x="0" y="-47625"/>
            <a:chExt cx="472150" cy="469604"/>
          </a:xfrm>
        </p:grpSpPr>
        <p:sp>
          <p:nvSpPr>
            <p:cNvPr id="281" name="Google Shape;281;p28"/>
            <p:cNvSpPr/>
            <p:nvPr/>
          </p:nvSpPr>
          <p:spPr>
            <a:xfrm>
              <a:off x="0" y="0"/>
              <a:ext cx="472150" cy="421979"/>
            </a:xfrm>
            <a:custGeom>
              <a:rect b="b" l="l" r="r" t="t"/>
              <a:pathLst>
                <a:path extrusionOk="0" h="421979" w="472150">
                  <a:moveTo>
                    <a:pt x="0" y="0"/>
                  </a:moveTo>
                  <a:lnTo>
                    <a:pt x="472150" y="0"/>
                  </a:lnTo>
                  <a:lnTo>
                    <a:pt x="472150" y="421979"/>
                  </a:lnTo>
                  <a:lnTo>
                    <a:pt x="0" y="421979"/>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28"/>
            <p:cNvSpPr txBox="1"/>
            <p:nvPr/>
          </p:nvSpPr>
          <p:spPr>
            <a:xfrm>
              <a:off x="0" y="-47625"/>
              <a:ext cx="472150" cy="469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3" name="Google Shape;283;p28"/>
          <p:cNvSpPr txBox="1"/>
          <p:nvPr/>
        </p:nvSpPr>
        <p:spPr>
          <a:xfrm>
            <a:off x="130589" y="435157"/>
            <a:ext cx="1450190" cy="7239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lang="en-US" sz="4802">
                <a:solidFill>
                  <a:srgbClr val="EAE6D6"/>
                </a:solidFill>
                <a:latin typeface="Staatliches"/>
                <a:ea typeface="Staatliches"/>
                <a:cs typeface="Staatliches"/>
                <a:sym typeface="Staatliches"/>
              </a:rPr>
              <a:t>1969</a:t>
            </a:r>
            <a:endParaRPr/>
          </a:p>
        </p:txBody>
      </p:sp>
      <p:sp>
        <p:nvSpPr>
          <p:cNvPr id="284" name="Google Shape;284;p28"/>
          <p:cNvSpPr txBox="1"/>
          <p:nvPr/>
        </p:nvSpPr>
        <p:spPr>
          <a:xfrm>
            <a:off x="1807073" y="2218905"/>
            <a:ext cx="3727413"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171412"/>
                </a:solidFill>
                <a:latin typeface="Staatliches"/>
                <a:ea typeface="Staatliches"/>
                <a:cs typeface="Staatliches"/>
                <a:sym typeface="Staatliches"/>
              </a:rPr>
              <a:t>01 / ECONOMIC AID</a:t>
            </a:r>
            <a:endParaRPr/>
          </a:p>
        </p:txBody>
      </p:sp>
      <p:sp>
        <p:nvSpPr>
          <p:cNvPr id="285" name="Google Shape;285;p28"/>
          <p:cNvSpPr txBox="1"/>
          <p:nvPr/>
        </p:nvSpPr>
        <p:spPr>
          <a:xfrm>
            <a:off x="9438308" y="2218905"/>
            <a:ext cx="5165814"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171412"/>
                </a:solidFill>
                <a:latin typeface="Staatliches"/>
                <a:ea typeface="Staatliches"/>
                <a:cs typeface="Staatliches"/>
                <a:sym typeface="Staatliches"/>
              </a:rPr>
              <a:t>02 / NUCLEAR ARSENAL</a:t>
            </a:r>
            <a:endParaRPr/>
          </a:p>
        </p:txBody>
      </p:sp>
      <p:sp>
        <p:nvSpPr>
          <p:cNvPr id="286" name="Google Shape;286;p28"/>
          <p:cNvSpPr txBox="1"/>
          <p:nvPr/>
        </p:nvSpPr>
        <p:spPr>
          <a:xfrm>
            <a:off x="2283384" y="6542328"/>
            <a:ext cx="5995808"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171412"/>
                </a:solidFill>
                <a:latin typeface="Staatliches"/>
                <a:ea typeface="Staatliches"/>
                <a:cs typeface="Staatliches"/>
                <a:sym typeface="Staatliches"/>
              </a:rPr>
              <a:t>03 / MILITARY EXPENDITURE</a:t>
            </a:r>
            <a:endParaRPr/>
          </a:p>
        </p:txBody>
      </p:sp>
      <p:sp>
        <p:nvSpPr>
          <p:cNvPr id="287" name="Google Shape;287;p28"/>
          <p:cNvSpPr txBox="1"/>
          <p:nvPr/>
        </p:nvSpPr>
        <p:spPr>
          <a:xfrm>
            <a:off x="12305582" y="6542328"/>
            <a:ext cx="4084466"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171412"/>
                </a:solidFill>
                <a:latin typeface="Staatliches"/>
                <a:ea typeface="Staatliches"/>
                <a:cs typeface="Staatliches"/>
                <a:sym typeface="Staatliches"/>
              </a:rPr>
              <a:t>04 / SPACE RACE</a:t>
            </a:r>
            <a:endParaRPr/>
          </a:p>
        </p:txBody>
      </p:sp>
      <p:sp>
        <p:nvSpPr>
          <p:cNvPr id="288" name="Google Shape;288;p28"/>
          <p:cNvSpPr txBox="1"/>
          <p:nvPr/>
        </p:nvSpPr>
        <p:spPr>
          <a:xfrm>
            <a:off x="936292" y="3274542"/>
            <a:ext cx="5267902" cy="2676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7445">
                <a:solidFill>
                  <a:srgbClr val="171412"/>
                </a:solidFill>
                <a:latin typeface="Asap Condensed"/>
                <a:ea typeface="Asap Condensed"/>
                <a:cs typeface="Asap Condensed"/>
                <a:sym typeface="Asap Condensed"/>
              </a:rPr>
              <a:t>/</a:t>
            </a:r>
            <a:endParaRPr/>
          </a:p>
        </p:txBody>
      </p:sp>
      <p:sp>
        <p:nvSpPr>
          <p:cNvPr id="289" name="Google Shape;289;p28"/>
          <p:cNvSpPr txBox="1"/>
          <p:nvPr/>
        </p:nvSpPr>
        <p:spPr>
          <a:xfrm>
            <a:off x="721250" y="3341575"/>
            <a:ext cx="1920600" cy="100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a:solidFill>
                  <a:srgbClr val="720B06"/>
                </a:solidFill>
                <a:latin typeface="Staatliches"/>
                <a:ea typeface="Staatliches"/>
                <a:cs typeface="Staatliches"/>
                <a:sym typeface="Staatliches"/>
              </a:rPr>
              <a:t>$130 B</a:t>
            </a:r>
            <a:endParaRPr/>
          </a:p>
        </p:txBody>
      </p:sp>
      <p:sp>
        <p:nvSpPr>
          <p:cNvPr id="290" name="Google Shape;290;p28"/>
          <p:cNvSpPr txBox="1"/>
          <p:nvPr/>
        </p:nvSpPr>
        <p:spPr>
          <a:xfrm>
            <a:off x="4710316" y="3341572"/>
            <a:ext cx="1920666"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a:solidFill>
                  <a:srgbClr val="720B06"/>
                </a:solidFill>
                <a:latin typeface="Staatliches"/>
                <a:ea typeface="Staatliches"/>
                <a:cs typeface="Staatliches"/>
                <a:sym typeface="Staatliches"/>
              </a:rPr>
              <a:t>$147 B</a:t>
            </a:r>
            <a:endParaRPr/>
          </a:p>
        </p:txBody>
      </p:sp>
      <p:sp>
        <p:nvSpPr>
          <p:cNvPr id="291" name="Google Shape;291;p28"/>
          <p:cNvSpPr txBox="1"/>
          <p:nvPr/>
        </p:nvSpPr>
        <p:spPr>
          <a:xfrm>
            <a:off x="277780" y="5124373"/>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292" name="Google Shape;292;p28"/>
          <p:cNvSpPr txBox="1"/>
          <p:nvPr/>
        </p:nvSpPr>
        <p:spPr>
          <a:xfrm>
            <a:off x="4248684" y="5124373"/>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293" name="Google Shape;293;p28"/>
          <p:cNvSpPr txBox="1"/>
          <p:nvPr/>
        </p:nvSpPr>
        <p:spPr>
          <a:xfrm>
            <a:off x="869617" y="4475860"/>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USA</a:t>
            </a:r>
            <a:endParaRPr/>
          </a:p>
        </p:txBody>
      </p:sp>
      <p:sp>
        <p:nvSpPr>
          <p:cNvPr id="294" name="Google Shape;294;p28"/>
          <p:cNvSpPr txBox="1"/>
          <p:nvPr/>
        </p:nvSpPr>
        <p:spPr>
          <a:xfrm>
            <a:off x="4919938" y="4475860"/>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USSR</a:t>
            </a:r>
            <a:endParaRPr/>
          </a:p>
        </p:txBody>
      </p:sp>
      <p:sp>
        <p:nvSpPr>
          <p:cNvPr id="295" name="Google Shape;295;p28"/>
          <p:cNvSpPr txBox="1"/>
          <p:nvPr/>
        </p:nvSpPr>
        <p:spPr>
          <a:xfrm>
            <a:off x="9256942" y="3274542"/>
            <a:ext cx="5267902" cy="2676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7445">
                <a:solidFill>
                  <a:srgbClr val="171412"/>
                </a:solidFill>
                <a:latin typeface="Asap Condensed"/>
                <a:ea typeface="Asap Condensed"/>
                <a:cs typeface="Asap Condensed"/>
                <a:sym typeface="Asap Condensed"/>
              </a:rPr>
              <a:t>/</a:t>
            </a:r>
            <a:endParaRPr/>
          </a:p>
        </p:txBody>
      </p:sp>
      <p:sp>
        <p:nvSpPr>
          <p:cNvPr id="296" name="Google Shape;296;p28"/>
          <p:cNvSpPr txBox="1"/>
          <p:nvPr/>
        </p:nvSpPr>
        <p:spPr>
          <a:xfrm>
            <a:off x="9032022" y="3341572"/>
            <a:ext cx="1781413"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u="none" strike="noStrike">
                <a:solidFill>
                  <a:srgbClr val="720B06"/>
                </a:solidFill>
                <a:latin typeface="Staatliches"/>
                <a:ea typeface="Staatliches"/>
                <a:cs typeface="Staatliches"/>
                <a:sym typeface="Staatliches"/>
              </a:rPr>
              <a:t>31,255</a:t>
            </a:r>
            <a:endParaRPr/>
          </a:p>
        </p:txBody>
      </p:sp>
      <p:sp>
        <p:nvSpPr>
          <p:cNvPr id="297" name="Google Shape;297;p28"/>
          <p:cNvSpPr txBox="1"/>
          <p:nvPr/>
        </p:nvSpPr>
        <p:spPr>
          <a:xfrm>
            <a:off x="12803139" y="3341572"/>
            <a:ext cx="2180987"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u="none" strike="noStrike">
                <a:solidFill>
                  <a:srgbClr val="720B06"/>
                </a:solidFill>
                <a:latin typeface="Staatliches"/>
                <a:ea typeface="Staatliches"/>
                <a:cs typeface="Staatliches"/>
                <a:sym typeface="Staatliches"/>
              </a:rPr>
              <a:t>40,000</a:t>
            </a:r>
            <a:endParaRPr/>
          </a:p>
        </p:txBody>
      </p:sp>
      <p:sp>
        <p:nvSpPr>
          <p:cNvPr id="298" name="Google Shape;298;p28"/>
          <p:cNvSpPr txBox="1"/>
          <p:nvPr/>
        </p:nvSpPr>
        <p:spPr>
          <a:xfrm>
            <a:off x="8598429" y="5124373"/>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299" name="Google Shape;299;p28"/>
          <p:cNvSpPr txBox="1"/>
          <p:nvPr/>
        </p:nvSpPr>
        <p:spPr>
          <a:xfrm>
            <a:off x="12569333" y="5124373"/>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300" name="Google Shape;300;p28"/>
          <p:cNvSpPr txBox="1"/>
          <p:nvPr/>
        </p:nvSpPr>
        <p:spPr>
          <a:xfrm>
            <a:off x="9190267" y="4475860"/>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USA</a:t>
            </a:r>
            <a:endParaRPr/>
          </a:p>
        </p:txBody>
      </p:sp>
      <p:sp>
        <p:nvSpPr>
          <p:cNvPr id="301" name="Google Shape;301;p28"/>
          <p:cNvSpPr txBox="1"/>
          <p:nvPr/>
        </p:nvSpPr>
        <p:spPr>
          <a:xfrm>
            <a:off x="13240587" y="4475860"/>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USSR</a:t>
            </a:r>
            <a:endParaRPr/>
          </a:p>
        </p:txBody>
      </p:sp>
      <p:sp>
        <p:nvSpPr>
          <p:cNvPr id="302" name="Google Shape;302;p28"/>
          <p:cNvSpPr txBox="1"/>
          <p:nvPr/>
        </p:nvSpPr>
        <p:spPr>
          <a:xfrm>
            <a:off x="11556547" y="7450856"/>
            <a:ext cx="5267902" cy="2676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7445">
                <a:solidFill>
                  <a:srgbClr val="171412"/>
                </a:solidFill>
                <a:latin typeface="Asap Condensed"/>
                <a:ea typeface="Asap Condensed"/>
                <a:cs typeface="Asap Condensed"/>
                <a:sym typeface="Asap Condensed"/>
              </a:rPr>
              <a:t>/</a:t>
            </a:r>
            <a:endParaRPr/>
          </a:p>
        </p:txBody>
      </p:sp>
      <p:sp>
        <p:nvSpPr>
          <p:cNvPr id="303" name="Google Shape;303;p28"/>
          <p:cNvSpPr txBox="1"/>
          <p:nvPr/>
        </p:nvSpPr>
        <p:spPr>
          <a:xfrm>
            <a:off x="11152498" y="7517887"/>
            <a:ext cx="2258702"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a:solidFill>
                  <a:srgbClr val="720B06"/>
                </a:solidFill>
                <a:latin typeface="Staatliches"/>
                <a:ea typeface="Staatliches"/>
                <a:cs typeface="Staatliches"/>
                <a:sym typeface="Staatliches"/>
              </a:rPr>
              <a:t>APOLLO</a:t>
            </a:r>
            <a:endParaRPr/>
          </a:p>
        </p:txBody>
      </p:sp>
      <p:sp>
        <p:nvSpPr>
          <p:cNvPr id="304" name="Google Shape;304;p28"/>
          <p:cNvSpPr txBox="1"/>
          <p:nvPr/>
        </p:nvSpPr>
        <p:spPr>
          <a:xfrm>
            <a:off x="14997910" y="7517887"/>
            <a:ext cx="2686124"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a:solidFill>
                  <a:srgbClr val="720B06"/>
                </a:solidFill>
                <a:latin typeface="Staatliches"/>
                <a:ea typeface="Staatliches"/>
                <a:cs typeface="Staatliches"/>
                <a:sym typeface="Staatliches"/>
              </a:rPr>
              <a:t>SPUTNIK</a:t>
            </a:r>
            <a:endParaRPr/>
          </a:p>
        </p:txBody>
      </p:sp>
      <p:sp>
        <p:nvSpPr>
          <p:cNvPr id="305" name="Google Shape;305;p28"/>
          <p:cNvSpPr txBox="1"/>
          <p:nvPr/>
        </p:nvSpPr>
        <p:spPr>
          <a:xfrm>
            <a:off x="10898035" y="9300687"/>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306" name="Google Shape;306;p28"/>
          <p:cNvSpPr txBox="1"/>
          <p:nvPr/>
        </p:nvSpPr>
        <p:spPr>
          <a:xfrm>
            <a:off x="14868939" y="9300687"/>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307" name="Google Shape;307;p28"/>
          <p:cNvSpPr txBox="1"/>
          <p:nvPr/>
        </p:nvSpPr>
        <p:spPr>
          <a:xfrm>
            <a:off x="11489872" y="8652175"/>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USA</a:t>
            </a:r>
            <a:endParaRPr/>
          </a:p>
        </p:txBody>
      </p:sp>
      <p:sp>
        <p:nvSpPr>
          <p:cNvPr id="308" name="Google Shape;308;p28"/>
          <p:cNvSpPr txBox="1"/>
          <p:nvPr/>
        </p:nvSpPr>
        <p:spPr>
          <a:xfrm>
            <a:off x="15540193" y="8652175"/>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USSR</a:t>
            </a:r>
            <a:endParaRPr/>
          </a:p>
        </p:txBody>
      </p:sp>
      <p:sp>
        <p:nvSpPr>
          <p:cNvPr id="309" name="Google Shape;309;p28"/>
          <p:cNvSpPr txBox="1"/>
          <p:nvPr/>
        </p:nvSpPr>
        <p:spPr>
          <a:xfrm>
            <a:off x="2647336" y="7450856"/>
            <a:ext cx="5267902" cy="2676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7445">
                <a:solidFill>
                  <a:srgbClr val="171412"/>
                </a:solidFill>
                <a:latin typeface="Asap Condensed"/>
                <a:ea typeface="Asap Condensed"/>
                <a:cs typeface="Asap Condensed"/>
                <a:sym typeface="Asap Condensed"/>
              </a:rPr>
              <a:t>/</a:t>
            </a:r>
            <a:endParaRPr/>
          </a:p>
        </p:txBody>
      </p:sp>
      <p:sp>
        <p:nvSpPr>
          <p:cNvPr id="310" name="Google Shape;310;p28"/>
          <p:cNvSpPr txBox="1"/>
          <p:nvPr/>
        </p:nvSpPr>
        <p:spPr>
          <a:xfrm>
            <a:off x="2490936" y="7517887"/>
            <a:ext cx="1757747"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a:solidFill>
                  <a:srgbClr val="720B06"/>
                </a:solidFill>
                <a:latin typeface="Staatliches"/>
                <a:ea typeface="Staatliches"/>
                <a:cs typeface="Staatliches"/>
                <a:sym typeface="Staatliches"/>
              </a:rPr>
              <a:t>$5.5 T</a:t>
            </a:r>
            <a:endParaRPr/>
          </a:p>
        </p:txBody>
      </p:sp>
      <p:sp>
        <p:nvSpPr>
          <p:cNvPr id="311" name="Google Shape;311;p28"/>
          <p:cNvSpPr txBox="1"/>
          <p:nvPr/>
        </p:nvSpPr>
        <p:spPr>
          <a:xfrm>
            <a:off x="6490301" y="7517875"/>
            <a:ext cx="1920600" cy="100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a:solidFill>
                  <a:srgbClr val="720B06"/>
                </a:solidFill>
                <a:latin typeface="Staatliches"/>
                <a:ea typeface="Staatliches"/>
                <a:cs typeface="Staatliches"/>
                <a:sym typeface="Staatliches"/>
              </a:rPr>
              <a:t>$20 B</a:t>
            </a:r>
            <a:endParaRPr/>
          </a:p>
        </p:txBody>
      </p:sp>
      <p:sp>
        <p:nvSpPr>
          <p:cNvPr id="312" name="Google Shape;312;p28"/>
          <p:cNvSpPr txBox="1"/>
          <p:nvPr/>
        </p:nvSpPr>
        <p:spPr>
          <a:xfrm>
            <a:off x="1988824" y="9300687"/>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313" name="Google Shape;313;p28"/>
          <p:cNvSpPr txBox="1"/>
          <p:nvPr/>
        </p:nvSpPr>
        <p:spPr>
          <a:xfrm>
            <a:off x="5959728" y="9300687"/>
            <a:ext cx="2815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00">
                <a:solidFill>
                  <a:srgbClr val="2C2927"/>
                </a:solidFill>
                <a:latin typeface="Asap Condensed"/>
                <a:ea typeface="Asap Condensed"/>
                <a:cs typeface="Asap Condensed"/>
                <a:sym typeface="Asap Condensed"/>
              </a:rPr>
              <a:t>Elaborate on what you want to discuss. </a:t>
            </a:r>
            <a:endParaRPr/>
          </a:p>
        </p:txBody>
      </p:sp>
      <p:sp>
        <p:nvSpPr>
          <p:cNvPr id="314" name="Google Shape;314;p28"/>
          <p:cNvSpPr txBox="1"/>
          <p:nvPr/>
        </p:nvSpPr>
        <p:spPr>
          <a:xfrm>
            <a:off x="2580661" y="8652175"/>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USA</a:t>
            </a:r>
            <a:endParaRPr/>
          </a:p>
        </p:txBody>
      </p:sp>
      <p:sp>
        <p:nvSpPr>
          <p:cNvPr id="315" name="Google Shape;315;p28"/>
          <p:cNvSpPr txBox="1"/>
          <p:nvPr/>
        </p:nvSpPr>
        <p:spPr>
          <a:xfrm>
            <a:off x="6630982" y="8652175"/>
            <a:ext cx="147258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171412"/>
                </a:solidFill>
                <a:latin typeface="Asap Condensed"/>
                <a:ea typeface="Asap Condensed"/>
                <a:cs typeface="Asap Condensed"/>
                <a:sym typeface="Asap Condensed"/>
              </a:rPr>
              <a:t>USSR</a:t>
            </a:r>
            <a:endParaRPr/>
          </a:p>
        </p:txBody>
      </p:sp>
      <p:pic>
        <p:nvPicPr>
          <p:cNvPr id="316" name="Google Shape;316;p28"/>
          <p:cNvPicPr preferRelativeResize="0"/>
          <p:nvPr/>
        </p:nvPicPr>
        <p:blipFill>
          <a:blip r:embed="rId3">
            <a:alphaModFix/>
          </a:blip>
          <a:stretch>
            <a:fillRect/>
          </a:stretch>
        </p:blipFill>
        <p:spPr>
          <a:xfrm>
            <a:off x="1795830" y="-4000"/>
            <a:ext cx="16489047" cy="160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grpSp>
        <p:nvGrpSpPr>
          <p:cNvPr id="321" name="Google Shape;321;p29"/>
          <p:cNvGrpSpPr/>
          <p:nvPr/>
        </p:nvGrpSpPr>
        <p:grpSpPr>
          <a:xfrm>
            <a:off x="9144000" y="-180826"/>
            <a:ext cx="9144000" cy="10467826"/>
            <a:chOff x="0" y="-47625"/>
            <a:chExt cx="2408296" cy="2756958"/>
          </a:xfrm>
        </p:grpSpPr>
        <p:sp>
          <p:nvSpPr>
            <p:cNvPr id="322" name="Google Shape;322;p2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9"/>
            <p:cNvSpPr txBox="1"/>
            <p:nvPr/>
          </p:nvSpPr>
          <p:spPr>
            <a:xfrm>
              <a:off x="0" y="-47625"/>
              <a:ext cx="240829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24" name="Google Shape;324;p29"/>
          <p:cNvPicPr preferRelativeResize="0"/>
          <p:nvPr/>
        </p:nvPicPr>
        <p:blipFill>
          <a:blip r:embed="rId3">
            <a:alphaModFix/>
          </a:blip>
          <a:stretch>
            <a:fillRect/>
          </a:stretch>
        </p:blipFill>
        <p:spPr>
          <a:xfrm>
            <a:off x="10241425" y="2364250"/>
            <a:ext cx="2139975" cy="2841106"/>
          </a:xfrm>
          <a:prstGeom prst="rect">
            <a:avLst/>
          </a:prstGeom>
          <a:noFill/>
          <a:ln>
            <a:noFill/>
          </a:ln>
        </p:spPr>
      </p:pic>
      <p:pic>
        <p:nvPicPr>
          <p:cNvPr id="325" name="Google Shape;325;p29"/>
          <p:cNvPicPr preferRelativeResize="0"/>
          <p:nvPr/>
        </p:nvPicPr>
        <p:blipFill>
          <a:blip r:embed="rId4">
            <a:alphaModFix/>
          </a:blip>
          <a:stretch>
            <a:fillRect/>
          </a:stretch>
        </p:blipFill>
        <p:spPr>
          <a:xfrm>
            <a:off x="10241425" y="6241294"/>
            <a:ext cx="2139975" cy="2841106"/>
          </a:xfrm>
          <a:prstGeom prst="rect">
            <a:avLst/>
          </a:prstGeom>
          <a:noFill/>
          <a:ln>
            <a:noFill/>
          </a:ln>
        </p:spPr>
      </p:pic>
      <p:pic>
        <p:nvPicPr>
          <p:cNvPr id="326" name="Google Shape;326;p29"/>
          <p:cNvPicPr preferRelativeResize="0"/>
          <p:nvPr/>
        </p:nvPicPr>
        <p:blipFill>
          <a:blip r:embed="rId5">
            <a:alphaModFix/>
          </a:blip>
          <a:stretch>
            <a:fillRect/>
          </a:stretch>
        </p:blipFill>
        <p:spPr>
          <a:xfrm>
            <a:off x="12646000" y="6249365"/>
            <a:ext cx="2139975" cy="2833034"/>
          </a:xfrm>
          <a:prstGeom prst="rect">
            <a:avLst/>
          </a:prstGeom>
          <a:noFill/>
          <a:ln>
            <a:noFill/>
          </a:ln>
        </p:spPr>
      </p:pic>
      <p:pic>
        <p:nvPicPr>
          <p:cNvPr id="327" name="Google Shape;327;p29"/>
          <p:cNvPicPr preferRelativeResize="0"/>
          <p:nvPr/>
        </p:nvPicPr>
        <p:blipFill>
          <a:blip r:embed="rId6">
            <a:alphaModFix/>
          </a:blip>
          <a:stretch>
            <a:fillRect/>
          </a:stretch>
        </p:blipFill>
        <p:spPr>
          <a:xfrm>
            <a:off x="15050600" y="6241294"/>
            <a:ext cx="2139975" cy="2841106"/>
          </a:xfrm>
          <a:prstGeom prst="rect">
            <a:avLst/>
          </a:prstGeom>
          <a:noFill/>
          <a:ln>
            <a:noFill/>
          </a:ln>
        </p:spPr>
      </p:pic>
      <p:pic>
        <p:nvPicPr>
          <p:cNvPr id="328" name="Google Shape;328;p29"/>
          <p:cNvPicPr preferRelativeResize="0"/>
          <p:nvPr/>
        </p:nvPicPr>
        <p:blipFill>
          <a:blip r:embed="rId7">
            <a:alphaModFix/>
          </a:blip>
          <a:stretch>
            <a:fillRect/>
          </a:stretch>
        </p:blipFill>
        <p:spPr>
          <a:xfrm>
            <a:off x="15050600" y="2364250"/>
            <a:ext cx="2139975" cy="2841106"/>
          </a:xfrm>
          <a:prstGeom prst="rect">
            <a:avLst/>
          </a:prstGeom>
          <a:noFill/>
          <a:ln>
            <a:noFill/>
          </a:ln>
        </p:spPr>
      </p:pic>
      <p:pic>
        <p:nvPicPr>
          <p:cNvPr id="329" name="Google Shape;329;p29"/>
          <p:cNvPicPr preferRelativeResize="0"/>
          <p:nvPr/>
        </p:nvPicPr>
        <p:blipFill>
          <a:blip r:embed="rId8">
            <a:alphaModFix/>
          </a:blip>
          <a:stretch>
            <a:fillRect/>
          </a:stretch>
        </p:blipFill>
        <p:spPr>
          <a:xfrm>
            <a:off x="12646000" y="2364250"/>
            <a:ext cx="2140000" cy="2833067"/>
          </a:xfrm>
          <a:prstGeom prst="rect">
            <a:avLst/>
          </a:prstGeom>
          <a:noFill/>
          <a:ln>
            <a:noFill/>
          </a:ln>
        </p:spPr>
      </p:pic>
      <p:sp>
        <p:nvSpPr>
          <p:cNvPr id="330" name="Google Shape;330;p29"/>
          <p:cNvSpPr txBox="1"/>
          <p:nvPr/>
        </p:nvSpPr>
        <p:spPr>
          <a:xfrm>
            <a:off x="1028700" y="671948"/>
            <a:ext cx="5562600" cy="114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171412"/>
                </a:solidFill>
                <a:latin typeface="Staatliches"/>
                <a:ea typeface="Staatliches"/>
                <a:cs typeface="Staatliches"/>
                <a:sym typeface="Staatliches"/>
              </a:rPr>
              <a:t>WITNESSES</a:t>
            </a:r>
            <a:endParaRPr/>
          </a:p>
        </p:txBody>
      </p:sp>
      <p:sp>
        <p:nvSpPr>
          <p:cNvPr id="331" name="Google Shape;331;p29"/>
          <p:cNvSpPr txBox="1"/>
          <p:nvPr/>
        </p:nvSpPr>
        <p:spPr>
          <a:xfrm>
            <a:off x="1028700" y="7633248"/>
            <a:ext cx="33060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u="none" strike="noStrike">
                <a:solidFill>
                  <a:srgbClr val="171412"/>
                </a:solidFill>
                <a:latin typeface="Staatliches"/>
                <a:ea typeface="Staatliches"/>
                <a:cs typeface="Staatliches"/>
                <a:sym typeface="Staatliches"/>
              </a:rPr>
              <a:t>Name Surname</a:t>
            </a:r>
            <a:endParaRPr/>
          </a:p>
        </p:txBody>
      </p:sp>
      <p:sp>
        <p:nvSpPr>
          <p:cNvPr id="332" name="Google Shape;332;p29"/>
          <p:cNvSpPr txBox="1"/>
          <p:nvPr/>
        </p:nvSpPr>
        <p:spPr>
          <a:xfrm>
            <a:off x="1028700" y="863346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171412"/>
                </a:solidFill>
                <a:latin typeface="Asap Condensed"/>
                <a:ea typeface="Asap Condensed"/>
                <a:cs typeface="Asap Condensed"/>
                <a:sym typeface="Asap Condensed"/>
              </a:rPr>
              <a:t>Elaborate on what you want to discuss. </a:t>
            </a:r>
            <a:endParaRPr/>
          </a:p>
        </p:txBody>
      </p:sp>
      <p:sp>
        <p:nvSpPr>
          <p:cNvPr id="333" name="Google Shape;333;p29"/>
          <p:cNvSpPr txBox="1"/>
          <p:nvPr/>
        </p:nvSpPr>
        <p:spPr>
          <a:xfrm>
            <a:off x="5086350" y="7633248"/>
            <a:ext cx="33060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u="none" strike="noStrike">
                <a:solidFill>
                  <a:srgbClr val="171412"/>
                </a:solidFill>
                <a:latin typeface="Staatliches"/>
                <a:ea typeface="Staatliches"/>
                <a:cs typeface="Staatliches"/>
                <a:sym typeface="Staatliches"/>
              </a:rPr>
              <a:t>Name Surname</a:t>
            </a:r>
            <a:endParaRPr/>
          </a:p>
        </p:txBody>
      </p:sp>
      <p:sp>
        <p:nvSpPr>
          <p:cNvPr id="334" name="Google Shape;334;p29"/>
          <p:cNvSpPr txBox="1"/>
          <p:nvPr/>
        </p:nvSpPr>
        <p:spPr>
          <a:xfrm>
            <a:off x="5086350" y="863346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171412"/>
                </a:solidFill>
                <a:latin typeface="Asap Condensed"/>
                <a:ea typeface="Asap Condensed"/>
                <a:cs typeface="Asap Condensed"/>
                <a:sym typeface="Asap Condensed"/>
              </a:rPr>
              <a:t>Elaborate on what you want to discuss. </a:t>
            </a:r>
            <a:endParaRPr/>
          </a:p>
        </p:txBody>
      </p:sp>
      <p:sp>
        <p:nvSpPr>
          <p:cNvPr id="335" name="Google Shape;335;p29"/>
          <p:cNvSpPr txBox="1"/>
          <p:nvPr/>
        </p:nvSpPr>
        <p:spPr>
          <a:xfrm>
            <a:off x="1028700" y="5133975"/>
            <a:ext cx="33060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u="none" strike="noStrike">
                <a:solidFill>
                  <a:srgbClr val="171412"/>
                </a:solidFill>
                <a:latin typeface="Staatliches"/>
                <a:ea typeface="Staatliches"/>
                <a:cs typeface="Staatliches"/>
                <a:sym typeface="Staatliches"/>
              </a:rPr>
              <a:t>Name Surname</a:t>
            </a:r>
            <a:endParaRPr/>
          </a:p>
        </p:txBody>
      </p:sp>
      <p:sp>
        <p:nvSpPr>
          <p:cNvPr id="336" name="Google Shape;336;p29"/>
          <p:cNvSpPr txBox="1"/>
          <p:nvPr/>
        </p:nvSpPr>
        <p:spPr>
          <a:xfrm>
            <a:off x="1028700" y="6134187"/>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171412"/>
                </a:solidFill>
                <a:latin typeface="Asap Condensed"/>
                <a:ea typeface="Asap Condensed"/>
                <a:cs typeface="Asap Condensed"/>
                <a:sym typeface="Asap Condensed"/>
              </a:rPr>
              <a:t>Elaborate on what you want to discuss. </a:t>
            </a:r>
            <a:endParaRPr/>
          </a:p>
        </p:txBody>
      </p:sp>
      <p:sp>
        <p:nvSpPr>
          <p:cNvPr id="337" name="Google Shape;337;p29"/>
          <p:cNvSpPr txBox="1"/>
          <p:nvPr/>
        </p:nvSpPr>
        <p:spPr>
          <a:xfrm>
            <a:off x="5086350" y="5133975"/>
            <a:ext cx="33060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u="none" strike="noStrike">
                <a:solidFill>
                  <a:srgbClr val="171412"/>
                </a:solidFill>
                <a:latin typeface="Staatliches"/>
                <a:ea typeface="Staatliches"/>
                <a:cs typeface="Staatliches"/>
                <a:sym typeface="Staatliches"/>
              </a:rPr>
              <a:t>Name Surname</a:t>
            </a:r>
            <a:endParaRPr/>
          </a:p>
        </p:txBody>
      </p:sp>
      <p:sp>
        <p:nvSpPr>
          <p:cNvPr id="338" name="Google Shape;338;p29"/>
          <p:cNvSpPr txBox="1"/>
          <p:nvPr/>
        </p:nvSpPr>
        <p:spPr>
          <a:xfrm>
            <a:off x="5086350" y="6134187"/>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171412"/>
                </a:solidFill>
                <a:latin typeface="Asap Condensed"/>
                <a:ea typeface="Asap Condensed"/>
                <a:cs typeface="Asap Condensed"/>
                <a:sym typeface="Asap Condensed"/>
              </a:rPr>
              <a:t>Elaborate on what you want to discuss. </a:t>
            </a:r>
            <a:endParaRPr/>
          </a:p>
        </p:txBody>
      </p:sp>
      <p:sp>
        <p:nvSpPr>
          <p:cNvPr id="339" name="Google Shape;339;p29"/>
          <p:cNvSpPr txBox="1"/>
          <p:nvPr/>
        </p:nvSpPr>
        <p:spPr>
          <a:xfrm>
            <a:off x="1028700" y="2634702"/>
            <a:ext cx="33060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171412"/>
                </a:solidFill>
                <a:latin typeface="Staatliches"/>
                <a:ea typeface="Staatliches"/>
                <a:cs typeface="Staatliches"/>
                <a:sym typeface="Staatliches"/>
              </a:rPr>
              <a:t>Name Surname</a:t>
            </a:r>
            <a:endParaRPr/>
          </a:p>
        </p:txBody>
      </p:sp>
      <p:sp>
        <p:nvSpPr>
          <p:cNvPr id="340" name="Google Shape;340;p29"/>
          <p:cNvSpPr txBox="1"/>
          <p:nvPr/>
        </p:nvSpPr>
        <p:spPr>
          <a:xfrm>
            <a:off x="1028700" y="363491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171412"/>
                </a:solidFill>
                <a:latin typeface="Asap Condensed"/>
                <a:ea typeface="Asap Condensed"/>
                <a:cs typeface="Asap Condensed"/>
                <a:sym typeface="Asap Condensed"/>
              </a:rPr>
              <a:t>Elaborate on what you want to discuss. </a:t>
            </a:r>
            <a:endParaRPr/>
          </a:p>
        </p:txBody>
      </p:sp>
      <p:sp>
        <p:nvSpPr>
          <p:cNvPr id="341" name="Google Shape;341;p29"/>
          <p:cNvSpPr txBox="1"/>
          <p:nvPr/>
        </p:nvSpPr>
        <p:spPr>
          <a:xfrm>
            <a:off x="5086350" y="2634702"/>
            <a:ext cx="33060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u="none" strike="noStrike">
                <a:solidFill>
                  <a:srgbClr val="171412"/>
                </a:solidFill>
                <a:latin typeface="Staatliches"/>
                <a:ea typeface="Staatliches"/>
                <a:cs typeface="Staatliches"/>
                <a:sym typeface="Staatliches"/>
              </a:rPr>
              <a:t>Name Surname</a:t>
            </a:r>
            <a:endParaRPr/>
          </a:p>
        </p:txBody>
      </p:sp>
      <p:sp>
        <p:nvSpPr>
          <p:cNvPr id="342" name="Google Shape;342;p29"/>
          <p:cNvSpPr txBox="1"/>
          <p:nvPr/>
        </p:nvSpPr>
        <p:spPr>
          <a:xfrm>
            <a:off x="5086350" y="363491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171412"/>
                </a:solidFill>
                <a:latin typeface="Asap Condensed"/>
                <a:ea typeface="Asap Condensed"/>
                <a:cs typeface="Asap Condensed"/>
                <a:sym typeface="Asap Condensed"/>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48" name="Google Shape;348;p30"/>
          <p:cNvSpPr txBox="1"/>
          <p:nvPr/>
        </p:nvSpPr>
        <p:spPr>
          <a:xfrm>
            <a:off x="3363839" y="695806"/>
            <a:ext cx="12100200" cy="898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8375">
                <a:solidFill>
                  <a:srgbClr val="999999"/>
                </a:solidFill>
                <a:latin typeface="Staatliches"/>
                <a:ea typeface="Staatliches"/>
                <a:cs typeface="Staatliches"/>
                <a:sym typeface="Staatliches"/>
              </a:rPr>
              <a:t>03.</a:t>
            </a:r>
            <a:endParaRPr>
              <a:solidFill>
                <a:srgbClr val="999999"/>
              </a:solidFill>
            </a:endParaRPr>
          </a:p>
        </p:txBody>
      </p:sp>
      <p:sp>
        <p:nvSpPr>
          <p:cNvPr id="349" name="Google Shape;349;p30"/>
          <p:cNvSpPr txBox="1"/>
          <p:nvPr/>
        </p:nvSpPr>
        <p:spPr>
          <a:xfrm>
            <a:off x="407620" y="2935774"/>
            <a:ext cx="17472760" cy="4103619"/>
          </a:xfrm>
          <a:prstGeom prst="rect">
            <a:avLst/>
          </a:prstGeom>
          <a:noFill/>
          <a:ln>
            <a:noFill/>
          </a:ln>
        </p:spPr>
        <p:txBody>
          <a:bodyPr anchorCtr="0" anchor="t" bIns="0" lIns="0" spcFirstLastPara="1" rIns="0" wrap="square" tIns="0">
            <a:spAutoFit/>
          </a:bodyPr>
          <a:lstStyle/>
          <a:p>
            <a:pPr indent="0" lvl="0" marL="0" marR="0" rtl="0" algn="ctr">
              <a:lnSpc>
                <a:spcPct val="102002"/>
              </a:lnSpc>
              <a:spcBef>
                <a:spcPts val="0"/>
              </a:spcBef>
              <a:spcAft>
                <a:spcPts val="0"/>
              </a:spcAft>
              <a:buNone/>
            </a:pPr>
            <a:r>
              <a:rPr lang="en-US" sz="15581" u="none" strike="noStrike">
                <a:solidFill>
                  <a:srgbClr val="EAE6D6"/>
                </a:solidFill>
                <a:latin typeface="Staatliches"/>
                <a:ea typeface="Staatliches"/>
                <a:cs typeface="Staatliches"/>
                <a:sym typeface="Staatliches"/>
              </a:rPr>
              <a:t>THE AFTERMATH AND GLOBAL IMPACT</a:t>
            </a:r>
            <a:endParaRPr/>
          </a:p>
        </p:txBody>
      </p:sp>
      <p:sp>
        <p:nvSpPr>
          <p:cNvPr id="350" name="Google Shape;350;p30"/>
          <p:cNvSpPr txBox="1"/>
          <p:nvPr/>
        </p:nvSpPr>
        <p:spPr>
          <a:xfrm>
            <a:off x="4460909" y="8727440"/>
            <a:ext cx="9366181"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EAE6D6"/>
                </a:solidFill>
                <a:latin typeface="Asap Condensed"/>
                <a:ea typeface="Asap Condensed"/>
                <a:cs typeface="Asap Condensed"/>
                <a:sym typeface="Asap Condensed"/>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1"/>
          <p:cNvSpPr/>
          <p:nvPr/>
        </p:nvSpPr>
        <p:spPr>
          <a:xfrm>
            <a:off x="1792696" y="0"/>
            <a:ext cx="16495304" cy="1602201"/>
          </a:xfrm>
          <a:custGeom>
            <a:rect b="b" l="l" r="r" t="t"/>
            <a:pathLst>
              <a:path extrusionOk="0" h="248223" w="2555554">
                <a:moveTo>
                  <a:pt x="0" y="0"/>
                </a:moveTo>
                <a:lnTo>
                  <a:pt x="2555554" y="0"/>
                </a:lnTo>
                <a:lnTo>
                  <a:pt x="2555554" y="248223"/>
                </a:lnTo>
                <a:lnTo>
                  <a:pt x="0" y="248223"/>
                </a:lnTo>
                <a:close/>
              </a:path>
            </a:pathLst>
          </a:custGeom>
          <a:solidFill>
            <a:srgbClr val="17141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56" name="Google Shape;356;p31"/>
          <p:cNvGrpSpPr/>
          <p:nvPr/>
        </p:nvGrpSpPr>
        <p:grpSpPr>
          <a:xfrm>
            <a:off x="0" y="-180826"/>
            <a:ext cx="1792696" cy="1783027"/>
            <a:chOff x="0" y="-47625"/>
            <a:chExt cx="472150" cy="469604"/>
          </a:xfrm>
        </p:grpSpPr>
        <p:sp>
          <p:nvSpPr>
            <p:cNvPr id="357" name="Google Shape;357;p31"/>
            <p:cNvSpPr/>
            <p:nvPr/>
          </p:nvSpPr>
          <p:spPr>
            <a:xfrm>
              <a:off x="0" y="0"/>
              <a:ext cx="472150" cy="421979"/>
            </a:xfrm>
            <a:custGeom>
              <a:rect b="b" l="l" r="r" t="t"/>
              <a:pathLst>
                <a:path extrusionOk="0" h="421979" w="472150">
                  <a:moveTo>
                    <a:pt x="0" y="0"/>
                  </a:moveTo>
                  <a:lnTo>
                    <a:pt x="472150" y="0"/>
                  </a:lnTo>
                  <a:lnTo>
                    <a:pt x="472150" y="421979"/>
                  </a:lnTo>
                  <a:lnTo>
                    <a:pt x="0" y="421979"/>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1"/>
            <p:cNvSpPr txBox="1"/>
            <p:nvPr/>
          </p:nvSpPr>
          <p:spPr>
            <a:xfrm>
              <a:off x="0" y="-47625"/>
              <a:ext cx="472150" cy="469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9" name="Google Shape;359;p31"/>
          <p:cNvSpPr/>
          <p:nvPr/>
        </p:nvSpPr>
        <p:spPr>
          <a:xfrm>
            <a:off x="6544538" y="2550739"/>
            <a:ext cx="13781386" cy="8042212"/>
          </a:xfrm>
          <a:custGeom>
            <a:rect b="b" l="l" r="r" t="t"/>
            <a:pathLst>
              <a:path extrusionOk="0" h="8042212" w="13781386">
                <a:moveTo>
                  <a:pt x="0" y="0"/>
                </a:moveTo>
                <a:lnTo>
                  <a:pt x="13781386" y="0"/>
                </a:lnTo>
                <a:lnTo>
                  <a:pt x="13781386" y="8042212"/>
                </a:lnTo>
                <a:lnTo>
                  <a:pt x="0" y="8042212"/>
                </a:lnTo>
                <a:lnTo>
                  <a:pt x="0" y="0"/>
                </a:lnTo>
                <a:close/>
              </a:path>
            </a:pathLst>
          </a:custGeom>
          <a:blipFill rotWithShape="1">
            <a:blip r:embed="rId3">
              <a:alphaModFix amt="44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31"/>
          <p:cNvSpPr/>
          <p:nvPr/>
        </p:nvSpPr>
        <p:spPr>
          <a:xfrm>
            <a:off x="15297949" y="6002745"/>
            <a:ext cx="786393" cy="1138200"/>
          </a:xfrm>
          <a:custGeom>
            <a:rect b="b" l="l" r="r" t="t"/>
            <a:pathLst>
              <a:path extrusionOk="0" h="1138200" w="786393">
                <a:moveTo>
                  <a:pt x="0" y="0"/>
                </a:moveTo>
                <a:lnTo>
                  <a:pt x="786393" y="0"/>
                </a:lnTo>
                <a:lnTo>
                  <a:pt x="786393" y="1138200"/>
                </a:lnTo>
                <a:lnTo>
                  <a:pt x="0" y="11382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31"/>
          <p:cNvSpPr/>
          <p:nvPr/>
        </p:nvSpPr>
        <p:spPr>
          <a:xfrm>
            <a:off x="13435231" y="8120100"/>
            <a:ext cx="786393" cy="1138200"/>
          </a:xfrm>
          <a:custGeom>
            <a:rect b="b" l="l" r="r" t="t"/>
            <a:pathLst>
              <a:path extrusionOk="0" h="1138200" w="786393">
                <a:moveTo>
                  <a:pt x="0" y="0"/>
                </a:moveTo>
                <a:lnTo>
                  <a:pt x="786393" y="0"/>
                </a:lnTo>
                <a:lnTo>
                  <a:pt x="786393" y="1138200"/>
                </a:lnTo>
                <a:lnTo>
                  <a:pt x="0" y="11382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31"/>
          <p:cNvSpPr/>
          <p:nvPr/>
        </p:nvSpPr>
        <p:spPr>
          <a:xfrm>
            <a:off x="10558399" y="6865365"/>
            <a:ext cx="786393" cy="1138200"/>
          </a:xfrm>
          <a:custGeom>
            <a:rect b="b" l="l" r="r" t="t"/>
            <a:pathLst>
              <a:path extrusionOk="0" h="1138200" w="786393">
                <a:moveTo>
                  <a:pt x="0" y="0"/>
                </a:moveTo>
                <a:lnTo>
                  <a:pt x="786393" y="0"/>
                </a:lnTo>
                <a:lnTo>
                  <a:pt x="786393" y="1138201"/>
                </a:lnTo>
                <a:lnTo>
                  <a:pt x="0" y="113820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31"/>
          <p:cNvSpPr/>
          <p:nvPr/>
        </p:nvSpPr>
        <p:spPr>
          <a:xfrm>
            <a:off x="17259300" y="4295444"/>
            <a:ext cx="786393" cy="1138200"/>
          </a:xfrm>
          <a:custGeom>
            <a:rect b="b" l="l" r="r" t="t"/>
            <a:pathLst>
              <a:path extrusionOk="0" h="1138200" w="786393">
                <a:moveTo>
                  <a:pt x="0" y="0"/>
                </a:moveTo>
                <a:lnTo>
                  <a:pt x="786393" y="0"/>
                </a:lnTo>
                <a:lnTo>
                  <a:pt x="786393" y="1138201"/>
                </a:lnTo>
                <a:lnTo>
                  <a:pt x="0" y="113820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31"/>
          <p:cNvSpPr txBox="1"/>
          <p:nvPr/>
        </p:nvSpPr>
        <p:spPr>
          <a:xfrm>
            <a:off x="130589" y="435157"/>
            <a:ext cx="1450190" cy="7239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lang="en-US" sz="4802">
                <a:solidFill>
                  <a:srgbClr val="EAE6D6"/>
                </a:solidFill>
                <a:latin typeface="Staatliches"/>
                <a:ea typeface="Staatliches"/>
                <a:cs typeface="Staatliches"/>
                <a:sym typeface="Staatliches"/>
              </a:rPr>
              <a:t>1991</a:t>
            </a:r>
            <a:endParaRPr/>
          </a:p>
        </p:txBody>
      </p:sp>
      <p:sp>
        <p:nvSpPr>
          <p:cNvPr id="365" name="Google Shape;365;p31"/>
          <p:cNvSpPr txBox="1"/>
          <p:nvPr/>
        </p:nvSpPr>
        <p:spPr>
          <a:xfrm>
            <a:off x="1028700" y="2315448"/>
            <a:ext cx="7048992" cy="114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171412"/>
                </a:solidFill>
                <a:latin typeface="Staatliches"/>
                <a:ea typeface="Staatliches"/>
                <a:cs typeface="Staatliches"/>
                <a:sym typeface="Staatliches"/>
              </a:rPr>
              <a:t>POST-WAR SITUATION</a:t>
            </a:r>
            <a:endParaRPr/>
          </a:p>
        </p:txBody>
      </p:sp>
      <p:sp>
        <p:nvSpPr>
          <p:cNvPr id="366" name="Google Shape;366;p31"/>
          <p:cNvSpPr txBox="1"/>
          <p:nvPr/>
        </p:nvSpPr>
        <p:spPr>
          <a:xfrm>
            <a:off x="1028700" y="4124070"/>
            <a:ext cx="78582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a:solidFill>
                  <a:srgbClr val="000000"/>
                </a:solidFill>
                <a:latin typeface="Asap Condensed"/>
                <a:ea typeface="Asap Condensed"/>
                <a:cs typeface="Asap Condensed"/>
                <a:sym typeface="Asap Condensed"/>
              </a:rPr>
              <a:t>The end of the Cold War led to significant global changes. The dissolution of the Soviet Union in 1991 resulted in 15 independent republics. Former Soviet states and Eastern Bloc countries transitioned to market economies, facing economic challenges like inflation and unemployment. Politically, the collapse of communist regimes and the spread of democracy marked this period, with NATO and the EU expanding to include former communist states. </a:t>
            </a:r>
            <a:endParaRPr/>
          </a:p>
          <a:p>
            <a:pPr indent="0" lvl="0" marL="0" marR="0" rtl="0" algn="l">
              <a:lnSpc>
                <a:spcPct val="115000"/>
              </a:lnSpc>
              <a:spcBef>
                <a:spcPts val="0"/>
              </a:spcBef>
              <a:spcAft>
                <a:spcPts val="0"/>
              </a:spcAft>
              <a:buNone/>
            </a:pPr>
            <a:r>
              <a:t/>
            </a:r>
            <a:endParaRPr sz="2400">
              <a:solidFill>
                <a:srgbClr val="000000"/>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rPr lang="en-US" sz="2400">
                <a:solidFill>
                  <a:srgbClr val="000000"/>
                </a:solidFill>
                <a:latin typeface="Asap Condensed"/>
                <a:ea typeface="Asap Condensed"/>
                <a:cs typeface="Asap Condensed"/>
                <a:sym typeface="Asap Condensed"/>
              </a:rPr>
              <a:t>The post-Cold War era also saw regional conflicts and new security challenges, including nuclear proliferation and terrorism. US-Russia relations fluctuated between cooperation and tension, influenced by NATO expansion and regional disputes. The Cold War's legacy continues to shape global politics and security today.</a:t>
            </a:r>
            <a:endParaRPr/>
          </a:p>
        </p:txBody>
      </p:sp>
      <p:pic>
        <p:nvPicPr>
          <p:cNvPr id="367" name="Google Shape;367;p31"/>
          <p:cNvPicPr preferRelativeResize="0"/>
          <p:nvPr/>
        </p:nvPicPr>
        <p:blipFill>
          <a:blip r:embed="rId5">
            <a:alphaModFix/>
          </a:blip>
          <a:stretch>
            <a:fillRect/>
          </a:stretch>
        </p:blipFill>
        <p:spPr>
          <a:xfrm>
            <a:off x="1795830" y="-4000"/>
            <a:ext cx="16489047" cy="1602200"/>
          </a:xfrm>
          <a:prstGeom prst="rect">
            <a:avLst/>
          </a:prstGeom>
          <a:noFill/>
          <a:ln>
            <a:noFill/>
          </a:ln>
        </p:spPr>
      </p:pic>
      <p:pic>
        <p:nvPicPr>
          <p:cNvPr id="368" name="Google Shape;368;p31"/>
          <p:cNvPicPr preferRelativeResize="0"/>
          <p:nvPr/>
        </p:nvPicPr>
        <p:blipFill>
          <a:blip r:embed="rId6">
            <a:alphaModFix/>
          </a:blip>
          <a:stretch>
            <a:fillRect/>
          </a:stretch>
        </p:blipFill>
        <p:spPr>
          <a:xfrm>
            <a:off x="12034663" y="3742925"/>
            <a:ext cx="2801150" cy="2801150"/>
          </a:xfrm>
          <a:prstGeom prst="rect">
            <a:avLst/>
          </a:prstGeom>
          <a:noFill/>
          <a:ln>
            <a:noFill/>
          </a:ln>
        </p:spPr>
      </p:pic>
      <p:pic>
        <p:nvPicPr>
          <p:cNvPr id="369" name="Google Shape;369;p31"/>
          <p:cNvPicPr preferRelativeResize="0"/>
          <p:nvPr/>
        </p:nvPicPr>
        <p:blipFill>
          <a:blip r:embed="rId7">
            <a:alphaModFix/>
          </a:blip>
          <a:stretch>
            <a:fillRect/>
          </a:stretch>
        </p:blipFill>
        <p:spPr>
          <a:xfrm>
            <a:off x="11344788" y="8219450"/>
            <a:ext cx="1528275" cy="1528275"/>
          </a:xfrm>
          <a:prstGeom prst="rect">
            <a:avLst/>
          </a:prstGeom>
          <a:noFill/>
          <a:ln>
            <a:noFill/>
          </a:ln>
        </p:spPr>
      </p:pic>
      <p:pic>
        <p:nvPicPr>
          <p:cNvPr id="370" name="Google Shape;370;p31"/>
          <p:cNvPicPr preferRelativeResize="0"/>
          <p:nvPr/>
        </p:nvPicPr>
        <p:blipFill>
          <a:blip r:embed="rId8">
            <a:alphaModFix/>
          </a:blip>
          <a:stretch>
            <a:fillRect/>
          </a:stretch>
        </p:blipFill>
        <p:spPr>
          <a:xfrm>
            <a:off x="15571300" y="7280675"/>
            <a:ext cx="2199800" cy="2199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412"/>
        </a:solidFill>
      </p:bgPr>
    </p:bg>
    <p:spTree>
      <p:nvGrpSpPr>
        <p:cNvPr id="374" name="Shape 374"/>
        <p:cNvGrpSpPr/>
        <p:nvPr/>
      </p:nvGrpSpPr>
      <p:grpSpPr>
        <a:xfrm>
          <a:off x="0" y="0"/>
          <a:ext cx="0" cy="0"/>
          <a:chOff x="0" y="0"/>
          <a:chExt cx="0" cy="0"/>
        </a:xfrm>
      </p:grpSpPr>
      <p:pic>
        <p:nvPicPr>
          <p:cNvPr id="375" name="Google Shape;375;p32"/>
          <p:cNvPicPr preferRelativeResize="0"/>
          <p:nvPr/>
        </p:nvPicPr>
        <p:blipFill rotWithShape="1">
          <a:blip r:embed="rId3">
            <a:alphaModFix amt="30000"/>
          </a:blip>
          <a:srcRect b="12481" l="0" r="0" t="2612"/>
          <a:stretch/>
        </p:blipFill>
        <p:spPr>
          <a:xfrm>
            <a:off x="0" y="0"/>
            <a:ext cx="18288000" cy="10287000"/>
          </a:xfrm>
          <a:prstGeom prst="rect">
            <a:avLst/>
          </a:prstGeom>
          <a:noFill/>
          <a:ln>
            <a:noFill/>
          </a:ln>
        </p:spPr>
      </p:pic>
      <p:sp>
        <p:nvSpPr>
          <p:cNvPr id="376" name="Google Shape;376;p32"/>
          <p:cNvSpPr/>
          <p:nvPr/>
        </p:nvSpPr>
        <p:spPr>
          <a:xfrm>
            <a:off x="0" y="8980359"/>
            <a:ext cx="18288000" cy="1306641"/>
          </a:xfrm>
          <a:custGeom>
            <a:rect b="b" l="l" r="r" t="t"/>
            <a:pathLst>
              <a:path extrusionOk="0" h="202433" w="2833290">
                <a:moveTo>
                  <a:pt x="0" y="0"/>
                </a:moveTo>
                <a:lnTo>
                  <a:pt x="2833290" y="0"/>
                </a:lnTo>
                <a:lnTo>
                  <a:pt x="2833290" y="202433"/>
                </a:lnTo>
                <a:lnTo>
                  <a:pt x="0" y="202433"/>
                </a:lnTo>
                <a:close/>
              </a:path>
            </a:pathLst>
          </a:custGeom>
          <a:solidFill>
            <a:srgbClr val="720B06"/>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32"/>
          <p:cNvSpPr txBox="1"/>
          <p:nvPr/>
        </p:nvSpPr>
        <p:spPr>
          <a:xfrm>
            <a:off x="6198482" y="9281254"/>
            <a:ext cx="11648985" cy="695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4500">
                <a:solidFill>
                  <a:srgbClr val="EAE6D6"/>
                </a:solidFill>
                <a:latin typeface="Asap Condensed"/>
                <a:ea typeface="Asap Condensed"/>
                <a:cs typeface="Asap Condensed"/>
                <a:sym typeface="Asap Condensed"/>
              </a:rPr>
              <a:t>A picture is worth a thousand words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33"/>
          <p:cNvPicPr preferRelativeResize="0"/>
          <p:nvPr/>
        </p:nvPicPr>
        <p:blipFill rotWithShape="1">
          <a:blip r:embed="rId3">
            <a:alphaModFix/>
          </a:blip>
          <a:srcRect b="0" l="24586" r="16097" t="0"/>
          <a:stretch/>
        </p:blipFill>
        <p:spPr>
          <a:xfrm>
            <a:off x="4272003" y="2064956"/>
            <a:ext cx="6700296" cy="7526141"/>
          </a:xfrm>
          <a:prstGeom prst="rect">
            <a:avLst/>
          </a:prstGeom>
          <a:noFill/>
          <a:ln>
            <a:noFill/>
          </a:ln>
        </p:spPr>
      </p:pic>
      <p:sp>
        <p:nvSpPr>
          <p:cNvPr id="383" name="Google Shape;383;p33"/>
          <p:cNvSpPr/>
          <p:nvPr/>
        </p:nvSpPr>
        <p:spPr>
          <a:xfrm>
            <a:off x="1792696" y="0"/>
            <a:ext cx="16495304" cy="1602201"/>
          </a:xfrm>
          <a:custGeom>
            <a:rect b="b" l="l" r="r" t="t"/>
            <a:pathLst>
              <a:path extrusionOk="0" h="248223" w="2555554">
                <a:moveTo>
                  <a:pt x="0" y="0"/>
                </a:moveTo>
                <a:lnTo>
                  <a:pt x="2555554" y="0"/>
                </a:lnTo>
                <a:lnTo>
                  <a:pt x="2555554" y="248223"/>
                </a:lnTo>
                <a:lnTo>
                  <a:pt x="0" y="248223"/>
                </a:lnTo>
                <a:close/>
              </a:path>
            </a:pathLst>
          </a:custGeom>
          <a:solidFill>
            <a:srgbClr val="17141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4" name="Google Shape;384;p33"/>
          <p:cNvGrpSpPr/>
          <p:nvPr/>
        </p:nvGrpSpPr>
        <p:grpSpPr>
          <a:xfrm>
            <a:off x="0" y="-180826"/>
            <a:ext cx="1792696" cy="1783027"/>
            <a:chOff x="0" y="-47625"/>
            <a:chExt cx="472150" cy="469604"/>
          </a:xfrm>
        </p:grpSpPr>
        <p:sp>
          <p:nvSpPr>
            <p:cNvPr id="385" name="Google Shape;385;p33"/>
            <p:cNvSpPr/>
            <p:nvPr/>
          </p:nvSpPr>
          <p:spPr>
            <a:xfrm>
              <a:off x="0" y="0"/>
              <a:ext cx="472150" cy="421979"/>
            </a:xfrm>
            <a:custGeom>
              <a:rect b="b" l="l" r="r" t="t"/>
              <a:pathLst>
                <a:path extrusionOk="0" h="421979" w="472150">
                  <a:moveTo>
                    <a:pt x="0" y="0"/>
                  </a:moveTo>
                  <a:lnTo>
                    <a:pt x="472150" y="0"/>
                  </a:lnTo>
                  <a:lnTo>
                    <a:pt x="472150" y="421979"/>
                  </a:lnTo>
                  <a:lnTo>
                    <a:pt x="0" y="421979"/>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33"/>
            <p:cNvSpPr txBox="1"/>
            <p:nvPr/>
          </p:nvSpPr>
          <p:spPr>
            <a:xfrm>
              <a:off x="0" y="-47625"/>
              <a:ext cx="472150" cy="469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7" name="Google Shape;387;p33"/>
          <p:cNvGrpSpPr/>
          <p:nvPr/>
        </p:nvGrpSpPr>
        <p:grpSpPr>
          <a:xfrm>
            <a:off x="8497298" y="6366525"/>
            <a:ext cx="9790702" cy="3920475"/>
            <a:chOff x="0" y="-47625"/>
            <a:chExt cx="2578621" cy="1032553"/>
          </a:xfrm>
        </p:grpSpPr>
        <p:sp>
          <p:nvSpPr>
            <p:cNvPr id="388" name="Google Shape;388;p33"/>
            <p:cNvSpPr/>
            <p:nvPr/>
          </p:nvSpPr>
          <p:spPr>
            <a:xfrm>
              <a:off x="0" y="0"/>
              <a:ext cx="2578621" cy="984928"/>
            </a:xfrm>
            <a:custGeom>
              <a:rect b="b" l="l" r="r" t="t"/>
              <a:pathLst>
                <a:path extrusionOk="0" h="984928" w="2578621">
                  <a:moveTo>
                    <a:pt x="0" y="0"/>
                  </a:moveTo>
                  <a:lnTo>
                    <a:pt x="2578621" y="0"/>
                  </a:lnTo>
                  <a:lnTo>
                    <a:pt x="2578621" y="984928"/>
                  </a:lnTo>
                  <a:lnTo>
                    <a:pt x="0" y="984928"/>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33"/>
            <p:cNvSpPr txBox="1"/>
            <p:nvPr/>
          </p:nvSpPr>
          <p:spPr>
            <a:xfrm>
              <a:off x="0" y="-47625"/>
              <a:ext cx="2578621" cy="10325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0" name="Google Shape;390;p33"/>
          <p:cNvSpPr txBox="1"/>
          <p:nvPr/>
        </p:nvSpPr>
        <p:spPr>
          <a:xfrm>
            <a:off x="8497298" y="5005865"/>
            <a:ext cx="6202863" cy="114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u="none" strike="noStrike">
                <a:solidFill>
                  <a:srgbClr val="171412"/>
                </a:solidFill>
                <a:latin typeface="Staatliches"/>
                <a:ea typeface="Staatliches"/>
                <a:cs typeface="Staatliches"/>
                <a:sym typeface="Staatliches"/>
              </a:rPr>
              <a:t>CONCLUSION</a:t>
            </a:r>
            <a:endParaRPr/>
          </a:p>
        </p:txBody>
      </p:sp>
      <p:sp>
        <p:nvSpPr>
          <p:cNvPr id="391" name="Google Shape;391;p33"/>
          <p:cNvSpPr txBox="1"/>
          <p:nvPr/>
        </p:nvSpPr>
        <p:spPr>
          <a:xfrm>
            <a:off x="9144000" y="7075570"/>
            <a:ext cx="86181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EAE6D6"/>
                </a:solidFill>
                <a:latin typeface="Asap Condensed"/>
                <a:ea typeface="Asap Condensed"/>
                <a:cs typeface="Asap Condensed"/>
                <a:sym typeface="Asap Condensed"/>
              </a:rPr>
              <a:t>The end of the Cold War marked a pivotal moment in history, reshaping international relations and global dynamics. Understanding its causes and consequences helps us navigate contemporary global challenges.</a:t>
            </a:r>
            <a:endParaRPr/>
          </a:p>
        </p:txBody>
      </p:sp>
      <p:sp>
        <p:nvSpPr>
          <p:cNvPr id="392" name="Google Shape;392;p33"/>
          <p:cNvSpPr txBox="1"/>
          <p:nvPr/>
        </p:nvSpPr>
        <p:spPr>
          <a:xfrm>
            <a:off x="130589" y="435157"/>
            <a:ext cx="1450190" cy="7239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lang="en-US" sz="4802">
                <a:solidFill>
                  <a:srgbClr val="EAE6D6"/>
                </a:solidFill>
                <a:latin typeface="Staatliches"/>
                <a:ea typeface="Staatliches"/>
                <a:cs typeface="Staatliches"/>
                <a:sym typeface="Staatliches"/>
              </a:rPr>
              <a:t>1991</a:t>
            </a:r>
            <a:endParaRPr/>
          </a:p>
        </p:txBody>
      </p:sp>
      <p:sp>
        <p:nvSpPr>
          <p:cNvPr id="393" name="Google Shape;393;p33"/>
          <p:cNvSpPr txBox="1"/>
          <p:nvPr/>
        </p:nvSpPr>
        <p:spPr>
          <a:xfrm rot="-5400000">
            <a:off x="1966371" y="7597373"/>
            <a:ext cx="3588668"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720B06"/>
                </a:solidFill>
                <a:latin typeface="Asap Condensed"/>
                <a:ea typeface="Asap Condensed"/>
                <a:cs typeface="Asap Condensed"/>
                <a:sym typeface="Asap Condensed"/>
              </a:rPr>
              <a:t>Add credits for the photo here</a:t>
            </a:r>
            <a:endParaRPr/>
          </a:p>
        </p:txBody>
      </p:sp>
      <p:sp>
        <p:nvSpPr>
          <p:cNvPr id="394" name="Google Shape;394;p33"/>
          <p:cNvSpPr txBox="1"/>
          <p:nvPr/>
        </p:nvSpPr>
        <p:spPr>
          <a:xfrm rot="-5400000">
            <a:off x="2004501" y="3621771"/>
            <a:ext cx="3512409" cy="3987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300">
                <a:solidFill>
                  <a:srgbClr val="720B06"/>
                </a:solidFill>
                <a:latin typeface="Asap Condensed"/>
                <a:ea typeface="Asap Condensed"/>
                <a:cs typeface="Asap Condensed"/>
                <a:sym typeface="Asap Condensed"/>
              </a:rPr>
              <a:t>dd.mm.yyyy</a:t>
            </a:r>
            <a:endParaRPr/>
          </a:p>
        </p:txBody>
      </p:sp>
      <p:sp>
        <p:nvSpPr>
          <p:cNvPr id="395" name="Google Shape;395;p33"/>
          <p:cNvSpPr txBox="1"/>
          <p:nvPr/>
        </p:nvSpPr>
        <p:spPr>
          <a:xfrm>
            <a:off x="9144000" y="8630287"/>
            <a:ext cx="81153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EAE6D6"/>
                </a:solidFill>
                <a:latin typeface="Asap Condensed"/>
                <a:ea typeface="Asap Condensed"/>
                <a:cs typeface="Asap Condensed"/>
                <a:sym typeface="Asap Condensed"/>
              </a:rPr>
              <a:t>The end of the Cold War marked a pivotal moment in history, reshaping international relations and global dynamics. Understanding its causes and consequences helps us navigate contemporary global challenges.</a:t>
            </a:r>
            <a:endParaRPr/>
          </a:p>
        </p:txBody>
      </p:sp>
      <p:pic>
        <p:nvPicPr>
          <p:cNvPr id="396" name="Google Shape;396;p33"/>
          <p:cNvPicPr preferRelativeResize="0"/>
          <p:nvPr/>
        </p:nvPicPr>
        <p:blipFill>
          <a:blip r:embed="rId4">
            <a:alphaModFix/>
          </a:blip>
          <a:stretch>
            <a:fillRect/>
          </a:stretch>
        </p:blipFill>
        <p:spPr>
          <a:xfrm>
            <a:off x="1795830" y="-4000"/>
            <a:ext cx="16489047" cy="1602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412"/>
        </a:solidFill>
      </p:bgPr>
    </p:bg>
    <p:spTree>
      <p:nvGrpSpPr>
        <p:cNvPr id="400" name="Shape 400"/>
        <p:cNvGrpSpPr/>
        <p:nvPr/>
      </p:nvGrpSpPr>
      <p:grpSpPr>
        <a:xfrm>
          <a:off x="0" y="0"/>
          <a:ext cx="0" cy="0"/>
          <a:chOff x="0" y="0"/>
          <a:chExt cx="0" cy="0"/>
        </a:xfrm>
      </p:grpSpPr>
      <p:pic>
        <p:nvPicPr>
          <p:cNvPr id="401" name="Google Shape;401;p34"/>
          <p:cNvPicPr preferRelativeResize="0"/>
          <p:nvPr/>
        </p:nvPicPr>
        <p:blipFill>
          <a:blip r:embed="rId3">
            <a:alphaModFix/>
          </a:blip>
          <a:stretch>
            <a:fillRect/>
          </a:stretch>
        </p:blipFill>
        <p:spPr>
          <a:xfrm>
            <a:off x="1325738" y="1028700"/>
            <a:ext cx="15928663" cy="2831075"/>
          </a:xfrm>
          <a:prstGeom prst="rect">
            <a:avLst/>
          </a:prstGeom>
          <a:noFill/>
          <a:ln>
            <a:noFill/>
          </a:ln>
        </p:spPr>
      </p:pic>
      <p:sp>
        <p:nvSpPr>
          <p:cNvPr id="402" name="Google Shape;402;p34"/>
          <p:cNvSpPr txBox="1"/>
          <p:nvPr/>
        </p:nvSpPr>
        <p:spPr>
          <a:xfrm>
            <a:off x="1320860" y="5709629"/>
            <a:ext cx="9804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EAE6D6"/>
                </a:solidFill>
                <a:latin typeface="Staatliches"/>
                <a:ea typeface="Staatliches"/>
                <a:cs typeface="Staatliches"/>
                <a:sym typeface="Staatliches"/>
              </a:rPr>
              <a:t>WRITE AN ORIGINAL </a:t>
            </a:r>
            <a:r>
              <a:rPr lang="en-US" sz="6999" u="none" strike="noStrike">
                <a:solidFill>
                  <a:srgbClr val="720B06"/>
                </a:solidFill>
                <a:latin typeface="Staatliches"/>
                <a:ea typeface="Staatliches"/>
                <a:cs typeface="Staatliches"/>
                <a:sym typeface="Staatliches"/>
              </a:rPr>
              <a:t>STATEMENT</a:t>
            </a:r>
            <a:r>
              <a:rPr lang="en-US" sz="6999" u="none" strike="noStrike">
                <a:solidFill>
                  <a:srgbClr val="EAE6D6"/>
                </a:solidFill>
                <a:latin typeface="Staatliches"/>
                <a:ea typeface="Staatliches"/>
                <a:cs typeface="Staatliches"/>
                <a:sym typeface="Staatliches"/>
              </a:rPr>
              <a:t> OR</a:t>
            </a:r>
            <a:r>
              <a:rPr lang="en-US" sz="6999" u="none" strike="noStrike">
                <a:solidFill>
                  <a:srgbClr val="720B06"/>
                </a:solidFill>
                <a:latin typeface="Staatliches"/>
                <a:ea typeface="Staatliches"/>
                <a:cs typeface="Staatliches"/>
                <a:sym typeface="Staatliches"/>
              </a:rPr>
              <a:t> INSPIRING QUOTE</a:t>
            </a:r>
            <a:endParaRPr/>
          </a:p>
        </p:txBody>
      </p:sp>
      <p:sp>
        <p:nvSpPr>
          <p:cNvPr id="403" name="Google Shape;403;p34"/>
          <p:cNvSpPr txBox="1"/>
          <p:nvPr/>
        </p:nvSpPr>
        <p:spPr>
          <a:xfrm>
            <a:off x="1320860" y="8327204"/>
            <a:ext cx="9394944"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EAE6D6"/>
                </a:solidFill>
                <a:latin typeface="Asap Condensed"/>
                <a:ea typeface="Asap Condensed"/>
                <a:cs typeface="Asap Condensed"/>
                <a:sym typeface="Asap Condensed"/>
              </a:rPr>
              <a:t>— Include a credit, citation, or supporting message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6D6"/>
        </a:solidFill>
      </p:bgPr>
    </p:bg>
    <p:spTree>
      <p:nvGrpSpPr>
        <p:cNvPr id="407" name="Shape 407"/>
        <p:cNvGrpSpPr/>
        <p:nvPr/>
      </p:nvGrpSpPr>
      <p:grpSpPr>
        <a:xfrm>
          <a:off x="0" y="0"/>
          <a:ext cx="0" cy="0"/>
          <a:chOff x="0" y="0"/>
          <a:chExt cx="0" cy="0"/>
        </a:xfrm>
      </p:grpSpPr>
      <p:grpSp>
        <p:nvGrpSpPr>
          <p:cNvPr id="408" name="Google Shape;408;p35"/>
          <p:cNvGrpSpPr/>
          <p:nvPr/>
        </p:nvGrpSpPr>
        <p:grpSpPr>
          <a:xfrm>
            <a:off x="774218" y="2105070"/>
            <a:ext cx="5097641" cy="7581148"/>
            <a:chOff x="0" y="-47625"/>
            <a:chExt cx="1342589" cy="1996681"/>
          </a:xfrm>
        </p:grpSpPr>
        <p:sp>
          <p:nvSpPr>
            <p:cNvPr id="409" name="Google Shape;409;p3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35"/>
            <p:cNvSpPr txBox="1"/>
            <p:nvPr/>
          </p:nvSpPr>
          <p:spPr>
            <a:xfrm>
              <a:off x="0" y="-47625"/>
              <a:ext cx="1342589" cy="199668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1" name="Google Shape;411;p35"/>
          <p:cNvGrpSpPr/>
          <p:nvPr/>
        </p:nvGrpSpPr>
        <p:grpSpPr>
          <a:xfrm>
            <a:off x="6109984" y="2105070"/>
            <a:ext cx="11512980" cy="7581148"/>
            <a:chOff x="0" y="-47625"/>
            <a:chExt cx="3032225" cy="1996681"/>
          </a:xfrm>
        </p:grpSpPr>
        <p:sp>
          <p:nvSpPr>
            <p:cNvPr id="412" name="Google Shape;412;p3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35"/>
            <p:cNvSpPr txBox="1"/>
            <p:nvPr/>
          </p:nvSpPr>
          <p:spPr>
            <a:xfrm>
              <a:off x="0" y="-47625"/>
              <a:ext cx="3032225" cy="199668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4" name="Google Shape;414;p35"/>
          <p:cNvGrpSpPr/>
          <p:nvPr/>
        </p:nvGrpSpPr>
        <p:grpSpPr>
          <a:xfrm>
            <a:off x="1139005" y="2385788"/>
            <a:ext cx="4368067" cy="828063"/>
            <a:chOff x="0" y="-47625"/>
            <a:chExt cx="1150437" cy="218091"/>
          </a:xfrm>
        </p:grpSpPr>
        <p:sp>
          <p:nvSpPr>
            <p:cNvPr id="415" name="Google Shape;415;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35"/>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7" name="Google Shape;417;p35"/>
          <p:cNvGrpSpPr/>
          <p:nvPr/>
        </p:nvGrpSpPr>
        <p:grpSpPr>
          <a:xfrm>
            <a:off x="9682440" y="2385788"/>
            <a:ext cx="4368067" cy="828063"/>
            <a:chOff x="0" y="-47625"/>
            <a:chExt cx="1150437" cy="218091"/>
          </a:xfrm>
        </p:grpSpPr>
        <p:sp>
          <p:nvSpPr>
            <p:cNvPr id="418" name="Google Shape;418;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5"/>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0" name="Google Shape;420;p35"/>
          <p:cNvGrpSpPr/>
          <p:nvPr/>
        </p:nvGrpSpPr>
        <p:grpSpPr>
          <a:xfrm>
            <a:off x="1139005" y="7020187"/>
            <a:ext cx="4368067" cy="828063"/>
            <a:chOff x="0" y="-47625"/>
            <a:chExt cx="1150437" cy="218091"/>
          </a:xfrm>
        </p:grpSpPr>
        <p:sp>
          <p:nvSpPr>
            <p:cNvPr id="421" name="Google Shape;421;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35"/>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3" name="Google Shape;423;p35"/>
          <p:cNvGrpSpPr/>
          <p:nvPr/>
        </p:nvGrpSpPr>
        <p:grpSpPr>
          <a:xfrm>
            <a:off x="1582042" y="8135443"/>
            <a:ext cx="754204" cy="798396"/>
            <a:chOff x="0" y="-47625"/>
            <a:chExt cx="812800" cy="860425"/>
          </a:xfrm>
        </p:grpSpPr>
        <p:sp>
          <p:nvSpPr>
            <p:cNvPr id="424" name="Google Shape;424;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714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6" name="Google Shape;426;p35"/>
          <p:cNvGrpSpPr/>
          <p:nvPr/>
        </p:nvGrpSpPr>
        <p:grpSpPr>
          <a:xfrm>
            <a:off x="2515604" y="8135443"/>
            <a:ext cx="754204" cy="798396"/>
            <a:chOff x="0" y="-47625"/>
            <a:chExt cx="812800" cy="860425"/>
          </a:xfrm>
        </p:grpSpPr>
        <p:sp>
          <p:nvSpPr>
            <p:cNvPr id="427" name="Google Shape;427;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C29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9" name="Google Shape;429;p35"/>
          <p:cNvGrpSpPr/>
          <p:nvPr/>
        </p:nvGrpSpPr>
        <p:grpSpPr>
          <a:xfrm>
            <a:off x="3449167" y="8135443"/>
            <a:ext cx="754204" cy="798396"/>
            <a:chOff x="0" y="-47625"/>
            <a:chExt cx="812800" cy="860425"/>
          </a:xfrm>
        </p:grpSpPr>
        <p:sp>
          <p:nvSpPr>
            <p:cNvPr id="430" name="Google Shape;430;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2" name="Google Shape;432;p35"/>
          <p:cNvGrpSpPr/>
          <p:nvPr/>
        </p:nvGrpSpPr>
        <p:grpSpPr>
          <a:xfrm>
            <a:off x="4382730" y="8135443"/>
            <a:ext cx="754204" cy="798396"/>
            <a:chOff x="0" y="-47625"/>
            <a:chExt cx="812800" cy="860425"/>
          </a:xfrm>
        </p:grpSpPr>
        <p:sp>
          <p:nvSpPr>
            <p:cNvPr id="433" name="Google Shape;433;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AE6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5" name="Google Shape;435;p35"/>
          <p:cNvSpPr txBox="1"/>
          <p:nvPr/>
        </p:nvSpPr>
        <p:spPr>
          <a:xfrm>
            <a:off x="1232396" y="3436246"/>
            <a:ext cx="4181285" cy="5290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171412"/>
                </a:solidFill>
                <a:latin typeface="Asap Condensed"/>
                <a:ea typeface="Asap Condensed"/>
                <a:cs typeface="Asap Condensed"/>
                <a:sym typeface="Asap Condensed"/>
              </a:rPr>
              <a:t>This presentation template</a:t>
            </a:r>
            <a:endParaRPr/>
          </a:p>
          <a:p>
            <a:pPr indent="0" lvl="0" marL="0" marR="0" rtl="0" algn="ctr">
              <a:lnSpc>
                <a:spcPct val="122000"/>
              </a:lnSpc>
              <a:spcBef>
                <a:spcPts val="0"/>
              </a:spcBef>
              <a:spcAft>
                <a:spcPts val="0"/>
              </a:spcAft>
              <a:buNone/>
            </a:pPr>
            <a:r>
              <a:rPr lang="en-US" sz="1700" u="none" strike="noStrike">
                <a:solidFill>
                  <a:srgbClr val="171412"/>
                </a:solidFill>
                <a:latin typeface="Asap Condensed"/>
                <a:ea typeface="Asap Condensed"/>
                <a:cs typeface="Asap Condensed"/>
                <a:sym typeface="Asap Condensed"/>
              </a:rPr>
              <a:t>uses the following free fonts:</a:t>
            </a:r>
            <a:endParaRPr/>
          </a:p>
        </p:txBody>
      </p:sp>
      <p:sp>
        <p:nvSpPr>
          <p:cNvPr id="436" name="Google Shape;436;p35"/>
          <p:cNvSpPr txBox="1"/>
          <p:nvPr/>
        </p:nvSpPr>
        <p:spPr>
          <a:xfrm>
            <a:off x="1175455" y="6529056"/>
            <a:ext cx="4368067" cy="2719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171412"/>
                </a:solidFill>
                <a:latin typeface="Asap Condensed"/>
                <a:ea typeface="Asap Condensed"/>
                <a:cs typeface="Asap Condensed"/>
                <a:sym typeface="Asap Condensed"/>
              </a:rPr>
              <a:t>You can find these fonts online too.</a:t>
            </a:r>
            <a:endParaRPr/>
          </a:p>
        </p:txBody>
      </p:sp>
      <p:sp>
        <p:nvSpPr>
          <p:cNvPr id="437" name="Google Shape;437;p35"/>
          <p:cNvSpPr txBox="1"/>
          <p:nvPr/>
        </p:nvSpPr>
        <p:spPr>
          <a:xfrm>
            <a:off x="1747770" y="4352909"/>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497">
                <a:solidFill>
                  <a:srgbClr val="171412"/>
                </a:solidFill>
                <a:latin typeface="Asap Condensed"/>
                <a:ea typeface="Asap Condensed"/>
                <a:cs typeface="Asap Condensed"/>
                <a:sym typeface="Asap Condensed"/>
              </a:rPr>
              <a:t>TITLES:</a:t>
            </a:r>
            <a:endParaRPr/>
          </a:p>
          <a:p>
            <a:pPr indent="0" lvl="0" marL="0" marR="0" rtl="0" algn="ctr">
              <a:lnSpc>
                <a:spcPct val="80000"/>
              </a:lnSpc>
              <a:spcBef>
                <a:spcPts val="0"/>
              </a:spcBef>
              <a:spcAft>
                <a:spcPts val="0"/>
              </a:spcAft>
              <a:buNone/>
            </a:pPr>
            <a:r>
              <a:rPr b="1" lang="en-US" sz="2110">
                <a:solidFill>
                  <a:srgbClr val="171412"/>
                </a:solidFill>
                <a:latin typeface="Asap Condensed"/>
                <a:ea typeface="Asap Condensed"/>
                <a:cs typeface="Asap Condensed"/>
                <a:sym typeface="Asap Condensed"/>
              </a:rPr>
              <a:t>STAATLICHES</a:t>
            </a:r>
            <a:endParaRPr/>
          </a:p>
          <a:p>
            <a:pPr indent="0" lvl="0" marL="0" marR="0" rtl="0" algn="ctr">
              <a:lnSpc>
                <a:spcPct val="80000"/>
              </a:lnSpc>
              <a:spcBef>
                <a:spcPts val="0"/>
              </a:spcBef>
              <a:spcAft>
                <a:spcPts val="0"/>
              </a:spcAft>
              <a:buNone/>
            </a:pPr>
            <a:r>
              <a:t/>
            </a:r>
            <a:endParaRPr b="1" sz="2110">
              <a:solidFill>
                <a:srgbClr val="171412"/>
              </a:solidFill>
              <a:latin typeface="Asap Condensed"/>
              <a:ea typeface="Asap Condensed"/>
              <a:cs typeface="Asap Condensed"/>
              <a:sym typeface="Asap Condensed"/>
            </a:endParaRPr>
          </a:p>
          <a:p>
            <a:pPr indent="0" lvl="0" marL="0" marR="0" rtl="0" algn="ctr">
              <a:lnSpc>
                <a:spcPct val="80000"/>
              </a:lnSpc>
              <a:spcBef>
                <a:spcPts val="0"/>
              </a:spcBef>
              <a:spcAft>
                <a:spcPts val="0"/>
              </a:spcAft>
              <a:buNone/>
            </a:pPr>
            <a:r>
              <a:rPr b="1" lang="en-US" sz="1497">
                <a:solidFill>
                  <a:srgbClr val="171412"/>
                </a:solidFill>
                <a:latin typeface="Asap Condensed"/>
                <a:ea typeface="Asap Condensed"/>
                <a:cs typeface="Asap Condensed"/>
                <a:sym typeface="Asap Condensed"/>
              </a:rPr>
              <a:t>HEADERS:</a:t>
            </a:r>
            <a:endParaRPr/>
          </a:p>
          <a:p>
            <a:pPr indent="0" lvl="0" marL="0" marR="0" rtl="0" algn="ctr">
              <a:lnSpc>
                <a:spcPct val="80000"/>
              </a:lnSpc>
              <a:spcBef>
                <a:spcPts val="0"/>
              </a:spcBef>
              <a:spcAft>
                <a:spcPts val="0"/>
              </a:spcAft>
              <a:buNone/>
            </a:pPr>
            <a:r>
              <a:rPr b="1" lang="en-US" sz="2110">
                <a:solidFill>
                  <a:srgbClr val="171412"/>
                </a:solidFill>
                <a:latin typeface="Asap Condensed"/>
                <a:ea typeface="Asap Condensed"/>
                <a:cs typeface="Asap Condensed"/>
                <a:sym typeface="Asap Condensed"/>
              </a:rPr>
              <a:t>STAATLICHES</a:t>
            </a:r>
            <a:endParaRPr/>
          </a:p>
          <a:p>
            <a:pPr indent="0" lvl="0" marL="0" marR="0" rtl="0" algn="ctr">
              <a:lnSpc>
                <a:spcPct val="80000"/>
              </a:lnSpc>
              <a:spcBef>
                <a:spcPts val="0"/>
              </a:spcBef>
              <a:spcAft>
                <a:spcPts val="0"/>
              </a:spcAft>
              <a:buNone/>
            </a:pPr>
            <a:r>
              <a:t/>
            </a:r>
            <a:endParaRPr b="1" sz="2110">
              <a:solidFill>
                <a:srgbClr val="171412"/>
              </a:solidFill>
              <a:latin typeface="Asap Condensed"/>
              <a:ea typeface="Asap Condensed"/>
              <a:cs typeface="Asap Condensed"/>
              <a:sym typeface="Asap Condensed"/>
            </a:endParaRPr>
          </a:p>
          <a:p>
            <a:pPr indent="0" lvl="0" marL="0" marR="0" rtl="0" algn="ctr">
              <a:lnSpc>
                <a:spcPct val="80000"/>
              </a:lnSpc>
              <a:spcBef>
                <a:spcPts val="0"/>
              </a:spcBef>
              <a:spcAft>
                <a:spcPts val="0"/>
              </a:spcAft>
              <a:buNone/>
            </a:pPr>
            <a:r>
              <a:rPr b="1" lang="en-US" sz="1497">
                <a:solidFill>
                  <a:srgbClr val="171412"/>
                </a:solidFill>
                <a:latin typeface="Asap Condensed"/>
                <a:ea typeface="Asap Condensed"/>
                <a:cs typeface="Asap Condensed"/>
                <a:sym typeface="Asap Condensed"/>
              </a:rPr>
              <a:t>BODY COPY:</a:t>
            </a:r>
            <a:endParaRPr/>
          </a:p>
          <a:p>
            <a:pPr indent="0" lvl="0" marL="0" marR="0" rtl="0" algn="ctr">
              <a:lnSpc>
                <a:spcPct val="80000"/>
              </a:lnSpc>
              <a:spcBef>
                <a:spcPts val="0"/>
              </a:spcBef>
              <a:spcAft>
                <a:spcPts val="0"/>
              </a:spcAft>
              <a:buNone/>
            </a:pPr>
            <a:r>
              <a:rPr b="1" lang="en-US" sz="2110">
                <a:solidFill>
                  <a:srgbClr val="171412"/>
                </a:solidFill>
                <a:latin typeface="Asap Condensed"/>
                <a:ea typeface="Asap Condensed"/>
                <a:cs typeface="Asap Condensed"/>
                <a:sym typeface="Asap Condensed"/>
              </a:rPr>
              <a:t>ASAP CONDENSED</a:t>
            </a:r>
            <a:endParaRPr/>
          </a:p>
        </p:txBody>
      </p:sp>
      <p:sp>
        <p:nvSpPr>
          <p:cNvPr id="438" name="Google Shape;438;p35"/>
          <p:cNvSpPr txBox="1"/>
          <p:nvPr/>
        </p:nvSpPr>
        <p:spPr>
          <a:xfrm>
            <a:off x="1348457" y="9023450"/>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171412"/>
                </a:solidFill>
                <a:latin typeface="Asap Condensed"/>
                <a:ea typeface="Asap Condensed"/>
                <a:cs typeface="Asap Condensed"/>
                <a:sym typeface="Asap Condensed"/>
              </a:rPr>
              <a:t>#171412</a:t>
            </a:r>
            <a:endParaRPr/>
          </a:p>
        </p:txBody>
      </p:sp>
      <p:sp>
        <p:nvSpPr>
          <p:cNvPr id="439" name="Google Shape;439;p35"/>
          <p:cNvSpPr txBox="1"/>
          <p:nvPr/>
        </p:nvSpPr>
        <p:spPr>
          <a:xfrm>
            <a:off x="2282020" y="9057286"/>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171412"/>
                </a:solidFill>
                <a:latin typeface="Asap Condensed"/>
                <a:ea typeface="Asap Condensed"/>
                <a:cs typeface="Asap Condensed"/>
                <a:sym typeface="Asap Condensed"/>
              </a:rPr>
              <a:t>#2C2927</a:t>
            </a:r>
            <a:endParaRPr/>
          </a:p>
        </p:txBody>
      </p:sp>
      <p:sp>
        <p:nvSpPr>
          <p:cNvPr id="440" name="Google Shape;440;p35"/>
          <p:cNvSpPr txBox="1"/>
          <p:nvPr/>
        </p:nvSpPr>
        <p:spPr>
          <a:xfrm>
            <a:off x="3215582" y="9057286"/>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171412"/>
                </a:solidFill>
                <a:latin typeface="Asap Condensed"/>
                <a:ea typeface="Asap Condensed"/>
                <a:cs typeface="Asap Condensed"/>
                <a:sym typeface="Asap Condensed"/>
              </a:rPr>
              <a:t>#720B06</a:t>
            </a:r>
            <a:endParaRPr/>
          </a:p>
        </p:txBody>
      </p:sp>
      <p:sp>
        <p:nvSpPr>
          <p:cNvPr id="441" name="Google Shape;441;p35"/>
          <p:cNvSpPr txBox="1"/>
          <p:nvPr/>
        </p:nvSpPr>
        <p:spPr>
          <a:xfrm>
            <a:off x="4149145" y="9057286"/>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171412"/>
                </a:solidFill>
                <a:latin typeface="Asap Condensed"/>
                <a:ea typeface="Asap Condensed"/>
                <a:cs typeface="Asap Condensed"/>
                <a:sym typeface="Asap Condensed"/>
              </a:rPr>
              <a:t>#EAE6D6</a:t>
            </a:r>
            <a:endParaRPr/>
          </a:p>
        </p:txBody>
      </p:sp>
      <p:sp>
        <p:nvSpPr>
          <p:cNvPr id="442" name="Google Shape;442;p35"/>
          <p:cNvSpPr txBox="1"/>
          <p:nvPr/>
        </p:nvSpPr>
        <p:spPr>
          <a:xfrm>
            <a:off x="4246534" y="1570759"/>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71412"/>
                </a:solidFill>
                <a:latin typeface="Asap Condensed"/>
                <a:ea typeface="Asap Condensed"/>
                <a:cs typeface="Asap Condensed"/>
                <a:sym typeface="Asap Condensed"/>
              </a:rPr>
              <a:t>Use these design resources in your Canva Presentation.</a:t>
            </a:r>
            <a:endParaRPr/>
          </a:p>
        </p:txBody>
      </p:sp>
      <p:sp>
        <p:nvSpPr>
          <p:cNvPr id="443" name="Google Shape;443;p35"/>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Asap Condensed"/>
                <a:ea typeface="Asap Condensed"/>
                <a:cs typeface="Asap Condensed"/>
                <a:sym typeface="Asap Condensed"/>
              </a:rPr>
              <a:t>DON'T FORGET TO DELETE THIS PAGE BEFORE PRESENTING. </a:t>
            </a:r>
            <a:endParaRPr/>
          </a:p>
        </p:txBody>
      </p:sp>
      <p:sp>
        <p:nvSpPr>
          <p:cNvPr id="444" name="Google Shape;444;p35"/>
          <p:cNvSpPr txBox="1"/>
          <p:nvPr/>
        </p:nvSpPr>
        <p:spPr>
          <a:xfrm>
            <a:off x="5469973" y="448649"/>
            <a:ext cx="7348055" cy="114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500" u="none" strike="noStrike">
                <a:solidFill>
                  <a:srgbClr val="171412"/>
                </a:solidFill>
                <a:latin typeface="Staatliches"/>
                <a:ea typeface="Staatliches"/>
                <a:cs typeface="Staatliches"/>
                <a:sym typeface="Staatliches"/>
              </a:rPr>
              <a:t>RESOURCE PAGE</a:t>
            </a:r>
            <a:endParaRPr/>
          </a:p>
        </p:txBody>
      </p:sp>
      <p:sp>
        <p:nvSpPr>
          <p:cNvPr id="445" name="Google Shape;445;p3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sap Condensed"/>
                <a:ea typeface="Asap Condensed"/>
                <a:cs typeface="Asap Condensed"/>
                <a:sym typeface="Asap Condensed"/>
              </a:rPr>
              <a:t>Fonts</a:t>
            </a:r>
            <a:endParaRPr/>
          </a:p>
        </p:txBody>
      </p:sp>
      <p:sp>
        <p:nvSpPr>
          <p:cNvPr id="446" name="Google Shape;446;p3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sap Condensed"/>
                <a:ea typeface="Asap Condensed"/>
                <a:cs typeface="Asap Condensed"/>
                <a:sym typeface="Asap Condensed"/>
              </a:rPr>
              <a:t>Design Elements</a:t>
            </a:r>
            <a:endParaRPr/>
          </a:p>
        </p:txBody>
      </p:sp>
      <p:sp>
        <p:nvSpPr>
          <p:cNvPr id="447" name="Google Shape;447;p3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sap Condensed"/>
                <a:ea typeface="Asap Condensed"/>
                <a:cs typeface="Asap Condensed"/>
                <a:sym typeface="Asap Condensed"/>
              </a:rPr>
              <a:t>Colors</a:t>
            </a:r>
            <a:endParaRPr/>
          </a:p>
        </p:txBody>
      </p:sp>
      <p:sp>
        <p:nvSpPr>
          <p:cNvPr id="448" name="Google Shape;448;p35"/>
          <p:cNvSpPr/>
          <p:nvPr/>
        </p:nvSpPr>
        <p:spPr>
          <a:xfrm>
            <a:off x="15285476" y="5385950"/>
            <a:ext cx="754082" cy="648510"/>
          </a:xfrm>
          <a:custGeom>
            <a:rect b="b" l="l" r="r" t="t"/>
            <a:pathLst>
              <a:path extrusionOk="0" h="648510" w="754082">
                <a:moveTo>
                  <a:pt x="0" y="0"/>
                </a:moveTo>
                <a:lnTo>
                  <a:pt x="754082" y="0"/>
                </a:lnTo>
                <a:lnTo>
                  <a:pt x="754082" y="648511"/>
                </a:lnTo>
                <a:lnTo>
                  <a:pt x="0" y="6485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5"/>
          <p:cNvSpPr/>
          <p:nvPr/>
        </p:nvSpPr>
        <p:spPr>
          <a:xfrm>
            <a:off x="16664287" y="6639147"/>
            <a:ext cx="535957" cy="740644"/>
          </a:xfrm>
          <a:custGeom>
            <a:rect b="b" l="l" r="r" t="t"/>
            <a:pathLst>
              <a:path extrusionOk="0" h="740644" w="535957">
                <a:moveTo>
                  <a:pt x="0" y="0"/>
                </a:moveTo>
                <a:lnTo>
                  <a:pt x="535956" y="0"/>
                </a:lnTo>
                <a:lnTo>
                  <a:pt x="535956" y="740644"/>
                </a:lnTo>
                <a:lnTo>
                  <a:pt x="0" y="7406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35"/>
          <p:cNvSpPr/>
          <p:nvPr/>
        </p:nvSpPr>
        <p:spPr>
          <a:xfrm>
            <a:off x="15442084" y="6718055"/>
            <a:ext cx="441558" cy="661736"/>
          </a:xfrm>
          <a:custGeom>
            <a:rect b="b" l="l" r="r" t="t"/>
            <a:pathLst>
              <a:path extrusionOk="0" h="661736" w="441558">
                <a:moveTo>
                  <a:pt x="0" y="0"/>
                </a:moveTo>
                <a:lnTo>
                  <a:pt x="441558" y="0"/>
                </a:lnTo>
                <a:lnTo>
                  <a:pt x="441558" y="661736"/>
                </a:lnTo>
                <a:lnTo>
                  <a:pt x="0" y="6617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35"/>
          <p:cNvSpPr/>
          <p:nvPr/>
        </p:nvSpPr>
        <p:spPr>
          <a:xfrm>
            <a:off x="16526997" y="8046958"/>
            <a:ext cx="732303" cy="661736"/>
          </a:xfrm>
          <a:custGeom>
            <a:rect b="b" l="l" r="r" t="t"/>
            <a:pathLst>
              <a:path extrusionOk="0" h="661736" w="732303">
                <a:moveTo>
                  <a:pt x="0" y="0"/>
                </a:moveTo>
                <a:lnTo>
                  <a:pt x="732303" y="0"/>
                </a:lnTo>
                <a:lnTo>
                  <a:pt x="732303" y="661736"/>
                </a:lnTo>
                <a:lnTo>
                  <a:pt x="0" y="66173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35"/>
          <p:cNvSpPr/>
          <p:nvPr/>
        </p:nvSpPr>
        <p:spPr>
          <a:xfrm>
            <a:off x="16526997" y="3997066"/>
            <a:ext cx="661736" cy="661736"/>
          </a:xfrm>
          <a:custGeom>
            <a:rect b="b" l="l" r="r" t="t"/>
            <a:pathLst>
              <a:path extrusionOk="0" h="661736" w="661736">
                <a:moveTo>
                  <a:pt x="0" y="0"/>
                </a:moveTo>
                <a:lnTo>
                  <a:pt x="661736" y="0"/>
                </a:lnTo>
                <a:lnTo>
                  <a:pt x="661736" y="661736"/>
                </a:lnTo>
                <a:lnTo>
                  <a:pt x="0" y="6617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35"/>
          <p:cNvSpPr/>
          <p:nvPr/>
        </p:nvSpPr>
        <p:spPr>
          <a:xfrm>
            <a:off x="15201608" y="4003679"/>
            <a:ext cx="905347" cy="556377"/>
          </a:xfrm>
          <a:custGeom>
            <a:rect b="b" l="l" r="r" t="t"/>
            <a:pathLst>
              <a:path extrusionOk="0" h="556377" w="905347">
                <a:moveTo>
                  <a:pt x="0" y="0"/>
                </a:moveTo>
                <a:lnTo>
                  <a:pt x="905347" y="0"/>
                </a:lnTo>
                <a:lnTo>
                  <a:pt x="905347" y="556377"/>
                </a:lnTo>
                <a:lnTo>
                  <a:pt x="0" y="55637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35"/>
          <p:cNvSpPr/>
          <p:nvPr/>
        </p:nvSpPr>
        <p:spPr>
          <a:xfrm>
            <a:off x="16459600" y="5385950"/>
            <a:ext cx="740644" cy="740644"/>
          </a:xfrm>
          <a:custGeom>
            <a:rect b="b" l="l" r="r" t="t"/>
            <a:pathLst>
              <a:path extrusionOk="0" h="740644" w="740644">
                <a:moveTo>
                  <a:pt x="0" y="0"/>
                </a:moveTo>
                <a:lnTo>
                  <a:pt x="740643" y="0"/>
                </a:lnTo>
                <a:lnTo>
                  <a:pt x="740643" y="740644"/>
                </a:lnTo>
                <a:lnTo>
                  <a:pt x="0" y="74064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35"/>
          <p:cNvSpPr/>
          <p:nvPr/>
        </p:nvSpPr>
        <p:spPr>
          <a:xfrm>
            <a:off x="15367885" y="8063385"/>
            <a:ext cx="515757" cy="740644"/>
          </a:xfrm>
          <a:custGeom>
            <a:rect b="b" l="l" r="r" t="t"/>
            <a:pathLst>
              <a:path extrusionOk="0" h="740644" w="515757">
                <a:moveTo>
                  <a:pt x="0" y="0"/>
                </a:moveTo>
                <a:lnTo>
                  <a:pt x="515757" y="0"/>
                </a:lnTo>
                <a:lnTo>
                  <a:pt x="515757" y="740644"/>
                </a:lnTo>
                <a:lnTo>
                  <a:pt x="0" y="74064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35"/>
          <p:cNvSpPr/>
          <p:nvPr/>
        </p:nvSpPr>
        <p:spPr>
          <a:xfrm>
            <a:off x="11834844" y="3964889"/>
            <a:ext cx="650420" cy="740644"/>
          </a:xfrm>
          <a:custGeom>
            <a:rect b="b" l="l" r="r" t="t"/>
            <a:pathLst>
              <a:path extrusionOk="0" h="740644" w="650420">
                <a:moveTo>
                  <a:pt x="0" y="0"/>
                </a:moveTo>
                <a:lnTo>
                  <a:pt x="650419" y="0"/>
                </a:lnTo>
                <a:lnTo>
                  <a:pt x="650419" y="740644"/>
                </a:lnTo>
                <a:lnTo>
                  <a:pt x="0" y="740644"/>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35"/>
          <p:cNvSpPr/>
          <p:nvPr/>
        </p:nvSpPr>
        <p:spPr>
          <a:xfrm>
            <a:off x="13983489" y="4099266"/>
            <a:ext cx="858726" cy="510551"/>
          </a:xfrm>
          <a:custGeom>
            <a:rect b="b" l="l" r="r" t="t"/>
            <a:pathLst>
              <a:path extrusionOk="0" h="510551" w="858726">
                <a:moveTo>
                  <a:pt x="0" y="0"/>
                </a:moveTo>
                <a:lnTo>
                  <a:pt x="858725" y="0"/>
                </a:lnTo>
                <a:lnTo>
                  <a:pt x="858725" y="510552"/>
                </a:lnTo>
                <a:lnTo>
                  <a:pt x="0" y="51055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35"/>
          <p:cNvSpPr/>
          <p:nvPr/>
        </p:nvSpPr>
        <p:spPr>
          <a:xfrm>
            <a:off x="7564853" y="4004343"/>
            <a:ext cx="661736" cy="661736"/>
          </a:xfrm>
          <a:custGeom>
            <a:rect b="b" l="l" r="r" t="t"/>
            <a:pathLst>
              <a:path extrusionOk="0" h="661736" w="661736">
                <a:moveTo>
                  <a:pt x="0" y="0"/>
                </a:moveTo>
                <a:lnTo>
                  <a:pt x="661736" y="0"/>
                </a:lnTo>
                <a:lnTo>
                  <a:pt x="661736" y="661736"/>
                </a:lnTo>
                <a:lnTo>
                  <a:pt x="0" y="661736"/>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35"/>
          <p:cNvSpPr/>
          <p:nvPr/>
        </p:nvSpPr>
        <p:spPr>
          <a:xfrm>
            <a:off x="6540032" y="4004343"/>
            <a:ext cx="661736" cy="661736"/>
          </a:xfrm>
          <a:custGeom>
            <a:rect b="b" l="l" r="r" t="t"/>
            <a:pathLst>
              <a:path extrusionOk="0" h="661736" w="661736">
                <a:moveTo>
                  <a:pt x="0" y="0"/>
                </a:moveTo>
                <a:lnTo>
                  <a:pt x="661736" y="0"/>
                </a:lnTo>
                <a:lnTo>
                  <a:pt x="661736" y="661736"/>
                </a:lnTo>
                <a:lnTo>
                  <a:pt x="0" y="661736"/>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35"/>
          <p:cNvSpPr/>
          <p:nvPr/>
        </p:nvSpPr>
        <p:spPr>
          <a:xfrm>
            <a:off x="10705321" y="3984719"/>
            <a:ext cx="734363" cy="700983"/>
          </a:xfrm>
          <a:custGeom>
            <a:rect b="b" l="l" r="r" t="t"/>
            <a:pathLst>
              <a:path extrusionOk="0" h="700983" w="734363">
                <a:moveTo>
                  <a:pt x="0" y="0"/>
                </a:moveTo>
                <a:lnTo>
                  <a:pt x="734363" y="0"/>
                </a:lnTo>
                <a:lnTo>
                  <a:pt x="734363" y="700983"/>
                </a:lnTo>
                <a:lnTo>
                  <a:pt x="0" y="700983"/>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35"/>
          <p:cNvSpPr/>
          <p:nvPr/>
        </p:nvSpPr>
        <p:spPr>
          <a:xfrm>
            <a:off x="8604641" y="3964889"/>
            <a:ext cx="735257" cy="740644"/>
          </a:xfrm>
          <a:custGeom>
            <a:rect b="b" l="l" r="r" t="t"/>
            <a:pathLst>
              <a:path extrusionOk="0" h="740644" w="735257">
                <a:moveTo>
                  <a:pt x="0" y="0"/>
                </a:moveTo>
                <a:lnTo>
                  <a:pt x="735257" y="0"/>
                </a:lnTo>
                <a:lnTo>
                  <a:pt x="735257" y="740644"/>
                </a:lnTo>
                <a:lnTo>
                  <a:pt x="0" y="740644"/>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35"/>
          <p:cNvSpPr/>
          <p:nvPr/>
        </p:nvSpPr>
        <p:spPr>
          <a:xfrm>
            <a:off x="9710466" y="3957612"/>
            <a:ext cx="613295" cy="747920"/>
          </a:xfrm>
          <a:custGeom>
            <a:rect b="b" l="l" r="r" t="t"/>
            <a:pathLst>
              <a:path extrusionOk="0" h="747920" w="613295">
                <a:moveTo>
                  <a:pt x="0" y="0"/>
                </a:moveTo>
                <a:lnTo>
                  <a:pt x="613295" y="0"/>
                </a:lnTo>
                <a:lnTo>
                  <a:pt x="613295" y="747921"/>
                </a:lnTo>
                <a:lnTo>
                  <a:pt x="0" y="747921"/>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35"/>
          <p:cNvSpPr/>
          <p:nvPr/>
        </p:nvSpPr>
        <p:spPr>
          <a:xfrm>
            <a:off x="12897840" y="4004343"/>
            <a:ext cx="696577" cy="700398"/>
          </a:xfrm>
          <a:custGeom>
            <a:rect b="b" l="l" r="r" t="t"/>
            <a:pathLst>
              <a:path extrusionOk="0" h="700398" w="696577">
                <a:moveTo>
                  <a:pt x="0" y="0"/>
                </a:moveTo>
                <a:lnTo>
                  <a:pt x="696578" y="0"/>
                </a:lnTo>
                <a:lnTo>
                  <a:pt x="696578" y="700398"/>
                </a:lnTo>
                <a:lnTo>
                  <a:pt x="0" y="700398"/>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35"/>
          <p:cNvSpPr/>
          <p:nvPr/>
        </p:nvSpPr>
        <p:spPr>
          <a:xfrm>
            <a:off x="12823385" y="5326027"/>
            <a:ext cx="597901" cy="740644"/>
          </a:xfrm>
          <a:custGeom>
            <a:rect b="b" l="l" r="r" t="t"/>
            <a:pathLst>
              <a:path extrusionOk="0" h="740644" w="597901">
                <a:moveTo>
                  <a:pt x="0" y="0"/>
                </a:moveTo>
                <a:lnTo>
                  <a:pt x="597902" y="0"/>
                </a:lnTo>
                <a:lnTo>
                  <a:pt x="597902" y="740644"/>
                </a:lnTo>
                <a:lnTo>
                  <a:pt x="0" y="740644"/>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35"/>
          <p:cNvSpPr/>
          <p:nvPr/>
        </p:nvSpPr>
        <p:spPr>
          <a:xfrm>
            <a:off x="11535029" y="5326027"/>
            <a:ext cx="805047" cy="740644"/>
          </a:xfrm>
          <a:custGeom>
            <a:rect b="b" l="l" r="r" t="t"/>
            <a:pathLst>
              <a:path extrusionOk="0" h="740644" w="805047">
                <a:moveTo>
                  <a:pt x="0" y="0"/>
                </a:moveTo>
                <a:lnTo>
                  <a:pt x="805047" y="0"/>
                </a:lnTo>
                <a:lnTo>
                  <a:pt x="805047" y="740644"/>
                </a:lnTo>
                <a:lnTo>
                  <a:pt x="0" y="740644"/>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35"/>
          <p:cNvSpPr/>
          <p:nvPr/>
        </p:nvSpPr>
        <p:spPr>
          <a:xfrm>
            <a:off x="13954318" y="5493988"/>
            <a:ext cx="846394" cy="486292"/>
          </a:xfrm>
          <a:custGeom>
            <a:rect b="b" l="l" r="r" t="t"/>
            <a:pathLst>
              <a:path extrusionOk="0" h="486292" w="846394">
                <a:moveTo>
                  <a:pt x="0" y="0"/>
                </a:moveTo>
                <a:lnTo>
                  <a:pt x="846395" y="0"/>
                </a:lnTo>
                <a:lnTo>
                  <a:pt x="846395" y="486292"/>
                </a:lnTo>
                <a:lnTo>
                  <a:pt x="0" y="486292"/>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35"/>
          <p:cNvSpPr/>
          <p:nvPr/>
        </p:nvSpPr>
        <p:spPr>
          <a:xfrm>
            <a:off x="9103397" y="5326027"/>
            <a:ext cx="740644" cy="740644"/>
          </a:xfrm>
          <a:custGeom>
            <a:rect b="b" l="l" r="r" t="t"/>
            <a:pathLst>
              <a:path extrusionOk="0" h="740644" w="740644">
                <a:moveTo>
                  <a:pt x="0" y="0"/>
                </a:moveTo>
                <a:lnTo>
                  <a:pt x="740643" y="0"/>
                </a:lnTo>
                <a:lnTo>
                  <a:pt x="740643" y="740644"/>
                </a:lnTo>
                <a:lnTo>
                  <a:pt x="0" y="740644"/>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35"/>
          <p:cNvSpPr/>
          <p:nvPr/>
        </p:nvSpPr>
        <p:spPr>
          <a:xfrm>
            <a:off x="6540032" y="5326027"/>
            <a:ext cx="861214" cy="740644"/>
          </a:xfrm>
          <a:custGeom>
            <a:rect b="b" l="l" r="r" t="t"/>
            <a:pathLst>
              <a:path extrusionOk="0" h="740644" w="861214">
                <a:moveTo>
                  <a:pt x="0" y="0"/>
                </a:moveTo>
                <a:lnTo>
                  <a:pt x="861214" y="0"/>
                </a:lnTo>
                <a:lnTo>
                  <a:pt x="861214" y="740644"/>
                </a:lnTo>
                <a:lnTo>
                  <a:pt x="0" y="740644"/>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35"/>
          <p:cNvSpPr/>
          <p:nvPr/>
        </p:nvSpPr>
        <p:spPr>
          <a:xfrm>
            <a:off x="10239794" y="5326027"/>
            <a:ext cx="739297" cy="740644"/>
          </a:xfrm>
          <a:custGeom>
            <a:rect b="b" l="l" r="r" t="t"/>
            <a:pathLst>
              <a:path extrusionOk="0" h="740644" w="739297">
                <a:moveTo>
                  <a:pt x="0" y="0"/>
                </a:moveTo>
                <a:lnTo>
                  <a:pt x="739297" y="0"/>
                </a:lnTo>
                <a:lnTo>
                  <a:pt x="739297" y="740644"/>
                </a:lnTo>
                <a:lnTo>
                  <a:pt x="0" y="740644"/>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35"/>
          <p:cNvSpPr/>
          <p:nvPr/>
        </p:nvSpPr>
        <p:spPr>
          <a:xfrm>
            <a:off x="7881999" y="5326027"/>
            <a:ext cx="740644" cy="740644"/>
          </a:xfrm>
          <a:custGeom>
            <a:rect b="b" l="l" r="r" t="t"/>
            <a:pathLst>
              <a:path extrusionOk="0" h="740644" w="740644">
                <a:moveTo>
                  <a:pt x="0" y="0"/>
                </a:moveTo>
                <a:lnTo>
                  <a:pt x="740644" y="0"/>
                </a:lnTo>
                <a:lnTo>
                  <a:pt x="740644" y="740644"/>
                </a:lnTo>
                <a:lnTo>
                  <a:pt x="0" y="740644"/>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35"/>
          <p:cNvSpPr/>
          <p:nvPr/>
        </p:nvSpPr>
        <p:spPr>
          <a:xfrm>
            <a:off x="11937237" y="6707526"/>
            <a:ext cx="811707" cy="640511"/>
          </a:xfrm>
          <a:custGeom>
            <a:rect b="b" l="l" r="r" t="t"/>
            <a:pathLst>
              <a:path extrusionOk="0" h="640511" w="811707">
                <a:moveTo>
                  <a:pt x="0" y="0"/>
                </a:moveTo>
                <a:lnTo>
                  <a:pt x="811707" y="0"/>
                </a:lnTo>
                <a:lnTo>
                  <a:pt x="811707" y="640511"/>
                </a:lnTo>
                <a:lnTo>
                  <a:pt x="0" y="640511"/>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35"/>
          <p:cNvSpPr/>
          <p:nvPr/>
        </p:nvSpPr>
        <p:spPr>
          <a:xfrm>
            <a:off x="10693113" y="6737628"/>
            <a:ext cx="837126" cy="503798"/>
          </a:xfrm>
          <a:custGeom>
            <a:rect b="b" l="l" r="r" t="t"/>
            <a:pathLst>
              <a:path extrusionOk="0" h="503798" w="837126">
                <a:moveTo>
                  <a:pt x="0" y="0"/>
                </a:moveTo>
                <a:lnTo>
                  <a:pt x="837127" y="0"/>
                </a:lnTo>
                <a:lnTo>
                  <a:pt x="837127" y="503797"/>
                </a:lnTo>
                <a:lnTo>
                  <a:pt x="0" y="503797"/>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35"/>
          <p:cNvSpPr/>
          <p:nvPr/>
        </p:nvSpPr>
        <p:spPr>
          <a:xfrm>
            <a:off x="8722129" y="6660670"/>
            <a:ext cx="688835" cy="734223"/>
          </a:xfrm>
          <a:custGeom>
            <a:rect b="b" l="l" r="r" t="t"/>
            <a:pathLst>
              <a:path extrusionOk="0" h="734223" w="688835">
                <a:moveTo>
                  <a:pt x="0" y="0"/>
                </a:moveTo>
                <a:lnTo>
                  <a:pt x="688835" y="0"/>
                </a:lnTo>
                <a:lnTo>
                  <a:pt x="688835" y="734223"/>
                </a:lnTo>
                <a:lnTo>
                  <a:pt x="0" y="734223"/>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35"/>
          <p:cNvSpPr/>
          <p:nvPr/>
        </p:nvSpPr>
        <p:spPr>
          <a:xfrm>
            <a:off x="9817961" y="6669271"/>
            <a:ext cx="468155" cy="640511"/>
          </a:xfrm>
          <a:custGeom>
            <a:rect b="b" l="l" r="r" t="t"/>
            <a:pathLst>
              <a:path extrusionOk="0" h="640511" w="468155">
                <a:moveTo>
                  <a:pt x="0" y="0"/>
                </a:moveTo>
                <a:lnTo>
                  <a:pt x="468155" y="0"/>
                </a:lnTo>
                <a:lnTo>
                  <a:pt x="468155" y="640511"/>
                </a:lnTo>
                <a:lnTo>
                  <a:pt x="0" y="640511"/>
                </a:lnTo>
                <a:lnTo>
                  <a:pt x="0" y="0"/>
                </a:lnTo>
                <a:close/>
              </a:path>
            </a:pathLst>
          </a:custGeom>
          <a:blipFill rotWithShape="1">
            <a:blip r:embed="rId2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35"/>
          <p:cNvSpPr/>
          <p:nvPr/>
        </p:nvSpPr>
        <p:spPr>
          <a:xfrm>
            <a:off x="7777719" y="6660670"/>
            <a:ext cx="535315" cy="734223"/>
          </a:xfrm>
          <a:custGeom>
            <a:rect b="b" l="l" r="r" t="t"/>
            <a:pathLst>
              <a:path extrusionOk="0" h="734223" w="535315">
                <a:moveTo>
                  <a:pt x="0" y="0"/>
                </a:moveTo>
                <a:lnTo>
                  <a:pt x="535316" y="0"/>
                </a:lnTo>
                <a:lnTo>
                  <a:pt x="535316" y="734223"/>
                </a:lnTo>
                <a:lnTo>
                  <a:pt x="0" y="734223"/>
                </a:lnTo>
                <a:lnTo>
                  <a:pt x="0" y="0"/>
                </a:lnTo>
                <a:close/>
              </a:path>
            </a:pathLst>
          </a:custGeom>
          <a:blipFill rotWithShape="1">
            <a:blip r:embed="rId3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35"/>
          <p:cNvSpPr/>
          <p:nvPr/>
        </p:nvSpPr>
        <p:spPr>
          <a:xfrm>
            <a:off x="14207643" y="6707526"/>
            <a:ext cx="640511" cy="640511"/>
          </a:xfrm>
          <a:custGeom>
            <a:rect b="b" l="l" r="r" t="t"/>
            <a:pathLst>
              <a:path extrusionOk="0" h="640511" w="640511">
                <a:moveTo>
                  <a:pt x="0" y="0"/>
                </a:moveTo>
                <a:lnTo>
                  <a:pt x="640511" y="0"/>
                </a:lnTo>
                <a:lnTo>
                  <a:pt x="640511" y="640511"/>
                </a:lnTo>
                <a:lnTo>
                  <a:pt x="0" y="640511"/>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35"/>
          <p:cNvSpPr/>
          <p:nvPr/>
        </p:nvSpPr>
        <p:spPr>
          <a:xfrm>
            <a:off x="13159087" y="6707526"/>
            <a:ext cx="640511" cy="640511"/>
          </a:xfrm>
          <a:custGeom>
            <a:rect b="b" l="l" r="r" t="t"/>
            <a:pathLst>
              <a:path extrusionOk="0" h="640511" w="640511">
                <a:moveTo>
                  <a:pt x="0" y="0"/>
                </a:moveTo>
                <a:lnTo>
                  <a:pt x="640510" y="0"/>
                </a:lnTo>
                <a:lnTo>
                  <a:pt x="640510" y="640511"/>
                </a:lnTo>
                <a:lnTo>
                  <a:pt x="0" y="640511"/>
                </a:lnTo>
                <a:lnTo>
                  <a:pt x="0" y="0"/>
                </a:lnTo>
                <a:close/>
              </a:path>
            </a:pathLst>
          </a:custGeom>
          <a:blipFill rotWithShape="1">
            <a:blip r:embed="rId3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5"/>
          <p:cNvSpPr/>
          <p:nvPr/>
        </p:nvSpPr>
        <p:spPr>
          <a:xfrm>
            <a:off x="6540032" y="6619205"/>
            <a:ext cx="829642" cy="740644"/>
          </a:xfrm>
          <a:custGeom>
            <a:rect b="b" l="l" r="r" t="t"/>
            <a:pathLst>
              <a:path extrusionOk="0" h="740644" w="829642">
                <a:moveTo>
                  <a:pt x="0" y="0"/>
                </a:moveTo>
                <a:lnTo>
                  <a:pt x="829642" y="0"/>
                </a:lnTo>
                <a:lnTo>
                  <a:pt x="829642" y="740643"/>
                </a:lnTo>
                <a:lnTo>
                  <a:pt x="0" y="740643"/>
                </a:lnTo>
                <a:lnTo>
                  <a:pt x="0" y="0"/>
                </a:lnTo>
                <a:close/>
              </a:path>
            </a:pathLst>
          </a:custGeom>
          <a:blipFill rotWithShape="1">
            <a:blip r:embed="rId3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35"/>
          <p:cNvSpPr/>
          <p:nvPr/>
        </p:nvSpPr>
        <p:spPr>
          <a:xfrm>
            <a:off x="14050152" y="8078994"/>
            <a:ext cx="634076" cy="725035"/>
          </a:xfrm>
          <a:custGeom>
            <a:rect b="b" l="l" r="r" t="t"/>
            <a:pathLst>
              <a:path extrusionOk="0" h="725035" w="634076">
                <a:moveTo>
                  <a:pt x="0" y="0"/>
                </a:moveTo>
                <a:lnTo>
                  <a:pt x="634076" y="0"/>
                </a:lnTo>
                <a:lnTo>
                  <a:pt x="634076" y="725035"/>
                </a:lnTo>
                <a:lnTo>
                  <a:pt x="0" y="725035"/>
                </a:lnTo>
                <a:lnTo>
                  <a:pt x="0" y="0"/>
                </a:lnTo>
                <a:close/>
              </a:path>
            </a:pathLst>
          </a:custGeom>
          <a:blipFill rotWithShape="1">
            <a:blip r:embed="rId3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35"/>
          <p:cNvSpPr/>
          <p:nvPr/>
        </p:nvSpPr>
        <p:spPr>
          <a:xfrm>
            <a:off x="12794985" y="8174329"/>
            <a:ext cx="763379" cy="534365"/>
          </a:xfrm>
          <a:custGeom>
            <a:rect b="b" l="l" r="r" t="t"/>
            <a:pathLst>
              <a:path extrusionOk="0" h="534365" w="763379">
                <a:moveTo>
                  <a:pt x="0" y="0"/>
                </a:moveTo>
                <a:lnTo>
                  <a:pt x="763379" y="0"/>
                </a:lnTo>
                <a:lnTo>
                  <a:pt x="763379" y="534365"/>
                </a:lnTo>
                <a:lnTo>
                  <a:pt x="0" y="534365"/>
                </a:lnTo>
                <a:lnTo>
                  <a:pt x="0" y="0"/>
                </a:lnTo>
                <a:close/>
              </a:path>
            </a:pathLst>
          </a:custGeom>
          <a:blipFill rotWithShape="1">
            <a:blip r:embed="rId3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35"/>
          <p:cNvSpPr/>
          <p:nvPr/>
        </p:nvSpPr>
        <p:spPr>
          <a:xfrm>
            <a:off x="11643382" y="8174329"/>
            <a:ext cx="653113" cy="534365"/>
          </a:xfrm>
          <a:custGeom>
            <a:rect b="b" l="l" r="r" t="t"/>
            <a:pathLst>
              <a:path extrusionOk="0" h="534365" w="653113">
                <a:moveTo>
                  <a:pt x="0" y="0"/>
                </a:moveTo>
                <a:lnTo>
                  <a:pt x="653113" y="0"/>
                </a:lnTo>
                <a:lnTo>
                  <a:pt x="653113" y="534365"/>
                </a:lnTo>
                <a:lnTo>
                  <a:pt x="0" y="534365"/>
                </a:lnTo>
                <a:lnTo>
                  <a:pt x="0" y="0"/>
                </a:lnTo>
                <a:close/>
              </a:path>
            </a:pathLst>
          </a:custGeom>
          <a:blipFill rotWithShape="1">
            <a:blip r:embed="rId3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35"/>
          <p:cNvSpPr/>
          <p:nvPr/>
        </p:nvSpPr>
        <p:spPr>
          <a:xfrm>
            <a:off x="9760286" y="8078994"/>
            <a:ext cx="365154" cy="725035"/>
          </a:xfrm>
          <a:custGeom>
            <a:rect b="b" l="l" r="r" t="t"/>
            <a:pathLst>
              <a:path extrusionOk="0" h="725035" w="365154">
                <a:moveTo>
                  <a:pt x="0" y="0"/>
                </a:moveTo>
                <a:lnTo>
                  <a:pt x="365154" y="0"/>
                </a:lnTo>
                <a:lnTo>
                  <a:pt x="365154" y="725035"/>
                </a:lnTo>
                <a:lnTo>
                  <a:pt x="0" y="725035"/>
                </a:lnTo>
                <a:lnTo>
                  <a:pt x="0" y="0"/>
                </a:lnTo>
                <a:close/>
              </a:path>
            </a:pathLst>
          </a:custGeom>
          <a:blipFill rotWithShape="1">
            <a:blip r:embed="rId3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35"/>
          <p:cNvSpPr/>
          <p:nvPr/>
        </p:nvSpPr>
        <p:spPr>
          <a:xfrm>
            <a:off x="10617228" y="8174329"/>
            <a:ext cx="534365" cy="534365"/>
          </a:xfrm>
          <a:custGeom>
            <a:rect b="b" l="l" r="r" t="t"/>
            <a:pathLst>
              <a:path extrusionOk="0" h="534365" w="534365">
                <a:moveTo>
                  <a:pt x="0" y="0"/>
                </a:moveTo>
                <a:lnTo>
                  <a:pt x="534366" y="0"/>
                </a:lnTo>
                <a:lnTo>
                  <a:pt x="534366" y="534365"/>
                </a:lnTo>
                <a:lnTo>
                  <a:pt x="0" y="534365"/>
                </a:lnTo>
                <a:lnTo>
                  <a:pt x="0" y="0"/>
                </a:lnTo>
                <a:close/>
              </a:path>
            </a:pathLst>
          </a:custGeom>
          <a:blipFill rotWithShape="1">
            <a:blip r:embed="rId3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35"/>
          <p:cNvSpPr/>
          <p:nvPr/>
        </p:nvSpPr>
        <p:spPr>
          <a:xfrm>
            <a:off x="6534657" y="8013868"/>
            <a:ext cx="460300" cy="855287"/>
          </a:xfrm>
          <a:custGeom>
            <a:rect b="b" l="l" r="r" t="t"/>
            <a:pathLst>
              <a:path extrusionOk="0" h="855287" w="460300">
                <a:moveTo>
                  <a:pt x="0" y="0"/>
                </a:moveTo>
                <a:lnTo>
                  <a:pt x="460299" y="0"/>
                </a:lnTo>
                <a:lnTo>
                  <a:pt x="460299" y="855287"/>
                </a:lnTo>
                <a:lnTo>
                  <a:pt x="0" y="855287"/>
                </a:lnTo>
                <a:lnTo>
                  <a:pt x="0" y="0"/>
                </a:lnTo>
                <a:close/>
              </a:path>
            </a:pathLst>
          </a:custGeom>
          <a:blipFill rotWithShape="1">
            <a:blip r:embed="rId3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35"/>
          <p:cNvSpPr/>
          <p:nvPr/>
        </p:nvSpPr>
        <p:spPr>
          <a:xfrm>
            <a:off x="7488085" y="8013868"/>
            <a:ext cx="662458" cy="855287"/>
          </a:xfrm>
          <a:custGeom>
            <a:rect b="b" l="l" r="r" t="t"/>
            <a:pathLst>
              <a:path extrusionOk="0" h="855287" w="662458">
                <a:moveTo>
                  <a:pt x="0" y="0"/>
                </a:moveTo>
                <a:lnTo>
                  <a:pt x="662458" y="0"/>
                </a:lnTo>
                <a:lnTo>
                  <a:pt x="662458" y="855287"/>
                </a:lnTo>
                <a:lnTo>
                  <a:pt x="0" y="855287"/>
                </a:lnTo>
                <a:lnTo>
                  <a:pt x="0" y="0"/>
                </a:lnTo>
                <a:close/>
              </a:path>
            </a:pathLst>
          </a:custGeom>
          <a:blipFill rotWithShape="1">
            <a:blip r:embed="rId4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35"/>
          <p:cNvSpPr/>
          <p:nvPr/>
        </p:nvSpPr>
        <p:spPr>
          <a:xfrm>
            <a:off x="8642332" y="8078994"/>
            <a:ext cx="626166" cy="725035"/>
          </a:xfrm>
          <a:custGeom>
            <a:rect b="b" l="l" r="r" t="t"/>
            <a:pathLst>
              <a:path extrusionOk="0" h="725035" w="626166">
                <a:moveTo>
                  <a:pt x="0" y="0"/>
                </a:moveTo>
                <a:lnTo>
                  <a:pt x="626166" y="0"/>
                </a:lnTo>
                <a:lnTo>
                  <a:pt x="626166" y="725035"/>
                </a:lnTo>
                <a:lnTo>
                  <a:pt x="0" y="725035"/>
                </a:lnTo>
                <a:lnTo>
                  <a:pt x="0" y="0"/>
                </a:lnTo>
                <a:close/>
              </a:path>
            </a:pathLst>
          </a:custGeom>
          <a:blipFill rotWithShape="1">
            <a:blip r:embed="rId4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6D6"/>
        </a:solidFill>
      </p:bgPr>
    </p:bg>
    <p:spTree>
      <p:nvGrpSpPr>
        <p:cNvPr id="490" name="Shape 490"/>
        <p:cNvGrpSpPr/>
        <p:nvPr/>
      </p:nvGrpSpPr>
      <p:grpSpPr>
        <a:xfrm>
          <a:off x="0" y="0"/>
          <a:ext cx="0" cy="0"/>
          <a:chOff x="0" y="0"/>
          <a:chExt cx="0" cy="0"/>
        </a:xfrm>
      </p:grpSpPr>
      <p:sp>
        <p:nvSpPr>
          <p:cNvPr id="491" name="Google Shape;491;p36"/>
          <p:cNvSpPr txBox="1"/>
          <p:nvPr/>
        </p:nvSpPr>
        <p:spPr>
          <a:xfrm>
            <a:off x="3377480" y="2965719"/>
            <a:ext cx="115329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71412"/>
                </a:solidFill>
                <a:latin typeface="Asap Condensed"/>
                <a:ea typeface="Asap Condensed"/>
                <a:cs typeface="Asap Condensed"/>
                <a:sym typeface="Asap Condensed"/>
              </a:rPr>
              <a:t>This presentation template is free for everyone to use thanks to the following:</a:t>
            </a:r>
            <a:endParaRPr/>
          </a:p>
        </p:txBody>
      </p:sp>
      <p:sp>
        <p:nvSpPr>
          <p:cNvPr id="492" name="Google Shape;492;p36"/>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ED7843"/>
                </a:solidFill>
                <a:latin typeface="Asap Condensed"/>
                <a:ea typeface="Asap Condensed"/>
                <a:cs typeface="Asap Condensed"/>
                <a:sym typeface="Asap Condensed"/>
              </a:rPr>
              <a:t>Happy designing!</a:t>
            </a:r>
            <a:endParaRPr/>
          </a:p>
        </p:txBody>
      </p:sp>
      <p:sp>
        <p:nvSpPr>
          <p:cNvPr id="493" name="Google Shape;493;p36"/>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71412"/>
                </a:solidFill>
                <a:latin typeface="Asap Condensed"/>
                <a:ea typeface="Asap Condensed"/>
                <a:cs typeface="Asap Condensed"/>
                <a:sym typeface="Asap Condensed"/>
              </a:rPr>
              <a:t>for the presentation template</a:t>
            </a:r>
            <a:endParaRPr/>
          </a:p>
        </p:txBody>
      </p:sp>
      <p:sp>
        <p:nvSpPr>
          <p:cNvPr id="494" name="Google Shape;494;p36"/>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71412"/>
                </a:solidFill>
                <a:latin typeface="Asap Condensed"/>
                <a:ea typeface="Asap Condensed"/>
                <a:cs typeface="Asap Condensed"/>
                <a:sym typeface="Asap Condensed"/>
              </a:rPr>
              <a:t>for the photos</a:t>
            </a:r>
            <a:endParaRPr/>
          </a:p>
        </p:txBody>
      </p:sp>
      <p:sp>
        <p:nvSpPr>
          <p:cNvPr id="495" name="Google Shape;495;p36"/>
          <p:cNvSpPr txBox="1"/>
          <p:nvPr/>
        </p:nvSpPr>
        <p:spPr>
          <a:xfrm>
            <a:off x="5469973" y="1252906"/>
            <a:ext cx="7348055" cy="114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500" u="none" strike="noStrike">
                <a:solidFill>
                  <a:srgbClr val="171412"/>
                </a:solidFill>
                <a:latin typeface="Staatliches"/>
                <a:ea typeface="Staatliches"/>
                <a:cs typeface="Staatliches"/>
                <a:sym typeface="Staatliches"/>
              </a:rPr>
              <a:t>CREDITS</a:t>
            </a:r>
            <a:endParaRPr/>
          </a:p>
        </p:txBody>
      </p:sp>
      <p:sp>
        <p:nvSpPr>
          <p:cNvPr id="496" name="Google Shape;496;p36"/>
          <p:cNvSpPr txBox="1"/>
          <p:nvPr/>
        </p:nvSpPr>
        <p:spPr>
          <a:xfrm>
            <a:off x="6110027" y="6272736"/>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F1A38"/>
                </a:solidFill>
                <a:latin typeface="Asap Condensed"/>
                <a:ea typeface="Asap Condensed"/>
                <a:cs typeface="Asap Condensed"/>
                <a:sym typeface="Asap Condensed"/>
              </a:rPr>
              <a:t>Pexels, Pixabay</a:t>
            </a:r>
            <a:endParaRPr/>
          </a:p>
        </p:txBody>
      </p:sp>
      <p:sp>
        <p:nvSpPr>
          <p:cNvPr id="497" name="Google Shape;497;p36"/>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412"/>
        </a:solidFill>
      </p:bgPr>
    </p:bg>
    <p:spTree>
      <p:nvGrpSpPr>
        <p:cNvPr id="166" name="Shape 166"/>
        <p:cNvGrpSpPr/>
        <p:nvPr/>
      </p:nvGrpSpPr>
      <p:grpSpPr>
        <a:xfrm>
          <a:off x="0" y="0"/>
          <a:ext cx="0" cy="0"/>
          <a:chOff x="0" y="0"/>
          <a:chExt cx="0" cy="0"/>
        </a:xfrm>
      </p:grpSpPr>
      <p:pic>
        <p:nvPicPr>
          <p:cNvPr id="167" name="Google Shape;167;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68" name="Google Shape;168;p20"/>
          <p:cNvSpPr txBox="1"/>
          <p:nvPr/>
        </p:nvSpPr>
        <p:spPr>
          <a:xfrm>
            <a:off x="7274105" y="6116955"/>
            <a:ext cx="3739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EAE6D6"/>
                </a:solidFill>
                <a:latin typeface="Staatliches"/>
                <a:ea typeface="Staatliches"/>
                <a:cs typeface="Staatliches"/>
                <a:sym typeface="Staatliches"/>
              </a:rPr>
              <a:t>THE DECLINE OF THE SOVIET UNION</a:t>
            </a:r>
            <a:endParaRPr/>
          </a:p>
        </p:txBody>
      </p:sp>
      <p:sp>
        <p:nvSpPr>
          <p:cNvPr id="169" name="Google Shape;169;p20"/>
          <p:cNvSpPr txBox="1"/>
          <p:nvPr/>
        </p:nvSpPr>
        <p:spPr>
          <a:xfrm>
            <a:off x="7490659" y="833899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EAE6D6"/>
                </a:solidFill>
                <a:latin typeface="Asap Condensed"/>
                <a:ea typeface="Asap Condensed"/>
                <a:cs typeface="Asap Condensed"/>
                <a:sym typeface="Asap Condensed"/>
              </a:rPr>
              <a:t>Elaborate on what you want to discuss. </a:t>
            </a:r>
            <a:endParaRPr/>
          </a:p>
        </p:txBody>
      </p:sp>
      <p:sp>
        <p:nvSpPr>
          <p:cNvPr id="170" name="Google Shape;170;p20"/>
          <p:cNvSpPr txBox="1"/>
          <p:nvPr/>
        </p:nvSpPr>
        <p:spPr>
          <a:xfrm>
            <a:off x="1180651" y="1636120"/>
            <a:ext cx="3306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EAE6D6"/>
                </a:solidFill>
                <a:latin typeface="Staatliches"/>
                <a:ea typeface="Staatliches"/>
                <a:cs typeface="Staatliches"/>
                <a:sym typeface="Staatliches"/>
              </a:rPr>
              <a:t>ORIGINS AND </a:t>
            </a:r>
            <a:endParaRPr/>
          </a:p>
          <a:p>
            <a:pPr indent="0" lvl="0" marL="0" marR="0" rtl="0" algn="ctr">
              <a:lnSpc>
                <a:spcPct val="100000"/>
              </a:lnSpc>
              <a:spcBef>
                <a:spcPts val="0"/>
              </a:spcBef>
              <a:spcAft>
                <a:spcPts val="0"/>
              </a:spcAft>
              <a:buNone/>
            </a:pPr>
            <a:r>
              <a:rPr lang="en-US" sz="4500">
                <a:solidFill>
                  <a:srgbClr val="EAE6D6"/>
                </a:solidFill>
                <a:latin typeface="Staatliches"/>
                <a:ea typeface="Staatliches"/>
                <a:cs typeface="Staatliches"/>
                <a:sym typeface="Staatliches"/>
              </a:rPr>
              <a:t>KEY EVENTS</a:t>
            </a:r>
            <a:endParaRPr/>
          </a:p>
        </p:txBody>
      </p:sp>
      <p:sp>
        <p:nvSpPr>
          <p:cNvPr id="171" name="Google Shape;171;p20"/>
          <p:cNvSpPr txBox="1"/>
          <p:nvPr/>
        </p:nvSpPr>
        <p:spPr>
          <a:xfrm>
            <a:off x="1180651" y="3655420"/>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EAE6D6"/>
                </a:solidFill>
                <a:latin typeface="Asap Condensed"/>
                <a:ea typeface="Asap Condensed"/>
                <a:cs typeface="Asap Condensed"/>
                <a:sym typeface="Asap Condensed"/>
              </a:rPr>
              <a:t>Elaborate on what you want to discuss. </a:t>
            </a:r>
            <a:endParaRPr/>
          </a:p>
        </p:txBody>
      </p:sp>
      <p:sp>
        <p:nvSpPr>
          <p:cNvPr id="172" name="Google Shape;172;p20"/>
          <p:cNvSpPr txBox="1"/>
          <p:nvPr/>
        </p:nvSpPr>
        <p:spPr>
          <a:xfrm>
            <a:off x="13161627" y="1636120"/>
            <a:ext cx="40977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EAE6D6"/>
                </a:solidFill>
                <a:latin typeface="Staatliches"/>
                <a:ea typeface="Staatliches"/>
                <a:cs typeface="Staatliches"/>
                <a:sym typeface="Staatliches"/>
              </a:rPr>
              <a:t>THE AFTERMATH AND GLOBAL IMPACT</a:t>
            </a:r>
            <a:endParaRPr/>
          </a:p>
        </p:txBody>
      </p:sp>
      <p:sp>
        <p:nvSpPr>
          <p:cNvPr id="173" name="Google Shape;173;p20"/>
          <p:cNvSpPr txBox="1"/>
          <p:nvPr/>
        </p:nvSpPr>
        <p:spPr>
          <a:xfrm>
            <a:off x="13557426" y="3655420"/>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EAE6D6"/>
                </a:solidFill>
                <a:latin typeface="Asap Condensed"/>
                <a:ea typeface="Asap Condensed"/>
                <a:cs typeface="Asap Condensed"/>
                <a:sym typeface="Asap Condensed"/>
              </a:rPr>
              <a:t>Elaborate on what you want to discuss. </a:t>
            </a:r>
            <a:endParaRPr/>
          </a:p>
        </p:txBody>
      </p:sp>
      <p:sp>
        <p:nvSpPr>
          <p:cNvPr id="174" name="Google Shape;174;p20"/>
          <p:cNvSpPr txBox="1"/>
          <p:nvPr/>
        </p:nvSpPr>
        <p:spPr>
          <a:xfrm rot="-5400000">
            <a:off x="432986" y="5552932"/>
            <a:ext cx="5591080" cy="56673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37191">
                <a:solidFill>
                  <a:srgbClr val="EAE6D6"/>
                </a:solidFill>
                <a:latin typeface="Staatliches"/>
                <a:ea typeface="Staatliches"/>
                <a:cs typeface="Staatliches"/>
                <a:sym typeface="Staatliches"/>
              </a:rPr>
              <a:t>01.</a:t>
            </a:r>
            <a:endParaRPr/>
          </a:p>
        </p:txBody>
      </p:sp>
      <p:sp>
        <p:nvSpPr>
          <p:cNvPr id="175" name="Google Shape;175;p20"/>
          <p:cNvSpPr txBox="1"/>
          <p:nvPr/>
        </p:nvSpPr>
        <p:spPr>
          <a:xfrm rot="-5400000">
            <a:off x="6348460" y="-485727"/>
            <a:ext cx="5591080" cy="56673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37191">
                <a:solidFill>
                  <a:srgbClr val="EAE6D6"/>
                </a:solidFill>
                <a:latin typeface="Staatliches"/>
                <a:ea typeface="Staatliches"/>
                <a:cs typeface="Staatliches"/>
                <a:sym typeface="Staatliches"/>
              </a:rPr>
              <a:t>02.</a:t>
            </a:r>
            <a:endParaRPr/>
          </a:p>
        </p:txBody>
      </p:sp>
      <p:sp>
        <p:nvSpPr>
          <p:cNvPr id="176" name="Google Shape;176;p20"/>
          <p:cNvSpPr txBox="1"/>
          <p:nvPr/>
        </p:nvSpPr>
        <p:spPr>
          <a:xfrm rot="-5400000">
            <a:off x="12263326" y="5131436"/>
            <a:ext cx="5591080" cy="56673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37191">
                <a:solidFill>
                  <a:srgbClr val="EAE6D6"/>
                </a:solidFill>
                <a:latin typeface="Staatliches"/>
                <a:ea typeface="Staatliches"/>
                <a:cs typeface="Staatliches"/>
                <a:sym typeface="Staatliches"/>
              </a:rPr>
              <a:t>03.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1"/>
          <p:cNvPicPr preferRelativeResize="0"/>
          <p:nvPr/>
        </p:nvPicPr>
        <p:blipFill>
          <a:blip r:embed="rId3">
            <a:alphaModFix/>
          </a:blip>
          <a:stretch>
            <a:fillRect/>
          </a:stretch>
        </p:blipFill>
        <p:spPr>
          <a:xfrm>
            <a:off x="0" y="0"/>
            <a:ext cx="18135598" cy="10287000"/>
          </a:xfrm>
          <a:prstGeom prst="rect">
            <a:avLst/>
          </a:prstGeom>
          <a:noFill/>
          <a:ln>
            <a:noFill/>
          </a:ln>
        </p:spPr>
      </p:pic>
      <p:sp>
        <p:nvSpPr>
          <p:cNvPr id="182" name="Google Shape;182;p21"/>
          <p:cNvSpPr txBox="1"/>
          <p:nvPr/>
        </p:nvSpPr>
        <p:spPr>
          <a:xfrm>
            <a:off x="4756182" y="695806"/>
            <a:ext cx="8775600" cy="898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8375">
                <a:solidFill>
                  <a:srgbClr val="999999"/>
                </a:solidFill>
                <a:latin typeface="Staatliches"/>
                <a:ea typeface="Staatliches"/>
                <a:cs typeface="Staatliches"/>
                <a:sym typeface="Staatliches"/>
              </a:rPr>
              <a:t>01.</a:t>
            </a:r>
            <a:endParaRPr>
              <a:solidFill>
                <a:srgbClr val="999999"/>
              </a:solidFill>
            </a:endParaRPr>
          </a:p>
        </p:txBody>
      </p:sp>
      <p:sp>
        <p:nvSpPr>
          <p:cNvPr id="183" name="Google Shape;183;p21"/>
          <p:cNvSpPr txBox="1"/>
          <p:nvPr/>
        </p:nvSpPr>
        <p:spPr>
          <a:xfrm>
            <a:off x="407620" y="3965718"/>
            <a:ext cx="17472760" cy="2365089"/>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lang="en-US" sz="15581">
                <a:solidFill>
                  <a:srgbClr val="EAE6D6"/>
                </a:solidFill>
                <a:latin typeface="Staatliches"/>
                <a:ea typeface="Staatliches"/>
                <a:cs typeface="Staatliches"/>
                <a:sym typeface="Staatliches"/>
              </a:rPr>
              <a:t>INTRODUCTION</a:t>
            </a:r>
            <a:endParaRPr/>
          </a:p>
        </p:txBody>
      </p:sp>
      <p:sp>
        <p:nvSpPr>
          <p:cNvPr id="184" name="Google Shape;184;p21"/>
          <p:cNvSpPr txBox="1"/>
          <p:nvPr/>
        </p:nvSpPr>
        <p:spPr>
          <a:xfrm>
            <a:off x="4460909" y="8727440"/>
            <a:ext cx="9366181"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EAE6D6"/>
                </a:solidFill>
                <a:latin typeface="Asap Condensed"/>
                <a:ea typeface="Asap Condensed"/>
                <a:cs typeface="Asap Condensed"/>
                <a:sym typeface="Asap Condensed"/>
              </a:rPr>
              <a:t>Elaborate on what you want to discuss.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2"/>
          <p:cNvPicPr preferRelativeResize="0"/>
          <p:nvPr/>
        </p:nvPicPr>
        <p:blipFill>
          <a:blip r:embed="rId3">
            <a:alphaModFix/>
          </a:blip>
          <a:stretch>
            <a:fillRect/>
          </a:stretch>
        </p:blipFill>
        <p:spPr>
          <a:xfrm>
            <a:off x="9639900" y="4482949"/>
            <a:ext cx="8115300" cy="5038529"/>
          </a:xfrm>
          <a:prstGeom prst="rect">
            <a:avLst/>
          </a:prstGeom>
          <a:noFill/>
          <a:ln>
            <a:noFill/>
          </a:ln>
        </p:spPr>
      </p:pic>
      <p:sp>
        <p:nvSpPr>
          <p:cNvPr id="190" name="Google Shape;190;p22"/>
          <p:cNvSpPr/>
          <p:nvPr/>
        </p:nvSpPr>
        <p:spPr>
          <a:xfrm>
            <a:off x="1792696" y="0"/>
            <a:ext cx="16495304" cy="1602201"/>
          </a:xfrm>
          <a:custGeom>
            <a:rect b="b" l="l" r="r" t="t"/>
            <a:pathLst>
              <a:path extrusionOk="0" h="248223" w="2555554">
                <a:moveTo>
                  <a:pt x="0" y="0"/>
                </a:moveTo>
                <a:lnTo>
                  <a:pt x="2555554" y="0"/>
                </a:lnTo>
                <a:lnTo>
                  <a:pt x="2555554" y="248223"/>
                </a:lnTo>
                <a:lnTo>
                  <a:pt x="0" y="248223"/>
                </a:lnTo>
                <a:close/>
              </a:path>
            </a:pathLst>
          </a:custGeom>
          <a:solidFill>
            <a:srgbClr val="17141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1" name="Google Shape;191;p22"/>
          <p:cNvGrpSpPr/>
          <p:nvPr/>
        </p:nvGrpSpPr>
        <p:grpSpPr>
          <a:xfrm>
            <a:off x="0" y="-180826"/>
            <a:ext cx="1792696" cy="1783027"/>
            <a:chOff x="0" y="-47625"/>
            <a:chExt cx="472150" cy="469604"/>
          </a:xfrm>
        </p:grpSpPr>
        <p:sp>
          <p:nvSpPr>
            <p:cNvPr id="192" name="Google Shape;192;p22"/>
            <p:cNvSpPr/>
            <p:nvPr/>
          </p:nvSpPr>
          <p:spPr>
            <a:xfrm>
              <a:off x="0" y="0"/>
              <a:ext cx="472150" cy="421979"/>
            </a:xfrm>
            <a:custGeom>
              <a:rect b="b" l="l" r="r" t="t"/>
              <a:pathLst>
                <a:path extrusionOk="0" h="421979" w="472150">
                  <a:moveTo>
                    <a:pt x="0" y="0"/>
                  </a:moveTo>
                  <a:lnTo>
                    <a:pt x="472150" y="0"/>
                  </a:lnTo>
                  <a:lnTo>
                    <a:pt x="472150" y="421979"/>
                  </a:lnTo>
                  <a:lnTo>
                    <a:pt x="0" y="421979"/>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22"/>
            <p:cNvSpPr txBox="1"/>
            <p:nvPr/>
          </p:nvSpPr>
          <p:spPr>
            <a:xfrm>
              <a:off x="0" y="-47625"/>
              <a:ext cx="472150" cy="469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4" name="Google Shape;194;p22"/>
          <p:cNvSpPr txBox="1"/>
          <p:nvPr/>
        </p:nvSpPr>
        <p:spPr>
          <a:xfrm>
            <a:off x="855684" y="2051980"/>
            <a:ext cx="69696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2C2927"/>
                </a:solidFill>
                <a:latin typeface="Staatliches"/>
                <a:ea typeface="Staatliches"/>
                <a:cs typeface="Staatliches"/>
                <a:sym typeface="Staatliches"/>
              </a:rPr>
              <a:t>INTRODUCTION TO THE</a:t>
            </a:r>
            <a:r>
              <a:rPr lang="en-US" sz="6999">
                <a:solidFill>
                  <a:srgbClr val="171412"/>
                </a:solidFill>
                <a:latin typeface="Staatliches"/>
                <a:ea typeface="Staatliches"/>
                <a:cs typeface="Staatliches"/>
                <a:sym typeface="Staatliches"/>
              </a:rPr>
              <a:t> </a:t>
            </a:r>
            <a:r>
              <a:rPr lang="en-US" sz="6999">
                <a:solidFill>
                  <a:srgbClr val="720B06"/>
                </a:solidFill>
                <a:latin typeface="Staatliches"/>
                <a:ea typeface="Staatliches"/>
                <a:cs typeface="Staatliches"/>
                <a:sym typeface="Staatliches"/>
              </a:rPr>
              <a:t>COLD WAR</a:t>
            </a:r>
            <a:endParaRPr/>
          </a:p>
        </p:txBody>
      </p:sp>
      <p:sp>
        <p:nvSpPr>
          <p:cNvPr id="195" name="Google Shape;195;p22"/>
          <p:cNvSpPr txBox="1"/>
          <p:nvPr/>
        </p:nvSpPr>
        <p:spPr>
          <a:xfrm>
            <a:off x="855675" y="4454374"/>
            <a:ext cx="8283600" cy="49587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lang="en-US" sz="2199">
                <a:solidFill>
                  <a:srgbClr val="171412"/>
                </a:solidFill>
                <a:latin typeface="Asap Condensed"/>
                <a:ea typeface="Asap Condensed"/>
                <a:cs typeface="Asap Condensed"/>
                <a:sym typeface="Asap Condensed"/>
              </a:rPr>
              <a:t>The Cold War, lasting from 1947 to 1991, was a period of intense geopolitical tension between the United States and the Soviet Union, along with their respective allies. Unlike traditional wars, the Cold War did not involve direct military conflict between the two superpowers. Instead, it was characterized by political, economic, and ideological battles that took place on a global scale. </a:t>
            </a:r>
            <a:endParaRPr/>
          </a:p>
          <a:p>
            <a:pPr indent="0" lvl="0" marL="0" marR="0" rtl="0" algn="l">
              <a:lnSpc>
                <a:spcPct val="105000"/>
              </a:lnSpc>
              <a:spcBef>
                <a:spcPts val="0"/>
              </a:spcBef>
              <a:spcAft>
                <a:spcPts val="0"/>
              </a:spcAft>
              <a:buNone/>
            </a:pPr>
            <a:r>
              <a:t/>
            </a:r>
            <a:endParaRPr sz="2199">
              <a:solidFill>
                <a:srgbClr val="171412"/>
              </a:solidFill>
              <a:latin typeface="Asap Condensed"/>
              <a:ea typeface="Asap Condensed"/>
              <a:cs typeface="Asap Condensed"/>
              <a:sym typeface="Asap Condensed"/>
            </a:endParaRPr>
          </a:p>
          <a:p>
            <a:pPr indent="0" lvl="0" marL="0" marR="0" rtl="0" algn="l">
              <a:lnSpc>
                <a:spcPct val="105000"/>
              </a:lnSpc>
              <a:spcBef>
                <a:spcPts val="0"/>
              </a:spcBef>
              <a:spcAft>
                <a:spcPts val="0"/>
              </a:spcAft>
              <a:buNone/>
            </a:pPr>
            <a:r>
              <a:rPr lang="en-US" sz="2199">
                <a:solidFill>
                  <a:srgbClr val="171412"/>
                </a:solidFill>
                <a:latin typeface="Asap Condensed"/>
                <a:ea typeface="Asap Condensed"/>
                <a:cs typeface="Asap Condensed"/>
                <a:sym typeface="Asap Condensed"/>
              </a:rPr>
              <a:t>This period saw a competition for influence over other nations, the proliferation of nuclear weapons, and numerous proxy wars in regions such as Korea, Vietnam, and Afghanistan.</a:t>
            </a:r>
            <a:endParaRPr/>
          </a:p>
          <a:p>
            <a:pPr indent="0" lvl="0" marL="0" marR="0" rtl="0" algn="l">
              <a:lnSpc>
                <a:spcPct val="105000"/>
              </a:lnSpc>
              <a:spcBef>
                <a:spcPts val="0"/>
              </a:spcBef>
              <a:spcAft>
                <a:spcPts val="0"/>
              </a:spcAft>
              <a:buNone/>
            </a:pPr>
            <a:r>
              <a:t/>
            </a:r>
            <a:endParaRPr sz="2199">
              <a:solidFill>
                <a:srgbClr val="171412"/>
              </a:solidFill>
              <a:latin typeface="Asap Condensed"/>
              <a:ea typeface="Asap Condensed"/>
              <a:cs typeface="Asap Condensed"/>
              <a:sym typeface="Asap Condensed"/>
            </a:endParaRPr>
          </a:p>
          <a:p>
            <a:pPr indent="0" lvl="0" marL="0" marR="0" rtl="0" algn="l">
              <a:lnSpc>
                <a:spcPct val="105000"/>
              </a:lnSpc>
              <a:spcBef>
                <a:spcPts val="0"/>
              </a:spcBef>
              <a:spcAft>
                <a:spcPts val="0"/>
              </a:spcAft>
              <a:buNone/>
            </a:pPr>
            <a:r>
              <a:rPr lang="en-US" sz="2199">
                <a:solidFill>
                  <a:srgbClr val="171412"/>
                </a:solidFill>
                <a:latin typeface="Asap Condensed"/>
                <a:ea typeface="Asap Condensed"/>
                <a:cs typeface="Asap Condensed"/>
                <a:sym typeface="Asap Condensed"/>
              </a:rPr>
              <a:t>The Cold War began in the aftermath of World War II when the wartime alliance between the United States and the Soviet Union broke down due to mutual distrust and conflicting ideologies. The US championed capitalism and democracy, while the USSR sought to spread communism.</a:t>
            </a:r>
            <a:endParaRPr/>
          </a:p>
        </p:txBody>
      </p:sp>
      <p:sp>
        <p:nvSpPr>
          <p:cNvPr id="196" name="Google Shape;196;p22"/>
          <p:cNvSpPr txBox="1"/>
          <p:nvPr/>
        </p:nvSpPr>
        <p:spPr>
          <a:xfrm>
            <a:off x="130589" y="435157"/>
            <a:ext cx="1450190" cy="7239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lang="en-US" sz="4802">
                <a:solidFill>
                  <a:srgbClr val="EAE6D6"/>
                </a:solidFill>
                <a:latin typeface="Staatliches"/>
                <a:ea typeface="Staatliches"/>
                <a:cs typeface="Staatliches"/>
                <a:sym typeface="Staatliches"/>
              </a:rPr>
              <a:t>1947</a:t>
            </a:r>
            <a:endParaRPr/>
          </a:p>
        </p:txBody>
      </p:sp>
      <p:pic>
        <p:nvPicPr>
          <p:cNvPr id="197" name="Google Shape;197;p22"/>
          <p:cNvPicPr preferRelativeResize="0"/>
          <p:nvPr/>
        </p:nvPicPr>
        <p:blipFill>
          <a:blip r:embed="rId4">
            <a:alphaModFix/>
          </a:blip>
          <a:stretch>
            <a:fillRect/>
          </a:stretch>
        </p:blipFill>
        <p:spPr>
          <a:xfrm>
            <a:off x="1795830" y="-4000"/>
            <a:ext cx="16489047" cy="160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412"/>
        </a:solidFill>
      </p:bgPr>
    </p:bg>
    <p:spTree>
      <p:nvGrpSpPr>
        <p:cNvPr id="201" name="Shape 201"/>
        <p:cNvGrpSpPr/>
        <p:nvPr/>
      </p:nvGrpSpPr>
      <p:grpSpPr>
        <a:xfrm>
          <a:off x="0" y="0"/>
          <a:ext cx="0" cy="0"/>
          <a:chOff x="0" y="0"/>
          <a:chExt cx="0" cy="0"/>
        </a:xfrm>
      </p:grpSpPr>
      <p:pic>
        <p:nvPicPr>
          <p:cNvPr id="202" name="Google Shape;202;p23"/>
          <p:cNvPicPr preferRelativeResize="0"/>
          <p:nvPr/>
        </p:nvPicPr>
        <p:blipFill rotWithShape="1">
          <a:blip r:embed="rId3">
            <a:alphaModFix amt="30000"/>
          </a:blip>
          <a:srcRect b="34375" l="8928" r="15689" t="41773"/>
          <a:stretch/>
        </p:blipFill>
        <p:spPr>
          <a:xfrm>
            <a:off x="0" y="0"/>
            <a:ext cx="18288000" cy="10287000"/>
          </a:xfrm>
          <a:prstGeom prst="rect">
            <a:avLst/>
          </a:prstGeom>
          <a:noFill/>
          <a:ln>
            <a:noFill/>
          </a:ln>
        </p:spPr>
      </p:pic>
      <p:sp>
        <p:nvSpPr>
          <p:cNvPr id="203" name="Google Shape;203;p23"/>
          <p:cNvSpPr txBox="1"/>
          <p:nvPr/>
        </p:nvSpPr>
        <p:spPr>
          <a:xfrm>
            <a:off x="4132509" y="1280433"/>
            <a:ext cx="10022982" cy="10572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6999">
                <a:solidFill>
                  <a:srgbClr val="EAE6D6"/>
                </a:solidFill>
                <a:latin typeface="Staatliches"/>
                <a:ea typeface="Staatliches"/>
                <a:cs typeface="Staatliches"/>
                <a:sym typeface="Staatliches"/>
              </a:rPr>
              <a:t>ROOTS OF THE COLD WAR</a:t>
            </a:r>
            <a:endParaRPr/>
          </a:p>
        </p:txBody>
      </p:sp>
      <p:sp>
        <p:nvSpPr>
          <p:cNvPr id="204" name="Google Shape;204;p23"/>
          <p:cNvSpPr txBox="1"/>
          <p:nvPr/>
        </p:nvSpPr>
        <p:spPr>
          <a:xfrm>
            <a:off x="12965762" y="4448175"/>
            <a:ext cx="37344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EAE6D6"/>
                </a:solidFill>
                <a:latin typeface="Staatliches"/>
                <a:ea typeface="Staatliches"/>
                <a:cs typeface="Staatliches"/>
                <a:sym typeface="Staatliches"/>
              </a:rPr>
              <a:t>mutual suspicions</a:t>
            </a:r>
            <a:endParaRPr/>
          </a:p>
        </p:txBody>
      </p:sp>
      <p:sp>
        <p:nvSpPr>
          <p:cNvPr id="205" name="Google Shape;205;p23"/>
          <p:cNvSpPr txBox="1"/>
          <p:nvPr/>
        </p:nvSpPr>
        <p:spPr>
          <a:xfrm>
            <a:off x="1587712" y="4448175"/>
            <a:ext cx="4584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EAE6D6"/>
                </a:solidFill>
                <a:latin typeface="Staatliches"/>
                <a:ea typeface="Staatliches"/>
                <a:cs typeface="Staatliches"/>
                <a:sym typeface="Staatliches"/>
              </a:rPr>
              <a:t>ideological differences</a:t>
            </a:r>
            <a:endParaRPr/>
          </a:p>
        </p:txBody>
      </p:sp>
      <p:sp>
        <p:nvSpPr>
          <p:cNvPr id="206" name="Google Shape;206;p23"/>
          <p:cNvSpPr txBox="1"/>
          <p:nvPr/>
        </p:nvSpPr>
        <p:spPr>
          <a:xfrm>
            <a:off x="2264244" y="6365296"/>
            <a:ext cx="32310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200" u="none">
                <a:solidFill>
                  <a:srgbClr val="EAE6D6"/>
                </a:solidFill>
                <a:latin typeface="Asap Condensed"/>
                <a:ea typeface="Asap Condensed"/>
                <a:cs typeface="Asap Condensed"/>
                <a:sym typeface="Asap Condensed"/>
              </a:rPr>
              <a:t>Briefly elaborate on what you want to discuss. </a:t>
            </a:r>
            <a:endParaRPr/>
          </a:p>
        </p:txBody>
      </p:sp>
      <p:sp>
        <p:nvSpPr>
          <p:cNvPr id="207" name="Google Shape;207;p23"/>
          <p:cNvSpPr txBox="1"/>
          <p:nvPr/>
        </p:nvSpPr>
        <p:spPr>
          <a:xfrm>
            <a:off x="13123095" y="6365296"/>
            <a:ext cx="34200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200" u="none">
                <a:solidFill>
                  <a:srgbClr val="EAE6D6"/>
                </a:solidFill>
                <a:latin typeface="Asap Condensed"/>
                <a:ea typeface="Asap Condensed"/>
                <a:cs typeface="Asap Condensed"/>
                <a:sym typeface="Asap Condensed"/>
              </a:rPr>
              <a:t>Briefly elaborate on what you want to discuss. </a:t>
            </a:r>
            <a:endParaRPr/>
          </a:p>
        </p:txBody>
      </p:sp>
      <p:sp>
        <p:nvSpPr>
          <p:cNvPr id="208" name="Google Shape;208;p23"/>
          <p:cNvSpPr txBox="1"/>
          <p:nvPr/>
        </p:nvSpPr>
        <p:spPr>
          <a:xfrm>
            <a:off x="7276737" y="4448175"/>
            <a:ext cx="4584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EAE6D6"/>
                </a:solidFill>
                <a:latin typeface="Staatliches"/>
                <a:ea typeface="Staatliches"/>
                <a:cs typeface="Staatliches"/>
                <a:sym typeface="Staatliches"/>
              </a:rPr>
              <a:t>post-World War II power vacuums</a:t>
            </a:r>
            <a:endParaRPr/>
          </a:p>
        </p:txBody>
      </p:sp>
      <p:sp>
        <p:nvSpPr>
          <p:cNvPr id="209" name="Google Shape;209;p23"/>
          <p:cNvSpPr txBox="1"/>
          <p:nvPr/>
        </p:nvSpPr>
        <p:spPr>
          <a:xfrm>
            <a:off x="7953269" y="6365296"/>
            <a:ext cx="32310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200" u="none">
                <a:solidFill>
                  <a:srgbClr val="EAE6D6"/>
                </a:solidFill>
                <a:latin typeface="Asap Condensed"/>
                <a:ea typeface="Asap Condensed"/>
                <a:cs typeface="Asap Condensed"/>
                <a:sym typeface="Asap Condensed"/>
              </a:rPr>
              <a:t>Briefly elaborate on what you want to discuss.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4"/>
          <p:cNvPicPr preferRelativeResize="0"/>
          <p:nvPr/>
        </p:nvPicPr>
        <p:blipFill>
          <a:blip r:embed="rId3">
            <a:alphaModFix/>
          </a:blip>
          <a:stretch>
            <a:fillRect/>
          </a:stretch>
        </p:blipFill>
        <p:spPr>
          <a:xfrm>
            <a:off x="1580771" y="2852129"/>
            <a:ext cx="6876175" cy="4035461"/>
          </a:xfrm>
          <a:prstGeom prst="rect">
            <a:avLst/>
          </a:prstGeom>
          <a:noFill/>
          <a:ln>
            <a:noFill/>
          </a:ln>
        </p:spPr>
      </p:pic>
      <p:pic>
        <p:nvPicPr>
          <p:cNvPr id="215" name="Google Shape;215;p24"/>
          <p:cNvPicPr preferRelativeResize="0"/>
          <p:nvPr/>
        </p:nvPicPr>
        <p:blipFill>
          <a:blip r:embed="rId4">
            <a:alphaModFix/>
          </a:blip>
          <a:stretch>
            <a:fillRect/>
          </a:stretch>
        </p:blipFill>
        <p:spPr>
          <a:xfrm>
            <a:off x="10040346" y="2852129"/>
            <a:ext cx="6876201" cy="4035476"/>
          </a:xfrm>
          <a:prstGeom prst="rect">
            <a:avLst/>
          </a:prstGeom>
          <a:noFill/>
          <a:ln>
            <a:noFill/>
          </a:ln>
        </p:spPr>
      </p:pic>
      <p:sp>
        <p:nvSpPr>
          <p:cNvPr id="216" name="Google Shape;216;p24"/>
          <p:cNvSpPr txBox="1"/>
          <p:nvPr/>
        </p:nvSpPr>
        <p:spPr>
          <a:xfrm>
            <a:off x="1580779" y="7242621"/>
            <a:ext cx="458412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500">
                <a:solidFill>
                  <a:srgbClr val="171412"/>
                </a:solidFill>
                <a:latin typeface="Asap Condensed"/>
                <a:ea typeface="Asap Condensed"/>
                <a:cs typeface="Asap Condensed"/>
                <a:sym typeface="Asap Condensed"/>
              </a:rPr>
              <a:t>USA</a:t>
            </a:r>
            <a:endParaRPr/>
          </a:p>
        </p:txBody>
      </p:sp>
      <p:sp>
        <p:nvSpPr>
          <p:cNvPr id="217" name="Google Shape;217;p24"/>
          <p:cNvSpPr txBox="1"/>
          <p:nvPr/>
        </p:nvSpPr>
        <p:spPr>
          <a:xfrm>
            <a:off x="1580779" y="8252642"/>
            <a:ext cx="4584000" cy="14775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171412"/>
              </a:buClr>
              <a:buSzPts val="2400"/>
              <a:buFont typeface="Arial"/>
              <a:buChar char="•"/>
            </a:pPr>
            <a:r>
              <a:rPr b="0" i="0" lang="en-US" sz="2400" u="none" cap="none" strike="noStrike">
                <a:solidFill>
                  <a:srgbClr val="171412"/>
                </a:solidFill>
                <a:latin typeface="Asap Condensed"/>
                <a:ea typeface="Asap Condensed"/>
                <a:cs typeface="Asap Condensed"/>
                <a:sym typeface="Asap Condensed"/>
              </a:rPr>
              <a:t>Add a main point</a:t>
            </a:r>
            <a:endParaRPr/>
          </a:p>
          <a:p>
            <a:pPr indent="-259079" lvl="1" marL="518160" marR="0" rtl="0" algn="l">
              <a:lnSpc>
                <a:spcPct val="100000"/>
              </a:lnSpc>
              <a:spcBef>
                <a:spcPts val="0"/>
              </a:spcBef>
              <a:spcAft>
                <a:spcPts val="0"/>
              </a:spcAft>
              <a:buClr>
                <a:srgbClr val="171412"/>
              </a:buClr>
              <a:buSzPts val="2400"/>
              <a:buFont typeface="Arial"/>
              <a:buChar char="•"/>
            </a:pPr>
            <a:r>
              <a:rPr b="0" i="0" lang="en-US" sz="2400" u="none" cap="none" strike="noStrike">
                <a:solidFill>
                  <a:srgbClr val="171412"/>
                </a:solidFill>
                <a:latin typeface="Asap Condensed"/>
                <a:ea typeface="Asap Condensed"/>
                <a:cs typeface="Asap Condensed"/>
                <a:sym typeface="Asap Condensed"/>
              </a:rPr>
              <a:t>Add a main point</a:t>
            </a:r>
            <a:endParaRPr/>
          </a:p>
          <a:p>
            <a:pPr indent="-259079" lvl="1" marL="518160" marR="0" rtl="0" algn="l">
              <a:lnSpc>
                <a:spcPct val="100000"/>
              </a:lnSpc>
              <a:spcBef>
                <a:spcPts val="0"/>
              </a:spcBef>
              <a:spcAft>
                <a:spcPts val="0"/>
              </a:spcAft>
              <a:buClr>
                <a:srgbClr val="171412"/>
              </a:buClr>
              <a:buSzPts val="2400"/>
              <a:buFont typeface="Arial"/>
              <a:buChar char="•"/>
            </a:pPr>
            <a:r>
              <a:rPr b="0" i="0" lang="en-US" sz="2400" u="none" cap="none" strike="noStrike">
                <a:solidFill>
                  <a:srgbClr val="171412"/>
                </a:solidFill>
                <a:latin typeface="Asap Condensed"/>
                <a:ea typeface="Asap Condensed"/>
                <a:cs typeface="Asap Condensed"/>
                <a:sym typeface="Asap Condensed"/>
              </a:rPr>
              <a:t>Add a main point</a:t>
            </a:r>
            <a:endParaRPr/>
          </a:p>
          <a:p>
            <a:pPr indent="-259079" lvl="1" marL="518160" marR="0" rtl="0" algn="l">
              <a:lnSpc>
                <a:spcPct val="100000"/>
              </a:lnSpc>
              <a:spcBef>
                <a:spcPts val="0"/>
              </a:spcBef>
              <a:spcAft>
                <a:spcPts val="0"/>
              </a:spcAft>
              <a:buClr>
                <a:srgbClr val="171412"/>
              </a:buClr>
              <a:buSzPts val="2399"/>
              <a:buFont typeface="Arial"/>
              <a:buChar char="•"/>
            </a:pPr>
            <a:r>
              <a:rPr b="0" i="0" lang="en-US" sz="2399" u="none" cap="none" strike="noStrike">
                <a:solidFill>
                  <a:srgbClr val="171412"/>
                </a:solidFill>
                <a:latin typeface="Asap Condensed"/>
                <a:ea typeface="Asap Condensed"/>
                <a:cs typeface="Asap Condensed"/>
                <a:sym typeface="Asap Condensed"/>
              </a:rPr>
              <a:t>Add a main point</a:t>
            </a:r>
            <a:endParaRPr/>
          </a:p>
        </p:txBody>
      </p:sp>
      <p:sp>
        <p:nvSpPr>
          <p:cNvPr id="218" name="Google Shape;218;p24"/>
          <p:cNvSpPr txBox="1"/>
          <p:nvPr/>
        </p:nvSpPr>
        <p:spPr>
          <a:xfrm>
            <a:off x="10040348" y="7242621"/>
            <a:ext cx="458412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500">
                <a:solidFill>
                  <a:srgbClr val="171412"/>
                </a:solidFill>
                <a:latin typeface="Asap Condensed"/>
                <a:ea typeface="Asap Condensed"/>
                <a:cs typeface="Asap Condensed"/>
                <a:sym typeface="Asap Condensed"/>
              </a:rPr>
              <a:t>USSR</a:t>
            </a:r>
            <a:endParaRPr/>
          </a:p>
        </p:txBody>
      </p:sp>
      <p:sp>
        <p:nvSpPr>
          <p:cNvPr id="219" name="Google Shape;219;p24"/>
          <p:cNvSpPr/>
          <p:nvPr/>
        </p:nvSpPr>
        <p:spPr>
          <a:xfrm>
            <a:off x="1792696" y="0"/>
            <a:ext cx="16495304" cy="1602201"/>
          </a:xfrm>
          <a:custGeom>
            <a:rect b="b" l="l" r="r" t="t"/>
            <a:pathLst>
              <a:path extrusionOk="0" h="248223" w="2555554">
                <a:moveTo>
                  <a:pt x="0" y="0"/>
                </a:moveTo>
                <a:lnTo>
                  <a:pt x="2555554" y="0"/>
                </a:lnTo>
                <a:lnTo>
                  <a:pt x="2555554" y="248223"/>
                </a:lnTo>
                <a:lnTo>
                  <a:pt x="0" y="248223"/>
                </a:lnTo>
                <a:close/>
              </a:path>
            </a:pathLst>
          </a:custGeom>
          <a:solidFill>
            <a:srgbClr val="17141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0" name="Google Shape;220;p24"/>
          <p:cNvGrpSpPr/>
          <p:nvPr/>
        </p:nvGrpSpPr>
        <p:grpSpPr>
          <a:xfrm>
            <a:off x="0" y="-180826"/>
            <a:ext cx="1792696" cy="1783027"/>
            <a:chOff x="0" y="-47625"/>
            <a:chExt cx="472150" cy="469604"/>
          </a:xfrm>
        </p:grpSpPr>
        <p:sp>
          <p:nvSpPr>
            <p:cNvPr id="221" name="Google Shape;221;p24"/>
            <p:cNvSpPr/>
            <p:nvPr/>
          </p:nvSpPr>
          <p:spPr>
            <a:xfrm>
              <a:off x="0" y="0"/>
              <a:ext cx="472150" cy="421979"/>
            </a:xfrm>
            <a:custGeom>
              <a:rect b="b" l="l" r="r" t="t"/>
              <a:pathLst>
                <a:path extrusionOk="0" h="421979" w="472150">
                  <a:moveTo>
                    <a:pt x="0" y="0"/>
                  </a:moveTo>
                  <a:lnTo>
                    <a:pt x="472150" y="0"/>
                  </a:lnTo>
                  <a:lnTo>
                    <a:pt x="472150" y="421979"/>
                  </a:lnTo>
                  <a:lnTo>
                    <a:pt x="0" y="421979"/>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4"/>
            <p:cNvSpPr txBox="1"/>
            <p:nvPr/>
          </p:nvSpPr>
          <p:spPr>
            <a:xfrm>
              <a:off x="0" y="-47625"/>
              <a:ext cx="472150" cy="469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3" name="Google Shape;223;p24"/>
          <p:cNvSpPr txBox="1"/>
          <p:nvPr/>
        </p:nvSpPr>
        <p:spPr>
          <a:xfrm>
            <a:off x="130589" y="435157"/>
            <a:ext cx="1450190" cy="7239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lang="en-US" sz="4802">
                <a:solidFill>
                  <a:srgbClr val="EAE6D6"/>
                </a:solidFill>
                <a:latin typeface="Staatliches"/>
                <a:ea typeface="Staatliches"/>
                <a:cs typeface="Staatliches"/>
                <a:sym typeface="Staatliches"/>
              </a:rPr>
              <a:t>1947</a:t>
            </a:r>
            <a:endParaRPr/>
          </a:p>
        </p:txBody>
      </p:sp>
      <p:sp>
        <p:nvSpPr>
          <p:cNvPr id="224" name="Google Shape;224;p24"/>
          <p:cNvSpPr txBox="1"/>
          <p:nvPr/>
        </p:nvSpPr>
        <p:spPr>
          <a:xfrm>
            <a:off x="10040348" y="8252642"/>
            <a:ext cx="4584000" cy="14775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171412"/>
              </a:buClr>
              <a:buSzPts val="2400"/>
              <a:buFont typeface="Arial"/>
              <a:buChar char="•"/>
            </a:pPr>
            <a:r>
              <a:rPr b="0" i="0" lang="en-US" sz="2400" u="none" cap="none" strike="noStrike">
                <a:solidFill>
                  <a:srgbClr val="171412"/>
                </a:solidFill>
                <a:latin typeface="Asap Condensed"/>
                <a:ea typeface="Asap Condensed"/>
                <a:cs typeface="Asap Condensed"/>
                <a:sym typeface="Asap Condensed"/>
              </a:rPr>
              <a:t>Add a main point</a:t>
            </a:r>
            <a:endParaRPr/>
          </a:p>
          <a:p>
            <a:pPr indent="-259079" lvl="1" marL="518160" marR="0" rtl="0" algn="l">
              <a:lnSpc>
                <a:spcPct val="100000"/>
              </a:lnSpc>
              <a:spcBef>
                <a:spcPts val="0"/>
              </a:spcBef>
              <a:spcAft>
                <a:spcPts val="0"/>
              </a:spcAft>
              <a:buClr>
                <a:srgbClr val="171412"/>
              </a:buClr>
              <a:buSzPts val="2400"/>
              <a:buFont typeface="Arial"/>
              <a:buChar char="•"/>
            </a:pPr>
            <a:r>
              <a:rPr b="0" i="0" lang="en-US" sz="2400" u="none" cap="none" strike="noStrike">
                <a:solidFill>
                  <a:srgbClr val="171412"/>
                </a:solidFill>
                <a:latin typeface="Asap Condensed"/>
                <a:ea typeface="Asap Condensed"/>
                <a:cs typeface="Asap Condensed"/>
                <a:sym typeface="Asap Condensed"/>
              </a:rPr>
              <a:t>Add a main point</a:t>
            </a:r>
            <a:endParaRPr/>
          </a:p>
          <a:p>
            <a:pPr indent="-259079" lvl="1" marL="518160" marR="0" rtl="0" algn="l">
              <a:lnSpc>
                <a:spcPct val="100000"/>
              </a:lnSpc>
              <a:spcBef>
                <a:spcPts val="0"/>
              </a:spcBef>
              <a:spcAft>
                <a:spcPts val="0"/>
              </a:spcAft>
              <a:buClr>
                <a:srgbClr val="171412"/>
              </a:buClr>
              <a:buSzPts val="2400"/>
              <a:buFont typeface="Arial"/>
              <a:buChar char="•"/>
            </a:pPr>
            <a:r>
              <a:rPr b="0" i="0" lang="en-US" sz="2400" u="none" cap="none" strike="noStrike">
                <a:solidFill>
                  <a:srgbClr val="171412"/>
                </a:solidFill>
                <a:latin typeface="Asap Condensed"/>
                <a:ea typeface="Asap Condensed"/>
                <a:cs typeface="Asap Condensed"/>
                <a:sym typeface="Asap Condensed"/>
              </a:rPr>
              <a:t>Add a main point</a:t>
            </a:r>
            <a:endParaRPr/>
          </a:p>
          <a:p>
            <a:pPr indent="-259079" lvl="1" marL="518160" marR="0" rtl="0" algn="l">
              <a:lnSpc>
                <a:spcPct val="100000"/>
              </a:lnSpc>
              <a:spcBef>
                <a:spcPts val="0"/>
              </a:spcBef>
              <a:spcAft>
                <a:spcPts val="0"/>
              </a:spcAft>
              <a:buClr>
                <a:srgbClr val="171412"/>
              </a:buClr>
              <a:buSzPts val="2399"/>
              <a:buFont typeface="Arial"/>
              <a:buChar char="•"/>
            </a:pPr>
            <a:r>
              <a:rPr b="0" i="0" lang="en-US" sz="2399" u="none" cap="none" strike="noStrike">
                <a:solidFill>
                  <a:srgbClr val="171412"/>
                </a:solidFill>
                <a:latin typeface="Asap Condensed"/>
                <a:ea typeface="Asap Condensed"/>
                <a:cs typeface="Asap Condensed"/>
                <a:sym typeface="Asap Condensed"/>
              </a:rPr>
              <a:t>Add a main point</a:t>
            </a:r>
            <a:endParaRPr/>
          </a:p>
        </p:txBody>
      </p:sp>
      <p:pic>
        <p:nvPicPr>
          <p:cNvPr id="225" name="Google Shape;225;p24"/>
          <p:cNvPicPr preferRelativeResize="0"/>
          <p:nvPr/>
        </p:nvPicPr>
        <p:blipFill>
          <a:blip r:embed="rId5">
            <a:alphaModFix/>
          </a:blip>
          <a:stretch>
            <a:fillRect/>
          </a:stretch>
        </p:blipFill>
        <p:spPr>
          <a:xfrm>
            <a:off x="1795830" y="-4000"/>
            <a:ext cx="16489047" cy="160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31" name="Google Shape;231;p25"/>
          <p:cNvSpPr txBox="1"/>
          <p:nvPr/>
        </p:nvSpPr>
        <p:spPr>
          <a:xfrm>
            <a:off x="3363839" y="695806"/>
            <a:ext cx="12100200" cy="898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8375">
                <a:solidFill>
                  <a:srgbClr val="999999"/>
                </a:solidFill>
                <a:latin typeface="Staatliches"/>
                <a:ea typeface="Staatliches"/>
                <a:cs typeface="Staatliches"/>
                <a:sym typeface="Staatliches"/>
              </a:rPr>
              <a:t>02.</a:t>
            </a:r>
            <a:endParaRPr>
              <a:solidFill>
                <a:srgbClr val="999999"/>
              </a:solidFill>
            </a:endParaRPr>
          </a:p>
        </p:txBody>
      </p:sp>
      <p:sp>
        <p:nvSpPr>
          <p:cNvPr id="232" name="Google Shape;232;p25"/>
          <p:cNvSpPr txBox="1"/>
          <p:nvPr/>
        </p:nvSpPr>
        <p:spPr>
          <a:xfrm>
            <a:off x="407620" y="3045111"/>
            <a:ext cx="17472760" cy="4099518"/>
          </a:xfrm>
          <a:prstGeom prst="rect">
            <a:avLst/>
          </a:prstGeom>
          <a:noFill/>
          <a:ln>
            <a:noFill/>
          </a:ln>
        </p:spPr>
        <p:txBody>
          <a:bodyPr anchorCtr="0" anchor="t" bIns="0" lIns="0" spcFirstLastPara="1" rIns="0" wrap="square" tIns="0">
            <a:spAutoFit/>
          </a:bodyPr>
          <a:lstStyle/>
          <a:p>
            <a:pPr indent="0" lvl="0" marL="0" marR="0" rtl="0" algn="ctr">
              <a:lnSpc>
                <a:spcPct val="102002"/>
              </a:lnSpc>
              <a:spcBef>
                <a:spcPts val="0"/>
              </a:spcBef>
              <a:spcAft>
                <a:spcPts val="0"/>
              </a:spcAft>
              <a:buNone/>
            </a:pPr>
            <a:r>
              <a:rPr lang="en-US" sz="15581">
                <a:solidFill>
                  <a:srgbClr val="EAE6D6"/>
                </a:solidFill>
                <a:latin typeface="Staatliches"/>
                <a:ea typeface="Staatliches"/>
                <a:cs typeface="Staatliches"/>
                <a:sym typeface="Staatliches"/>
              </a:rPr>
              <a:t>THE DECLINE OF THE SOVIET UNION</a:t>
            </a:r>
            <a:endParaRPr/>
          </a:p>
        </p:txBody>
      </p:sp>
      <p:sp>
        <p:nvSpPr>
          <p:cNvPr id="233" name="Google Shape;233;p25"/>
          <p:cNvSpPr txBox="1"/>
          <p:nvPr/>
        </p:nvSpPr>
        <p:spPr>
          <a:xfrm>
            <a:off x="4460909" y="8727440"/>
            <a:ext cx="9366181"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EAE6D6"/>
                </a:solidFill>
                <a:latin typeface="Asap Condensed"/>
                <a:ea typeface="Asap Condensed"/>
                <a:cs typeface="Asap Condensed"/>
                <a:sym typeface="Asap Condensed"/>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6"/>
          <p:cNvPicPr preferRelativeResize="0"/>
          <p:nvPr/>
        </p:nvPicPr>
        <p:blipFill>
          <a:blip r:embed="rId3">
            <a:alphaModFix/>
          </a:blip>
          <a:stretch>
            <a:fillRect/>
          </a:stretch>
        </p:blipFill>
        <p:spPr>
          <a:xfrm>
            <a:off x="4793975" y="1954225"/>
            <a:ext cx="5246374" cy="2102208"/>
          </a:xfrm>
          <a:prstGeom prst="rect">
            <a:avLst/>
          </a:prstGeom>
          <a:noFill/>
          <a:ln>
            <a:noFill/>
          </a:ln>
        </p:spPr>
      </p:pic>
      <p:pic>
        <p:nvPicPr>
          <p:cNvPr id="239" name="Google Shape;239;p26"/>
          <p:cNvPicPr preferRelativeResize="0"/>
          <p:nvPr/>
        </p:nvPicPr>
        <p:blipFill>
          <a:blip r:embed="rId4">
            <a:alphaModFix/>
          </a:blip>
          <a:stretch>
            <a:fillRect/>
          </a:stretch>
        </p:blipFill>
        <p:spPr>
          <a:xfrm>
            <a:off x="4793975" y="4819225"/>
            <a:ext cx="5251377" cy="2098100"/>
          </a:xfrm>
          <a:prstGeom prst="rect">
            <a:avLst/>
          </a:prstGeom>
          <a:noFill/>
          <a:ln>
            <a:noFill/>
          </a:ln>
        </p:spPr>
      </p:pic>
      <p:sp>
        <p:nvSpPr>
          <p:cNvPr id="240" name="Google Shape;240;p26"/>
          <p:cNvSpPr/>
          <p:nvPr/>
        </p:nvSpPr>
        <p:spPr>
          <a:xfrm>
            <a:off x="1792696" y="0"/>
            <a:ext cx="16495304" cy="1602201"/>
          </a:xfrm>
          <a:custGeom>
            <a:rect b="b" l="l" r="r" t="t"/>
            <a:pathLst>
              <a:path extrusionOk="0" h="248223" w="2555554">
                <a:moveTo>
                  <a:pt x="0" y="0"/>
                </a:moveTo>
                <a:lnTo>
                  <a:pt x="2555554" y="0"/>
                </a:lnTo>
                <a:lnTo>
                  <a:pt x="2555554" y="248223"/>
                </a:lnTo>
                <a:lnTo>
                  <a:pt x="0" y="248223"/>
                </a:lnTo>
                <a:close/>
              </a:path>
            </a:pathLst>
          </a:custGeom>
          <a:solidFill>
            <a:srgbClr val="17141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1" name="Google Shape;241;p26"/>
          <p:cNvGrpSpPr/>
          <p:nvPr/>
        </p:nvGrpSpPr>
        <p:grpSpPr>
          <a:xfrm>
            <a:off x="0" y="-180826"/>
            <a:ext cx="1792696" cy="1783027"/>
            <a:chOff x="0" y="-47625"/>
            <a:chExt cx="472150" cy="469604"/>
          </a:xfrm>
        </p:grpSpPr>
        <p:sp>
          <p:nvSpPr>
            <p:cNvPr id="242" name="Google Shape;242;p26"/>
            <p:cNvSpPr/>
            <p:nvPr/>
          </p:nvSpPr>
          <p:spPr>
            <a:xfrm>
              <a:off x="0" y="0"/>
              <a:ext cx="472150" cy="421979"/>
            </a:xfrm>
            <a:custGeom>
              <a:rect b="b" l="l" r="r" t="t"/>
              <a:pathLst>
                <a:path extrusionOk="0" h="421979" w="472150">
                  <a:moveTo>
                    <a:pt x="0" y="0"/>
                  </a:moveTo>
                  <a:lnTo>
                    <a:pt x="472150" y="0"/>
                  </a:lnTo>
                  <a:lnTo>
                    <a:pt x="472150" y="421979"/>
                  </a:lnTo>
                  <a:lnTo>
                    <a:pt x="0" y="421979"/>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6"/>
            <p:cNvSpPr txBox="1"/>
            <p:nvPr/>
          </p:nvSpPr>
          <p:spPr>
            <a:xfrm>
              <a:off x="0" y="-47625"/>
              <a:ext cx="472150" cy="469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4" name="Google Shape;244;p26"/>
          <p:cNvGrpSpPr/>
          <p:nvPr/>
        </p:nvGrpSpPr>
        <p:grpSpPr>
          <a:xfrm>
            <a:off x="-514350" y="8174822"/>
            <a:ext cx="8288212" cy="2409676"/>
            <a:chOff x="0" y="-47625"/>
            <a:chExt cx="2182904" cy="634647"/>
          </a:xfrm>
        </p:grpSpPr>
        <p:sp>
          <p:nvSpPr>
            <p:cNvPr id="245" name="Google Shape;245;p26"/>
            <p:cNvSpPr/>
            <p:nvPr/>
          </p:nvSpPr>
          <p:spPr>
            <a:xfrm>
              <a:off x="0" y="0"/>
              <a:ext cx="2182904" cy="587022"/>
            </a:xfrm>
            <a:custGeom>
              <a:rect b="b" l="l" r="r" t="t"/>
              <a:pathLst>
                <a:path extrusionOk="0" h="587022" w="2182904">
                  <a:moveTo>
                    <a:pt x="0" y="0"/>
                  </a:moveTo>
                  <a:lnTo>
                    <a:pt x="2182904" y="0"/>
                  </a:lnTo>
                  <a:lnTo>
                    <a:pt x="2182904" y="587022"/>
                  </a:lnTo>
                  <a:lnTo>
                    <a:pt x="0" y="587022"/>
                  </a:lnTo>
                  <a:close/>
                </a:path>
              </a:pathLst>
            </a:custGeom>
            <a:solidFill>
              <a:srgbClr val="720B0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6"/>
            <p:cNvSpPr txBox="1"/>
            <p:nvPr/>
          </p:nvSpPr>
          <p:spPr>
            <a:xfrm>
              <a:off x="0" y="-47625"/>
              <a:ext cx="2182904" cy="6346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7" name="Google Shape;247;p26"/>
          <p:cNvSpPr txBox="1"/>
          <p:nvPr/>
        </p:nvSpPr>
        <p:spPr>
          <a:xfrm>
            <a:off x="416891" y="8718898"/>
            <a:ext cx="4377087" cy="114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EAE6D6"/>
                </a:solidFill>
                <a:latin typeface="Staatliches"/>
                <a:ea typeface="Staatliches"/>
                <a:cs typeface="Staatliches"/>
                <a:sym typeface="Staatliches"/>
              </a:rPr>
              <a:t>AFTERMATH</a:t>
            </a:r>
            <a:endParaRPr/>
          </a:p>
        </p:txBody>
      </p:sp>
      <p:sp>
        <p:nvSpPr>
          <p:cNvPr id="248" name="Google Shape;248;p26"/>
          <p:cNvSpPr txBox="1"/>
          <p:nvPr/>
        </p:nvSpPr>
        <p:spPr>
          <a:xfrm>
            <a:off x="11397449" y="2330607"/>
            <a:ext cx="57885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500">
                <a:solidFill>
                  <a:srgbClr val="171412"/>
                </a:solidFill>
                <a:latin typeface="Staatliches"/>
                <a:ea typeface="Staatliches"/>
                <a:cs typeface="Staatliches"/>
                <a:sym typeface="Staatliches"/>
              </a:rPr>
              <a:t>Emergence of New Nations</a:t>
            </a:r>
            <a:endParaRPr/>
          </a:p>
        </p:txBody>
      </p:sp>
      <p:sp>
        <p:nvSpPr>
          <p:cNvPr id="249" name="Google Shape;249;p26"/>
          <p:cNvSpPr txBox="1"/>
          <p:nvPr/>
        </p:nvSpPr>
        <p:spPr>
          <a:xfrm>
            <a:off x="11397449" y="4809706"/>
            <a:ext cx="57885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500">
                <a:solidFill>
                  <a:srgbClr val="171412"/>
                </a:solidFill>
                <a:latin typeface="Staatliches"/>
                <a:ea typeface="Staatliches"/>
                <a:cs typeface="Staatliches"/>
                <a:sym typeface="Staatliches"/>
              </a:rPr>
              <a:t>Transition to Market Economies</a:t>
            </a:r>
            <a:endParaRPr/>
          </a:p>
        </p:txBody>
      </p:sp>
      <p:sp>
        <p:nvSpPr>
          <p:cNvPr id="250" name="Google Shape;250;p26"/>
          <p:cNvSpPr txBox="1"/>
          <p:nvPr/>
        </p:nvSpPr>
        <p:spPr>
          <a:xfrm>
            <a:off x="11397449" y="7821599"/>
            <a:ext cx="57885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500">
                <a:solidFill>
                  <a:srgbClr val="171412"/>
                </a:solidFill>
                <a:latin typeface="Staatliches"/>
                <a:ea typeface="Staatliches"/>
                <a:cs typeface="Staatliches"/>
                <a:sym typeface="Staatliches"/>
              </a:rPr>
              <a:t>NATO and European Integration</a:t>
            </a:r>
            <a:endParaRPr/>
          </a:p>
        </p:txBody>
      </p:sp>
      <p:sp>
        <p:nvSpPr>
          <p:cNvPr id="251" name="Google Shape;251;p26"/>
          <p:cNvSpPr txBox="1"/>
          <p:nvPr/>
        </p:nvSpPr>
        <p:spPr>
          <a:xfrm>
            <a:off x="11397449" y="3339046"/>
            <a:ext cx="5620771" cy="41338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171412"/>
                </a:solidFill>
                <a:latin typeface="Asap Condensed"/>
                <a:ea typeface="Asap Condensed"/>
                <a:cs typeface="Asap Condensed"/>
                <a:sym typeface="Asap Condensed"/>
              </a:rPr>
              <a:t>Elaborate on what you want to discuss. </a:t>
            </a:r>
            <a:endParaRPr/>
          </a:p>
        </p:txBody>
      </p:sp>
      <p:sp>
        <p:nvSpPr>
          <p:cNvPr id="252" name="Google Shape;252;p26"/>
          <p:cNvSpPr txBox="1"/>
          <p:nvPr/>
        </p:nvSpPr>
        <p:spPr>
          <a:xfrm>
            <a:off x="11397449" y="6503944"/>
            <a:ext cx="6076200" cy="369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171412"/>
                </a:solidFill>
                <a:latin typeface="Asap Condensed"/>
                <a:ea typeface="Asap Condensed"/>
                <a:cs typeface="Asap Condensed"/>
                <a:sym typeface="Asap Condensed"/>
              </a:rPr>
              <a:t>Elaborate on what you want to discuss. </a:t>
            </a:r>
            <a:endParaRPr/>
          </a:p>
        </p:txBody>
      </p:sp>
      <p:sp>
        <p:nvSpPr>
          <p:cNvPr id="253" name="Google Shape;253;p26"/>
          <p:cNvSpPr txBox="1"/>
          <p:nvPr/>
        </p:nvSpPr>
        <p:spPr>
          <a:xfrm>
            <a:off x="11397449" y="9515837"/>
            <a:ext cx="6076256" cy="41338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171412"/>
                </a:solidFill>
                <a:latin typeface="Asap Condensed"/>
                <a:ea typeface="Asap Condensed"/>
                <a:cs typeface="Asap Condensed"/>
                <a:sym typeface="Asap Condensed"/>
              </a:rPr>
              <a:t>Elaborate on what you want to discuss. </a:t>
            </a:r>
            <a:endParaRPr/>
          </a:p>
        </p:txBody>
      </p:sp>
      <p:sp>
        <p:nvSpPr>
          <p:cNvPr id="254" name="Google Shape;254;p26"/>
          <p:cNvSpPr txBox="1"/>
          <p:nvPr/>
        </p:nvSpPr>
        <p:spPr>
          <a:xfrm>
            <a:off x="130589" y="435157"/>
            <a:ext cx="1450190" cy="7239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lang="en-US" sz="4802">
                <a:solidFill>
                  <a:srgbClr val="EAE6D6"/>
                </a:solidFill>
                <a:latin typeface="Staatliches"/>
                <a:ea typeface="Staatliches"/>
                <a:cs typeface="Staatliches"/>
                <a:sym typeface="Staatliches"/>
              </a:rPr>
              <a:t>1991</a:t>
            </a:r>
            <a:endParaRPr/>
          </a:p>
        </p:txBody>
      </p:sp>
      <p:pic>
        <p:nvPicPr>
          <p:cNvPr id="255" name="Google Shape;255;p26"/>
          <p:cNvPicPr preferRelativeResize="0"/>
          <p:nvPr/>
        </p:nvPicPr>
        <p:blipFill>
          <a:blip r:embed="rId5">
            <a:alphaModFix/>
          </a:blip>
          <a:stretch>
            <a:fillRect/>
          </a:stretch>
        </p:blipFill>
        <p:spPr>
          <a:xfrm>
            <a:off x="1795830" y="-4000"/>
            <a:ext cx="16489047" cy="1602200"/>
          </a:xfrm>
          <a:prstGeom prst="rect">
            <a:avLst/>
          </a:prstGeom>
          <a:noFill/>
          <a:ln>
            <a:noFill/>
          </a:ln>
        </p:spPr>
      </p:pic>
      <p:pic>
        <p:nvPicPr>
          <p:cNvPr id="256" name="Google Shape;256;p26"/>
          <p:cNvPicPr preferRelativeResize="0"/>
          <p:nvPr/>
        </p:nvPicPr>
        <p:blipFill>
          <a:blip r:embed="rId6">
            <a:alphaModFix/>
          </a:blip>
          <a:stretch>
            <a:fillRect/>
          </a:stretch>
        </p:blipFill>
        <p:spPr>
          <a:xfrm>
            <a:off x="4793975" y="7821600"/>
            <a:ext cx="5251377" cy="2098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412"/>
        </a:solidFill>
      </p:bgPr>
    </p:bg>
    <p:spTree>
      <p:nvGrpSpPr>
        <p:cNvPr id="260" name="Shape 260"/>
        <p:cNvGrpSpPr/>
        <p:nvPr/>
      </p:nvGrpSpPr>
      <p:grpSpPr>
        <a:xfrm>
          <a:off x="0" y="0"/>
          <a:ext cx="0" cy="0"/>
          <a:chOff x="0" y="0"/>
          <a:chExt cx="0" cy="0"/>
        </a:xfrm>
      </p:grpSpPr>
      <p:pic>
        <p:nvPicPr>
          <p:cNvPr id="261" name="Google Shape;261;p27"/>
          <p:cNvPicPr preferRelativeResize="0"/>
          <p:nvPr/>
        </p:nvPicPr>
        <p:blipFill>
          <a:blip r:embed="rId3">
            <a:alphaModFix/>
          </a:blip>
          <a:stretch>
            <a:fillRect/>
          </a:stretch>
        </p:blipFill>
        <p:spPr>
          <a:xfrm>
            <a:off x="772608" y="3088625"/>
            <a:ext cx="3687176" cy="5241309"/>
          </a:xfrm>
          <a:prstGeom prst="rect">
            <a:avLst/>
          </a:prstGeom>
          <a:noFill/>
          <a:ln>
            <a:noFill/>
          </a:ln>
        </p:spPr>
      </p:pic>
      <p:pic>
        <p:nvPicPr>
          <p:cNvPr id="262" name="Google Shape;262;p27"/>
          <p:cNvPicPr preferRelativeResize="0"/>
          <p:nvPr/>
        </p:nvPicPr>
        <p:blipFill>
          <a:blip r:embed="rId4">
            <a:alphaModFix/>
          </a:blip>
          <a:stretch>
            <a:fillRect/>
          </a:stretch>
        </p:blipFill>
        <p:spPr>
          <a:xfrm>
            <a:off x="5124483" y="3088625"/>
            <a:ext cx="3687150" cy="5249986"/>
          </a:xfrm>
          <a:prstGeom prst="rect">
            <a:avLst/>
          </a:prstGeom>
          <a:noFill/>
          <a:ln>
            <a:noFill/>
          </a:ln>
        </p:spPr>
      </p:pic>
      <p:pic>
        <p:nvPicPr>
          <p:cNvPr id="263" name="Google Shape;263;p27"/>
          <p:cNvPicPr preferRelativeResize="0"/>
          <p:nvPr/>
        </p:nvPicPr>
        <p:blipFill>
          <a:blip r:embed="rId5">
            <a:alphaModFix/>
          </a:blip>
          <a:stretch>
            <a:fillRect/>
          </a:stretch>
        </p:blipFill>
        <p:spPr>
          <a:xfrm>
            <a:off x="9476358" y="3088625"/>
            <a:ext cx="3687175" cy="5250023"/>
          </a:xfrm>
          <a:prstGeom prst="rect">
            <a:avLst/>
          </a:prstGeom>
          <a:noFill/>
          <a:ln>
            <a:noFill/>
          </a:ln>
        </p:spPr>
      </p:pic>
      <p:pic>
        <p:nvPicPr>
          <p:cNvPr id="264" name="Google Shape;264;p27"/>
          <p:cNvPicPr preferRelativeResize="0"/>
          <p:nvPr/>
        </p:nvPicPr>
        <p:blipFill>
          <a:blip r:embed="rId6">
            <a:alphaModFix/>
          </a:blip>
          <a:stretch>
            <a:fillRect/>
          </a:stretch>
        </p:blipFill>
        <p:spPr>
          <a:xfrm>
            <a:off x="13828233" y="3088625"/>
            <a:ext cx="3687176" cy="5241309"/>
          </a:xfrm>
          <a:prstGeom prst="rect">
            <a:avLst/>
          </a:prstGeom>
          <a:noFill/>
          <a:ln>
            <a:noFill/>
          </a:ln>
        </p:spPr>
      </p:pic>
      <p:sp>
        <p:nvSpPr>
          <p:cNvPr id="265" name="Google Shape;265;p27"/>
          <p:cNvSpPr txBox="1"/>
          <p:nvPr/>
        </p:nvSpPr>
        <p:spPr>
          <a:xfrm>
            <a:off x="772596" y="670553"/>
            <a:ext cx="7729031" cy="10572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6999" u="none" strike="noStrike">
                <a:solidFill>
                  <a:srgbClr val="EAE6D6"/>
                </a:solidFill>
                <a:latin typeface="Staatliches"/>
                <a:ea typeface="Staatliches"/>
                <a:cs typeface="Staatliches"/>
                <a:sym typeface="Staatliches"/>
              </a:rPr>
              <a:t>GALLERY IMAGE</a:t>
            </a:r>
            <a:endParaRPr/>
          </a:p>
        </p:txBody>
      </p:sp>
      <p:sp>
        <p:nvSpPr>
          <p:cNvPr id="266" name="Google Shape;266;p27"/>
          <p:cNvSpPr txBox="1"/>
          <p:nvPr/>
        </p:nvSpPr>
        <p:spPr>
          <a:xfrm>
            <a:off x="772596" y="1875560"/>
            <a:ext cx="13054070" cy="3708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solidFill>
                  <a:srgbClr val="EAE6D6"/>
                </a:solidFill>
                <a:latin typeface="Asap Condensed"/>
                <a:ea typeface="Asap Condensed"/>
                <a:cs typeface="Asap Condensed"/>
                <a:sym typeface="Asap Condensed"/>
              </a:rPr>
              <a:t>What can you say about your projects? Share it here!</a:t>
            </a:r>
            <a:endParaRPr/>
          </a:p>
        </p:txBody>
      </p:sp>
      <p:sp>
        <p:nvSpPr>
          <p:cNvPr id="267" name="Google Shape;267;p27"/>
          <p:cNvSpPr txBox="1"/>
          <p:nvPr/>
        </p:nvSpPr>
        <p:spPr>
          <a:xfrm>
            <a:off x="772596" y="8830310"/>
            <a:ext cx="2815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EAE6D6"/>
                </a:solidFill>
                <a:latin typeface="Asap Condensed"/>
                <a:ea typeface="Asap Condensed"/>
                <a:cs typeface="Asap Condensed"/>
                <a:sym typeface="Asap Condensed"/>
              </a:rPr>
              <a:t>Elaborate on what you want to discuss. </a:t>
            </a:r>
            <a:endParaRPr/>
          </a:p>
        </p:txBody>
      </p:sp>
      <p:sp>
        <p:nvSpPr>
          <p:cNvPr id="268" name="Google Shape;268;p27"/>
          <p:cNvSpPr txBox="1"/>
          <p:nvPr/>
        </p:nvSpPr>
        <p:spPr>
          <a:xfrm>
            <a:off x="5124478" y="8830310"/>
            <a:ext cx="2815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EAE6D6"/>
                </a:solidFill>
                <a:latin typeface="Asap Condensed"/>
                <a:ea typeface="Asap Condensed"/>
                <a:cs typeface="Asap Condensed"/>
                <a:sym typeface="Asap Condensed"/>
              </a:rPr>
              <a:t>Elaborate on what you want to discuss. </a:t>
            </a:r>
            <a:endParaRPr/>
          </a:p>
        </p:txBody>
      </p:sp>
      <p:sp>
        <p:nvSpPr>
          <p:cNvPr id="269" name="Google Shape;269;p27"/>
          <p:cNvSpPr txBox="1"/>
          <p:nvPr/>
        </p:nvSpPr>
        <p:spPr>
          <a:xfrm>
            <a:off x="9476360" y="8830310"/>
            <a:ext cx="2815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EAE6D6"/>
                </a:solidFill>
                <a:latin typeface="Asap Condensed"/>
                <a:ea typeface="Asap Condensed"/>
                <a:cs typeface="Asap Condensed"/>
                <a:sym typeface="Asap Condensed"/>
              </a:rPr>
              <a:t>Elaborate on what you want to discuss. </a:t>
            </a:r>
            <a:endParaRPr/>
          </a:p>
        </p:txBody>
      </p:sp>
      <p:sp>
        <p:nvSpPr>
          <p:cNvPr id="270" name="Google Shape;270;p27"/>
          <p:cNvSpPr txBox="1"/>
          <p:nvPr/>
        </p:nvSpPr>
        <p:spPr>
          <a:xfrm>
            <a:off x="13828242" y="8830310"/>
            <a:ext cx="2815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EAE6D6"/>
                </a:solidFill>
                <a:latin typeface="Asap Condensed"/>
                <a:ea typeface="Asap Condensed"/>
                <a:cs typeface="Asap Condensed"/>
                <a:sym typeface="Asap Condensed"/>
              </a:rPr>
              <a:t>Elaborate on what you want to discuss. </a:t>
            </a:r>
            <a:endParaRPr/>
          </a:p>
        </p:txBody>
      </p:sp>
      <p:sp>
        <p:nvSpPr>
          <p:cNvPr id="271" name="Google Shape;271;p27"/>
          <p:cNvSpPr txBox="1"/>
          <p:nvPr/>
        </p:nvSpPr>
        <p:spPr>
          <a:xfrm>
            <a:off x="772596" y="7982563"/>
            <a:ext cx="783078"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720B06"/>
                </a:solidFill>
                <a:latin typeface="Staatliches"/>
                <a:ea typeface="Staatliches"/>
                <a:cs typeface="Staatliches"/>
                <a:sym typeface="Staatliches"/>
              </a:rPr>
              <a:t>01 /</a:t>
            </a:r>
            <a:endParaRPr/>
          </a:p>
        </p:txBody>
      </p:sp>
      <p:sp>
        <p:nvSpPr>
          <p:cNvPr id="272" name="Google Shape;272;p27"/>
          <p:cNvSpPr txBox="1"/>
          <p:nvPr/>
        </p:nvSpPr>
        <p:spPr>
          <a:xfrm>
            <a:off x="5124478" y="7982563"/>
            <a:ext cx="103881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720B06"/>
                </a:solidFill>
                <a:latin typeface="Staatliches"/>
                <a:ea typeface="Staatliches"/>
                <a:cs typeface="Staatliches"/>
                <a:sym typeface="Staatliches"/>
              </a:rPr>
              <a:t>02 /</a:t>
            </a:r>
            <a:endParaRPr/>
          </a:p>
        </p:txBody>
      </p:sp>
      <p:sp>
        <p:nvSpPr>
          <p:cNvPr id="273" name="Google Shape;273;p27"/>
          <p:cNvSpPr txBox="1"/>
          <p:nvPr/>
        </p:nvSpPr>
        <p:spPr>
          <a:xfrm>
            <a:off x="9476360" y="7982563"/>
            <a:ext cx="1010400"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720B06"/>
                </a:solidFill>
                <a:latin typeface="Staatliches"/>
                <a:ea typeface="Staatliches"/>
                <a:cs typeface="Staatliches"/>
                <a:sym typeface="Staatliches"/>
              </a:rPr>
              <a:t>03 /</a:t>
            </a:r>
            <a:endParaRPr/>
          </a:p>
        </p:txBody>
      </p:sp>
      <p:sp>
        <p:nvSpPr>
          <p:cNvPr id="274" name="Google Shape;274;p27"/>
          <p:cNvSpPr txBox="1"/>
          <p:nvPr/>
        </p:nvSpPr>
        <p:spPr>
          <a:xfrm>
            <a:off x="13828242" y="7982563"/>
            <a:ext cx="1010400"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720B06"/>
                </a:solidFill>
                <a:latin typeface="Staatliches"/>
                <a:ea typeface="Staatliches"/>
                <a:cs typeface="Staatliches"/>
                <a:sym typeface="Staatliches"/>
              </a:rPr>
              <a:t>04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d Of Cold War Slides">
  <a:themeElements>
    <a:clrScheme name="Office">
      <a:dk1>
        <a:srgbClr val="171412"/>
      </a:dk1>
      <a:lt1>
        <a:srgbClr val="FFFFFF"/>
      </a:lt1>
      <a:dk2>
        <a:srgbClr val="EAE6D6"/>
      </a:dk2>
      <a:lt2>
        <a:srgbClr val="720B06"/>
      </a:lt2>
      <a:accent1>
        <a:srgbClr val="888888"/>
      </a:accent1>
      <a:accent2>
        <a:srgbClr val="720B06"/>
      </a:accent2>
      <a:accent3>
        <a:srgbClr val="171412"/>
      </a:accent3>
      <a:accent4>
        <a:srgbClr val="EAE6D6"/>
      </a:accent4>
      <a:accent5>
        <a:srgbClr val="720B06"/>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