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5"/>
    <p:sldMasterId id="214748366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7B91500-66DD-42BC-A19C-B12E29F1CBA0}">
  <a:tblStyle styleId="{07B91500-66DD-42BC-A19C-B12E29F1CBA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24" Type="http://schemas.openxmlformats.org/officeDocument/2006/relationships/slide" Target="slides/slide17.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57921bcaf9_2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g257921bcaf9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57921bcaf9_2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257921bcaf9_2_2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257921bcaf9_2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257921bcaf9_2_29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257921bcaf9_2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g257921bcaf9_2_30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57921bcaf9_2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g257921bcaf9_2_3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57921bcaf9_2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g257921bcaf9_2_38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g257921bcaf9_2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g257921bcaf9_2_4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57921bcaf9_2_4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g257921bcaf9_2_4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257921bcaf9_2_4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g257921bcaf9_2_4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7921bcaf9_2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257921bcaf9_2_9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57921bcaf9_2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257921bcaf9_2_1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57921bcaf9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257921bcaf9_2_1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7921bcaf9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g257921bcaf9_2_1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57921bcaf9_2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257921bcaf9_2_18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57921bcaf9_2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g257921bcaf9_2_19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57921bcaf9_2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g257921bcaf9_2_2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57921bcaf9_2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g257921bcaf9_2_2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1" Type="http://schemas.openxmlformats.org/officeDocument/2006/relationships/image" Target="../media/image21.png"/><Relationship Id="rId10" Type="http://schemas.openxmlformats.org/officeDocument/2006/relationships/image" Target="../media/image15.png"/><Relationship Id="rId13" Type="http://schemas.openxmlformats.org/officeDocument/2006/relationships/image" Target="../media/image26.png"/><Relationship Id="rId12" Type="http://schemas.openxmlformats.org/officeDocument/2006/relationships/image" Target="../media/image10.png"/><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png"/><Relationship Id="rId4" Type="http://schemas.openxmlformats.org/officeDocument/2006/relationships/image" Target="../media/image31.png"/><Relationship Id="rId9" Type="http://schemas.openxmlformats.org/officeDocument/2006/relationships/image" Target="../media/image2.png"/><Relationship Id="rId15" Type="http://schemas.openxmlformats.org/officeDocument/2006/relationships/image" Target="../media/image4.png"/><Relationship Id="rId14" Type="http://schemas.openxmlformats.org/officeDocument/2006/relationships/image" Target="../media/image6.png"/><Relationship Id="rId17" Type="http://schemas.openxmlformats.org/officeDocument/2006/relationships/image" Target="../media/image5.png"/><Relationship Id="rId16" Type="http://schemas.openxmlformats.org/officeDocument/2006/relationships/image" Target="../media/image7.png"/><Relationship Id="rId5" Type="http://schemas.openxmlformats.org/officeDocument/2006/relationships/image" Target="../media/image30.png"/><Relationship Id="rId19" Type="http://schemas.openxmlformats.org/officeDocument/2006/relationships/image" Target="../media/image28.png"/><Relationship Id="rId6" Type="http://schemas.openxmlformats.org/officeDocument/2006/relationships/image" Target="../media/image34.png"/><Relationship Id="rId18" Type="http://schemas.openxmlformats.org/officeDocument/2006/relationships/image" Target="../media/image3.png"/><Relationship Id="rId7" Type="http://schemas.openxmlformats.org/officeDocument/2006/relationships/image" Target="../media/image38.png"/><Relationship Id="rId8"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3" name="Google Shape;13;p2"/>
          <p:cNvSpPr/>
          <p:nvPr/>
        </p:nvSpPr>
        <p:spPr>
          <a:xfrm>
            <a:off x="3342891" y="3465250"/>
            <a:ext cx="2458217" cy="1676058"/>
          </a:xfrm>
          <a:custGeom>
            <a:rect b="b" l="l" r="r" t="t"/>
            <a:pathLst>
              <a:path extrusionOk="0" h="2001263" w="2935185">
                <a:moveTo>
                  <a:pt x="0" y="0"/>
                </a:moveTo>
                <a:lnTo>
                  <a:pt x="2935185" y="0"/>
                </a:lnTo>
                <a:lnTo>
                  <a:pt x="2935185" y="2001263"/>
                </a:lnTo>
                <a:lnTo>
                  <a:pt x="0" y="200126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9" name="Shape 89"/>
        <p:cNvGrpSpPr/>
        <p:nvPr/>
      </p:nvGrpSpPr>
      <p:grpSpPr>
        <a:xfrm>
          <a:off x="0" y="0"/>
          <a:ext cx="0" cy="0"/>
          <a:chOff x="0" y="0"/>
          <a:chExt cx="0" cy="0"/>
        </a:xfrm>
      </p:grpSpPr>
      <p:sp>
        <p:nvSpPr>
          <p:cNvPr id="90" name="Google Shape;90;p1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1" name="Google Shape;91;p1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2" name="Google Shape;92;p1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3" name="Shape 93"/>
        <p:cNvGrpSpPr/>
        <p:nvPr/>
      </p:nvGrpSpPr>
      <p:grpSpPr>
        <a:xfrm>
          <a:off x="0" y="0"/>
          <a:ext cx="0" cy="0"/>
          <a:chOff x="0" y="0"/>
          <a:chExt cx="0" cy="0"/>
        </a:xfrm>
      </p:grpSpPr>
      <p:sp>
        <p:nvSpPr>
          <p:cNvPr id="94" name="Google Shape;94;p13"/>
          <p:cNvSpPr txBox="1"/>
          <p:nvPr>
            <p:ph type="ctrTitle"/>
          </p:nvPr>
        </p:nvSpPr>
        <p:spPr>
          <a:xfrm>
            <a:off x="342900" y="1065213"/>
            <a:ext cx="3886200" cy="735013"/>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95" name="Google Shape;95;p13"/>
          <p:cNvSpPr txBox="1"/>
          <p:nvPr>
            <p:ph idx="1" type="subTitle"/>
          </p:nvPr>
        </p:nvSpPr>
        <p:spPr>
          <a:xfrm>
            <a:off x="685800" y="1943100"/>
            <a:ext cx="3200400" cy="876300"/>
          </a:xfrm>
          <a:prstGeom prst="rect">
            <a:avLst/>
          </a:prstGeom>
          <a:noFill/>
          <a:ln>
            <a:noFill/>
          </a:ln>
        </p:spPr>
        <p:txBody>
          <a:bodyPr anchorCtr="0" anchor="t" bIns="22850" lIns="45725" spcFirstLastPara="1" rIns="45725" wrap="square" tIns="2285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p:txBody>
      </p:sp>
      <p:sp>
        <p:nvSpPr>
          <p:cNvPr id="96" name="Google Shape;96;p13"/>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7" name="Google Shape;97;p13"/>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98" name="Google Shape;98;p13"/>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9" name="Shape 99"/>
        <p:cNvGrpSpPr/>
        <p:nvPr/>
      </p:nvGrpSpPr>
      <p:grpSpPr>
        <a:xfrm>
          <a:off x="0" y="0"/>
          <a:ext cx="0" cy="0"/>
          <a:chOff x="0" y="0"/>
          <a:chExt cx="0" cy="0"/>
        </a:xfrm>
      </p:grpSpPr>
      <p:sp>
        <p:nvSpPr>
          <p:cNvPr id="100" name="Google Shape;100;p14"/>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1" name="Google Shape;101;p14"/>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02" name="Google Shape;102;p14"/>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3" name="Google Shape;103;p14"/>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4" name="Google Shape;104;p14"/>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5" name="Shape 105"/>
        <p:cNvGrpSpPr/>
        <p:nvPr/>
      </p:nvGrpSpPr>
      <p:grpSpPr>
        <a:xfrm>
          <a:off x="0" y="0"/>
          <a:ext cx="0" cy="0"/>
          <a:chOff x="0" y="0"/>
          <a:chExt cx="0" cy="0"/>
        </a:xfrm>
      </p:grpSpPr>
      <p:sp>
        <p:nvSpPr>
          <p:cNvPr id="106" name="Google Shape;106;p15"/>
          <p:cNvSpPr txBox="1"/>
          <p:nvPr>
            <p:ph type="title"/>
          </p:nvPr>
        </p:nvSpPr>
        <p:spPr>
          <a:xfrm>
            <a:off x="361156" y="2203450"/>
            <a:ext cx="3886200" cy="681038"/>
          </a:xfrm>
          <a:prstGeom prst="rect">
            <a:avLst/>
          </a:prstGeom>
          <a:noFill/>
          <a:ln>
            <a:noFill/>
          </a:ln>
        </p:spPr>
        <p:txBody>
          <a:bodyPr anchorCtr="0" anchor="t" bIns="22850" lIns="45725" spcFirstLastPara="1" rIns="45725" wrap="square" tIns="22850">
            <a:normAutofit/>
          </a:bodyPr>
          <a:lstStyle>
            <a:lvl1pPr lvl="0" algn="l">
              <a:spcBef>
                <a:spcPts val="0"/>
              </a:spcBef>
              <a:spcAft>
                <a:spcPts val="0"/>
              </a:spcAft>
              <a:buClr>
                <a:schemeClr val="dk1"/>
              </a:buClr>
              <a:buSzPts val="2000"/>
              <a:buFont typeface="Calibri"/>
              <a:buNone/>
              <a:defRPr b="1" sz="2000"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07" name="Google Shape;107;p15"/>
          <p:cNvSpPr txBox="1"/>
          <p:nvPr>
            <p:ph idx="1" type="body"/>
          </p:nvPr>
        </p:nvSpPr>
        <p:spPr>
          <a:xfrm>
            <a:off x="361156" y="1453357"/>
            <a:ext cx="3886200" cy="750094"/>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rgbClr val="888888"/>
              </a:buClr>
              <a:buSzPts val="1000"/>
              <a:buNone/>
              <a:defRPr sz="1000">
                <a:solidFill>
                  <a:srgbClr val="888888"/>
                </a:solidFill>
              </a:defRPr>
            </a:lvl1pPr>
            <a:lvl2pPr indent="-228600" lvl="1" marL="914400" algn="l">
              <a:spcBef>
                <a:spcPts val="200"/>
              </a:spcBef>
              <a:spcAft>
                <a:spcPts val="0"/>
              </a:spcAft>
              <a:buClr>
                <a:srgbClr val="888888"/>
              </a:buClr>
              <a:buSzPts val="900"/>
              <a:buNone/>
              <a:defRPr sz="900">
                <a:solidFill>
                  <a:srgbClr val="888888"/>
                </a:solidFill>
              </a:defRPr>
            </a:lvl2pPr>
            <a:lvl3pPr indent="-228600" lvl="2" marL="1371600" algn="l">
              <a:spcBef>
                <a:spcPts val="200"/>
              </a:spcBef>
              <a:spcAft>
                <a:spcPts val="0"/>
              </a:spcAft>
              <a:buClr>
                <a:srgbClr val="888888"/>
              </a:buClr>
              <a:buSzPts val="800"/>
              <a:buNone/>
              <a:defRPr sz="800">
                <a:solidFill>
                  <a:srgbClr val="888888"/>
                </a:solidFill>
              </a:defRPr>
            </a:lvl3pPr>
            <a:lvl4pPr indent="-228600" lvl="3" marL="1828800" algn="l">
              <a:spcBef>
                <a:spcPts val="100"/>
              </a:spcBef>
              <a:spcAft>
                <a:spcPts val="0"/>
              </a:spcAft>
              <a:buClr>
                <a:srgbClr val="888888"/>
              </a:buClr>
              <a:buSzPts val="700"/>
              <a:buNone/>
              <a:defRPr sz="700">
                <a:solidFill>
                  <a:srgbClr val="888888"/>
                </a:solidFill>
              </a:defRPr>
            </a:lvl4pPr>
            <a:lvl5pPr indent="-228600" lvl="4" marL="2286000" algn="l">
              <a:spcBef>
                <a:spcPts val="100"/>
              </a:spcBef>
              <a:spcAft>
                <a:spcPts val="0"/>
              </a:spcAft>
              <a:buClr>
                <a:srgbClr val="888888"/>
              </a:buClr>
              <a:buSzPts val="700"/>
              <a:buNone/>
              <a:defRPr sz="700">
                <a:solidFill>
                  <a:srgbClr val="888888"/>
                </a:solidFill>
              </a:defRPr>
            </a:lvl5pPr>
            <a:lvl6pPr indent="-228600" lvl="5" marL="2743200" algn="l">
              <a:spcBef>
                <a:spcPts val="100"/>
              </a:spcBef>
              <a:spcAft>
                <a:spcPts val="0"/>
              </a:spcAft>
              <a:buClr>
                <a:srgbClr val="888888"/>
              </a:buClr>
              <a:buSzPts val="700"/>
              <a:buNone/>
              <a:defRPr sz="700">
                <a:solidFill>
                  <a:srgbClr val="888888"/>
                </a:solidFill>
              </a:defRPr>
            </a:lvl6pPr>
            <a:lvl7pPr indent="-228600" lvl="6" marL="3200400" algn="l">
              <a:spcBef>
                <a:spcPts val="100"/>
              </a:spcBef>
              <a:spcAft>
                <a:spcPts val="0"/>
              </a:spcAft>
              <a:buClr>
                <a:srgbClr val="888888"/>
              </a:buClr>
              <a:buSzPts val="700"/>
              <a:buNone/>
              <a:defRPr sz="700">
                <a:solidFill>
                  <a:srgbClr val="888888"/>
                </a:solidFill>
              </a:defRPr>
            </a:lvl7pPr>
            <a:lvl8pPr indent="-228600" lvl="7" marL="3657600" algn="l">
              <a:spcBef>
                <a:spcPts val="100"/>
              </a:spcBef>
              <a:spcAft>
                <a:spcPts val="0"/>
              </a:spcAft>
              <a:buClr>
                <a:srgbClr val="888888"/>
              </a:buClr>
              <a:buSzPts val="700"/>
              <a:buNone/>
              <a:defRPr sz="700">
                <a:solidFill>
                  <a:srgbClr val="888888"/>
                </a:solidFill>
              </a:defRPr>
            </a:lvl8pPr>
            <a:lvl9pPr indent="-228600" lvl="8" marL="4114800" algn="l">
              <a:spcBef>
                <a:spcPts val="100"/>
              </a:spcBef>
              <a:spcAft>
                <a:spcPts val="0"/>
              </a:spcAft>
              <a:buClr>
                <a:srgbClr val="888888"/>
              </a:buClr>
              <a:buSzPts val="700"/>
              <a:buNone/>
              <a:defRPr sz="700">
                <a:solidFill>
                  <a:srgbClr val="888888"/>
                </a:solidFill>
              </a:defRPr>
            </a:lvl9pPr>
          </a:lstStyle>
          <a:p/>
        </p:txBody>
      </p:sp>
      <p:sp>
        <p:nvSpPr>
          <p:cNvPr id="108" name="Google Shape;108;p15"/>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09" name="Google Shape;109;p15"/>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0" name="Google Shape;110;p15"/>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16"/>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13" name="Google Shape;113;p16"/>
          <p:cNvSpPr txBox="1"/>
          <p:nvPr>
            <p:ph idx="1" type="body"/>
          </p:nvPr>
        </p:nvSpPr>
        <p:spPr>
          <a:xfrm>
            <a:off x="2286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4" name="Google Shape;114;p16"/>
          <p:cNvSpPr txBox="1"/>
          <p:nvPr>
            <p:ph idx="2" type="body"/>
          </p:nvPr>
        </p:nvSpPr>
        <p:spPr>
          <a:xfrm>
            <a:off x="2324100" y="800100"/>
            <a:ext cx="2019300" cy="2262982"/>
          </a:xfrm>
          <a:prstGeom prst="rect">
            <a:avLst/>
          </a:prstGeom>
          <a:noFill/>
          <a:ln>
            <a:noFill/>
          </a:ln>
        </p:spPr>
        <p:txBody>
          <a:bodyPr anchorCtr="0" anchor="t" bIns="22850" lIns="45725" spcFirstLastPara="1" rIns="45725" wrap="square" tIns="22850">
            <a:normAutofit/>
          </a:bodyPr>
          <a:lstStyle>
            <a:lvl1pPr indent="-317500" lvl="0" marL="457200" algn="l">
              <a:spcBef>
                <a:spcPts val="300"/>
              </a:spcBef>
              <a:spcAft>
                <a:spcPts val="0"/>
              </a:spcAft>
              <a:buClr>
                <a:schemeClr val="dk1"/>
              </a:buClr>
              <a:buSzPts val="1400"/>
              <a:buChar char="•"/>
              <a:defRPr sz="1400"/>
            </a:lvl1pPr>
            <a:lvl2pPr indent="-304800" lvl="1" marL="914400" algn="l">
              <a:spcBef>
                <a:spcPts val="200"/>
              </a:spcBef>
              <a:spcAft>
                <a:spcPts val="0"/>
              </a:spcAft>
              <a:buClr>
                <a:schemeClr val="dk1"/>
              </a:buClr>
              <a:buSzPts val="1200"/>
              <a:buChar char="–"/>
              <a:defRPr sz="1200"/>
            </a:lvl2pPr>
            <a:lvl3pPr indent="-292100" lvl="2" marL="1371600" algn="l">
              <a:spcBef>
                <a:spcPts val="200"/>
              </a:spcBef>
              <a:spcAft>
                <a:spcPts val="0"/>
              </a:spcAft>
              <a:buClr>
                <a:schemeClr val="dk1"/>
              </a:buClr>
              <a:buSzPts val="1000"/>
              <a:buChar char="•"/>
              <a:defRPr sz="1000"/>
            </a:lvl3pPr>
            <a:lvl4pPr indent="-285750" lvl="3" marL="1828800" algn="l">
              <a:spcBef>
                <a:spcPts val="200"/>
              </a:spcBef>
              <a:spcAft>
                <a:spcPts val="0"/>
              </a:spcAft>
              <a:buClr>
                <a:schemeClr val="dk1"/>
              </a:buClr>
              <a:buSzPts val="900"/>
              <a:buChar char="–"/>
              <a:defRPr sz="900"/>
            </a:lvl4pPr>
            <a:lvl5pPr indent="-285750" lvl="4" marL="2286000" algn="l">
              <a:spcBef>
                <a:spcPts val="200"/>
              </a:spcBef>
              <a:spcAft>
                <a:spcPts val="0"/>
              </a:spcAft>
              <a:buClr>
                <a:schemeClr val="dk1"/>
              </a:buClr>
              <a:buSzPts val="900"/>
              <a:buChar char="»"/>
              <a:defRPr sz="900"/>
            </a:lvl5pPr>
            <a:lvl6pPr indent="-285750" lvl="5" marL="2743200" algn="l">
              <a:spcBef>
                <a:spcPts val="200"/>
              </a:spcBef>
              <a:spcAft>
                <a:spcPts val="0"/>
              </a:spcAft>
              <a:buClr>
                <a:schemeClr val="dk1"/>
              </a:buClr>
              <a:buSzPts val="900"/>
              <a:buChar char="•"/>
              <a:defRPr sz="900"/>
            </a:lvl6pPr>
            <a:lvl7pPr indent="-285750" lvl="6" marL="3200400" algn="l">
              <a:spcBef>
                <a:spcPts val="200"/>
              </a:spcBef>
              <a:spcAft>
                <a:spcPts val="0"/>
              </a:spcAft>
              <a:buClr>
                <a:schemeClr val="dk1"/>
              </a:buClr>
              <a:buSzPts val="900"/>
              <a:buChar char="•"/>
              <a:defRPr sz="900"/>
            </a:lvl7pPr>
            <a:lvl8pPr indent="-285750" lvl="7" marL="3657600" algn="l">
              <a:spcBef>
                <a:spcPts val="200"/>
              </a:spcBef>
              <a:spcAft>
                <a:spcPts val="0"/>
              </a:spcAft>
              <a:buClr>
                <a:schemeClr val="dk1"/>
              </a:buClr>
              <a:buSzPts val="900"/>
              <a:buChar char="•"/>
              <a:defRPr sz="900"/>
            </a:lvl8pPr>
            <a:lvl9pPr indent="-285750" lvl="8" marL="4114800" algn="l">
              <a:spcBef>
                <a:spcPts val="200"/>
              </a:spcBef>
              <a:spcAft>
                <a:spcPts val="0"/>
              </a:spcAft>
              <a:buClr>
                <a:schemeClr val="dk1"/>
              </a:buClr>
              <a:buSzPts val="900"/>
              <a:buChar char="•"/>
              <a:defRPr sz="900"/>
            </a:lvl9pPr>
          </a:lstStyle>
          <a:p/>
        </p:txBody>
      </p:sp>
      <p:sp>
        <p:nvSpPr>
          <p:cNvPr id="115" name="Google Shape;115;p16"/>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6" name="Google Shape;116;p16"/>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17" name="Google Shape;117;p16"/>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8" name="Shape 118"/>
        <p:cNvGrpSpPr/>
        <p:nvPr/>
      </p:nvGrpSpPr>
      <p:grpSpPr>
        <a:xfrm>
          <a:off x="0" y="0"/>
          <a:ext cx="0" cy="0"/>
          <a:chOff x="0" y="0"/>
          <a:chExt cx="0" cy="0"/>
        </a:xfrm>
      </p:grpSpPr>
      <p:sp>
        <p:nvSpPr>
          <p:cNvPr id="119" name="Google Shape;119;p17"/>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0" name="Google Shape;120;p17"/>
          <p:cNvSpPr txBox="1"/>
          <p:nvPr>
            <p:ph idx="1" type="body"/>
          </p:nvPr>
        </p:nvSpPr>
        <p:spPr>
          <a:xfrm>
            <a:off x="228600" y="767556"/>
            <a:ext cx="2020094"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1" name="Google Shape;121;p17"/>
          <p:cNvSpPr txBox="1"/>
          <p:nvPr>
            <p:ph idx="2" type="body"/>
          </p:nvPr>
        </p:nvSpPr>
        <p:spPr>
          <a:xfrm>
            <a:off x="228600" y="1087438"/>
            <a:ext cx="2020094"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2" name="Google Shape;122;p17"/>
          <p:cNvSpPr txBox="1"/>
          <p:nvPr>
            <p:ph idx="3" type="body"/>
          </p:nvPr>
        </p:nvSpPr>
        <p:spPr>
          <a:xfrm>
            <a:off x="2322513" y="767556"/>
            <a:ext cx="2020888" cy="319881"/>
          </a:xfrm>
          <a:prstGeom prst="rect">
            <a:avLst/>
          </a:prstGeom>
          <a:noFill/>
          <a:ln>
            <a:noFill/>
          </a:ln>
        </p:spPr>
        <p:txBody>
          <a:bodyPr anchorCtr="0" anchor="b" bIns="22850" lIns="45725" spcFirstLastPara="1" rIns="45725" wrap="square" tIns="22850">
            <a:normAutofit/>
          </a:bodyPr>
          <a:lstStyle>
            <a:lvl1pPr indent="-228600" lvl="0" marL="457200" algn="l">
              <a:spcBef>
                <a:spcPts val="200"/>
              </a:spcBef>
              <a:spcAft>
                <a:spcPts val="0"/>
              </a:spcAft>
              <a:buClr>
                <a:schemeClr val="dk1"/>
              </a:buClr>
              <a:buSzPts val="1200"/>
              <a:buNone/>
              <a:defRPr b="1" sz="1200"/>
            </a:lvl1pPr>
            <a:lvl2pPr indent="-228600" lvl="1" marL="914400" algn="l">
              <a:spcBef>
                <a:spcPts val="200"/>
              </a:spcBef>
              <a:spcAft>
                <a:spcPts val="0"/>
              </a:spcAft>
              <a:buClr>
                <a:schemeClr val="dk1"/>
              </a:buClr>
              <a:buSzPts val="1000"/>
              <a:buNone/>
              <a:defRPr b="1" sz="1000"/>
            </a:lvl2pPr>
            <a:lvl3pPr indent="-228600" lvl="2" marL="1371600" algn="l">
              <a:spcBef>
                <a:spcPts val="200"/>
              </a:spcBef>
              <a:spcAft>
                <a:spcPts val="0"/>
              </a:spcAft>
              <a:buClr>
                <a:schemeClr val="dk1"/>
              </a:buClr>
              <a:buSzPts val="900"/>
              <a:buNone/>
              <a:defRPr b="1" sz="900"/>
            </a:lvl3pPr>
            <a:lvl4pPr indent="-228600" lvl="3" marL="1828800" algn="l">
              <a:spcBef>
                <a:spcPts val="200"/>
              </a:spcBef>
              <a:spcAft>
                <a:spcPts val="0"/>
              </a:spcAft>
              <a:buClr>
                <a:schemeClr val="dk1"/>
              </a:buClr>
              <a:buSzPts val="800"/>
              <a:buNone/>
              <a:defRPr b="1" sz="800"/>
            </a:lvl4pPr>
            <a:lvl5pPr indent="-228600" lvl="4" marL="2286000" algn="l">
              <a:spcBef>
                <a:spcPts val="200"/>
              </a:spcBef>
              <a:spcAft>
                <a:spcPts val="0"/>
              </a:spcAft>
              <a:buClr>
                <a:schemeClr val="dk1"/>
              </a:buClr>
              <a:buSzPts val="800"/>
              <a:buNone/>
              <a:defRPr b="1" sz="800"/>
            </a:lvl5pPr>
            <a:lvl6pPr indent="-228600" lvl="5" marL="2743200" algn="l">
              <a:spcBef>
                <a:spcPts val="200"/>
              </a:spcBef>
              <a:spcAft>
                <a:spcPts val="0"/>
              </a:spcAft>
              <a:buClr>
                <a:schemeClr val="dk1"/>
              </a:buClr>
              <a:buSzPts val="800"/>
              <a:buNone/>
              <a:defRPr b="1" sz="800"/>
            </a:lvl6pPr>
            <a:lvl7pPr indent="-228600" lvl="6" marL="3200400" algn="l">
              <a:spcBef>
                <a:spcPts val="200"/>
              </a:spcBef>
              <a:spcAft>
                <a:spcPts val="0"/>
              </a:spcAft>
              <a:buClr>
                <a:schemeClr val="dk1"/>
              </a:buClr>
              <a:buSzPts val="800"/>
              <a:buNone/>
              <a:defRPr b="1" sz="800"/>
            </a:lvl7pPr>
            <a:lvl8pPr indent="-228600" lvl="7" marL="3657600" algn="l">
              <a:spcBef>
                <a:spcPts val="200"/>
              </a:spcBef>
              <a:spcAft>
                <a:spcPts val="0"/>
              </a:spcAft>
              <a:buClr>
                <a:schemeClr val="dk1"/>
              </a:buClr>
              <a:buSzPts val="800"/>
              <a:buNone/>
              <a:defRPr b="1" sz="800"/>
            </a:lvl8pPr>
            <a:lvl9pPr indent="-228600" lvl="8" marL="4114800" algn="l">
              <a:spcBef>
                <a:spcPts val="200"/>
              </a:spcBef>
              <a:spcAft>
                <a:spcPts val="0"/>
              </a:spcAft>
              <a:buClr>
                <a:schemeClr val="dk1"/>
              </a:buClr>
              <a:buSzPts val="800"/>
              <a:buNone/>
              <a:defRPr b="1" sz="800"/>
            </a:lvl9pPr>
          </a:lstStyle>
          <a:p/>
        </p:txBody>
      </p:sp>
      <p:sp>
        <p:nvSpPr>
          <p:cNvPr id="123" name="Google Shape;123;p17"/>
          <p:cNvSpPr txBox="1"/>
          <p:nvPr>
            <p:ph idx="4" type="body"/>
          </p:nvPr>
        </p:nvSpPr>
        <p:spPr>
          <a:xfrm>
            <a:off x="2322513" y="1087438"/>
            <a:ext cx="2020888" cy="1975644"/>
          </a:xfrm>
          <a:prstGeom prst="rect">
            <a:avLst/>
          </a:prstGeom>
          <a:noFill/>
          <a:ln>
            <a:noFill/>
          </a:ln>
        </p:spPr>
        <p:txBody>
          <a:bodyPr anchorCtr="0" anchor="t" bIns="22850" lIns="45725" spcFirstLastPara="1" rIns="45725" wrap="square" tIns="22850">
            <a:normAutofit/>
          </a:bodyPr>
          <a:lstStyle>
            <a:lvl1pPr indent="-304800" lvl="0" marL="457200" algn="l">
              <a:spcBef>
                <a:spcPts val="200"/>
              </a:spcBef>
              <a:spcAft>
                <a:spcPts val="0"/>
              </a:spcAft>
              <a:buClr>
                <a:schemeClr val="dk1"/>
              </a:buClr>
              <a:buSzPts val="1200"/>
              <a:buChar char="•"/>
              <a:defRPr sz="1200"/>
            </a:lvl1pPr>
            <a:lvl2pPr indent="-292100" lvl="1" marL="914400" algn="l">
              <a:spcBef>
                <a:spcPts val="200"/>
              </a:spcBef>
              <a:spcAft>
                <a:spcPts val="0"/>
              </a:spcAft>
              <a:buClr>
                <a:schemeClr val="dk1"/>
              </a:buClr>
              <a:buSzPts val="1000"/>
              <a:buChar char="–"/>
              <a:defRPr sz="1000"/>
            </a:lvl2pPr>
            <a:lvl3pPr indent="-285750" lvl="2" marL="1371600" algn="l">
              <a:spcBef>
                <a:spcPts val="200"/>
              </a:spcBef>
              <a:spcAft>
                <a:spcPts val="0"/>
              </a:spcAft>
              <a:buClr>
                <a:schemeClr val="dk1"/>
              </a:buClr>
              <a:buSzPts val="900"/>
              <a:buChar char="•"/>
              <a:defRPr sz="900"/>
            </a:lvl3pPr>
            <a:lvl4pPr indent="-279400" lvl="3" marL="1828800" algn="l">
              <a:spcBef>
                <a:spcPts val="200"/>
              </a:spcBef>
              <a:spcAft>
                <a:spcPts val="0"/>
              </a:spcAft>
              <a:buClr>
                <a:schemeClr val="dk1"/>
              </a:buClr>
              <a:buSzPts val="800"/>
              <a:buChar char="–"/>
              <a:defRPr sz="800"/>
            </a:lvl4pPr>
            <a:lvl5pPr indent="-279400" lvl="4" marL="2286000" algn="l">
              <a:spcBef>
                <a:spcPts val="200"/>
              </a:spcBef>
              <a:spcAft>
                <a:spcPts val="0"/>
              </a:spcAft>
              <a:buClr>
                <a:schemeClr val="dk1"/>
              </a:buClr>
              <a:buSzPts val="800"/>
              <a:buChar char="»"/>
              <a:defRPr sz="800"/>
            </a:lvl5pPr>
            <a:lvl6pPr indent="-279400" lvl="5" marL="2743200" algn="l">
              <a:spcBef>
                <a:spcPts val="200"/>
              </a:spcBef>
              <a:spcAft>
                <a:spcPts val="0"/>
              </a:spcAft>
              <a:buClr>
                <a:schemeClr val="dk1"/>
              </a:buClr>
              <a:buSzPts val="800"/>
              <a:buChar char="•"/>
              <a:defRPr sz="800"/>
            </a:lvl6pPr>
            <a:lvl7pPr indent="-279400" lvl="6" marL="3200400" algn="l">
              <a:spcBef>
                <a:spcPts val="200"/>
              </a:spcBef>
              <a:spcAft>
                <a:spcPts val="0"/>
              </a:spcAft>
              <a:buClr>
                <a:schemeClr val="dk1"/>
              </a:buClr>
              <a:buSzPts val="800"/>
              <a:buChar char="•"/>
              <a:defRPr sz="800"/>
            </a:lvl7pPr>
            <a:lvl8pPr indent="-279400" lvl="7" marL="3657600" algn="l">
              <a:spcBef>
                <a:spcPts val="200"/>
              </a:spcBef>
              <a:spcAft>
                <a:spcPts val="0"/>
              </a:spcAft>
              <a:buClr>
                <a:schemeClr val="dk1"/>
              </a:buClr>
              <a:buSzPts val="800"/>
              <a:buChar char="•"/>
              <a:defRPr sz="800"/>
            </a:lvl8pPr>
            <a:lvl9pPr indent="-279400" lvl="8" marL="4114800" algn="l">
              <a:spcBef>
                <a:spcPts val="200"/>
              </a:spcBef>
              <a:spcAft>
                <a:spcPts val="0"/>
              </a:spcAft>
              <a:buClr>
                <a:schemeClr val="dk1"/>
              </a:buClr>
              <a:buSzPts val="800"/>
              <a:buChar char="•"/>
              <a:defRPr sz="800"/>
            </a:lvl9pPr>
          </a:lstStyle>
          <a:p/>
        </p:txBody>
      </p:sp>
      <p:sp>
        <p:nvSpPr>
          <p:cNvPr id="124" name="Google Shape;124;p17"/>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5" name="Google Shape;125;p17"/>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26" name="Google Shape;126;p17"/>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18"/>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29" name="Google Shape;129;p18"/>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0" name="Google Shape;130;p18"/>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1" name="Google Shape;131;p18"/>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2" name="Shape 132"/>
        <p:cNvGrpSpPr/>
        <p:nvPr/>
      </p:nvGrpSpPr>
      <p:grpSpPr>
        <a:xfrm>
          <a:off x="0" y="0"/>
          <a:ext cx="0" cy="0"/>
          <a:chOff x="0" y="0"/>
          <a:chExt cx="0" cy="0"/>
        </a:xfrm>
      </p:grpSpPr>
      <p:sp>
        <p:nvSpPr>
          <p:cNvPr id="133" name="Google Shape;133;p19"/>
          <p:cNvSpPr txBox="1"/>
          <p:nvPr>
            <p:ph type="title"/>
          </p:nvPr>
        </p:nvSpPr>
        <p:spPr>
          <a:xfrm>
            <a:off x="228600" y="136525"/>
            <a:ext cx="1504157" cy="581025"/>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34" name="Google Shape;134;p19"/>
          <p:cNvSpPr txBox="1"/>
          <p:nvPr>
            <p:ph idx="1" type="body"/>
          </p:nvPr>
        </p:nvSpPr>
        <p:spPr>
          <a:xfrm>
            <a:off x="1787525" y="136525"/>
            <a:ext cx="2555875" cy="2926557"/>
          </a:xfrm>
          <a:prstGeom prst="rect">
            <a:avLst/>
          </a:prstGeom>
          <a:noFill/>
          <a:ln>
            <a:noFill/>
          </a:ln>
        </p:spPr>
        <p:txBody>
          <a:bodyPr anchorCtr="0" anchor="t" bIns="22850" lIns="45725" spcFirstLastPara="1" rIns="45725" wrap="square" tIns="22850">
            <a:normAutofit/>
          </a:bodyPr>
          <a:lstStyle>
            <a:lvl1pPr indent="-330200" lvl="0" marL="457200" algn="l">
              <a:spcBef>
                <a:spcPts val="300"/>
              </a:spcBef>
              <a:spcAft>
                <a:spcPts val="0"/>
              </a:spcAft>
              <a:buClr>
                <a:schemeClr val="dk1"/>
              </a:buClr>
              <a:buSzPts val="1600"/>
              <a:buChar char="•"/>
              <a:defRPr sz="1600"/>
            </a:lvl1pPr>
            <a:lvl2pPr indent="-317500" lvl="1" marL="914400" algn="l">
              <a:spcBef>
                <a:spcPts val="300"/>
              </a:spcBef>
              <a:spcAft>
                <a:spcPts val="0"/>
              </a:spcAft>
              <a:buClr>
                <a:schemeClr val="dk1"/>
              </a:buClr>
              <a:buSzPts val="1400"/>
              <a:buChar char="–"/>
              <a:defRPr sz="1400"/>
            </a:lvl2pPr>
            <a:lvl3pPr indent="-304800" lvl="2" marL="1371600" algn="l">
              <a:spcBef>
                <a:spcPts val="200"/>
              </a:spcBef>
              <a:spcAft>
                <a:spcPts val="0"/>
              </a:spcAft>
              <a:buClr>
                <a:schemeClr val="dk1"/>
              </a:buClr>
              <a:buSzPts val="1200"/>
              <a:buChar char="•"/>
              <a:defRPr sz="1200"/>
            </a:lvl3pPr>
            <a:lvl4pPr indent="-292100" lvl="3" marL="1828800" algn="l">
              <a:spcBef>
                <a:spcPts val="200"/>
              </a:spcBef>
              <a:spcAft>
                <a:spcPts val="0"/>
              </a:spcAft>
              <a:buClr>
                <a:schemeClr val="dk1"/>
              </a:buClr>
              <a:buSzPts val="1000"/>
              <a:buChar char="–"/>
              <a:defRPr sz="1000"/>
            </a:lvl4pPr>
            <a:lvl5pPr indent="-292100" lvl="4" marL="2286000" algn="l">
              <a:spcBef>
                <a:spcPts val="200"/>
              </a:spcBef>
              <a:spcAft>
                <a:spcPts val="0"/>
              </a:spcAft>
              <a:buClr>
                <a:schemeClr val="dk1"/>
              </a:buClr>
              <a:buSzPts val="1000"/>
              <a:buChar char="»"/>
              <a:defRPr sz="1000"/>
            </a:lvl5pPr>
            <a:lvl6pPr indent="-292100" lvl="5" marL="2743200" algn="l">
              <a:spcBef>
                <a:spcPts val="200"/>
              </a:spcBef>
              <a:spcAft>
                <a:spcPts val="0"/>
              </a:spcAft>
              <a:buClr>
                <a:schemeClr val="dk1"/>
              </a:buClr>
              <a:buSzPts val="1000"/>
              <a:buChar char="•"/>
              <a:defRPr sz="1000"/>
            </a:lvl6pPr>
            <a:lvl7pPr indent="-292100" lvl="6" marL="3200400" algn="l">
              <a:spcBef>
                <a:spcPts val="200"/>
              </a:spcBef>
              <a:spcAft>
                <a:spcPts val="0"/>
              </a:spcAft>
              <a:buClr>
                <a:schemeClr val="dk1"/>
              </a:buClr>
              <a:buSzPts val="1000"/>
              <a:buChar char="•"/>
              <a:defRPr sz="1000"/>
            </a:lvl7pPr>
            <a:lvl8pPr indent="-292100" lvl="7" marL="3657600" algn="l">
              <a:spcBef>
                <a:spcPts val="200"/>
              </a:spcBef>
              <a:spcAft>
                <a:spcPts val="0"/>
              </a:spcAft>
              <a:buClr>
                <a:schemeClr val="dk1"/>
              </a:buClr>
              <a:buSzPts val="1000"/>
              <a:buChar char="•"/>
              <a:defRPr sz="1000"/>
            </a:lvl8pPr>
            <a:lvl9pPr indent="-292100" lvl="8" marL="4114800" algn="l">
              <a:spcBef>
                <a:spcPts val="200"/>
              </a:spcBef>
              <a:spcAft>
                <a:spcPts val="0"/>
              </a:spcAft>
              <a:buClr>
                <a:schemeClr val="dk1"/>
              </a:buClr>
              <a:buSzPts val="1000"/>
              <a:buChar char="•"/>
              <a:defRPr sz="1000"/>
            </a:lvl9pPr>
          </a:lstStyle>
          <a:p/>
        </p:txBody>
      </p:sp>
      <p:sp>
        <p:nvSpPr>
          <p:cNvPr id="135" name="Google Shape;135;p19"/>
          <p:cNvSpPr txBox="1"/>
          <p:nvPr>
            <p:ph idx="2" type="body"/>
          </p:nvPr>
        </p:nvSpPr>
        <p:spPr>
          <a:xfrm>
            <a:off x="228600" y="717550"/>
            <a:ext cx="1504157" cy="2345532"/>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36" name="Google Shape;136;p19"/>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7" name="Google Shape;137;p19"/>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38" name="Google Shape;138;p19"/>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39" name="Shape 139"/>
        <p:cNvGrpSpPr/>
        <p:nvPr/>
      </p:nvGrpSpPr>
      <p:grpSpPr>
        <a:xfrm>
          <a:off x="0" y="0"/>
          <a:ext cx="0" cy="0"/>
          <a:chOff x="0" y="0"/>
          <a:chExt cx="0" cy="0"/>
        </a:xfrm>
      </p:grpSpPr>
      <p:sp>
        <p:nvSpPr>
          <p:cNvPr id="140" name="Google Shape;140;p20"/>
          <p:cNvSpPr txBox="1"/>
          <p:nvPr>
            <p:ph type="title"/>
          </p:nvPr>
        </p:nvSpPr>
        <p:spPr>
          <a:xfrm>
            <a:off x="896144" y="2400300"/>
            <a:ext cx="2743200" cy="283369"/>
          </a:xfrm>
          <a:prstGeom prst="rect">
            <a:avLst/>
          </a:prstGeom>
          <a:noFill/>
          <a:ln>
            <a:noFill/>
          </a:ln>
        </p:spPr>
        <p:txBody>
          <a:bodyPr anchorCtr="0" anchor="b" bIns="22850" lIns="45725" spcFirstLastPara="1" rIns="45725" wrap="square" tIns="22850">
            <a:normAutofit/>
          </a:bodyPr>
          <a:lstStyle>
            <a:lvl1pPr lvl="0" algn="l">
              <a:spcBef>
                <a:spcPts val="0"/>
              </a:spcBef>
              <a:spcAft>
                <a:spcPts val="0"/>
              </a:spcAft>
              <a:buClr>
                <a:schemeClr val="dk1"/>
              </a:buClr>
              <a:buSzPts val="1000"/>
              <a:buFont typeface="Calibri"/>
              <a:buNone/>
              <a:defRPr b="1" sz="1000"/>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1" name="Google Shape;141;p20"/>
          <p:cNvSpPr/>
          <p:nvPr>
            <p:ph idx="2" type="pic"/>
          </p:nvPr>
        </p:nvSpPr>
        <p:spPr>
          <a:xfrm>
            <a:off x="896144" y="306388"/>
            <a:ext cx="2743200" cy="2057400"/>
          </a:xfrm>
          <a:prstGeom prst="rect">
            <a:avLst/>
          </a:prstGeom>
          <a:noFill/>
          <a:ln>
            <a:noFill/>
          </a:ln>
        </p:spPr>
      </p:sp>
      <p:sp>
        <p:nvSpPr>
          <p:cNvPr id="142" name="Google Shape;142;p20"/>
          <p:cNvSpPr txBox="1"/>
          <p:nvPr>
            <p:ph idx="1" type="body"/>
          </p:nvPr>
        </p:nvSpPr>
        <p:spPr>
          <a:xfrm>
            <a:off x="896144" y="2683669"/>
            <a:ext cx="2743200" cy="402431"/>
          </a:xfrm>
          <a:prstGeom prst="rect">
            <a:avLst/>
          </a:prstGeom>
          <a:noFill/>
          <a:ln>
            <a:noFill/>
          </a:ln>
        </p:spPr>
        <p:txBody>
          <a:bodyPr anchorCtr="0" anchor="t" bIns="22850" lIns="45725" spcFirstLastPara="1" rIns="45725" wrap="square" tIns="22850">
            <a:normAutofit/>
          </a:bodyPr>
          <a:lstStyle>
            <a:lvl1pPr indent="-228600" lvl="0" marL="457200" algn="l">
              <a:spcBef>
                <a:spcPts val="100"/>
              </a:spcBef>
              <a:spcAft>
                <a:spcPts val="0"/>
              </a:spcAft>
              <a:buClr>
                <a:schemeClr val="dk1"/>
              </a:buClr>
              <a:buSzPts val="700"/>
              <a:buNone/>
              <a:defRPr sz="700"/>
            </a:lvl1pPr>
            <a:lvl2pPr indent="-228600" lvl="1" marL="914400" algn="l">
              <a:spcBef>
                <a:spcPts val="100"/>
              </a:spcBef>
              <a:spcAft>
                <a:spcPts val="0"/>
              </a:spcAft>
              <a:buClr>
                <a:schemeClr val="dk1"/>
              </a:buClr>
              <a:buSzPts val="600"/>
              <a:buNone/>
              <a:defRPr sz="600"/>
            </a:lvl2pPr>
            <a:lvl3pPr indent="-228600" lvl="2" marL="1371600" algn="l">
              <a:spcBef>
                <a:spcPts val="100"/>
              </a:spcBef>
              <a:spcAft>
                <a:spcPts val="0"/>
              </a:spcAft>
              <a:buClr>
                <a:schemeClr val="dk1"/>
              </a:buClr>
              <a:buSzPts val="500"/>
              <a:buNone/>
              <a:defRPr sz="500"/>
            </a:lvl3pPr>
            <a:lvl4pPr indent="-228600" lvl="3" marL="1828800" algn="l">
              <a:spcBef>
                <a:spcPts val="100"/>
              </a:spcBef>
              <a:spcAft>
                <a:spcPts val="0"/>
              </a:spcAft>
              <a:buClr>
                <a:schemeClr val="dk1"/>
              </a:buClr>
              <a:buSzPts val="500"/>
              <a:buNone/>
              <a:defRPr sz="500"/>
            </a:lvl4pPr>
            <a:lvl5pPr indent="-228600" lvl="4" marL="2286000" algn="l">
              <a:spcBef>
                <a:spcPts val="100"/>
              </a:spcBef>
              <a:spcAft>
                <a:spcPts val="0"/>
              </a:spcAft>
              <a:buClr>
                <a:schemeClr val="dk1"/>
              </a:buClr>
              <a:buSzPts val="500"/>
              <a:buNone/>
              <a:defRPr sz="500"/>
            </a:lvl5pPr>
            <a:lvl6pPr indent="-228600" lvl="5" marL="2743200" algn="l">
              <a:spcBef>
                <a:spcPts val="100"/>
              </a:spcBef>
              <a:spcAft>
                <a:spcPts val="0"/>
              </a:spcAft>
              <a:buClr>
                <a:schemeClr val="dk1"/>
              </a:buClr>
              <a:buSzPts val="500"/>
              <a:buNone/>
              <a:defRPr sz="500"/>
            </a:lvl6pPr>
            <a:lvl7pPr indent="-228600" lvl="6" marL="3200400" algn="l">
              <a:spcBef>
                <a:spcPts val="100"/>
              </a:spcBef>
              <a:spcAft>
                <a:spcPts val="0"/>
              </a:spcAft>
              <a:buClr>
                <a:schemeClr val="dk1"/>
              </a:buClr>
              <a:buSzPts val="500"/>
              <a:buNone/>
              <a:defRPr sz="500"/>
            </a:lvl7pPr>
            <a:lvl8pPr indent="-228600" lvl="7" marL="3657600" algn="l">
              <a:spcBef>
                <a:spcPts val="100"/>
              </a:spcBef>
              <a:spcAft>
                <a:spcPts val="0"/>
              </a:spcAft>
              <a:buClr>
                <a:schemeClr val="dk1"/>
              </a:buClr>
              <a:buSzPts val="500"/>
              <a:buNone/>
              <a:defRPr sz="500"/>
            </a:lvl8pPr>
            <a:lvl9pPr indent="-228600" lvl="8" marL="4114800" algn="l">
              <a:spcBef>
                <a:spcPts val="100"/>
              </a:spcBef>
              <a:spcAft>
                <a:spcPts val="0"/>
              </a:spcAft>
              <a:buClr>
                <a:schemeClr val="dk1"/>
              </a:buClr>
              <a:buSzPts val="500"/>
              <a:buNone/>
              <a:defRPr sz="500"/>
            </a:lvl9pPr>
          </a:lstStyle>
          <a:p/>
        </p:txBody>
      </p:sp>
      <p:sp>
        <p:nvSpPr>
          <p:cNvPr id="143" name="Google Shape;143;p20"/>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4" name="Google Shape;144;p20"/>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45" name="Google Shape;145;p20"/>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2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48" name="Google Shape;148;p21"/>
          <p:cNvSpPr txBox="1"/>
          <p:nvPr>
            <p:ph idx="1" type="body"/>
          </p:nvPr>
        </p:nvSpPr>
        <p:spPr>
          <a:xfrm rot="5400000">
            <a:off x="1154509" y="-125809"/>
            <a:ext cx="2262982" cy="41148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49" name="Google Shape;149;p2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0" name="Google Shape;150;p2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1" name="Google Shape;151;p2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3"/>
          <p:cNvSpPr/>
          <p:nvPr/>
        </p:nvSpPr>
        <p:spPr>
          <a:xfrm>
            <a:off x="3634275" y="177155"/>
            <a:ext cx="1875450" cy="1868417"/>
          </a:xfrm>
          <a:custGeom>
            <a:rect b="b" l="l" r="r" t="t"/>
            <a:pathLst>
              <a:path extrusionOk="0" h="1831781" w="1838676">
                <a:moveTo>
                  <a:pt x="0" y="0"/>
                </a:moveTo>
                <a:lnTo>
                  <a:pt x="1838676" y="0"/>
                </a:lnTo>
                <a:lnTo>
                  <a:pt x="1838676" y="1831781"/>
                </a:lnTo>
                <a:lnTo>
                  <a:pt x="0" y="1831781"/>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2" name="Shape 152"/>
        <p:cNvGrpSpPr/>
        <p:nvPr/>
      </p:nvGrpSpPr>
      <p:grpSpPr>
        <a:xfrm>
          <a:off x="0" y="0"/>
          <a:ext cx="0" cy="0"/>
          <a:chOff x="0" y="0"/>
          <a:chExt cx="0" cy="0"/>
        </a:xfrm>
      </p:grpSpPr>
      <p:sp>
        <p:nvSpPr>
          <p:cNvPr id="153" name="Google Shape;153;p22"/>
          <p:cNvSpPr txBox="1"/>
          <p:nvPr>
            <p:ph type="title"/>
          </p:nvPr>
        </p:nvSpPr>
        <p:spPr>
          <a:xfrm rot="5400000">
            <a:off x="2366169" y="1085850"/>
            <a:ext cx="2925763" cy="1028700"/>
          </a:xfrm>
          <a:prstGeom prst="rect">
            <a:avLst/>
          </a:prstGeom>
          <a:noFill/>
          <a:ln>
            <a:noFill/>
          </a:ln>
        </p:spPr>
        <p:txBody>
          <a:bodyPr anchorCtr="0" anchor="ctr" bIns="22850" lIns="45725" spcFirstLastPara="1" rIns="45725" wrap="square" tIns="2285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p:txBody>
      </p:sp>
      <p:sp>
        <p:nvSpPr>
          <p:cNvPr id="154" name="Google Shape;154;p22"/>
          <p:cNvSpPr txBox="1"/>
          <p:nvPr>
            <p:ph idx="1" type="body"/>
          </p:nvPr>
        </p:nvSpPr>
        <p:spPr>
          <a:xfrm rot="5400000">
            <a:off x="270669" y="95250"/>
            <a:ext cx="2925763" cy="3009900"/>
          </a:xfrm>
          <a:prstGeom prst="rect">
            <a:avLst/>
          </a:prstGeom>
          <a:noFill/>
          <a:ln>
            <a:noFill/>
          </a:ln>
        </p:spPr>
        <p:txBody>
          <a:bodyPr anchorCtr="0" anchor="t" bIns="22850" lIns="45725" spcFirstLastPara="1" rIns="45725" wrap="square" tIns="22850">
            <a:normAutofit/>
          </a:bodyPr>
          <a:lstStyle>
            <a:lvl1pPr indent="-285750" lvl="0" marL="457200" algn="l">
              <a:spcBef>
                <a:spcPts val="200"/>
              </a:spcBef>
              <a:spcAft>
                <a:spcPts val="0"/>
              </a:spcAft>
              <a:buClr>
                <a:schemeClr val="dk1"/>
              </a:buClr>
              <a:buSzPts val="900"/>
              <a:buChar char="•"/>
              <a:defRPr/>
            </a:lvl1pPr>
            <a:lvl2pPr indent="-285750" lvl="1" marL="914400" algn="l">
              <a:spcBef>
                <a:spcPts val="200"/>
              </a:spcBef>
              <a:spcAft>
                <a:spcPts val="0"/>
              </a:spcAft>
              <a:buClr>
                <a:schemeClr val="dk1"/>
              </a:buClr>
              <a:buSzPts val="900"/>
              <a:buChar char="–"/>
              <a:defRPr/>
            </a:lvl2pPr>
            <a:lvl3pPr indent="-285750" lvl="2" marL="1371600" algn="l">
              <a:spcBef>
                <a:spcPts val="200"/>
              </a:spcBef>
              <a:spcAft>
                <a:spcPts val="0"/>
              </a:spcAft>
              <a:buClr>
                <a:schemeClr val="dk1"/>
              </a:buClr>
              <a:buSzPts val="900"/>
              <a:buChar char="•"/>
              <a:defRPr/>
            </a:lvl3pPr>
            <a:lvl4pPr indent="-285750" lvl="3" marL="1828800" algn="l">
              <a:spcBef>
                <a:spcPts val="200"/>
              </a:spcBef>
              <a:spcAft>
                <a:spcPts val="0"/>
              </a:spcAft>
              <a:buClr>
                <a:schemeClr val="dk1"/>
              </a:buClr>
              <a:buSzPts val="900"/>
              <a:buChar char="–"/>
              <a:defRPr/>
            </a:lvl4pPr>
            <a:lvl5pPr indent="-285750" lvl="4" marL="2286000" algn="l">
              <a:spcBef>
                <a:spcPts val="200"/>
              </a:spcBef>
              <a:spcAft>
                <a:spcPts val="0"/>
              </a:spcAft>
              <a:buClr>
                <a:schemeClr val="dk1"/>
              </a:buClr>
              <a:buSzPts val="900"/>
              <a:buChar char="»"/>
              <a:defRPr/>
            </a:lvl5pPr>
            <a:lvl6pPr indent="-285750" lvl="5" marL="2743200" algn="l">
              <a:spcBef>
                <a:spcPts val="200"/>
              </a:spcBef>
              <a:spcAft>
                <a:spcPts val="0"/>
              </a:spcAft>
              <a:buClr>
                <a:schemeClr val="dk1"/>
              </a:buClr>
              <a:buSzPts val="900"/>
              <a:buChar char="•"/>
              <a:defRPr/>
            </a:lvl6pPr>
            <a:lvl7pPr indent="-285750" lvl="6" marL="3200400" algn="l">
              <a:spcBef>
                <a:spcPts val="200"/>
              </a:spcBef>
              <a:spcAft>
                <a:spcPts val="0"/>
              </a:spcAft>
              <a:buClr>
                <a:schemeClr val="dk1"/>
              </a:buClr>
              <a:buSzPts val="900"/>
              <a:buChar char="•"/>
              <a:defRPr/>
            </a:lvl7pPr>
            <a:lvl8pPr indent="-285750" lvl="7" marL="3657600" algn="l">
              <a:spcBef>
                <a:spcPts val="200"/>
              </a:spcBef>
              <a:spcAft>
                <a:spcPts val="0"/>
              </a:spcAft>
              <a:buClr>
                <a:schemeClr val="dk1"/>
              </a:buClr>
              <a:buSzPts val="900"/>
              <a:buChar char="•"/>
              <a:defRPr/>
            </a:lvl8pPr>
            <a:lvl9pPr indent="-285750" lvl="8" marL="4114800" algn="l">
              <a:spcBef>
                <a:spcPts val="200"/>
              </a:spcBef>
              <a:spcAft>
                <a:spcPts val="0"/>
              </a:spcAft>
              <a:buClr>
                <a:schemeClr val="dk1"/>
              </a:buClr>
              <a:buSzPts val="900"/>
              <a:buChar char="•"/>
              <a:defRPr/>
            </a:lvl9pPr>
          </a:lstStyle>
          <a:p/>
        </p:txBody>
      </p:sp>
      <p:sp>
        <p:nvSpPr>
          <p:cNvPr id="155" name="Google Shape;155;p22"/>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6" name="Google Shape;156;p22"/>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p:txBody>
      </p:sp>
      <p:sp>
        <p:nvSpPr>
          <p:cNvPr id="157" name="Google Shape;157;p22"/>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2" name="Google Shape;22;p4"/>
          <p:cNvSpPr/>
          <p:nvPr/>
        </p:nvSpPr>
        <p:spPr>
          <a:xfrm>
            <a:off x="4847988" y="3177738"/>
            <a:ext cx="3410622" cy="1965758"/>
          </a:xfrm>
          <a:custGeom>
            <a:rect b="b" l="l" r="r" t="t"/>
            <a:pathLst>
              <a:path extrusionOk="0" h="1563227" w="2712224">
                <a:moveTo>
                  <a:pt x="0" y="0"/>
                </a:moveTo>
                <a:lnTo>
                  <a:pt x="2712224" y="0"/>
                </a:lnTo>
                <a:lnTo>
                  <a:pt x="2712224" y="1563228"/>
                </a:lnTo>
                <a:lnTo>
                  <a:pt x="0" y="1563228"/>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8" name="Google Shape;28;p5"/>
          <p:cNvSpPr/>
          <p:nvPr/>
        </p:nvSpPr>
        <p:spPr>
          <a:xfrm>
            <a:off x="4197247" y="2980680"/>
            <a:ext cx="2607669" cy="2161995"/>
          </a:xfrm>
          <a:custGeom>
            <a:rect b="b" l="l" r="r" t="t"/>
            <a:pathLst>
              <a:path extrusionOk="0" h="2206117" w="2660887">
                <a:moveTo>
                  <a:pt x="0" y="0"/>
                </a:moveTo>
                <a:lnTo>
                  <a:pt x="2660887" y="0"/>
                </a:lnTo>
                <a:lnTo>
                  <a:pt x="2660887" y="2206117"/>
                </a:lnTo>
                <a:lnTo>
                  <a:pt x="0" y="2206117"/>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2" name="Google Shape;32;p6"/>
          <p:cNvSpPr/>
          <p:nvPr/>
        </p:nvSpPr>
        <p:spPr>
          <a:xfrm>
            <a:off x="486837" y="2548579"/>
            <a:ext cx="2596980" cy="2233403"/>
          </a:xfrm>
          <a:custGeom>
            <a:rect b="b" l="l" r="r" t="t"/>
            <a:pathLst>
              <a:path extrusionOk="0" h="2227833" w="2590504">
                <a:moveTo>
                  <a:pt x="0" y="0"/>
                </a:moveTo>
                <a:lnTo>
                  <a:pt x="2590504" y="0"/>
                </a:lnTo>
                <a:lnTo>
                  <a:pt x="2590504" y="2227833"/>
                </a:lnTo>
                <a:lnTo>
                  <a:pt x="0" y="2227833"/>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7"/>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36" name="Google Shape;36;p7"/>
          <p:cNvSpPr/>
          <p:nvPr/>
        </p:nvSpPr>
        <p:spPr>
          <a:xfrm>
            <a:off x="0" y="4303693"/>
            <a:ext cx="2310037" cy="794075"/>
          </a:xfrm>
          <a:custGeom>
            <a:rect b="b" l="l" r="r" t="t"/>
            <a:pathLst>
              <a:path extrusionOk="0" h="1255455" w="3652232">
                <a:moveTo>
                  <a:pt x="0" y="0"/>
                </a:moveTo>
                <a:lnTo>
                  <a:pt x="3652232" y="0"/>
                </a:lnTo>
                <a:lnTo>
                  <a:pt x="3652232" y="1255455"/>
                </a:lnTo>
                <a:lnTo>
                  <a:pt x="0" y="1255455"/>
                </a:lnTo>
                <a:lnTo>
                  <a:pt x="0" y="0"/>
                </a:lnTo>
                <a:close/>
              </a:path>
            </a:pathLst>
          </a:custGeom>
          <a:blipFill rotWithShape="1">
            <a:blip r:embed="rId2">
              <a:alphaModFix/>
            </a:blip>
            <a:stretch>
              <a:fillRect b="0" l="0" r="0" t="0"/>
            </a:stretch>
          </a:blipFill>
          <a:ln>
            <a:noFill/>
          </a:ln>
        </p:spPr>
      </p:sp>
      <p:sp>
        <p:nvSpPr>
          <p:cNvPr id="37" name="Google Shape;37;p7"/>
          <p:cNvSpPr/>
          <p:nvPr/>
        </p:nvSpPr>
        <p:spPr>
          <a:xfrm>
            <a:off x="2279050" y="4303693"/>
            <a:ext cx="2310037" cy="794075"/>
          </a:xfrm>
          <a:custGeom>
            <a:rect b="b" l="l" r="r" t="t"/>
            <a:pathLst>
              <a:path extrusionOk="0" h="1255455" w="3652232">
                <a:moveTo>
                  <a:pt x="0" y="0"/>
                </a:moveTo>
                <a:lnTo>
                  <a:pt x="3652232" y="0"/>
                </a:lnTo>
                <a:lnTo>
                  <a:pt x="3652232" y="1255455"/>
                </a:lnTo>
                <a:lnTo>
                  <a:pt x="0" y="1255455"/>
                </a:lnTo>
                <a:lnTo>
                  <a:pt x="0" y="0"/>
                </a:lnTo>
                <a:close/>
              </a:path>
            </a:pathLst>
          </a:custGeom>
          <a:blipFill rotWithShape="1">
            <a:blip r:embed="rId2">
              <a:alphaModFix/>
            </a:blip>
            <a:stretch>
              <a:fillRect b="0" l="0" r="0" t="0"/>
            </a:stretch>
          </a:blipFill>
          <a:ln>
            <a:noFill/>
          </a:ln>
        </p:spPr>
      </p:sp>
      <p:sp>
        <p:nvSpPr>
          <p:cNvPr id="38" name="Google Shape;38;p7"/>
          <p:cNvSpPr/>
          <p:nvPr/>
        </p:nvSpPr>
        <p:spPr>
          <a:xfrm>
            <a:off x="4558100" y="4303693"/>
            <a:ext cx="2310037" cy="794075"/>
          </a:xfrm>
          <a:custGeom>
            <a:rect b="b" l="l" r="r" t="t"/>
            <a:pathLst>
              <a:path extrusionOk="0" h="1255455" w="3652232">
                <a:moveTo>
                  <a:pt x="0" y="0"/>
                </a:moveTo>
                <a:lnTo>
                  <a:pt x="3652232" y="0"/>
                </a:lnTo>
                <a:lnTo>
                  <a:pt x="3652232" y="1255455"/>
                </a:lnTo>
                <a:lnTo>
                  <a:pt x="0" y="1255455"/>
                </a:lnTo>
                <a:lnTo>
                  <a:pt x="0" y="0"/>
                </a:lnTo>
                <a:close/>
              </a:path>
            </a:pathLst>
          </a:custGeom>
          <a:blipFill rotWithShape="1">
            <a:blip r:embed="rId2">
              <a:alphaModFix/>
            </a:blip>
            <a:stretch>
              <a:fillRect b="0" l="0" r="0" t="0"/>
            </a:stretch>
          </a:blipFill>
          <a:ln>
            <a:noFill/>
          </a:ln>
        </p:spPr>
      </p:sp>
      <p:sp>
        <p:nvSpPr>
          <p:cNvPr id="39" name="Google Shape;39;p7"/>
          <p:cNvSpPr/>
          <p:nvPr/>
        </p:nvSpPr>
        <p:spPr>
          <a:xfrm>
            <a:off x="6837151" y="4303693"/>
            <a:ext cx="2310037" cy="794075"/>
          </a:xfrm>
          <a:custGeom>
            <a:rect b="b" l="l" r="r" t="t"/>
            <a:pathLst>
              <a:path extrusionOk="0" h="1255455" w="3652232">
                <a:moveTo>
                  <a:pt x="0" y="0"/>
                </a:moveTo>
                <a:lnTo>
                  <a:pt x="3652232" y="0"/>
                </a:lnTo>
                <a:lnTo>
                  <a:pt x="3652232" y="1255455"/>
                </a:lnTo>
                <a:lnTo>
                  <a:pt x="0" y="1255455"/>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0" name="Shape 40"/>
        <p:cNvGrpSpPr/>
        <p:nvPr/>
      </p:nvGrpSpPr>
      <p:grpSpPr>
        <a:xfrm>
          <a:off x="0" y="0"/>
          <a:ext cx="0" cy="0"/>
          <a:chOff x="0" y="0"/>
          <a:chExt cx="0" cy="0"/>
        </a:xfrm>
      </p:grpSpPr>
      <p:sp>
        <p:nvSpPr>
          <p:cNvPr id="41" name="Google Shape;41;p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8"/>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8"/>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6" name="Google Shape;46;p8"/>
          <p:cNvGrpSpPr/>
          <p:nvPr/>
        </p:nvGrpSpPr>
        <p:grpSpPr>
          <a:xfrm>
            <a:off x="8096566" y="-130"/>
            <a:ext cx="1047427" cy="1024590"/>
            <a:chOff x="0" y="0"/>
            <a:chExt cx="2793138" cy="2732240"/>
          </a:xfrm>
        </p:grpSpPr>
        <p:sp>
          <p:nvSpPr>
            <p:cNvPr id="47" name="Google Shape;47;p8"/>
            <p:cNvSpPr/>
            <p:nvPr/>
          </p:nvSpPr>
          <p:spPr>
            <a:xfrm flipH="1">
              <a:off x="0" y="0"/>
              <a:ext cx="2732240" cy="2732240"/>
            </a:xfrm>
            <a:custGeom>
              <a:rect b="b" l="l" r="r" t="t"/>
              <a:pathLst>
                <a:path extrusionOk="0" h="2732240" w="2732240">
                  <a:moveTo>
                    <a:pt x="2732240" y="0"/>
                  </a:moveTo>
                  <a:lnTo>
                    <a:pt x="0" y="0"/>
                  </a:lnTo>
                  <a:lnTo>
                    <a:pt x="0" y="2732240"/>
                  </a:lnTo>
                  <a:lnTo>
                    <a:pt x="2732240" y="2732240"/>
                  </a:lnTo>
                  <a:lnTo>
                    <a:pt x="2732240" y="0"/>
                  </a:lnTo>
                  <a:close/>
                </a:path>
              </a:pathLst>
            </a:custGeom>
            <a:blipFill rotWithShape="1">
              <a:blip r:embed="rId2">
                <a:alphaModFix/>
              </a:blip>
              <a:stretch>
                <a:fillRect b="0" l="0" r="0" t="0"/>
              </a:stretch>
            </a:blipFill>
            <a:ln>
              <a:noFill/>
            </a:ln>
          </p:spPr>
        </p:sp>
        <p:sp>
          <p:nvSpPr>
            <p:cNvPr id="48" name="Google Shape;48;p8"/>
            <p:cNvSpPr/>
            <p:nvPr/>
          </p:nvSpPr>
          <p:spPr>
            <a:xfrm flipH="1">
              <a:off x="60898" y="0"/>
              <a:ext cx="2732240" cy="2732240"/>
            </a:xfrm>
            <a:custGeom>
              <a:rect b="b" l="l" r="r" t="t"/>
              <a:pathLst>
                <a:path extrusionOk="0" h="2732240" w="2732240">
                  <a:moveTo>
                    <a:pt x="2732240" y="0"/>
                  </a:moveTo>
                  <a:lnTo>
                    <a:pt x="0" y="0"/>
                  </a:lnTo>
                  <a:lnTo>
                    <a:pt x="0" y="2732240"/>
                  </a:lnTo>
                  <a:lnTo>
                    <a:pt x="2732240" y="2732240"/>
                  </a:lnTo>
                  <a:lnTo>
                    <a:pt x="2732240" y="0"/>
                  </a:lnTo>
                  <a:close/>
                </a:path>
              </a:pathLst>
            </a:custGeom>
            <a:blipFill rotWithShape="1">
              <a:blip r:embed="rId3">
                <a:alphaModFix/>
              </a:blip>
              <a:stretch>
                <a:fillRect b="0" l="0" r="0" t="0"/>
              </a:stretch>
            </a:blipFill>
            <a:ln>
              <a:noFill/>
            </a:ln>
          </p:spPr>
        </p:sp>
      </p:grpSp>
      <p:sp>
        <p:nvSpPr>
          <p:cNvPr id="49" name="Google Shape;49;p8"/>
          <p:cNvSpPr/>
          <p:nvPr/>
        </p:nvSpPr>
        <p:spPr>
          <a:xfrm>
            <a:off x="-351010" y="-123016"/>
            <a:ext cx="2498142" cy="1024845"/>
          </a:xfrm>
          <a:custGeom>
            <a:rect b="b" l="l" r="r" t="t"/>
            <a:pathLst>
              <a:path extrusionOk="0" h="1277066" w="3646923">
                <a:moveTo>
                  <a:pt x="0" y="0"/>
                </a:moveTo>
                <a:lnTo>
                  <a:pt x="3646923" y="0"/>
                </a:lnTo>
                <a:lnTo>
                  <a:pt x="3646923" y="1277066"/>
                </a:lnTo>
                <a:lnTo>
                  <a:pt x="0" y="1277066"/>
                </a:lnTo>
                <a:lnTo>
                  <a:pt x="0" y="0"/>
                </a:lnTo>
                <a:close/>
              </a:path>
            </a:pathLst>
          </a:custGeom>
          <a:blipFill rotWithShape="1">
            <a:blip r:embed="rId4">
              <a:alphaModFix/>
            </a:blip>
            <a:stretch>
              <a:fillRect b="0" l="0" r="0" t="0"/>
            </a:stretch>
          </a:blip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9"/>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52" name="Google Shape;5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9"/>
          <p:cNvSpPr/>
          <p:nvPr/>
        </p:nvSpPr>
        <p:spPr>
          <a:xfrm>
            <a:off x="5037364" y="2783881"/>
            <a:ext cx="3268621" cy="2359350"/>
          </a:xfrm>
          <a:custGeom>
            <a:rect b="b" l="l" r="r" t="t"/>
            <a:pathLst>
              <a:path extrusionOk="0" h="1966125" w="2723851">
                <a:moveTo>
                  <a:pt x="0" y="0"/>
                </a:moveTo>
                <a:lnTo>
                  <a:pt x="2723851" y="0"/>
                </a:lnTo>
                <a:lnTo>
                  <a:pt x="2723851" y="1966126"/>
                </a:lnTo>
                <a:lnTo>
                  <a:pt x="0" y="1966126"/>
                </a:lnTo>
                <a:lnTo>
                  <a:pt x="0" y="0"/>
                </a:lnTo>
                <a:close/>
              </a:path>
            </a:pathLst>
          </a:custGeom>
          <a:blipFill rotWithShape="1">
            <a:blip r:embed="rId2">
              <a:alphaModFix/>
            </a:blip>
            <a:stretch>
              <a:fillRect b="0" l="0" r="0" t="0"/>
            </a:stretch>
          </a:blip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56" name="Google Shape;56;p10"/>
          <p:cNvSpPr/>
          <p:nvPr/>
        </p:nvSpPr>
        <p:spPr>
          <a:xfrm>
            <a:off x="7699503" y="234661"/>
            <a:ext cx="1330443" cy="1103059"/>
          </a:xfrm>
          <a:custGeom>
            <a:rect b="b" l="l" r="r" t="t"/>
            <a:pathLst>
              <a:path extrusionOk="0" h="2206117" w="2660887">
                <a:moveTo>
                  <a:pt x="0" y="0"/>
                </a:moveTo>
                <a:lnTo>
                  <a:pt x="2660887" y="0"/>
                </a:lnTo>
                <a:lnTo>
                  <a:pt x="2660887" y="2206117"/>
                </a:lnTo>
                <a:lnTo>
                  <a:pt x="0" y="2206117"/>
                </a:lnTo>
                <a:lnTo>
                  <a:pt x="0" y="0"/>
                </a:lnTo>
                <a:close/>
              </a:path>
            </a:pathLst>
          </a:custGeom>
          <a:blipFill rotWithShape="1">
            <a:blip r:embed="rId2">
              <a:alphaModFix/>
            </a:blip>
            <a:stretch>
              <a:fillRect b="0" l="0" r="0" t="0"/>
            </a:stretch>
          </a:blipFill>
          <a:ln>
            <a:noFill/>
          </a:ln>
        </p:spPr>
      </p:sp>
      <p:sp>
        <p:nvSpPr>
          <p:cNvPr id="57" name="Google Shape;57;p10"/>
          <p:cNvSpPr/>
          <p:nvPr/>
        </p:nvSpPr>
        <p:spPr>
          <a:xfrm>
            <a:off x="6291108" y="294659"/>
            <a:ext cx="1361926" cy="983063"/>
          </a:xfrm>
          <a:custGeom>
            <a:rect b="b" l="l" r="r" t="t"/>
            <a:pathLst>
              <a:path extrusionOk="0" h="1966125" w="2723851">
                <a:moveTo>
                  <a:pt x="0" y="0"/>
                </a:moveTo>
                <a:lnTo>
                  <a:pt x="2723851" y="0"/>
                </a:lnTo>
                <a:lnTo>
                  <a:pt x="2723851" y="1966126"/>
                </a:lnTo>
                <a:lnTo>
                  <a:pt x="0" y="1966126"/>
                </a:lnTo>
                <a:lnTo>
                  <a:pt x="0" y="0"/>
                </a:lnTo>
                <a:close/>
              </a:path>
            </a:pathLst>
          </a:custGeom>
          <a:blipFill rotWithShape="1">
            <a:blip r:embed="rId3">
              <a:alphaModFix/>
            </a:blip>
            <a:stretch>
              <a:fillRect b="0" l="0" r="0" t="0"/>
            </a:stretch>
          </a:blipFill>
          <a:ln>
            <a:noFill/>
          </a:ln>
        </p:spPr>
      </p:sp>
      <p:sp>
        <p:nvSpPr>
          <p:cNvPr id="58" name="Google Shape;58;p10"/>
          <p:cNvSpPr/>
          <p:nvPr/>
        </p:nvSpPr>
        <p:spPr>
          <a:xfrm>
            <a:off x="4860590" y="308064"/>
            <a:ext cx="1384049" cy="956252"/>
          </a:xfrm>
          <a:custGeom>
            <a:rect b="b" l="l" r="r" t="t"/>
            <a:pathLst>
              <a:path extrusionOk="0" h="1912504" w="2768098">
                <a:moveTo>
                  <a:pt x="0" y="0"/>
                </a:moveTo>
                <a:lnTo>
                  <a:pt x="2768098" y="0"/>
                </a:lnTo>
                <a:lnTo>
                  <a:pt x="2768098" y="1912504"/>
                </a:lnTo>
                <a:lnTo>
                  <a:pt x="0" y="1912504"/>
                </a:lnTo>
                <a:lnTo>
                  <a:pt x="0" y="0"/>
                </a:lnTo>
                <a:close/>
              </a:path>
            </a:pathLst>
          </a:custGeom>
          <a:blipFill rotWithShape="1">
            <a:blip r:embed="rId4">
              <a:alphaModFix/>
            </a:blip>
            <a:stretch>
              <a:fillRect b="0" l="0" r="0" t="0"/>
            </a:stretch>
          </a:blipFill>
          <a:ln>
            <a:noFill/>
          </a:ln>
        </p:spPr>
      </p:sp>
      <p:sp>
        <p:nvSpPr>
          <p:cNvPr id="59" name="Google Shape;59;p10"/>
          <p:cNvSpPr/>
          <p:nvPr/>
        </p:nvSpPr>
        <p:spPr>
          <a:xfrm>
            <a:off x="6081520" y="1585321"/>
            <a:ext cx="1445377" cy="869854"/>
          </a:xfrm>
          <a:custGeom>
            <a:rect b="b" l="l" r="r" t="t"/>
            <a:pathLst>
              <a:path extrusionOk="0" h="1739707" w="2890753">
                <a:moveTo>
                  <a:pt x="0" y="0"/>
                </a:moveTo>
                <a:lnTo>
                  <a:pt x="2890753" y="0"/>
                </a:lnTo>
                <a:lnTo>
                  <a:pt x="2890753" y="1739707"/>
                </a:lnTo>
                <a:lnTo>
                  <a:pt x="0" y="1739707"/>
                </a:lnTo>
                <a:lnTo>
                  <a:pt x="0" y="0"/>
                </a:lnTo>
                <a:close/>
              </a:path>
            </a:pathLst>
          </a:custGeom>
          <a:blipFill rotWithShape="1">
            <a:blip r:embed="rId5">
              <a:alphaModFix/>
            </a:blip>
            <a:stretch>
              <a:fillRect b="0" l="0" r="0" t="0"/>
            </a:stretch>
          </a:blipFill>
          <a:ln>
            <a:noFill/>
          </a:ln>
        </p:spPr>
      </p:sp>
      <p:sp>
        <p:nvSpPr>
          <p:cNvPr id="60" name="Google Shape;60;p10"/>
          <p:cNvSpPr/>
          <p:nvPr/>
        </p:nvSpPr>
        <p:spPr>
          <a:xfrm>
            <a:off x="3526820" y="1336498"/>
            <a:ext cx="1218489" cy="1174180"/>
          </a:xfrm>
          <a:custGeom>
            <a:rect b="b" l="l" r="r" t="t"/>
            <a:pathLst>
              <a:path extrusionOk="0" h="2348361" w="2436978">
                <a:moveTo>
                  <a:pt x="0" y="0"/>
                </a:moveTo>
                <a:lnTo>
                  <a:pt x="2436978" y="0"/>
                </a:lnTo>
                <a:lnTo>
                  <a:pt x="2436978" y="2348361"/>
                </a:lnTo>
                <a:lnTo>
                  <a:pt x="0" y="2348361"/>
                </a:lnTo>
                <a:lnTo>
                  <a:pt x="0" y="0"/>
                </a:lnTo>
                <a:close/>
              </a:path>
            </a:pathLst>
          </a:custGeom>
          <a:blipFill rotWithShape="1">
            <a:blip r:embed="rId6">
              <a:alphaModFix/>
            </a:blip>
            <a:stretch>
              <a:fillRect b="0" l="0" r="0" t="0"/>
            </a:stretch>
          </a:blipFill>
          <a:ln>
            <a:noFill/>
          </a:ln>
        </p:spPr>
      </p:sp>
      <p:sp>
        <p:nvSpPr>
          <p:cNvPr id="61" name="Google Shape;61;p10"/>
          <p:cNvSpPr/>
          <p:nvPr/>
        </p:nvSpPr>
        <p:spPr>
          <a:xfrm>
            <a:off x="7547377" y="1708499"/>
            <a:ext cx="1482569" cy="746676"/>
          </a:xfrm>
          <a:custGeom>
            <a:rect b="b" l="l" r="r" t="t"/>
            <a:pathLst>
              <a:path extrusionOk="0" h="1493352" w="2965139">
                <a:moveTo>
                  <a:pt x="0" y="0"/>
                </a:moveTo>
                <a:lnTo>
                  <a:pt x="2965139" y="0"/>
                </a:lnTo>
                <a:lnTo>
                  <a:pt x="2965139" y="1493352"/>
                </a:lnTo>
                <a:lnTo>
                  <a:pt x="0" y="1493352"/>
                </a:lnTo>
                <a:lnTo>
                  <a:pt x="0" y="0"/>
                </a:lnTo>
                <a:close/>
              </a:path>
            </a:pathLst>
          </a:custGeom>
          <a:blipFill rotWithShape="1">
            <a:blip r:embed="rId7">
              <a:alphaModFix/>
            </a:blip>
            <a:stretch>
              <a:fillRect b="0" l="0" r="0" t="0"/>
            </a:stretch>
          </a:blipFill>
          <a:ln>
            <a:noFill/>
          </a:ln>
        </p:spPr>
      </p:sp>
      <p:sp>
        <p:nvSpPr>
          <p:cNvPr id="62" name="Google Shape;62;p10"/>
          <p:cNvSpPr/>
          <p:nvPr/>
        </p:nvSpPr>
        <p:spPr>
          <a:xfrm>
            <a:off x="7341550" y="2702825"/>
            <a:ext cx="1467593" cy="1000631"/>
          </a:xfrm>
          <a:custGeom>
            <a:rect b="b" l="l" r="r" t="t"/>
            <a:pathLst>
              <a:path extrusionOk="0" h="2001263" w="2935185">
                <a:moveTo>
                  <a:pt x="0" y="0"/>
                </a:moveTo>
                <a:lnTo>
                  <a:pt x="2935185" y="0"/>
                </a:lnTo>
                <a:lnTo>
                  <a:pt x="2935185" y="2001263"/>
                </a:lnTo>
                <a:lnTo>
                  <a:pt x="0" y="2001263"/>
                </a:lnTo>
                <a:lnTo>
                  <a:pt x="0" y="0"/>
                </a:lnTo>
                <a:close/>
              </a:path>
            </a:pathLst>
          </a:custGeom>
          <a:blipFill rotWithShape="1">
            <a:blip r:embed="rId8">
              <a:alphaModFix/>
            </a:blip>
            <a:stretch>
              <a:fillRect b="0" l="0" r="0" t="0"/>
            </a:stretch>
          </a:blipFill>
          <a:ln>
            <a:noFill/>
          </a:ln>
        </p:spPr>
      </p:sp>
      <p:sp>
        <p:nvSpPr>
          <p:cNvPr id="63" name="Google Shape;63;p10"/>
          <p:cNvSpPr/>
          <p:nvPr/>
        </p:nvSpPr>
        <p:spPr>
          <a:xfrm>
            <a:off x="3458008" y="395383"/>
            <a:ext cx="1356112" cy="781614"/>
          </a:xfrm>
          <a:custGeom>
            <a:rect b="b" l="l" r="r" t="t"/>
            <a:pathLst>
              <a:path extrusionOk="0" h="1563227" w="2712224">
                <a:moveTo>
                  <a:pt x="0" y="0"/>
                </a:moveTo>
                <a:lnTo>
                  <a:pt x="2712224" y="0"/>
                </a:lnTo>
                <a:lnTo>
                  <a:pt x="2712224" y="1563228"/>
                </a:lnTo>
                <a:lnTo>
                  <a:pt x="0" y="1563228"/>
                </a:lnTo>
                <a:lnTo>
                  <a:pt x="0" y="0"/>
                </a:lnTo>
                <a:close/>
              </a:path>
            </a:pathLst>
          </a:custGeom>
          <a:blipFill rotWithShape="1">
            <a:blip r:embed="rId9">
              <a:alphaModFix/>
            </a:blip>
            <a:stretch>
              <a:fillRect b="0" l="0" r="0" t="0"/>
            </a:stretch>
          </a:blipFill>
          <a:ln>
            <a:noFill/>
          </a:ln>
        </p:spPr>
      </p:sp>
      <p:sp>
        <p:nvSpPr>
          <p:cNvPr id="64" name="Google Shape;64;p10"/>
          <p:cNvSpPr/>
          <p:nvPr/>
        </p:nvSpPr>
        <p:spPr>
          <a:xfrm>
            <a:off x="4765789" y="1366630"/>
            <a:ext cx="1295252" cy="1113917"/>
          </a:xfrm>
          <a:custGeom>
            <a:rect b="b" l="l" r="r" t="t"/>
            <a:pathLst>
              <a:path extrusionOk="0" h="2227833" w="2590504">
                <a:moveTo>
                  <a:pt x="0" y="0"/>
                </a:moveTo>
                <a:lnTo>
                  <a:pt x="2590504" y="0"/>
                </a:lnTo>
                <a:lnTo>
                  <a:pt x="2590504" y="2227833"/>
                </a:lnTo>
                <a:lnTo>
                  <a:pt x="0" y="2227833"/>
                </a:lnTo>
                <a:lnTo>
                  <a:pt x="0" y="0"/>
                </a:lnTo>
                <a:close/>
              </a:path>
            </a:pathLst>
          </a:custGeom>
          <a:blipFill rotWithShape="1">
            <a:blip r:embed="rId10">
              <a:alphaModFix/>
            </a:blip>
            <a:stretch>
              <a:fillRect b="0" l="0" r="0" t="0"/>
            </a:stretch>
          </a:blipFill>
          <a:ln>
            <a:noFill/>
          </a:ln>
        </p:spPr>
      </p:sp>
      <p:sp>
        <p:nvSpPr>
          <p:cNvPr id="65" name="Google Shape;65;p10"/>
          <p:cNvSpPr/>
          <p:nvPr/>
        </p:nvSpPr>
        <p:spPr>
          <a:xfrm>
            <a:off x="5662176" y="2890316"/>
            <a:ext cx="625650" cy="625650"/>
          </a:xfrm>
          <a:custGeom>
            <a:rect b="b" l="l" r="r" t="t"/>
            <a:pathLst>
              <a:path extrusionOk="0" h="1251300" w="1251300">
                <a:moveTo>
                  <a:pt x="0" y="0"/>
                </a:moveTo>
                <a:lnTo>
                  <a:pt x="1251299" y="0"/>
                </a:lnTo>
                <a:lnTo>
                  <a:pt x="1251299" y="1251299"/>
                </a:lnTo>
                <a:lnTo>
                  <a:pt x="0" y="1251299"/>
                </a:lnTo>
                <a:lnTo>
                  <a:pt x="0" y="0"/>
                </a:lnTo>
                <a:close/>
              </a:path>
            </a:pathLst>
          </a:custGeom>
          <a:blipFill rotWithShape="1">
            <a:blip r:embed="rId11">
              <a:alphaModFix/>
            </a:blip>
            <a:stretch>
              <a:fillRect b="0" l="0" r="0" t="0"/>
            </a:stretch>
          </a:blipFill>
          <a:ln>
            <a:noFill/>
          </a:ln>
        </p:spPr>
      </p:sp>
      <p:sp>
        <p:nvSpPr>
          <p:cNvPr id="66" name="Google Shape;66;p10"/>
          <p:cNvSpPr/>
          <p:nvPr/>
        </p:nvSpPr>
        <p:spPr>
          <a:xfrm>
            <a:off x="6501863" y="2890316"/>
            <a:ext cx="625650" cy="625650"/>
          </a:xfrm>
          <a:custGeom>
            <a:rect b="b" l="l" r="r" t="t"/>
            <a:pathLst>
              <a:path extrusionOk="0" h="1251300" w="1251300">
                <a:moveTo>
                  <a:pt x="0" y="0"/>
                </a:moveTo>
                <a:lnTo>
                  <a:pt x="1251299" y="0"/>
                </a:lnTo>
                <a:lnTo>
                  <a:pt x="1251299" y="1251299"/>
                </a:lnTo>
                <a:lnTo>
                  <a:pt x="0" y="1251299"/>
                </a:lnTo>
                <a:lnTo>
                  <a:pt x="0" y="0"/>
                </a:lnTo>
                <a:close/>
              </a:path>
            </a:pathLst>
          </a:custGeom>
          <a:blipFill rotWithShape="1">
            <a:blip r:embed="rId12">
              <a:alphaModFix/>
            </a:blip>
            <a:stretch>
              <a:fillRect b="0" l="0" r="0" t="0"/>
            </a:stretch>
          </a:blipFill>
          <a:ln>
            <a:noFill/>
          </a:ln>
        </p:spPr>
      </p:sp>
      <p:sp>
        <p:nvSpPr>
          <p:cNvPr id="67" name="Google Shape;67;p10"/>
          <p:cNvSpPr/>
          <p:nvPr/>
        </p:nvSpPr>
        <p:spPr>
          <a:xfrm>
            <a:off x="4822489" y="2890316"/>
            <a:ext cx="625650" cy="625650"/>
          </a:xfrm>
          <a:custGeom>
            <a:rect b="b" l="l" r="r" t="t"/>
            <a:pathLst>
              <a:path extrusionOk="0" h="1251300" w="1251300">
                <a:moveTo>
                  <a:pt x="0" y="0"/>
                </a:moveTo>
                <a:lnTo>
                  <a:pt x="1251299" y="0"/>
                </a:lnTo>
                <a:lnTo>
                  <a:pt x="1251299" y="1251299"/>
                </a:lnTo>
                <a:lnTo>
                  <a:pt x="0" y="1251299"/>
                </a:lnTo>
                <a:lnTo>
                  <a:pt x="0" y="0"/>
                </a:lnTo>
                <a:close/>
              </a:path>
            </a:pathLst>
          </a:custGeom>
          <a:blipFill rotWithShape="1">
            <a:blip r:embed="rId13">
              <a:alphaModFix/>
            </a:blip>
            <a:stretch>
              <a:fillRect b="0" l="0" r="0" t="0"/>
            </a:stretch>
          </a:blipFill>
          <a:ln>
            <a:noFill/>
          </a:ln>
        </p:spPr>
      </p:sp>
      <p:grpSp>
        <p:nvGrpSpPr>
          <p:cNvPr id="68" name="Google Shape;68;p10"/>
          <p:cNvGrpSpPr/>
          <p:nvPr/>
        </p:nvGrpSpPr>
        <p:grpSpPr>
          <a:xfrm>
            <a:off x="7761716" y="3948871"/>
            <a:ext cx="1047427" cy="1024590"/>
            <a:chOff x="0" y="0"/>
            <a:chExt cx="2793138" cy="2732240"/>
          </a:xfrm>
        </p:grpSpPr>
        <p:sp>
          <p:nvSpPr>
            <p:cNvPr id="69" name="Google Shape;69;p10"/>
            <p:cNvSpPr/>
            <p:nvPr/>
          </p:nvSpPr>
          <p:spPr>
            <a:xfrm flipH="1">
              <a:off x="0" y="0"/>
              <a:ext cx="2732240" cy="2732240"/>
            </a:xfrm>
            <a:custGeom>
              <a:rect b="b" l="l" r="r" t="t"/>
              <a:pathLst>
                <a:path extrusionOk="0" h="2732240" w="2732240">
                  <a:moveTo>
                    <a:pt x="2732240" y="0"/>
                  </a:moveTo>
                  <a:lnTo>
                    <a:pt x="0" y="0"/>
                  </a:lnTo>
                  <a:lnTo>
                    <a:pt x="0" y="2732240"/>
                  </a:lnTo>
                  <a:lnTo>
                    <a:pt x="2732240" y="2732240"/>
                  </a:lnTo>
                  <a:lnTo>
                    <a:pt x="2732240" y="0"/>
                  </a:lnTo>
                  <a:close/>
                </a:path>
              </a:pathLst>
            </a:custGeom>
            <a:blipFill rotWithShape="1">
              <a:blip r:embed="rId14">
                <a:alphaModFix/>
              </a:blip>
              <a:stretch>
                <a:fillRect b="0" l="0" r="0" t="0"/>
              </a:stretch>
            </a:blipFill>
            <a:ln>
              <a:noFill/>
            </a:ln>
          </p:spPr>
        </p:sp>
        <p:sp>
          <p:nvSpPr>
            <p:cNvPr id="70" name="Google Shape;70;p10"/>
            <p:cNvSpPr/>
            <p:nvPr/>
          </p:nvSpPr>
          <p:spPr>
            <a:xfrm flipH="1">
              <a:off x="60898" y="0"/>
              <a:ext cx="2732240" cy="2732240"/>
            </a:xfrm>
            <a:custGeom>
              <a:rect b="b" l="l" r="r" t="t"/>
              <a:pathLst>
                <a:path extrusionOk="0" h="2732240" w="2732240">
                  <a:moveTo>
                    <a:pt x="2732240" y="0"/>
                  </a:moveTo>
                  <a:lnTo>
                    <a:pt x="0" y="0"/>
                  </a:lnTo>
                  <a:lnTo>
                    <a:pt x="0" y="2732240"/>
                  </a:lnTo>
                  <a:lnTo>
                    <a:pt x="2732240" y="2732240"/>
                  </a:lnTo>
                  <a:lnTo>
                    <a:pt x="2732240" y="0"/>
                  </a:lnTo>
                  <a:close/>
                </a:path>
              </a:pathLst>
            </a:custGeom>
            <a:blipFill rotWithShape="1">
              <a:blip r:embed="rId15">
                <a:alphaModFix/>
              </a:blip>
              <a:stretch>
                <a:fillRect b="0" l="0" r="0" t="0"/>
              </a:stretch>
            </a:blipFill>
            <a:ln>
              <a:noFill/>
            </a:ln>
          </p:spPr>
        </p:sp>
      </p:grpSp>
      <p:sp>
        <p:nvSpPr>
          <p:cNvPr id="71" name="Google Shape;71;p10"/>
          <p:cNvSpPr/>
          <p:nvPr/>
        </p:nvSpPr>
        <p:spPr>
          <a:xfrm>
            <a:off x="3586366" y="4573732"/>
            <a:ext cx="1369587" cy="470796"/>
          </a:xfrm>
          <a:custGeom>
            <a:rect b="b" l="l" r="r" t="t"/>
            <a:pathLst>
              <a:path extrusionOk="0" h="1255455" w="3652232">
                <a:moveTo>
                  <a:pt x="0" y="0"/>
                </a:moveTo>
                <a:lnTo>
                  <a:pt x="3652232" y="0"/>
                </a:lnTo>
                <a:lnTo>
                  <a:pt x="3652232" y="1255455"/>
                </a:lnTo>
                <a:lnTo>
                  <a:pt x="0" y="1255455"/>
                </a:lnTo>
                <a:lnTo>
                  <a:pt x="0" y="0"/>
                </a:lnTo>
                <a:close/>
              </a:path>
            </a:pathLst>
          </a:custGeom>
          <a:blipFill rotWithShape="1">
            <a:blip r:embed="rId16">
              <a:alphaModFix/>
            </a:blip>
            <a:stretch>
              <a:fillRect b="0" l="0" r="0" t="0"/>
            </a:stretch>
          </a:blipFill>
          <a:ln>
            <a:noFill/>
          </a:ln>
        </p:spPr>
      </p:sp>
      <p:sp>
        <p:nvSpPr>
          <p:cNvPr id="72" name="Google Shape;72;p10"/>
          <p:cNvSpPr/>
          <p:nvPr/>
        </p:nvSpPr>
        <p:spPr>
          <a:xfrm>
            <a:off x="3587362" y="3877803"/>
            <a:ext cx="1367596" cy="478900"/>
          </a:xfrm>
          <a:custGeom>
            <a:rect b="b" l="l" r="r" t="t"/>
            <a:pathLst>
              <a:path extrusionOk="0" h="1277066" w="3646923">
                <a:moveTo>
                  <a:pt x="0" y="0"/>
                </a:moveTo>
                <a:lnTo>
                  <a:pt x="3646923" y="0"/>
                </a:lnTo>
                <a:lnTo>
                  <a:pt x="3646923" y="1277066"/>
                </a:lnTo>
                <a:lnTo>
                  <a:pt x="0" y="1277066"/>
                </a:lnTo>
                <a:lnTo>
                  <a:pt x="0" y="0"/>
                </a:lnTo>
                <a:close/>
              </a:path>
            </a:pathLst>
          </a:custGeom>
          <a:blipFill rotWithShape="1">
            <a:blip r:embed="rId17">
              <a:alphaModFix/>
            </a:blip>
            <a:stretch>
              <a:fillRect b="0" l="0" r="0" t="0"/>
            </a:stretch>
          </a:blipFill>
          <a:ln>
            <a:noFill/>
          </a:ln>
        </p:spPr>
      </p:sp>
      <p:cxnSp>
        <p:nvCxnSpPr>
          <p:cNvPr id="73" name="Google Shape;73;p10"/>
          <p:cNvCxnSpPr/>
          <p:nvPr/>
        </p:nvCxnSpPr>
        <p:spPr>
          <a:xfrm>
            <a:off x="3526832" y="4464231"/>
            <a:ext cx="1488600" cy="2025"/>
          </a:xfrm>
          <a:prstGeom prst="straightConnector1">
            <a:avLst/>
          </a:prstGeom>
          <a:noFill/>
          <a:ln cap="flat" cmpd="sng" w="50800">
            <a:solidFill>
              <a:srgbClr val="FE6D73"/>
            </a:solidFill>
            <a:prstDash val="solid"/>
            <a:round/>
            <a:headEnd len="lg" w="lg" type="oval"/>
            <a:tailEnd len="lg" w="lg" type="oval"/>
          </a:ln>
        </p:spPr>
      </p:cxnSp>
      <p:sp>
        <p:nvSpPr>
          <p:cNvPr id="74" name="Google Shape;74;p10"/>
          <p:cNvSpPr/>
          <p:nvPr/>
        </p:nvSpPr>
        <p:spPr>
          <a:xfrm>
            <a:off x="3689114" y="2745195"/>
            <a:ext cx="919338" cy="915891"/>
          </a:xfrm>
          <a:custGeom>
            <a:rect b="b" l="l" r="r" t="t"/>
            <a:pathLst>
              <a:path extrusionOk="0" h="1831781" w="1838676">
                <a:moveTo>
                  <a:pt x="0" y="0"/>
                </a:moveTo>
                <a:lnTo>
                  <a:pt x="1838676" y="0"/>
                </a:lnTo>
                <a:lnTo>
                  <a:pt x="1838676" y="1831781"/>
                </a:lnTo>
                <a:lnTo>
                  <a:pt x="0" y="1831781"/>
                </a:lnTo>
                <a:lnTo>
                  <a:pt x="0" y="0"/>
                </a:lnTo>
                <a:close/>
              </a:path>
            </a:pathLst>
          </a:custGeom>
          <a:blipFill rotWithShape="1">
            <a:blip r:embed="rId18">
              <a:alphaModFix/>
            </a:blip>
            <a:stretch>
              <a:fillRect b="0" l="0" r="0" t="0"/>
            </a:stretch>
          </a:blipFill>
          <a:ln>
            <a:noFill/>
          </a:ln>
        </p:spPr>
      </p:sp>
      <p:sp>
        <p:nvSpPr>
          <p:cNvPr id="75" name="Google Shape;75;p10"/>
          <p:cNvSpPr/>
          <p:nvPr/>
        </p:nvSpPr>
        <p:spPr>
          <a:xfrm flipH="1">
            <a:off x="6737669" y="3997449"/>
            <a:ext cx="927435" cy="927435"/>
          </a:xfrm>
          <a:custGeom>
            <a:rect b="b" l="l" r="r" t="t"/>
            <a:pathLst>
              <a:path extrusionOk="0" h="1854869" w="1854869">
                <a:moveTo>
                  <a:pt x="1854869" y="0"/>
                </a:moveTo>
                <a:lnTo>
                  <a:pt x="0" y="0"/>
                </a:lnTo>
                <a:lnTo>
                  <a:pt x="0" y="1854869"/>
                </a:lnTo>
                <a:lnTo>
                  <a:pt x="1854869" y="1854869"/>
                </a:lnTo>
                <a:lnTo>
                  <a:pt x="1854869" y="0"/>
                </a:lnTo>
                <a:close/>
              </a:path>
            </a:pathLst>
          </a:custGeom>
          <a:blipFill rotWithShape="1">
            <a:blip r:embed="rId19">
              <a:alphaModFix/>
            </a:blip>
            <a:stretch>
              <a:fillRect b="0" l="0" r="0" t="0"/>
            </a:stretch>
          </a:blipFill>
          <a:ln>
            <a:noFill/>
          </a:ln>
        </p:spPr>
      </p:sp>
      <p:grpSp>
        <p:nvGrpSpPr>
          <p:cNvPr id="76" name="Google Shape;76;p10"/>
          <p:cNvGrpSpPr/>
          <p:nvPr/>
        </p:nvGrpSpPr>
        <p:grpSpPr>
          <a:xfrm>
            <a:off x="5112112" y="4101729"/>
            <a:ext cx="1528929" cy="1223891"/>
            <a:chOff x="0" y="-175127"/>
            <a:chExt cx="4077143" cy="3263709"/>
          </a:xfrm>
        </p:grpSpPr>
        <p:grpSp>
          <p:nvGrpSpPr>
            <p:cNvPr id="77" name="Google Shape;77;p10"/>
            <p:cNvGrpSpPr/>
            <p:nvPr/>
          </p:nvGrpSpPr>
          <p:grpSpPr>
            <a:xfrm>
              <a:off x="0" y="-175127"/>
              <a:ext cx="3991446" cy="3163863"/>
              <a:chOff x="0" y="-47625"/>
              <a:chExt cx="1085458" cy="860400"/>
            </a:xfrm>
          </p:grpSpPr>
          <p:sp>
            <p:nvSpPr>
              <p:cNvPr id="78" name="Google Shape;78;p10"/>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9" name="Google Shape;79;p10"/>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80" name="Google Shape;80;p10"/>
            <p:cNvGrpSpPr/>
            <p:nvPr/>
          </p:nvGrpSpPr>
          <p:grpSpPr>
            <a:xfrm>
              <a:off x="85697" y="-75281"/>
              <a:ext cx="3991446" cy="3163863"/>
              <a:chOff x="0" y="-47625"/>
              <a:chExt cx="1085458" cy="860400"/>
            </a:xfrm>
          </p:grpSpPr>
          <p:sp>
            <p:nvSpPr>
              <p:cNvPr id="81" name="Google Shape;81;p10"/>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 name="Google Shape;82;p10"/>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10" Type="http://schemas.openxmlformats.org/officeDocument/2006/relationships/theme" Target="../theme/theme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1"/>
          <p:cNvSpPr txBox="1"/>
          <p:nvPr>
            <p:ph type="title"/>
          </p:nvPr>
        </p:nvSpPr>
        <p:spPr>
          <a:xfrm>
            <a:off x="228600" y="137319"/>
            <a:ext cx="4114800" cy="571500"/>
          </a:xfrm>
          <a:prstGeom prst="rect">
            <a:avLst/>
          </a:prstGeom>
          <a:noFill/>
          <a:ln>
            <a:noFill/>
          </a:ln>
        </p:spPr>
        <p:txBody>
          <a:bodyPr anchorCtr="0" anchor="ctr" bIns="22850" lIns="45725" spcFirstLastPara="1" rIns="45725" wrap="square" tIns="22850">
            <a:normAutofit/>
          </a:bodyPr>
          <a:lstStyle>
            <a:lvl1pPr lvl="0" marR="0" rtl="0" algn="ctr">
              <a:spcBef>
                <a:spcPts val="0"/>
              </a:spcBef>
              <a:spcAft>
                <a:spcPts val="0"/>
              </a:spcAft>
              <a:buClr>
                <a:schemeClr val="dk1"/>
              </a:buClr>
              <a:buSzPts val="2200"/>
              <a:buFont typeface="Calibri"/>
              <a:buNone/>
              <a:defRPr b="0" i="0" sz="2200" u="none" cap="none" strike="noStrik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p:txBody>
      </p:sp>
      <p:sp>
        <p:nvSpPr>
          <p:cNvPr id="85" name="Google Shape;85;p11"/>
          <p:cNvSpPr txBox="1"/>
          <p:nvPr>
            <p:ph idx="1" type="body"/>
          </p:nvPr>
        </p:nvSpPr>
        <p:spPr>
          <a:xfrm>
            <a:off x="228600" y="800100"/>
            <a:ext cx="4114800" cy="2262982"/>
          </a:xfrm>
          <a:prstGeom prst="rect">
            <a:avLst/>
          </a:prstGeom>
          <a:noFill/>
          <a:ln>
            <a:noFill/>
          </a:ln>
        </p:spPr>
        <p:txBody>
          <a:bodyPr anchorCtr="0" anchor="t" bIns="22850" lIns="45725" spcFirstLastPara="1" rIns="45725" wrap="square" tIns="22850">
            <a:normAutofit/>
          </a:bodyPr>
          <a:lstStyle>
            <a:lvl1pPr indent="-330200" lvl="0" marL="457200" marR="0" rtl="0" algn="l">
              <a:spcBef>
                <a:spcPts val="3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1pPr>
            <a:lvl2pPr indent="-317500" lvl="1" marL="914400" marR="0" rtl="0" algn="l">
              <a:spcBef>
                <a:spcPts val="3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2pPr>
            <a:lvl3pPr indent="-304800" lvl="2" marL="1371600" marR="0" rtl="0" algn="l">
              <a:spcBef>
                <a:spcPts val="200"/>
              </a:spcBef>
              <a:spcAft>
                <a:spcPts val="0"/>
              </a:spcAft>
              <a:buClr>
                <a:schemeClr val="dk1"/>
              </a:buClr>
              <a:buSzPts val="1200"/>
              <a:buFont typeface="Arial"/>
              <a:buChar char="•"/>
              <a:defRPr b="0" i="0" sz="1200" u="none" cap="none" strike="noStrike">
                <a:solidFill>
                  <a:schemeClr val="dk1"/>
                </a:solidFill>
                <a:latin typeface="Calibri"/>
                <a:ea typeface="Calibri"/>
                <a:cs typeface="Calibri"/>
                <a:sym typeface="Calibri"/>
              </a:defRPr>
            </a:lvl3pPr>
            <a:lvl4pPr indent="-292100" lvl="3" marL="1828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4pPr>
            <a:lvl5pPr indent="-292100" lvl="4" marL="22860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5pPr>
            <a:lvl6pPr indent="-292100" lvl="5" marL="27432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6pPr>
            <a:lvl7pPr indent="-292100" lvl="6" marL="32004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7pPr>
            <a:lvl8pPr indent="-292100" lvl="7" marL="36576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8pPr>
            <a:lvl9pPr indent="-292100" lvl="8" marL="4114800" marR="0" rtl="0" algn="l">
              <a:spcBef>
                <a:spcPts val="200"/>
              </a:spcBef>
              <a:spcAft>
                <a:spcPts val="0"/>
              </a:spcAft>
              <a:buClr>
                <a:schemeClr val="dk1"/>
              </a:buClr>
              <a:buSzPts val="1000"/>
              <a:buFont typeface="Arial"/>
              <a:buChar char="•"/>
              <a:defRPr b="0" i="0" sz="1000" u="none" cap="none" strike="noStrike">
                <a:solidFill>
                  <a:schemeClr val="dk1"/>
                </a:solidFill>
                <a:latin typeface="Calibri"/>
                <a:ea typeface="Calibri"/>
                <a:cs typeface="Calibri"/>
                <a:sym typeface="Calibri"/>
              </a:defRPr>
            </a:lvl9pPr>
          </a:lstStyle>
          <a:p/>
        </p:txBody>
      </p:sp>
      <p:sp>
        <p:nvSpPr>
          <p:cNvPr id="86" name="Google Shape;86;p11"/>
          <p:cNvSpPr txBox="1"/>
          <p:nvPr>
            <p:ph idx="10" type="dt"/>
          </p:nvPr>
        </p:nvSpPr>
        <p:spPr>
          <a:xfrm>
            <a:off x="228600" y="3178175"/>
            <a:ext cx="1066800" cy="182563"/>
          </a:xfrm>
          <a:prstGeom prst="rect">
            <a:avLst/>
          </a:prstGeom>
          <a:noFill/>
          <a:ln>
            <a:noFill/>
          </a:ln>
        </p:spPr>
        <p:txBody>
          <a:bodyPr anchorCtr="0" anchor="ctr" bIns="22850" lIns="45725" spcFirstLastPara="1" rIns="45725" wrap="square" tIns="22850">
            <a:noAutofit/>
          </a:bodyPr>
          <a:lstStyle>
            <a:lvl1pPr lvl="0" marR="0" rtl="0" algn="l">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7" name="Google Shape;87;p11"/>
          <p:cNvSpPr txBox="1"/>
          <p:nvPr>
            <p:ph idx="11" type="ftr"/>
          </p:nvPr>
        </p:nvSpPr>
        <p:spPr>
          <a:xfrm>
            <a:off x="1562100" y="3178175"/>
            <a:ext cx="1447800" cy="182563"/>
          </a:xfrm>
          <a:prstGeom prst="rect">
            <a:avLst/>
          </a:prstGeom>
          <a:noFill/>
          <a:ln>
            <a:noFill/>
          </a:ln>
        </p:spPr>
        <p:txBody>
          <a:bodyPr anchorCtr="0" anchor="ctr" bIns="22850" lIns="45725" spcFirstLastPara="1" rIns="45725" wrap="square" tIns="22850">
            <a:noAutofit/>
          </a:bodyPr>
          <a:lstStyle>
            <a:lvl1pPr lvl="0" marR="0" rtl="0" algn="ctr">
              <a:spcBef>
                <a:spcPts val="0"/>
              </a:spcBef>
              <a:spcAft>
                <a:spcPts val="0"/>
              </a:spcAft>
              <a:buSzPts val="700"/>
              <a:buNone/>
              <a:defRPr b="0" i="0" sz="600" u="none" cap="none" strike="noStrike">
                <a:solidFill>
                  <a:srgbClr val="888888"/>
                </a:solidFill>
                <a:latin typeface="Calibri"/>
                <a:ea typeface="Calibri"/>
                <a:cs typeface="Calibri"/>
                <a:sym typeface="Calibri"/>
              </a:defRPr>
            </a:lvl1pPr>
            <a:lvl2pPr lvl="1"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2pPr>
            <a:lvl3pPr lvl="2"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3pPr>
            <a:lvl4pPr lvl="3"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4pPr>
            <a:lvl5pPr lvl="4"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5pPr>
            <a:lvl6pPr lvl="5"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6pPr>
            <a:lvl7pPr lvl="6"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7pPr>
            <a:lvl8pPr lvl="7"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8pPr>
            <a:lvl9pPr lvl="8" marR="0" rtl="0" algn="l">
              <a:spcBef>
                <a:spcPts val="0"/>
              </a:spcBef>
              <a:spcAft>
                <a:spcPts val="0"/>
              </a:spcAft>
              <a:buSzPts val="700"/>
              <a:buNone/>
              <a:defRPr b="0" i="0" sz="900" u="none" cap="none" strike="noStrike">
                <a:solidFill>
                  <a:schemeClr val="dk1"/>
                </a:solidFill>
                <a:latin typeface="Calibri"/>
                <a:ea typeface="Calibri"/>
                <a:cs typeface="Calibri"/>
                <a:sym typeface="Calibri"/>
              </a:defRPr>
            </a:lvl9pPr>
          </a:lstStyle>
          <a:p/>
        </p:txBody>
      </p:sp>
      <p:sp>
        <p:nvSpPr>
          <p:cNvPr id="88" name="Google Shape;88;p11"/>
          <p:cNvSpPr txBox="1"/>
          <p:nvPr>
            <p:ph idx="12" type="sldNum"/>
          </p:nvPr>
        </p:nvSpPr>
        <p:spPr>
          <a:xfrm>
            <a:off x="3276600" y="3178175"/>
            <a:ext cx="1066800" cy="182563"/>
          </a:xfrm>
          <a:prstGeom prst="rect">
            <a:avLst/>
          </a:prstGeom>
          <a:noFill/>
          <a:ln>
            <a:noFill/>
          </a:ln>
        </p:spPr>
        <p:txBody>
          <a:bodyPr anchorCtr="0" anchor="ctr" bIns="22850" lIns="45725" spcFirstLastPara="1" rIns="45725" wrap="square" tIns="22850">
            <a:noAutofit/>
          </a:bodyPr>
          <a:lstStyle>
            <a:lvl1pPr indent="0" lvl="0" marL="0" marR="0" rtl="0" algn="r">
              <a:spcBef>
                <a:spcPts val="0"/>
              </a:spcBef>
              <a:buNone/>
              <a:defRPr b="0" i="0" sz="600" u="none" cap="none" strike="noStrike">
                <a:solidFill>
                  <a:srgbClr val="888888"/>
                </a:solidFill>
                <a:latin typeface="Calibri"/>
                <a:ea typeface="Calibri"/>
                <a:cs typeface="Calibri"/>
                <a:sym typeface="Calibri"/>
              </a:defRPr>
            </a:lvl1pPr>
            <a:lvl2pPr indent="0" lvl="1" marL="0" marR="0" rtl="0" algn="r">
              <a:spcBef>
                <a:spcPts val="0"/>
              </a:spcBef>
              <a:buNone/>
              <a:defRPr b="0" i="0" sz="600" u="none" cap="none" strike="noStrike">
                <a:solidFill>
                  <a:srgbClr val="888888"/>
                </a:solidFill>
                <a:latin typeface="Calibri"/>
                <a:ea typeface="Calibri"/>
                <a:cs typeface="Calibri"/>
                <a:sym typeface="Calibri"/>
              </a:defRPr>
            </a:lvl2pPr>
            <a:lvl3pPr indent="0" lvl="2" marL="0" marR="0" rtl="0" algn="r">
              <a:spcBef>
                <a:spcPts val="0"/>
              </a:spcBef>
              <a:buNone/>
              <a:defRPr b="0" i="0" sz="600" u="none" cap="none" strike="noStrike">
                <a:solidFill>
                  <a:srgbClr val="888888"/>
                </a:solidFill>
                <a:latin typeface="Calibri"/>
                <a:ea typeface="Calibri"/>
                <a:cs typeface="Calibri"/>
                <a:sym typeface="Calibri"/>
              </a:defRPr>
            </a:lvl3pPr>
            <a:lvl4pPr indent="0" lvl="3" marL="0" marR="0" rtl="0" algn="r">
              <a:spcBef>
                <a:spcPts val="0"/>
              </a:spcBef>
              <a:buNone/>
              <a:defRPr b="0" i="0" sz="600" u="none" cap="none" strike="noStrike">
                <a:solidFill>
                  <a:srgbClr val="888888"/>
                </a:solidFill>
                <a:latin typeface="Calibri"/>
                <a:ea typeface="Calibri"/>
                <a:cs typeface="Calibri"/>
                <a:sym typeface="Calibri"/>
              </a:defRPr>
            </a:lvl4pPr>
            <a:lvl5pPr indent="0" lvl="4" marL="0" marR="0" rtl="0" algn="r">
              <a:spcBef>
                <a:spcPts val="0"/>
              </a:spcBef>
              <a:buNone/>
              <a:defRPr b="0" i="0" sz="600" u="none" cap="none" strike="noStrike">
                <a:solidFill>
                  <a:srgbClr val="888888"/>
                </a:solidFill>
                <a:latin typeface="Calibri"/>
                <a:ea typeface="Calibri"/>
                <a:cs typeface="Calibri"/>
                <a:sym typeface="Calibri"/>
              </a:defRPr>
            </a:lvl5pPr>
            <a:lvl6pPr indent="0" lvl="5" marL="0" marR="0" rtl="0" algn="r">
              <a:spcBef>
                <a:spcPts val="0"/>
              </a:spcBef>
              <a:buNone/>
              <a:defRPr b="0" i="0" sz="600" u="none" cap="none" strike="noStrike">
                <a:solidFill>
                  <a:srgbClr val="888888"/>
                </a:solidFill>
                <a:latin typeface="Calibri"/>
                <a:ea typeface="Calibri"/>
                <a:cs typeface="Calibri"/>
                <a:sym typeface="Calibri"/>
              </a:defRPr>
            </a:lvl6pPr>
            <a:lvl7pPr indent="0" lvl="6" marL="0" marR="0" rtl="0" algn="r">
              <a:spcBef>
                <a:spcPts val="0"/>
              </a:spcBef>
              <a:buNone/>
              <a:defRPr b="0" i="0" sz="600" u="none" cap="none" strike="noStrike">
                <a:solidFill>
                  <a:srgbClr val="888888"/>
                </a:solidFill>
                <a:latin typeface="Calibri"/>
                <a:ea typeface="Calibri"/>
                <a:cs typeface="Calibri"/>
                <a:sym typeface="Calibri"/>
              </a:defRPr>
            </a:lvl7pPr>
            <a:lvl8pPr indent="0" lvl="7" marL="0" marR="0" rtl="0" algn="r">
              <a:spcBef>
                <a:spcPts val="0"/>
              </a:spcBef>
              <a:buNone/>
              <a:defRPr b="0" i="0" sz="600" u="none" cap="none" strike="noStrike">
                <a:solidFill>
                  <a:srgbClr val="888888"/>
                </a:solidFill>
                <a:latin typeface="Calibri"/>
                <a:ea typeface="Calibri"/>
                <a:cs typeface="Calibri"/>
                <a:sym typeface="Calibri"/>
              </a:defRPr>
            </a:lvl8pPr>
            <a:lvl9pPr indent="0" lvl="8" marL="0" marR="0" rtl="0" algn="r">
              <a:spcBef>
                <a:spcPts val="0"/>
              </a:spcBef>
              <a:buNone/>
              <a:defRPr b="0" i="0" sz="6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38.png"/><Relationship Id="rId4" Type="http://schemas.openxmlformats.org/officeDocument/2006/relationships/image" Target="../media/image3.png"/><Relationship Id="rId5"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7.jpg"/><Relationship Id="rId4" Type="http://schemas.openxmlformats.org/officeDocument/2006/relationships/image" Target="../media/image45.jpg"/><Relationship Id="rId5" Type="http://schemas.openxmlformats.org/officeDocument/2006/relationships/image" Target="../media/image52.jpg"/><Relationship Id="rId6"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31.png"/><Relationship Id="rId4"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22.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7.png"/></Relationships>
</file>

<file path=ppt/slides/_rels/slide16.xml.rels><?xml version="1.0" encoding="UTF-8" standalone="yes"?><Relationships xmlns="http://schemas.openxmlformats.org/package/2006/relationships"><Relationship Id="rId20" Type="http://schemas.openxmlformats.org/officeDocument/2006/relationships/image" Target="../media/image28.png"/><Relationship Id="rId11" Type="http://schemas.openxmlformats.org/officeDocument/2006/relationships/image" Target="../media/image15.png"/><Relationship Id="rId10" Type="http://schemas.openxmlformats.org/officeDocument/2006/relationships/image" Target="../media/image2.png"/><Relationship Id="rId13" Type="http://schemas.openxmlformats.org/officeDocument/2006/relationships/image" Target="../media/image10.png"/><Relationship Id="rId12" Type="http://schemas.openxmlformats.org/officeDocument/2006/relationships/image" Target="../media/image21.png"/><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8.png"/><Relationship Id="rId15" Type="http://schemas.openxmlformats.org/officeDocument/2006/relationships/image" Target="../media/image6.png"/><Relationship Id="rId14" Type="http://schemas.openxmlformats.org/officeDocument/2006/relationships/image" Target="../media/image26.png"/><Relationship Id="rId17" Type="http://schemas.openxmlformats.org/officeDocument/2006/relationships/image" Target="../media/image7.png"/><Relationship Id="rId16" Type="http://schemas.openxmlformats.org/officeDocument/2006/relationships/image" Target="../media/image4.png"/><Relationship Id="rId5" Type="http://schemas.openxmlformats.org/officeDocument/2006/relationships/image" Target="../media/image31.png"/><Relationship Id="rId19" Type="http://schemas.openxmlformats.org/officeDocument/2006/relationships/image" Target="../media/image3.png"/><Relationship Id="rId6" Type="http://schemas.openxmlformats.org/officeDocument/2006/relationships/image" Target="../media/image30.png"/><Relationship Id="rId18" Type="http://schemas.openxmlformats.org/officeDocument/2006/relationships/image" Target="../media/image5.png"/><Relationship Id="rId7" Type="http://schemas.openxmlformats.org/officeDocument/2006/relationships/image" Target="../media/image34.png"/><Relationship Id="rId8"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47.png"/><Relationship Id="rId4" Type="http://schemas.openxmlformats.org/officeDocument/2006/relationships/image" Target="../media/image6.png"/><Relationship Id="rId5"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26.png"/><Relationship Id="rId5" Type="http://schemas.openxmlformats.org/officeDocument/2006/relationships/image" Target="../media/image21.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39.jpg"/><Relationship Id="rId4" Type="http://schemas.openxmlformats.org/officeDocument/2006/relationships/image" Target="../media/image6.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2.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5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EE8E8"/>
            </a:gs>
            <a:gs pos="100000">
              <a:srgbClr val="E9FFE8"/>
            </a:gs>
          </a:gsLst>
          <a:lin ang="0" scaled="0"/>
        </a:gradFill>
      </p:bgPr>
    </p:bg>
    <p:spTree>
      <p:nvGrpSpPr>
        <p:cNvPr id="161" name="Shape 161"/>
        <p:cNvGrpSpPr/>
        <p:nvPr/>
      </p:nvGrpSpPr>
      <p:grpSpPr>
        <a:xfrm>
          <a:off x="0" y="0"/>
          <a:ext cx="0" cy="0"/>
          <a:chOff x="0" y="0"/>
          <a:chExt cx="0" cy="0"/>
        </a:xfrm>
      </p:grpSpPr>
      <p:sp>
        <p:nvSpPr>
          <p:cNvPr id="162" name="Google Shape;162;p23"/>
          <p:cNvSpPr/>
          <p:nvPr/>
        </p:nvSpPr>
        <p:spPr>
          <a:xfrm flipH="1">
            <a:off x="-605862" y="-617906"/>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63" name="Google Shape;163;p23"/>
          <p:cNvSpPr/>
          <p:nvPr/>
        </p:nvSpPr>
        <p:spPr>
          <a:xfrm flipH="1">
            <a:off x="7398899" y="2142778"/>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64" name="Google Shape;164;p23"/>
          <p:cNvSpPr/>
          <p:nvPr/>
        </p:nvSpPr>
        <p:spPr>
          <a:xfrm flipH="1">
            <a:off x="2003656" y="1114078"/>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65" name="Google Shape;165;p23"/>
          <p:cNvSpPr/>
          <p:nvPr/>
        </p:nvSpPr>
        <p:spPr>
          <a:xfrm flipH="1">
            <a:off x="4227201" y="-743221"/>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66" name="Google Shape;166;p23"/>
          <p:cNvSpPr/>
          <p:nvPr/>
        </p:nvSpPr>
        <p:spPr>
          <a:xfrm flipH="1">
            <a:off x="7286319" y="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67" name="Google Shape;167;p23"/>
          <p:cNvSpPr/>
          <p:nvPr/>
        </p:nvSpPr>
        <p:spPr>
          <a:xfrm flipH="1">
            <a:off x="0" y="257175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168" name="Google Shape;168;p23"/>
          <p:cNvSpPr/>
          <p:nvPr/>
        </p:nvSpPr>
        <p:spPr>
          <a:xfrm>
            <a:off x="1924807" y="285479"/>
            <a:ext cx="5294385" cy="3186257"/>
          </a:xfrm>
          <a:custGeom>
            <a:rect b="b" l="l" r="r" t="t"/>
            <a:pathLst>
              <a:path extrusionOk="0" h="6372515" w="10588770">
                <a:moveTo>
                  <a:pt x="0" y="0"/>
                </a:moveTo>
                <a:lnTo>
                  <a:pt x="10588770" y="0"/>
                </a:lnTo>
                <a:lnTo>
                  <a:pt x="10588770" y="6372514"/>
                </a:lnTo>
                <a:lnTo>
                  <a:pt x="0" y="6372514"/>
                </a:lnTo>
                <a:lnTo>
                  <a:pt x="0" y="0"/>
                </a:lnTo>
                <a:close/>
              </a:path>
            </a:pathLst>
          </a:custGeom>
          <a:blipFill rotWithShape="1">
            <a:blip r:embed="rId4">
              <a:alphaModFix/>
            </a:blip>
            <a:stretch>
              <a:fillRect b="0" l="0" r="0" t="0"/>
            </a:stretch>
          </a:blipFill>
          <a:ln>
            <a:noFill/>
          </a:ln>
        </p:spPr>
      </p:sp>
      <p:grpSp>
        <p:nvGrpSpPr>
          <p:cNvPr id="169" name="Google Shape;169;p23"/>
          <p:cNvGrpSpPr/>
          <p:nvPr/>
        </p:nvGrpSpPr>
        <p:grpSpPr>
          <a:xfrm>
            <a:off x="259081" y="2996430"/>
            <a:ext cx="8648988" cy="3162529"/>
            <a:chOff x="0" y="-47625"/>
            <a:chExt cx="2353121" cy="860425"/>
          </a:xfrm>
        </p:grpSpPr>
        <p:sp>
          <p:nvSpPr>
            <p:cNvPr id="170" name="Google Shape;170;p23"/>
            <p:cNvSpPr/>
            <p:nvPr/>
          </p:nvSpPr>
          <p:spPr>
            <a:xfrm>
              <a:off x="0" y="0"/>
              <a:ext cx="2353121" cy="492848"/>
            </a:xfrm>
            <a:custGeom>
              <a:rect b="b" l="l" r="r" t="t"/>
              <a:pathLst>
                <a:path extrusionOk="0" h="492848" w="2353121">
                  <a:moveTo>
                    <a:pt x="22826" y="0"/>
                  </a:moveTo>
                  <a:lnTo>
                    <a:pt x="2330295" y="0"/>
                  </a:lnTo>
                  <a:cubicBezTo>
                    <a:pt x="2336349" y="0"/>
                    <a:pt x="2342155" y="2405"/>
                    <a:pt x="2346435" y="6685"/>
                  </a:cubicBezTo>
                  <a:cubicBezTo>
                    <a:pt x="2350716" y="10966"/>
                    <a:pt x="2353121" y="16772"/>
                    <a:pt x="2353121" y="22826"/>
                  </a:cubicBezTo>
                  <a:lnTo>
                    <a:pt x="2353121" y="470023"/>
                  </a:lnTo>
                  <a:cubicBezTo>
                    <a:pt x="2353121" y="476076"/>
                    <a:pt x="2350716" y="481882"/>
                    <a:pt x="2346435" y="486163"/>
                  </a:cubicBezTo>
                  <a:cubicBezTo>
                    <a:pt x="2342155" y="490444"/>
                    <a:pt x="2336349" y="492848"/>
                    <a:pt x="2330295" y="492848"/>
                  </a:cubicBezTo>
                  <a:lnTo>
                    <a:pt x="22826" y="492848"/>
                  </a:lnTo>
                  <a:cubicBezTo>
                    <a:pt x="16772" y="492848"/>
                    <a:pt x="10966" y="490444"/>
                    <a:pt x="6685" y="486163"/>
                  </a:cubicBezTo>
                  <a:cubicBezTo>
                    <a:pt x="2405" y="481882"/>
                    <a:pt x="0" y="476076"/>
                    <a:pt x="0" y="470023"/>
                  </a:cubicBezTo>
                  <a:lnTo>
                    <a:pt x="0" y="22826"/>
                  </a:lnTo>
                  <a:cubicBezTo>
                    <a:pt x="0" y="16772"/>
                    <a:pt x="2405" y="10966"/>
                    <a:pt x="6685" y="6685"/>
                  </a:cubicBezTo>
                  <a:cubicBezTo>
                    <a:pt x="10966" y="2405"/>
                    <a:pt x="16772" y="0"/>
                    <a:pt x="22826"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1" name="Google Shape;171;p2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172" name="Google Shape;172;p23"/>
          <p:cNvGrpSpPr/>
          <p:nvPr/>
        </p:nvGrpSpPr>
        <p:grpSpPr>
          <a:xfrm>
            <a:off x="363175" y="3088636"/>
            <a:ext cx="8647526" cy="3162529"/>
            <a:chOff x="0" y="-47625"/>
            <a:chExt cx="2352723" cy="860425"/>
          </a:xfrm>
        </p:grpSpPr>
        <p:sp>
          <p:nvSpPr>
            <p:cNvPr id="173" name="Google Shape;173;p23"/>
            <p:cNvSpPr/>
            <p:nvPr/>
          </p:nvSpPr>
          <p:spPr>
            <a:xfrm>
              <a:off x="0" y="0"/>
              <a:ext cx="2352723" cy="492848"/>
            </a:xfrm>
            <a:custGeom>
              <a:rect b="b" l="l" r="r" t="t"/>
              <a:pathLst>
                <a:path extrusionOk="0" h="492848" w="2352723">
                  <a:moveTo>
                    <a:pt x="22830" y="0"/>
                  </a:moveTo>
                  <a:lnTo>
                    <a:pt x="2329893" y="0"/>
                  </a:lnTo>
                  <a:cubicBezTo>
                    <a:pt x="2335948" y="0"/>
                    <a:pt x="2341755" y="2405"/>
                    <a:pt x="2346036" y="6687"/>
                  </a:cubicBezTo>
                  <a:cubicBezTo>
                    <a:pt x="2350318" y="10968"/>
                    <a:pt x="2352723" y="16775"/>
                    <a:pt x="2352723" y="22830"/>
                  </a:cubicBezTo>
                  <a:lnTo>
                    <a:pt x="2352723" y="470019"/>
                  </a:lnTo>
                  <a:cubicBezTo>
                    <a:pt x="2352723" y="476074"/>
                    <a:pt x="2350318" y="481880"/>
                    <a:pt x="2346036" y="486162"/>
                  </a:cubicBezTo>
                  <a:cubicBezTo>
                    <a:pt x="2341755" y="490443"/>
                    <a:pt x="2335948" y="492848"/>
                    <a:pt x="2329893" y="492848"/>
                  </a:cubicBezTo>
                  <a:lnTo>
                    <a:pt x="22830" y="492848"/>
                  </a:lnTo>
                  <a:cubicBezTo>
                    <a:pt x="16775" y="492848"/>
                    <a:pt x="10968" y="490443"/>
                    <a:pt x="6687" y="486162"/>
                  </a:cubicBezTo>
                  <a:cubicBezTo>
                    <a:pt x="2405" y="481880"/>
                    <a:pt x="0" y="476074"/>
                    <a:pt x="0" y="470019"/>
                  </a:cubicBezTo>
                  <a:lnTo>
                    <a:pt x="0" y="22830"/>
                  </a:lnTo>
                  <a:cubicBezTo>
                    <a:pt x="0" y="16775"/>
                    <a:pt x="2405" y="10968"/>
                    <a:pt x="6687" y="6687"/>
                  </a:cubicBezTo>
                  <a:cubicBezTo>
                    <a:pt x="10968" y="2405"/>
                    <a:pt x="16775" y="0"/>
                    <a:pt x="22830"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4" name="Google Shape;174;p23"/>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175" name="Google Shape;175;p23"/>
          <p:cNvSpPr txBox="1"/>
          <p:nvPr/>
        </p:nvSpPr>
        <p:spPr>
          <a:xfrm>
            <a:off x="2402816" y="3424889"/>
            <a:ext cx="4815000" cy="1231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4000" u="none" cap="none" strike="noStrike">
                <a:solidFill>
                  <a:srgbClr val="FFFFFF"/>
                </a:solidFill>
                <a:latin typeface="Arial"/>
                <a:ea typeface="Arial"/>
                <a:cs typeface="Arial"/>
                <a:sym typeface="Arial"/>
              </a:rPr>
              <a:t>Online Business Analysis Webinar </a:t>
            </a:r>
            <a:endParaRPr sz="7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2"/>
          <p:cNvSpPr txBox="1"/>
          <p:nvPr/>
        </p:nvSpPr>
        <p:spPr>
          <a:xfrm>
            <a:off x="1385357" y="499003"/>
            <a:ext cx="6246416"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FE6D73"/>
                </a:solidFill>
                <a:latin typeface="Arial"/>
                <a:ea typeface="Arial"/>
                <a:cs typeface="Arial"/>
                <a:sym typeface="Arial"/>
              </a:rPr>
              <a:t> Learnings</a:t>
            </a:r>
            <a:endParaRPr sz="700"/>
          </a:p>
        </p:txBody>
      </p:sp>
      <p:grpSp>
        <p:nvGrpSpPr>
          <p:cNvPr id="347" name="Google Shape;347;p32"/>
          <p:cNvGrpSpPr/>
          <p:nvPr/>
        </p:nvGrpSpPr>
        <p:grpSpPr>
          <a:xfrm>
            <a:off x="2069976" y="1662523"/>
            <a:ext cx="2104917" cy="1685010"/>
            <a:chOff x="0" y="-241102"/>
            <a:chExt cx="5613113" cy="4493360"/>
          </a:xfrm>
        </p:grpSpPr>
        <p:grpSp>
          <p:nvGrpSpPr>
            <p:cNvPr id="348" name="Google Shape;348;p32"/>
            <p:cNvGrpSpPr/>
            <p:nvPr/>
          </p:nvGrpSpPr>
          <p:grpSpPr>
            <a:xfrm>
              <a:off x="0" y="-241102"/>
              <a:ext cx="5495133" cy="4355902"/>
              <a:chOff x="0" y="-47625"/>
              <a:chExt cx="1085458" cy="860425"/>
            </a:xfrm>
          </p:grpSpPr>
          <p:sp>
            <p:nvSpPr>
              <p:cNvPr id="349" name="Google Shape;349;p32"/>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50" name="Google Shape;350;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51" name="Google Shape;351;p32"/>
            <p:cNvGrpSpPr/>
            <p:nvPr/>
          </p:nvGrpSpPr>
          <p:grpSpPr>
            <a:xfrm>
              <a:off x="117980" y="-103643"/>
              <a:ext cx="5495133" cy="4355901"/>
              <a:chOff x="0" y="-47625"/>
              <a:chExt cx="1085458" cy="860425"/>
            </a:xfrm>
          </p:grpSpPr>
          <p:sp>
            <p:nvSpPr>
              <p:cNvPr id="352" name="Google Shape;352;p32"/>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53" name="Google Shape;353;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54" name="Google Shape;354;p32"/>
            <p:cNvSpPr txBox="1"/>
            <p:nvPr/>
          </p:nvSpPr>
          <p:spPr>
            <a:xfrm>
              <a:off x="226055" y="522218"/>
              <a:ext cx="51609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sp>
        <p:nvSpPr>
          <p:cNvPr id="355" name="Google Shape;355;p32"/>
          <p:cNvSpPr txBox="1"/>
          <p:nvPr/>
        </p:nvSpPr>
        <p:spPr>
          <a:xfrm>
            <a:off x="2545019" y="1462432"/>
            <a:ext cx="11547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 Topic One</a:t>
            </a:r>
            <a:endParaRPr sz="700"/>
          </a:p>
        </p:txBody>
      </p:sp>
      <p:grpSp>
        <p:nvGrpSpPr>
          <p:cNvPr id="356" name="Google Shape;356;p32"/>
          <p:cNvGrpSpPr/>
          <p:nvPr/>
        </p:nvGrpSpPr>
        <p:grpSpPr>
          <a:xfrm>
            <a:off x="4914425" y="1672478"/>
            <a:ext cx="2104917" cy="1685010"/>
            <a:chOff x="0" y="-241102"/>
            <a:chExt cx="5613113" cy="4493360"/>
          </a:xfrm>
        </p:grpSpPr>
        <p:grpSp>
          <p:nvGrpSpPr>
            <p:cNvPr id="357" name="Google Shape;357;p32"/>
            <p:cNvGrpSpPr/>
            <p:nvPr/>
          </p:nvGrpSpPr>
          <p:grpSpPr>
            <a:xfrm>
              <a:off x="0" y="-241102"/>
              <a:ext cx="5495133" cy="4355902"/>
              <a:chOff x="0" y="-47625"/>
              <a:chExt cx="1085458" cy="860425"/>
            </a:xfrm>
          </p:grpSpPr>
          <p:sp>
            <p:nvSpPr>
              <p:cNvPr id="358" name="Google Shape;358;p32"/>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59" name="Google Shape;359;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60" name="Google Shape;360;p32"/>
            <p:cNvGrpSpPr/>
            <p:nvPr/>
          </p:nvGrpSpPr>
          <p:grpSpPr>
            <a:xfrm>
              <a:off x="117980" y="-103643"/>
              <a:ext cx="5495133" cy="4355901"/>
              <a:chOff x="0" y="-47625"/>
              <a:chExt cx="1085458" cy="860425"/>
            </a:xfrm>
          </p:grpSpPr>
          <p:sp>
            <p:nvSpPr>
              <p:cNvPr id="361" name="Google Shape;361;p32"/>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62" name="Google Shape;362;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63" name="Google Shape;363;p32"/>
            <p:cNvSpPr txBox="1"/>
            <p:nvPr/>
          </p:nvSpPr>
          <p:spPr>
            <a:xfrm>
              <a:off x="226055" y="522218"/>
              <a:ext cx="51609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sp>
        <p:nvSpPr>
          <p:cNvPr id="364" name="Google Shape;364;p32"/>
          <p:cNvSpPr txBox="1"/>
          <p:nvPr/>
        </p:nvSpPr>
        <p:spPr>
          <a:xfrm>
            <a:off x="5373208" y="1462432"/>
            <a:ext cx="11874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 Topic Two</a:t>
            </a:r>
            <a:endParaRPr sz="700"/>
          </a:p>
        </p:txBody>
      </p:sp>
      <p:sp>
        <p:nvSpPr>
          <p:cNvPr id="365" name="Google Shape;365;p32"/>
          <p:cNvSpPr txBox="1"/>
          <p:nvPr/>
        </p:nvSpPr>
        <p:spPr>
          <a:xfrm>
            <a:off x="5392922" y="2699908"/>
            <a:ext cx="12027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 Topic Four</a:t>
            </a:r>
            <a:endParaRPr sz="700"/>
          </a:p>
        </p:txBody>
      </p:sp>
      <p:grpSp>
        <p:nvGrpSpPr>
          <p:cNvPr id="366" name="Google Shape;366;p32"/>
          <p:cNvGrpSpPr/>
          <p:nvPr/>
        </p:nvGrpSpPr>
        <p:grpSpPr>
          <a:xfrm>
            <a:off x="2069976" y="2899998"/>
            <a:ext cx="2104917" cy="1685010"/>
            <a:chOff x="0" y="-241102"/>
            <a:chExt cx="5613113" cy="4493360"/>
          </a:xfrm>
        </p:grpSpPr>
        <p:grpSp>
          <p:nvGrpSpPr>
            <p:cNvPr id="367" name="Google Shape;367;p32"/>
            <p:cNvGrpSpPr/>
            <p:nvPr/>
          </p:nvGrpSpPr>
          <p:grpSpPr>
            <a:xfrm>
              <a:off x="0" y="-241102"/>
              <a:ext cx="5495133" cy="4355902"/>
              <a:chOff x="0" y="-47625"/>
              <a:chExt cx="1085458" cy="860425"/>
            </a:xfrm>
          </p:grpSpPr>
          <p:sp>
            <p:nvSpPr>
              <p:cNvPr id="368" name="Google Shape;368;p32"/>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69" name="Google Shape;369;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0" name="Google Shape;370;p32"/>
            <p:cNvGrpSpPr/>
            <p:nvPr/>
          </p:nvGrpSpPr>
          <p:grpSpPr>
            <a:xfrm>
              <a:off x="117980" y="-103643"/>
              <a:ext cx="5495133" cy="4355901"/>
              <a:chOff x="0" y="-47625"/>
              <a:chExt cx="1085458" cy="860425"/>
            </a:xfrm>
          </p:grpSpPr>
          <p:sp>
            <p:nvSpPr>
              <p:cNvPr id="371" name="Google Shape;371;p32"/>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72" name="Google Shape;372;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73" name="Google Shape;373;p32"/>
            <p:cNvSpPr txBox="1"/>
            <p:nvPr/>
          </p:nvSpPr>
          <p:spPr>
            <a:xfrm>
              <a:off x="226055" y="522218"/>
              <a:ext cx="51609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sp>
        <p:nvSpPr>
          <p:cNvPr id="374" name="Google Shape;374;p32"/>
          <p:cNvSpPr txBox="1"/>
          <p:nvPr/>
        </p:nvSpPr>
        <p:spPr>
          <a:xfrm>
            <a:off x="2545019" y="2699908"/>
            <a:ext cx="1262100" cy="24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 Topic Three</a:t>
            </a:r>
            <a:endParaRPr sz="700"/>
          </a:p>
        </p:txBody>
      </p:sp>
      <p:grpSp>
        <p:nvGrpSpPr>
          <p:cNvPr id="375" name="Google Shape;375;p32"/>
          <p:cNvGrpSpPr/>
          <p:nvPr/>
        </p:nvGrpSpPr>
        <p:grpSpPr>
          <a:xfrm>
            <a:off x="4914425" y="2899998"/>
            <a:ext cx="2104917" cy="1685010"/>
            <a:chOff x="0" y="-241102"/>
            <a:chExt cx="5613113" cy="4493360"/>
          </a:xfrm>
        </p:grpSpPr>
        <p:grpSp>
          <p:nvGrpSpPr>
            <p:cNvPr id="376" name="Google Shape;376;p32"/>
            <p:cNvGrpSpPr/>
            <p:nvPr/>
          </p:nvGrpSpPr>
          <p:grpSpPr>
            <a:xfrm>
              <a:off x="0" y="-241102"/>
              <a:ext cx="5495133" cy="4355902"/>
              <a:chOff x="0" y="-47625"/>
              <a:chExt cx="1085458" cy="860425"/>
            </a:xfrm>
          </p:grpSpPr>
          <p:sp>
            <p:nvSpPr>
              <p:cNvPr id="377" name="Google Shape;377;p32"/>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78" name="Google Shape;378;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79" name="Google Shape;379;p32"/>
            <p:cNvGrpSpPr/>
            <p:nvPr/>
          </p:nvGrpSpPr>
          <p:grpSpPr>
            <a:xfrm>
              <a:off x="117980" y="-103643"/>
              <a:ext cx="5495133" cy="4355901"/>
              <a:chOff x="0" y="-47625"/>
              <a:chExt cx="1085458" cy="860425"/>
            </a:xfrm>
          </p:grpSpPr>
          <p:sp>
            <p:nvSpPr>
              <p:cNvPr id="380" name="Google Shape;380;p32"/>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381" name="Google Shape;381;p32"/>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82" name="Google Shape;382;p32"/>
            <p:cNvSpPr txBox="1"/>
            <p:nvPr/>
          </p:nvSpPr>
          <p:spPr>
            <a:xfrm>
              <a:off x="226055" y="522218"/>
              <a:ext cx="5160900" cy="985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sp>
        <p:nvSpPr>
          <p:cNvPr id="383" name="Google Shape;383;p32"/>
          <p:cNvSpPr/>
          <p:nvPr/>
        </p:nvSpPr>
        <p:spPr>
          <a:xfrm>
            <a:off x="2779899" y="3799270"/>
            <a:ext cx="3457331" cy="1741238"/>
          </a:xfrm>
          <a:custGeom>
            <a:rect b="b" l="l" r="r" t="t"/>
            <a:pathLst>
              <a:path extrusionOk="0" h="3482475" w="6914661">
                <a:moveTo>
                  <a:pt x="0" y="0"/>
                </a:moveTo>
                <a:lnTo>
                  <a:pt x="6914661" y="0"/>
                </a:lnTo>
                <a:lnTo>
                  <a:pt x="6914661" y="3482475"/>
                </a:lnTo>
                <a:lnTo>
                  <a:pt x="0" y="3482475"/>
                </a:lnTo>
                <a:lnTo>
                  <a:pt x="0" y="0"/>
                </a:lnTo>
                <a:close/>
              </a:path>
            </a:pathLst>
          </a:custGeom>
          <a:blipFill rotWithShape="1">
            <a:blip r:embed="rId3">
              <a:alphaModFix/>
            </a:blip>
            <a:stretch>
              <a:fillRect b="0" l="0" r="0" t="0"/>
            </a:stretch>
          </a:blipFill>
          <a:ln>
            <a:noFill/>
          </a:ln>
        </p:spPr>
      </p:sp>
      <p:sp>
        <p:nvSpPr>
          <p:cNvPr id="384" name="Google Shape;384;p32"/>
          <p:cNvSpPr/>
          <p:nvPr/>
        </p:nvSpPr>
        <p:spPr>
          <a:xfrm rot="-5400000">
            <a:off x="-926248" y="1772635"/>
            <a:ext cx="2065145" cy="2057400"/>
          </a:xfrm>
          <a:custGeom>
            <a:rect b="b" l="l" r="r" t="t"/>
            <a:pathLst>
              <a:path extrusionOk="0" h="4114800" w="4130289">
                <a:moveTo>
                  <a:pt x="0" y="0"/>
                </a:moveTo>
                <a:lnTo>
                  <a:pt x="4130289" y="0"/>
                </a:lnTo>
                <a:lnTo>
                  <a:pt x="4130289" y="4114800"/>
                </a:lnTo>
                <a:lnTo>
                  <a:pt x="0" y="4114800"/>
                </a:lnTo>
                <a:lnTo>
                  <a:pt x="0" y="0"/>
                </a:lnTo>
                <a:close/>
              </a:path>
            </a:pathLst>
          </a:custGeom>
          <a:blipFill rotWithShape="1">
            <a:blip r:embed="rId4">
              <a:alphaModFix/>
            </a:blip>
            <a:stretch>
              <a:fillRect b="0" l="0" r="0" t="0"/>
            </a:stretch>
          </a:blipFill>
          <a:ln>
            <a:noFill/>
          </a:ln>
        </p:spPr>
      </p:sp>
      <p:sp>
        <p:nvSpPr>
          <p:cNvPr id="385" name="Google Shape;385;p32"/>
          <p:cNvSpPr/>
          <p:nvPr/>
        </p:nvSpPr>
        <p:spPr>
          <a:xfrm flipH="1" rot="5400000">
            <a:off x="8005104" y="1772635"/>
            <a:ext cx="2065145" cy="2057400"/>
          </a:xfrm>
          <a:custGeom>
            <a:rect b="b" l="l" r="r" t="t"/>
            <a:pathLst>
              <a:path extrusionOk="0" h="4114800" w="4130289">
                <a:moveTo>
                  <a:pt x="0" y="4114800"/>
                </a:moveTo>
                <a:lnTo>
                  <a:pt x="4130289" y="4114800"/>
                </a:lnTo>
                <a:lnTo>
                  <a:pt x="4130289" y="0"/>
                </a:lnTo>
                <a:lnTo>
                  <a:pt x="0" y="0"/>
                </a:lnTo>
                <a:lnTo>
                  <a:pt x="0" y="4114800"/>
                </a:lnTo>
                <a:close/>
              </a:path>
            </a:pathLst>
          </a:custGeom>
          <a:blipFill rotWithShape="1">
            <a:blip r:embed="rId5">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33"/>
          <p:cNvPicPr preferRelativeResize="0"/>
          <p:nvPr/>
        </p:nvPicPr>
        <p:blipFill rotWithShape="1">
          <a:blip r:embed="rId3">
            <a:alphaModFix/>
          </a:blip>
          <a:srcRect b="0" l="22337" r="22331" t="0"/>
          <a:stretch/>
        </p:blipFill>
        <p:spPr>
          <a:xfrm>
            <a:off x="0" y="1092852"/>
            <a:ext cx="3016250" cy="3631996"/>
          </a:xfrm>
          <a:prstGeom prst="rect">
            <a:avLst/>
          </a:prstGeom>
          <a:noFill/>
          <a:ln>
            <a:noFill/>
          </a:ln>
        </p:spPr>
      </p:pic>
      <p:pic>
        <p:nvPicPr>
          <p:cNvPr id="391" name="Google Shape;391;p33"/>
          <p:cNvPicPr preferRelativeResize="0"/>
          <p:nvPr/>
        </p:nvPicPr>
        <p:blipFill rotWithShape="1">
          <a:blip r:embed="rId4">
            <a:alphaModFix/>
          </a:blip>
          <a:srcRect b="0" l="22337" r="22331" t="0"/>
          <a:stretch/>
        </p:blipFill>
        <p:spPr>
          <a:xfrm>
            <a:off x="3063875" y="1092852"/>
            <a:ext cx="3016249" cy="3631996"/>
          </a:xfrm>
          <a:prstGeom prst="rect">
            <a:avLst/>
          </a:prstGeom>
          <a:noFill/>
          <a:ln>
            <a:noFill/>
          </a:ln>
        </p:spPr>
      </p:pic>
      <p:pic>
        <p:nvPicPr>
          <p:cNvPr id="392" name="Google Shape;392;p33"/>
          <p:cNvPicPr preferRelativeResize="0"/>
          <p:nvPr/>
        </p:nvPicPr>
        <p:blipFill rotWithShape="1">
          <a:blip r:embed="rId5">
            <a:alphaModFix/>
          </a:blip>
          <a:srcRect b="9884" l="0" r="0" t="9884"/>
          <a:stretch/>
        </p:blipFill>
        <p:spPr>
          <a:xfrm>
            <a:off x="6127750" y="1092852"/>
            <a:ext cx="3016250" cy="3631996"/>
          </a:xfrm>
          <a:prstGeom prst="rect">
            <a:avLst/>
          </a:prstGeom>
          <a:noFill/>
          <a:ln>
            <a:noFill/>
          </a:ln>
        </p:spPr>
      </p:pic>
      <p:sp>
        <p:nvSpPr>
          <p:cNvPr id="393" name="Google Shape;393;p33"/>
          <p:cNvSpPr/>
          <p:nvPr/>
        </p:nvSpPr>
        <p:spPr>
          <a:xfrm>
            <a:off x="1593903" y="413553"/>
            <a:ext cx="5914519" cy="496817"/>
          </a:xfrm>
          <a:custGeom>
            <a:rect b="b" l="l" r="r" t="t"/>
            <a:pathLst>
              <a:path extrusionOk="0" h="135170" w="1609174">
                <a:moveTo>
                  <a:pt x="33378" y="0"/>
                </a:moveTo>
                <a:lnTo>
                  <a:pt x="1575796" y="0"/>
                </a:lnTo>
                <a:cubicBezTo>
                  <a:pt x="1594230" y="0"/>
                  <a:pt x="1609174" y="14944"/>
                  <a:pt x="1609174" y="33378"/>
                </a:cubicBezTo>
                <a:lnTo>
                  <a:pt x="1609174" y="101792"/>
                </a:lnTo>
                <a:cubicBezTo>
                  <a:pt x="1609174" y="120226"/>
                  <a:pt x="1594230" y="135170"/>
                  <a:pt x="1575796" y="135170"/>
                </a:cubicBezTo>
                <a:lnTo>
                  <a:pt x="33378" y="135170"/>
                </a:lnTo>
                <a:cubicBezTo>
                  <a:pt x="24526" y="135170"/>
                  <a:pt x="16036" y="131654"/>
                  <a:pt x="9776" y="125394"/>
                </a:cubicBezTo>
                <a:cubicBezTo>
                  <a:pt x="3517" y="119134"/>
                  <a:pt x="0" y="110645"/>
                  <a:pt x="0" y="101792"/>
                </a:cubicBezTo>
                <a:lnTo>
                  <a:pt x="0" y="33378"/>
                </a:lnTo>
                <a:cubicBezTo>
                  <a:pt x="0" y="14944"/>
                  <a:pt x="14944" y="0"/>
                  <a:pt x="33378"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4" name="Google Shape;394;p33"/>
          <p:cNvSpPr/>
          <p:nvPr/>
        </p:nvSpPr>
        <p:spPr>
          <a:xfrm>
            <a:off x="1645951" y="432603"/>
            <a:ext cx="5904084" cy="544444"/>
          </a:xfrm>
          <a:custGeom>
            <a:rect b="b" l="l" r="r" t="t"/>
            <a:pathLst>
              <a:path extrusionOk="0" h="148128" w="1606335">
                <a:moveTo>
                  <a:pt x="33437" y="0"/>
                </a:moveTo>
                <a:lnTo>
                  <a:pt x="1572897" y="0"/>
                </a:lnTo>
                <a:cubicBezTo>
                  <a:pt x="1591364" y="0"/>
                  <a:pt x="1606335" y="14970"/>
                  <a:pt x="1606335" y="33437"/>
                </a:cubicBezTo>
                <a:lnTo>
                  <a:pt x="1606335" y="114690"/>
                </a:lnTo>
                <a:cubicBezTo>
                  <a:pt x="1606335" y="133157"/>
                  <a:pt x="1591364" y="148128"/>
                  <a:pt x="1572897" y="148128"/>
                </a:cubicBezTo>
                <a:lnTo>
                  <a:pt x="33437" y="148128"/>
                </a:lnTo>
                <a:cubicBezTo>
                  <a:pt x="14970" y="148128"/>
                  <a:pt x="0" y="133157"/>
                  <a:pt x="0" y="114690"/>
                </a:cubicBezTo>
                <a:lnTo>
                  <a:pt x="0" y="33437"/>
                </a:lnTo>
                <a:cubicBezTo>
                  <a:pt x="0" y="14970"/>
                  <a:pt x="14970" y="0"/>
                  <a:pt x="33437"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5" name="Google Shape;395;p33"/>
          <p:cNvSpPr txBox="1"/>
          <p:nvPr/>
        </p:nvSpPr>
        <p:spPr>
          <a:xfrm>
            <a:off x="1645950" y="257552"/>
            <a:ext cx="2987400" cy="719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sp>
        <p:nvSpPr>
          <p:cNvPr id="396" name="Google Shape;396;p33"/>
          <p:cNvSpPr txBox="1"/>
          <p:nvPr/>
        </p:nvSpPr>
        <p:spPr>
          <a:xfrm>
            <a:off x="2716422" y="529409"/>
            <a:ext cx="3478560" cy="298450"/>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700" u="none" cap="none" strike="noStrike">
                <a:solidFill>
                  <a:srgbClr val="FFFFFF"/>
                </a:solidFill>
                <a:latin typeface="Arial"/>
                <a:ea typeface="Arial"/>
                <a:cs typeface="Arial"/>
                <a:sym typeface="Arial"/>
              </a:rPr>
              <a:t>Write a caption for the photos.</a:t>
            </a:r>
            <a:endParaRPr sz="700"/>
          </a:p>
        </p:txBody>
      </p:sp>
      <p:sp>
        <p:nvSpPr>
          <p:cNvPr id="397" name="Google Shape;397;p33"/>
          <p:cNvSpPr/>
          <p:nvPr/>
        </p:nvSpPr>
        <p:spPr>
          <a:xfrm rot="-244045">
            <a:off x="-883160" y="-521029"/>
            <a:ext cx="3378281" cy="1182994"/>
          </a:xfrm>
          <a:custGeom>
            <a:rect b="b" l="l" r="r" t="t"/>
            <a:pathLst>
              <a:path extrusionOk="0" h="2365988" w="6756562">
                <a:moveTo>
                  <a:pt x="0" y="0"/>
                </a:moveTo>
                <a:lnTo>
                  <a:pt x="6756562" y="0"/>
                </a:lnTo>
                <a:lnTo>
                  <a:pt x="6756562" y="2365988"/>
                </a:lnTo>
                <a:lnTo>
                  <a:pt x="0" y="2365988"/>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grpSp>
        <p:nvGrpSpPr>
          <p:cNvPr id="402" name="Google Shape;402;p34"/>
          <p:cNvGrpSpPr/>
          <p:nvPr/>
        </p:nvGrpSpPr>
        <p:grpSpPr>
          <a:xfrm>
            <a:off x="609024" y="2213385"/>
            <a:ext cx="3484931" cy="3252913"/>
            <a:chOff x="0" y="-47625"/>
            <a:chExt cx="921796" cy="860425"/>
          </a:xfrm>
        </p:grpSpPr>
        <p:sp>
          <p:nvSpPr>
            <p:cNvPr id="403" name="Google Shape;403;p34"/>
            <p:cNvSpPr/>
            <p:nvPr/>
          </p:nvSpPr>
          <p:spPr>
            <a:xfrm>
              <a:off x="0" y="0"/>
              <a:ext cx="921796" cy="492848"/>
            </a:xfrm>
            <a:custGeom>
              <a:rect b="b" l="l" r="r" t="t"/>
              <a:pathLst>
                <a:path extrusionOk="0" h="492848" w="921796">
                  <a:moveTo>
                    <a:pt x="56649" y="0"/>
                  </a:moveTo>
                  <a:lnTo>
                    <a:pt x="865147" y="0"/>
                  </a:lnTo>
                  <a:cubicBezTo>
                    <a:pt x="896434" y="0"/>
                    <a:pt x="921796" y="25363"/>
                    <a:pt x="921796" y="56649"/>
                  </a:cubicBezTo>
                  <a:lnTo>
                    <a:pt x="921796" y="436199"/>
                  </a:lnTo>
                  <a:cubicBezTo>
                    <a:pt x="921796" y="451223"/>
                    <a:pt x="915828" y="465632"/>
                    <a:pt x="905204" y="476256"/>
                  </a:cubicBezTo>
                  <a:cubicBezTo>
                    <a:pt x="894580" y="486880"/>
                    <a:pt x="880171" y="492848"/>
                    <a:pt x="865147" y="492848"/>
                  </a:cubicBezTo>
                  <a:lnTo>
                    <a:pt x="56649" y="492848"/>
                  </a:lnTo>
                  <a:cubicBezTo>
                    <a:pt x="41625" y="492848"/>
                    <a:pt x="27216" y="486880"/>
                    <a:pt x="16592" y="476256"/>
                  </a:cubicBezTo>
                  <a:cubicBezTo>
                    <a:pt x="5968" y="465632"/>
                    <a:pt x="0" y="451223"/>
                    <a:pt x="0" y="436199"/>
                  </a:cubicBezTo>
                  <a:lnTo>
                    <a:pt x="0" y="56649"/>
                  </a:lnTo>
                  <a:cubicBezTo>
                    <a:pt x="0" y="41625"/>
                    <a:pt x="5968" y="27216"/>
                    <a:pt x="16592" y="16592"/>
                  </a:cubicBezTo>
                  <a:cubicBezTo>
                    <a:pt x="27216" y="5968"/>
                    <a:pt x="41625" y="0"/>
                    <a:pt x="56649"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4" name="Google Shape;404;p34"/>
            <p:cNvSpPr txBox="1"/>
            <p:nvPr/>
          </p:nvSpPr>
          <p:spPr>
            <a:xfrm>
              <a:off x="0" y="-47625"/>
              <a:ext cx="812800" cy="860425"/>
            </a:xfrm>
            <a:prstGeom prst="rect">
              <a:avLst/>
            </a:prstGeom>
            <a:noFill/>
            <a:ln>
              <a:noFill/>
            </a:ln>
          </p:spPr>
          <p:txBody>
            <a:bodyPr anchorCtr="0" anchor="ctr" bIns="26125" lIns="26125" spcFirstLastPara="1" rIns="26125" wrap="square" tIns="26125">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5" name="Google Shape;405;p34"/>
          <p:cNvGrpSpPr/>
          <p:nvPr/>
        </p:nvGrpSpPr>
        <p:grpSpPr>
          <a:xfrm>
            <a:off x="703865" y="2308227"/>
            <a:ext cx="3477313" cy="3252913"/>
            <a:chOff x="0" y="-47625"/>
            <a:chExt cx="919781" cy="860425"/>
          </a:xfrm>
        </p:grpSpPr>
        <p:sp>
          <p:nvSpPr>
            <p:cNvPr id="406" name="Google Shape;406;p34"/>
            <p:cNvSpPr/>
            <p:nvPr/>
          </p:nvSpPr>
          <p:spPr>
            <a:xfrm>
              <a:off x="0" y="0"/>
              <a:ext cx="919781" cy="492848"/>
            </a:xfrm>
            <a:custGeom>
              <a:rect b="b" l="l" r="r" t="t"/>
              <a:pathLst>
                <a:path extrusionOk="0" h="492848" w="919781">
                  <a:moveTo>
                    <a:pt x="56773" y="0"/>
                  </a:moveTo>
                  <a:lnTo>
                    <a:pt x="863008" y="0"/>
                  </a:lnTo>
                  <a:cubicBezTo>
                    <a:pt x="878065" y="0"/>
                    <a:pt x="892506" y="5981"/>
                    <a:pt x="903153" y="16629"/>
                  </a:cubicBezTo>
                  <a:cubicBezTo>
                    <a:pt x="913800" y="27276"/>
                    <a:pt x="919781" y="41716"/>
                    <a:pt x="919781" y="56773"/>
                  </a:cubicBezTo>
                  <a:lnTo>
                    <a:pt x="919781" y="436075"/>
                  </a:lnTo>
                  <a:cubicBezTo>
                    <a:pt x="919781" y="451132"/>
                    <a:pt x="913800" y="465573"/>
                    <a:pt x="903153" y="476220"/>
                  </a:cubicBezTo>
                  <a:cubicBezTo>
                    <a:pt x="892506" y="486867"/>
                    <a:pt x="878065" y="492848"/>
                    <a:pt x="863008" y="492848"/>
                  </a:cubicBezTo>
                  <a:lnTo>
                    <a:pt x="56773" y="492848"/>
                  </a:lnTo>
                  <a:cubicBezTo>
                    <a:pt x="41716" y="492848"/>
                    <a:pt x="27276" y="486867"/>
                    <a:pt x="16629" y="476220"/>
                  </a:cubicBezTo>
                  <a:cubicBezTo>
                    <a:pt x="5981" y="465573"/>
                    <a:pt x="0" y="451132"/>
                    <a:pt x="0" y="436075"/>
                  </a:cubicBezTo>
                  <a:lnTo>
                    <a:pt x="0" y="56773"/>
                  </a:lnTo>
                  <a:cubicBezTo>
                    <a:pt x="0" y="41716"/>
                    <a:pt x="5981" y="27276"/>
                    <a:pt x="16629" y="16629"/>
                  </a:cubicBezTo>
                  <a:cubicBezTo>
                    <a:pt x="27276" y="5981"/>
                    <a:pt x="41716" y="0"/>
                    <a:pt x="5677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07" name="Google Shape;407;p34"/>
            <p:cNvSpPr txBox="1"/>
            <p:nvPr/>
          </p:nvSpPr>
          <p:spPr>
            <a:xfrm>
              <a:off x="0" y="-47625"/>
              <a:ext cx="812800" cy="860425"/>
            </a:xfrm>
            <a:prstGeom prst="rect">
              <a:avLst/>
            </a:prstGeom>
            <a:noFill/>
            <a:ln>
              <a:noFill/>
            </a:ln>
          </p:spPr>
          <p:txBody>
            <a:bodyPr anchorCtr="0" anchor="ctr" bIns="26125" lIns="26125" spcFirstLastPara="1" rIns="26125" wrap="square" tIns="26125">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08" name="Google Shape;408;p34"/>
          <p:cNvGrpSpPr/>
          <p:nvPr/>
        </p:nvGrpSpPr>
        <p:grpSpPr>
          <a:xfrm>
            <a:off x="4938881" y="334299"/>
            <a:ext cx="3484930" cy="3252913"/>
            <a:chOff x="0" y="-47625"/>
            <a:chExt cx="921796" cy="860425"/>
          </a:xfrm>
        </p:grpSpPr>
        <p:sp>
          <p:nvSpPr>
            <p:cNvPr id="409" name="Google Shape;409;p34"/>
            <p:cNvSpPr/>
            <p:nvPr/>
          </p:nvSpPr>
          <p:spPr>
            <a:xfrm>
              <a:off x="0" y="0"/>
              <a:ext cx="921796" cy="492848"/>
            </a:xfrm>
            <a:custGeom>
              <a:rect b="b" l="l" r="r" t="t"/>
              <a:pathLst>
                <a:path extrusionOk="0" h="492848" w="921796">
                  <a:moveTo>
                    <a:pt x="56649" y="0"/>
                  </a:moveTo>
                  <a:lnTo>
                    <a:pt x="865147" y="0"/>
                  </a:lnTo>
                  <a:cubicBezTo>
                    <a:pt x="896434" y="0"/>
                    <a:pt x="921796" y="25363"/>
                    <a:pt x="921796" y="56649"/>
                  </a:cubicBezTo>
                  <a:lnTo>
                    <a:pt x="921796" y="436199"/>
                  </a:lnTo>
                  <a:cubicBezTo>
                    <a:pt x="921796" y="451223"/>
                    <a:pt x="915828" y="465632"/>
                    <a:pt x="905204" y="476256"/>
                  </a:cubicBezTo>
                  <a:cubicBezTo>
                    <a:pt x="894580" y="486880"/>
                    <a:pt x="880171" y="492848"/>
                    <a:pt x="865147" y="492848"/>
                  </a:cubicBezTo>
                  <a:lnTo>
                    <a:pt x="56649" y="492848"/>
                  </a:lnTo>
                  <a:cubicBezTo>
                    <a:pt x="41625" y="492848"/>
                    <a:pt x="27216" y="486880"/>
                    <a:pt x="16592" y="476256"/>
                  </a:cubicBezTo>
                  <a:cubicBezTo>
                    <a:pt x="5968" y="465632"/>
                    <a:pt x="0" y="451223"/>
                    <a:pt x="0" y="436199"/>
                  </a:cubicBezTo>
                  <a:lnTo>
                    <a:pt x="0" y="56649"/>
                  </a:lnTo>
                  <a:cubicBezTo>
                    <a:pt x="0" y="41625"/>
                    <a:pt x="5968" y="27216"/>
                    <a:pt x="16592" y="16592"/>
                  </a:cubicBezTo>
                  <a:cubicBezTo>
                    <a:pt x="27216" y="5968"/>
                    <a:pt x="41625" y="0"/>
                    <a:pt x="56649"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0" name="Google Shape;410;p34"/>
            <p:cNvSpPr txBox="1"/>
            <p:nvPr/>
          </p:nvSpPr>
          <p:spPr>
            <a:xfrm>
              <a:off x="0" y="-47625"/>
              <a:ext cx="812800" cy="860425"/>
            </a:xfrm>
            <a:prstGeom prst="rect">
              <a:avLst/>
            </a:prstGeom>
            <a:noFill/>
            <a:ln>
              <a:noFill/>
            </a:ln>
          </p:spPr>
          <p:txBody>
            <a:bodyPr anchorCtr="0" anchor="ctr" bIns="26125" lIns="26125" spcFirstLastPara="1" rIns="26125" wrap="square" tIns="26125">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11" name="Google Shape;411;p34"/>
          <p:cNvGrpSpPr/>
          <p:nvPr/>
        </p:nvGrpSpPr>
        <p:grpSpPr>
          <a:xfrm>
            <a:off x="5033723" y="429141"/>
            <a:ext cx="3477313" cy="3252913"/>
            <a:chOff x="0" y="-47625"/>
            <a:chExt cx="919781" cy="860425"/>
          </a:xfrm>
        </p:grpSpPr>
        <p:sp>
          <p:nvSpPr>
            <p:cNvPr id="412" name="Google Shape;412;p34"/>
            <p:cNvSpPr/>
            <p:nvPr/>
          </p:nvSpPr>
          <p:spPr>
            <a:xfrm>
              <a:off x="0" y="0"/>
              <a:ext cx="919781" cy="492848"/>
            </a:xfrm>
            <a:custGeom>
              <a:rect b="b" l="l" r="r" t="t"/>
              <a:pathLst>
                <a:path extrusionOk="0" h="492848" w="919781">
                  <a:moveTo>
                    <a:pt x="56773" y="0"/>
                  </a:moveTo>
                  <a:lnTo>
                    <a:pt x="863008" y="0"/>
                  </a:lnTo>
                  <a:cubicBezTo>
                    <a:pt x="878065" y="0"/>
                    <a:pt x="892506" y="5981"/>
                    <a:pt x="903153" y="16629"/>
                  </a:cubicBezTo>
                  <a:cubicBezTo>
                    <a:pt x="913800" y="27276"/>
                    <a:pt x="919781" y="41716"/>
                    <a:pt x="919781" y="56773"/>
                  </a:cubicBezTo>
                  <a:lnTo>
                    <a:pt x="919781" y="436075"/>
                  </a:lnTo>
                  <a:cubicBezTo>
                    <a:pt x="919781" y="451132"/>
                    <a:pt x="913800" y="465573"/>
                    <a:pt x="903153" y="476220"/>
                  </a:cubicBezTo>
                  <a:cubicBezTo>
                    <a:pt x="892506" y="486867"/>
                    <a:pt x="878065" y="492848"/>
                    <a:pt x="863008" y="492848"/>
                  </a:cubicBezTo>
                  <a:lnTo>
                    <a:pt x="56773" y="492848"/>
                  </a:lnTo>
                  <a:cubicBezTo>
                    <a:pt x="41716" y="492848"/>
                    <a:pt x="27276" y="486867"/>
                    <a:pt x="16629" y="476220"/>
                  </a:cubicBezTo>
                  <a:cubicBezTo>
                    <a:pt x="5981" y="465573"/>
                    <a:pt x="0" y="451132"/>
                    <a:pt x="0" y="436075"/>
                  </a:cubicBezTo>
                  <a:lnTo>
                    <a:pt x="0" y="56773"/>
                  </a:lnTo>
                  <a:cubicBezTo>
                    <a:pt x="0" y="41716"/>
                    <a:pt x="5981" y="27276"/>
                    <a:pt x="16629" y="16629"/>
                  </a:cubicBezTo>
                  <a:cubicBezTo>
                    <a:pt x="27276" y="5981"/>
                    <a:pt x="41716" y="0"/>
                    <a:pt x="5677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13" name="Google Shape;413;p34"/>
            <p:cNvSpPr txBox="1"/>
            <p:nvPr/>
          </p:nvSpPr>
          <p:spPr>
            <a:xfrm>
              <a:off x="0" y="-47625"/>
              <a:ext cx="812800" cy="860425"/>
            </a:xfrm>
            <a:prstGeom prst="rect">
              <a:avLst/>
            </a:prstGeom>
            <a:noFill/>
            <a:ln>
              <a:noFill/>
            </a:ln>
          </p:spPr>
          <p:txBody>
            <a:bodyPr anchorCtr="0" anchor="ctr" bIns="26125" lIns="26125" spcFirstLastPara="1" rIns="26125" wrap="square" tIns="26125">
              <a:noAutofit/>
            </a:bodyPr>
            <a:lstStyle/>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66"/>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14" name="Google Shape;414;p34"/>
          <p:cNvSpPr/>
          <p:nvPr/>
        </p:nvSpPr>
        <p:spPr>
          <a:xfrm>
            <a:off x="835707" y="200761"/>
            <a:ext cx="3017520" cy="2057400"/>
          </a:xfrm>
          <a:custGeom>
            <a:rect b="b" l="l" r="r" t="t"/>
            <a:pathLst>
              <a:path extrusionOk="0" h="4114800" w="6035040">
                <a:moveTo>
                  <a:pt x="0" y="0"/>
                </a:moveTo>
                <a:lnTo>
                  <a:pt x="6035040" y="0"/>
                </a:lnTo>
                <a:lnTo>
                  <a:pt x="6035040" y="4114800"/>
                </a:lnTo>
                <a:lnTo>
                  <a:pt x="0" y="4114800"/>
                </a:lnTo>
                <a:lnTo>
                  <a:pt x="0" y="0"/>
                </a:lnTo>
                <a:close/>
              </a:path>
            </a:pathLst>
          </a:custGeom>
          <a:blipFill rotWithShape="1">
            <a:blip r:embed="rId3">
              <a:alphaModFix/>
            </a:blip>
            <a:stretch>
              <a:fillRect b="0" l="0" r="0" t="0"/>
            </a:stretch>
          </a:blipFill>
          <a:ln>
            <a:noFill/>
          </a:ln>
        </p:spPr>
      </p:sp>
      <p:sp>
        <p:nvSpPr>
          <p:cNvPr id="415" name="Google Shape;415;p34"/>
          <p:cNvSpPr/>
          <p:nvPr/>
        </p:nvSpPr>
        <p:spPr>
          <a:xfrm>
            <a:off x="4952118" y="3086100"/>
            <a:ext cx="3569621" cy="2057400"/>
          </a:xfrm>
          <a:custGeom>
            <a:rect b="b" l="l" r="r" t="t"/>
            <a:pathLst>
              <a:path extrusionOk="0" h="4114800" w="7139243">
                <a:moveTo>
                  <a:pt x="0" y="0"/>
                </a:moveTo>
                <a:lnTo>
                  <a:pt x="7139243" y="0"/>
                </a:lnTo>
                <a:lnTo>
                  <a:pt x="7139243" y="4114800"/>
                </a:lnTo>
                <a:lnTo>
                  <a:pt x="0" y="4114800"/>
                </a:lnTo>
                <a:lnTo>
                  <a:pt x="0" y="0"/>
                </a:lnTo>
                <a:close/>
              </a:path>
            </a:pathLst>
          </a:custGeom>
          <a:blipFill rotWithShape="1">
            <a:blip r:embed="rId4">
              <a:alphaModFix/>
            </a:blip>
            <a:stretch>
              <a:fillRect b="0" l="0" r="0" t="0"/>
            </a:stretch>
          </a:blipFill>
          <a:ln>
            <a:noFill/>
          </a:ln>
        </p:spPr>
      </p:sp>
      <p:sp>
        <p:nvSpPr>
          <p:cNvPr id="416" name="Google Shape;416;p34"/>
          <p:cNvSpPr txBox="1"/>
          <p:nvPr/>
        </p:nvSpPr>
        <p:spPr>
          <a:xfrm>
            <a:off x="835707" y="2961633"/>
            <a:ext cx="31188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FFFFFF"/>
                </a:solidFill>
                <a:latin typeface="Arial"/>
                <a:ea typeface="Arial"/>
                <a:cs typeface="Arial"/>
                <a:sym typeface="Arial"/>
              </a:rPr>
              <a:t>Write an original statement or inspiring quote</a:t>
            </a:r>
            <a:endParaRPr sz="700"/>
          </a:p>
        </p:txBody>
      </p:sp>
      <p:sp>
        <p:nvSpPr>
          <p:cNvPr id="417" name="Google Shape;417;p34"/>
          <p:cNvSpPr txBox="1"/>
          <p:nvPr/>
        </p:nvSpPr>
        <p:spPr>
          <a:xfrm>
            <a:off x="514350" y="4461071"/>
            <a:ext cx="3785444" cy="22447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 sz="1400" u="none" cap="none" strike="noStrike">
                <a:solidFill>
                  <a:srgbClr val="595959"/>
                </a:solidFill>
                <a:latin typeface="Arial"/>
                <a:ea typeface="Arial"/>
                <a:cs typeface="Arial"/>
                <a:sym typeface="Arial"/>
              </a:rPr>
              <a:t>Enter your grand vision statement!</a:t>
            </a:r>
            <a:endParaRPr sz="700"/>
          </a:p>
        </p:txBody>
      </p:sp>
      <p:sp>
        <p:nvSpPr>
          <p:cNvPr id="418" name="Google Shape;418;p34"/>
          <p:cNvSpPr txBox="1"/>
          <p:nvPr/>
        </p:nvSpPr>
        <p:spPr>
          <a:xfrm>
            <a:off x="5165564" y="1082547"/>
            <a:ext cx="3118800" cy="969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FFFFFF"/>
                </a:solidFill>
                <a:latin typeface="Arial"/>
                <a:ea typeface="Arial"/>
                <a:cs typeface="Arial"/>
                <a:sym typeface="Arial"/>
              </a:rPr>
              <a:t>Write an original statement or inspiring quote</a:t>
            </a:r>
            <a:endParaRPr sz="700"/>
          </a:p>
        </p:txBody>
      </p:sp>
      <p:sp>
        <p:nvSpPr>
          <p:cNvPr id="419" name="Google Shape;419;p34"/>
          <p:cNvSpPr txBox="1"/>
          <p:nvPr/>
        </p:nvSpPr>
        <p:spPr>
          <a:xfrm>
            <a:off x="4844207" y="2547938"/>
            <a:ext cx="3785444" cy="224472"/>
          </a:xfrm>
          <a:prstGeom prst="rect">
            <a:avLst/>
          </a:prstGeom>
          <a:noFill/>
          <a:ln>
            <a:noFill/>
          </a:ln>
        </p:spPr>
        <p:txBody>
          <a:bodyPr anchorCtr="0" anchor="t" bIns="0" lIns="0" spcFirstLastPara="1" rIns="0" wrap="square" tIns="0">
            <a:spAutoFit/>
          </a:bodyPr>
          <a:lstStyle/>
          <a:p>
            <a:pPr indent="0" lvl="0" marL="0" marR="0" rtl="0" algn="ctr">
              <a:lnSpc>
                <a:spcPct val="139962"/>
              </a:lnSpc>
              <a:spcBef>
                <a:spcPts val="0"/>
              </a:spcBef>
              <a:spcAft>
                <a:spcPts val="0"/>
              </a:spcAft>
              <a:buNone/>
            </a:pPr>
            <a:r>
              <a:rPr b="0" i="0" lang="en" sz="1400" u="none" cap="none" strike="noStrike">
                <a:solidFill>
                  <a:srgbClr val="595959"/>
                </a:solidFill>
                <a:latin typeface="Arial"/>
                <a:ea typeface="Arial"/>
                <a:cs typeface="Arial"/>
                <a:sym typeface="Arial"/>
              </a:rPr>
              <a:t>Enter your grand vision statement!</a:t>
            </a:r>
            <a:endParaRPr sz="7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5"/>
          <p:cNvSpPr txBox="1"/>
          <p:nvPr/>
        </p:nvSpPr>
        <p:spPr>
          <a:xfrm>
            <a:off x="1383404" y="347640"/>
            <a:ext cx="6246416"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227C9D"/>
                </a:solidFill>
                <a:latin typeface="Arial"/>
                <a:ea typeface="Arial"/>
                <a:cs typeface="Arial"/>
                <a:sym typeface="Arial"/>
              </a:rPr>
              <a:t>Tips</a:t>
            </a:r>
            <a:endParaRPr sz="700"/>
          </a:p>
        </p:txBody>
      </p:sp>
      <p:sp>
        <p:nvSpPr>
          <p:cNvPr id="425" name="Google Shape;425;p35"/>
          <p:cNvSpPr/>
          <p:nvPr/>
        </p:nvSpPr>
        <p:spPr>
          <a:xfrm>
            <a:off x="2408953" y="2575081"/>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6D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26" name="Google Shape;426;p35"/>
          <p:cNvSpPr/>
          <p:nvPr/>
        </p:nvSpPr>
        <p:spPr>
          <a:xfrm>
            <a:off x="4510297" y="3259403"/>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6D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cxnSp>
        <p:nvCxnSpPr>
          <p:cNvPr id="427" name="Google Shape;427;p35"/>
          <p:cNvCxnSpPr/>
          <p:nvPr/>
        </p:nvCxnSpPr>
        <p:spPr>
          <a:xfrm flipH="1" rot="10800000">
            <a:off x="483252" y="2687638"/>
            <a:ext cx="1928647" cy="547613"/>
          </a:xfrm>
          <a:prstGeom prst="straightConnector1">
            <a:avLst/>
          </a:prstGeom>
          <a:noFill/>
          <a:ln cap="flat" cmpd="sng" w="47625">
            <a:solidFill>
              <a:srgbClr val="A6A6A6"/>
            </a:solidFill>
            <a:prstDash val="solid"/>
            <a:round/>
            <a:headEnd len="sm" w="sm" type="none"/>
            <a:tailEnd len="sm" w="sm" type="none"/>
          </a:ln>
        </p:spPr>
      </p:cxnSp>
      <p:cxnSp>
        <p:nvCxnSpPr>
          <p:cNvPr id="428" name="Google Shape;428;p35"/>
          <p:cNvCxnSpPr/>
          <p:nvPr/>
        </p:nvCxnSpPr>
        <p:spPr>
          <a:xfrm>
            <a:off x="2581044" y="2690867"/>
            <a:ext cx="1933181" cy="629559"/>
          </a:xfrm>
          <a:prstGeom prst="straightConnector1">
            <a:avLst/>
          </a:prstGeom>
          <a:noFill/>
          <a:ln cap="flat" cmpd="sng" w="47625">
            <a:solidFill>
              <a:srgbClr val="A6A6A6"/>
            </a:solidFill>
            <a:prstDash val="solid"/>
            <a:round/>
            <a:headEnd len="sm" w="sm" type="none"/>
            <a:tailEnd len="sm" w="sm" type="none"/>
          </a:ln>
        </p:spPr>
      </p:cxnSp>
      <p:cxnSp>
        <p:nvCxnSpPr>
          <p:cNvPr id="429" name="Google Shape;429;p35"/>
          <p:cNvCxnSpPr/>
          <p:nvPr/>
        </p:nvCxnSpPr>
        <p:spPr>
          <a:xfrm flipH="1" rot="10800000">
            <a:off x="4682547" y="2690375"/>
            <a:ext cx="1975277" cy="630541"/>
          </a:xfrm>
          <a:prstGeom prst="straightConnector1">
            <a:avLst/>
          </a:prstGeom>
          <a:noFill/>
          <a:ln cap="flat" cmpd="sng" w="47625">
            <a:solidFill>
              <a:srgbClr val="A6A6A6"/>
            </a:solidFill>
            <a:prstDash val="solid"/>
            <a:round/>
            <a:headEnd len="sm" w="sm" type="none"/>
            <a:tailEnd len="sm" w="sm" type="none"/>
          </a:ln>
        </p:spPr>
      </p:cxnSp>
      <p:cxnSp>
        <p:nvCxnSpPr>
          <p:cNvPr id="430" name="Google Shape;430;p35"/>
          <p:cNvCxnSpPr/>
          <p:nvPr/>
        </p:nvCxnSpPr>
        <p:spPr>
          <a:xfrm>
            <a:off x="6826214" y="2690649"/>
            <a:ext cx="1784243" cy="575963"/>
          </a:xfrm>
          <a:prstGeom prst="straightConnector1">
            <a:avLst/>
          </a:prstGeom>
          <a:noFill/>
          <a:ln cap="flat" cmpd="sng" w="47625">
            <a:solidFill>
              <a:srgbClr val="A6A6A6"/>
            </a:solidFill>
            <a:prstDash val="solid"/>
            <a:round/>
            <a:headEnd len="sm" w="sm" type="none"/>
            <a:tailEnd len="sm" w="sm" type="none"/>
          </a:ln>
        </p:spPr>
      </p:cxnSp>
      <p:sp>
        <p:nvSpPr>
          <p:cNvPr id="431" name="Google Shape;431;p35"/>
          <p:cNvSpPr/>
          <p:nvPr/>
        </p:nvSpPr>
        <p:spPr>
          <a:xfrm>
            <a:off x="6654053" y="2575081"/>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6D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2" name="Google Shape;432;p35"/>
          <p:cNvSpPr/>
          <p:nvPr/>
        </p:nvSpPr>
        <p:spPr>
          <a:xfrm>
            <a:off x="310178" y="3171000"/>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6D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433" name="Google Shape;433;p35"/>
          <p:cNvGrpSpPr/>
          <p:nvPr/>
        </p:nvGrpSpPr>
        <p:grpSpPr>
          <a:xfrm>
            <a:off x="488789" y="3276310"/>
            <a:ext cx="2274156" cy="2434053"/>
            <a:chOff x="0" y="-57150"/>
            <a:chExt cx="812800" cy="869950"/>
          </a:xfrm>
        </p:grpSpPr>
        <p:sp>
          <p:nvSpPr>
            <p:cNvPr id="434" name="Google Shape;434;p35"/>
            <p:cNvSpPr/>
            <p:nvPr/>
          </p:nvSpPr>
          <p:spPr>
            <a:xfrm>
              <a:off x="0" y="0"/>
              <a:ext cx="683773" cy="154646"/>
            </a:xfrm>
            <a:custGeom>
              <a:rect b="b" l="l" r="r" t="t"/>
              <a:pathLst>
                <a:path extrusionOk="0" h="154646" w="683773">
                  <a:moveTo>
                    <a:pt x="77323" y="0"/>
                  </a:moveTo>
                  <a:lnTo>
                    <a:pt x="606450" y="0"/>
                  </a:lnTo>
                  <a:cubicBezTo>
                    <a:pt x="649154" y="0"/>
                    <a:pt x="683773" y="34619"/>
                    <a:pt x="683773" y="77323"/>
                  </a:cubicBezTo>
                  <a:lnTo>
                    <a:pt x="683773" y="77323"/>
                  </a:lnTo>
                  <a:cubicBezTo>
                    <a:pt x="683773" y="97830"/>
                    <a:pt x="675626" y="117497"/>
                    <a:pt x="661125" y="131998"/>
                  </a:cubicBezTo>
                  <a:cubicBezTo>
                    <a:pt x="646625" y="146499"/>
                    <a:pt x="626957" y="154646"/>
                    <a:pt x="606450" y="154646"/>
                  </a:cubicBezTo>
                  <a:lnTo>
                    <a:pt x="77323" y="154646"/>
                  </a:lnTo>
                  <a:cubicBezTo>
                    <a:pt x="34619" y="154646"/>
                    <a:pt x="0" y="120027"/>
                    <a:pt x="0" y="77323"/>
                  </a:cubicBezTo>
                  <a:lnTo>
                    <a:pt x="0" y="77323"/>
                  </a:lnTo>
                  <a:cubicBezTo>
                    <a:pt x="0" y="34619"/>
                    <a:pt x="34619" y="0"/>
                    <a:pt x="77323"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5" name="Google Shape;435;p35"/>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436" name="Google Shape;436;p35"/>
          <p:cNvGrpSpPr/>
          <p:nvPr/>
        </p:nvGrpSpPr>
        <p:grpSpPr>
          <a:xfrm>
            <a:off x="297020" y="3729878"/>
            <a:ext cx="2060675" cy="1633463"/>
            <a:chOff x="0" y="-47625"/>
            <a:chExt cx="1085458" cy="860425"/>
          </a:xfrm>
        </p:grpSpPr>
        <p:sp>
          <p:nvSpPr>
            <p:cNvPr id="437" name="Google Shape;437;p35"/>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38" name="Google Shape;438;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39" name="Google Shape;439;p35"/>
          <p:cNvGrpSpPr/>
          <p:nvPr/>
        </p:nvGrpSpPr>
        <p:grpSpPr>
          <a:xfrm>
            <a:off x="341263" y="3781426"/>
            <a:ext cx="2060675" cy="1633462"/>
            <a:chOff x="0" y="-47625"/>
            <a:chExt cx="1085458" cy="860425"/>
          </a:xfrm>
        </p:grpSpPr>
        <p:sp>
          <p:nvSpPr>
            <p:cNvPr id="440" name="Google Shape;440;p35"/>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1" name="Google Shape;441;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42" name="Google Shape;442;p35"/>
          <p:cNvSpPr txBox="1"/>
          <p:nvPr/>
        </p:nvSpPr>
        <p:spPr>
          <a:xfrm>
            <a:off x="488789" y="4011361"/>
            <a:ext cx="182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nvGrpSpPr>
          <p:cNvPr id="443" name="Google Shape;443;p35"/>
          <p:cNvGrpSpPr/>
          <p:nvPr/>
        </p:nvGrpSpPr>
        <p:grpSpPr>
          <a:xfrm>
            <a:off x="2604728" y="1120112"/>
            <a:ext cx="2274156" cy="2434053"/>
            <a:chOff x="0" y="-57150"/>
            <a:chExt cx="812800" cy="869950"/>
          </a:xfrm>
        </p:grpSpPr>
        <p:sp>
          <p:nvSpPr>
            <p:cNvPr id="444" name="Google Shape;444;p35"/>
            <p:cNvSpPr/>
            <p:nvPr/>
          </p:nvSpPr>
          <p:spPr>
            <a:xfrm>
              <a:off x="0" y="0"/>
              <a:ext cx="683773" cy="154646"/>
            </a:xfrm>
            <a:custGeom>
              <a:rect b="b" l="l" r="r" t="t"/>
              <a:pathLst>
                <a:path extrusionOk="0" h="154646" w="683773">
                  <a:moveTo>
                    <a:pt x="77323" y="0"/>
                  </a:moveTo>
                  <a:lnTo>
                    <a:pt x="606450" y="0"/>
                  </a:lnTo>
                  <a:cubicBezTo>
                    <a:pt x="649154" y="0"/>
                    <a:pt x="683773" y="34619"/>
                    <a:pt x="683773" y="77323"/>
                  </a:cubicBezTo>
                  <a:lnTo>
                    <a:pt x="683773" y="77323"/>
                  </a:lnTo>
                  <a:cubicBezTo>
                    <a:pt x="683773" y="97830"/>
                    <a:pt x="675626" y="117497"/>
                    <a:pt x="661125" y="131998"/>
                  </a:cubicBezTo>
                  <a:cubicBezTo>
                    <a:pt x="646625" y="146499"/>
                    <a:pt x="626957" y="154646"/>
                    <a:pt x="606450" y="154646"/>
                  </a:cubicBezTo>
                  <a:lnTo>
                    <a:pt x="77323" y="154646"/>
                  </a:lnTo>
                  <a:cubicBezTo>
                    <a:pt x="34619" y="154646"/>
                    <a:pt x="0" y="120027"/>
                    <a:pt x="0" y="77323"/>
                  </a:cubicBezTo>
                  <a:lnTo>
                    <a:pt x="0" y="77323"/>
                  </a:lnTo>
                  <a:cubicBezTo>
                    <a:pt x="0" y="34619"/>
                    <a:pt x="34619" y="0"/>
                    <a:pt x="77323"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5" name="Google Shape;445;p35"/>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446" name="Google Shape;446;p35"/>
          <p:cNvGrpSpPr/>
          <p:nvPr/>
        </p:nvGrpSpPr>
        <p:grpSpPr>
          <a:xfrm>
            <a:off x="2412959" y="1573680"/>
            <a:ext cx="2060675" cy="1633463"/>
            <a:chOff x="0" y="-47625"/>
            <a:chExt cx="1085458" cy="860425"/>
          </a:xfrm>
        </p:grpSpPr>
        <p:sp>
          <p:nvSpPr>
            <p:cNvPr id="447" name="Google Shape;447;p35"/>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48" name="Google Shape;448;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49" name="Google Shape;449;p35"/>
          <p:cNvGrpSpPr/>
          <p:nvPr/>
        </p:nvGrpSpPr>
        <p:grpSpPr>
          <a:xfrm>
            <a:off x="2457201" y="1625227"/>
            <a:ext cx="2060675" cy="1633462"/>
            <a:chOff x="0" y="-47625"/>
            <a:chExt cx="1085458" cy="860425"/>
          </a:xfrm>
        </p:grpSpPr>
        <p:sp>
          <p:nvSpPr>
            <p:cNvPr id="450" name="Google Shape;450;p35"/>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1" name="Google Shape;451;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52" name="Google Shape;452;p35"/>
          <p:cNvSpPr txBox="1"/>
          <p:nvPr/>
        </p:nvSpPr>
        <p:spPr>
          <a:xfrm>
            <a:off x="2604728" y="1855163"/>
            <a:ext cx="182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nvGrpSpPr>
          <p:cNvPr id="453" name="Google Shape;453;p35"/>
          <p:cNvGrpSpPr/>
          <p:nvPr/>
        </p:nvGrpSpPr>
        <p:grpSpPr>
          <a:xfrm>
            <a:off x="4709645" y="3276310"/>
            <a:ext cx="2274156" cy="2434053"/>
            <a:chOff x="0" y="-57150"/>
            <a:chExt cx="812800" cy="869950"/>
          </a:xfrm>
        </p:grpSpPr>
        <p:sp>
          <p:nvSpPr>
            <p:cNvPr id="454" name="Google Shape;454;p35"/>
            <p:cNvSpPr/>
            <p:nvPr/>
          </p:nvSpPr>
          <p:spPr>
            <a:xfrm>
              <a:off x="0" y="0"/>
              <a:ext cx="683773" cy="154646"/>
            </a:xfrm>
            <a:custGeom>
              <a:rect b="b" l="l" r="r" t="t"/>
              <a:pathLst>
                <a:path extrusionOk="0" h="154646" w="683773">
                  <a:moveTo>
                    <a:pt x="77323" y="0"/>
                  </a:moveTo>
                  <a:lnTo>
                    <a:pt x="606450" y="0"/>
                  </a:lnTo>
                  <a:cubicBezTo>
                    <a:pt x="649154" y="0"/>
                    <a:pt x="683773" y="34619"/>
                    <a:pt x="683773" y="77323"/>
                  </a:cubicBezTo>
                  <a:lnTo>
                    <a:pt x="683773" y="77323"/>
                  </a:lnTo>
                  <a:cubicBezTo>
                    <a:pt x="683773" y="97830"/>
                    <a:pt x="675626" y="117497"/>
                    <a:pt x="661125" y="131998"/>
                  </a:cubicBezTo>
                  <a:cubicBezTo>
                    <a:pt x="646625" y="146499"/>
                    <a:pt x="626957" y="154646"/>
                    <a:pt x="606450" y="154646"/>
                  </a:cubicBezTo>
                  <a:lnTo>
                    <a:pt x="77323" y="154646"/>
                  </a:lnTo>
                  <a:cubicBezTo>
                    <a:pt x="34619" y="154646"/>
                    <a:pt x="0" y="120027"/>
                    <a:pt x="0" y="77323"/>
                  </a:cubicBezTo>
                  <a:lnTo>
                    <a:pt x="0" y="77323"/>
                  </a:lnTo>
                  <a:cubicBezTo>
                    <a:pt x="0" y="34619"/>
                    <a:pt x="34619" y="0"/>
                    <a:pt x="77323"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5" name="Google Shape;455;p35"/>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456" name="Google Shape;456;p35"/>
          <p:cNvGrpSpPr/>
          <p:nvPr/>
        </p:nvGrpSpPr>
        <p:grpSpPr>
          <a:xfrm>
            <a:off x="4517876" y="3729878"/>
            <a:ext cx="2060675" cy="1633463"/>
            <a:chOff x="0" y="-47625"/>
            <a:chExt cx="1085458" cy="860425"/>
          </a:xfrm>
        </p:grpSpPr>
        <p:sp>
          <p:nvSpPr>
            <p:cNvPr id="457" name="Google Shape;457;p35"/>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58" name="Google Shape;458;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59" name="Google Shape;459;p35"/>
          <p:cNvGrpSpPr/>
          <p:nvPr/>
        </p:nvGrpSpPr>
        <p:grpSpPr>
          <a:xfrm>
            <a:off x="4562119" y="3781426"/>
            <a:ext cx="2060675" cy="1633462"/>
            <a:chOff x="0" y="-47625"/>
            <a:chExt cx="1085458" cy="860425"/>
          </a:xfrm>
        </p:grpSpPr>
        <p:sp>
          <p:nvSpPr>
            <p:cNvPr id="460" name="Google Shape;460;p35"/>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1" name="Google Shape;461;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62" name="Google Shape;462;p35"/>
          <p:cNvSpPr txBox="1"/>
          <p:nvPr/>
        </p:nvSpPr>
        <p:spPr>
          <a:xfrm>
            <a:off x="4709645" y="4011361"/>
            <a:ext cx="182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grpSp>
        <p:nvGrpSpPr>
          <p:cNvPr id="463" name="Google Shape;463;p35"/>
          <p:cNvGrpSpPr/>
          <p:nvPr/>
        </p:nvGrpSpPr>
        <p:grpSpPr>
          <a:xfrm>
            <a:off x="6933832" y="1120112"/>
            <a:ext cx="2274156" cy="2434053"/>
            <a:chOff x="0" y="-57150"/>
            <a:chExt cx="812800" cy="869950"/>
          </a:xfrm>
        </p:grpSpPr>
        <p:sp>
          <p:nvSpPr>
            <p:cNvPr id="464" name="Google Shape;464;p35"/>
            <p:cNvSpPr/>
            <p:nvPr/>
          </p:nvSpPr>
          <p:spPr>
            <a:xfrm>
              <a:off x="0" y="0"/>
              <a:ext cx="683773" cy="154646"/>
            </a:xfrm>
            <a:custGeom>
              <a:rect b="b" l="l" r="r" t="t"/>
              <a:pathLst>
                <a:path extrusionOk="0" h="154646" w="683773">
                  <a:moveTo>
                    <a:pt x="77323" y="0"/>
                  </a:moveTo>
                  <a:lnTo>
                    <a:pt x="606450" y="0"/>
                  </a:lnTo>
                  <a:cubicBezTo>
                    <a:pt x="649154" y="0"/>
                    <a:pt x="683773" y="34619"/>
                    <a:pt x="683773" y="77323"/>
                  </a:cubicBezTo>
                  <a:lnTo>
                    <a:pt x="683773" y="77323"/>
                  </a:lnTo>
                  <a:cubicBezTo>
                    <a:pt x="683773" y="97830"/>
                    <a:pt x="675626" y="117497"/>
                    <a:pt x="661125" y="131998"/>
                  </a:cubicBezTo>
                  <a:cubicBezTo>
                    <a:pt x="646625" y="146499"/>
                    <a:pt x="626957" y="154646"/>
                    <a:pt x="606450" y="154646"/>
                  </a:cubicBezTo>
                  <a:lnTo>
                    <a:pt x="77323" y="154646"/>
                  </a:lnTo>
                  <a:cubicBezTo>
                    <a:pt x="34619" y="154646"/>
                    <a:pt x="0" y="120027"/>
                    <a:pt x="0" y="77323"/>
                  </a:cubicBezTo>
                  <a:lnTo>
                    <a:pt x="0" y="77323"/>
                  </a:lnTo>
                  <a:cubicBezTo>
                    <a:pt x="0" y="34619"/>
                    <a:pt x="34619" y="0"/>
                    <a:pt x="77323"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5" name="Google Shape;465;p35"/>
            <p:cNvSpPr txBox="1"/>
            <p:nvPr/>
          </p:nvSpPr>
          <p:spPr>
            <a:xfrm>
              <a:off x="0" y="-57150"/>
              <a:ext cx="812800" cy="869950"/>
            </a:xfrm>
            <a:prstGeom prst="rect">
              <a:avLst/>
            </a:prstGeom>
            <a:noFill/>
            <a:ln>
              <a:noFill/>
            </a:ln>
          </p:spPr>
          <p:txBody>
            <a:bodyPr anchorCtr="0" anchor="ctr" bIns="25400" lIns="25400" spcFirstLastPara="1" rIns="25400" wrap="square" tIns="25400">
              <a:noAutofit/>
            </a:bodyPr>
            <a:lstStyle/>
            <a:p>
              <a:pPr indent="0" lvl="0" marL="0" marR="0" rtl="0" algn="l">
                <a:lnSpc>
                  <a:spcPct val="14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466" name="Google Shape;466;p35"/>
          <p:cNvGrpSpPr/>
          <p:nvPr/>
        </p:nvGrpSpPr>
        <p:grpSpPr>
          <a:xfrm>
            <a:off x="6742063" y="1573680"/>
            <a:ext cx="2060675" cy="1633463"/>
            <a:chOff x="0" y="-47625"/>
            <a:chExt cx="1085458" cy="860425"/>
          </a:xfrm>
        </p:grpSpPr>
        <p:sp>
          <p:nvSpPr>
            <p:cNvPr id="467" name="Google Shape;467;p35"/>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68" name="Google Shape;468;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69" name="Google Shape;469;p35"/>
          <p:cNvGrpSpPr/>
          <p:nvPr/>
        </p:nvGrpSpPr>
        <p:grpSpPr>
          <a:xfrm>
            <a:off x="6786305" y="1625227"/>
            <a:ext cx="2060675" cy="1633462"/>
            <a:chOff x="0" y="-47625"/>
            <a:chExt cx="1085458" cy="860425"/>
          </a:xfrm>
        </p:grpSpPr>
        <p:sp>
          <p:nvSpPr>
            <p:cNvPr id="470" name="Google Shape;470;p35"/>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71" name="Google Shape;471;p35"/>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72" name="Google Shape;472;p35"/>
          <p:cNvSpPr txBox="1"/>
          <p:nvPr/>
        </p:nvSpPr>
        <p:spPr>
          <a:xfrm>
            <a:off x="6933832" y="1855163"/>
            <a:ext cx="182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Elaborate on what you want to discuss. </a:t>
            </a:r>
            <a:endParaRPr sz="700"/>
          </a:p>
        </p:txBody>
      </p:sp>
      <p:sp>
        <p:nvSpPr>
          <p:cNvPr id="473" name="Google Shape;473;p35"/>
          <p:cNvSpPr/>
          <p:nvPr/>
        </p:nvSpPr>
        <p:spPr>
          <a:xfrm flipH="1" rot="-5400000">
            <a:off x="0" y="-133019"/>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474" name="Google Shape;474;p35"/>
          <p:cNvSpPr/>
          <p:nvPr/>
        </p:nvSpPr>
        <p:spPr>
          <a:xfrm flipH="1" rot="-5400000">
            <a:off x="0" y="-178876"/>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4">
              <a:alphaModFix/>
            </a:blip>
            <a:stretch>
              <a:fillRect b="0" l="0" r="0" t="0"/>
            </a:stretch>
          </a:blipFill>
          <a:ln>
            <a:noFill/>
          </a:ln>
        </p:spPr>
      </p:sp>
      <p:sp>
        <p:nvSpPr>
          <p:cNvPr id="475" name="Google Shape;475;p35"/>
          <p:cNvSpPr/>
          <p:nvPr/>
        </p:nvSpPr>
        <p:spPr>
          <a:xfrm>
            <a:off x="8541640" y="3189539"/>
            <a:ext cx="176019" cy="176808"/>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E6D73"/>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grpSp>
        <p:nvGrpSpPr>
          <p:cNvPr id="480" name="Google Shape;480;p36"/>
          <p:cNvGrpSpPr/>
          <p:nvPr/>
        </p:nvGrpSpPr>
        <p:grpSpPr>
          <a:xfrm>
            <a:off x="5419083" y="400256"/>
            <a:ext cx="2919294" cy="2191652"/>
            <a:chOff x="0" y="-425269"/>
            <a:chExt cx="7784785" cy="5844404"/>
          </a:xfrm>
        </p:grpSpPr>
        <p:grpSp>
          <p:nvGrpSpPr>
            <p:cNvPr id="481" name="Google Shape;481;p36"/>
            <p:cNvGrpSpPr/>
            <p:nvPr/>
          </p:nvGrpSpPr>
          <p:grpSpPr>
            <a:xfrm>
              <a:off x="499515" y="-425269"/>
              <a:ext cx="6785754" cy="5609506"/>
              <a:chOff x="0" y="-66675"/>
              <a:chExt cx="1063891" cy="879475"/>
            </a:xfrm>
          </p:grpSpPr>
          <p:sp>
            <p:nvSpPr>
              <p:cNvPr id="482" name="Google Shape;482;p36"/>
              <p:cNvSpPr/>
              <p:nvPr/>
            </p:nvSpPr>
            <p:spPr>
              <a:xfrm>
                <a:off x="0" y="0"/>
                <a:ext cx="1063891" cy="155495"/>
              </a:xfrm>
              <a:custGeom>
                <a:rect b="b" l="l" r="r" t="t"/>
                <a:pathLst>
                  <a:path extrusionOk="0" h="155495" w="1063891">
                    <a:moveTo>
                      <a:pt x="77748" y="0"/>
                    </a:moveTo>
                    <a:lnTo>
                      <a:pt x="986144" y="0"/>
                    </a:lnTo>
                    <a:cubicBezTo>
                      <a:pt x="1029083" y="0"/>
                      <a:pt x="1063891" y="34809"/>
                      <a:pt x="1063891" y="77748"/>
                    </a:cubicBezTo>
                    <a:lnTo>
                      <a:pt x="1063891" y="77748"/>
                    </a:lnTo>
                    <a:cubicBezTo>
                      <a:pt x="1063891" y="98368"/>
                      <a:pt x="1055700" y="118143"/>
                      <a:pt x="1041120" y="132723"/>
                    </a:cubicBezTo>
                    <a:cubicBezTo>
                      <a:pt x="1026539" y="147304"/>
                      <a:pt x="1006764" y="155495"/>
                      <a:pt x="986144" y="155495"/>
                    </a:cubicBezTo>
                    <a:lnTo>
                      <a:pt x="77748" y="155495"/>
                    </a:lnTo>
                    <a:cubicBezTo>
                      <a:pt x="57128" y="155495"/>
                      <a:pt x="37352" y="147304"/>
                      <a:pt x="22772" y="132723"/>
                    </a:cubicBezTo>
                    <a:cubicBezTo>
                      <a:pt x="8191" y="118143"/>
                      <a:pt x="0" y="98368"/>
                      <a:pt x="0" y="77748"/>
                    </a:cubicBezTo>
                    <a:lnTo>
                      <a:pt x="0" y="77748"/>
                    </a:lnTo>
                    <a:cubicBezTo>
                      <a:pt x="0" y="57128"/>
                      <a:pt x="8191" y="37352"/>
                      <a:pt x="22772" y="22772"/>
                    </a:cubicBezTo>
                    <a:cubicBezTo>
                      <a:pt x="37352" y="8191"/>
                      <a:pt x="57128" y="0"/>
                      <a:pt x="77748"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483" name="Google Shape;483;p36"/>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484" name="Google Shape;484;p36"/>
            <p:cNvGrpSpPr/>
            <p:nvPr/>
          </p:nvGrpSpPr>
          <p:grpSpPr>
            <a:xfrm>
              <a:off x="0" y="925774"/>
              <a:ext cx="7682656" cy="4355902"/>
              <a:chOff x="0" y="-47625"/>
              <a:chExt cx="1517562" cy="860425"/>
            </a:xfrm>
          </p:grpSpPr>
          <p:sp>
            <p:nvSpPr>
              <p:cNvPr id="485" name="Google Shape;485;p36"/>
              <p:cNvSpPr/>
              <p:nvPr/>
            </p:nvSpPr>
            <p:spPr>
              <a:xfrm>
                <a:off x="0" y="0"/>
                <a:ext cx="1517562" cy="402044"/>
              </a:xfrm>
              <a:custGeom>
                <a:rect b="b" l="l" r="r" t="t"/>
                <a:pathLst>
                  <a:path extrusionOk="0" h="402044" w="1517562">
                    <a:moveTo>
                      <a:pt x="68525" y="0"/>
                    </a:moveTo>
                    <a:lnTo>
                      <a:pt x="1449037" y="0"/>
                    </a:lnTo>
                    <a:cubicBezTo>
                      <a:pt x="1467211" y="0"/>
                      <a:pt x="1484640" y="7220"/>
                      <a:pt x="1497491" y="20070"/>
                    </a:cubicBezTo>
                    <a:cubicBezTo>
                      <a:pt x="1510342" y="32921"/>
                      <a:pt x="1517562" y="50351"/>
                      <a:pt x="1517562" y="68525"/>
                    </a:cubicBezTo>
                    <a:lnTo>
                      <a:pt x="1517562" y="333520"/>
                    </a:lnTo>
                    <a:cubicBezTo>
                      <a:pt x="1517562" y="351693"/>
                      <a:pt x="1510342" y="369123"/>
                      <a:pt x="1497491" y="381974"/>
                    </a:cubicBezTo>
                    <a:cubicBezTo>
                      <a:pt x="1484640" y="394825"/>
                      <a:pt x="1467211" y="402044"/>
                      <a:pt x="1449037" y="402044"/>
                    </a:cubicBezTo>
                    <a:lnTo>
                      <a:pt x="68525" y="402044"/>
                    </a:lnTo>
                    <a:cubicBezTo>
                      <a:pt x="30679" y="402044"/>
                      <a:pt x="0" y="371365"/>
                      <a:pt x="0" y="333520"/>
                    </a:cubicBezTo>
                    <a:lnTo>
                      <a:pt x="0" y="68525"/>
                    </a:lnTo>
                    <a:cubicBezTo>
                      <a:pt x="0" y="50351"/>
                      <a:pt x="7220" y="32921"/>
                      <a:pt x="20070" y="20070"/>
                    </a:cubicBezTo>
                    <a:cubicBezTo>
                      <a:pt x="32921" y="7220"/>
                      <a:pt x="50351" y="0"/>
                      <a:pt x="68525"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486" name="Google Shape;486;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87" name="Google Shape;487;p36"/>
            <p:cNvGrpSpPr/>
            <p:nvPr/>
          </p:nvGrpSpPr>
          <p:grpSpPr>
            <a:xfrm>
              <a:off x="117980" y="1063233"/>
              <a:ext cx="7666805" cy="4355901"/>
              <a:chOff x="0" y="-47625"/>
              <a:chExt cx="1514431" cy="860425"/>
            </a:xfrm>
          </p:grpSpPr>
          <p:sp>
            <p:nvSpPr>
              <p:cNvPr id="488" name="Google Shape;488;p36"/>
              <p:cNvSpPr/>
              <p:nvPr/>
            </p:nvSpPr>
            <p:spPr>
              <a:xfrm>
                <a:off x="0" y="0"/>
                <a:ext cx="1514431" cy="398913"/>
              </a:xfrm>
              <a:custGeom>
                <a:rect b="b" l="l" r="r" t="t"/>
                <a:pathLst>
                  <a:path extrusionOk="0" h="398913" w="1514431">
                    <a:moveTo>
                      <a:pt x="68666" y="0"/>
                    </a:moveTo>
                    <a:lnTo>
                      <a:pt x="1445764" y="0"/>
                    </a:lnTo>
                    <a:cubicBezTo>
                      <a:pt x="1483688" y="0"/>
                      <a:pt x="1514431" y="30743"/>
                      <a:pt x="1514431" y="68666"/>
                    </a:cubicBezTo>
                    <a:lnTo>
                      <a:pt x="1514431" y="330247"/>
                    </a:lnTo>
                    <a:cubicBezTo>
                      <a:pt x="1514431" y="368170"/>
                      <a:pt x="1483688" y="398913"/>
                      <a:pt x="1445764" y="398913"/>
                    </a:cubicBezTo>
                    <a:lnTo>
                      <a:pt x="68666" y="398913"/>
                    </a:lnTo>
                    <a:cubicBezTo>
                      <a:pt x="30743" y="398913"/>
                      <a:pt x="0" y="368170"/>
                      <a:pt x="0" y="330247"/>
                    </a:cubicBezTo>
                    <a:lnTo>
                      <a:pt x="0" y="68666"/>
                    </a:lnTo>
                    <a:cubicBezTo>
                      <a:pt x="0" y="30743"/>
                      <a:pt x="30743" y="0"/>
                      <a:pt x="68666"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489" name="Google Shape;489;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490" name="Google Shape;490;p36"/>
            <p:cNvSpPr txBox="1"/>
            <p:nvPr/>
          </p:nvSpPr>
          <p:spPr>
            <a:xfrm>
              <a:off x="499515" y="1691846"/>
              <a:ext cx="6785700" cy="106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Elaborate on a personal detail you want to share.</a:t>
              </a:r>
              <a:endParaRPr sz="700"/>
            </a:p>
          </p:txBody>
        </p:sp>
      </p:grpSp>
      <p:grpSp>
        <p:nvGrpSpPr>
          <p:cNvPr id="491" name="Google Shape;491;p36"/>
          <p:cNvGrpSpPr/>
          <p:nvPr/>
        </p:nvGrpSpPr>
        <p:grpSpPr>
          <a:xfrm>
            <a:off x="5419083" y="1789055"/>
            <a:ext cx="2919294" cy="2191652"/>
            <a:chOff x="0" y="-425269"/>
            <a:chExt cx="7784785" cy="5844404"/>
          </a:xfrm>
        </p:grpSpPr>
        <p:grpSp>
          <p:nvGrpSpPr>
            <p:cNvPr id="492" name="Google Shape;492;p36"/>
            <p:cNvGrpSpPr/>
            <p:nvPr/>
          </p:nvGrpSpPr>
          <p:grpSpPr>
            <a:xfrm>
              <a:off x="499515" y="-425269"/>
              <a:ext cx="6785754" cy="5609506"/>
              <a:chOff x="0" y="-66675"/>
              <a:chExt cx="1063891" cy="879475"/>
            </a:xfrm>
          </p:grpSpPr>
          <p:sp>
            <p:nvSpPr>
              <p:cNvPr id="493" name="Google Shape;493;p36"/>
              <p:cNvSpPr/>
              <p:nvPr/>
            </p:nvSpPr>
            <p:spPr>
              <a:xfrm>
                <a:off x="0" y="0"/>
                <a:ext cx="1063891" cy="155495"/>
              </a:xfrm>
              <a:custGeom>
                <a:rect b="b" l="l" r="r" t="t"/>
                <a:pathLst>
                  <a:path extrusionOk="0" h="155495" w="1063891">
                    <a:moveTo>
                      <a:pt x="77748" y="0"/>
                    </a:moveTo>
                    <a:lnTo>
                      <a:pt x="986144" y="0"/>
                    </a:lnTo>
                    <a:cubicBezTo>
                      <a:pt x="1029083" y="0"/>
                      <a:pt x="1063891" y="34809"/>
                      <a:pt x="1063891" y="77748"/>
                    </a:cubicBezTo>
                    <a:lnTo>
                      <a:pt x="1063891" y="77748"/>
                    </a:lnTo>
                    <a:cubicBezTo>
                      <a:pt x="1063891" y="98368"/>
                      <a:pt x="1055700" y="118143"/>
                      <a:pt x="1041120" y="132723"/>
                    </a:cubicBezTo>
                    <a:cubicBezTo>
                      <a:pt x="1026539" y="147304"/>
                      <a:pt x="1006764" y="155495"/>
                      <a:pt x="986144" y="155495"/>
                    </a:cubicBezTo>
                    <a:lnTo>
                      <a:pt x="77748" y="155495"/>
                    </a:lnTo>
                    <a:cubicBezTo>
                      <a:pt x="57128" y="155495"/>
                      <a:pt x="37352" y="147304"/>
                      <a:pt x="22772" y="132723"/>
                    </a:cubicBezTo>
                    <a:cubicBezTo>
                      <a:pt x="8191" y="118143"/>
                      <a:pt x="0" y="98368"/>
                      <a:pt x="0" y="77748"/>
                    </a:cubicBezTo>
                    <a:lnTo>
                      <a:pt x="0" y="77748"/>
                    </a:lnTo>
                    <a:cubicBezTo>
                      <a:pt x="0" y="57128"/>
                      <a:pt x="8191" y="37352"/>
                      <a:pt x="22772" y="22772"/>
                    </a:cubicBezTo>
                    <a:cubicBezTo>
                      <a:pt x="37352" y="8191"/>
                      <a:pt x="57128" y="0"/>
                      <a:pt x="77748"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494" name="Google Shape;494;p36"/>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495" name="Google Shape;495;p36"/>
            <p:cNvGrpSpPr/>
            <p:nvPr/>
          </p:nvGrpSpPr>
          <p:grpSpPr>
            <a:xfrm>
              <a:off x="0" y="925774"/>
              <a:ext cx="7682656" cy="4355902"/>
              <a:chOff x="0" y="-47625"/>
              <a:chExt cx="1517562" cy="860425"/>
            </a:xfrm>
          </p:grpSpPr>
          <p:sp>
            <p:nvSpPr>
              <p:cNvPr id="496" name="Google Shape;496;p36"/>
              <p:cNvSpPr/>
              <p:nvPr/>
            </p:nvSpPr>
            <p:spPr>
              <a:xfrm>
                <a:off x="0" y="0"/>
                <a:ext cx="1517562" cy="402044"/>
              </a:xfrm>
              <a:custGeom>
                <a:rect b="b" l="l" r="r" t="t"/>
                <a:pathLst>
                  <a:path extrusionOk="0" h="402044" w="1517562">
                    <a:moveTo>
                      <a:pt x="68525" y="0"/>
                    </a:moveTo>
                    <a:lnTo>
                      <a:pt x="1449037" y="0"/>
                    </a:lnTo>
                    <a:cubicBezTo>
                      <a:pt x="1467211" y="0"/>
                      <a:pt x="1484640" y="7220"/>
                      <a:pt x="1497491" y="20070"/>
                    </a:cubicBezTo>
                    <a:cubicBezTo>
                      <a:pt x="1510342" y="32921"/>
                      <a:pt x="1517562" y="50351"/>
                      <a:pt x="1517562" y="68525"/>
                    </a:cubicBezTo>
                    <a:lnTo>
                      <a:pt x="1517562" y="333520"/>
                    </a:lnTo>
                    <a:cubicBezTo>
                      <a:pt x="1517562" y="351693"/>
                      <a:pt x="1510342" y="369123"/>
                      <a:pt x="1497491" y="381974"/>
                    </a:cubicBezTo>
                    <a:cubicBezTo>
                      <a:pt x="1484640" y="394825"/>
                      <a:pt x="1467211" y="402044"/>
                      <a:pt x="1449037" y="402044"/>
                    </a:cubicBezTo>
                    <a:lnTo>
                      <a:pt x="68525" y="402044"/>
                    </a:lnTo>
                    <a:cubicBezTo>
                      <a:pt x="30679" y="402044"/>
                      <a:pt x="0" y="371365"/>
                      <a:pt x="0" y="333520"/>
                    </a:cubicBezTo>
                    <a:lnTo>
                      <a:pt x="0" y="68525"/>
                    </a:lnTo>
                    <a:cubicBezTo>
                      <a:pt x="0" y="50351"/>
                      <a:pt x="7220" y="32921"/>
                      <a:pt x="20070" y="20070"/>
                    </a:cubicBezTo>
                    <a:cubicBezTo>
                      <a:pt x="32921" y="7220"/>
                      <a:pt x="50351" y="0"/>
                      <a:pt x="68525"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497" name="Google Shape;497;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498" name="Google Shape;498;p36"/>
            <p:cNvGrpSpPr/>
            <p:nvPr/>
          </p:nvGrpSpPr>
          <p:grpSpPr>
            <a:xfrm>
              <a:off x="117980" y="1063233"/>
              <a:ext cx="7666805" cy="4355901"/>
              <a:chOff x="0" y="-47625"/>
              <a:chExt cx="1514431" cy="860425"/>
            </a:xfrm>
          </p:grpSpPr>
          <p:sp>
            <p:nvSpPr>
              <p:cNvPr id="499" name="Google Shape;499;p36"/>
              <p:cNvSpPr/>
              <p:nvPr/>
            </p:nvSpPr>
            <p:spPr>
              <a:xfrm>
                <a:off x="0" y="0"/>
                <a:ext cx="1514431" cy="398913"/>
              </a:xfrm>
              <a:custGeom>
                <a:rect b="b" l="l" r="r" t="t"/>
                <a:pathLst>
                  <a:path extrusionOk="0" h="398913" w="1514431">
                    <a:moveTo>
                      <a:pt x="68666" y="0"/>
                    </a:moveTo>
                    <a:lnTo>
                      <a:pt x="1445764" y="0"/>
                    </a:lnTo>
                    <a:cubicBezTo>
                      <a:pt x="1483688" y="0"/>
                      <a:pt x="1514431" y="30743"/>
                      <a:pt x="1514431" y="68666"/>
                    </a:cubicBezTo>
                    <a:lnTo>
                      <a:pt x="1514431" y="330247"/>
                    </a:lnTo>
                    <a:cubicBezTo>
                      <a:pt x="1514431" y="368170"/>
                      <a:pt x="1483688" y="398913"/>
                      <a:pt x="1445764" y="398913"/>
                    </a:cubicBezTo>
                    <a:lnTo>
                      <a:pt x="68666" y="398913"/>
                    </a:lnTo>
                    <a:cubicBezTo>
                      <a:pt x="30743" y="398913"/>
                      <a:pt x="0" y="368170"/>
                      <a:pt x="0" y="330247"/>
                    </a:cubicBezTo>
                    <a:lnTo>
                      <a:pt x="0" y="68666"/>
                    </a:lnTo>
                    <a:cubicBezTo>
                      <a:pt x="0" y="30743"/>
                      <a:pt x="30743" y="0"/>
                      <a:pt x="68666"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500" name="Google Shape;500;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01" name="Google Shape;501;p36"/>
            <p:cNvSpPr txBox="1"/>
            <p:nvPr/>
          </p:nvSpPr>
          <p:spPr>
            <a:xfrm>
              <a:off x="499515" y="1691846"/>
              <a:ext cx="6785700" cy="106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Elaborate on a personal detail you want to share.</a:t>
              </a:r>
              <a:endParaRPr sz="700"/>
            </a:p>
          </p:txBody>
        </p:sp>
      </p:grpSp>
      <p:grpSp>
        <p:nvGrpSpPr>
          <p:cNvPr id="502" name="Google Shape;502;p36"/>
          <p:cNvGrpSpPr/>
          <p:nvPr/>
        </p:nvGrpSpPr>
        <p:grpSpPr>
          <a:xfrm>
            <a:off x="5419083" y="3177855"/>
            <a:ext cx="2919294" cy="2191652"/>
            <a:chOff x="0" y="-425269"/>
            <a:chExt cx="7784785" cy="5844404"/>
          </a:xfrm>
        </p:grpSpPr>
        <p:grpSp>
          <p:nvGrpSpPr>
            <p:cNvPr id="503" name="Google Shape;503;p36"/>
            <p:cNvGrpSpPr/>
            <p:nvPr/>
          </p:nvGrpSpPr>
          <p:grpSpPr>
            <a:xfrm>
              <a:off x="499515" y="-425269"/>
              <a:ext cx="6785754" cy="5609506"/>
              <a:chOff x="0" y="-66675"/>
              <a:chExt cx="1063891" cy="879475"/>
            </a:xfrm>
          </p:grpSpPr>
          <p:sp>
            <p:nvSpPr>
              <p:cNvPr id="504" name="Google Shape;504;p36"/>
              <p:cNvSpPr/>
              <p:nvPr/>
            </p:nvSpPr>
            <p:spPr>
              <a:xfrm>
                <a:off x="0" y="0"/>
                <a:ext cx="1063891" cy="155495"/>
              </a:xfrm>
              <a:custGeom>
                <a:rect b="b" l="l" r="r" t="t"/>
                <a:pathLst>
                  <a:path extrusionOk="0" h="155495" w="1063891">
                    <a:moveTo>
                      <a:pt x="77748" y="0"/>
                    </a:moveTo>
                    <a:lnTo>
                      <a:pt x="986144" y="0"/>
                    </a:lnTo>
                    <a:cubicBezTo>
                      <a:pt x="1029083" y="0"/>
                      <a:pt x="1063891" y="34809"/>
                      <a:pt x="1063891" y="77748"/>
                    </a:cubicBezTo>
                    <a:lnTo>
                      <a:pt x="1063891" y="77748"/>
                    </a:lnTo>
                    <a:cubicBezTo>
                      <a:pt x="1063891" y="98368"/>
                      <a:pt x="1055700" y="118143"/>
                      <a:pt x="1041120" y="132723"/>
                    </a:cubicBezTo>
                    <a:cubicBezTo>
                      <a:pt x="1026539" y="147304"/>
                      <a:pt x="1006764" y="155495"/>
                      <a:pt x="986144" y="155495"/>
                    </a:cubicBezTo>
                    <a:lnTo>
                      <a:pt x="77748" y="155495"/>
                    </a:lnTo>
                    <a:cubicBezTo>
                      <a:pt x="57128" y="155495"/>
                      <a:pt x="37352" y="147304"/>
                      <a:pt x="22772" y="132723"/>
                    </a:cubicBezTo>
                    <a:cubicBezTo>
                      <a:pt x="8191" y="118143"/>
                      <a:pt x="0" y="98368"/>
                      <a:pt x="0" y="77748"/>
                    </a:cubicBezTo>
                    <a:lnTo>
                      <a:pt x="0" y="77748"/>
                    </a:lnTo>
                    <a:cubicBezTo>
                      <a:pt x="0" y="57128"/>
                      <a:pt x="8191" y="37352"/>
                      <a:pt x="22772" y="22772"/>
                    </a:cubicBezTo>
                    <a:cubicBezTo>
                      <a:pt x="37352" y="8191"/>
                      <a:pt x="57128" y="0"/>
                      <a:pt x="77748"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505" name="Google Shape;505;p36"/>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rPr b="0" i="0" lang="en" sz="1600" u="none" cap="none" strike="noStrike">
                    <a:solidFill>
                      <a:srgbClr val="FFCB77"/>
                    </a:solidFill>
                    <a:latin typeface="Arial"/>
                    <a:ea typeface="Arial"/>
                    <a:cs typeface="Arial"/>
                    <a:sym typeface="Arial"/>
                  </a:rPr>
                  <a:t>Add a main point</a:t>
                </a:r>
                <a:endParaRPr sz="700"/>
              </a:p>
            </p:txBody>
          </p:sp>
        </p:grpSp>
        <p:grpSp>
          <p:nvGrpSpPr>
            <p:cNvPr id="506" name="Google Shape;506;p36"/>
            <p:cNvGrpSpPr/>
            <p:nvPr/>
          </p:nvGrpSpPr>
          <p:grpSpPr>
            <a:xfrm>
              <a:off x="0" y="925774"/>
              <a:ext cx="7682656" cy="4355902"/>
              <a:chOff x="0" y="-47625"/>
              <a:chExt cx="1517562" cy="860425"/>
            </a:xfrm>
          </p:grpSpPr>
          <p:sp>
            <p:nvSpPr>
              <p:cNvPr id="507" name="Google Shape;507;p36"/>
              <p:cNvSpPr/>
              <p:nvPr/>
            </p:nvSpPr>
            <p:spPr>
              <a:xfrm>
                <a:off x="0" y="0"/>
                <a:ext cx="1517562" cy="402044"/>
              </a:xfrm>
              <a:custGeom>
                <a:rect b="b" l="l" r="r" t="t"/>
                <a:pathLst>
                  <a:path extrusionOk="0" h="402044" w="1517562">
                    <a:moveTo>
                      <a:pt x="68525" y="0"/>
                    </a:moveTo>
                    <a:lnTo>
                      <a:pt x="1449037" y="0"/>
                    </a:lnTo>
                    <a:cubicBezTo>
                      <a:pt x="1467211" y="0"/>
                      <a:pt x="1484640" y="7220"/>
                      <a:pt x="1497491" y="20070"/>
                    </a:cubicBezTo>
                    <a:cubicBezTo>
                      <a:pt x="1510342" y="32921"/>
                      <a:pt x="1517562" y="50351"/>
                      <a:pt x="1517562" y="68525"/>
                    </a:cubicBezTo>
                    <a:lnTo>
                      <a:pt x="1517562" y="333520"/>
                    </a:lnTo>
                    <a:cubicBezTo>
                      <a:pt x="1517562" y="351693"/>
                      <a:pt x="1510342" y="369123"/>
                      <a:pt x="1497491" y="381974"/>
                    </a:cubicBezTo>
                    <a:cubicBezTo>
                      <a:pt x="1484640" y="394825"/>
                      <a:pt x="1467211" y="402044"/>
                      <a:pt x="1449037" y="402044"/>
                    </a:cubicBezTo>
                    <a:lnTo>
                      <a:pt x="68525" y="402044"/>
                    </a:lnTo>
                    <a:cubicBezTo>
                      <a:pt x="30679" y="402044"/>
                      <a:pt x="0" y="371365"/>
                      <a:pt x="0" y="333520"/>
                    </a:cubicBezTo>
                    <a:lnTo>
                      <a:pt x="0" y="68525"/>
                    </a:lnTo>
                    <a:cubicBezTo>
                      <a:pt x="0" y="50351"/>
                      <a:pt x="7220" y="32921"/>
                      <a:pt x="20070" y="20070"/>
                    </a:cubicBezTo>
                    <a:cubicBezTo>
                      <a:pt x="32921" y="7220"/>
                      <a:pt x="50351" y="0"/>
                      <a:pt x="68525"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508" name="Google Shape;508;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09" name="Google Shape;509;p36"/>
            <p:cNvGrpSpPr/>
            <p:nvPr/>
          </p:nvGrpSpPr>
          <p:grpSpPr>
            <a:xfrm>
              <a:off x="117980" y="1063233"/>
              <a:ext cx="7666805" cy="4355901"/>
              <a:chOff x="0" y="-47625"/>
              <a:chExt cx="1514431" cy="860425"/>
            </a:xfrm>
          </p:grpSpPr>
          <p:sp>
            <p:nvSpPr>
              <p:cNvPr id="510" name="Google Shape;510;p36"/>
              <p:cNvSpPr/>
              <p:nvPr/>
            </p:nvSpPr>
            <p:spPr>
              <a:xfrm>
                <a:off x="0" y="0"/>
                <a:ext cx="1514431" cy="398913"/>
              </a:xfrm>
              <a:custGeom>
                <a:rect b="b" l="l" r="r" t="t"/>
                <a:pathLst>
                  <a:path extrusionOk="0" h="398913" w="1514431">
                    <a:moveTo>
                      <a:pt x="68666" y="0"/>
                    </a:moveTo>
                    <a:lnTo>
                      <a:pt x="1445764" y="0"/>
                    </a:lnTo>
                    <a:cubicBezTo>
                      <a:pt x="1483688" y="0"/>
                      <a:pt x="1514431" y="30743"/>
                      <a:pt x="1514431" y="68666"/>
                    </a:cubicBezTo>
                    <a:lnTo>
                      <a:pt x="1514431" y="330247"/>
                    </a:lnTo>
                    <a:cubicBezTo>
                      <a:pt x="1514431" y="368170"/>
                      <a:pt x="1483688" y="398913"/>
                      <a:pt x="1445764" y="398913"/>
                    </a:cubicBezTo>
                    <a:lnTo>
                      <a:pt x="68666" y="398913"/>
                    </a:lnTo>
                    <a:cubicBezTo>
                      <a:pt x="30743" y="398913"/>
                      <a:pt x="0" y="368170"/>
                      <a:pt x="0" y="330247"/>
                    </a:cubicBezTo>
                    <a:lnTo>
                      <a:pt x="0" y="68666"/>
                    </a:lnTo>
                    <a:cubicBezTo>
                      <a:pt x="0" y="30743"/>
                      <a:pt x="30743" y="0"/>
                      <a:pt x="68666"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lnSpc>
                    <a:spcPct val="100000"/>
                  </a:lnSpc>
                  <a:spcBef>
                    <a:spcPts val="0"/>
                  </a:spcBef>
                  <a:spcAft>
                    <a:spcPts val="0"/>
                  </a:spcAft>
                  <a:buNone/>
                </a:pPr>
                <a:r>
                  <a:t/>
                </a:r>
                <a:endParaRPr/>
              </a:p>
            </p:txBody>
          </p:sp>
          <p:sp>
            <p:nvSpPr>
              <p:cNvPr id="511" name="Google Shape;511;p3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512" name="Google Shape;512;p36"/>
            <p:cNvSpPr txBox="1"/>
            <p:nvPr/>
          </p:nvSpPr>
          <p:spPr>
            <a:xfrm>
              <a:off x="499515" y="1691846"/>
              <a:ext cx="6785700" cy="1067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300" u="none" cap="none" strike="noStrike">
                  <a:solidFill>
                    <a:srgbClr val="FFFFFF"/>
                  </a:solidFill>
                  <a:latin typeface="Arial"/>
                  <a:ea typeface="Arial"/>
                  <a:cs typeface="Arial"/>
                  <a:sym typeface="Arial"/>
                </a:rPr>
                <a:t>Elaborate on a personal detail you want to share.</a:t>
              </a:r>
              <a:endParaRPr sz="700"/>
            </a:p>
          </p:txBody>
        </p:sp>
      </p:grpSp>
      <p:sp>
        <p:nvSpPr>
          <p:cNvPr id="513" name="Google Shape;513;p36"/>
          <p:cNvSpPr/>
          <p:nvPr/>
        </p:nvSpPr>
        <p:spPr>
          <a:xfrm>
            <a:off x="716458" y="1806169"/>
            <a:ext cx="4085894" cy="2822981"/>
          </a:xfrm>
          <a:custGeom>
            <a:rect b="b" l="l" r="r" t="t"/>
            <a:pathLst>
              <a:path extrusionOk="0" h="5645962" w="8171787">
                <a:moveTo>
                  <a:pt x="0" y="0"/>
                </a:moveTo>
                <a:lnTo>
                  <a:pt x="8171787" y="0"/>
                </a:lnTo>
                <a:lnTo>
                  <a:pt x="8171787" y="5645962"/>
                </a:lnTo>
                <a:lnTo>
                  <a:pt x="0" y="5645962"/>
                </a:lnTo>
                <a:lnTo>
                  <a:pt x="0" y="0"/>
                </a:lnTo>
                <a:close/>
              </a:path>
            </a:pathLst>
          </a:custGeom>
          <a:blipFill rotWithShape="1">
            <a:blip r:embed="rId3">
              <a:alphaModFix/>
            </a:blip>
            <a:stretch>
              <a:fillRect b="0" l="0" r="0" t="0"/>
            </a:stretch>
          </a:blipFill>
          <a:ln>
            <a:noFill/>
          </a:ln>
        </p:spPr>
      </p:sp>
      <p:sp>
        <p:nvSpPr>
          <p:cNvPr id="514" name="Google Shape;514;p36"/>
          <p:cNvSpPr txBox="1"/>
          <p:nvPr/>
        </p:nvSpPr>
        <p:spPr>
          <a:xfrm>
            <a:off x="716458" y="488295"/>
            <a:ext cx="3624784" cy="601663"/>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3500" u="none" cap="none" strike="noStrike">
                <a:solidFill>
                  <a:srgbClr val="FE6D73"/>
                </a:solidFill>
                <a:latin typeface="Arial"/>
                <a:ea typeface="Arial"/>
                <a:cs typeface="Arial"/>
                <a:sym typeface="Arial"/>
              </a:rPr>
              <a:t> Key Takeaways</a:t>
            </a:r>
            <a:endParaRPr sz="700"/>
          </a:p>
        </p:txBody>
      </p:sp>
      <p:grpSp>
        <p:nvGrpSpPr>
          <p:cNvPr id="515" name="Google Shape;515;p36"/>
          <p:cNvGrpSpPr/>
          <p:nvPr/>
        </p:nvGrpSpPr>
        <p:grpSpPr>
          <a:xfrm>
            <a:off x="-41611" y="4827427"/>
            <a:ext cx="9175817" cy="632146"/>
            <a:chOff x="0" y="0"/>
            <a:chExt cx="24468845" cy="1685722"/>
          </a:xfrm>
        </p:grpSpPr>
        <p:sp>
          <p:nvSpPr>
            <p:cNvPr id="516" name="Google Shape;516;p36"/>
            <p:cNvSpPr/>
            <p:nvPr/>
          </p:nvSpPr>
          <p:spPr>
            <a:xfrm>
              <a:off x="0"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4">
                <a:alphaModFix/>
              </a:blip>
              <a:stretch>
                <a:fillRect b="0" l="0" r="0" t="0"/>
              </a:stretch>
            </a:blipFill>
            <a:ln>
              <a:noFill/>
            </a:ln>
          </p:spPr>
        </p:sp>
        <p:sp>
          <p:nvSpPr>
            <p:cNvPr id="517" name="Google Shape;517;p36"/>
            <p:cNvSpPr/>
            <p:nvPr/>
          </p:nvSpPr>
          <p:spPr>
            <a:xfrm>
              <a:off x="4891232"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5">
                <a:alphaModFix/>
              </a:blip>
              <a:stretch>
                <a:fillRect b="0" l="0" r="0" t="0"/>
              </a:stretch>
            </a:blipFill>
            <a:ln>
              <a:noFill/>
            </a:ln>
          </p:spPr>
        </p:sp>
        <p:sp>
          <p:nvSpPr>
            <p:cNvPr id="518" name="Google Shape;518;p36"/>
            <p:cNvSpPr/>
            <p:nvPr/>
          </p:nvSpPr>
          <p:spPr>
            <a:xfrm>
              <a:off x="9782463" y="0"/>
              <a:ext cx="4903918" cy="1685722"/>
            </a:xfrm>
            <a:custGeom>
              <a:rect b="b" l="l" r="r" t="t"/>
              <a:pathLst>
                <a:path extrusionOk="0" h="1685722" w="4903918">
                  <a:moveTo>
                    <a:pt x="0" y="0"/>
                  </a:moveTo>
                  <a:lnTo>
                    <a:pt x="4903919" y="0"/>
                  </a:lnTo>
                  <a:lnTo>
                    <a:pt x="4903919" y="1685722"/>
                  </a:lnTo>
                  <a:lnTo>
                    <a:pt x="0" y="1685722"/>
                  </a:lnTo>
                  <a:lnTo>
                    <a:pt x="0" y="0"/>
                  </a:lnTo>
                  <a:close/>
                </a:path>
              </a:pathLst>
            </a:custGeom>
            <a:blipFill rotWithShape="1">
              <a:blip r:embed="rId6">
                <a:alphaModFix/>
              </a:blip>
              <a:stretch>
                <a:fillRect b="0" l="0" r="0" t="0"/>
              </a:stretch>
            </a:blipFill>
            <a:ln>
              <a:noFill/>
            </a:ln>
          </p:spPr>
        </p:sp>
        <p:sp>
          <p:nvSpPr>
            <p:cNvPr id="519" name="Google Shape;519;p36"/>
            <p:cNvSpPr/>
            <p:nvPr/>
          </p:nvSpPr>
          <p:spPr>
            <a:xfrm>
              <a:off x="14673695"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7">
                <a:alphaModFix/>
              </a:blip>
              <a:stretch>
                <a:fillRect b="0" l="0" r="0" t="0"/>
              </a:stretch>
            </a:blipFill>
            <a:ln>
              <a:noFill/>
            </a:ln>
          </p:spPr>
        </p:sp>
        <p:sp>
          <p:nvSpPr>
            <p:cNvPr id="520" name="Google Shape;520;p36"/>
            <p:cNvSpPr/>
            <p:nvPr/>
          </p:nvSpPr>
          <p:spPr>
            <a:xfrm>
              <a:off x="19564927"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7"/>
          <p:cNvSpPr/>
          <p:nvPr/>
        </p:nvSpPr>
        <p:spPr>
          <a:xfrm>
            <a:off x="5371533" y="2211428"/>
            <a:ext cx="3409386" cy="2932072"/>
          </a:xfrm>
          <a:custGeom>
            <a:rect b="b" l="l" r="r" t="t"/>
            <a:pathLst>
              <a:path extrusionOk="0" h="5864144" w="6818772">
                <a:moveTo>
                  <a:pt x="0" y="0"/>
                </a:moveTo>
                <a:lnTo>
                  <a:pt x="6818773" y="0"/>
                </a:lnTo>
                <a:lnTo>
                  <a:pt x="6818773" y="5864144"/>
                </a:lnTo>
                <a:lnTo>
                  <a:pt x="0" y="5864144"/>
                </a:lnTo>
                <a:lnTo>
                  <a:pt x="0" y="0"/>
                </a:lnTo>
                <a:close/>
              </a:path>
            </a:pathLst>
          </a:custGeom>
          <a:blipFill rotWithShape="1">
            <a:blip r:embed="rId3">
              <a:alphaModFix/>
            </a:blip>
            <a:stretch>
              <a:fillRect b="0" l="0" r="0" t="0"/>
            </a:stretch>
          </a:blipFill>
          <a:ln>
            <a:noFill/>
          </a:ln>
        </p:spPr>
      </p:sp>
      <p:grpSp>
        <p:nvGrpSpPr>
          <p:cNvPr id="526" name="Google Shape;526;p37"/>
          <p:cNvGrpSpPr/>
          <p:nvPr/>
        </p:nvGrpSpPr>
        <p:grpSpPr>
          <a:xfrm>
            <a:off x="514350" y="1159528"/>
            <a:ext cx="5749720" cy="3254735"/>
            <a:chOff x="0" y="-466794"/>
            <a:chExt cx="15332588" cy="8679292"/>
          </a:xfrm>
        </p:grpSpPr>
        <p:grpSp>
          <p:nvGrpSpPr>
            <p:cNvPr id="527" name="Google Shape;527;p37"/>
            <p:cNvGrpSpPr/>
            <p:nvPr/>
          </p:nvGrpSpPr>
          <p:grpSpPr>
            <a:xfrm>
              <a:off x="0" y="-466794"/>
              <a:ext cx="14995494" cy="8433409"/>
              <a:chOff x="0" y="-47625"/>
              <a:chExt cx="1529928" cy="860425"/>
            </a:xfrm>
          </p:grpSpPr>
          <p:sp>
            <p:nvSpPr>
              <p:cNvPr id="528" name="Google Shape;528;p37"/>
              <p:cNvSpPr/>
              <p:nvPr/>
            </p:nvSpPr>
            <p:spPr>
              <a:xfrm>
                <a:off x="0" y="0"/>
                <a:ext cx="1529928" cy="492848"/>
              </a:xfrm>
              <a:custGeom>
                <a:rect b="b" l="l" r="r" t="t"/>
                <a:pathLst>
                  <a:path extrusionOk="0" h="492848" w="1529928">
                    <a:moveTo>
                      <a:pt x="35107" y="0"/>
                    </a:moveTo>
                    <a:lnTo>
                      <a:pt x="1494821" y="0"/>
                    </a:lnTo>
                    <a:cubicBezTo>
                      <a:pt x="1504132" y="0"/>
                      <a:pt x="1513061" y="3699"/>
                      <a:pt x="1519645" y="10283"/>
                    </a:cubicBezTo>
                    <a:cubicBezTo>
                      <a:pt x="1526229" y="16867"/>
                      <a:pt x="1529928" y="25796"/>
                      <a:pt x="1529928" y="35107"/>
                    </a:cubicBezTo>
                    <a:lnTo>
                      <a:pt x="1529928" y="457741"/>
                    </a:lnTo>
                    <a:cubicBezTo>
                      <a:pt x="1529928" y="477130"/>
                      <a:pt x="1514210" y="492848"/>
                      <a:pt x="1494821" y="492848"/>
                    </a:cubicBezTo>
                    <a:lnTo>
                      <a:pt x="35107" y="492848"/>
                    </a:lnTo>
                    <a:cubicBezTo>
                      <a:pt x="25796" y="492848"/>
                      <a:pt x="16867" y="489150"/>
                      <a:pt x="10283" y="482566"/>
                    </a:cubicBezTo>
                    <a:cubicBezTo>
                      <a:pt x="3699" y="475982"/>
                      <a:pt x="0" y="467052"/>
                      <a:pt x="0" y="457741"/>
                    </a:cubicBezTo>
                    <a:lnTo>
                      <a:pt x="0" y="35107"/>
                    </a:lnTo>
                    <a:cubicBezTo>
                      <a:pt x="0" y="25796"/>
                      <a:pt x="3699" y="16867"/>
                      <a:pt x="10283" y="10283"/>
                    </a:cubicBezTo>
                    <a:cubicBezTo>
                      <a:pt x="16867" y="3699"/>
                      <a:pt x="25796" y="0"/>
                      <a:pt x="3510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29" name="Google Shape;529;p3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30" name="Google Shape;530;p37"/>
            <p:cNvGrpSpPr/>
            <p:nvPr/>
          </p:nvGrpSpPr>
          <p:grpSpPr>
            <a:xfrm>
              <a:off x="245883" y="-220911"/>
              <a:ext cx="15086705" cy="8433409"/>
              <a:chOff x="0" y="-47625"/>
              <a:chExt cx="1539234" cy="860425"/>
            </a:xfrm>
          </p:grpSpPr>
          <p:sp>
            <p:nvSpPr>
              <p:cNvPr id="531" name="Google Shape;531;p37"/>
              <p:cNvSpPr/>
              <p:nvPr/>
            </p:nvSpPr>
            <p:spPr>
              <a:xfrm>
                <a:off x="0" y="0"/>
                <a:ext cx="1539234" cy="492848"/>
              </a:xfrm>
              <a:custGeom>
                <a:rect b="b" l="l" r="r" t="t"/>
                <a:pathLst>
                  <a:path extrusionOk="0" h="492848" w="1539234">
                    <a:moveTo>
                      <a:pt x="34895" y="0"/>
                    </a:moveTo>
                    <a:lnTo>
                      <a:pt x="1504339" y="0"/>
                    </a:lnTo>
                    <a:cubicBezTo>
                      <a:pt x="1513593" y="0"/>
                      <a:pt x="1522469" y="3676"/>
                      <a:pt x="1529013" y="10221"/>
                    </a:cubicBezTo>
                    <a:cubicBezTo>
                      <a:pt x="1535557" y="16765"/>
                      <a:pt x="1539234" y="25640"/>
                      <a:pt x="1539234" y="34895"/>
                    </a:cubicBezTo>
                    <a:lnTo>
                      <a:pt x="1539234" y="457953"/>
                    </a:lnTo>
                    <a:cubicBezTo>
                      <a:pt x="1539234" y="477225"/>
                      <a:pt x="1523611" y="492848"/>
                      <a:pt x="1504339" y="492848"/>
                    </a:cubicBezTo>
                    <a:lnTo>
                      <a:pt x="34895" y="492848"/>
                    </a:lnTo>
                    <a:cubicBezTo>
                      <a:pt x="15623" y="492848"/>
                      <a:pt x="0" y="477225"/>
                      <a:pt x="0" y="457953"/>
                    </a:cubicBezTo>
                    <a:lnTo>
                      <a:pt x="0" y="34895"/>
                    </a:lnTo>
                    <a:cubicBezTo>
                      <a:pt x="0" y="15623"/>
                      <a:pt x="15623" y="0"/>
                      <a:pt x="34895"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2" name="Google Shape;532;p3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533" name="Google Shape;533;p37"/>
          <p:cNvSpPr txBox="1"/>
          <p:nvPr/>
        </p:nvSpPr>
        <p:spPr>
          <a:xfrm>
            <a:off x="1133756" y="3398255"/>
            <a:ext cx="3043950" cy="260668"/>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 sz="1600" u="none" cap="none" strike="noStrike">
                <a:solidFill>
                  <a:srgbClr val="595959"/>
                </a:solidFill>
                <a:latin typeface="Arial"/>
                <a:ea typeface="Arial"/>
                <a:cs typeface="Arial"/>
                <a:sym typeface="Arial"/>
              </a:rPr>
              <a:t>Thank you for listening.</a:t>
            </a:r>
            <a:endParaRPr sz="700"/>
          </a:p>
        </p:txBody>
      </p:sp>
      <p:sp>
        <p:nvSpPr>
          <p:cNvPr id="534" name="Google Shape;534;p37"/>
          <p:cNvSpPr txBox="1"/>
          <p:nvPr/>
        </p:nvSpPr>
        <p:spPr>
          <a:xfrm>
            <a:off x="1133756" y="1640309"/>
            <a:ext cx="4722000" cy="107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500" u="none" cap="none" strike="noStrike">
                <a:solidFill>
                  <a:srgbClr val="FFFFFF"/>
                </a:solidFill>
                <a:latin typeface="Arial"/>
                <a:ea typeface="Arial"/>
                <a:cs typeface="Arial"/>
                <a:sym typeface="Arial"/>
              </a:rPr>
              <a:t>It's so lovely to meet </a:t>
            </a:r>
            <a:endParaRPr sz="700"/>
          </a:p>
          <a:p>
            <a:pPr indent="0" lvl="0" marL="0" marR="0" rtl="0" algn="l">
              <a:lnSpc>
                <a:spcPct val="140005"/>
              </a:lnSpc>
              <a:spcBef>
                <a:spcPts val="0"/>
              </a:spcBef>
              <a:spcAft>
                <a:spcPts val="0"/>
              </a:spcAft>
              <a:buNone/>
            </a:pPr>
            <a:r>
              <a:rPr b="0" i="0" lang="en" sz="3500" u="none" cap="none" strike="noStrike">
                <a:solidFill>
                  <a:srgbClr val="FFFFFF"/>
                </a:solidFill>
                <a:latin typeface="Arial"/>
                <a:ea typeface="Arial"/>
                <a:cs typeface="Arial"/>
                <a:sym typeface="Arial"/>
              </a:rPr>
              <a:t>all of you!</a:t>
            </a:r>
            <a:endParaRPr sz="700"/>
          </a:p>
        </p:txBody>
      </p:sp>
      <p:grpSp>
        <p:nvGrpSpPr>
          <p:cNvPr id="535" name="Google Shape;535;p37"/>
          <p:cNvGrpSpPr/>
          <p:nvPr/>
        </p:nvGrpSpPr>
        <p:grpSpPr>
          <a:xfrm>
            <a:off x="-41611" y="-314832"/>
            <a:ext cx="9175817" cy="632146"/>
            <a:chOff x="0" y="0"/>
            <a:chExt cx="24468845" cy="1685722"/>
          </a:xfrm>
        </p:grpSpPr>
        <p:sp>
          <p:nvSpPr>
            <p:cNvPr id="536" name="Google Shape;536;p37"/>
            <p:cNvSpPr/>
            <p:nvPr/>
          </p:nvSpPr>
          <p:spPr>
            <a:xfrm>
              <a:off x="0"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4">
                <a:alphaModFix/>
              </a:blip>
              <a:stretch>
                <a:fillRect b="0" l="0" r="0" t="0"/>
              </a:stretch>
            </a:blipFill>
            <a:ln>
              <a:noFill/>
            </a:ln>
          </p:spPr>
        </p:sp>
        <p:sp>
          <p:nvSpPr>
            <p:cNvPr id="537" name="Google Shape;537;p37"/>
            <p:cNvSpPr/>
            <p:nvPr/>
          </p:nvSpPr>
          <p:spPr>
            <a:xfrm>
              <a:off x="4891232"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5">
                <a:alphaModFix/>
              </a:blip>
              <a:stretch>
                <a:fillRect b="0" l="0" r="0" t="0"/>
              </a:stretch>
            </a:blipFill>
            <a:ln>
              <a:noFill/>
            </a:ln>
          </p:spPr>
        </p:sp>
        <p:sp>
          <p:nvSpPr>
            <p:cNvPr id="538" name="Google Shape;538;p37"/>
            <p:cNvSpPr/>
            <p:nvPr/>
          </p:nvSpPr>
          <p:spPr>
            <a:xfrm>
              <a:off x="9782463" y="0"/>
              <a:ext cx="4903918" cy="1685722"/>
            </a:xfrm>
            <a:custGeom>
              <a:rect b="b" l="l" r="r" t="t"/>
              <a:pathLst>
                <a:path extrusionOk="0" h="1685722" w="4903918">
                  <a:moveTo>
                    <a:pt x="0" y="0"/>
                  </a:moveTo>
                  <a:lnTo>
                    <a:pt x="4903919" y="0"/>
                  </a:lnTo>
                  <a:lnTo>
                    <a:pt x="4903919" y="1685722"/>
                  </a:lnTo>
                  <a:lnTo>
                    <a:pt x="0" y="1685722"/>
                  </a:lnTo>
                  <a:lnTo>
                    <a:pt x="0" y="0"/>
                  </a:lnTo>
                  <a:close/>
                </a:path>
              </a:pathLst>
            </a:custGeom>
            <a:blipFill rotWithShape="1">
              <a:blip r:embed="rId6">
                <a:alphaModFix/>
              </a:blip>
              <a:stretch>
                <a:fillRect b="0" l="0" r="0" t="0"/>
              </a:stretch>
            </a:blipFill>
            <a:ln>
              <a:noFill/>
            </a:ln>
          </p:spPr>
        </p:sp>
        <p:sp>
          <p:nvSpPr>
            <p:cNvPr id="539" name="Google Shape;539;p37"/>
            <p:cNvSpPr/>
            <p:nvPr/>
          </p:nvSpPr>
          <p:spPr>
            <a:xfrm>
              <a:off x="14673695"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7">
                <a:alphaModFix/>
              </a:blip>
              <a:stretch>
                <a:fillRect b="0" l="0" r="0" t="0"/>
              </a:stretch>
            </a:blipFill>
            <a:ln>
              <a:noFill/>
            </a:ln>
          </p:spPr>
        </p:sp>
        <p:sp>
          <p:nvSpPr>
            <p:cNvPr id="540" name="Google Shape;540;p37"/>
            <p:cNvSpPr/>
            <p:nvPr/>
          </p:nvSpPr>
          <p:spPr>
            <a:xfrm>
              <a:off x="19564927"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8">
                <a:alphaModFix/>
              </a:blip>
              <a:stretch>
                <a:fillRect b="0" l="0" r="0" t="0"/>
              </a:stretch>
            </a:blipFill>
            <a:ln>
              <a:noFill/>
            </a:ln>
          </p:spPr>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cxnSp>
        <p:nvCxnSpPr>
          <p:cNvPr id="545" name="Google Shape;545;p38"/>
          <p:cNvCxnSpPr/>
          <p:nvPr/>
        </p:nvCxnSpPr>
        <p:spPr>
          <a:xfrm rot="-5400000">
            <a:off x="896008" y="2573141"/>
            <a:ext cx="5128764" cy="0"/>
          </a:xfrm>
          <a:prstGeom prst="straightConnector1">
            <a:avLst/>
          </a:prstGeom>
          <a:noFill/>
          <a:ln cap="rnd" cmpd="sng" w="9525">
            <a:solidFill>
              <a:srgbClr val="100F0D">
                <a:alpha val="29803"/>
              </a:srgbClr>
            </a:solidFill>
            <a:prstDash val="solid"/>
            <a:round/>
            <a:headEnd len="sm" w="sm" type="none"/>
            <a:tailEnd len="sm" w="sm" type="none"/>
          </a:ln>
        </p:spPr>
      </p:cxnSp>
      <p:sp>
        <p:nvSpPr>
          <p:cNvPr id="546" name="Google Shape;546;p38"/>
          <p:cNvSpPr txBox="1"/>
          <p:nvPr/>
        </p:nvSpPr>
        <p:spPr>
          <a:xfrm>
            <a:off x="514350" y="382876"/>
            <a:ext cx="2529600" cy="1169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3800" u="none" cap="none" strike="noStrike">
                <a:solidFill>
                  <a:srgbClr val="595959"/>
                </a:solidFill>
                <a:latin typeface="Arial"/>
                <a:ea typeface="Arial"/>
                <a:cs typeface="Arial"/>
                <a:sym typeface="Arial"/>
              </a:rPr>
              <a:t>Resource </a:t>
            </a:r>
            <a:endParaRPr sz="700"/>
          </a:p>
          <a:p>
            <a:pPr indent="0" lvl="0" marL="0" marR="0" rtl="0" algn="l">
              <a:lnSpc>
                <a:spcPct val="100000"/>
              </a:lnSpc>
              <a:spcBef>
                <a:spcPts val="0"/>
              </a:spcBef>
              <a:spcAft>
                <a:spcPts val="0"/>
              </a:spcAft>
              <a:buNone/>
            </a:pPr>
            <a:r>
              <a:rPr b="0" i="0" lang="en" sz="3800" u="none" cap="none" strike="noStrike">
                <a:solidFill>
                  <a:srgbClr val="595959"/>
                </a:solidFill>
                <a:latin typeface="Arial"/>
                <a:ea typeface="Arial"/>
                <a:cs typeface="Arial"/>
                <a:sym typeface="Arial"/>
              </a:rPr>
              <a:t>Page</a:t>
            </a:r>
            <a:endParaRPr sz="700"/>
          </a:p>
        </p:txBody>
      </p:sp>
      <p:sp>
        <p:nvSpPr>
          <p:cNvPr id="547" name="Google Shape;547;p38"/>
          <p:cNvSpPr txBox="1"/>
          <p:nvPr/>
        </p:nvSpPr>
        <p:spPr>
          <a:xfrm>
            <a:off x="514350" y="1701165"/>
            <a:ext cx="2529600" cy="2770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595959"/>
                </a:solidFill>
                <a:latin typeface="Arial"/>
                <a:ea typeface="Arial"/>
                <a:cs typeface="Arial"/>
                <a:sym typeface="Arial"/>
              </a:rPr>
              <a:t>Use these design resources in your Canva Presentation.</a:t>
            </a:r>
            <a:endParaRPr sz="700"/>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rPr b="0" i="0" lang="en" sz="1200" u="none" cap="none" strike="noStrike">
                <a:solidFill>
                  <a:srgbClr val="595959"/>
                </a:solidFill>
                <a:latin typeface="Arial"/>
                <a:ea typeface="Arial"/>
                <a:cs typeface="Arial"/>
                <a:sym typeface="Arial"/>
              </a:rPr>
              <a:t>You can find these fonts online too. Happy designing! </a:t>
            </a:r>
            <a:endParaRPr sz="700"/>
          </a:p>
          <a:p>
            <a:pPr indent="0" lvl="0" marL="0" marR="0" rtl="0" algn="l">
              <a:lnSpc>
                <a:spcPct val="100000"/>
              </a:lnSpc>
              <a:spcBef>
                <a:spcPts val="0"/>
              </a:spcBef>
              <a:spcAft>
                <a:spcPts val="0"/>
              </a:spcAft>
              <a:buNone/>
            </a:pPr>
            <a:r>
              <a:t/>
            </a:r>
            <a:endParaRPr b="0" i="0" sz="12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None/>
            </a:pPr>
            <a:r>
              <a:rPr b="0" i="0" lang="en" sz="1200" u="none" cap="none" strike="noStrike">
                <a:solidFill>
                  <a:srgbClr val="595959"/>
                </a:solidFill>
                <a:latin typeface="Arial"/>
                <a:ea typeface="Arial"/>
                <a:cs typeface="Arial"/>
                <a:sym typeface="Arial"/>
              </a:rPr>
              <a:t>Don't forget to delete this page before presenting. </a:t>
            </a:r>
            <a:endParaRPr sz="700"/>
          </a:p>
        </p:txBody>
      </p:sp>
      <p:sp>
        <p:nvSpPr>
          <p:cNvPr id="548" name="Google Shape;548;p38"/>
          <p:cNvSpPr txBox="1"/>
          <p:nvPr/>
        </p:nvSpPr>
        <p:spPr>
          <a:xfrm>
            <a:off x="514350" y="2342483"/>
            <a:ext cx="2338500" cy="36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595959"/>
                </a:solidFill>
                <a:latin typeface="Arial"/>
                <a:ea typeface="Arial"/>
                <a:cs typeface="Arial"/>
                <a:sym typeface="Arial"/>
              </a:rPr>
              <a:t>This presentation template uses the following free fonts:</a:t>
            </a:r>
            <a:endParaRPr sz="700"/>
          </a:p>
        </p:txBody>
      </p:sp>
      <p:sp>
        <p:nvSpPr>
          <p:cNvPr id="549" name="Google Shape;549;p38"/>
          <p:cNvSpPr txBox="1"/>
          <p:nvPr/>
        </p:nvSpPr>
        <p:spPr>
          <a:xfrm>
            <a:off x="514350" y="2973110"/>
            <a:ext cx="2529600" cy="369300"/>
          </a:xfrm>
          <a:prstGeom prst="rect">
            <a:avLst/>
          </a:prstGeom>
          <a:noFill/>
          <a:ln>
            <a:noFill/>
          </a:ln>
        </p:spPr>
        <p:txBody>
          <a:bodyPr anchorCtr="0" anchor="t" bIns="0" lIns="0" spcFirstLastPara="1" rIns="0" wrap="square" tIns="0">
            <a:spAutoFit/>
          </a:bodyPr>
          <a:lstStyle/>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al"/>
                <a:ea typeface="Arial"/>
                <a:cs typeface="Arial"/>
                <a:sym typeface="Arial"/>
              </a:rPr>
              <a:t>Titles: </a:t>
            </a:r>
            <a:r>
              <a:rPr b="0" i="0" lang="en" sz="800" u="none" cap="none" strike="noStrike">
                <a:solidFill>
                  <a:srgbClr val="FF4F63"/>
                </a:solidFill>
                <a:latin typeface="Arial"/>
                <a:ea typeface="Arial"/>
                <a:cs typeface="Arial"/>
                <a:sym typeface="Arial"/>
              </a:rPr>
              <a:t>Now Bold</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al"/>
                <a:ea typeface="Arial"/>
                <a:cs typeface="Arial"/>
                <a:sym typeface="Arial"/>
              </a:rPr>
              <a:t>Headers: </a:t>
            </a:r>
            <a:r>
              <a:rPr b="0" i="0" lang="en" sz="800" u="none" cap="none" strike="noStrike">
                <a:solidFill>
                  <a:srgbClr val="FF4F63"/>
                </a:solidFill>
                <a:latin typeface="Arial"/>
                <a:ea typeface="Arial"/>
                <a:cs typeface="Arial"/>
                <a:sym typeface="Arial"/>
              </a:rPr>
              <a:t>Now Bold</a:t>
            </a:r>
            <a:endParaRPr sz="700"/>
          </a:p>
          <a:p>
            <a:pPr indent="-88900" lvl="1" marL="177800" marR="0" rtl="0" algn="l">
              <a:lnSpc>
                <a:spcPct val="100000"/>
              </a:lnSpc>
              <a:spcBef>
                <a:spcPts val="0"/>
              </a:spcBef>
              <a:spcAft>
                <a:spcPts val="0"/>
              </a:spcAft>
              <a:buClr>
                <a:srgbClr val="000000"/>
              </a:buClr>
              <a:buSzPts val="800"/>
              <a:buFont typeface="Arial"/>
              <a:buChar char="•"/>
            </a:pPr>
            <a:r>
              <a:rPr b="0" i="0" lang="en" sz="800" u="none" cap="none" strike="noStrike">
                <a:solidFill>
                  <a:srgbClr val="000000"/>
                </a:solidFill>
                <a:latin typeface="Arial"/>
                <a:ea typeface="Arial"/>
                <a:cs typeface="Arial"/>
                <a:sym typeface="Arial"/>
              </a:rPr>
              <a:t>Body Copy: </a:t>
            </a:r>
            <a:r>
              <a:rPr b="0" i="0" lang="en" sz="800" u="none" cap="none" strike="noStrike">
                <a:solidFill>
                  <a:srgbClr val="FF4F63"/>
                </a:solidFill>
                <a:latin typeface="Arial"/>
                <a:ea typeface="Arial"/>
                <a:cs typeface="Arial"/>
                <a:sym typeface="Arial"/>
              </a:rPr>
              <a:t>Now</a:t>
            </a:r>
            <a:endParaRPr sz="700"/>
          </a:p>
        </p:txBody>
      </p:sp>
      <p:sp>
        <p:nvSpPr>
          <p:cNvPr id="550" name="Google Shape;550;p38"/>
          <p:cNvSpPr/>
          <p:nvPr/>
        </p:nvSpPr>
        <p:spPr>
          <a:xfrm>
            <a:off x="7699503" y="234661"/>
            <a:ext cx="1330443" cy="1103059"/>
          </a:xfrm>
          <a:custGeom>
            <a:rect b="b" l="l" r="r" t="t"/>
            <a:pathLst>
              <a:path extrusionOk="0" h="2206117" w="2660887">
                <a:moveTo>
                  <a:pt x="0" y="0"/>
                </a:moveTo>
                <a:lnTo>
                  <a:pt x="2660887" y="0"/>
                </a:lnTo>
                <a:lnTo>
                  <a:pt x="2660887" y="2206117"/>
                </a:lnTo>
                <a:lnTo>
                  <a:pt x="0" y="2206117"/>
                </a:lnTo>
                <a:lnTo>
                  <a:pt x="0" y="0"/>
                </a:lnTo>
                <a:close/>
              </a:path>
            </a:pathLst>
          </a:custGeom>
          <a:blipFill rotWithShape="1">
            <a:blip r:embed="rId3">
              <a:alphaModFix/>
            </a:blip>
            <a:stretch>
              <a:fillRect b="0" l="0" r="0" t="0"/>
            </a:stretch>
          </a:blipFill>
          <a:ln>
            <a:noFill/>
          </a:ln>
        </p:spPr>
      </p:sp>
      <p:sp>
        <p:nvSpPr>
          <p:cNvPr id="551" name="Google Shape;551;p38"/>
          <p:cNvSpPr/>
          <p:nvPr/>
        </p:nvSpPr>
        <p:spPr>
          <a:xfrm>
            <a:off x="6291108" y="294659"/>
            <a:ext cx="1361926" cy="983063"/>
          </a:xfrm>
          <a:custGeom>
            <a:rect b="b" l="l" r="r" t="t"/>
            <a:pathLst>
              <a:path extrusionOk="0" h="1966125" w="2723851">
                <a:moveTo>
                  <a:pt x="0" y="0"/>
                </a:moveTo>
                <a:lnTo>
                  <a:pt x="2723851" y="0"/>
                </a:lnTo>
                <a:lnTo>
                  <a:pt x="2723851" y="1966126"/>
                </a:lnTo>
                <a:lnTo>
                  <a:pt x="0" y="1966126"/>
                </a:lnTo>
                <a:lnTo>
                  <a:pt x="0" y="0"/>
                </a:lnTo>
                <a:close/>
              </a:path>
            </a:pathLst>
          </a:custGeom>
          <a:blipFill rotWithShape="1">
            <a:blip r:embed="rId4">
              <a:alphaModFix/>
            </a:blip>
            <a:stretch>
              <a:fillRect b="0" l="0" r="0" t="0"/>
            </a:stretch>
          </a:blipFill>
          <a:ln>
            <a:noFill/>
          </a:ln>
        </p:spPr>
      </p:sp>
      <p:sp>
        <p:nvSpPr>
          <p:cNvPr id="552" name="Google Shape;552;p38"/>
          <p:cNvSpPr/>
          <p:nvPr/>
        </p:nvSpPr>
        <p:spPr>
          <a:xfrm>
            <a:off x="4860590" y="308064"/>
            <a:ext cx="1384049" cy="956252"/>
          </a:xfrm>
          <a:custGeom>
            <a:rect b="b" l="l" r="r" t="t"/>
            <a:pathLst>
              <a:path extrusionOk="0" h="1912504" w="2768098">
                <a:moveTo>
                  <a:pt x="0" y="0"/>
                </a:moveTo>
                <a:lnTo>
                  <a:pt x="2768098" y="0"/>
                </a:lnTo>
                <a:lnTo>
                  <a:pt x="2768098" y="1912504"/>
                </a:lnTo>
                <a:lnTo>
                  <a:pt x="0" y="1912504"/>
                </a:lnTo>
                <a:lnTo>
                  <a:pt x="0" y="0"/>
                </a:lnTo>
                <a:close/>
              </a:path>
            </a:pathLst>
          </a:custGeom>
          <a:blipFill rotWithShape="1">
            <a:blip r:embed="rId5">
              <a:alphaModFix/>
            </a:blip>
            <a:stretch>
              <a:fillRect b="0" l="0" r="0" t="0"/>
            </a:stretch>
          </a:blipFill>
          <a:ln>
            <a:noFill/>
          </a:ln>
        </p:spPr>
      </p:sp>
      <p:sp>
        <p:nvSpPr>
          <p:cNvPr id="553" name="Google Shape;553;p38"/>
          <p:cNvSpPr/>
          <p:nvPr/>
        </p:nvSpPr>
        <p:spPr>
          <a:xfrm>
            <a:off x="6081520" y="1585321"/>
            <a:ext cx="1445377" cy="869854"/>
          </a:xfrm>
          <a:custGeom>
            <a:rect b="b" l="l" r="r" t="t"/>
            <a:pathLst>
              <a:path extrusionOk="0" h="1739707" w="2890753">
                <a:moveTo>
                  <a:pt x="0" y="0"/>
                </a:moveTo>
                <a:lnTo>
                  <a:pt x="2890753" y="0"/>
                </a:lnTo>
                <a:lnTo>
                  <a:pt x="2890753" y="1739707"/>
                </a:lnTo>
                <a:lnTo>
                  <a:pt x="0" y="1739707"/>
                </a:lnTo>
                <a:lnTo>
                  <a:pt x="0" y="0"/>
                </a:lnTo>
                <a:close/>
              </a:path>
            </a:pathLst>
          </a:custGeom>
          <a:blipFill rotWithShape="1">
            <a:blip r:embed="rId6">
              <a:alphaModFix/>
            </a:blip>
            <a:stretch>
              <a:fillRect b="0" l="0" r="0" t="0"/>
            </a:stretch>
          </a:blipFill>
          <a:ln>
            <a:noFill/>
          </a:ln>
        </p:spPr>
      </p:sp>
      <p:sp>
        <p:nvSpPr>
          <p:cNvPr id="554" name="Google Shape;554;p38"/>
          <p:cNvSpPr/>
          <p:nvPr/>
        </p:nvSpPr>
        <p:spPr>
          <a:xfrm>
            <a:off x="3526820" y="1336498"/>
            <a:ext cx="1218489" cy="1174180"/>
          </a:xfrm>
          <a:custGeom>
            <a:rect b="b" l="l" r="r" t="t"/>
            <a:pathLst>
              <a:path extrusionOk="0" h="2348361" w="2436978">
                <a:moveTo>
                  <a:pt x="0" y="0"/>
                </a:moveTo>
                <a:lnTo>
                  <a:pt x="2436978" y="0"/>
                </a:lnTo>
                <a:lnTo>
                  <a:pt x="2436978" y="2348361"/>
                </a:lnTo>
                <a:lnTo>
                  <a:pt x="0" y="2348361"/>
                </a:lnTo>
                <a:lnTo>
                  <a:pt x="0" y="0"/>
                </a:lnTo>
                <a:close/>
              </a:path>
            </a:pathLst>
          </a:custGeom>
          <a:blipFill rotWithShape="1">
            <a:blip r:embed="rId7">
              <a:alphaModFix/>
            </a:blip>
            <a:stretch>
              <a:fillRect b="0" l="0" r="0" t="0"/>
            </a:stretch>
          </a:blipFill>
          <a:ln>
            <a:noFill/>
          </a:ln>
        </p:spPr>
      </p:sp>
      <p:sp>
        <p:nvSpPr>
          <p:cNvPr id="555" name="Google Shape;555;p38"/>
          <p:cNvSpPr/>
          <p:nvPr/>
        </p:nvSpPr>
        <p:spPr>
          <a:xfrm>
            <a:off x="7547377" y="1708499"/>
            <a:ext cx="1482569" cy="746676"/>
          </a:xfrm>
          <a:custGeom>
            <a:rect b="b" l="l" r="r" t="t"/>
            <a:pathLst>
              <a:path extrusionOk="0" h="1493352" w="2965139">
                <a:moveTo>
                  <a:pt x="0" y="0"/>
                </a:moveTo>
                <a:lnTo>
                  <a:pt x="2965139" y="0"/>
                </a:lnTo>
                <a:lnTo>
                  <a:pt x="2965139" y="1493352"/>
                </a:lnTo>
                <a:lnTo>
                  <a:pt x="0" y="1493352"/>
                </a:lnTo>
                <a:lnTo>
                  <a:pt x="0" y="0"/>
                </a:lnTo>
                <a:close/>
              </a:path>
            </a:pathLst>
          </a:custGeom>
          <a:blipFill rotWithShape="1">
            <a:blip r:embed="rId8">
              <a:alphaModFix/>
            </a:blip>
            <a:stretch>
              <a:fillRect b="0" l="0" r="0" t="0"/>
            </a:stretch>
          </a:blipFill>
          <a:ln>
            <a:noFill/>
          </a:ln>
        </p:spPr>
      </p:sp>
      <p:sp>
        <p:nvSpPr>
          <p:cNvPr id="556" name="Google Shape;556;p38"/>
          <p:cNvSpPr/>
          <p:nvPr/>
        </p:nvSpPr>
        <p:spPr>
          <a:xfrm>
            <a:off x="7341550" y="2702825"/>
            <a:ext cx="1467593" cy="1000631"/>
          </a:xfrm>
          <a:custGeom>
            <a:rect b="b" l="l" r="r" t="t"/>
            <a:pathLst>
              <a:path extrusionOk="0" h="2001263" w="2935185">
                <a:moveTo>
                  <a:pt x="0" y="0"/>
                </a:moveTo>
                <a:lnTo>
                  <a:pt x="2935185" y="0"/>
                </a:lnTo>
                <a:lnTo>
                  <a:pt x="2935185" y="2001263"/>
                </a:lnTo>
                <a:lnTo>
                  <a:pt x="0" y="2001263"/>
                </a:lnTo>
                <a:lnTo>
                  <a:pt x="0" y="0"/>
                </a:lnTo>
                <a:close/>
              </a:path>
            </a:pathLst>
          </a:custGeom>
          <a:blipFill rotWithShape="1">
            <a:blip r:embed="rId9">
              <a:alphaModFix/>
            </a:blip>
            <a:stretch>
              <a:fillRect b="0" l="0" r="0" t="0"/>
            </a:stretch>
          </a:blipFill>
          <a:ln>
            <a:noFill/>
          </a:ln>
        </p:spPr>
      </p:sp>
      <p:sp>
        <p:nvSpPr>
          <p:cNvPr id="557" name="Google Shape;557;p38"/>
          <p:cNvSpPr/>
          <p:nvPr/>
        </p:nvSpPr>
        <p:spPr>
          <a:xfrm>
            <a:off x="3458008" y="395383"/>
            <a:ext cx="1356112" cy="781614"/>
          </a:xfrm>
          <a:custGeom>
            <a:rect b="b" l="l" r="r" t="t"/>
            <a:pathLst>
              <a:path extrusionOk="0" h="1563227" w="2712224">
                <a:moveTo>
                  <a:pt x="0" y="0"/>
                </a:moveTo>
                <a:lnTo>
                  <a:pt x="2712224" y="0"/>
                </a:lnTo>
                <a:lnTo>
                  <a:pt x="2712224" y="1563228"/>
                </a:lnTo>
                <a:lnTo>
                  <a:pt x="0" y="1563228"/>
                </a:lnTo>
                <a:lnTo>
                  <a:pt x="0" y="0"/>
                </a:lnTo>
                <a:close/>
              </a:path>
            </a:pathLst>
          </a:custGeom>
          <a:blipFill rotWithShape="1">
            <a:blip r:embed="rId10">
              <a:alphaModFix/>
            </a:blip>
            <a:stretch>
              <a:fillRect b="0" l="0" r="0" t="0"/>
            </a:stretch>
          </a:blipFill>
          <a:ln>
            <a:noFill/>
          </a:ln>
        </p:spPr>
      </p:sp>
      <p:sp>
        <p:nvSpPr>
          <p:cNvPr id="558" name="Google Shape;558;p38"/>
          <p:cNvSpPr/>
          <p:nvPr/>
        </p:nvSpPr>
        <p:spPr>
          <a:xfrm>
            <a:off x="4765789" y="1366630"/>
            <a:ext cx="1295252" cy="1113917"/>
          </a:xfrm>
          <a:custGeom>
            <a:rect b="b" l="l" r="r" t="t"/>
            <a:pathLst>
              <a:path extrusionOk="0" h="2227833" w="2590504">
                <a:moveTo>
                  <a:pt x="0" y="0"/>
                </a:moveTo>
                <a:lnTo>
                  <a:pt x="2590504" y="0"/>
                </a:lnTo>
                <a:lnTo>
                  <a:pt x="2590504" y="2227833"/>
                </a:lnTo>
                <a:lnTo>
                  <a:pt x="0" y="2227833"/>
                </a:lnTo>
                <a:lnTo>
                  <a:pt x="0" y="0"/>
                </a:lnTo>
                <a:close/>
              </a:path>
            </a:pathLst>
          </a:custGeom>
          <a:blipFill rotWithShape="1">
            <a:blip r:embed="rId11">
              <a:alphaModFix/>
            </a:blip>
            <a:stretch>
              <a:fillRect b="0" l="0" r="0" t="0"/>
            </a:stretch>
          </a:blipFill>
          <a:ln>
            <a:noFill/>
          </a:ln>
        </p:spPr>
      </p:sp>
      <p:sp>
        <p:nvSpPr>
          <p:cNvPr id="559" name="Google Shape;559;p38"/>
          <p:cNvSpPr/>
          <p:nvPr/>
        </p:nvSpPr>
        <p:spPr>
          <a:xfrm>
            <a:off x="5662176" y="2890316"/>
            <a:ext cx="625650" cy="625650"/>
          </a:xfrm>
          <a:custGeom>
            <a:rect b="b" l="l" r="r" t="t"/>
            <a:pathLst>
              <a:path extrusionOk="0" h="1251300" w="1251300">
                <a:moveTo>
                  <a:pt x="0" y="0"/>
                </a:moveTo>
                <a:lnTo>
                  <a:pt x="1251299" y="0"/>
                </a:lnTo>
                <a:lnTo>
                  <a:pt x="1251299" y="1251299"/>
                </a:lnTo>
                <a:lnTo>
                  <a:pt x="0" y="1251299"/>
                </a:lnTo>
                <a:lnTo>
                  <a:pt x="0" y="0"/>
                </a:lnTo>
                <a:close/>
              </a:path>
            </a:pathLst>
          </a:custGeom>
          <a:blipFill rotWithShape="1">
            <a:blip r:embed="rId12">
              <a:alphaModFix/>
            </a:blip>
            <a:stretch>
              <a:fillRect b="0" l="0" r="0" t="0"/>
            </a:stretch>
          </a:blipFill>
          <a:ln>
            <a:noFill/>
          </a:ln>
        </p:spPr>
      </p:sp>
      <p:sp>
        <p:nvSpPr>
          <p:cNvPr id="560" name="Google Shape;560;p38"/>
          <p:cNvSpPr/>
          <p:nvPr/>
        </p:nvSpPr>
        <p:spPr>
          <a:xfrm>
            <a:off x="6501863" y="2890316"/>
            <a:ext cx="625650" cy="625650"/>
          </a:xfrm>
          <a:custGeom>
            <a:rect b="b" l="l" r="r" t="t"/>
            <a:pathLst>
              <a:path extrusionOk="0" h="1251300" w="1251300">
                <a:moveTo>
                  <a:pt x="0" y="0"/>
                </a:moveTo>
                <a:lnTo>
                  <a:pt x="1251299" y="0"/>
                </a:lnTo>
                <a:lnTo>
                  <a:pt x="1251299" y="1251299"/>
                </a:lnTo>
                <a:lnTo>
                  <a:pt x="0" y="1251299"/>
                </a:lnTo>
                <a:lnTo>
                  <a:pt x="0" y="0"/>
                </a:lnTo>
                <a:close/>
              </a:path>
            </a:pathLst>
          </a:custGeom>
          <a:blipFill rotWithShape="1">
            <a:blip r:embed="rId13">
              <a:alphaModFix/>
            </a:blip>
            <a:stretch>
              <a:fillRect b="0" l="0" r="0" t="0"/>
            </a:stretch>
          </a:blipFill>
          <a:ln>
            <a:noFill/>
          </a:ln>
        </p:spPr>
      </p:sp>
      <p:sp>
        <p:nvSpPr>
          <p:cNvPr id="561" name="Google Shape;561;p38"/>
          <p:cNvSpPr/>
          <p:nvPr/>
        </p:nvSpPr>
        <p:spPr>
          <a:xfrm>
            <a:off x="4822489" y="2890316"/>
            <a:ext cx="625650" cy="625650"/>
          </a:xfrm>
          <a:custGeom>
            <a:rect b="b" l="l" r="r" t="t"/>
            <a:pathLst>
              <a:path extrusionOk="0" h="1251300" w="1251300">
                <a:moveTo>
                  <a:pt x="0" y="0"/>
                </a:moveTo>
                <a:lnTo>
                  <a:pt x="1251299" y="0"/>
                </a:lnTo>
                <a:lnTo>
                  <a:pt x="1251299" y="1251299"/>
                </a:lnTo>
                <a:lnTo>
                  <a:pt x="0" y="1251299"/>
                </a:lnTo>
                <a:lnTo>
                  <a:pt x="0" y="0"/>
                </a:lnTo>
                <a:close/>
              </a:path>
            </a:pathLst>
          </a:custGeom>
          <a:blipFill rotWithShape="1">
            <a:blip r:embed="rId14">
              <a:alphaModFix/>
            </a:blip>
            <a:stretch>
              <a:fillRect b="0" l="0" r="0" t="0"/>
            </a:stretch>
          </a:blipFill>
          <a:ln>
            <a:noFill/>
          </a:ln>
        </p:spPr>
      </p:sp>
      <p:grpSp>
        <p:nvGrpSpPr>
          <p:cNvPr id="562" name="Google Shape;562;p38"/>
          <p:cNvGrpSpPr/>
          <p:nvPr/>
        </p:nvGrpSpPr>
        <p:grpSpPr>
          <a:xfrm>
            <a:off x="7761716" y="3948871"/>
            <a:ext cx="1047427" cy="1024590"/>
            <a:chOff x="0" y="0"/>
            <a:chExt cx="2793138" cy="2732240"/>
          </a:xfrm>
        </p:grpSpPr>
        <p:sp>
          <p:nvSpPr>
            <p:cNvPr id="563" name="Google Shape;563;p38"/>
            <p:cNvSpPr/>
            <p:nvPr/>
          </p:nvSpPr>
          <p:spPr>
            <a:xfrm flipH="1">
              <a:off x="0" y="0"/>
              <a:ext cx="2732240" cy="2732240"/>
            </a:xfrm>
            <a:custGeom>
              <a:rect b="b" l="l" r="r" t="t"/>
              <a:pathLst>
                <a:path extrusionOk="0" h="2732240" w="2732240">
                  <a:moveTo>
                    <a:pt x="2732240" y="0"/>
                  </a:moveTo>
                  <a:lnTo>
                    <a:pt x="0" y="0"/>
                  </a:lnTo>
                  <a:lnTo>
                    <a:pt x="0" y="2732240"/>
                  </a:lnTo>
                  <a:lnTo>
                    <a:pt x="2732240" y="2732240"/>
                  </a:lnTo>
                  <a:lnTo>
                    <a:pt x="2732240" y="0"/>
                  </a:lnTo>
                  <a:close/>
                </a:path>
              </a:pathLst>
            </a:custGeom>
            <a:blipFill rotWithShape="1">
              <a:blip r:embed="rId15">
                <a:alphaModFix/>
              </a:blip>
              <a:stretch>
                <a:fillRect b="0" l="0" r="0" t="0"/>
              </a:stretch>
            </a:blipFill>
            <a:ln>
              <a:noFill/>
            </a:ln>
          </p:spPr>
        </p:sp>
        <p:sp>
          <p:nvSpPr>
            <p:cNvPr id="564" name="Google Shape;564;p38"/>
            <p:cNvSpPr/>
            <p:nvPr/>
          </p:nvSpPr>
          <p:spPr>
            <a:xfrm flipH="1">
              <a:off x="60898" y="0"/>
              <a:ext cx="2732240" cy="2732240"/>
            </a:xfrm>
            <a:custGeom>
              <a:rect b="b" l="l" r="r" t="t"/>
              <a:pathLst>
                <a:path extrusionOk="0" h="2732240" w="2732240">
                  <a:moveTo>
                    <a:pt x="2732240" y="0"/>
                  </a:moveTo>
                  <a:lnTo>
                    <a:pt x="0" y="0"/>
                  </a:lnTo>
                  <a:lnTo>
                    <a:pt x="0" y="2732240"/>
                  </a:lnTo>
                  <a:lnTo>
                    <a:pt x="2732240" y="2732240"/>
                  </a:lnTo>
                  <a:lnTo>
                    <a:pt x="2732240" y="0"/>
                  </a:lnTo>
                  <a:close/>
                </a:path>
              </a:pathLst>
            </a:custGeom>
            <a:blipFill rotWithShape="1">
              <a:blip r:embed="rId16">
                <a:alphaModFix/>
              </a:blip>
              <a:stretch>
                <a:fillRect b="0" l="0" r="0" t="0"/>
              </a:stretch>
            </a:blipFill>
            <a:ln>
              <a:noFill/>
            </a:ln>
          </p:spPr>
        </p:sp>
      </p:grpSp>
      <p:grpSp>
        <p:nvGrpSpPr>
          <p:cNvPr id="565" name="Google Shape;565;p38"/>
          <p:cNvGrpSpPr/>
          <p:nvPr/>
        </p:nvGrpSpPr>
        <p:grpSpPr>
          <a:xfrm>
            <a:off x="3526832" y="3877803"/>
            <a:ext cx="1488655" cy="1166725"/>
            <a:chOff x="34" y="0"/>
            <a:chExt cx="3969747" cy="3111266"/>
          </a:xfrm>
        </p:grpSpPr>
        <p:sp>
          <p:nvSpPr>
            <p:cNvPr id="566" name="Google Shape;566;p38"/>
            <p:cNvSpPr/>
            <p:nvPr/>
          </p:nvSpPr>
          <p:spPr>
            <a:xfrm>
              <a:off x="158791" y="1855811"/>
              <a:ext cx="3652232" cy="1255455"/>
            </a:xfrm>
            <a:custGeom>
              <a:rect b="b" l="l" r="r" t="t"/>
              <a:pathLst>
                <a:path extrusionOk="0" h="1255455" w="3652232">
                  <a:moveTo>
                    <a:pt x="0" y="0"/>
                  </a:moveTo>
                  <a:lnTo>
                    <a:pt x="3652232" y="0"/>
                  </a:lnTo>
                  <a:lnTo>
                    <a:pt x="3652232" y="1255455"/>
                  </a:lnTo>
                  <a:lnTo>
                    <a:pt x="0" y="1255455"/>
                  </a:lnTo>
                  <a:lnTo>
                    <a:pt x="0" y="0"/>
                  </a:lnTo>
                  <a:close/>
                </a:path>
              </a:pathLst>
            </a:custGeom>
            <a:blipFill rotWithShape="1">
              <a:blip r:embed="rId17">
                <a:alphaModFix/>
              </a:blip>
              <a:stretch>
                <a:fillRect b="0" l="0" r="0" t="0"/>
              </a:stretch>
            </a:blipFill>
            <a:ln>
              <a:noFill/>
            </a:ln>
          </p:spPr>
        </p:sp>
        <p:sp>
          <p:nvSpPr>
            <p:cNvPr id="567" name="Google Shape;567;p38"/>
            <p:cNvSpPr/>
            <p:nvPr/>
          </p:nvSpPr>
          <p:spPr>
            <a:xfrm>
              <a:off x="161446" y="0"/>
              <a:ext cx="3646923" cy="1277066"/>
            </a:xfrm>
            <a:custGeom>
              <a:rect b="b" l="l" r="r" t="t"/>
              <a:pathLst>
                <a:path extrusionOk="0" h="1277066" w="3646923">
                  <a:moveTo>
                    <a:pt x="0" y="0"/>
                  </a:moveTo>
                  <a:lnTo>
                    <a:pt x="3646923" y="0"/>
                  </a:lnTo>
                  <a:lnTo>
                    <a:pt x="3646923" y="1277066"/>
                  </a:lnTo>
                  <a:lnTo>
                    <a:pt x="0" y="1277066"/>
                  </a:lnTo>
                  <a:lnTo>
                    <a:pt x="0" y="0"/>
                  </a:lnTo>
                  <a:close/>
                </a:path>
              </a:pathLst>
            </a:custGeom>
            <a:blipFill rotWithShape="1">
              <a:blip r:embed="rId18">
                <a:alphaModFix/>
              </a:blip>
              <a:stretch>
                <a:fillRect b="0" l="0" r="0" t="0"/>
              </a:stretch>
            </a:blipFill>
            <a:ln>
              <a:noFill/>
            </a:ln>
          </p:spPr>
        </p:sp>
        <p:cxnSp>
          <p:nvCxnSpPr>
            <p:cNvPr id="568" name="Google Shape;568;p38"/>
            <p:cNvCxnSpPr/>
            <p:nvPr/>
          </p:nvCxnSpPr>
          <p:spPr>
            <a:xfrm>
              <a:off x="34" y="1563809"/>
              <a:ext cx="3969747" cy="5259"/>
            </a:xfrm>
            <a:prstGeom prst="straightConnector1">
              <a:avLst/>
            </a:prstGeom>
            <a:noFill/>
            <a:ln cap="flat" cmpd="sng" w="50800">
              <a:solidFill>
                <a:srgbClr val="FE6D73"/>
              </a:solidFill>
              <a:prstDash val="solid"/>
              <a:round/>
              <a:headEnd len="lg" w="lg" type="oval"/>
              <a:tailEnd len="lg" w="lg" type="oval"/>
            </a:ln>
          </p:spPr>
        </p:cxnSp>
      </p:grpSp>
      <p:sp>
        <p:nvSpPr>
          <p:cNvPr id="569" name="Google Shape;569;p38"/>
          <p:cNvSpPr/>
          <p:nvPr/>
        </p:nvSpPr>
        <p:spPr>
          <a:xfrm>
            <a:off x="3689114" y="2745195"/>
            <a:ext cx="919338" cy="915891"/>
          </a:xfrm>
          <a:custGeom>
            <a:rect b="b" l="l" r="r" t="t"/>
            <a:pathLst>
              <a:path extrusionOk="0" h="1831781" w="1838676">
                <a:moveTo>
                  <a:pt x="0" y="0"/>
                </a:moveTo>
                <a:lnTo>
                  <a:pt x="1838676" y="0"/>
                </a:lnTo>
                <a:lnTo>
                  <a:pt x="1838676" y="1831781"/>
                </a:lnTo>
                <a:lnTo>
                  <a:pt x="0" y="1831781"/>
                </a:lnTo>
                <a:lnTo>
                  <a:pt x="0" y="0"/>
                </a:lnTo>
                <a:close/>
              </a:path>
            </a:pathLst>
          </a:custGeom>
          <a:blipFill rotWithShape="1">
            <a:blip r:embed="rId19">
              <a:alphaModFix/>
            </a:blip>
            <a:stretch>
              <a:fillRect b="0" l="0" r="0" t="0"/>
            </a:stretch>
          </a:blipFill>
          <a:ln>
            <a:noFill/>
          </a:ln>
        </p:spPr>
      </p:sp>
      <p:sp>
        <p:nvSpPr>
          <p:cNvPr id="570" name="Google Shape;570;p38"/>
          <p:cNvSpPr/>
          <p:nvPr/>
        </p:nvSpPr>
        <p:spPr>
          <a:xfrm flipH="1">
            <a:off x="6737670" y="3997449"/>
            <a:ext cx="927435" cy="927435"/>
          </a:xfrm>
          <a:custGeom>
            <a:rect b="b" l="l" r="r" t="t"/>
            <a:pathLst>
              <a:path extrusionOk="0" h="1854869" w="1854869">
                <a:moveTo>
                  <a:pt x="1854869" y="0"/>
                </a:moveTo>
                <a:lnTo>
                  <a:pt x="0" y="0"/>
                </a:lnTo>
                <a:lnTo>
                  <a:pt x="0" y="1854869"/>
                </a:lnTo>
                <a:lnTo>
                  <a:pt x="1854869" y="1854869"/>
                </a:lnTo>
                <a:lnTo>
                  <a:pt x="1854869" y="0"/>
                </a:lnTo>
                <a:close/>
              </a:path>
            </a:pathLst>
          </a:custGeom>
          <a:blipFill rotWithShape="1">
            <a:blip r:embed="rId20">
              <a:alphaModFix/>
            </a:blip>
            <a:stretch>
              <a:fillRect b="0" l="0" r="0" t="0"/>
            </a:stretch>
          </a:blipFill>
          <a:ln>
            <a:noFill/>
          </a:ln>
        </p:spPr>
      </p:sp>
      <p:grpSp>
        <p:nvGrpSpPr>
          <p:cNvPr id="571" name="Google Shape;571;p38"/>
          <p:cNvGrpSpPr/>
          <p:nvPr/>
        </p:nvGrpSpPr>
        <p:grpSpPr>
          <a:xfrm>
            <a:off x="5112112" y="4101728"/>
            <a:ext cx="1528946" cy="1223939"/>
            <a:chOff x="0" y="-175129"/>
            <a:chExt cx="4077189" cy="3263836"/>
          </a:xfrm>
        </p:grpSpPr>
        <p:grpSp>
          <p:nvGrpSpPr>
            <p:cNvPr id="572" name="Google Shape;572;p38"/>
            <p:cNvGrpSpPr/>
            <p:nvPr/>
          </p:nvGrpSpPr>
          <p:grpSpPr>
            <a:xfrm>
              <a:off x="0" y="-175129"/>
              <a:ext cx="3991492" cy="3163991"/>
              <a:chOff x="0" y="-47625"/>
              <a:chExt cx="1085458" cy="860425"/>
            </a:xfrm>
          </p:grpSpPr>
          <p:sp>
            <p:nvSpPr>
              <p:cNvPr id="573" name="Google Shape;573;p38"/>
              <p:cNvSpPr/>
              <p:nvPr/>
            </p:nvSpPr>
            <p:spPr>
              <a:xfrm>
                <a:off x="0" y="0"/>
                <a:ext cx="1085458" cy="402044"/>
              </a:xfrm>
              <a:custGeom>
                <a:rect b="b" l="l" r="r" t="t"/>
                <a:pathLst>
                  <a:path extrusionOk="0" h="402044" w="1085458">
                    <a:moveTo>
                      <a:pt x="95803" y="0"/>
                    </a:moveTo>
                    <a:lnTo>
                      <a:pt x="989655" y="0"/>
                    </a:lnTo>
                    <a:cubicBezTo>
                      <a:pt x="1042566" y="0"/>
                      <a:pt x="1085458" y="42892"/>
                      <a:pt x="1085458" y="95803"/>
                    </a:cubicBezTo>
                    <a:lnTo>
                      <a:pt x="1085458" y="306241"/>
                    </a:lnTo>
                    <a:cubicBezTo>
                      <a:pt x="1085458" y="359152"/>
                      <a:pt x="1042566" y="402044"/>
                      <a:pt x="989655" y="402044"/>
                    </a:cubicBezTo>
                    <a:lnTo>
                      <a:pt x="95803" y="402044"/>
                    </a:lnTo>
                    <a:cubicBezTo>
                      <a:pt x="42892" y="402044"/>
                      <a:pt x="0" y="359152"/>
                      <a:pt x="0" y="306241"/>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4" name="Google Shape;574;p38"/>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575" name="Google Shape;575;p38"/>
            <p:cNvGrpSpPr/>
            <p:nvPr/>
          </p:nvGrpSpPr>
          <p:grpSpPr>
            <a:xfrm>
              <a:off x="85697" y="-75283"/>
              <a:ext cx="3991492" cy="3163990"/>
              <a:chOff x="0" y="-47625"/>
              <a:chExt cx="1085458" cy="860425"/>
            </a:xfrm>
          </p:grpSpPr>
          <p:sp>
            <p:nvSpPr>
              <p:cNvPr id="576" name="Google Shape;576;p38"/>
              <p:cNvSpPr/>
              <p:nvPr/>
            </p:nvSpPr>
            <p:spPr>
              <a:xfrm>
                <a:off x="0" y="0"/>
                <a:ext cx="1085458" cy="398913"/>
              </a:xfrm>
              <a:custGeom>
                <a:rect b="b" l="l" r="r" t="t"/>
                <a:pathLst>
                  <a:path extrusionOk="0" h="398913" w="1085458">
                    <a:moveTo>
                      <a:pt x="95803" y="0"/>
                    </a:moveTo>
                    <a:lnTo>
                      <a:pt x="989655" y="0"/>
                    </a:lnTo>
                    <a:cubicBezTo>
                      <a:pt x="1042566" y="0"/>
                      <a:pt x="1085458" y="42892"/>
                      <a:pt x="1085458" y="95803"/>
                    </a:cubicBezTo>
                    <a:lnTo>
                      <a:pt x="1085458" y="303110"/>
                    </a:lnTo>
                    <a:cubicBezTo>
                      <a:pt x="1085458" y="356020"/>
                      <a:pt x="1042566" y="398913"/>
                      <a:pt x="989655" y="398913"/>
                    </a:cubicBezTo>
                    <a:lnTo>
                      <a:pt x="95803" y="398913"/>
                    </a:lnTo>
                    <a:cubicBezTo>
                      <a:pt x="42892" y="398913"/>
                      <a:pt x="0" y="356020"/>
                      <a:pt x="0" y="303110"/>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7" name="Google Shape;577;p38"/>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9"/>
          <p:cNvSpPr/>
          <p:nvPr/>
        </p:nvSpPr>
        <p:spPr>
          <a:xfrm>
            <a:off x="3065628" y="1366461"/>
            <a:ext cx="3012743" cy="753186"/>
          </a:xfrm>
          <a:custGeom>
            <a:rect b="b" l="l" r="r" t="t"/>
            <a:pathLst>
              <a:path extrusionOk="0" h="1506372" w="6025487">
                <a:moveTo>
                  <a:pt x="0" y="0"/>
                </a:moveTo>
                <a:lnTo>
                  <a:pt x="6025488" y="0"/>
                </a:lnTo>
                <a:lnTo>
                  <a:pt x="6025488" y="1506372"/>
                </a:lnTo>
                <a:lnTo>
                  <a:pt x="0" y="1506372"/>
                </a:lnTo>
                <a:lnTo>
                  <a:pt x="0" y="0"/>
                </a:lnTo>
                <a:close/>
              </a:path>
            </a:pathLst>
          </a:custGeom>
          <a:blipFill rotWithShape="1">
            <a:blip r:embed="rId3">
              <a:alphaModFix/>
            </a:blip>
            <a:stretch>
              <a:fillRect b="0" l="0" r="0" t="0"/>
            </a:stretch>
          </a:blipFill>
          <a:ln>
            <a:noFill/>
          </a:ln>
        </p:spPr>
      </p:sp>
      <p:sp>
        <p:nvSpPr>
          <p:cNvPr id="583" name="Google Shape;583;p39"/>
          <p:cNvSpPr txBox="1"/>
          <p:nvPr/>
        </p:nvSpPr>
        <p:spPr>
          <a:xfrm>
            <a:off x="1571849" y="2238291"/>
            <a:ext cx="5905200" cy="646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2100" u="none" cap="none" strike="noStrike">
                <a:solidFill>
                  <a:srgbClr val="595959"/>
                </a:solidFill>
                <a:latin typeface="Arial"/>
                <a:ea typeface="Arial"/>
                <a:cs typeface="Arial"/>
                <a:sym typeface="Arial"/>
              </a:rPr>
              <a:t>This presentation template is free for everyone to use thanks to the following:</a:t>
            </a:r>
            <a:endParaRPr sz="700"/>
          </a:p>
        </p:txBody>
      </p:sp>
      <p:sp>
        <p:nvSpPr>
          <p:cNvPr id="584" name="Google Shape;584;p39"/>
          <p:cNvSpPr txBox="1"/>
          <p:nvPr/>
        </p:nvSpPr>
        <p:spPr>
          <a:xfrm>
            <a:off x="1409013" y="3245190"/>
            <a:ext cx="6326100" cy="384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595959"/>
                </a:solidFill>
                <a:latin typeface="Arial"/>
                <a:ea typeface="Arial"/>
                <a:cs typeface="Arial"/>
                <a:sym typeface="Arial"/>
              </a:rPr>
              <a:t>SlidesCarnival for the presentation template</a:t>
            </a:r>
            <a:endParaRPr sz="700"/>
          </a:p>
          <a:p>
            <a:pPr indent="0" lvl="0" marL="0" marR="0" rtl="0" algn="ctr">
              <a:lnSpc>
                <a:spcPct val="100000"/>
              </a:lnSpc>
              <a:spcBef>
                <a:spcPts val="0"/>
              </a:spcBef>
              <a:spcAft>
                <a:spcPts val="0"/>
              </a:spcAft>
              <a:buNone/>
            </a:pPr>
            <a:r>
              <a:rPr b="0" i="0" lang="en" sz="1300" u="none" cap="none" strike="noStrike">
                <a:solidFill>
                  <a:srgbClr val="595959"/>
                </a:solidFill>
                <a:latin typeface="Arial"/>
                <a:ea typeface="Arial"/>
                <a:cs typeface="Arial"/>
                <a:sym typeface="Arial"/>
              </a:rPr>
              <a:t>Pexels for the photos</a:t>
            </a:r>
            <a:endParaRPr sz="700"/>
          </a:p>
        </p:txBody>
      </p:sp>
      <p:sp>
        <p:nvSpPr>
          <p:cNvPr id="585" name="Google Shape;585;p39"/>
          <p:cNvSpPr txBox="1"/>
          <p:nvPr/>
        </p:nvSpPr>
        <p:spPr>
          <a:xfrm>
            <a:off x="3760515" y="521693"/>
            <a:ext cx="1622971"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595959"/>
                </a:solidFill>
                <a:latin typeface="Arial"/>
                <a:ea typeface="Arial"/>
                <a:cs typeface="Arial"/>
                <a:sym typeface="Arial"/>
              </a:rPr>
              <a:t>Credits</a:t>
            </a:r>
            <a:endParaRPr sz="700"/>
          </a:p>
        </p:txBody>
      </p:sp>
      <p:sp>
        <p:nvSpPr>
          <p:cNvPr id="586" name="Google Shape;586;p39"/>
          <p:cNvSpPr txBox="1"/>
          <p:nvPr/>
        </p:nvSpPr>
        <p:spPr>
          <a:xfrm>
            <a:off x="3545346" y="3880190"/>
            <a:ext cx="2053200" cy="277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800" u="none" cap="none" strike="noStrike">
                <a:solidFill>
                  <a:srgbClr val="595959"/>
                </a:solidFill>
                <a:latin typeface="Arial"/>
                <a:ea typeface="Arial"/>
                <a:cs typeface="Arial"/>
                <a:sym typeface="Arial"/>
              </a:rPr>
              <a:t>Happy designing! </a:t>
            </a:r>
            <a:endParaRPr sz="700"/>
          </a:p>
        </p:txBody>
      </p:sp>
      <p:grpSp>
        <p:nvGrpSpPr>
          <p:cNvPr id="587" name="Google Shape;587;p39"/>
          <p:cNvGrpSpPr/>
          <p:nvPr/>
        </p:nvGrpSpPr>
        <p:grpSpPr>
          <a:xfrm>
            <a:off x="7238847" y="0"/>
            <a:ext cx="1905154" cy="1863616"/>
            <a:chOff x="0" y="0"/>
            <a:chExt cx="5080410" cy="4969643"/>
          </a:xfrm>
        </p:grpSpPr>
        <p:sp>
          <p:nvSpPr>
            <p:cNvPr id="588" name="Google Shape;588;p39"/>
            <p:cNvSpPr/>
            <p:nvPr/>
          </p:nvSpPr>
          <p:spPr>
            <a:xfrm flipH="1">
              <a:off x="0" y="0"/>
              <a:ext cx="4969643" cy="4969643"/>
            </a:xfrm>
            <a:custGeom>
              <a:rect b="b" l="l" r="r" t="t"/>
              <a:pathLst>
                <a:path extrusionOk="0" h="4969643" w="4969643">
                  <a:moveTo>
                    <a:pt x="4969643" y="0"/>
                  </a:moveTo>
                  <a:lnTo>
                    <a:pt x="0" y="0"/>
                  </a:lnTo>
                  <a:lnTo>
                    <a:pt x="0" y="4969643"/>
                  </a:lnTo>
                  <a:lnTo>
                    <a:pt x="4969643" y="4969643"/>
                  </a:lnTo>
                  <a:lnTo>
                    <a:pt x="4969643" y="0"/>
                  </a:lnTo>
                  <a:close/>
                </a:path>
              </a:pathLst>
            </a:custGeom>
            <a:blipFill rotWithShape="1">
              <a:blip r:embed="rId4">
                <a:alphaModFix/>
              </a:blip>
              <a:stretch>
                <a:fillRect b="0" l="0" r="0" t="0"/>
              </a:stretch>
            </a:blipFill>
            <a:ln>
              <a:noFill/>
            </a:ln>
          </p:spPr>
        </p:sp>
        <p:sp>
          <p:nvSpPr>
            <p:cNvPr id="589" name="Google Shape;589;p39"/>
            <p:cNvSpPr/>
            <p:nvPr/>
          </p:nvSpPr>
          <p:spPr>
            <a:xfrm flipH="1">
              <a:off x="110767" y="0"/>
              <a:ext cx="4969643" cy="4969643"/>
            </a:xfrm>
            <a:custGeom>
              <a:rect b="b" l="l" r="r" t="t"/>
              <a:pathLst>
                <a:path extrusionOk="0" h="4969643" w="4969643">
                  <a:moveTo>
                    <a:pt x="4969643" y="0"/>
                  </a:moveTo>
                  <a:lnTo>
                    <a:pt x="0" y="0"/>
                  </a:lnTo>
                  <a:lnTo>
                    <a:pt x="0" y="4969643"/>
                  </a:lnTo>
                  <a:lnTo>
                    <a:pt x="4969643" y="4969643"/>
                  </a:lnTo>
                  <a:lnTo>
                    <a:pt x="4969643" y="0"/>
                  </a:lnTo>
                  <a:close/>
                </a:path>
              </a:pathLst>
            </a:custGeom>
            <a:blipFill rotWithShape="1">
              <a:blip r:embed="rId5">
                <a:alphaModFix/>
              </a:blip>
              <a:stretch>
                <a:fillRect b="0" l="0" r="0" t="0"/>
              </a:stretch>
            </a:blipFill>
            <a:ln>
              <a:noFill/>
            </a:ln>
          </p:spPr>
        </p:sp>
      </p:grpSp>
      <p:grpSp>
        <p:nvGrpSpPr>
          <p:cNvPr id="590" name="Google Shape;590;p39"/>
          <p:cNvGrpSpPr/>
          <p:nvPr/>
        </p:nvGrpSpPr>
        <p:grpSpPr>
          <a:xfrm>
            <a:off x="-1722" y="0"/>
            <a:ext cx="1905300" cy="1863616"/>
            <a:chOff x="0" y="0"/>
            <a:chExt cx="5080799" cy="4969643"/>
          </a:xfrm>
        </p:grpSpPr>
        <p:sp>
          <p:nvSpPr>
            <p:cNvPr id="591" name="Google Shape;591;p39"/>
            <p:cNvSpPr/>
            <p:nvPr/>
          </p:nvSpPr>
          <p:spPr>
            <a:xfrm>
              <a:off x="111156" y="0"/>
              <a:ext cx="4969643" cy="4969643"/>
            </a:xfrm>
            <a:custGeom>
              <a:rect b="b" l="l" r="r" t="t"/>
              <a:pathLst>
                <a:path extrusionOk="0" h="4969643" w="4969643">
                  <a:moveTo>
                    <a:pt x="0" y="0"/>
                  </a:moveTo>
                  <a:lnTo>
                    <a:pt x="4969643" y="0"/>
                  </a:lnTo>
                  <a:lnTo>
                    <a:pt x="4969643" y="4969643"/>
                  </a:lnTo>
                  <a:lnTo>
                    <a:pt x="0" y="4969643"/>
                  </a:lnTo>
                  <a:lnTo>
                    <a:pt x="0" y="0"/>
                  </a:lnTo>
                  <a:close/>
                </a:path>
              </a:pathLst>
            </a:custGeom>
            <a:blipFill rotWithShape="1">
              <a:blip r:embed="rId4">
                <a:alphaModFix/>
              </a:blip>
              <a:stretch>
                <a:fillRect b="0" l="0" r="0" t="0"/>
              </a:stretch>
            </a:blipFill>
            <a:ln>
              <a:noFill/>
            </a:ln>
          </p:spPr>
        </p:sp>
        <p:sp>
          <p:nvSpPr>
            <p:cNvPr id="592" name="Google Shape;592;p39"/>
            <p:cNvSpPr/>
            <p:nvPr/>
          </p:nvSpPr>
          <p:spPr>
            <a:xfrm>
              <a:off x="0" y="0"/>
              <a:ext cx="4969643" cy="4969643"/>
            </a:xfrm>
            <a:custGeom>
              <a:rect b="b" l="l" r="r" t="t"/>
              <a:pathLst>
                <a:path extrusionOk="0" h="4969643" w="4969643">
                  <a:moveTo>
                    <a:pt x="0" y="0"/>
                  </a:moveTo>
                  <a:lnTo>
                    <a:pt x="4969643" y="0"/>
                  </a:lnTo>
                  <a:lnTo>
                    <a:pt x="4969643" y="4969643"/>
                  </a:lnTo>
                  <a:lnTo>
                    <a:pt x="0" y="4969643"/>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nvSpPr>
        <p:spPr>
          <a:xfrm>
            <a:off x="3420223" y="2444303"/>
            <a:ext cx="2583000" cy="1693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545454"/>
                </a:solidFill>
                <a:latin typeface="Arial"/>
                <a:ea typeface="Arial"/>
                <a:cs typeface="Arial"/>
                <a:sym typeface="Arial"/>
              </a:rPr>
              <a:t>Click on the "PowerPoint" button below this presentation preview.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545454"/>
              </a:solidFill>
              <a:latin typeface="Arial"/>
              <a:ea typeface="Arial"/>
              <a:cs typeface="Arial"/>
              <a:sym typeface="Arial"/>
            </a:endParaRPr>
          </a:p>
          <a:p>
            <a:pPr indent="0" lvl="0" marL="0" marR="0" rtl="0" algn="ctr">
              <a:lnSpc>
                <a:spcPct val="100000"/>
              </a:lnSpc>
              <a:spcBef>
                <a:spcPts val="0"/>
              </a:spcBef>
              <a:spcAft>
                <a:spcPts val="0"/>
              </a:spcAft>
              <a:buNone/>
            </a:pPr>
            <a:r>
              <a:rPr b="0" i="0" lang="en" sz="1100" u="sng" cap="none" strike="noStrike">
                <a:solidFill>
                  <a:srgbClr val="545454"/>
                </a:solidFill>
                <a:latin typeface="Arial"/>
                <a:ea typeface="Arial"/>
                <a:cs typeface="Arial"/>
                <a:sym typeface="Arial"/>
              </a:rPr>
              <a:t>Alternative:</a:t>
            </a:r>
            <a:r>
              <a:rPr b="0" i="0" lang="en" sz="1100" u="none" cap="none" strike="noStrike">
                <a:solidFill>
                  <a:srgbClr val="545454"/>
                </a:solidFill>
                <a:latin typeface="Arial"/>
                <a:ea typeface="Arial"/>
                <a:cs typeface="Arial"/>
                <a:sym typeface="Arial"/>
              </a:rPr>
              <a:t> From Canva template file, Click on the "Share" button on the top right corner in Canva and click on "More" at the bottom of the menu. Enter "PowerPoint" in the search bar and click on the PowerPoint icon to download.</a:t>
            </a:r>
            <a:endParaRPr sz="700"/>
          </a:p>
        </p:txBody>
      </p:sp>
      <p:sp>
        <p:nvSpPr>
          <p:cNvPr id="181" name="Google Shape;181;p24"/>
          <p:cNvSpPr txBox="1"/>
          <p:nvPr/>
        </p:nvSpPr>
        <p:spPr>
          <a:xfrm>
            <a:off x="562404" y="2444303"/>
            <a:ext cx="2594700" cy="203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545454"/>
                </a:solidFill>
                <a:latin typeface="Arial"/>
                <a:ea typeface="Arial"/>
                <a:cs typeface="Arial"/>
                <a:sym typeface="Arial"/>
              </a:rPr>
              <a:t>Click on the "Google Slides" button below this presentation preview. Make sure to sign in to your Google account. Click on "Make a copy." Start editing your presentation.</a:t>
            </a:r>
            <a:endParaRPr sz="700"/>
          </a:p>
          <a:p>
            <a:pPr indent="0" lvl="0" marL="0" marR="0" rtl="0" algn="ctr">
              <a:lnSpc>
                <a:spcPct val="100000"/>
              </a:lnSpc>
              <a:spcBef>
                <a:spcPts val="0"/>
              </a:spcBef>
              <a:spcAft>
                <a:spcPts val="0"/>
              </a:spcAft>
              <a:buNone/>
            </a:pPr>
            <a:r>
              <a:t/>
            </a:r>
            <a:endParaRPr b="0" i="0" sz="1100" u="none" cap="none" strike="noStrike">
              <a:solidFill>
                <a:srgbClr val="545454"/>
              </a:solidFill>
              <a:latin typeface="Arial"/>
              <a:ea typeface="Arial"/>
              <a:cs typeface="Arial"/>
              <a:sym typeface="Arial"/>
            </a:endParaRPr>
          </a:p>
          <a:p>
            <a:pPr indent="0" lvl="0" marL="0" marR="0" rtl="0" algn="ctr">
              <a:lnSpc>
                <a:spcPct val="100000"/>
              </a:lnSpc>
              <a:spcBef>
                <a:spcPts val="0"/>
              </a:spcBef>
              <a:spcAft>
                <a:spcPts val="0"/>
              </a:spcAft>
              <a:buNone/>
            </a:pPr>
            <a:r>
              <a:rPr b="0" i="0" lang="en" sz="1100" u="sng" cap="none" strike="noStrike">
                <a:solidFill>
                  <a:srgbClr val="545454"/>
                </a:solidFill>
                <a:latin typeface="Arial"/>
                <a:ea typeface="Arial"/>
                <a:cs typeface="Arial"/>
                <a:sym typeface="Arial"/>
              </a:rPr>
              <a:t>Alternative:</a:t>
            </a:r>
            <a:r>
              <a:rPr b="0" i="0" lang="en" sz="1100" u="none" cap="none" strike="noStrike">
                <a:solidFill>
                  <a:srgbClr val="545454"/>
                </a:solidFill>
                <a:latin typeface="Arial"/>
                <a:ea typeface="Arial"/>
                <a:cs typeface="Arial"/>
                <a:sym typeface="Arial"/>
              </a:rPr>
              <a:t> Click on the "Share" button on the top right corner in Canva and click on "More" at the bottom of the menu. Enter "Google Drive" in the search bar and click on the GDrive icon to add this design as a Google slide in your GDrive.</a:t>
            </a:r>
            <a:endParaRPr sz="700"/>
          </a:p>
        </p:txBody>
      </p:sp>
      <p:sp>
        <p:nvSpPr>
          <p:cNvPr id="182" name="Google Shape;182;p24"/>
          <p:cNvSpPr txBox="1"/>
          <p:nvPr/>
        </p:nvSpPr>
        <p:spPr>
          <a:xfrm>
            <a:off x="6266393" y="2444303"/>
            <a:ext cx="2315100" cy="677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100" u="none" cap="none" strike="noStrike">
                <a:solidFill>
                  <a:srgbClr val="545454"/>
                </a:solidFill>
                <a:latin typeface="Arial"/>
                <a:ea typeface="Arial"/>
                <a:cs typeface="Arial"/>
                <a:sym typeface="Arial"/>
              </a:rPr>
              <a:t>Click on the "Canva" button under this presentation preview. Start editing your presentation. You need to sign in to your Canva account.</a:t>
            </a:r>
            <a:endParaRPr sz="700"/>
          </a:p>
        </p:txBody>
      </p:sp>
      <p:cxnSp>
        <p:nvCxnSpPr>
          <p:cNvPr id="183" name="Google Shape;183;p24"/>
          <p:cNvCxnSpPr/>
          <p:nvPr/>
        </p:nvCxnSpPr>
        <p:spPr>
          <a:xfrm flipH="1" rot="10800000">
            <a:off x="2872152" y="1692367"/>
            <a:ext cx="848005" cy="473131"/>
          </a:xfrm>
          <a:prstGeom prst="straightConnector1">
            <a:avLst/>
          </a:prstGeom>
          <a:noFill/>
          <a:ln cap="flat" cmpd="sng" w="38100">
            <a:solidFill>
              <a:srgbClr val="A6A6A6"/>
            </a:solidFill>
            <a:prstDash val="solid"/>
            <a:round/>
            <a:headEnd len="sm" w="sm" type="none"/>
            <a:tailEnd len="sm" w="sm" type="none"/>
          </a:ln>
        </p:spPr>
      </p:cxnSp>
      <p:cxnSp>
        <p:nvCxnSpPr>
          <p:cNvPr id="184" name="Google Shape;184;p24"/>
          <p:cNvCxnSpPr/>
          <p:nvPr/>
        </p:nvCxnSpPr>
        <p:spPr>
          <a:xfrm rot="10800000">
            <a:off x="5766857" y="1692367"/>
            <a:ext cx="633788" cy="480447"/>
          </a:xfrm>
          <a:prstGeom prst="straightConnector1">
            <a:avLst/>
          </a:prstGeom>
          <a:noFill/>
          <a:ln cap="flat" cmpd="sng" w="38100">
            <a:solidFill>
              <a:srgbClr val="A6A6A6"/>
            </a:solidFill>
            <a:prstDash val="solid"/>
            <a:round/>
            <a:headEnd len="sm" w="sm" type="none"/>
            <a:tailEnd len="sm" w="sm" type="none"/>
          </a:ln>
        </p:spPr>
      </p:cxnSp>
      <p:grpSp>
        <p:nvGrpSpPr>
          <p:cNvPr id="185" name="Google Shape;185;p24"/>
          <p:cNvGrpSpPr/>
          <p:nvPr/>
        </p:nvGrpSpPr>
        <p:grpSpPr>
          <a:xfrm>
            <a:off x="836446" y="1633406"/>
            <a:ext cx="2046699" cy="567983"/>
            <a:chOff x="0" y="-66676"/>
            <a:chExt cx="855701" cy="237466"/>
          </a:xfrm>
        </p:grpSpPr>
        <p:sp>
          <p:nvSpPr>
            <p:cNvPr id="186" name="Google Shape;186;p24"/>
            <p:cNvSpPr/>
            <p:nvPr/>
          </p:nvSpPr>
          <p:spPr>
            <a:xfrm>
              <a:off x="0" y="0"/>
              <a:ext cx="855701" cy="170790"/>
            </a:xfrm>
            <a:custGeom>
              <a:rect b="b" l="l" r="r" t="t"/>
              <a:pathLst>
                <a:path extrusionOk="0" h="170790" w="855701">
                  <a:moveTo>
                    <a:pt x="85395" y="0"/>
                  </a:moveTo>
                  <a:lnTo>
                    <a:pt x="770306" y="0"/>
                  </a:lnTo>
                  <a:cubicBezTo>
                    <a:pt x="792954" y="0"/>
                    <a:pt x="814675" y="8997"/>
                    <a:pt x="830689" y="25012"/>
                  </a:cubicBezTo>
                  <a:cubicBezTo>
                    <a:pt x="846704" y="41026"/>
                    <a:pt x="855701" y="62747"/>
                    <a:pt x="855701" y="85395"/>
                  </a:cubicBezTo>
                  <a:lnTo>
                    <a:pt x="855701" y="85395"/>
                  </a:lnTo>
                  <a:cubicBezTo>
                    <a:pt x="855701" y="108043"/>
                    <a:pt x="846704" y="129764"/>
                    <a:pt x="830689" y="145779"/>
                  </a:cubicBezTo>
                  <a:cubicBezTo>
                    <a:pt x="814675" y="161794"/>
                    <a:pt x="792954" y="170790"/>
                    <a:pt x="770306" y="170790"/>
                  </a:cubicBezTo>
                  <a:lnTo>
                    <a:pt x="85395" y="170790"/>
                  </a:lnTo>
                  <a:cubicBezTo>
                    <a:pt x="62747" y="170790"/>
                    <a:pt x="41026" y="161794"/>
                    <a:pt x="25012" y="145779"/>
                  </a:cubicBezTo>
                  <a:cubicBezTo>
                    <a:pt x="8997" y="129764"/>
                    <a:pt x="0" y="108043"/>
                    <a:pt x="0" y="85395"/>
                  </a:cubicBezTo>
                  <a:lnTo>
                    <a:pt x="0" y="85395"/>
                  </a:lnTo>
                  <a:cubicBezTo>
                    <a:pt x="0" y="62747"/>
                    <a:pt x="8997" y="41026"/>
                    <a:pt x="25012" y="25012"/>
                  </a:cubicBezTo>
                  <a:cubicBezTo>
                    <a:pt x="41026" y="8997"/>
                    <a:pt x="62747" y="0"/>
                    <a:pt x="85395"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87" name="Google Shape;187;p24"/>
            <p:cNvSpPr txBox="1"/>
            <p:nvPr/>
          </p:nvSpPr>
          <p:spPr>
            <a:xfrm>
              <a:off x="2" y="-66676"/>
              <a:ext cx="812700" cy="222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800" u="none" cap="none" strike="noStrike">
                  <a:solidFill>
                    <a:srgbClr val="FFCB77"/>
                  </a:solidFill>
                  <a:latin typeface="Arial"/>
                  <a:ea typeface="Arial"/>
                  <a:cs typeface="Arial"/>
                  <a:sym typeface="Arial"/>
                </a:rPr>
                <a:t>Google Slides</a:t>
              </a:r>
              <a:endParaRPr sz="700"/>
            </a:p>
          </p:txBody>
        </p:sp>
      </p:grpSp>
      <p:grpSp>
        <p:nvGrpSpPr>
          <p:cNvPr id="188" name="Google Shape;188;p24"/>
          <p:cNvGrpSpPr/>
          <p:nvPr/>
        </p:nvGrpSpPr>
        <p:grpSpPr>
          <a:xfrm>
            <a:off x="3720150" y="1633410"/>
            <a:ext cx="1983230" cy="567965"/>
            <a:chOff x="0" y="-66675"/>
            <a:chExt cx="829179" cy="879475"/>
          </a:xfrm>
        </p:grpSpPr>
        <p:sp>
          <p:nvSpPr>
            <p:cNvPr id="189" name="Google Shape;189;p24"/>
            <p:cNvSpPr/>
            <p:nvPr/>
          </p:nvSpPr>
          <p:spPr>
            <a:xfrm>
              <a:off x="0" y="0"/>
              <a:ext cx="829179" cy="170790"/>
            </a:xfrm>
            <a:custGeom>
              <a:rect b="b" l="l" r="r" t="t"/>
              <a:pathLst>
                <a:path extrusionOk="0" h="170790" w="829179">
                  <a:moveTo>
                    <a:pt x="85395" y="0"/>
                  </a:moveTo>
                  <a:lnTo>
                    <a:pt x="743784" y="0"/>
                  </a:lnTo>
                  <a:cubicBezTo>
                    <a:pt x="766432" y="0"/>
                    <a:pt x="788153" y="8997"/>
                    <a:pt x="804168" y="25012"/>
                  </a:cubicBezTo>
                  <a:cubicBezTo>
                    <a:pt x="820182" y="41026"/>
                    <a:pt x="829179" y="62747"/>
                    <a:pt x="829179" y="85395"/>
                  </a:cubicBezTo>
                  <a:lnTo>
                    <a:pt x="829179" y="85395"/>
                  </a:lnTo>
                  <a:cubicBezTo>
                    <a:pt x="829179" y="108043"/>
                    <a:pt x="820182" y="129764"/>
                    <a:pt x="804168" y="145779"/>
                  </a:cubicBezTo>
                  <a:cubicBezTo>
                    <a:pt x="788153" y="161794"/>
                    <a:pt x="766432" y="170790"/>
                    <a:pt x="743784" y="170790"/>
                  </a:cubicBezTo>
                  <a:lnTo>
                    <a:pt x="85395" y="170790"/>
                  </a:lnTo>
                  <a:cubicBezTo>
                    <a:pt x="62747" y="170790"/>
                    <a:pt x="41026" y="161794"/>
                    <a:pt x="25012" y="145779"/>
                  </a:cubicBezTo>
                  <a:cubicBezTo>
                    <a:pt x="8997" y="129764"/>
                    <a:pt x="0" y="108043"/>
                    <a:pt x="0" y="85395"/>
                  </a:cubicBezTo>
                  <a:lnTo>
                    <a:pt x="0" y="85395"/>
                  </a:lnTo>
                  <a:cubicBezTo>
                    <a:pt x="0" y="62747"/>
                    <a:pt x="8997" y="41026"/>
                    <a:pt x="25012" y="25012"/>
                  </a:cubicBezTo>
                  <a:cubicBezTo>
                    <a:pt x="41026" y="8997"/>
                    <a:pt x="62747" y="0"/>
                    <a:pt x="85395"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0" name="Google Shape;190;p24"/>
            <p:cNvSpPr txBox="1"/>
            <p:nvPr/>
          </p:nvSpPr>
          <p:spPr>
            <a:xfrm>
              <a:off x="0" y="-66675"/>
              <a:ext cx="812800" cy="879475"/>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800" u="none" cap="none" strike="noStrike">
                  <a:solidFill>
                    <a:srgbClr val="FE6D73"/>
                  </a:solidFill>
                  <a:latin typeface="Arial"/>
                  <a:ea typeface="Arial"/>
                  <a:cs typeface="Arial"/>
                  <a:sym typeface="Arial"/>
                </a:rPr>
                <a:t>PowerPoint</a:t>
              </a:r>
              <a:endParaRPr sz="700"/>
            </a:p>
          </p:txBody>
        </p:sp>
      </p:grpSp>
      <p:grpSp>
        <p:nvGrpSpPr>
          <p:cNvPr id="191" name="Google Shape;191;p24"/>
          <p:cNvGrpSpPr/>
          <p:nvPr/>
        </p:nvGrpSpPr>
        <p:grpSpPr>
          <a:xfrm>
            <a:off x="6400644" y="1633406"/>
            <a:ext cx="2046699" cy="568303"/>
            <a:chOff x="0" y="-66676"/>
            <a:chExt cx="855701" cy="237600"/>
          </a:xfrm>
        </p:grpSpPr>
        <p:sp>
          <p:nvSpPr>
            <p:cNvPr id="192" name="Google Shape;192;p24"/>
            <p:cNvSpPr/>
            <p:nvPr/>
          </p:nvSpPr>
          <p:spPr>
            <a:xfrm>
              <a:off x="0" y="0"/>
              <a:ext cx="855701" cy="170790"/>
            </a:xfrm>
            <a:custGeom>
              <a:rect b="b" l="l" r="r" t="t"/>
              <a:pathLst>
                <a:path extrusionOk="0" h="170790" w="855701">
                  <a:moveTo>
                    <a:pt x="85395" y="0"/>
                  </a:moveTo>
                  <a:lnTo>
                    <a:pt x="770306" y="0"/>
                  </a:lnTo>
                  <a:cubicBezTo>
                    <a:pt x="792954" y="0"/>
                    <a:pt x="814675" y="8997"/>
                    <a:pt x="830689" y="25012"/>
                  </a:cubicBezTo>
                  <a:cubicBezTo>
                    <a:pt x="846704" y="41026"/>
                    <a:pt x="855701" y="62747"/>
                    <a:pt x="855701" y="85395"/>
                  </a:cubicBezTo>
                  <a:lnTo>
                    <a:pt x="855701" y="85395"/>
                  </a:lnTo>
                  <a:cubicBezTo>
                    <a:pt x="855701" y="108043"/>
                    <a:pt x="846704" y="129764"/>
                    <a:pt x="830689" y="145779"/>
                  </a:cubicBezTo>
                  <a:cubicBezTo>
                    <a:pt x="814675" y="161794"/>
                    <a:pt x="792954" y="170790"/>
                    <a:pt x="770306" y="170790"/>
                  </a:cubicBezTo>
                  <a:lnTo>
                    <a:pt x="85395" y="170790"/>
                  </a:lnTo>
                  <a:cubicBezTo>
                    <a:pt x="62747" y="170790"/>
                    <a:pt x="41026" y="161794"/>
                    <a:pt x="25012" y="145779"/>
                  </a:cubicBezTo>
                  <a:cubicBezTo>
                    <a:pt x="8997" y="129764"/>
                    <a:pt x="0" y="108043"/>
                    <a:pt x="0" y="85395"/>
                  </a:cubicBezTo>
                  <a:lnTo>
                    <a:pt x="0" y="85395"/>
                  </a:lnTo>
                  <a:cubicBezTo>
                    <a:pt x="0" y="62747"/>
                    <a:pt x="8997" y="41026"/>
                    <a:pt x="25012" y="25012"/>
                  </a:cubicBezTo>
                  <a:cubicBezTo>
                    <a:pt x="41026" y="8997"/>
                    <a:pt x="62747" y="0"/>
                    <a:pt x="85395" y="0"/>
                  </a:cubicBezTo>
                  <a:close/>
                </a:path>
              </a:pathLst>
            </a:custGeom>
            <a:solidFill>
              <a:srgbClr val="000000">
                <a:alpha val="0"/>
              </a:srgbClr>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93" name="Google Shape;193;p24"/>
            <p:cNvSpPr txBox="1"/>
            <p:nvPr/>
          </p:nvSpPr>
          <p:spPr>
            <a:xfrm>
              <a:off x="3" y="-66676"/>
              <a:ext cx="812700" cy="237600"/>
            </a:xfrm>
            <a:prstGeom prst="rect">
              <a:avLst/>
            </a:prstGeom>
            <a:noFill/>
            <a:ln>
              <a:noFill/>
            </a:ln>
          </p:spPr>
          <p:txBody>
            <a:bodyPr anchorCtr="0" anchor="ctr" bIns="25400" lIns="25400" spcFirstLastPara="1" rIns="25400" wrap="square" tIns="25400">
              <a:noAutofit/>
            </a:bodyPr>
            <a:lstStyle/>
            <a:p>
              <a:pPr indent="0" lvl="0" marL="0" marR="0" rtl="0" algn="ctr">
                <a:lnSpc>
                  <a:spcPct val="140000"/>
                </a:lnSpc>
                <a:spcBef>
                  <a:spcPts val="0"/>
                </a:spcBef>
                <a:spcAft>
                  <a:spcPts val="0"/>
                </a:spcAft>
                <a:buNone/>
              </a:pPr>
              <a:r>
                <a:rPr b="0" i="0" lang="en" sz="1800" u="none" cap="none" strike="noStrike">
                  <a:solidFill>
                    <a:srgbClr val="227C9D"/>
                  </a:solidFill>
                  <a:latin typeface="Arial"/>
                  <a:ea typeface="Arial"/>
                  <a:cs typeface="Arial"/>
                  <a:sym typeface="Arial"/>
                </a:rPr>
                <a:t>Canva</a:t>
              </a:r>
              <a:endParaRPr sz="700"/>
            </a:p>
          </p:txBody>
        </p:sp>
      </p:grpSp>
      <p:sp>
        <p:nvSpPr>
          <p:cNvPr id="194" name="Google Shape;194;p24"/>
          <p:cNvSpPr txBox="1"/>
          <p:nvPr/>
        </p:nvSpPr>
        <p:spPr>
          <a:xfrm>
            <a:off x="695395" y="689673"/>
            <a:ext cx="7581658"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48CFAE"/>
                </a:solidFill>
                <a:latin typeface="Arial"/>
                <a:ea typeface="Arial"/>
                <a:cs typeface="Arial"/>
                <a:sym typeface="Arial"/>
              </a:rPr>
              <a:t>How to Use This Presentation</a:t>
            </a:r>
            <a:endParaRPr sz="700"/>
          </a:p>
        </p:txBody>
      </p:sp>
      <p:cxnSp>
        <p:nvCxnSpPr>
          <p:cNvPr id="195" name="Google Shape;195;p24"/>
          <p:cNvCxnSpPr/>
          <p:nvPr/>
        </p:nvCxnSpPr>
        <p:spPr>
          <a:xfrm>
            <a:off x="836446" y="2182339"/>
            <a:ext cx="2046699" cy="0"/>
          </a:xfrm>
          <a:prstGeom prst="straightConnector1">
            <a:avLst/>
          </a:prstGeom>
          <a:noFill/>
          <a:ln cap="flat" cmpd="sng" w="38100">
            <a:solidFill>
              <a:srgbClr val="FFCB77"/>
            </a:solidFill>
            <a:prstDash val="solid"/>
            <a:round/>
            <a:headEnd len="lg" w="lg" type="oval"/>
            <a:tailEnd len="lg" w="lg" type="oval"/>
          </a:ln>
        </p:spPr>
      </p:cxnSp>
      <p:cxnSp>
        <p:nvCxnSpPr>
          <p:cNvPr id="196" name="Google Shape;196;p24"/>
          <p:cNvCxnSpPr/>
          <p:nvPr/>
        </p:nvCxnSpPr>
        <p:spPr>
          <a:xfrm>
            <a:off x="3720157" y="1692367"/>
            <a:ext cx="2046700" cy="0"/>
          </a:xfrm>
          <a:prstGeom prst="straightConnector1">
            <a:avLst/>
          </a:prstGeom>
          <a:noFill/>
          <a:ln cap="flat" cmpd="sng" w="38100">
            <a:solidFill>
              <a:srgbClr val="FE6D73"/>
            </a:solidFill>
            <a:prstDash val="solid"/>
            <a:round/>
            <a:headEnd len="lg" w="lg" type="oval"/>
            <a:tailEnd len="lg" w="lg" type="oval"/>
          </a:ln>
        </p:spPr>
      </p:cxnSp>
      <p:cxnSp>
        <p:nvCxnSpPr>
          <p:cNvPr id="197" name="Google Shape;197;p24"/>
          <p:cNvCxnSpPr/>
          <p:nvPr/>
        </p:nvCxnSpPr>
        <p:spPr>
          <a:xfrm>
            <a:off x="6400644" y="2182339"/>
            <a:ext cx="2046699" cy="0"/>
          </a:xfrm>
          <a:prstGeom prst="straightConnector1">
            <a:avLst/>
          </a:prstGeom>
          <a:noFill/>
          <a:ln cap="flat" cmpd="sng" w="38100">
            <a:solidFill>
              <a:srgbClr val="227C9D"/>
            </a:solidFill>
            <a:prstDash val="solid"/>
            <a:round/>
            <a:headEnd len="lg" w="lg" type="oval"/>
            <a:tailEnd len="lg" w="lg" type="oval"/>
          </a:ln>
        </p:spPr>
      </p:cxnSp>
      <p:grpSp>
        <p:nvGrpSpPr>
          <p:cNvPr id="198" name="Google Shape;198;p24"/>
          <p:cNvGrpSpPr/>
          <p:nvPr/>
        </p:nvGrpSpPr>
        <p:grpSpPr>
          <a:xfrm>
            <a:off x="-41611" y="-314832"/>
            <a:ext cx="9175817" cy="632146"/>
            <a:chOff x="0" y="0"/>
            <a:chExt cx="24468845" cy="1685722"/>
          </a:xfrm>
        </p:grpSpPr>
        <p:sp>
          <p:nvSpPr>
            <p:cNvPr id="199" name="Google Shape;199;p24"/>
            <p:cNvSpPr/>
            <p:nvPr/>
          </p:nvSpPr>
          <p:spPr>
            <a:xfrm>
              <a:off x="0"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3">
                <a:alphaModFix/>
              </a:blip>
              <a:stretch>
                <a:fillRect b="0" l="0" r="0" t="0"/>
              </a:stretch>
            </a:blipFill>
            <a:ln>
              <a:noFill/>
            </a:ln>
          </p:spPr>
        </p:sp>
        <p:sp>
          <p:nvSpPr>
            <p:cNvPr id="200" name="Google Shape;200;p24"/>
            <p:cNvSpPr/>
            <p:nvPr/>
          </p:nvSpPr>
          <p:spPr>
            <a:xfrm>
              <a:off x="4891232"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4">
                <a:alphaModFix/>
              </a:blip>
              <a:stretch>
                <a:fillRect b="0" l="0" r="0" t="0"/>
              </a:stretch>
            </a:blipFill>
            <a:ln>
              <a:noFill/>
            </a:ln>
          </p:spPr>
        </p:sp>
        <p:sp>
          <p:nvSpPr>
            <p:cNvPr id="201" name="Google Shape;201;p24"/>
            <p:cNvSpPr/>
            <p:nvPr/>
          </p:nvSpPr>
          <p:spPr>
            <a:xfrm>
              <a:off x="9782463" y="0"/>
              <a:ext cx="4903918" cy="1685722"/>
            </a:xfrm>
            <a:custGeom>
              <a:rect b="b" l="l" r="r" t="t"/>
              <a:pathLst>
                <a:path extrusionOk="0" h="1685722" w="4903918">
                  <a:moveTo>
                    <a:pt x="0" y="0"/>
                  </a:moveTo>
                  <a:lnTo>
                    <a:pt x="4903919" y="0"/>
                  </a:lnTo>
                  <a:lnTo>
                    <a:pt x="4903919" y="1685722"/>
                  </a:lnTo>
                  <a:lnTo>
                    <a:pt x="0" y="1685722"/>
                  </a:lnTo>
                  <a:lnTo>
                    <a:pt x="0" y="0"/>
                  </a:lnTo>
                  <a:close/>
                </a:path>
              </a:pathLst>
            </a:custGeom>
            <a:blipFill rotWithShape="1">
              <a:blip r:embed="rId5">
                <a:alphaModFix/>
              </a:blip>
              <a:stretch>
                <a:fillRect b="0" l="0" r="0" t="0"/>
              </a:stretch>
            </a:blipFill>
            <a:ln>
              <a:noFill/>
            </a:ln>
          </p:spPr>
        </p:sp>
        <p:sp>
          <p:nvSpPr>
            <p:cNvPr id="202" name="Google Shape;202;p24"/>
            <p:cNvSpPr/>
            <p:nvPr/>
          </p:nvSpPr>
          <p:spPr>
            <a:xfrm>
              <a:off x="14673695"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6">
                <a:alphaModFix/>
              </a:blip>
              <a:stretch>
                <a:fillRect b="0" l="0" r="0" t="0"/>
              </a:stretch>
            </a:blipFill>
            <a:ln>
              <a:noFill/>
            </a:ln>
          </p:spPr>
        </p:sp>
        <p:sp>
          <p:nvSpPr>
            <p:cNvPr id="203" name="Google Shape;203;p24"/>
            <p:cNvSpPr/>
            <p:nvPr/>
          </p:nvSpPr>
          <p:spPr>
            <a:xfrm>
              <a:off x="19564927"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7">
                <a:alphaModFix/>
              </a:blip>
              <a:stretch>
                <a:fillRect b="0" l="0" r="0" t="0"/>
              </a:stretch>
            </a:blipFill>
            <a:ln>
              <a:noFill/>
            </a:ln>
          </p:spPr>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p:nvPr/>
        </p:nvSpPr>
        <p:spPr>
          <a:xfrm>
            <a:off x="5656061" y="1882168"/>
            <a:ext cx="4017681" cy="3331023"/>
          </a:xfrm>
          <a:custGeom>
            <a:rect b="b" l="l" r="r" t="t"/>
            <a:pathLst>
              <a:path extrusionOk="0" h="6662046" w="8035363">
                <a:moveTo>
                  <a:pt x="0" y="0"/>
                </a:moveTo>
                <a:lnTo>
                  <a:pt x="8035363" y="0"/>
                </a:lnTo>
                <a:lnTo>
                  <a:pt x="8035363" y="6662046"/>
                </a:lnTo>
                <a:lnTo>
                  <a:pt x="0" y="6662046"/>
                </a:lnTo>
                <a:lnTo>
                  <a:pt x="0" y="0"/>
                </a:lnTo>
                <a:close/>
              </a:path>
            </a:pathLst>
          </a:custGeom>
          <a:blipFill rotWithShape="1">
            <a:blip r:embed="rId3">
              <a:alphaModFix/>
            </a:blip>
            <a:stretch>
              <a:fillRect b="0" l="0" r="0" t="0"/>
            </a:stretch>
          </a:blipFill>
          <a:ln>
            <a:noFill/>
          </a:ln>
        </p:spPr>
      </p:sp>
      <p:sp>
        <p:nvSpPr>
          <p:cNvPr id="209" name="Google Shape;209;p25"/>
          <p:cNvSpPr/>
          <p:nvPr/>
        </p:nvSpPr>
        <p:spPr>
          <a:xfrm rot="1166701">
            <a:off x="5836102" y="-200811"/>
            <a:ext cx="3657600" cy="1280805"/>
          </a:xfrm>
          <a:custGeom>
            <a:rect b="b" l="l" r="r" t="t"/>
            <a:pathLst>
              <a:path extrusionOk="0" h="2561609" w="7315200">
                <a:moveTo>
                  <a:pt x="0" y="0"/>
                </a:moveTo>
                <a:lnTo>
                  <a:pt x="7315200" y="0"/>
                </a:lnTo>
                <a:lnTo>
                  <a:pt x="7315200" y="2561609"/>
                </a:lnTo>
                <a:lnTo>
                  <a:pt x="0" y="2561609"/>
                </a:lnTo>
                <a:lnTo>
                  <a:pt x="0" y="0"/>
                </a:lnTo>
                <a:close/>
              </a:path>
            </a:pathLst>
          </a:custGeom>
          <a:blipFill rotWithShape="1">
            <a:blip r:embed="rId4">
              <a:alphaModFix/>
            </a:blip>
            <a:stretch>
              <a:fillRect b="0" l="0" r="0" t="0"/>
            </a:stretch>
          </a:blipFill>
          <a:ln>
            <a:noFill/>
          </a:ln>
        </p:spPr>
      </p:sp>
      <p:grpSp>
        <p:nvGrpSpPr>
          <p:cNvPr id="210" name="Google Shape;210;p25"/>
          <p:cNvGrpSpPr/>
          <p:nvPr/>
        </p:nvGrpSpPr>
        <p:grpSpPr>
          <a:xfrm>
            <a:off x="-219600" y="1623981"/>
            <a:ext cx="5487918" cy="516747"/>
            <a:chOff x="-1" y="0"/>
            <a:chExt cx="2890812" cy="272201"/>
          </a:xfrm>
        </p:grpSpPr>
        <p:sp>
          <p:nvSpPr>
            <p:cNvPr id="211" name="Google Shape;211;p25"/>
            <p:cNvSpPr/>
            <p:nvPr/>
          </p:nvSpPr>
          <p:spPr>
            <a:xfrm>
              <a:off x="0" y="0"/>
              <a:ext cx="2890811" cy="272000"/>
            </a:xfrm>
            <a:custGeom>
              <a:rect b="b" l="l" r="r" t="t"/>
              <a:pathLst>
                <a:path extrusionOk="0" h="272000" w="2890811">
                  <a:moveTo>
                    <a:pt x="64187" y="0"/>
                  </a:moveTo>
                  <a:lnTo>
                    <a:pt x="2826624" y="0"/>
                  </a:lnTo>
                  <a:cubicBezTo>
                    <a:pt x="2843647" y="0"/>
                    <a:pt x="2859973" y="6762"/>
                    <a:pt x="2872011" y="18800"/>
                  </a:cubicBezTo>
                  <a:cubicBezTo>
                    <a:pt x="2884048" y="30837"/>
                    <a:pt x="2890811" y="47163"/>
                    <a:pt x="2890811" y="64187"/>
                  </a:cubicBezTo>
                  <a:lnTo>
                    <a:pt x="2890811" y="207813"/>
                  </a:lnTo>
                  <a:cubicBezTo>
                    <a:pt x="2890811" y="243262"/>
                    <a:pt x="2862073" y="272000"/>
                    <a:pt x="2826624" y="272000"/>
                  </a:cubicBezTo>
                  <a:lnTo>
                    <a:pt x="64187" y="272000"/>
                  </a:lnTo>
                  <a:cubicBezTo>
                    <a:pt x="47163" y="272000"/>
                    <a:pt x="30837" y="265237"/>
                    <a:pt x="18800" y="253200"/>
                  </a:cubicBezTo>
                  <a:cubicBezTo>
                    <a:pt x="6762" y="241162"/>
                    <a:pt x="0" y="224836"/>
                    <a:pt x="0" y="207813"/>
                  </a:cubicBezTo>
                  <a:lnTo>
                    <a:pt x="0" y="64187"/>
                  </a:lnTo>
                  <a:cubicBezTo>
                    <a:pt x="0" y="28737"/>
                    <a:pt x="28737" y="0"/>
                    <a:pt x="6418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2" name="Google Shape;212;p25"/>
            <p:cNvSpPr txBox="1"/>
            <p:nvPr/>
          </p:nvSpPr>
          <p:spPr>
            <a:xfrm>
              <a:off x="-1" y="101"/>
              <a:ext cx="2890800" cy="272100"/>
            </a:xfrm>
            <a:prstGeom prst="rect">
              <a:avLst/>
            </a:prstGeom>
            <a:noFill/>
            <a:ln>
              <a:noFill/>
            </a:ln>
          </p:spPr>
          <p:txBody>
            <a:bodyPr anchorCtr="0" anchor="ctr" bIns="25400" lIns="25400" spcFirstLastPara="1" rIns="25400" wrap="square" tIns="25400">
              <a:noAutofit/>
            </a:bodyPr>
            <a:lstStyle/>
            <a:p>
              <a:pPr indent="0" lvl="0" marL="0" marR="0" rtl="0" algn="l">
                <a:lnSpc>
                  <a:spcPct val="139977"/>
                </a:lnSpc>
                <a:spcBef>
                  <a:spcPts val="0"/>
                </a:spcBef>
                <a:spcAft>
                  <a:spcPts val="0"/>
                </a:spcAft>
                <a:buNone/>
              </a:pPr>
              <a:r>
                <a:rPr b="0" i="0" lang="en" sz="2300" u="none" cap="none" strike="noStrike">
                  <a:solidFill>
                    <a:srgbClr val="FFFFFF"/>
                  </a:solidFill>
                  <a:latin typeface="Arial"/>
                  <a:ea typeface="Arial"/>
                  <a:cs typeface="Arial"/>
                  <a:sym typeface="Arial"/>
                </a:rPr>
                <a:t>       Write an agenda here.</a:t>
              </a:r>
              <a:endParaRPr sz="700"/>
            </a:p>
          </p:txBody>
        </p:sp>
      </p:grpSp>
      <p:sp>
        <p:nvSpPr>
          <p:cNvPr id="213" name="Google Shape;213;p25"/>
          <p:cNvSpPr txBox="1"/>
          <p:nvPr/>
        </p:nvSpPr>
        <p:spPr>
          <a:xfrm>
            <a:off x="384530" y="667934"/>
            <a:ext cx="3708723" cy="601663"/>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3500" u="none" cap="none" strike="noStrike">
                <a:solidFill>
                  <a:srgbClr val="227C9D"/>
                </a:solidFill>
                <a:latin typeface="Arial"/>
                <a:ea typeface="Arial"/>
                <a:cs typeface="Arial"/>
                <a:sym typeface="Arial"/>
              </a:rPr>
              <a:t>Webinar Outline</a:t>
            </a:r>
            <a:endParaRPr sz="700"/>
          </a:p>
        </p:txBody>
      </p:sp>
      <p:grpSp>
        <p:nvGrpSpPr>
          <p:cNvPr id="214" name="Google Shape;214;p25"/>
          <p:cNvGrpSpPr/>
          <p:nvPr/>
        </p:nvGrpSpPr>
        <p:grpSpPr>
          <a:xfrm>
            <a:off x="-219600" y="2189924"/>
            <a:ext cx="5488026" cy="516564"/>
            <a:chOff x="-1" y="0"/>
            <a:chExt cx="2890812" cy="272100"/>
          </a:xfrm>
        </p:grpSpPr>
        <p:sp>
          <p:nvSpPr>
            <p:cNvPr id="215" name="Google Shape;215;p25"/>
            <p:cNvSpPr/>
            <p:nvPr/>
          </p:nvSpPr>
          <p:spPr>
            <a:xfrm>
              <a:off x="0" y="0"/>
              <a:ext cx="2890811" cy="272000"/>
            </a:xfrm>
            <a:custGeom>
              <a:rect b="b" l="l" r="r" t="t"/>
              <a:pathLst>
                <a:path extrusionOk="0" h="272000" w="2890811">
                  <a:moveTo>
                    <a:pt x="64187" y="0"/>
                  </a:moveTo>
                  <a:lnTo>
                    <a:pt x="2826624" y="0"/>
                  </a:lnTo>
                  <a:cubicBezTo>
                    <a:pt x="2843647" y="0"/>
                    <a:pt x="2859973" y="6762"/>
                    <a:pt x="2872011" y="18800"/>
                  </a:cubicBezTo>
                  <a:cubicBezTo>
                    <a:pt x="2884048" y="30837"/>
                    <a:pt x="2890811" y="47163"/>
                    <a:pt x="2890811" y="64187"/>
                  </a:cubicBezTo>
                  <a:lnTo>
                    <a:pt x="2890811" y="207813"/>
                  </a:lnTo>
                  <a:cubicBezTo>
                    <a:pt x="2890811" y="243262"/>
                    <a:pt x="2862073" y="272000"/>
                    <a:pt x="2826624" y="272000"/>
                  </a:cubicBezTo>
                  <a:lnTo>
                    <a:pt x="64187" y="272000"/>
                  </a:lnTo>
                  <a:cubicBezTo>
                    <a:pt x="47163" y="272000"/>
                    <a:pt x="30837" y="265237"/>
                    <a:pt x="18800" y="253200"/>
                  </a:cubicBezTo>
                  <a:cubicBezTo>
                    <a:pt x="6762" y="241162"/>
                    <a:pt x="0" y="224836"/>
                    <a:pt x="0" y="207813"/>
                  </a:cubicBezTo>
                  <a:lnTo>
                    <a:pt x="0" y="64187"/>
                  </a:lnTo>
                  <a:cubicBezTo>
                    <a:pt x="0" y="28737"/>
                    <a:pt x="28737" y="0"/>
                    <a:pt x="6418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6" name="Google Shape;216;p25"/>
            <p:cNvSpPr txBox="1"/>
            <p:nvPr/>
          </p:nvSpPr>
          <p:spPr>
            <a:xfrm>
              <a:off x="-1" y="0"/>
              <a:ext cx="2890800" cy="272100"/>
            </a:xfrm>
            <a:prstGeom prst="rect">
              <a:avLst/>
            </a:prstGeom>
            <a:noFill/>
            <a:ln>
              <a:noFill/>
            </a:ln>
          </p:spPr>
          <p:txBody>
            <a:bodyPr anchorCtr="0" anchor="ctr" bIns="25400" lIns="25400" spcFirstLastPara="1" rIns="25400" wrap="square" tIns="25400">
              <a:noAutofit/>
            </a:bodyPr>
            <a:lstStyle/>
            <a:p>
              <a:pPr indent="0" lvl="0" marL="0" marR="0" rtl="0" algn="l">
                <a:lnSpc>
                  <a:spcPct val="139977"/>
                </a:lnSpc>
                <a:spcBef>
                  <a:spcPts val="0"/>
                </a:spcBef>
                <a:spcAft>
                  <a:spcPts val="0"/>
                </a:spcAft>
                <a:buNone/>
              </a:pPr>
              <a:r>
                <a:rPr b="0" i="0" lang="en" sz="2300" u="none" cap="none" strike="noStrike">
                  <a:solidFill>
                    <a:srgbClr val="FFFFFF"/>
                  </a:solidFill>
                  <a:latin typeface="Arial"/>
                  <a:ea typeface="Arial"/>
                  <a:cs typeface="Arial"/>
                  <a:sym typeface="Arial"/>
                </a:rPr>
                <a:t>       Wr</a:t>
              </a:r>
              <a:r>
                <a:rPr b="0" i="0" lang="en" sz="2300" u="none" cap="none" strike="noStrike">
                  <a:solidFill>
                    <a:srgbClr val="FFFFFF"/>
                  </a:solidFill>
                  <a:latin typeface="Arial"/>
                  <a:ea typeface="Arial"/>
                  <a:cs typeface="Arial"/>
                  <a:sym typeface="Arial"/>
                </a:rPr>
                <a:t>i</a:t>
              </a:r>
              <a:r>
                <a:rPr b="0" i="0" lang="en" sz="2300" u="none" cap="none" strike="noStrike">
                  <a:solidFill>
                    <a:srgbClr val="FFFFFF"/>
                  </a:solidFill>
                  <a:latin typeface="Arial"/>
                  <a:ea typeface="Arial"/>
                  <a:cs typeface="Arial"/>
                  <a:sym typeface="Arial"/>
                </a:rPr>
                <a:t>te an agenda here.</a:t>
              </a:r>
              <a:endParaRPr sz="700"/>
            </a:p>
          </p:txBody>
        </p:sp>
      </p:grpSp>
      <p:grpSp>
        <p:nvGrpSpPr>
          <p:cNvPr id="217" name="Google Shape;217;p25"/>
          <p:cNvGrpSpPr/>
          <p:nvPr/>
        </p:nvGrpSpPr>
        <p:grpSpPr>
          <a:xfrm>
            <a:off x="-219600" y="2755868"/>
            <a:ext cx="5488026" cy="516769"/>
            <a:chOff x="-1" y="0"/>
            <a:chExt cx="2890812" cy="272208"/>
          </a:xfrm>
        </p:grpSpPr>
        <p:sp>
          <p:nvSpPr>
            <p:cNvPr id="218" name="Google Shape;218;p25"/>
            <p:cNvSpPr/>
            <p:nvPr/>
          </p:nvSpPr>
          <p:spPr>
            <a:xfrm>
              <a:off x="0" y="0"/>
              <a:ext cx="2890811" cy="272000"/>
            </a:xfrm>
            <a:custGeom>
              <a:rect b="b" l="l" r="r" t="t"/>
              <a:pathLst>
                <a:path extrusionOk="0" h="272000" w="2890811">
                  <a:moveTo>
                    <a:pt x="64187" y="0"/>
                  </a:moveTo>
                  <a:lnTo>
                    <a:pt x="2826624" y="0"/>
                  </a:lnTo>
                  <a:cubicBezTo>
                    <a:pt x="2843647" y="0"/>
                    <a:pt x="2859973" y="6762"/>
                    <a:pt x="2872011" y="18800"/>
                  </a:cubicBezTo>
                  <a:cubicBezTo>
                    <a:pt x="2884048" y="30837"/>
                    <a:pt x="2890811" y="47163"/>
                    <a:pt x="2890811" y="64187"/>
                  </a:cubicBezTo>
                  <a:lnTo>
                    <a:pt x="2890811" y="207813"/>
                  </a:lnTo>
                  <a:cubicBezTo>
                    <a:pt x="2890811" y="243262"/>
                    <a:pt x="2862073" y="272000"/>
                    <a:pt x="2826624" y="272000"/>
                  </a:cubicBezTo>
                  <a:lnTo>
                    <a:pt x="64187" y="272000"/>
                  </a:lnTo>
                  <a:cubicBezTo>
                    <a:pt x="47163" y="272000"/>
                    <a:pt x="30837" y="265237"/>
                    <a:pt x="18800" y="253200"/>
                  </a:cubicBezTo>
                  <a:cubicBezTo>
                    <a:pt x="6762" y="241162"/>
                    <a:pt x="0" y="224836"/>
                    <a:pt x="0" y="207813"/>
                  </a:cubicBezTo>
                  <a:lnTo>
                    <a:pt x="0" y="64187"/>
                  </a:lnTo>
                  <a:cubicBezTo>
                    <a:pt x="0" y="28737"/>
                    <a:pt x="28737" y="0"/>
                    <a:pt x="6418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19" name="Google Shape;219;p25"/>
            <p:cNvSpPr txBox="1"/>
            <p:nvPr/>
          </p:nvSpPr>
          <p:spPr>
            <a:xfrm>
              <a:off x="-1" y="108"/>
              <a:ext cx="2890800" cy="272100"/>
            </a:xfrm>
            <a:prstGeom prst="rect">
              <a:avLst/>
            </a:prstGeom>
            <a:noFill/>
            <a:ln>
              <a:noFill/>
            </a:ln>
          </p:spPr>
          <p:txBody>
            <a:bodyPr anchorCtr="0" anchor="ctr" bIns="25400" lIns="25400" spcFirstLastPara="1" rIns="25400" wrap="square" tIns="25400">
              <a:noAutofit/>
            </a:bodyPr>
            <a:lstStyle/>
            <a:p>
              <a:pPr indent="0" lvl="0" marL="0" marR="0" rtl="0" algn="l">
                <a:lnSpc>
                  <a:spcPct val="139977"/>
                </a:lnSpc>
                <a:spcBef>
                  <a:spcPts val="0"/>
                </a:spcBef>
                <a:spcAft>
                  <a:spcPts val="0"/>
                </a:spcAft>
                <a:buNone/>
              </a:pPr>
              <a:r>
                <a:rPr b="0" i="0" lang="en" sz="2300" u="none" cap="none" strike="noStrike">
                  <a:solidFill>
                    <a:srgbClr val="FFFFFF"/>
                  </a:solidFill>
                  <a:latin typeface="Arial"/>
                  <a:ea typeface="Arial"/>
                  <a:cs typeface="Arial"/>
                  <a:sym typeface="Arial"/>
                </a:rPr>
                <a:t>       Write an agenda here.</a:t>
              </a:r>
              <a:endParaRPr sz="700"/>
            </a:p>
          </p:txBody>
        </p:sp>
      </p:grpSp>
      <p:grpSp>
        <p:nvGrpSpPr>
          <p:cNvPr id="220" name="Google Shape;220;p25"/>
          <p:cNvGrpSpPr/>
          <p:nvPr/>
        </p:nvGrpSpPr>
        <p:grpSpPr>
          <a:xfrm>
            <a:off x="-219600" y="3321799"/>
            <a:ext cx="5488026" cy="516564"/>
            <a:chOff x="-1" y="-6"/>
            <a:chExt cx="2890812" cy="272100"/>
          </a:xfrm>
        </p:grpSpPr>
        <p:sp>
          <p:nvSpPr>
            <p:cNvPr id="221" name="Google Shape;221;p25"/>
            <p:cNvSpPr/>
            <p:nvPr/>
          </p:nvSpPr>
          <p:spPr>
            <a:xfrm>
              <a:off x="0" y="0"/>
              <a:ext cx="2890811" cy="272000"/>
            </a:xfrm>
            <a:custGeom>
              <a:rect b="b" l="l" r="r" t="t"/>
              <a:pathLst>
                <a:path extrusionOk="0" h="272000" w="2890811">
                  <a:moveTo>
                    <a:pt x="64187" y="0"/>
                  </a:moveTo>
                  <a:lnTo>
                    <a:pt x="2826624" y="0"/>
                  </a:lnTo>
                  <a:cubicBezTo>
                    <a:pt x="2843647" y="0"/>
                    <a:pt x="2859973" y="6762"/>
                    <a:pt x="2872011" y="18800"/>
                  </a:cubicBezTo>
                  <a:cubicBezTo>
                    <a:pt x="2884048" y="30837"/>
                    <a:pt x="2890811" y="47163"/>
                    <a:pt x="2890811" y="64187"/>
                  </a:cubicBezTo>
                  <a:lnTo>
                    <a:pt x="2890811" y="207813"/>
                  </a:lnTo>
                  <a:cubicBezTo>
                    <a:pt x="2890811" y="243262"/>
                    <a:pt x="2862073" y="272000"/>
                    <a:pt x="2826624" y="272000"/>
                  </a:cubicBezTo>
                  <a:lnTo>
                    <a:pt x="64187" y="272000"/>
                  </a:lnTo>
                  <a:cubicBezTo>
                    <a:pt x="47163" y="272000"/>
                    <a:pt x="30837" y="265237"/>
                    <a:pt x="18800" y="253200"/>
                  </a:cubicBezTo>
                  <a:cubicBezTo>
                    <a:pt x="6762" y="241162"/>
                    <a:pt x="0" y="224836"/>
                    <a:pt x="0" y="207813"/>
                  </a:cubicBezTo>
                  <a:lnTo>
                    <a:pt x="0" y="64187"/>
                  </a:lnTo>
                  <a:cubicBezTo>
                    <a:pt x="0" y="28737"/>
                    <a:pt x="28737" y="0"/>
                    <a:pt x="6418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2" name="Google Shape;222;p25"/>
            <p:cNvSpPr txBox="1"/>
            <p:nvPr/>
          </p:nvSpPr>
          <p:spPr>
            <a:xfrm>
              <a:off x="-1" y="-6"/>
              <a:ext cx="2890800" cy="272100"/>
            </a:xfrm>
            <a:prstGeom prst="rect">
              <a:avLst/>
            </a:prstGeom>
            <a:noFill/>
            <a:ln>
              <a:noFill/>
            </a:ln>
          </p:spPr>
          <p:txBody>
            <a:bodyPr anchorCtr="0" anchor="ctr" bIns="25400" lIns="25400" spcFirstLastPara="1" rIns="25400" wrap="square" tIns="25400">
              <a:noAutofit/>
            </a:bodyPr>
            <a:lstStyle/>
            <a:p>
              <a:pPr indent="0" lvl="0" marL="0" marR="0" rtl="0" algn="l">
                <a:lnSpc>
                  <a:spcPct val="139977"/>
                </a:lnSpc>
                <a:spcBef>
                  <a:spcPts val="0"/>
                </a:spcBef>
                <a:spcAft>
                  <a:spcPts val="0"/>
                </a:spcAft>
                <a:buNone/>
              </a:pPr>
              <a:r>
                <a:rPr b="0" i="0" lang="en" sz="2300" u="none" cap="none" strike="noStrike">
                  <a:solidFill>
                    <a:srgbClr val="FFFFFF"/>
                  </a:solidFill>
                  <a:latin typeface="Arial"/>
                  <a:ea typeface="Arial"/>
                  <a:cs typeface="Arial"/>
                  <a:sym typeface="Arial"/>
                </a:rPr>
                <a:t>       Write an agenda here.</a:t>
              </a:r>
              <a:endParaRPr sz="700"/>
            </a:p>
          </p:txBody>
        </p:sp>
      </p:grpSp>
      <p:grpSp>
        <p:nvGrpSpPr>
          <p:cNvPr id="223" name="Google Shape;223;p25"/>
          <p:cNvGrpSpPr/>
          <p:nvPr/>
        </p:nvGrpSpPr>
        <p:grpSpPr>
          <a:xfrm>
            <a:off x="-219600" y="3887755"/>
            <a:ext cx="5487918" cy="516747"/>
            <a:chOff x="-1" y="0"/>
            <a:chExt cx="2890812" cy="272201"/>
          </a:xfrm>
        </p:grpSpPr>
        <p:sp>
          <p:nvSpPr>
            <p:cNvPr id="224" name="Google Shape;224;p25"/>
            <p:cNvSpPr/>
            <p:nvPr/>
          </p:nvSpPr>
          <p:spPr>
            <a:xfrm>
              <a:off x="0" y="0"/>
              <a:ext cx="2890811" cy="272000"/>
            </a:xfrm>
            <a:custGeom>
              <a:rect b="b" l="l" r="r" t="t"/>
              <a:pathLst>
                <a:path extrusionOk="0" h="272000" w="2890811">
                  <a:moveTo>
                    <a:pt x="64187" y="0"/>
                  </a:moveTo>
                  <a:lnTo>
                    <a:pt x="2826624" y="0"/>
                  </a:lnTo>
                  <a:cubicBezTo>
                    <a:pt x="2843647" y="0"/>
                    <a:pt x="2859973" y="6762"/>
                    <a:pt x="2872011" y="18800"/>
                  </a:cubicBezTo>
                  <a:cubicBezTo>
                    <a:pt x="2884048" y="30837"/>
                    <a:pt x="2890811" y="47163"/>
                    <a:pt x="2890811" y="64187"/>
                  </a:cubicBezTo>
                  <a:lnTo>
                    <a:pt x="2890811" y="207813"/>
                  </a:lnTo>
                  <a:cubicBezTo>
                    <a:pt x="2890811" y="243262"/>
                    <a:pt x="2862073" y="272000"/>
                    <a:pt x="2826624" y="272000"/>
                  </a:cubicBezTo>
                  <a:lnTo>
                    <a:pt x="64187" y="272000"/>
                  </a:lnTo>
                  <a:cubicBezTo>
                    <a:pt x="47163" y="272000"/>
                    <a:pt x="30837" y="265237"/>
                    <a:pt x="18800" y="253200"/>
                  </a:cubicBezTo>
                  <a:cubicBezTo>
                    <a:pt x="6762" y="241162"/>
                    <a:pt x="0" y="224836"/>
                    <a:pt x="0" y="207813"/>
                  </a:cubicBezTo>
                  <a:lnTo>
                    <a:pt x="0" y="64187"/>
                  </a:lnTo>
                  <a:cubicBezTo>
                    <a:pt x="0" y="28737"/>
                    <a:pt x="28737" y="0"/>
                    <a:pt x="6418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25" name="Google Shape;225;p25"/>
            <p:cNvSpPr txBox="1"/>
            <p:nvPr/>
          </p:nvSpPr>
          <p:spPr>
            <a:xfrm>
              <a:off x="-1" y="101"/>
              <a:ext cx="2890800" cy="272100"/>
            </a:xfrm>
            <a:prstGeom prst="rect">
              <a:avLst/>
            </a:prstGeom>
            <a:noFill/>
            <a:ln>
              <a:noFill/>
            </a:ln>
          </p:spPr>
          <p:txBody>
            <a:bodyPr anchorCtr="0" anchor="ctr" bIns="25400" lIns="25400" spcFirstLastPara="1" rIns="25400" wrap="square" tIns="25400">
              <a:noAutofit/>
            </a:bodyPr>
            <a:lstStyle/>
            <a:p>
              <a:pPr indent="0" lvl="0" marL="0" marR="0" rtl="0" algn="l">
                <a:lnSpc>
                  <a:spcPct val="139977"/>
                </a:lnSpc>
                <a:spcBef>
                  <a:spcPts val="0"/>
                </a:spcBef>
                <a:spcAft>
                  <a:spcPts val="0"/>
                </a:spcAft>
                <a:buNone/>
              </a:pPr>
              <a:r>
                <a:rPr b="0" i="0" lang="en" sz="2300" u="none" cap="none" strike="noStrike">
                  <a:solidFill>
                    <a:srgbClr val="FFFFFF"/>
                  </a:solidFill>
                  <a:latin typeface="Arial"/>
                  <a:ea typeface="Arial"/>
                  <a:cs typeface="Arial"/>
                  <a:sym typeface="Arial"/>
                </a:rPr>
                <a:t>       Write an agenda here.</a:t>
              </a:r>
              <a:endParaRPr sz="700"/>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grpSp>
        <p:nvGrpSpPr>
          <p:cNvPr id="230" name="Google Shape;230;p26"/>
          <p:cNvGrpSpPr/>
          <p:nvPr/>
        </p:nvGrpSpPr>
        <p:grpSpPr>
          <a:xfrm>
            <a:off x="6123225" y="2815499"/>
            <a:ext cx="2425570" cy="1633463"/>
            <a:chOff x="0" y="-47625"/>
            <a:chExt cx="1277666" cy="860425"/>
          </a:xfrm>
        </p:grpSpPr>
        <p:sp>
          <p:nvSpPr>
            <p:cNvPr id="231" name="Google Shape;231;p26"/>
            <p:cNvSpPr/>
            <p:nvPr/>
          </p:nvSpPr>
          <p:spPr>
            <a:xfrm>
              <a:off x="0" y="0"/>
              <a:ext cx="1277666" cy="618852"/>
            </a:xfrm>
            <a:custGeom>
              <a:rect b="b" l="l" r="r" t="t"/>
              <a:pathLst>
                <a:path extrusionOk="0" h="618852" w="1277666">
                  <a:moveTo>
                    <a:pt x="81391" y="0"/>
                  </a:moveTo>
                  <a:lnTo>
                    <a:pt x="1196275" y="0"/>
                  </a:lnTo>
                  <a:cubicBezTo>
                    <a:pt x="1217862" y="0"/>
                    <a:pt x="1238564" y="8575"/>
                    <a:pt x="1253827" y="23839"/>
                  </a:cubicBezTo>
                  <a:cubicBezTo>
                    <a:pt x="1269091" y="39103"/>
                    <a:pt x="1277666" y="59805"/>
                    <a:pt x="1277666" y="81391"/>
                  </a:cubicBezTo>
                  <a:lnTo>
                    <a:pt x="1277666" y="537461"/>
                  </a:lnTo>
                  <a:cubicBezTo>
                    <a:pt x="1277666" y="582412"/>
                    <a:pt x="1241226" y="618852"/>
                    <a:pt x="1196275" y="618852"/>
                  </a:cubicBezTo>
                  <a:lnTo>
                    <a:pt x="81391" y="618852"/>
                  </a:lnTo>
                  <a:cubicBezTo>
                    <a:pt x="36440" y="618852"/>
                    <a:pt x="0" y="582412"/>
                    <a:pt x="0" y="537461"/>
                  </a:cubicBezTo>
                  <a:lnTo>
                    <a:pt x="0" y="81391"/>
                  </a:lnTo>
                  <a:cubicBezTo>
                    <a:pt x="0" y="36440"/>
                    <a:pt x="36440" y="0"/>
                    <a:pt x="81391"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2" name="Google Shape;232;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3" name="Google Shape;233;p26"/>
          <p:cNvGrpSpPr/>
          <p:nvPr/>
        </p:nvGrpSpPr>
        <p:grpSpPr>
          <a:xfrm>
            <a:off x="6169902" y="2867047"/>
            <a:ext cx="2425569" cy="1633463"/>
            <a:chOff x="0" y="-47625"/>
            <a:chExt cx="1277666" cy="860425"/>
          </a:xfrm>
        </p:grpSpPr>
        <p:sp>
          <p:nvSpPr>
            <p:cNvPr id="234" name="Google Shape;234;p26"/>
            <p:cNvSpPr/>
            <p:nvPr/>
          </p:nvSpPr>
          <p:spPr>
            <a:xfrm>
              <a:off x="0" y="0"/>
              <a:ext cx="1277666" cy="618852"/>
            </a:xfrm>
            <a:custGeom>
              <a:rect b="b" l="l" r="r" t="t"/>
              <a:pathLst>
                <a:path extrusionOk="0" h="618852" w="1277666">
                  <a:moveTo>
                    <a:pt x="81391" y="0"/>
                  </a:moveTo>
                  <a:lnTo>
                    <a:pt x="1196275" y="0"/>
                  </a:lnTo>
                  <a:cubicBezTo>
                    <a:pt x="1217862" y="0"/>
                    <a:pt x="1238564" y="8575"/>
                    <a:pt x="1253827" y="23839"/>
                  </a:cubicBezTo>
                  <a:cubicBezTo>
                    <a:pt x="1269091" y="39103"/>
                    <a:pt x="1277666" y="59805"/>
                    <a:pt x="1277666" y="81391"/>
                  </a:cubicBezTo>
                  <a:lnTo>
                    <a:pt x="1277666" y="537461"/>
                  </a:lnTo>
                  <a:cubicBezTo>
                    <a:pt x="1277666" y="582412"/>
                    <a:pt x="1241226" y="618852"/>
                    <a:pt x="1196275" y="618852"/>
                  </a:cubicBezTo>
                  <a:lnTo>
                    <a:pt x="81391" y="618852"/>
                  </a:lnTo>
                  <a:cubicBezTo>
                    <a:pt x="36440" y="618852"/>
                    <a:pt x="0" y="582412"/>
                    <a:pt x="0" y="537461"/>
                  </a:cubicBezTo>
                  <a:lnTo>
                    <a:pt x="0" y="81391"/>
                  </a:lnTo>
                  <a:cubicBezTo>
                    <a:pt x="0" y="36440"/>
                    <a:pt x="36440" y="0"/>
                    <a:pt x="81391" y="0"/>
                  </a:cubicBezTo>
                  <a:close/>
                </a:path>
              </a:pathLst>
            </a:custGeom>
            <a:solidFill>
              <a:srgbClr val="000000">
                <a:alpha val="0"/>
              </a:srgbClr>
            </a:solidFill>
            <a:ln cap="flat" cmpd="sng" w="38100">
              <a:solidFill>
                <a:srgbClr val="595959"/>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5" name="Google Shape;235;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6" name="Google Shape;236;p26"/>
          <p:cNvGrpSpPr/>
          <p:nvPr/>
        </p:nvGrpSpPr>
        <p:grpSpPr>
          <a:xfrm>
            <a:off x="3320653" y="2815499"/>
            <a:ext cx="2280612" cy="1633465"/>
            <a:chOff x="0" y="-47625"/>
            <a:chExt cx="1201310" cy="860425"/>
          </a:xfrm>
        </p:grpSpPr>
        <p:sp>
          <p:nvSpPr>
            <p:cNvPr id="237" name="Google Shape;237;p26"/>
            <p:cNvSpPr/>
            <p:nvPr/>
          </p:nvSpPr>
          <p:spPr>
            <a:xfrm>
              <a:off x="0" y="0"/>
              <a:ext cx="1201310" cy="492848"/>
            </a:xfrm>
            <a:custGeom>
              <a:rect b="b" l="l" r="r" t="t"/>
              <a:pathLst>
                <a:path extrusionOk="0" h="492848" w="1201310">
                  <a:moveTo>
                    <a:pt x="86564" y="0"/>
                  </a:moveTo>
                  <a:lnTo>
                    <a:pt x="1114746" y="0"/>
                  </a:lnTo>
                  <a:cubicBezTo>
                    <a:pt x="1162554" y="0"/>
                    <a:pt x="1201310" y="38756"/>
                    <a:pt x="1201310" y="86564"/>
                  </a:cubicBezTo>
                  <a:lnTo>
                    <a:pt x="1201310" y="406284"/>
                  </a:lnTo>
                  <a:cubicBezTo>
                    <a:pt x="1201310" y="454092"/>
                    <a:pt x="1162554" y="492848"/>
                    <a:pt x="1114746" y="492848"/>
                  </a:cubicBezTo>
                  <a:lnTo>
                    <a:pt x="86564" y="492848"/>
                  </a:lnTo>
                  <a:cubicBezTo>
                    <a:pt x="38756" y="492848"/>
                    <a:pt x="0" y="454092"/>
                    <a:pt x="0" y="406284"/>
                  </a:cubicBezTo>
                  <a:lnTo>
                    <a:pt x="0" y="86564"/>
                  </a:lnTo>
                  <a:cubicBezTo>
                    <a:pt x="0" y="38756"/>
                    <a:pt x="38756" y="0"/>
                    <a:pt x="86564"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8" name="Google Shape;238;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39" name="Google Shape;239;p26"/>
          <p:cNvGrpSpPr/>
          <p:nvPr/>
        </p:nvGrpSpPr>
        <p:grpSpPr>
          <a:xfrm>
            <a:off x="3368278" y="2867047"/>
            <a:ext cx="2280612" cy="1633417"/>
            <a:chOff x="0" y="-47625"/>
            <a:chExt cx="1201310" cy="860400"/>
          </a:xfrm>
        </p:grpSpPr>
        <p:sp>
          <p:nvSpPr>
            <p:cNvPr id="240" name="Google Shape;240;p26"/>
            <p:cNvSpPr/>
            <p:nvPr/>
          </p:nvSpPr>
          <p:spPr>
            <a:xfrm>
              <a:off x="0" y="0"/>
              <a:ext cx="1201310" cy="492848"/>
            </a:xfrm>
            <a:custGeom>
              <a:rect b="b" l="l" r="r" t="t"/>
              <a:pathLst>
                <a:path extrusionOk="0" h="492848" w="1201310">
                  <a:moveTo>
                    <a:pt x="86564" y="0"/>
                  </a:moveTo>
                  <a:lnTo>
                    <a:pt x="1114746" y="0"/>
                  </a:lnTo>
                  <a:cubicBezTo>
                    <a:pt x="1162554" y="0"/>
                    <a:pt x="1201310" y="38756"/>
                    <a:pt x="1201310" y="86564"/>
                  </a:cubicBezTo>
                  <a:lnTo>
                    <a:pt x="1201310" y="406284"/>
                  </a:lnTo>
                  <a:cubicBezTo>
                    <a:pt x="1201310" y="454092"/>
                    <a:pt x="1162554" y="492848"/>
                    <a:pt x="1114746" y="492848"/>
                  </a:cubicBezTo>
                  <a:lnTo>
                    <a:pt x="86564" y="492848"/>
                  </a:lnTo>
                  <a:cubicBezTo>
                    <a:pt x="38756" y="492848"/>
                    <a:pt x="0" y="454092"/>
                    <a:pt x="0" y="406284"/>
                  </a:cubicBezTo>
                  <a:lnTo>
                    <a:pt x="0" y="86564"/>
                  </a:lnTo>
                  <a:cubicBezTo>
                    <a:pt x="0" y="38756"/>
                    <a:pt x="38756" y="0"/>
                    <a:pt x="86564"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1" name="Google Shape;241;p26"/>
            <p:cNvSpPr txBox="1"/>
            <p:nvPr/>
          </p:nvSpPr>
          <p:spPr>
            <a:xfrm>
              <a:off x="0" y="-47625"/>
              <a:ext cx="812700" cy="860400"/>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2" name="Google Shape;242;p26"/>
          <p:cNvGrpSpPr/>
          <p:nvPr/>
        </p:nvGrpSpPr>
        <p:grpSpPr>
          <a:xfrm>
            <a:off x="664222" y="2815499"/>
            <a:ext cx="2060675" cy="1633465"/>
            <a:chOff x="0" y="-47625"/>
            <a:chExt cx="1085458" cy="860425"/>
          </a:xfrm>
        </p:grpSpPr>
        <p:sp>
          <p:nvSpPr>
            <p:cNvPr id="243" name="Google Shape;243;p26"/>
            <p:cNvSpPr/>
            <p:nvPr/>
          </p:nvSpPr>
          <p:spPr>
            <a:xfrm>
              <a:off x="0" y="0"/>
              <a:ext cx="1085458" cy="492848"/>
            </a:xfrm>
            <a:custGeom>
              <a:rect b="b" l="l" r="r" t="t"/>
              <a:pathLst>
                <a:path extrusionOk="0" h="492848" w="1085458">
                  <a:moveTo>
                    <a:pt x="95803" y="0"/>
                  </a:moveTo>
                  <a:lnTo>
                    <a:pt x="989655" y="0"/>
                  </a:lnTo>
                  <a:cubicBezTo>
                    <a:pt x="1042566" y="0"/>
                    <a:pt x="1085458" y="42892"/>
                    <a:pt x="1085458" y="95803"/>
                  </a:cubicBezTo>
                  <a:lnTo>
                    <a:pt x="1085458" y="397045"/>
                  </a:lnTo>
                  <a:cubicBezTo>
                    <a:pt x="1085458" y="449956"/>
                    <a:pt x="1042566" y="492848"/>
                    <a:pt x="989655" y="492848"/>
                  </a:cubicBezTo>
                  <a:lnTo>
                    <a:pt x="95803" y="492848"/>
                  </a:lnTo>
                  <a:cubicBezTo>
                    <a:pt x="42892" y="492848"/>
                    <a:pt x="0" y="449956"/>
                    <a:pt x="0" y="397045"/>
                  </a:cubicBezTo>
                  <a:lnTo>
                    <a:pt x="0" y="95803"/>
                  </a:lnTo>
                  <a:cubicBezTo>
                    <a:pt x="0" y="42892"/>
                    <a:pt x="42892" y="0"/>
                    <a:pt x="95803"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4" name="Google Shape;244;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45" name="Google Shape;245;p26"/>
          <p:cNvGrpSpPr/>
          <p:nvPr/>
        </p:nvGrpSpPr>
        <p:grpSpPr>
          <a:xfrm>
            <a:off x="708465" y="2867049"/>
            <a:ext cx="2060633" cy="1633431"/>
            <a:chOff x="0" y="-47625"/>
            <a:chExt cx="1085458" cy="860425"/>
          </a:xfrm>
        </p:grpSpPr>
        <p:sp>
          <p:nvSpPr>
            <p:cNvPr id="246" name="Google Shape;246;p26"/>
            <p:cNvSpPr/>
            <p:nvPr/>
          </p:nvSpPr>
          <p:spPr>
            <a:xfrm>
              <a:off x="0" y="0"/>
              <a:ext cx="1085458" cy="492848"/>
            </a:xfrm>
            <a:custGeom>
              <a:rect b="b" l="l" r="r" t="t"/>
              <a:pathLst>
                <a:path extrusionOk="0" h="492848" w="1085458">
                  <a:moveTo>
                    <a:pt x="95803" y="0"/>
                  </a:moveTo>
                  <a:lnTo>
                    <a:pt x="989655" y="0"/>
                  </a:lnTo>
                  <a:cubicBezTo>
                    <a:pt x="1042566" y="0"/>
                    <a:pt x="1085458" y="42892"/>
                    <a:pt x="1085458" y="95803"/>
                  </a:cubicBezTo>
                  <a:lnTo>
                    <a:pt x="1085458" y="397045"/>
                  </a:lnTo>
                  <a:cubicBezTo>
                    <a:pt x="1085458" y="449956"/>
                    <a:pt x="1042566" y="492848"/>
                    <a:pt x="989655" y="492848"/>
                  </a:cubicBezTo>
                  <a:lnTo>
                    <a:pt x="95803" y="492848"/>
                  </a:lnTo>
                  <a:cubicBezTo>
                    <a:pt x="42892" y="492848"/>
                    <a:pt x="0" y="449956"/>
                    <a:pt x="0" y="397045"/>
                  </a:cubicBezTo>
                  <a:lnTo>
                    <a:pt x="0" y="95803"/>
                  </a:lnTo>
                  <a:cubicBezTo>
                    <a:pt x="0" y="42892"/>
                    <a:pt x="42892" y="0"/>
                    <a:pt x="95803"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7" name="Google Shape;247;p26"/>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248" name="Google Shape;248;p26"/>
          <p:cNvSpPr/>
          <p:nvPr/>
        </p:nvSpPr>
        <p:spPr>
          <a:xfrm flipH="1">
            <a:off x="-682062" y="-694106"/>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
        <p:nvSpPr>
          <p:cNvPr id="249" name="Google Shape;249;p26"/>
          <p:cNvSpPr/>
          <p:nvPr/>
        </p:nvSpPr>
        <p:spPr>
          <a:xfrm>
            <a:off x="1310310" y="1970215"/>
            <a:ext cx="768500" cy="768500"/>
          </a:xfrm>
          <a:custGeom>
            <a:rect b="b" l="l" r="r" t="t"/>
            <a:pathLst>
              <a:path extrusionOk="0" h="1537000" w="1537000">
                <a:moveTo>
                  <a:pt x="0" y="0"/>
                </a:moveTo>
                <a:lnTo>
                  <a:pt x="1537000" y="0"/>
                </a:lnTo>
                <a:lnTo>
                  <a:pt x="1537000" y="1537000"/>
                </a:lnTo>
                <a:lnTo>
                  <a:pt x="0" y="1537000"/>
                </a:lnTo>
                <a:lnTo>
                  <a:pt x="0" y="0"/>
                </a:lnTo>
                <a:close/>
              </a:path>
            </a:pathLst>
          </a:custGeom>
          <a:blipFill rotWithShape="1">
            <a:blip r:embed="rId4">
              <a:alphaModFix/>
            </a:blip>
            <a:stretch>
              <a:fillRect b="0" l="0" r="0" t="0"/>
            </a:stretch>
          </a:blipFill>
          <a:ln>
            <a:noFill/>
          </a:ln>
        </p:spPr>
      </p:sp>
      <p:sp>
        <p:nvSpPr>
          <p:cNvPr id="250" name="Google Shape;250;p26"/>
          <p:cNvSpPr txBox="1"/>
          <p:nvPr/>
        </p:nvSpPr>
        <p:spPr>
          <a:xfrm>
            <a:off x="751925" y="3140925"/>
            <a:ext cx="19488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Turn off camera and microphone. </a:t>
            </a:r>
            <a:endParaRPr sz="700"/>
          </a:p>
        </p:txBody>
      </p:sp>
      <p:sp>
        <p:nvSpPr>
          <p:cNvPr id="251" name="Google Shape;251;p26"/>
          <p:cNvSpPr/>
          <p:nvPr/>
        </p:nvSpPr>
        <p:spPr>
          <a:xfrm>
            <a:off x="4097659" y="1970215"/>
            <a:ext cx="768500" cy="768500"/>
          </a:xfrm>
          <a:custGeom>
            <a:rect b="b" l="l" r="r" t="t"/>
            <a:pathLst>
              <a:path extrusionOk="0" h="1537000" w="1537000">
                <a:moveTo>
                  <a:pt x="0" y="0"/>
                </a:moveTo>
                <a:lnTo>
                  <a:pt x="1537000" y="0"/>
                </a:lnTo>
                <a:lnTo>
                  <a:pt x="1537000" y="1537000"/>
                </a:lnTo>
                <a:lnTo>
                  <a:pt x="0" y="1537000"/>
                </a:lnTo>
                <a:lnTo>
                  <a:pt x="0" y="0"/>
                </a:lnTo>
                <a:close/>
              </a:path>
            </a:pathLst>
          </a:custGeom>
          <a:blipFill rotWithShape="1">
            <a:blip r:embed="rId5">
              <a:alphaModFix/>
            </a:blip>
            <a:stretch>
              <a:fillRect b="0" l="0" r="0" t="0"/>
            </a:stretch>
          </a:blipFill>
          <a:ln>
            <a:noFill/>
          </a:ln>
        </p:spPr>
      </p:sp>
      <p:sp>
        <p:nvSpPr>
          <p:cNvPr id="252" name="Google Shape;252;p26"/>
          <p:cNvSpPr txBox="1"/>
          <p:nvPr/>
        </p:nvSpPr>
        <p:spPr>
          <a:xfrm>
            <a:off x="3436950" y="3175925"/>
            <a:ext cx="2101800" cy="369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This presentation will take around 30 minutes.</a:t>
            </a:r>
            <a:endParaRPr sz="700"/>
          </a:p>
        </p:txBody>
      </p:sp>
      <p:sp>
        <p:nvSpPr>
          <p:cNvPr id="253" name="Google Shape;253;p26"/>
          <p:cNvSpPr/>
          <p:nvPr/>
        </p:nvSpPr>
        <p:spPr>
          <a:xfrm>
            <a:off x="6975099" y="1970215"/>
            <a:ext cx="768500" cy="768500"/>
          </a:xfrm>
          <a:custGeom>
            <a:rect b="b" l="l" r="r" t="t"/>
            <a:pathLst>
              <a:path extrusionOk="0" h="1537000" w="1537000">
                <a:moveTo>
                  <a:pt x="0" y="0"/>
                </a:moveTo>
                <a:lnTo>
                  <a:pt x="1537000" y="0"/>
                </a:lnTo>
                <a:lnTo>
                  <a:pt x="1537000" y="1537000"/>
                </a:lnTo>
                <a:lnTo>
                  <a:pt x="0" y="1537000"/>
                </a:lnTo>
                <a:lnTo>
                  <a:pt x="0" y="0"/>
                </a:lnTo>
                <a:close/>
              </a:path>
            </a:pathLst>
          </a:custGeom>
          <a:blipFill rotWithShape="1">
            <a:blip r:embed="rId6">
              <a:alphaModFix/>
            </a:blip>
            <a:stretch>
              <a:fillRect b="0" l="0" r="0" t="0"/>
            </a:stretch>
          </a:blipFill>
          <a:ln>
            <a:noFill/>
          </a:ln>
        </p:spPr>
      </p:sp>
      <p:sp>
        <p:nvSpPr>
          <p:cNvPr id="254" name="Google Shape;254;p26"/>
          <p:cNvSpPr txBox="1"/>
          <p:nvPr/>
        </p:nvSpPr>
        <p:spPr>
          <a:xfrm>
            <a:off x="6292275" y="3107150"/>
            <a:ext cx="21354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1200" u="none" cap="none" strike="noStrike">
                <a:solidFill>
                  <a:srgbClr val="FFFFFF"/>
                </a:solidFill>
                <a:latin typeface="Arial"/>
                <a:ea typeface="Arial"/>
                <a:cs typeface="Arial"/>
                <a:sym typeface="Arial"/>
              </a:rPr>
              <a:t>Feel free to ask questions during the live Q&amp;A session that follows the presentation.</a:t>
            </a:r>
            <a:endParaRPr sz="700"/>
          </a:p>
        </p:txBody>
      </p:sp>
      <p:cxnSp>
        <p:nvCxnSpPr>
          <p:cNvPr id="255" name="Google Shape;255;p26"/>
          <p:cNvCxnSpPr/>
          <p:nvPr/>
        </p:nvCxnSpPr>
        <p:spPr>
          <a:xfrm>
            <a:off x="2582330" y="1640256"/>
            <a:ext cx="3979341" cy="0"/>
          </a:xfrm>
          <a:prstGeom prst="straightConnector1">
            <a:avLst/>
          </a:prstGeom>
          <a:noFill/>
          <a:ln cap="flat" cmpd="sng" w="38100">
            <a:solidFill>
              <a:srgbClr val="FE6D73"/>
            </a:solidFill>
            <a:prstDash val="solid"/>
            <a:round/>
            <a:headEnd len="lg" w="lg" type="oval"/>
            <a:tailEnd len="lg" w="lg" type="oval"/>
          </a:ln>
        </p:spPr>
      </p:cxnSp>
      <p:sp>
        <p:nvSpPr>
          <p:cNvPr id="256" name="Google Shape;256;p26"/>
          <p:cNvSpPr txBox="1"/>
          <p:nvPr/>
        </p:nvSpPr>
        <p:spPr>
          <a:xfrm>
            <a:off x="2670981" y="939751"/>
            <a:ext cx="3802038"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FE6D73"/>
                </a:solidFill>
                <a:latin typeface="Arial"/>
                <a:ea typeface="Arial"/>
                <a:cs typeface="Arial"/>
                <a:sym typeface="Arial"/>
              </a:rPr>
              <a:t>Quick Reminders</a:t>
            </a:r>
            <a:endParaRPr sz="700"/>
          </a:p>
        </p:txBody>
      </p:sp>
      <p:sp>
        <p:nvSpPr>
          <p:cNvPr id="257" name="Google Shape;257;p26"/>
          <p:cNvSpPr/>
          <p:nvPr/>
        </p:nvSpPr>
        <p:spPr>
          <a:xfrm flipH="1">
            <a:off x="-605862" y="-617906"/>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3">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p:nvPr/>
        </p:nvSpPr>
        <p:spPr>
          <a:xfrm>
            <a:off x="290099" y="1905465"/>
            <a:ext cx="2619375" cy="2619364"/>
          </a:xfrm>
          <a:custGeom>
            <a:rect b="b" l="l" r="r" t="t"/>
            <a:pathLst>
              <a:path extrusionOk="0"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b="-39979" l="0" r="0" t="-10019"/>
            </a:stretch>
          </a:blip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263" name="Google Shape;263;p27"/>
          <p:cNvGrpSpPr/>
          <p:nvPr/>
        </p:nvGrpSpPr>
        <p:grpSpPr>
          <a:xfrm>
            <a:off x="3011560" y="3079019"/>
            <a:ext cx="5794716" cy="1633465"/>
            <a:chOff x="0" y="-47625"/>
            <a:chExt cx="3052361" cy="860425"/>
          </a:xfrm>
        </p:grpSpPr>
        <p:sp>
          <p:nvSpPr>
            <p:cNvPr id="264" name="Google Shape;264;p27"/>
            <p:cNvSpPr/>
            <p:nvPr/>
          </p:nvSpPr>
          <p:spPr>
            <a:xfrm>
              <a:off x="0" y="0"/>
              <a:ext cx="3052361" cy="492848"/>
            </a:xfrm>
            <a:custGeom>
              <a:rect b="b" l="l" r="r" t="t"/>
              <a:pathLst>
                <a:path extrusionOk="0" h="492848" w="3052361">
                  <a:moveTo>
                    <a:pt x="34069" y="0"/>
                  </a:moveTo>
                  <a:lnTo>
                    <a:pt x="3018292" y="0"/>
                  </a:lnTo>
                  <a:cubicBezTo>
                    <a:pt x="3027328" y="0"/>
                    <a:pt x="3035993" y="3589"/>
                    <a:pt x="3042382" y="9979"/>
                  </a:cubicBezTo>
                  <a:cubicBezTo>
                    <a:pt x="3048771" y="16368"/>
                    <a:pt x="3052361" y="25033"/>
                    <a:pt x="3052361" y="34069"/>
                  </a:cubicBezTo>
                  <a:lnTo>
                    <a:pt x="3052361" y="458780"/>
                  </a:lnTo>
                  <a:cubicBezTo>
                    <a:pt x="3052361" y="467815"/>
                    <a:pt x="3048771" y="476481"/>
                    <a:pt x="3042382" y="482870"/>
                  </a:cubicBezTo>
                  <a:cubicBezTo>
                    <a:pt x="3035993" y="489259"/>
                    <a:pt x="3027328" y="492848"/>
                    <a:pt x="3018292" y="492848"/>
                  </a:cubicBezTo>
                  <a:lnTo>
                    <a:pt x="34069" y="492848"/>
                  </a:lnTo>
                  <a:cubicBezTo>
                    <a:pt x="25033" y="492848"/>
                    <a:pt x="16368" y="489259"/>
                    <a:pt x="9979" y="482870"/>
                  </a:cubicBezTo>
                  <a:cubicBezTo>
                    <a:pt x="3589" y="476481"/>
                    <a:pt x="0" y="467815"/>
                    <a:pt x="0" y="458780"/>
                  </a:cubicBezTo>
                  <a:lnTo>
                    <a:pt x="0" y="34069"/>
                  </a:lnTo>
                  <a:cubicBezTo>
                    <a:pt x="0" y="25033"/>
                    <a:pt x="3589" y="16368"/>
                    <a:pt x="9979" y="9979"/>
                  </a:cubicBezTo>
                  <a:cubicBezTo>
                    <a:pt x="16368" y="3589"/>
                    <a:pt x="25033" y="0"/>
                    <a:pt x="34069"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5" name="Google Shape;265;p2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6" name="Google Shape;266;p27"/>
          <p:cNvGrpSpPr/>
          <p:nvPr/>
        </p:nvGrpSpPr>
        <p:grpSpPr>
          <a:xfrm>
            <a:off x="3059185" y="3126644"/>
            <a:ext cx="5794716" cy="1633465"/>
            <a:chOff x="0" y="-47625"/>
            <a:chExt cx="3052361" cy="860425"/>
          </a:xfrm>
        </p:grpSpPr>
        <p:sp>
          <p:nvSpPr>
            <p:cNvPr id="267" name="Google Shape;267;p27"/>
            <p:cNvSpPr/>
            <p:nvPr/>
          </p:nvSpPr>
          <p:spPr>
            <a:xfrm>
              <a:off x="0" y="0"/>
              <a:ext cx="3052361" cy="492848"/>
            </a:xfrm>
            <a:custGeom>
              <a:rect b="b" l="l" r="r" t="t"/>
              <a:pathLst>
                <a:path extrusionOk="0" h="492848" w="3052361">
                  <a:moveTo>
                    <a:pt x="34069" y="0"/>
                  </a:moveTo>
                  <a:lnTo>
                    <a:pt x="3018292" y="0"/>
                  </a:lnTo>
                  <a:cubicBezTo>
                    <a:pt x="3027328" y="0"/>
                    <a:pt x="3035993" y="3589"/>
                    <a:pt x="3042382" y="9979"/>
                  </a:cubicBezTo>
                  <a:cubicBezTo>
                    <a:pt x="3048771" y="16368"/>
                    <a:pt x="3052361" y="25033"/>
                    <a:pt x="3052361" y="34069"/>
                  </a:cubicBezTo>
                  <a:lnTo>
                    <a:pt x="3052361" y="458780"/>
                  </a:lnTo>
                  <a:cubicBezTo>
                    <a:pt x="3052361" y="467815"/>
                    <a:pt x="3048771" y="476481"/>
                    <a:pt x="3042382" y="482870"/>
                  </a:cubicBezTo>
                  <a:cubicBezTo>
                    <a:pt x="3035993" y="489259"/>
                    <a:pt x="3027328" y="492848"/>
                    <a:pt x="3018292" y="492848"/>
                  </a:cubicBezTo>
                  <a:lnTo>
                    <a:pt x="34069" y="492848"/>
                  </a:lnTo>
                  <a:cubicBezTo>
                    <a:pt x="25033" y="492848"/>
                    <a:pt x="16368" y="489259"/>
                    <a:pt x="9979" y="482870"/>
                  </a:cubicBezTo>
                  <a:cubicBezTo>
                    <a:pt x="3589" y="476481"/>
                    <a:pt x="0" y="467815"/>
                    <a:pt x="0" y="458780"/>
                  </a:cubicBezTo>
                  <a:lnTo>
                    <a:pt x="0" y="34069"/>
                  </a:lnTo>
                  <a:cubicBezTo>
                    <a:pt x="0" y="25033"/>
                    <a:pt x="3589" y="16368"/>
                    <a:pt x="9979" y="9979"/>
                  </a:cubicBezTo>
                  <a:cubicBezTo>
                    <a:pt x="16368" y="3589"/>
                    <a:pt x="25033" y="0"/>
                    <a:pt x="34069"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68" name="Google Shape;268;p27"/>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269" name="Google Shape;269;p27"/>
          <p:cNvGrpSpPr/>
          <p:nvPr/>
        </p:nvGrpSpPr>
        <p:grpSpPr>
          <a:xfrm>
            <a:off x="7080049" y="0"/>
            <a:ext cx="2103257" cy="2057400"/>
            <a:chOff x="0" y="0"/>
            <a:chExt cx="5608684" cy="5486400"/>
          </a:xfrm>
        </p:grpSpPr>
        <p:sp>
          <p:nvSpPr>
            <p:cNvPr id="270" name="Google Shape;270;p27"/>
            <p:cNvSpPr/>
            <p:nvPr/>
          </p:nvSpPr>
          <p:spPr>
            <a:xfrm flipH="1">
              <a:off x="0" y="0"/>
              <a:ext cx="5486400" cy="5486400"/>
            </a:xfrm>
            <a:custGeom>
              <a:rect b="b" l="l" r="r" t="t"/>
              <a:pathLst>
                <a:path extrusionOk="0" h="5486400" w="5486400">
                  <a:moveTo>
                    <a:pt x="5486400" y="0"/>
                  </a:moveTo>
                  <a:lnTo>
                    <a:pt x="0" y="0"/>
                  </a:lnTo>
                  <a:lnTo>
                    <a:pt x="0" y="5486400"/>
                  </a:lnTo>
                  <a:lnTo>
                    <a:pt x="5486400" y="5486400"/>
                  </a:lnTo>
                  <a:lnTo>
                    <a:pt x="5486400" y="0"/>
                  </a:lnTo>
                  <a:close/>
                </a:path>
              </a:pathLst>
            </a:custGeom>
            <a:blipFill rotWithShape="1">
              <a:blip r:embed="rId4">
                <a:alphaModFix/>
              </a:blip>
              <a:stretch>
                <a:fillRect b="0" l="0" r="0" t="0"/>
              </a:stretch>
            </a:blipFill>
            <a:ln>
              <a:noFill/>
            </a:ln>
          </p:spPr>
        </p:sp>
        <p:sp>
          <p:nvSpPr>
            <p:cNvPr id="271" name="Google Shape;271;p27"/>
            <p:cNvSpPr/>
            <p:nvPr/>
          </p:nvSpPr>
          <p:spPr>
            <a:xfrm flipH="1">
              <a:off x="122284" y="0"/>
              <a:ext cx="5486400" cy="5486400"/>
            </a:xfrm>
            <a:custGeom>
              <a:rect b="b" l="l" r="r" t="t"/>
              <a:pathLst>
                <a:path extrusionOk="0" h="5486400" w="5486400">
                  <a:moveTo>
                    <a:pt x="5486400" y="0"/>
                  </a:moveTo>
                  <a:lnTo>
                    <a:pt x="0" y="0"/>
                  </a:lnTo>
                  <a:lnTo>
                    <a:pt x="0" y="5486400"/>
                  </a:lnTo>
                  <a:lnTo>
                    <a:pt x="5486400" y="5486400"/>
                  </a:lnTo>
                  <a:lnTo>
                    <a:pt x="5486400" y="0"/>
                  </a:lnTo>
                  <a:close/>
                </a:path>
              </a:pathLst>
            </a:custGeom>
            <a:blipFill rotWithShape="1">
              <a:blip r:embed="rId5">
                <a:alphaModFix/>
              </a:blip>
              <a:stretch>
                <a:fillRect b="0" l="0" r="0" t="0"/>
              </a:stretch>
            </a:blipFill>
            <a:ln>
              <a:noFill/>
            </a:ln>
          </p:spPr>
        </p:sp>
      </p:grpSp>
      <p:sp>
        <p:nvSpPr>
          <p:cNvPr id="272" name="Google Shape;272;p27"/>
          <p:cNvSpPr txBox="1"/>
          <p:nvPr/>
        </p:nvSpPr>
        <p:spPr>
          <a:xfrm>
            <a:off x="3202998" y="3371188"/>
            <a:ext cx="5523000" cy="492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600" u="none" cap="none" strike="noStrike">
                <a:solidFill>
                  <a:srgbClr val="FFFFFF"/>
                </a:solidFill>
                <a:latin typeface="Arial"/>
                <a:ea typeface="Arial"/>
                <a:cs typeface="Arial"/>
                <a:sym typeface="Arial"/>
              </a:rPr>
              <a:t>I'm Rain, and I'll be sharing with you my beautiful ideas. Follow me at @reallygreatsite to learn more. </a:t>
            </a:r>
            <a:endParaRPr sz="700"/>
          </a:p>
        </p:txBody>
      </p:sp>
      <p:sp>
        <p:nvSpPr>
          <p:cNvPr id="273" name="Google Shape;273;p27"/>
          <p:cNvSpPr txBox="1"/>
          <p:nvPr/>
        </p:nvSpPr>
        <p:spPr>
          <a:xfrm>
            <a:off x="3202998" y="2431729"/>
            <a:ext cx="2656359" cy="601663"/>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3500" u="none" cap="none" strike="noStrike">
                <a:solidFill>
                  <a:srgbClr val="FFCB77"/>
                </a:solidFill>
                <a:latin typeface="Arial"/>
                <a:ea typeface="Arial"/>
                <a:cs typeface="Arial"/>
                <a:sym typeface="Arial"/>
              </a:rPr>
              <a:t>Hello there!</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8"/>
          <p:cNvSpPr/>
          <p:nvPr/>
        </p:nvSpPr>
        <p:spPr>
          <a:xfrm>
            <a:off x="5121515" y="-1313465"/>
            <a:ext cx="2065145" cy="2057400"/>
          </a:xfrm>
          <a:custGeom>
            <a:rect b="b" l="l" r="r" t="t"/>
            <a:pathLst>
              <a:path extrusionOk="0" h="4114800" w="4130289">
                <a:moveTo>
                  <a:pt x="0" y="0"/>
                </a:moveTo>
                <a:lnTo>
                  <a:pt x="4130288" y="0"/>
                </a:lnTo>
                <a:lnTo>
                  <a:pt x="4130288" y="4114800"/>
                </a:lnTo>
                <a:lnTo>
                  <a:pt x="0" y="4114800"/>
                </a:lnTo>
                <a:lnTo>
                  <a:pt x="0" y="0"/>
                </a:lnTo>
                <a:close/>
              </a:path>
            </a:pathLst>
          </a:custGeom>
          <a:blipFill rotWithShape="1">
            <a:blip r:embed="rId3">
              <a:alphaModFix/>
            </a:blip>
            <a:stretch>
              <a:fillRect b="0" l="0" r="0" t="0"/>
            </a:stretch>
          </a:blipFill>
          <a:ln>
            <a:noFill/>
          </a:ln>
        </p:spPr>
      </p:sp>
      <p:sp>
        <p:nvSpPr>
          <p:cNvPr id="279" name="Google Shape;279;p28"/>
          <p:cNvSpPr txBox="1"/>
          <p:nvPr/>
        </p:nvSpPr>
        <p:spPr>
          <a:xfrm>
            <a:off x="1130667" y="2330420"/>
            <a:ext cx="2322681" cy="24765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 sz="1600" u="none" cap="none" strike="noStrike">
                <a:solidFill>
                  <a:srgbClr val="595959"/>
                </a:solidFill>
                <a:latin typeface="Arial"/>
                <a:ea typeface="Arial"/>
                <a:cs typeface="Arial"/>
                <a:sym typeface="Arial"/>
              </a:rPr>
              <a:t>Name Surname</a:t>
            </a:r>
            <a:endParaRPr sz="700"/>
          </a:p>
        </p:txBody>
      </p:sp>
      <p:sp>
        <p:nvSpPr>
          <p:cNvPr id="280" name="Google Shape;280;p28"/>
          <p:cNvSpPr txBox="1"/>
          <p:nvPr/>
        </p:nvSpPr>
        <p:spPr>
          <a:xfrm>
            <a:off x="1130667" y="2783087"/>
            <a:ext cx="3101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200" u="none" cap="none" strike="noStrike">
                <a:solidFill>
                  <a:srgbClr val="595959"/>
                </a:solidFill>
                <a:latin typeface="Arial"/>
                <a:ea typeface="Arial"/>
                <a:cs typeface="Arial"/>
                <a:sym typeface="Arial"/>
              </a:rPr>
              <a:t>Presentations are communication tools that can be used as demonstrations, lectures, speeches, reports, and more. It is mostly presented before an audience. </a:t>
            </a:r>
            <a:endParaRPr sz="700"/>
          </a:p>
        </p:txBody>
      </p:sp>
      <p:sp>
        <p:nvSpPr>
          <p:cNvPr id="281" name="Google Shape;281;p28"/>
          <p:cNvSpPr txBox="1"/>
          <p:nvPr/>
        </p:nvSpPr>
        <p:spPr>
          <a:xfrm>
            <a:off x="1130666" y="1512239"/>
            <a:ext cx="3061692" cy="601663"/>
          </a:xfrm>
          <a:prstGeom prst="rect">
            <a:avLst/>
          </a:prstGeom>
          <a:noFill/>
          <a:ln>
            <a:noFill/>
          </a:ln>
        </p:spPr>
        <p:txBody>
          <a:bodyPr anchorCtr="0" anchor="t" bIns="0" lIns="0" spcFirstLastPara="1" rIns="0" wrap="square" tIns="0">
            <a:spAutoFit/>
          </a:bodyPr>
          <a:lstStyle/>
          <a:p>
            <a:pPr indent="0" lvl="0" marL="0" marR="0" rtl="0" algn="l">
              <a:lnSpc>
                <a:spcPct val="140005"/>
              </a:lnSpc>
              <a:spcBef>
                <a:spcPts val="0"/>
              </a:spcBef>
              <a:spcAft>
                <a:spcPts val="0"/>
              </a:spcAft>
              <a:buNone/>
            </a:pPr>
            <a:r>
              <a:rPr b="0" i="0" lang="en" sz="3500" u="none" cap="none" strike="noStrike">
                <a:solidFill>
                  <a:srgbClr val="FE6D73"/>
                </a:solidFill>
                <a:latin typeface="Arial"/>
                <a:ea typeface="Arial"/>
                <a:cs typeface="Arial"/>
                <a:sym typeface="Arial"/>
              </a:rPr>
              <a:t>Our Speaker</a:t>
            </a:r>
            <a:endParaRPr sz="700"/>
          </a:p>
        </p:txBody>
      </p:sp>
      <p:sp>
        <p:nvSpPr>
          <p:cNvPr id="282" name="Google Shape;282;p28"/>
          <p:cNvSpPr/>
          <p:nvPr/>
        </p:nvSpPr>
        <p:spPr>
          <a:xfrm flipH="1" rot="10800000">
            <a:off x="5121515" y="4399566"/>
            <a:ext cx="2065145" cy="2057400"/>
          </a:xfrm>
          <a:custGeom>
            <a:rect b="b" l="l" r="r" t="t"/>
            <a:pathLst>
              <a:path extrusionOk="0" h="4114800" w="4130289">
                <a:moveTo>
                  <a:pt x="0" y="4114800"/>
                </a:moveTo>
                <a:lnTo>
                  <a:pt x="4130288" y="4114800"/>
                </a:lnTo>
                <a:lnTo>
                  <a:pt x="4130288" y="0"/>
                </a:lnTo>
                <a:lnTo>
                  <a:pt x="0" y="0"/>
                </a:lnTo>
                <a:lnTo>
                  <a:pt x="0" y="4114800"/>
                </a:lnTo>
                <a:close/>
              </a:path>
            </a:pathLst>
          </a:custGeom>
          <a:blipFill rotWithShape="1">
            <a:blip r:embed="rId4">
              <a:alphaModFix/>
            </a:blip>
            <a:stretch>
              <a:fillRect b="0" l="0" r="0" t="0"/>
            </a:stretch>
          </a:blipFill>
          <a:ln>
            <a:noFill/>
          </a:ln>
        </p:spPr>
      </p:sp>
      <p:pic>
        <p:nvPicPr>
          <p:cNvPr id="283" name="Google Shape;283;p28"/>
          <p:cNvPicPr preferRelativeResize="0"/>
          <p:nvPr/>
        </p:nvPicPr>
        <p:blipFill rotWithShape="1">
          <a:blip r:embed="rId5">
            <a:alphaModFix/>
          </a:blip>
          <a:srcRect b="34306" l="3642" r="0" t="1807"/>
          <a:stretch/>
        </p:blipFill>
        <p:spPr>
          <a:xfrm>
            <a:off x="4509787" y="928650"/>
            <a:ext cx="3288600" cy="32862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29"/>
          <p:cNvGraphicFramePr/>
          <p:nvPr/>
        </p:nvGraphicFramePr>
        <p:xfrm>
          <a:off x="491928" y="1470772"/>
          <a:ext cx="3000000" cy="3000000"/>
        </p:xfrm>
        <a:graphic>
          <a:graphicData uri="http://schemas.openxmlformats.org/drawingml/2006/table">
            <a:tbl>
              <a:tblPr>
                <a:noFill/>
                <a:tableStyleId>{07B91500-66DD-42BC-A19C-B12E29F1CBA0}</a:tableStyleId>
              </a:tblPr>
              <a:tblGrid>
                <a:gridCol w="2712575"/>
                <a:gridCol w="2712575"/>
                <a:gridCol w="2712575"/>
              </a:tblGrid>
              <a:tr h="1419875">
                <a:tc>
                  <a:txBody>
                    <a:bodyPr/>
                    <a:lstStyle/>
                    <a:p>
                      <a:pPr indent="0" lvl="0" marL="0" marR="0" rtl="0" algn="ctr">
                        <a:lnSpc>
                          <a:spcPct val="100000"/>
                        </a:lnSpc>
                        <a:spcBef>
                          <a:spcPts val="0"/>
                        </a:spcBef>
                        <a:spcAft>
                          <a:spcPts val="0"/>
                        </a:spcAft>
                        <a:buNone/>
                      </a:pPr>
                      <a:r>
                        <a:rPr lang="en" sz="1500" u="none" cap="none" strike="noStrike">
                          <a:solidFill>
                            <a:srgbClr val="FE6D73"/>
                          </a:solidFill>
                          <a:latin typeface="Arial"/>
                          <a:ea typeface="Arial"/>
                          <a:cs typeface="Arial"/>
                          <a:sym typeface="Arial"/>
                        </a:rPr>
                        <a:t>Add a main point</a:t>
                      </a:r>
                      <a:endParaRPr sz="600" u="none" cap="none" strike="noStrike"/>
                    </a:p>
                    <a:p>
                      <a:pPr indent="0" lvl="0" marL="0" marR="0" rtl="0" algn="ctr">
                        <a:lnSpc>
                          <a:spcPct val="100000"/>
                        </a:lnSpc>
                        <a:spcBef>
                          <a:spcPts val="0"/>
                        </a:spcBef>
                        <a:spcAft>
                          <a:spcPts val="0"/>
                        </a:spcAft>
                        <a:buNone/>
                      </a:pPr>
                      <a:r>
                        <a:rPr lang="en" sz="1100" u="none" cap="none" strike="noStrike">
                          <a:solidFill>
                            <a:srgbClr val="595959"/>
                          </a:solidFill>
                          <a:latin typeface="Arial"/>
                          <a:ea typeface="Arial"/>
                          <a:cs typeface="Arial"/>
                          <a:sym typeface="Arial"/>
                        </a:rPr>
                        <a:t>What do you do during your free time? Write them here!</a:t>
                      </a:r>
                      <a:endParaRPr sz="700"/>
                    </a:p>
                  </a:txBody>
                  <a:tcPr marT="95250" marB="95250" marR="95250" marL="95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500" u="none" cap="none" strike="noStrike">
                          <a:solidFill>
                            <a:srgbClr val="FFCB77"/>
                          </a:solidFill>
                          <a:latin typeface="Arial"/>
                          <a:ea typeface="Arial"/>
                          <a:cs typeface="Arial"/>
                          <a:sym typeface="Arial"/>
                        </a:rPr>
                        <a:t>Add a main point</a:t>
                      </a:r>
                      <a:endParaRPr sz="600" u="none" cap="none" strike="noStrike"/>
                    </a:p>
                    <a:p>
                      <a:pPr indent="0" lvl="0" marL="0" marR="0" rtl="0" algn="ctr">
                        <a:lnSpc>
                          <a:spcPct val="100000"/>
                        </a:lnSpc>
                        <a:spcBef>
                          <a:spcPts val="0"/>
                        </a:spcBef>
                        <a:spcAft>
                          <a:spcPts val="0"/>
                        </a:spcAft>
                        <a:buNone/>
                      </a:pPr>
                      <a:r>
                        <a:rPr lang="en" sz="1100" u="none" cap="none" strike="noStrike">
                          <a:solidFill>
                            <a:srgbClr val="595959"/>
                          </a:solidFill>
                          <a:latin typeface="Arial"/>
                          <a:ea typeface="Arial"/>
                          <a:cs typeface="Arial"/>
                          <a:sym typeface="Arial"/>
                        </a:rPr>
                        <a:t>What do you do during your free time? Write them here!</a:t>
                      </a:r>
                      <a:endParaRPr sz="700"/>
                    </a:p>
                  </a:txBody>
                  <a:tcPr marT="95250" marB="95250" marR="95250" marL="95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500" u="none" cap="none" strike="noStrike">
                          <a:solidFill>
                            <a:srgbClr val="48CFAE"/>
                          </a:solidFill>
                          <a:latin typeface="Arial"/>
                          <a:ea typeface="Arial"/>
                          <a:cs typeface="Arial"/>
                          <a:sym typeface="Arial"/>
                        </a:rPr>
                        <a:t>Add a main point</a:t>
                      </a:r>
                      <a:endParaRPr sz="600" u="none" cap="none" strike="noStrike"/>
                    </a:p>
                    <a:p>
                      <a:pPr indent="0" lvl="0" marL="0" marR="0" rtl="0" algn="ctr">
                        <a:lnSpc>
                          <a:spcPct val="100000"/>
                        </a:lnSpc>
                        <a:spcBef>
                          <a:spcPts val="0"/>
                        </a:spcBef>
                        <a:spcAft>
                          <a:spcPts val="0"/>
                        </a:spcAft>
                        <a:buNone/>
                      </a:pPr>
                      <a:r>
                        <a:rPr lang="en" sz="1100" u="none" cap="none" strike="noStrike">
                          <a:solidFill>
                            <a:srgbClr val="595959"/>
                          </a:solidFill>
                          <a:latin typeface="Arial"/>
                          <a:ea typeface="Arial"/>
                          <a:cs typeface="Arial"/>
                          <a:sym typeface="Arial"/>
                        </a:rPr>
                        <a:t>What do you do during your free time? Write them here!</a:t>
                      </a:r>
                      <a:endParaRPr sz="700"/>
                    </a:p>
                  </a:txBody>
                  <a:tcPr marT="95250" marB="95250" marR="95250" marL="95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00625">
                <a:tc>
                  <a:txBody>
                    <a:bodyPr/>
                    <a:lstStyle/>
                    <a:p>
                      <a:pPr indent="0" lvl="0" marL="0" marR="0" rtl="0" algn="ctr">
                        <a:lnSpc>
                          <a:spcPct val="100000"/>
                        </a:lnSpc>
                        <a:spcBef>
                          <a:spcPts val="0"/>
                        </a:spcBef>
                        <a:spcAft>
                          <a:spcPts val="0"/>
                        </a:spcAft>
                        <a:buNone/>
                      </a:pPr>
                      <a:r>
                        <a:rPr lang="en" sz="1500" u="none" cap="none" strike="noStrike">
                          <a:solidFill>
                            <a:srgbClr val="48CFAE"/>
                          </a:solidFill>
                          <a:latin typeface="Arial"/>
                          <a:ea typeface="Arial"/>
                          <a:cs typeface="Arial"/>
                          <a:sym typeface="Arial"/>
                        </a:rPr>
                        <a:t>Add a main point</a:t>
                      </a:r>
                      <a:endParaRPr sz="600" u="none" cap="none" strike="noStrike"/>
                    </a:p>
                    <a:p>
                      <a:pPr indent="0" lvl="0" marL="0" marR="0" rtl="0" algn="ctr">
                        <a:lnSpc>
                          <a:spcPct val="100000"/>
                        </a:lnSpc>
                        <a:spcBef>
                          <a:spcPts val="0"/>
                        </a:spcBef>
                        <a:spcAft>
                          <a:spcPts val="0"/>
                        </a:spcAft>
                        <a:buNone/>
                      </a:pPr>
                      <a:r>
                        <a:rPr lang="en" sz="1100" u="none" cap="none" strike="noStrike">
                          <a:solidFill>
                            <a:srgbClr val="595959"/>
                          </a:solidFill>
                          <a:latin typeface="Arial"/>
                          <a:ea typeface="Arial"/>
                          <a:cs typeface="Arial"/>
                          <a:sym typeface="Arial"/>
                        </a:rPr>
                        <a:t>What do you do during your free time? Write them here!</a:t>
                      </a:r>
                      <a:endParaRPr sz="700"/>
                    </a:p>
                  </a:txBody>
                  <a:tcPr marT="95250" marB="95250" marR="95250" marL="95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500" u="none" cap="none" strike="noStrike">
                          <a:solidFill>
                            <a:srgbClr val="FE6D73"/>
                          </a:solidFill>
                          <a:latin typeface="Arial"/>
                          <a:ea typeface="Arial"/>
                          <a:cs typeface="Arial"/>
                          <a:sym typeface="Arial"/>
                        </a:rPr>
                        <a:t>Add a main point</a:t>
                      </a:r>
                      <a:endParaRPr sz="600" u="none" cap="none" strike="noStrike"/>
                    </a:p>
                    <a:p>
                      <a:pPr indent="0" lvl="0" marL="0" marR="0" rtl="0" algn="ctr">
                        <a:lnSpc>
                          <a:spcPct val="100000"/>
                        </a:lnSpc>
                        <a:spcBef>
                          <a:spcPts val="0"/>
                        </a:spcBef>
                        <a:spcAft>
                          <a:spcPts val="0"/>
                        </a:spcAft>
                        <a:buNone/>
                      </a:pPr>
                      <a:r>
                        <a:rPr lang="en" sz="1100" u="none" cap="none" strike="noStrike">
                          <a:solidFill>
                            <a:srgbClr val="595959"/>
                          </a:solidFill>
                          <a:latin typeface="Arial"/>
                          <a:ea typeface="Arial"/>
                          <a:cs typeface="Arial"/>
                          <a:sym typeface="Arial"/>
                        </a:rPr>
                        <a:t>What do you do during your free time? Write them here!</a:t>
                      </a:r>
                      <a:endParaRPr sz="700"/>
                    </a:p>
                  </a:txBody>
                  <a:tcPr marT="95250" marB="95250" marR="95250" marL="95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 sz="1500" u="none" cap="none" strike="noStrike">
                          <a:solidFill>
                            <a:srgbClr val="FFCB77"/>
                          </a:solidFill>
                          <a:latin typeface="Arial"/>
                          <a:ea typeface="Arial"/>
                          <a:cs typeface="Arial"/>
                          <a:sym typeface="Arial"/>
                        </a:rPr>
                        <a:t>Add a main point</a:t>
                      </a:r>
                      <a:endParaRPr sz="600" u="none" cap="none" strike="noStrike"/>
                    </a:p>
                    <a:p>
                      <a:pPr indent="0" lvl="0" marL="0" marR="0" rtl="0" algn="ctr">
                        <a:lnSpc>
                          <a:spcPct val="100000"/>
                        </a:lnSpc>
                        <a:spcBef>
                          <a:spcPts val="0"/>
                        </a:spcBef>
                        <a:spcAft>
                          <a:spcPts val="0"/>
                        </a:spcAft>
                        <a:buNone/>
                      </a:pPr>
                      <a:r>
                        <a:rPr lang="en" sz="1100" u="none" cap="none" strike="noStrike">
                          <a:solidFill>
                            <a:srgbClr val="595959"/>
                          </a:solidFill>
                          <a:latin typeface="Arial"/>
                          <a:ea typeface="Arial"/>
                          <a:cs typeface="Arial"/>
                          <a:sym typeface="Arial"/>
                        </a:rPr>
                        <a:t>What do you do during your free time? Write them here!</a:t>
                      </a:r>
                      <a:endParaRPr sz="700"/>
                    </a:p>
                  </a:txBody>
                  <a:tcPr marT="95250" marB="95250" marR="95250" marL="95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289" name="Google Shape;289;p29"/>
          <p:cNvGrpSpPr/>
          <p:nvPr/>
        </p:nvGrpSpPr>
        <p:grpSpPr>
          <a:xfrm>
            <a:off x="514350" y="1665726"/>
            <a:ext cx="8115362" cy="910799"/>
            <a:chOff x="102" y="25400"/>
            <a:chExt cx="21640966" cy="2428797"/>
          </a:xfrm>
        </p:grpSpPr>
        <p:cxnSp>
          <p:nvCxnSpPr>
            <p:cNvPr id="290" name="Google Shape;290;p29"/>
            <p:cNvCxnSpPr/>
            <p:nvPr/>
          </p:nvCxnSpPr>
          <p:spPr>
            <a:xfrm flipH="1" rot="10800000">
              <a:off x="6619958" y="38164"/>
              <a:ext cx="1437300" cy="2403300"/>
            </a:xfrm>
            <a:prstGeom prst="straightConnector1">
              <a:avLst/>
            </a:prstGeom>
            <a:noFill/>
            <a:ln cap="flat" cmpd="sng" w="25400">
              <a:solidFill>
                <a:srgbClr val="A6A6A6"/>
              </a:solidFill>
              <a:prstDash val="solid"/>
              <a:round/>
              <a:headEnd len="sm" w="sm" type="none"/>
              <a:tailEnd len="sm" w="sm" type="none"/>
            </a:ln>
          </p:spPr>
        </p:cxnSp>
        <p:cxnSp>
          <p:nvCxnSpPr>
            <p:cNvPr id="291" name="Google Shape;291;p29"/>
            <p:cNvCxnSpPr/>
            <p:nvPr/>
          </p:nvCxnSpPr>
          <p:spPr>
            <a:xfrm>
              <a:off x="102" y="2428764"/>
              <a:ext cx="7010400" cy="0"/>
            </a:xfrm>
            <a:prstGeom prst="straightConnector1">
              <a:avLst/>
            </a:prstGeom>
            <a:noFill/>
            <a:ln cap="flat" cmpd="sng" w="50800">
              <a:solidFill>
                <a:srgbClr val="FE6D73"/>
              </a:solidFill>
              <a:prstDash val="solid"/>
              <a:round/>
              <a:headEnd len="lg" w="lg" type="oval"/>
              <a:tailEnd len="lg" w="lg" type="oval"/>
            </a:ln>
          </p:spPr>
        </p:cxnSp>
        <p:cxnSp>
          <p:nvCxnSpPr>
            <p:cNvPr id="292" name="Google Shape;292;p29"/>
            <p:cNvCxnSpPr/>
            <p:nvPr/>
          </p:nvCxnSpPr>
          <p:spPr>
            <a:xfrm rot="10800000">
              <a:off x="13605324" y="103993"/>
              <a:ext cx="1444500" cy="2292600"/>
            </a:xfrm>
            <a:prstGeom prst="straightConnector1">
              <a:avLst/>
            </a:prstGeom>
            <a:noFill/>
            <a:ln cap="flat" cmpd="sng" w="25400">
              <a:solidFill>
                <a:srgbClr val="A6A6A6"/>
              </a:solidFill>
              <a:prstDash val="solid"/>
              <a:round/>
              <a:headEnd len="sm" w="sm" type="none"/>
              <a:tailEnd len="sm" w="sm" type="none"/>
            </a:ln>
          </p:spPr>
        </p:cxnSp>
        <p:cxnSp>
          <p:nvCxnSpPr>
            <p:cNvPr id="293" name="Google Shape;293;p29"/>
            <p:cNvCxnSpPr/>
            <p:nvPr/>
          </p:nvCxnSpPr>
          <p:spPr>
            <a:xfrm>
              <a:off x="7662009" y="25400"/>
              <a:ext cx="6329331" cy="25400"/>
            </a:xfrm>
            <a:prstGeom prst="straightConnector1">
              <a:avLst/>
            </a:prstGeom>
            <a:noFill/>
            <a:ln cap="flat" cmpd="sng" w="50800">
              <a:solidFill>
                <a:srgbClr val="FFCB77"/>
              </a:solidFill>
              <a:prstDash val="solid"/>
              <a:round/>
              <a:headEnd len="lg" w="lg" type="oval"/>
              <a:tailEnd len="lg" w="lg" type="oval"/>
            </a:ln>
          </p:spPr>
        </p:cxnSp>
        <p:cxnSp>
          <p:nvCxnSpPr>
            <p:cNvPr id="294" name="Google Shape;294;p29"/>
            <p:cNvCxnSpPr/>
            <p:nvPr/>
          </p:nvCxnSpPr>
          <p:spPr>
            <a:xfrm>
              <a:off x="14725768" y="2454197"/>
              <a:ext cx="6915300" cy="0"/>
            </a:xfrm>
            <a:prstGeom prst="straightConnector1">
              <a:avLst/>
            </a:prstGeom>
            <a:noFill/>
            <a:ln cap="flat" cmpd="sng" w="50800">
              <a:solidFill>
                <a:srgbClr val="48CFAE"/>
              </a:solidFill>
              <a:prstDash val="solid"/>
              <a:round/>
              <a:headEnd len="lg" w="lg" type="oval"/>
              <a:tailEnd len="lg" w="lg" type="oval"/>
            </a:ln>
          </p:spPr>
        </p:cxnSp>
      </p:grpSp>
      <p:cxnSp>
        <p:nvCxnSpPr>
          <p:cNvPr id="295" name="Google Shape;295;p29"/>
          <p:cNvCxnSpPr/>
          <p:nvPr/>
        </p:nvCxnSpPr>
        <p:spPr>
          <a:xfrm flipH="1" rot="10800000">
            <a:off x="5662991" y="3249516"/>
            <a:ext cx="539100" cy="901200"/>
          </a:xfrm>
          <a:prstGeom prst="straightConnector1">
            <a:avLst/>
          </a:prstGeom>
          <a:noFill/>
          <a:ln cap="flat" cmpd="sng" w="19050">
            <a:solidFill>
              <a:srgbClr val="A6A6A6"/>
            </a:solidFill>
            <a:prstDash val="solid"/>
            <a:round/>
            <a:headEnd len="sm" w="sm" type="none"/>
            <a:tailEnd len="sm" w="sm" type="none"/>
          </a:ln>
        </p:spPr>
      </p:cxnSp>
      <p:cxnSp>
        <p:nvCxnSpPr>
          <p:cNvPr id="296" name="Google Shape;296;p29"/>
          <p:cNvCxnSpPr/>
          <p:nvPr/>
        </p:nvCxnSpPr>
        <p:spPr>
          <a:xfrm rot="10800000">
            <a:off x="2961973" y="3287557"/>
            <a:ext cx="541800" cy="859800"/>
          </a:xfrm>
          <a:prstGeom prst="straightConnector1">
            <a:avLst/>
          </a:prstGeom>
          <a:noFill/>
          <a:ln cap="flat" cmpd="sng" w="19050">
            <a:solidFill>
              <a:srgbClr val="A6A6A6"/>
            </a:solidFill>
            <a:prstDash val="solid"/>
            <a:round/>
            <a:headEnd len="sm" w="sm" type="none"/>
            <a:tailEnd len="sm" w="sm" type="none"/>
          </a:ln>
        </p:spPr>
      </p:cxnSp>
      <p:cxnSp>
        <p:nvCxnSpPr>
          <p:cNvPr id="297" name="Google Shape;297;p29"/>
          <p:cNvCxnSpPr/>
          <p:nvPr/>
        </p:nvCxnSpPr>
        <p:spPr>
          <a:xfrm>
            <a:off x="514350" y="3266061"/>
            <a:ext cx="2564700" cy="0"/>
          </a:xfrm>
          <a:prstGeom prst="straightConnector1">
            <a:avLst/>
          </a:prstGeom>
          <a:noFill/>
          <a:ln cap="flat" cmpd="sng" w="38100">
            <a:solidFill>
              <a:srgbClr val="48CFAE"/>
            </a:solidFill>
            <a:prstDash val="solid"/>
            <a:round/>
            <a:headEnd len="lg" w="lg" type="oval"/>
            <a:tailEnd len="lg" w="lg" type="oval"/>
          </a:ln>
        </p:spPr>
      </p:cxnSp>
      <p:cxnSp>
        <p:nvCxnSpPr>
          <p:cNvPr id="298" name="Google Shape;298;p29"/>
          <p:cNvCxnSpPr/>
          <p:nvPr/>
        </p:nvCxnSpPr>
        <p:spPr>
          <a:xfrm>
            <a:off x="3360203" y="4157923"/>
            <a:ext cx="2373499" cy="9525"/>
          </a:xfrm>
          <a:prstGeom prst="straightConnector1">
            <a:avLst/>
          </a:prstGeom>
          <a:noFill/>
          <a:ln cap="flat" cmpd="sng" w="38100">
            <a:solidFill>
              <a:srgbClr val="FE6D73"/>
            </a:solidFill>
            <a:prstDash val="solid"/>
            <a:round/>
            <a:headEnd len="lg" w="lg" type="oval"/>
            <a:tailEnd len="lg" w="lg" type="oval"/>
          </a:ln>
        </p:spPr>
      </p:cxnSp>
      <p:cxnSp>
        <p:nvCxnSpPr>
          <p:cNvPr id="299" name="Google Shape;299;p29"/>
          <p:cNvCxnSpPr/>
          <p:nvPr/>
        </p:nvCxnSpPr>
        <p:spPr>
          <a:xfrm>
            <a:off x="6115050" y="3275575"/>
            <a:ext cx="2514600" cy="0"/>
          </a:xfrm>
          <a:prstGeom prst="straightConnector1">
            <a:avLst/>
          </a:prstGeom>
          <a:noFill/>
          <a:ln cap="flat" cmpd="sng" w="38100">
            <a:solidFill>
              <a:srgbClr val="FFCB77"/>
            </a:solidFill>
            <a:prstDash val="solid"/>
            <a:round/>
            <a:headEnd len="lg" w="lg" type="oval"/>
            <a:tailEnd len="lg" w="lg" type="oval"/>
          </a:ln>
        </p:spPr>
      </p:cxnSp>
      <p:sp>
        <p:nvSpPr>
          <p:cNvPr id="300" name="Google Shape;300;p29"/>
          <p:cNvSpPr txBox="1"/>
          <p:nvPr/>
        </p:nvSpPr>
        <p:spPr>
          <a:xfrm>
            <a:off x="2887849" y="651929"/>
            <a:ext cx="3345880"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FE6D73"/>
                </a:solidFill>
                <a:latin typeface="Arial"/>
                <a:ea typeface="Arial"/>
                <a:cs typeface="Arial"/>
                <a:sym typeface="Arial"/>
              </a:rPr>
              <a:t>Course Outline</a:t>
            </a:r>
            <a:endParaRPr sz="700"/>
          </a:p>
        </p:txBody>
      </p:sp>
      <p:grpSp>
        <p:nvGrpSpPr>
          <p:cNvPr id="301" name="Google Shape;301;p29"/>
          <p:cNvGrpSpPr/>
          <p:nvPr/>
        </p:nvGrpSpPr>
        <p:grpSpPr>
          <a:xfrm>
            <a:off x="-41611" y="-314832"/>
            <a:ext cx="9175817" cy="632146"/>
            <a:chOff x="0" y="0"/>
            <a:chExt cx="24468845" cy="1685722"/>
          </a:xfrm>
        </p:grpSpPr>
        <p:sp>
          <p:nvSpPr>
            <p:cNvPr id="302" name="Google Shape;302;p29"/>
            <p:cNvSpPr/>
            <p:nvPr/>
          </p:nvSpPr>
          <p:spPr>
            <a:xfrm>
              <a:off x="0"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3">
                <a:alphaModFix/>
              </a:blip>
              <a:stretch>
                <a:fillRect b="0" l="0" r="0" t="0"/>
              </a:stretch>
            </a:blipFill>
            <a:ln>
              <a:noFill/>
            </a:ln>
          </p:spPr>
        </p:sp>
        <p:sp>
          <p:nvSpPr>
            <p:cNvPr id="303" name="Google Shape;303;p29"/>
            <p:cNvSpPr/>
            <p:nvPr/>
          </p:nvSpPr>
          <p:spPr>
            <a:xfrm>
              <a:off x="4891232"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4">
                <a:alphaModFix/>
              </a:blip>
              <a:stretch>
                <a:fillRect b="0" l="0" r="0" t="0"/>
              </a:stretch>
            </a:blipFill>
            <a:ln>
              <a:noFill/>
            </a:ln>
          </p:spPr>
        </p:sp>
        <p:sp>
          <p:nvSpPr>
            <p:cNvPr id="304" name="Google Shape;304;p29"/>
            <p:cNvSpPr/>
            <p:nvPr/>
          </p:nvSpPr>
          <p:spPr>
            <a:xfrm>
              <a:off x="9782463" y="0"/>
              <a:ext cx="4903918" cy="1685722"/>
            </a:xfrm>
            <a:custGeom>
              <a:rect b="b" l="l" r="r" t="t"/>
              <a:pathLst>
                <a:path extrusionOk="0" h="1685722" w="4903918">
                  <a:moveTo>
                    <a:pt x="0" y="0"/>
                  </a:moveTo>
                  <a:lnTo>
                    <a:pt x="4903919" y="0"/>
                  </a:lnTo>
                  <a:lnTo>
                    <a:pt x="4903919" y="1685722"/>
                  </a:lnTo>
                  <a:lnTo>
                    <a:pt x="0" y="1685722"/>
                  </a:lnTo>
                  <a:lnTo>
                    <a:pt x="0" y="0"/>
                  </a:lnTo>
                  <a:close/>
                </a:path>
              </a:pathLst>
            </a:custGeom>
            <a:blipFill rotWithShape="1">
              <a:blip r:embed="rId5">
                <a:alphaModFix/>
              </a:blip>
              <a:stretch>
                <a:fillRect b="0" l="0" r="0" t="0"/>
              </a:stretch>
            </a:blipFill>
            <a:ln>
              <a:noFill/>
            </a:ln>
          </p:spPr>
        </p:sp>
        <p:sp>
          <p:nvSpPr>
            <p:cNvPr id="305" name="Google Shape;305;p29"/>
            <p:cNvSpPr/>
            <p:nvPr/>
          </p:nvSpPr>
          <p:spPr>
            <a:xfrm>
              <a:off x="14673695"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6">
                <a:alphaModFix/>
              </a:blip>
              <a:stretch>
                <a:fillRect b="0" l="0" r="0" t="0"/>
              </a:stretch>
            </a:blipFill>
            <a:ln>
              <a:noFill/>
            </a:ln>
          </p:spPr>
        </p:sp>
        <p:sp>
          <p:nvSpPr>
            <p:cNvPr id="306" name="Google Shape;306;p29"/>
            <p:cNvSpPr/>
            <p:nvPr/>
          </p:nvSpPr>
          <p:spPr>
            <a:xfrm>
              <a:off x="19564927"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7">
                <a:alphaModFix/>
              </a:blip>
              <a:stretch>
                <a:fillRect b="0" l="0" r="0" t="0"/>
              </a:stretch>
            </a:blipFill>
            <a:ln>
              <a:noFill/>
            </a:ln>
          </p:spPr>
        </p:sp>
      </p:grpSp>
      <p:grpSp>
        <p:nvGrpSpPr>
          <p:cNvPr id="307" name="Google Shape;307;p29"/>
          <p:cNvGrpSpPr/>
          <p:nvPr/>
        </p:nvGrpSpPr>
        <p:grpSpPr>
          <a:xfrm>
            <a:off x="-41611" y="4827427"/>
            <a:ext cx="9175817" cy="632146"/>
            <a:chOff x="0" y="0"/>
            <a:chExt cx="24468845" cy="1685722"/>
          </a:xfrm>
        </p:grpSpPr>
        <p:sp>
          <p:nvSpPr>
            <p:cNvPr id="308" name="Google Shape;308;p29"/>
            <p:cNvSpPr/>
            <p:nvPr/>
          </p:nvSpPr>
          <p:spPr>
            <a:xfrm>
              <a:off x="0"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3">
                <a:alphaModFix/>
              </a:blip>
              <a:stretch>
                <a:fillRect b="0" l="0" r="0" t="0"/>
              </a:stretch>
            </a:blipFill>
            <a:ln>
              <a:noFill/>
            </a:ln>
          </p:spPr>
        </p:sp>
        <p:sp>
          <p:nvSpPr>
            <p:cNvPr id="309" name="Google Shape;309;p29"/>
            <p:cNvSpPr/>
            <p:nvPr/>
          </p:nvSpPr>
          <p:spPr>
            <a:xfrm>
              <a:off x="4891232"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4">
                <a:alphaModFix/>
              </a:blip>
              <a:stretch>
                <a:fillRect b="0" l="0" r="0" t="0"/>
              </a:stretch>
            </a:blipFill>
            <a:ln>
              <a:noFill/>
            </a:ln>
          </p:spPr>
        </p:sp>
        <p:sp>
          <p:nvSpPr>
            <p:cNvPr id="310" name="Google Shape;310;p29"/>
            <p:cNvSpPr/>
            <p:nvPr/>
          </p:nvSpPr>
          <p:spPr>
            <a:xfrm>
              <a:off x="9782463" y="0"/>
              <a:ext cx="4903918" cy="1685722"/>
            </a:xfrm>
            <a:custGeom>
              <a:rect b="b" l="l" r="r" t="t"/>
              <a:pathLst>
                <a:path extrusionOk="0" h="1685722" w="4903918">
                  <a:moveTo>
                    <a:pt x="0" y="0"/>
                  </a:moveTo>
                  <a:lnTo>
                    <a:pt x="4903919" y="0"/>
                  </a:lnTo>
                  <a:lnTo>
                    <a:pt x="4903919" y="1685722"/>
                  </a:lnTo>
                  <a:lnTo>
                    <a:pt x="0" y="1685722"/>
                  </a:lnTo>
                  <a:lnTo>
                    <a:pt x="0" y="0"/>
                  </a:lnTo>
                  <a:close/>
                </a:path>
              </a:pathLst>
            </a:custGeom>
            <a:blipFill rotWithShape="1">
              <a:blip r:embed="rId5">
                <a:alphaModFix/>
              </a:blip>
              <a:stretch>
                <a:fillRect b="0" l="0" r="0" t="0"/>
              </a:stretch>
            </a:blipFill>
            <a:ln>
              <a:noFill/>
            </a:ln>
          </p:spPr>
        </p:sp>
        <p:sp>
          <p:nvSpPr>
            <p:cNvPr id="311" name="Google Shape;311;p29"/>
            <p:cNvSpPr/>
            <p:nvPr/>
          </p:nvSpPr>
          <p:spPr>
            <a:xfrm>
              <a:off x="14673695"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6">
                <a:alphaModFix/>
              </a:blip>
              <a:stretch>
                <a:fillRect b="0" l="0" r="0" t="0"/>
              </a:stretch>
            </a:blipFill>
            <a:ln>
              <a:noFill/>
            </a:ln>
          </p:spPr>
        </p:sp>
        <p:sp>
          <p:nvSpPr>
            <p:cNvPr id="312" name="Google Shape;312;p29"/>
            <p:cNvSpPr/>
            <p:nvPr/>
          </p:nvSpPr>
          <p:spPr>
            <a:xfrm>
              <a:off x="19564927" y="0"/>
              <a:ext cx="4903918" cy="1685722"/>
            </a:xfrm>
            <a:custGeom>
              <a:rect b="b" l="l" r="r" t="t"/>
              <a:pathLst>
                <a:path extrusionOk="0" h="1685722" w="4903918">
                  <a:moveTo>
                    <a:pt x="0" y="0"/>
                  </a:moveTo>
                  <a:lnTo>
                    <a:pt x="4903918" y="0"/>
                  </a:lnTo>
                  <a:lnTo>
                    <a:pt x="4903918" y="1685722"/>
                  </a:lnTo>
                  <a:lnTo>
                    <a:pt x="0" y="1685722"/>
                  </a:lnTo>
                  <a:lnTo>
                    <a:pt x="0" y="0"/>
                  </a:lnTo>
                  <a:close/>
                </a:path>
              </a:pathLst>
            </a:custGeom>
            <a:blipFill rotWithShape="1">
              <a:blip r:embed="rId7">
                <a:alphaModFix/>
              </a:blip>
              <a:stretch>
                <a:fillRect b="0" l="0" r="0" t="0"/>
              </a:stretch>
            </a:blipFill>
            <a:ln>
              <a:noFill/>
            </a:ln>
          </p:spPr>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grpSp>
        <p:nvGrpSpPr>
          <p:cNvPr id="317" name="Google Shape;317;p30"/>
          <p:cNvGrpSpPr/>
          <p:nvPr/>
        </p:nvGrpSpPr>
        <p:grpSpPr>
          <a:xfrm>
            <a:off x="739483" y="2906632"/>
            <a:ext cx="3788718" cy="1633465"/>
            <a:chOff x="0" y="-47625"/>
            <a:chExt cx="1995703" cy="860425"/>
          </a:xfrm>
        </p:grpSpPr>
        <p:sp>
          <p:nvSpPr>
            <p:cNvPr id="318" name="Google Shape;318;p30"/>
            <p:cNvSpPr/>
            <p:nvPr/>
          </p:nvSpPr>
          <p:spPr>
            <a:xfrm>
              <a:off x="0" y="0"/>
              <a:ext cx="1995703" cy="492848"/>
            </a:xfrm>
            <a:custGeom>
              <a:rect b="b" l="l" r="r" t="t"/>
              <a:pathLst>
                <a:path extrusionOk="0" h="492848" w="1995703">
                  <a:moveTo>
                    <a:pt x="52107" y="0"/>
                  </a:moveTo>
                  <a:lnTo>
                    <a:pt x="1943596" y="0"/>
                  </a:lnTo>
                  <a:cubicBezTo>
                    <a:pt x="1957416" y="0"/>
                    <a:pt x="1970669" y="5490"/>
                    <a:pt x="1980441" y="15262"/>
                  </a:cubicBezTo>
                  <a:cubicBezTo>
                    <a:pt x="1990213" y="25034"/>
                    <a:pt x="1995703" y="38287"/>
                    <a:pt x="1995703" y="52107"/>
                  </a:cubicBezTo>
                  <a:lnTo>
                    <a:pt x="1995703" y="440741"/>
                  </a:lnTo>
                  <a:cubicBezTo>
                    <a:pt x="1995703" y="454561"/>
                    <a:pt x="1990213" y="467815"/>
                    <a:pt x="1980441" y="477587"/>
                  </a:cubicBezTo>
                  <a:cubicBezTo>
                    <a:pt x="1970669" y="487359"/>
                    <a:pt x="1957416" y="492848"/>
                    <a:pt x="1943596" y="492848"/>
                  </a:cubicBezTo>
                  <a:lnTo>
                    <a:pt x="52107" y="492848"/>
                  </a:lnTo>
                  <a:cubicBezTo>
                    <a:pt x="38287" y="492848"/>
                    <a:pt x="25034" y="487359"/>
                    <a:pt x="15262" y="477587"/>
                  </a:cubicBezTo>
                  <a:cubicBezTo>
                    <a:pt x="5490" y="467815"/>
                    <a:pt x="0" y="454561"/>
                    <a:pt x="0" y="440741"/>
                  </a:cubicBezTo>
                  <a:lnTo>
                    <a:pt x="0" y="52107"/>
                  </a:lnTo>
                  <a:cubicBezTo>
                    <a:pt x="0" y="38287"/>
                    <a:pt x="5490" y="25034"/>
                    <a:pt x="15262" y="15262"/>
                  </a:cubicBezTo>
                  <a:cubicBezTo>
                    <a:pt x="25034" y="5490"/>
                    <a:pt x="38287" y="0"/>
                    <a:pt x="52107"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9" name="Google Shape;319;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20" name="Google Shape;320;p30"/>
          <p:cNvGrpSpPr/>
          <p:nvPr/>
        </p:nvGrpSpPr>
        <p:grpSpPr>
          <a:xfrm>
            <a:off x="787108" y="2954257"/>
            <a:ext cx="3784892" cy="1633465"/>
            <a:chOff x="0" y="-47625"/>
            <a:chExt cx="1993688" cy="860425"/>
          </a:xfrm>
        </p:grpSpPr>
        <p:sp>
          <p:nvSpPr>
            <p:cNvPr id="321" name="Google Shape;321;p30"/>
            <p:cNvSpPr/>
            <p:nvPr/>
          </p:nvSpPr>
          <p:spPr>
            <a:xfrm>
              <a:off x="0" y="0"/>
              <a:ext cx="1993688" cy="492848"/>
            </a:xfrm>
            <a:custGeom>
              <a:rect b="b" l="l" r="r" t="t"/>
              <a:pathLst>
                <a:path extrusionOk="0" h="492848" w="1993688">
                  <a:moveTo>
                    <a:pt x="52160" y="0"/>
                  </a:moveTo>
                  <a:lnTo>
                    <a:pt x="1941528" y="0"/>
                  </a:lnTo>
                  <a:cubicBezTo>
                    <a:pt x="1970335" y="0"/>
                    <a:pt x="1993688" y="23353"/>
                    <a:pt x="1993688" y="52160"/>
                  </a:cubicBezTo>
                  <a:lnTo>
                    <a:pt x="1993688" y="440689"/>
                  </a:lnTo>
                  <a:cubicBezTo>
                    <a:pt x="1993688" y="454522"/>
                    <a:pt x="1988193" y="467789"/>
                    <a:pt x="1978411" y="477571"/>
                  </a:cubicBezTo>
                  <a:cubicBezTo>
                    <a:pt x="1968629" y="487353"/>
                    <a:pt x="1955362" y="492848"/>
                    <a:pt x="1941528" y="492848"/>
                  </a:cubicBezTo>
                  <a:lnTo>
                    <a:pt x="52160" y="492848"/>
                  </a:lnTo>
                  <a:cubicBezTo>
                    <a:pt x="38326" y="492848"/>
                    <a:pt x="25059" y="487353"/>
                    <a:pt x="15277" y="477571"/>
                  </a:cubicBezTo>
                  <a:cubicBezTo>
                    <a:pt x="5495" y="467789"/>
                    <a:pt x="0" y="454522"/>
                    <a:pt x="0" y="440689"/>
                  </a:cubicBezTo>
                  <a:lnTo>
                    <a:pt x="0" y="52160"/>
                  </a:lnTo>
                  <a:cubicBezTo>
                    <a:pt x="0" y="38326"/>
                    <a:pt x="5495" y="25059"/>
                    <a:pt x="15277" y="15277"/>
                  </a:cubicBezTo>
                  <a:cubicBezTo>
                    <a:pt x="25059" y="5495"/>
                    <a:pt x="38326" y="0"/>
                    <a:pt x="52160"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2" name="Google Shape;322;p30"/>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sp>
        <p:nvSpPr>
          <p:cNvPr id="323" name="Google Shape;323;p30"/>
          <p:cNvSpPr txBox="1"/>
          <p:nvPr/>
        </p:nvSpPr>
        <p:spPr>
          <a:xfrm>
            <a:off x="926486" y="3175942"/>
            <a:ext cx="3310500" cy="554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 sz="1800" u="none" cap="none" strike="noStrike">
                <a:solidFill>
                  <a:srgbClr val="FFFFFF"/>
                </a:solidFill>
                <a:latin typeface="Arial"/>
                <a:ea typeface="Arial"/>
                <a:cs typeface="Arial"/>
                <a:sym typeface="Arial"/>
              </a:rPr>
              <a:t>Elaborate on what you want</a:t>
            </a:r>
            <a:endParaRPr sz="1800">
              <a:solidFill>
                <a:srgbClr val="FFFFFF"/>
              </a:solidFill>
            </a:endParaRPr>
          </a:p>
          <a:p>
            <a:pPr indent="0" lvl="0" marL="0" marR="0" rtl="0" algn="l">
              <a:lnSpc>
                <a:spcPct val="100000"/>
              </a:lnSpc>
              <a:spcBef>
                <a:spcPts val="0"/>
              </a:spcBef>
              <a:spcAft>
                <a:spcPts val="0"/>
              </a:spcAft>
              <a:buNone/>
            </a:pPr>
            <a:r>
              <a:rPr b="0" i="0" lang="en" sz="1800" u="none" cap="none" strike="noStrike">
                <a:solidFill>
                  <a:srgbClr val="FFFFFF"/>
                </a:solidFill>
                <a:latin typeface="Arial"/>
                <a:ea typeface="Arial"/>
                <a:cs typeface="Arial"/>
                <a:sym typeface="Arial"/>
              </a:rPr>
              <a:t>to discuss. </a:t>
            </a:r>
            <a:endParaRPr sz="700"/>
          </a:p>
        </p:txBody>
      </p:sp>
      <p:sp>
        <p:nvSpPr>
          <p:cNvPr id="324" name="Google Shape;324;p30"/>
          <p:cNvSpPr txBox="1"/>
          <p:nvPr/>
        </p:nvSpPr>
        <p:spPr>
          <a:xfrm>
            <a:off x="926486" y="2284787"/>
            <a:ext cx="3476997" cy="601663"/>
          </a:xfrm>
          <a:prstGeom prst="rect">
            <a:avLst/>
          </a:prstGeom>
          <a:noFill/>
          <a:ln>
            <a:noFill/>
          </a:ln>
        </p:spPr>
        <p:txBody>
          <a:bodyPr anchorCtr="0" anchor="t" bIns="0" lIns="0" spcFirstLastPara="1" rIns="0" wrap="square" tIns="0">
            <a:spAutoFit/>
          </a:bodyPr>
          <a:lstStyle/>
          <a:p>
            <a:pPr indent="0" lvl="0" marL="0" marR="0" rtl="0" algn="ctr">
              <a:lnSpc>
                <a:spcPct val="140005"/>
              </a:lnSpc>
              <a:spcBef>
                <a:spcPts val="0"/>
              </a:spcBef>
              <a:spcAft>
                <a:spcPts val="0"/>
              </a:spcAft>
              <a:buNone/>
            </a:pPr>
            <a:r>
              <a:rPr b="0" i="0" lang="en" sz="3500" u="none" cap="none" strike="noStrike">
                <a:solidFill>
                  <a:srgbClr val="FFCB77"/>
                </a:solidFill>
                <a:latin typeface="Arial"/>
                <a:ea typeface="Arial"/>
                <a:cs typeface="Arial"/>
                <a:sym typeface="Arial"/>
              </a:rPr>
              <a:t>Topic Overview</a:t>
            </a:r>
            <a:endParaRPr sz="700"/>
          </a:p>
        </p:txBody>
      </p:sp>
      <p:sp>
        <p:nvSpPr>
          <p:cNvPr id="325" name="Google Shape;325;p30"/>
          <p:cNvSpPr/>
          <p:nvPr/>
        </p:nvSpPr>
        <p:spPr>
          <a:xfrm>
            <a:off x="4706984" y="1423520"/>
            <a:ext cx="3922666" cy="2831451"/>
          </a:xfrm>
          <a:custGeom>
            <a:rect b="b" l="l" r="r" t="t"/>
            <a:pathLst>
              <a:path extrusionOk="0" h="5662903" w="7845332">
                <a:moveTo>
                  <a:pt x="0" y="0"/>
                </a:moveTo>
                <a:lnTo>
                  <a:pt x="7845332" y="0"/>
                </a:lnTo>
                <a:lnTo>
                  <a:pt x="7845332" y="5662904"/>
                </a:lnTo>
                <a:lnTo>
                  <a:pt x="0" y="5662904"/>
                </a:lnTo>
                <a:lnTo>
                  <a:pt x="0" y="0"/>
                </a:lnTo>
                <a:close/>
              </a:path>
            </a:pathLst>
          </a:custGeom>
          <a:blipFill rotWithShape="1">
            <a:blip r:embed="rId3">
              <a:alphaModFix/>
            </a:blip>
            <a:stretch>
              <a:fillRect b="0" l="0" r="0" t="0"/>
            </a:stretch>
          </a:blipFill>
          <a:ln>
            <a:noFill/>
          </a:ln>
        </p:spPr>
      </p:sp>
      <p:sp>
        <p:nvSpPr>
          <p:cNvPr id="326" name="Google Shape;326;p30"/>
          <p:cNvSpPr/>
          <p:nvPr/>
        </p:nvSpPr>
        <p:spPr>
          <a:xfrm flipH="1" rot="-5400000">
            <a:off x="0" y="45857"/>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4">
              <a:alphaModFix/>
            </a:blip>
            <a:stretch>
              <a:fillRect b="0" l="0" r="0" t="0"/>
            </a:stretch>
          </a:blipFill>
          <a:ln>
            <a:noFill/>
          </a:ln>
        </p:spPr>
      </p:sp>
      <p:sp>
        <p:nvSpPr>
          <p:cNvPr id="327" name="Google Shape;327;p30"/>
          <p:cNvSpPr/>
          <p:nvPr/>
        </p:nvSpPr>
        <p:spPr>
          <a:xfrm flipH="1" rot="-5400000">
            <a:off x="0" y="0"/>
            <a:ext cx="2057400" cy="2057400"/>
          </a:xfrm>
          <a:custGeom>
            <a:rect b="b" l="l" r="r" t="t"/>
            <a:pathLst>
              <a:path extrusionOk="0" h="4114800" w="4114800">
                <a:moveTo>
                  <a:pt x="4114800" y="0"/>
                </a:moveTo>
                <a:lnTo>
                  <a:pt x="0" y="0"/>
                </a:lnTo>
                <a:lnTo>
                  <a:pt x="0" y="4114800"/>
                </a:lnTo>
                <a:lnTo>
                  <a:pt x="4114800" y="4114800"/>
                </a:lnTo>
                <a:lnTo>
                  <a:pt x="411480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1"/>
          <p:cNvSpPr/>
          <p:nvPr/>
        </p:nvSpPr>
        <p:spPr>
          <a:xfrm>
            <a:off x="2414496" y="2956977"/>
            <a:ext cx="4315009" cy="4158099"/>
          </a:xfrm>
          <a:custGeom>
            <a:rect b="b" l="l" r="r" t="t"/>
            <a:pathLst>
              <a:path extrusionOk="0" h="8316199" w="8630018">
                <a:moveTo>
                  <a:pt x="0" y="0"/>
                </a:moveTo>
                <a:lnTo>
                  <a:pt x="8630018" y="0"/>
                </a:lnTo>
                <a:lnTo>
                  <a:pt x="8630018" y="8316199"/>
                </a:lnTo>
                <a:lnTo>
                  <a:pt x="0" y="8316199"/>
                </a:lnTo>
                <a:lnTo>
                  <a:pt x="0" y="0"/>
                </a:lnTo>
                <a:close/>
              </a:path>
            </a:pathLst>
          </a:custGeom>
          <a:blipFill rotWithShape="1">
            <a:blip r:embed="rId3">
              <a:alphaModFix/>
            </a:blip>
            <a:stretch>
              <a:fillRect b="0" l="0" r="0" t="0"/>
            </a:stretch>
          </a:blipFill>
          <a:ln>
            <a:noFill/>
          </a:ln>
        </p:spPr>
      </p:sp>
      <p:grpSp>
        <p:nvGrpSpPr>
          <p:cNvPr id="333" name="Google Shape;333;p31"/>
          <p:cNvGrpSpPr/>
          <p:nvPr/>
        </p:nvGrpSpPr>
        <p:grpSpPr>
          <a:xfrm>
            <a:off x="861958" y="279852"/>
            <a:ext cx="7420085" cy="3254735"/>
            <a:chOff x="0" y="-466794"/>
            <a:chExt cx="19786893" cy="8679292"/>
          </a:xfrm>
        </p:grpSpPr>
        <p:grpSp>
          <p:nvGrpSpPr>
            <p:cNvPr id="334" name="Google Shape;334;p31"/>
            <p:cNvGrpSpPr/>
            <p:nvPr/>
          </p:nvGrpSpPr>
          <p:grpSpPr>
            <a:xfrm>
              <a:off x="0" y="-466794"/>
              <a:ext cx="19560760" cy="8433409"/>
              <a:chOff x="0" y="-47625"/>
              <a:chExt cx="1995703" cy="860425"/>
            </a:xfrm>
          </p:grpSpPr>
          <p:sp>
            <p:nvSpPr>
              <p:cNvPr id="335" name="Google Shape;335;p31"/>
              <p:cNvSpPr/>
              <p:nvPr/>
            </p:nvSpPr>
            <p:spPr>
              <a:xfrm>
                <a:off x="0" y="0"/>
                <a:ext cx="1995703" cy="492848"/>
              </a:xfrm>
              <a:custGeom>
                <a:rect b="b" l="l" r="r" t="t"/>
                <a:pathLst>
                  <a:path extrusionOk="0" h="492848" w="1995703">
                    <a:moveTo>
                      <a:pt x="26914" y="0"/>
                    </a:moveTo>
                    <a:lnTo>
                      <a:pt x="1968789" y="0"/>
                    </a:lnTo>
                    <a:cubicBezTo>
                      <a:pt x="1983653" y="0"/>
                      <a:pt x="1995703" y="12050"/>
                      <a:pt x="1995703" y="26914"/>
                    </a:cubicBezTo>
                    <a:lnTo>
                      <a:pt x="1995703" y="465935"/>
                    </a:lnTo>
                    <a:cubicBezTo>
                      <a:pt x="1995703" y="473073"/>
                      <a:pt x="1992868" y="479918"/>
                      <a:pt x="1987820" y="484966"/>
                    </a:cubicBezTo>
                    <a:cubicBezTo>
                      <a:pt x="1982773" y="490013"/>
                      <a:pt x="1975927" y="492848"/>
                      <a:pt x="1968789" y="492848"/>
                    </a:cubicBezTo>
                    <a:lnTo>
                      <a:pt x="26914" y="492848"/>
                    </a:lnTo>
                    <a:cubicBezTo>
                      <a:pt x="19776" y="492848"/>
                      <a:pt x="12930" y="490013"/>
                      <a:pt x="7883" y="484966"/>
                    </a:cubicBezTo>
                    <a:cubicBezTo>
                      <a:pt x="2836" y="479918"/>
                      <a:pt x="0" y="473073"/>
                      <a:pt x="0" y="465935"/>
                    </a:cubicBezTo>
                    <a:lnTo>
                      <a:pt x="0" y="26914"/>
                    </a:lnTo>
                    <a:cubicBezTo>
                      <a:pt x="0" y="19776"/>
                      <a:pt x="2836" y="12930"/>
                      <a:pt x="7883" y="7883"/>
                    </a:cubicBezTo>
                    <a:cubicBezTo>
                      <a:pt x="12930" y="2836"/>
                      <a:pt x="19776" y="0"/>
                      <a:pt x="26914" y="0"/>
                    </a:cubicBezTo>
                    <a:close/>
                  </a:path>
                </a:pathLst>
              </a:custGeom>
              <a:solidFill>
                <a:srgbClr val="48CFAE"/>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6" name="Google Shape;336;p31"/>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nvGrpSpPr>
            <p:cNvPr id="337" name="Google Shape;337;p31"/>
            <p:cNvGrpSpPr/>
            <p:nvPr/>
          </p:nvGrpSpPr>
          <p:grpSpPr>
            <a:xfrm>
              <a:off x="245883" y="-220911"/>
              <a:ext cx="19541010" cy="8433409"/>
              <a:chOff x="0" y="-47625"/>
              <a:chExt cx="1993688" cy="860425"/>
            </a:xfrm>
          </p:grpSpPr>
          <p:sp>
            <p:nvSpPr>
              <p:cNvPr id="338" name="Google Shape;338;p31"/>
              <p:cNvSpPr/>
              <p:nvPr/>
            </p:nvSpPr>
            <p:spPr>
              <a:xfrm>
                <a:off x="0" y="0"/>
                <a:ext cx="1993688" cy="492848"/>
              </a:xfrm>
              <a:custGeom>
                <a:rect b="b" l="l" r="r" t="t"/>
                <a:pathLst>
                  <a:path extrusionOk="0" h="492848" w="1993688">
                    <a:moveTo>
                      <a:pt x="26941" y="0"/>
                    </a:moveTo>
                    <a:lnTo>
                      <a:pt x="1966747" y="0"/>
                    </a:lnTo>
                    <a:cubicBezTo>
                      <a:pt x="1981626" y="0"/>
                      <a:pt x="1993688" y="12062"/>
                      <a:pt x="1993688" y="26941"/>
                    </a:cubicBezTo>
                    <a:lnTo>
                      <a:pt x="1993688" y="465908"/>
                    </a:lnTo>
                    <a:cubicBezTo>
                      <a:pt x="1993688" y="480787"/>
                      <a:pt x="1981626" y="492848"/>
                      <a:pt x="1966747" y="492848"/>
                    </a:cubicBezTo>
                    <a:lnTo>
                      <a:pt x="26941" y="492848"/>
                    </a:lnTo>
                    <a:cubicBezTo>
                      <a:pt x="12062" y="492848"/>
                      <a:pt x="0" y="480787"/>
                      <a:pt x="0" y="465908"/>
                    </a:cubicBezTo>
                    <a:lnTo>
                      <a:pt x="0" y="26941"/>
                    </a:lnTo>
                    <a:cubicBezTo>
                      <a:pt x="0" y="12062"/>
                      <a:pt x="12062" y="0"/>
                      <a:pt x="26941" y="0"/>
                    </a:cubicBezTo>
                    <a:close/>
                  </a:path>
                </a:pathLst>
              </a:custGeom>
              <a:solidFill>
                <a:srgbClr val="000000">
                  <a:alpha val="0"/>
                </a:srgbClr>
              </a:solidFill>
              <a:ln cap="flat" cmpd="sng" w="38100">
                <a:solidFill>
                  <a:srgbClr val="545454"/>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39" name="Google Shape;339;p31"/>
              <p:cNvSpPr txBox="1"/>
              <p:nvPr/>
            </p:nvSpPr>
            <p:spPr>
              <a:xfrm>
                <a:off x="0" y="-47625"/>
                <a:ext cx="812800" cy="860425"/>
              </a:xfrm>
              <a:prstGeom prst="rect">
                <a:avLst/>
              </a:prstGeom>
              <a:noFill/>
              <a:ln>
                <a:noFill/>
              </a:ln>
            </p:spPr>
            <p:txBody>
              <a:bodyPr anchorCtr="0" anchor="ctr" bIns="25400" lIns="25400" spcFirstLastPara="1" rIns="25400" wrap="square" tIns="25400">
                <a:noAutofit/>
              </a:bodyPr>
              <a:lstStyle/>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a:p>
                <a:pPr indent="0" lvl="0" marL="0" marR="0" rtl="0" algn="ctr">
                  <a:lnSpc>
                    <a:spcPct val="186611"/>
                  </a:lnSpc>
                  <a:spcBef>
                    <a:spcPts val="0"/>
                  </a:spcBef>
                  <a:spcAft>
                    <a:spcPts val="0"/>
                  </a:spcAft>
                  <a:buNone/>
                </a:pPr>
                <a:r>
                  <a:t/>
                </a:r>
                <a:endParaRPr b="0" i="0" sz="900" u="none" cap="none" strike="noStrike">
                  <a:solidFill>
                    <a:schemeClr val="dk1"/>
                  </a:solidFill>
                  <a:latin typeface="Calibri"/>
                  <a:ea typeface="Calibri"/>
                  <a:cs typeface="Calibri"/>
                  <a:sym typeface="Calibri"/>
                </a:endParaRPr>
              </a:p>
            </p:txBody>
          </p:sp>
        </p:grpSp>
      </p:grpSp>
      <p:sp>
        <p:nvSpPr>
          <p:cNvPr id="340" name="Google Shape;340;p31"/>
          <p:cNvSpPr txBox="1"/>
          <p:nvPr/>
        </p:nvSpPr>
        <p:spPr>
          <a:xfrm>
            <a:off x="1131065" y="760633"/>
            <a:ext cx="6882000" cy="1077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 sz="3500" u="none" cap="none" strike="noStrike">
                <a:solidFill>
                  <a:srgbClr val="FFFFFF"/>
                </a:solidFill>
                <a:latin typeface="Arial"/>
                <a:ea typeface="Arial"/>
                <a:cs typeface="Arial"/>
                <a:sym typeface="Arial"/>
              </a:rPr>
              <a:t>Write an original statement or inspiring quote</a:t>
            </a:r>
            <a:endParaRPr sz="700"/>
          </a:p>
        </p:txBody>
      </p:sp>
      <p:sp>
        <p:nvSpPr>
          <p:cNvPr id="341" name="Google Shape;341;p31"/>
          <p:cNvSpPr txBox="1"/>
          <p:nvPr/>
        </p:nvSpPr>
        <p:spPr>
          <a:xfrm>
            <a:off x="1603958" y="2435960"/>
            <a:ext cx="5936084" cy="311467"/>
          </a:xfrm>
          <a:prstGeom prst="rect">
            <a:avLst/>
          </a:prstGeom>
          <a:noFill/>
          <a:ln>
            <a:noFill/>
          </a:ln>
        </p:spPr>
        <p:txBody>
          <a:bodyPr anchorCtr="0" anchor="t" bIns="0" lIns="0" spcFirstLastPara="1" rIns="0" wrap="square" tIns="0">
            <a:spAutoFit/>
          </a:bodyPr>
          <a:lstStyle/>
          <a:p>
            <a:pPr indent="0" lvl="0" marL="0" marR="0" rtl="0" algn="ctr">
              <a:lnSpc>
                <a:spcPct val="140011"/>
              </a:lnSpc>
              <a:spcBef>
                <a:spcPts val="0"/>
              </a:spcBef>
              <a:spcAft>
                <a:spcPts val="0"/>
              </a:spcAft>
              <a:buNone/>
            </a:pPr>
            <a:r>
              <a:rPr b="0" i="0" lang="en" sz="1800" u="none" cap="none" strike="noStrike">
                <a:solidFill>
                  <a:srgbClr val="595959"/>
                </a:solidFill>
                <a:latin typeface="Arial"/>
                <a:ea typeface="Arial"/>
                <a:cs typeface="Arial"/>
                <a:sym typeface="Arial"/>
              </a:rPr>
              <a:t>— Include a credit, citation, or supporting message</a:t>
            </a:r>
            <a:endParaRPr sz="7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45454"/>
      </a:dk2>
      <a:lt2>
        <a:srgbClr val="48CFA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