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Lato"/>
      <p:regular r:id="rId24"/>
      <p:bold r:id="rId25"/>
      <p:italic r:id="rId26"/>
      <p:boldItalic r:id="rId27"/>
    </p:embeddedFont>
    <p:embeddedFont>
      <p:font typeface="Open Sans Light"/>
      <p:regular r:id="rId28"/>
      <p:bold r:id="rId29"/>
      <p:italic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Lato-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OpenSansLight-regular.fntdata"/><Relationship Id="rId27" Type="http://schemas.openxmlformats.org/officeDocument/2006/relationships/font" Target="fonts/La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penSansLight-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Light-boldItalic.fntdata"/><Relationship Id="rId30" Type="http://schemas.openxmlformats.org/officeDocument/2006/relationships/font" Target="fonts/OpenSansLight-italic.fntdata"/><Relationship Id="rId11" Type="http://schemas.openxmlformats.org/officeDocument/2006/relationships/slide" Target="slides/slide5.xml"/><Relationship Id="rId33" Type="http://schemas.openxmlformats.org/officeDocument/2006/relationships/font" Target="fonts/OpenSans-bold.fntdata"/><Relationship Id="rId10" Type="http://schemas.openxmlformats.org/officeDocument/2006/relationships/slide" Target="slides/slide4.xml"/><Relationship Id="rId32" Type="http://schemas.openxmlformats.org/officeDocument/2006/relationships/font" Target="fonts/OpenSans-regular.fntdata"/><Relationship Id="rId13" Type="http://schemas.openxmlformats.org/officeDocument/2006/relationships/slide" Target="slides/slide7.xml"/><Relationship Id="rId35" Type="http://schemas.openxmlformats.org/officeDocument/2006/relationships/font" Target="fonts/OpenSans-boldItalic.fntdata"/><Relationship Id="rId12" Type="http://schemas.openxmlformats.org/officeDocument/2006/relationships/slide" Target="slides/slide6.xml"/><Relationship Id="rId34" Type="http://schemas.openxmlformats.org/officeDocument/2006/relationships/font" Target="fonts/OpenSans-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5734b1dc1e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25734b1dc1e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5734b1dc1e_2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g25734b1dc1e_2_2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5734b1dc1e_2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g25734b1dc1e_2_3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5734b1dc1e_2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g25734b1dc1e_2_3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5734b1dc1e_2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g25734b1dc1e_2_3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5734b1dc1e_2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25734b1dc1e_2_39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5734b1dc1e_2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g25734b1dc1e_2_4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25734b1dc1e_2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25734b1dc1e_2_4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5734b1dc1e_2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g25734b1dc1e_2_4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5734b1dc1e_2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25734b1dc1e_2_1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5734b1dc1e_2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25734b1dc1e_2_1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5734b1dc1e_2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25734b1dc1e_2_1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5734b1dc1e_2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25734b1dc1e_2_1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5734b1dc1e_2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25734b1dc1e_2_1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5734b1dc1e_2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25734b1dc1e_2_1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5734b1dc1e_2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25734b1dc1e_2_2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5734b1dc1e_2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25734b1dc1e_2_2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 Id="rId4"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a:off x="1" y="3997372"/>
            <a:ext cx="1423982" cy="1147675"/>
          </a:xfrm>
          <a:custGeom>
            <a:rect b="b" l="l" r="r" t="t"/>
            <a:pathLst>
              <a:path extrusionOk="0" h="1391121" w="1752593">
                <a:moveTo>
                  <a:pt x="0" y="0"/>
                </a:moveTo>
                <a:lnTo>
                  <a:pt x="1752593" y="0"/>
                </a:lnTo>
                <a:lnTo>
                  <a:pt x="1752593" y="1391121"/>
                </a:lnTo>
                <a:lnTo>
                  <a:pt x="0" y="1391121"/>
                </a:lnTo>
                <a:lnTo>
                  <a:pt x="0" y="0"/>
                </a:lnTo>
                <a:close/>
              </a:path>
            </a:pathLst>
          </a:custGeom>
          <a:blipFill rotWithShape="1">
            <a:blip r:embed="rId2">
              <a:alphaModFix/>
            </a:blip>
            <a:stretch>
              <a:fillRect b="0" l="0" r="0" t="0"/>
            </a:stretch>
          </a:blipFill>
          <a:ln>
            <a:noFill/>
          </a:ln>
        </p:spPr>
      </p:sp>
      <p:sp>
        <p:nvSpPr>
          <p:cNvPr id="14" name="Google Shape;14;p2"/>
          <p:cNvSpPr/>
          <p:nvPr/>
        </p:nvSpPr>
        <p:spPr>
          <a:xfrm>
            <a:off x="1544006" y="3997372"/>
            <a:ext cx="1423982" cy="1147675"/>
          </a:xfrm>
          <a:custGeom>
            <a:rect b="b" l="l" r="r" t="t"/>
            <a:pathLst>
              <a:path extrusionOk="0" h="1391121" w="1752593">
                <a:moveTo>
                  <a:pt x="0" y="0"/>
                </a:moveTo>
                <a:lnTo>
                  <a:pt x="1752593" y="0"/>
                </a:lnTo>
                <a:lnTo>
                  <a:pt x="1752593" y="1391121"/>
                </a:lnTo>
                <a:lnTo>
                  <a:pt x="0" y="1391121"/>
                </a:lnTo>
                <a:lnTo>
                  <a:pt x="0" y="0"/>
                </a:lnTo>
                <a:close/>
              </a:path>
            </a:pathLst>
          </a:custGeom>
          <a:blipFill rotWithShape="1">
            <a:blip r:embed="rId2">
              <a:alphaModFix/>
            </a:blip>
            <a:stretch>
              <a:fillRect b="0" l="0" r="0" t="0"/>
            </a:stretch>
          </a:blipFill>
          <a:ln>
            <a:noFill/>
          </a:ln>
        </p:spPr>
      </p:sp>
      <p:sp>
        <p:nvSpPr>
          <p:cNvPr id="15" name="Google Shape;15;p2"/>
          <p:cNvSpPr/>
          <p:nvPr/>
        </p:nvSpPr>
        <p:spPr>
          <a:xfrm>
            <a:off x="3088011" y="3997372"/>
            <a:ext cx="1423982" cy="1147675"/>
          </a:xfrm>
          <a:custGeom>
            <a:rect b="b" l="l" r="r" t="t"/>
            <a:pathLst>
              <a:path extrusionOk="0" h="1391121" w="1752593">
                <a:moveTo>
                  <a:pt x="0" y="0"/>
                </a:moveTo>
                <a:lnTo>
                  <a:pt x="1752593" y="0"/>
                </a:lnTo>
                <a:lnTo>
                  <a:pt x="1752593" y="1391121"/>
                </a:lnTo>
                <a:lnTo>
                  <a:pt x="0" y="1391121"/>
                </a:lnTo>
                <a:lnTo>
                  <a:pt x="0" y="0"/>
                </a:lnTo>
                <a:close/>
              </a:path>
            </a:pathLst>
          </a:custGeom>
          <a:blipFill rotWithShape="1">
            <a:blip r:embed="rId2">
              <a:alphaModFix/>
            </a:blip>
            <a:stretch>
              <a:fillRect b="0" l="0" r="0" t="0"/>
            </a:stretch>
          </a:blipFill>
          <a:ln>
            <a:noFill/>
          </a:ln>
        </p:spPr>
      </p:sp>
      <p:sp>
        <p:nvSpPr>
          <p:cNvPr id="16" name="Google Shape;16;p2"/>
          <p:cNvSpPr/>
          <p:nvPr/>
        </p:nvSpPr>
        <p:spPr>
          <a:xfrm>
            <a:off x="4632016" y="3997372"/>
            <a:ext cx="1423982" cy="1147675"/>
          </a:xfrm>
          <a:custGeom>
            <a:rect b="b" l="l" r="r" t="t"/>
            <a:pathLst>
              <a:path extrusionOk="0" h="1391121" w="1752593">
                <a:moveTo>
                  <a:pt x="0" y="0"/>
                </a:moveTo>
                <a:lnTo>
                  <a:pt x="1752593" y="0"/>
                </a:lnTo>
                <a:lnTo>
                  <a:pt x="1752593" y="1391121"/>
                </a:lnTo>
                <a:lnTo>
                  <a:pt x="0" y="1391121"/>
                </a:lnTo>
                <a:lnTo>
                  <a:pt x="0" y="0"/>
                </a:lnTo>
                <a:close/>
              </a:path>
            </a:pathLst>
          </a:custGeom>
          <a:blipFill rotWithShape="1">
            <a:blip r:embed="rId2">
              <a:alphaModFix/>
            </a:blip>
            <a:stretch>
              <a:fillRect b="0" l="0" r="0" t="0"/>
            </a:stretch>
          </a:blipFill>
          <a:ln>
            <a:noFill/>
          </a:ln>
        </p:spPr>
      </p:sp>
      <p:sp>
        <p:nvSpPr>
          <p:cNvPr id="17" name="Google Shape;17;p2"/>
          <p:cNvSpPr/>
          <p:nvPr/>
        </p:nvSpPr>
        <p:spPr>
          <a:xfrm>
            <a:off x="6176021" y="3997372"/>
            <a:ext cx="1423982" cy="1147675"/>
          </a:xfrm>
          <a:custGeom>
            <a:rect b="b" l="l" r="r" t="t"/>
            <a:pathLst>
              <a:path extrusionOk="0" h="1391121" w="1752593">
                <a:moveTo>
                  <a:pt x="0" y="0"/>
                </a:moveTo>
                <a:lnTo>
                  <a:pt x="1752593" y="0"/>
                </a:lnTo>
                <a:lnTo>
                  <a:pt x="1752593" y="1391121"/>
                </a:lnTo>
                <a:lnTo>
                  <a:pt x="0" y="1391121"/>
                </a:lnTo>
                <a:lnTo>
                  <a:pt x="0" y="0"/>
                </a:lnTo>
                <a:close/>
              </a:path>
            </a:pathLst>
          </a:custGeom>
          <a:blipFill rotWithShape="1">
            <a:blip r:embed="rId2">
              <a:alphaModFix/>
            </a:blip>
            <a:stretch>
              <a:fillRect b="0" l="0" r="0" t="0"/>
            </a:stretch>
          </a:blipFill>
          <a:ln>
            <a:noFill/>
          </a:ln>
        </p:spPr>
      </p:sp>
      <p:sp>
        <p:nvSpPr>
          <p:cNvPr id="18" name="Google Shape;18;p2"/>
          <p:cNvSpPr/>
          <p:nvPr/>
        </p:nvSpPr>
        <p:spPr>
          <a:xfrm>
            <a:off x="7720026" y="3997372"/>
            <a:ext cx="1423982" cy="1147675"/>
          </a:xfrm>
          <a:custGeom>
            <a:rect b="b" l="l" r="r" t="t"/>
            <a:pathLst>
              <a:path extrusionOk="0" h="1391121" w="1752593">
                <a:moveTo>
                  <a:pt x="0" y="0"/>
                </a:moveTo>
                <a:lnTo>
                  <a:pt x="1752593" y="0"/>
                </a:lnTo>
                <a:lnTo>
                  <a:pt x="1752593" y="1391121"/>
                </a:lnTo>
                <a:lnTo>
                  <a:pt x="0" y="1391121"/>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p1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8" name="Google Shape;88;p1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9" name="Google Shape;89;p1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13"/>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2" name="Google Shape;92;p13"/>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93" name="Google Shape;9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4" name="Google Shape;9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5" name="Google Shape;9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1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8" name="Google Shape;98;p14"/>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99" name="Google Shape;99;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0" name="Google Shape;100;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1" name="Google Shape;101;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15"/>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4" name="Google Shape;104;p15"/>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105" name="Google Shape;105;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6" name="Google Shape;106;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7" name="Google Shape;107;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0" name="Google Shape;110;p16"/>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11" name="Google Shape;111;p16"/>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12" name="Google Shape;112;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3" name="Google Shape;113;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4" name="Google Shape;114;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1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7" name="Google Shape;117;p17"/>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18" name="Google Shape;118;p17"/>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19" name="Google Shape;119;p17"/>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20" name="Google Shape;120;p17"/>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21" name="Google Shape;121;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2" name="Google Shape;122;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3" name="Google Shape;123;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6" name="Google Shape;126;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7" name="Google Shape;127;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8" name="Google Shape;128;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19"/>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1" name="Google Shape;131;p19"/>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32" name="Google Shape;132;p19"/>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33" name="Google Shape;133;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4" name="Google Shape;134;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5" name="Google Shape;135;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20"/>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8" name="Google Shape;138;p20"/>
          <p:cNvSpPr/>
          <p:nvPr>
            <p:ph idx="2" type="pic"/>
          </p:nvPr>
        </p:nvSpPr>
        <p:spPr>
          <a:xfrm>
            <a:off x="896144" y="306388"/>
            <a:ext cx="2743200" cy="2057400"/>
          </a:xfrm>
          <a:prstGeom prst="rect">
            <a:avLst/>
          </a:prstGeom>
          <a:noFill/>
          <a:ln>
            <a:noFill/>
          </a:ln>
        </p:spPr>
      </p:sp>
      <p:sp>
        <p:nvSpPr>
          <p:cNvPr id="139" name="Google Shape;139;p20"/>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40" name="Google Shape;140;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1" name="Google Shape;141;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2" name="Google Shape;142;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5" name="Google Shape;145;p21"/>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46" name="Google Shape;146;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7" name="Google Shape;147;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8" name="Google Shape;148;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1" name="Google Shape;21;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3"/>
          <p:cNvSpPr/>
          <p:nvPr/>
        </p:nvSpPr>
        <p:spPr>
          <a:xfrm>
            <a:off x="3378602" y="2992646"/>
            <a:ext cx="2386784" cy="2306231"/>
          </a:xfrm>
          <a:custGeom>
            <a:rect b="b" l="l" r="r" t="t"/>
            <a:pathLst>
              <a:path extrusionOk="0" h="1757128" w="1818502">
                <a:moveTo>
                  <a:pt x="0" y="0"/>
                </a:moveTo>
                <a:lnTo>
                  <a:pt x="1818503" y="0"/>
                </a:lnTo>
                <a:lnTo>
                  <a:pt x="1818503" y="1757128"/>
                </a:lnTo>
                <a:lnTo>
                  <a:pt x="0" y="1757128"/>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22"/>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51" name="Google Shape;151;p22"/>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52" name="Google Shape;152;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3" name="Google Shape;153;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4" name="Google Shape;154;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4"/>
          <p:cNvSpPr/>
          <p:nvPr/>
        </p:nvSpPr>
        <p:spPr>
          <a:xfrm>
            <a:off x="5483411" y="1150077"/>
            <a:ext cx="2989050" cy="2843333"/>
          </a:xfrm>
          <a:custGeom>
            <a:rect b="b" l="l" r="r" t="t"/>
            <a:pathLst>
              <a:path extrusionOk="0" h="2727418" w="2867194">
                <a:moveTo>
                  <a:pt x="0" y="0"/>
                </a:moveTo>
                <a:lnTo>
                  <a:pt x="2867194" y="0"/>
                </a:lnTo>
                <a:lnTo>
                  <a:pt x="2867194" y="2727418"/>
                </a:lnTo>
                <a:lnTo>
                  <a:pt x="0" y="2727418"/>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5"/>
          <p:cNvSpPr/>
          <p:nvPr/>
        </p:nvSpPr>
        <p:spPr>
          <a:xfrm rot="-5400000">
            <a:off x="8560957" y="4110443"/>
            <a:ext cx="695561" cy="1370562"/>
          </a:xfrm>
          <a:custGeom>
            <a:rect b="b" l="l" r="r" t="t"/>
            <a:pathLst>
              <a:path extrusionOk="0" h="2741124" w="1391121">
                <a:moveTo>
                  <a:pt x="0" y="0"/>
                </a:moveTo>
                <a:lnTo>
                  <a:pt x="1391120" y="0"/>
                </a:lnTo>
                <a:lnTo>
                  <a:pt x="1391120" y="2741124"/>
                </a:lnTo>
                <a:lnTo>
                  <a:pt x="0" y="2741124"/>
                </a:lnTo>
                <a:lnTo>
                  <a:pt x="0" y="0"/>
                </a:lnTo>
                <a:close/>
              </a:path>
            </a:pathLst>
          </a:custGeom>
          <a:blipFill rotWithShape="1">
            <a:blip r:embed="rId2">
              <a:alphaModFix/>
            </a:blip>
            <a:stretch>
              <a:fillRect b="0" l="0" r="0" t="0"/>
            </a:stretch>
          </a:blipFill>
          <a:ln>
            <a:noFill/>
          </a:ln>
        </p:spPr>
      </p:sp>
      <p:sp>
        <p:nvSpPr>
          <p:cNvPr id="30" name="Google Shape;30;p5"/>
          <p:cNvSpPr/>
          <p:nvPr/>
        </p:nvSpPr>
        <p:spPr>
          <a:xfrm rot="-5400000">
            <a:off x="7190382" y="4110443"/>
            <a:ext cx="695561" cy="1370562"/>
          </a:xfrm>
          <a:custGeom>
            <a:rect b="b" l="l" r="r" t="t"/>
            <a:pathLst>
              <a:path extrusionOk="0" h="2741124" w="1391121">
                <a:moveTo>
                  <a:pt x="0" y="0"/>
                </a:moveTo>
                <a:lnTo>
                  <a:pt x="1391120" y="0"/>
                </a:lnTo>
                <a:lnTo>
                  <a:pt x="1391120" y="2741124"/>
                </a:lnTo>
                <a:lnTo>
                  <a:pt x="0" y="2741124"/>
                </a:lnTo>
                <a:lnTo>
                  <a:pt x="0" y="0"/>
                </a:lnTo>
                <a:close/>
              </a:path>
            </a:pathLst>
          </a:custGeom>
          <a:blipFill rotWithShape="1">
            <a:blip r:embed="rId2">
              <a:alphaModFix/>
            </a:blip>
            <a:stretch>
              <a:fillRect b="0" l="0" r="0" t="0"/>
            </a:stretch>
          </a:blipFill>
          <a:ln>
            <a:noFill/>
          </a:ln>
        </p:spPr>
      </p:sp>
      <p:sp>
        <p:nvSpPr>
          <p:cNvPr id="31" name="Google Shape;3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5" name="Google Shape;35;p5"/>
          <p:cNvSpPr/>
          <p:nvPr/>
        </p:nvSpPr>
        <p:spPr>
          <a:xfrm rot="-5400000">
            <a:off x="337507" y="4110443"/>
            <a:ext cx="695561" cy="1370562"/>
          </a:xfrm>
          <a:custGeom>
            <a:rect b="b" l="l" r="r" t="t"/>
            <a:pathLst>
              <a:path extrusionOk="0" h="2741124" w="1391121">
                <a:moveTo>
                  <a:pt x="0" y="0"/>
                </a:moveTo>
                <a:lnTo>
                  <a:pt x="1391120" y="0"/>
                </a:lnTo>
                <a:lnTo>
                  <a:pt x="1391120" y="2741124"/>
                </a:lnTo>
                <a:lnTo>
                  <a:pt x="0" y="2741124"/>
                </a:lnTo>
                <a:lnTo>
                  <a:pt x="0" y="0"/>
                </a:lnTo>
                <a:close/>
              </a:path>
            </a:pathLst>
          </a:custGeom>
          <a:blipFill rotWithShape="1">
            <a:blip r:embed="rId2">
              <a:alphaModFix/>
            </a:blip>
            <a:stretch>
              <a:fillRect b="0" l="0" r="0" t="0"/>
            </a:stretch>
          </a:blipFill>
          <a:ln>
            <a:noFill/>
          </a:ln>
        </p:spPr>
      </p:sp>
      <p:sp>
        <p:nvSpPr>
          <p:cNvPr id="36" name="Google Shape;36;p5"/>
          <p:cNvSpPr/>
          <p:nvPr/>
        </p:nvSpPr>
        <p:spPr>
          <a:xfrm rot="-5400000">
            <a:off x="1708082" y="4110443"/>
            <a:ext cx="695561" cy="1370562"/>
          </a:xfrm>
          <a:custGeom>
            <a:rect b="b" l="l" r="r" t="t"/>
            <a:pathLst>
              <a:path extrusionOk="0" h="2741124" w="1391121">
                <a:moveTo>
                  <a:pt x="0" y="0"/>
                </a:moveTo>
                <a:lnTo>
                  <a:pt x="1391120" y="0"/>
                </a:lnTo>
                <a:lnTo>
                  <a:pt x="1391120" y="2741124"/>
                </a:lnTo>
                <a:lnTo>
                  <a:pt x="0" y="2741124"/>
                </a:lnTo>
                <a:lnTo>
                  <a:pt x="0" y="0"/>
                </a:lnTo>
                <a:close/>
              </a:path>
            </a:pathLst>
          </a:custGeom>
          <a:blipFill rotWithShape="1">
            <a:blip r:embed="rId2">
              <a:alphaModFix/>
            </a:blip>
            <a:stretch>
              <a:fillRect b="0" l="0" r="0" t="0"/>
            </a:stretch>
          </a:blipFill>
          <a:ln>
            <a:noFill/>
          </a:ln>
        </p:spPr>
      </p:sp>
      <p:sp>
        <p:nvSpPr>
          <p:cNvPr id="37" name="Google Shape;37;p5"/>
          <p:cNvSpPr/>
          <p:nvPr/>
        </p:nvSpPr>
        <p:spPr>
          <a:xfrm rot="-5400000">
            <a:off x="3078657" y="4110443"/>
            <a:ext cx="695561" cy="1370562"/>
          </a:xfrm>
          <a:custGeom>
            <a:rect b="b" l="l" r="r" t="t"/>
            <a:pathLst>
              <a:path extrusionOk="0" h="2741124" w="1391121">
                <a:moveTo>
                  <a:pt x="0" y="0"/>
                </a:moveTo>
                <a:lnTo>
                  <a:pt x="1391120" y="0"/>
                </a:lnTo>
                <a:lnTo>
                  <a:pt x="1391120" y="2741124"/>
                </a:lnTo>
                <a:lnTo>
                  <a:pt x="0" y="2741124"/>
                </a:lnTo>
                <a:lnTo>
                  <a:pt x="0" y="0"/>
                </a:lnTo>
                <a:close/>
              </a:path>
            </a:pathLst>
          </a:custGeom>
          <a:blipFill rotWithShape="1">
            <a:blip r:embed="rId2">
              <a:alphaModFix/>
            </a:blip>
            <a:stretch>
              <a:fillRect b="0" l="0" r="0" t="0"/>
            </a:stretch>
          </a:blipFill>
          <a:ln>
            <a:noFill/>
          </a:ln>
        </p:spPr>
      </p:sp>
      <p:sp>
        <p:nvSpPr>
          <p:cNvPr id="38" name="Google Shape;38;p5"/>
          <p:cNvSpPr/>
          <p:nvPr/>
        </p:nvSpPr>
        <p:spPr>
          <a:xfrm rot="-5400000">
            <a:off x="4449232" y="4110443"/>
            <a:ext cx="695561" cy="1370562"/>
          </a:xfrm>
          <a:custGeom>
            <a:rect b="b" l="l" r="r" t="t"/>
            <a:pathLst>
              <a:path extrusionOk="0" h="2741124" w="1391121">
                <a:moveTo>
                  <a:pt x="0" y="0"/>
                </a:moveTo>
                <a:lnTo>
                  <a:pt x="1391120" y="0"/>
                </a:lnTo>
                <a:lnTo>
                  <a:pt x="1391120" y="2741124"/>
                </a:lnTo>
                <a:lnTo>
                  <a:pt x="0" y="2741124"/>
                </a:lnTo>
                <a:lnTo>
                  <a:pt x="0" y="0"/>
                </a:lnTo>
                <a:close/>
              </a:path>
            </a:pathLst>
          </a:custGeom>
          <a:blipFill rotWithShape="1">
            <a:blip r:embed="rId2">
              <a:alphaModFix/>
            </a:blip>
            <a:stretch>
              <a:fillRect b="0" l="0" r="0" t="0"/>
            </a:stretch>
          </a:blipFill>
          <a:ln>
            <a:noFill/>
          </a:ln>
        </p:spPr>
      </p:sp>
      <p:sp>
        <p:nvSpPr>
          <p:cNvPr id="39" name="Google Shape;39;p5"/>
          <p:cNvSpPr/>
          <p:nvPr/>
        </p:nvSpPr>
        <p:spPr>
          <a:xfrm rot="-5400000">
            <a:off x="5819807" y="4110443"/>
            <a:ext cx="695561" cy="1370562"/>
          </a:xfrm>
          <a:custGeom>
            <a:rect b="b" l="l" r="r" t="t"/>
            <a:pathLst>
              <a:path extrusionOk="0" h="2741124" w="1391121">
                <a:moveTo>
                  <a:pt x="0" y="0"/>
                </a:moveTo>
                <a:lnTo>
                  <a:pt x="1391120" y="0"/>
                </a:lnTo>
                <a:lnTo>
                  <a:pt x="1391120" y="2741124"/>
                </a:lnTo>
                <a:lnTo>
                  <a:pt x="0" y="2741124"/>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2" name="Google Shape;4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3" name="Google Shape;43;p6"/>
          <p:cNvSpPr/>
          <p:nvPr/>
        </p:nvSpPr>
        <p:spPr>
          <a:xfrm>
            <a:off x="5676551" y="2918076"/>
            <a:ext cx="3060165" cy="1882002"/>
          </a:xfrm>
          <a:custGeom>
            <a:rect b="b" l="l" r="r" t="t"/>
            <a:pathLst>
              <a:path extrusionOk="0" h="2267472" w="3686946">
                <a:moveTo>
                  <a:pt x="0" y="0"/>
                </a:moveTo>
                <a:lnTo>
                  <a:pt x="3686946" y="0"/>
                </a:lnTo>
                <a:lnTo>
                  <a:pt x="3686946" y="2267472"/>
                </a:lnTo>
                <a:lnTo>
                  <a:pt x="0" y="2267472"/>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sp>
        <p:nvSpPr>
          <p:cNvPr id="45" name="Google Shape;45;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6" name="Google Shape;4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7"/>
          <p:cNvSpPr/>
          <p:nvPr/>
        </p:nvSpPr>
        <p:spPr>
          <a:xfrm>
            <a:off x="5569792" y="2452302"/>
            <a:ext cx="2987838" cy="2554601"/>
          </a:xfrm>
          <a:custGeom>
            <a:rect b="b" l="l" r="r" t="t"/>
            <a:pathLst>
              <a:path extrusionOk="0" h="2027461" w="2371300">
                <a:moveTo>
                  <a:pt x="0" y="0"/>
                </a:moveTo>
                <a:lnTo>
                  <a:pt x="2371300" y="0"/>
                </a:lnTo>
                <a:lnTo>
                  <a:pt x="2371300" y="2027461"/>
                </a:lnTo>
                <a:lnTo>
                  <a:pt x="0" y="2027461"/>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1" name="Google Shape;51;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2" name="Google Shape;52;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3" name="Google Shape;53;p8"/>
          <p:cNvSpPr txBox="1"/>
          <p:nvPr>
            <p:ph idx="12" type="sldNum"/>
          </p:nvPr>
        </p:nvSpPr>
        <p:spPr>
          <a:xfrm>
            <a:off x="8472458" y="4793132"/>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4" name="Google Shape;54;p8"/>
          <p:cNvSpPr/>
          <p:nvPr/>
        </p:nvSpPr>
        <p:spPr>
          <a:xfrm>
            <a:off x="-152404" y="4765827"/>
            <a:ext cx="688605" cy="695561"/>
          </a:xfrm>
          <a:custGeom>
            <a:rect b="b" l="l" r="r" t="t"/>
            <a:pathLst>
              <a:path extrusionOk="0" h="1391121" w="1377209">
                <a:moveTo>
                  <a:pt x="0" y="0"/>
                </a:moveTo>
                <a:lnTo>
                  <a:pt x="1377209" y="0"/>
                </a:lnTo>
                <a:lnTo>
                  <a:pt x="1377209" y="1391121"/>
                </a:lnTo>
                <a:lnTo>
                  <a:pt x="0" y="1391121"/>
                </a:lnTo>
                <a:lnTo>
                  <a:pt x="0" y="0"/>
                </a:lnTo>
                <a:close/>
              </a:path>
            </a:pathLst>
          </a:custGeom>
          <a:blipFill rotWithShape="1">
            <a:blip r:embed="rId2">
              <a:alphaModFix/>
            </a:blip>
            <a:stretch>
              <a:fillRect b="0" l="0" r="0" t="0"/>
            </a:stretch>
          </a:blipFill>
          <a:ln>
            <a:noFill/>
          </a:ln>
        </p:spPr>
      </p:sp>
      <p:sp>
        <p:nvSpPr>
          <p:cNvPr id="55" name="Google Shape;55;p8"/>
          <p:cNvSpPr/>
          <p:nvPr/>
        </p:nvSpPr>
        <p:spPr>
          <a:xfrm>
            <a:off x="536196" y="4765827"/>
            <a:ext cx="688605" cy="695561"/>
          </a:xfrm>
          <a:custGeom>
            <a:rect b="b" l="l" r="r" t="t"/>
            <a:pathLst>
              <a:path extrusionOk="0" h="1391121" w="1377209">
                <a:moveTo>
                  <a:pt x="0" y="0"/>
                </a:moveTo>
                <a:lnTo>
                  <a:pt x="1377209" y="0"/>
                </a:lnTo>
                <a:lnTo>
                  <a:pt x="1377209" y="1391121"/>
                </a:lnTo>
                <a:lnTo>
                  <a:pt x="0" y="1391121"/>
                </a:lnTo>
                <a:lnTo>
                  <a:pt x="0" y="0"/>
                </a:lnTo>
                <a:close/>
              </a:path>
            </a:pathLst>
          </a:custGeom>
          <a:blipFill rotWithShape="1">
            <a:blip r:embed="rId2">
              <a:alphaModFix/>
            </a:blip>
            <a:stretch>
              <a:fillRect b="0" l="0" r="0" t="0"/>
            </a:stretch>
          </a:blipFill>
          <a:ln>
            <a:noFill/>
          </a:ln>
        </p:spPr>
      </p:sp>
      <p:sp>
        <p:nvSpPr>
          <p:cNvPr id="56" name="Google Shape;56;p8"/>
          <p:cNvSpPr/>
          <p:nvPr/>
        </p:nvSpPr>
        <p:spPr>
          <a:xfrm>
            <a:off x="1224796" y="4765827"/>
            <a:ext cx="688605" cy="695561"/>
          </a:xfrm>
          <a:custGeom>
            <a:rect b="b" l="l" r="r" t="t"/>
            <a:pathLst>
              <a:path extrusionOk="0" h="1391121" w="1377209">
                <a:moveTo>
                  <a:pt x="0" y="0"/>
                </a:moveTo>
                <a:lnTo>
                  <a:pt x="1377209" y="0"/>
                </a:lnTo>
                <a:lnTo>
                  <a:pt x="1377209" y="1391121"/>
                </a:lnTo>
                <a:lnTo>
                  <a:pt x="0" y="1391121"/>
                </a:lnTo>
                <a:lnTo>
                  <a:pt x="0" y="0"/>
                </a:lnTo>
                <a:close/>
              </a:path>
            </a:pathLst>
          </a:custGeom>
          <a:blipFill rotWithShape="1">
            <a:blip r:embed="rId2">
              <a:alphaModFix/>
            </a:blip>
            <a:stretch>
              <a:fillRect b="0" l="0" r="0" t="0"/>
            </a:stretch>
          </a:blipFill>
          <a:ln>
            <a:noFill/>
          </a:ln>
        </p:spPr>
      </p:sp>
      <p:sp>
        <p:nvSpPr>
          <p:cNvPr id="57" name="Google Shape;57;p8"/>
          <p:cNvSpPr/>
          <p:nvPr/>
        </p:nvSpPr>
        <p:spPr>
          <a:xfrm>
            <a:off x="1913396" y="4765827"/>
            <a:ext cx="688604" cy="695561"/>
          </a:xfrm>
          <a:custGeom>
            <a:rect b="b" l="l" r="r" t="t"/>
            <a:pathLst>
              <a:path extrusionOk="0" h="1391121" w="1377209">
                <a:moveTo>
                  <a:pt x="0" y="0"/>
                </a:moveTo>
                <a:lnTo>
                  <a:pt x="1377209" y="0"/>
                </a:lnTo>
                <a:lnTo>
                  <a:pt x="1377209" y="1391121"/>
                </a:lnTo>
                <a:lnTo>
                  <a:pt x="0" y="1391121"/>
                </a:lnTo>
                <a:lnTo>
                  <a:pt x="0" y="0"/>
                </a:lnTo>
                <a:close/>
              </a:path>
            </a:pathLst>
          </a:custGeom>
          <a:blipFill rotWithShape="1">
            <a:blip r:embed="rId2">
              <a:alphaModFix/>
            </a:blip>
            <a:stretch>
              <a:fillRect b="0" l="0" r="0" t="0"/>
            </a:stretch>
          </a:blipFill>
          <a:ln>
            <a:noFill/>
          </a:ln>
        </p:spPr>
      </p:sp>
      <p:sp>
        <p:nvSpPr>
          <p:cNvPr id="58" name="Google Shape;58;p8"/>
          <p:cNvSpPr/>
          <p:nvPr/>
        </p:nvSpPr>
        <p:spPr>
          <a:xfrm>
            <a:off x="2601996" y="4765827"/>
            <a:ext cx="688604" cy="695561"/>
          </a:xfrm>
          <a:custGeom>
            <a:rect b="b" l="l" r="r" t="t"/>
            <a:pathLst>
              <a:path extrusionOk="0" h="1391121" w="1377209">
                <a:moveTo>
                  <a:pt x="0" y="0"/>
                </a:moveTo>
                <a:lnTo>
                  <a:pt x="1377209" y="0"/>
                </a:lnTo>
                <a:lnTo>
                  <a:pt x="1377209" y="1391121"/>
                </a:lnTo>
                <a:lnTo>
                  <a:pt x="0" y="1391121"/>
                </a:lnTo>
                <a:lnTo>
                  <a:pt x="0" y="0"/>
                </a:lnTo>
                <a:close/>
              </a:path>
            </a:pathLst>
          </a:custGeom>
          <a:blipFill rotWithShape="1">
            <a:blip r:embed="rId2">
              <a:alphaModFix/>
            </a:blip>
            <a:stretch>
              <a:fillRect b="0" l="0" r="0" t="0"/>
            </a:stretch>
          </a:blipFill>
          <a:ln>
            <a:noFill/>
          </a:ln>
        </p:spPr>
      </p:sp>
      <p:sp>
        <p:nvSpPr>
          <p:cNvPr id="59" name="Google Shape;59;p8"/>
          <p:cNvSpPr/>
          <p:nvPr/>
        </p:nvSpPr>
        <p:spPr>
          <a:xfrm>
            <a:off x="3290596" y="4765827"/>
            <a:ext cx="688604" cy="695561"/>
          </a:xfrm>
          <a:custGeom>
            <a:rect b="b" l="l" r="r" t="t"/>
            <a:pathLst>
              <a:path extrusionOk="0" h="1391121" w="1377209">
                <a:moveTo>
                  <a:pt x="0" y="0"/>
                </a:moveTo>
                <a:lnTo>
                  <a:pt x="1377209" y="0"/>
                </a:lnTo>
                <a:lnTo>
                  <a:pt x="1377209" y="1391121"/>
                </a:lnTo>
                <a:lnTo>
                  <a:pt x="0" y="1391121"/>
                </a:lnTo>
                <a:lnTo>
                  <a:pt x="0" y="0"/>
                </a:lnTo>
                <a:close/>
              </a:path>
            </a:pathLst>
          </a:custGeom>
          <a:blipFill rotWithShape="1">
            <a:blip r:embed="rId2">
              <a:alphaModFix/>
            </a:blip>
            <a:stretch>
              <a:fillRect b="0" l="0" r="0" t="0"/>
            </a:stretch>
          </a:blipFill>
          <a:ln>
            <a:noFill/>
          </a:ln>
        </p:spPr>
      </p:sp>
      <p:sp>
        <p:nvSpPr>
          <p:cNvPr id="60" name="Google Shape;60;p8"/>
          <p:cNvSpPr/>
          <p:nvPr/>
        </p:nvSpPr>
        <p:spPr>
          <a:xfrm>
            <a:off x="3979196" y="4765827"/>
            <a:ext cx="688604" cy="695561"/>
          </a:xfrm>
          <a:custGeom>
            <a:rect b="b" l="l" r="r" t="t"/>
            <a:pathLst>
              <a:path extrusionOk="0" h="1391121" w="1377209">
                <a:moveTo>
                  <a:pt x="0" y="0"/>
                </a:moveTo>
                <a:lnTo>
                  <a:pt x="1377209" y="0"/>
                </a:lnTo>
                <a:lnTo>
                  <a:pt x="1377209" y="1391121"/>
                </a:lnTo>
                <a:lnTo>
                  <a:pt x="0" y="1391121"/>
                </a:lnTo>
                <a:lnTo>
                  <a:pt x="0" y="0"/>
                </a:lnTo>
                <a:close/>
              </a:path>
            </a:pathLst>
          </a:custGeom>
          <a:blipFill rotWithShape="1">
            <a:blip r:embed="rId2">
              <a:alphaModFix/>
            </a:blip>
            <a:stretch>
              <a:fillRect b="0" l="0" r="0" t="0"/>
            </a:stretch>
          </a:blipFill>
          <a:ln>
            <a:noFill/>
          </a:ln>
        </p:spPr>
      </p:sp>
      <p:sp>
        <p:nvSpPr>
          <p:cNvPr id="61" name="Google Shape;61;p8"/>
          <p:cNvSpPr/>
          <p:nvPr/>
        </p:nvSpPr>
        <p:spPr>
          <a:xfrm>
            <a:off x="4667796" y="4765827"/>
            <a:ext cx="688604" cy="695561"/>
          </a:xfrm>
          <a:custGeom>
            <a:rect b="b" l="l" r="r" t="t"/>
            <a:pathLst>
              <a:path extrusionOk="0" h="1391121" w="1377209">
                <a:moveTo>
                  <a:pt x="0" y="0"/>
                </a:moveTo>
                <a:lnTo>
                  <a:pt x="1377209" y="0"/>
                </a:lnTo>
                <a:lnTo>
                  <a:pt x="1377209" y="1391121"/>
                </a:lnTo>
                <a:lnTo>
                  <a:pt x="0" y="1391121"/>
                </a:lnTo>
                <a:lnTo>
                  <a:pt x="0" y="0"/>
                </a:lnTo>
                <a:close/>
              </a:path>
            </a:pathLst>
          </a:custGeom>
          <a:blipFill rotWithShape="1">
            <a:blip r:embed="rId2">
              <a:alphaModFix/>
            </a:blip>
            <a:stretch>
              <a:fillRect b="0" l="0" r="0" t="0"/>
            </a:stretch>
          </a:blipFill>
          <a:ln>
            <a:noFill/>
          </a:ln>
        </p:spPr>
      </p:sp>
      <p:sp>
        <p:nvSpPr>
          <p:cNvPr id="62" name="Google Shape;62;p8"/>
          <p:cNvSpPr/>
          <p:nvPr/>
        </p:nvSpPr>
        <p:spPr>
          <a:xfrm>
            <a:off x="5356396" y="4765827"/>
            <a:ext cx="688604" cy="695561"/>
          </a:xfrm>
          <a:custGeom>
            <a:rect b="b" l="l" r="r" t="t"/>
            <a:pathLst>
              <a:path extrusionOk="0" h="1391121" w="1377209">
                <a:moveTo>
                  <a:pt x="0" y="0"/>
                </a:moveTo>
                <a:lnTo>
                  <a:pt x="1377209" y="0"/>
                </a:lnTo>
                <a:lnTo>
                  <a:pt x="1377209" y="1391121"/>
                </a:lnTo>
                <a:lnTo>
                  <a:pt x="0" y="1391121"/>
                </a:lnTo>
                <a:lnTo>
                  <a:pt x="0" y="0"/>
                </a:lnTo>
                <a:close/>
              </a:path>
            </a:pathLst>
          </a:custGeom>
          <a:blipFill rotWithShape="1">
            <a:blip r:embed="rId2">
              <a:alphaModFix/>
            </a:blip>
            <a:stretch>
              <a:fillRect b="0" l="0" r="0" t="0"/>
            </a:stretch>
          </a:blipFill>
          <a:ln>
            <a:noFill/>
          </a:ln>
        </p:spPr>
      </p:sp>
      <p:sp>
        <p:nvSpPr>
          <p:cNvPr id="63" name="Google Shape;63;p8"/>
          <p:cNvSpPr/>
          <p:nvPr/>
        </p:nvSpPr>
        <p:spPr>
          <a:xfrm>
            <a:off x="6044996" y="4765827"/>
            <a:ext cx="688604" cy="695561"/>
          </a:xfrm>
          <a:custGeom>
            <a:rect b="b" l="l" r="r" t="t"/>
            <a:pathLst>
              <a:path extrusionOk="0" h="1391121" w="1377209">
                <a:moveTo>
                  <a:pt x="0" y="0"/>
                </a:moveTo>
                <a:lnTo>
                  <a:pt x="1377209" y="0"/>
                </a:lnTo>
                <a:lnTo>
                  <a:pt x="1377209" y="1391121"/>
                </a:lnTo>
                <a:lnTo>
                  <a:pt x="0" y="1391121"/>
                </a:lnTo>
                <a:lnTo>
                  <a:pt x="0" y="0"/>
                </a:lnTo>
                <a:close/>
              </a:path>
            </a:pathLst>
          </a:custGeom>
          <a:blipFill rotWithShape="1">
            <a:blip r:embed="rId2">
              <a:alphaModFix/>
            </a:blip>
            <a:stretch>
              <a:fillRect b="0" l="0" r="0" t="0"/>
            </a:stretch>
          </a:blipFill>
          <a:ln>
            <a:noFill/>
          </a:ln>
        </p:spPr>
      </p:sp>
      <p:sp>
        <p:nvSpPr>
          <p:cNvPr id="64" name="Google Shape;64;p8"/>
          <p:cNvSpPr/>
          <p:nvPr/>
        </p:nvSpPr>
        <p:spPr>
          <a:xfrm>
            <a:off x="6733596" y="4765827"/>
            <a:ext cx="688604" cy="695561"/>
          </a:xfrm>
          <a:custGeom>
            <a:rect b="b" l="l" r="r" t="t"/>
            <a:pathLst>
              <a:path extrusionOk="0" h="1391121" w="1377209">
                <a:moveTo>
                  <a:pt x="0" y="0"/>
                </a:moveTo>
                <a:lnTo>
                  <a:pt x="1377209" y="0"/>
                </a:lnTo>
                <a:lnTo>
                  <a:pt x="1377209" y="1391121"/>
                </a:lnTo>
                <a:lnTo>
                  <a:pt x="0" y="1391121"/>
                </a:lnTo>
                <a:lnTo>
                  <a:pt x="0" y="0"/>
                </a:lnTo>
                <a:close/>
              </a:path>
            </a:pathLst>
          </a:custGeom>
          <a:blipFill rotWithShape="1">
            <a:blip r:embed="rId2">
              <a:alphaModFix/>
            </a:blip>
            <a:stretch>
              <a:fillRect b="0" l="0" r="0" t="0"/>
            </a:stretch>
          </a:blipFill>
          <a:ln>
            <a:noFill/>
          </a:ln>
        </p:spPr>
      </p:sp>
      <p:sp>
        <p:nvSpPr>
          <p:cNvPr id="65" name="Google Shape;65;p8"/>
          <p:cNvSpPr/>
          <p:nvPr/>
        </p:nvSpPr>
        <p:spPr>
          <a:xfrm>
            <a:off x="7422196" y="4765827"/>
            <a:ext cx="688604" cy="695561"/>
          </a:xfrm>
          <a:custGeom>
            <a:rect b="b" l="l" r="r" t="t"/>
            <a:pathLst>
              <a:path extrusionOk="0" h="1391121" w="1377209">
                <a:moveTo>
                  <a:pt x="0" y="0"/>
                </a:moveTo>
                <a:lnTo>
                  <a:pt x="1377209" y="0"/>
                </a:lnTo>
                <a:lnTo>
                  <a:pt x="1377209" y="1391121"/>
                </a:lnTo>
                <a:lnTo>
                  <a:pt x="0" y="1391121"/>
                </a:lnTo>
                <a:lnTo>
                  <a:pt x="0" y="0"/>
                </a:lnTo>
                <a:close/>
              </a:path>
            </a:pathLst>
          </a:custGeom>
          <a:blipFill rotWithShape="1">
            <a:blip r:embed="rId2">
              <a:alphaModFix/>
            </a:blip>
            <a:stretch>
              <a:fillRect b="0" l="0" r="0" t="0"/>
            </a:stretch>
          </a:blipFill>
          <a:ln>
            <a:noFill/>
          </a:ln>
        </p:spPr>
      </p:sp>
      <p:sp>
        <p:nvSpPr>
          <p:cNvPr id="66" name="Google Shape;66;p8"/>
          <p:cNvSpPr/>
          <p:nvPr/>
        </p:nvSpPr>
        <p:spPr>
          <a:xfrm>
            <a:off x="8110796" y="4765827"/>
            <a:ext cx="688604" cy="695561"/>
          </a:xfrm>
          <a:custGeom>
            <a:rect b="b" l="l" r="r" t="t"/>
            <a:pathLst>
              <a:path extrusionOk="0" h="1391121" w="1377209">
                <a:moveTo>
                  <a:pt x="0" y="0"/>
                </a:moveTo>
                <a:lnTo>
                  <a:pt x="1377209" y="0"/>
                </a:lnTo>
                <a:lnTo>
                  <a:pt x="1377209" y="1391121"/>
                </a:lnTo>
                <a:lnTo>
                  <a:pt x="0" y="1391121"/>
                </a:lnTo>
                <a:lnTo>
                  <a:pt x="0" y="0"/>
                </a:lnTo>
                <a:close/>
              </a:path>
            </a:pathLst>
          </a:custGeom>
          <a:blipFill rotWithShape="1">
            <a:blip r:embed="rId2">
              <a:alphaModFix/>
            </a:blip>
            <a:stretch>
              <a:fillRect b="0" l="0" r="0" t="0"/>
            </a:stretch>
          </a:blipFill>
          <a:ln>
            <a:noFill/>
          </a:ln>
        </p:spPr>
      </p:sp>
      <p:sp>
        <p:nvSpPr>
          <p:cNvPr id="67" name="Google Shape;67;p8"/>
          <p:cNvSpPr/>
          <p:nvPr/>
        </p:nvSpPr>
        <p:spPr>
          <a:xfrm>
            <a:off x="8799396" y="4765827"/>
            <a:ext cx="688604" cy="695561"/>
          </a:xfrm>
          <a:custGeom>
            <a:rect b="b" l="l" r="r" t="t"/>
            <a:pathLst>
              <a:path extrusionOk="0" h="1391121" w="1377209">
                <a:moveTo>
                  <a:pt x="0" y="0"/>
                </a:moveTo>
                <a:lnTo>
                  <a:pt x="1377209" y="0"/>
                </a:lnTo>
                <a:lnTo>
                  <a:pt x="1377209" y="1391121"/>
                </a:lnTo>
                <a:lnTo>
                  <a:pt x="0" y="1391121"/>
                </a:lnTo>
                <a:lnTo>
                  <a:pt x="0" y="0"/>
                </a:lnTo>
                <a:close/>
              </a:path>
            </a:pathLst>
          </a:custGeom>
          <a:blipFill rotWithShape="1">
            <a:blip r:embed="rId2">
              <a:alphaModFix/>
            </a:blip>
            <a:stretch>
              <a:fillRect b="0" l="0" r="0" t="0"/>
            </a:stretch>
          </a:blipFill>
          <a:ln>
            <a:noFill/>
          </a:ln>
        </p:spPr>
      </p:sp>
      <p:sp>
        <p:nvSpPr>
          <p:cNvPr id="68" name="Google Shape;68;p8"/>
          <p:cNvSpPr/>
          <p:nvPr/>
        </p:nvSpPr>
        <p:spPr>
          <a:xfrm>
            <a:off x="9487996" y="4436044"/>
            <a:ext cx="688604" cy="695561"/>
          </a:xfrm>
          <a:custGeom>
            <a:rect b="b" l="l" r="r" t="t"/>
            <a:pathLst>
              <a:path extrusionOk="0" h="1391121" w="1377209">
                <a:moveTo>
                  <a:pt x="0" y="0"/>
                </a:moveTo>
                <a:lnTo>
                  <a:pt x="1377209" y="0"/>
                </a:lnTo>
                <a:lnTo>
                  <a:pt x="1377209" y="1391121"/>
                </a:lnTo>
                <a:lnTo>
                  <a:pt x="0" y="1391121"/>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9" name="Shape 69"/>
        <p:cNvGrpSpPr/>
        <p:nvPr/>
      </p:nvGrpSpPr>
      <p:grpSpPr>
        <a:xfrm>
          <a:off x="0" y="0"/>
          <a:ext cx="0" cy="0"/>
          <a:chOff x="0" y="0"/>
          <a:chExt cx="0" cy="0"/>
        </a:xfrm>
      </p:grpSpPr>
      <p:sp>
        <p:nvSpPr>
          <p:cNvPr id="70" name="Google Shape;70;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71" name="Google Shape;7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2" name="Google Shape;72;p9"/>
          <p:cNvSpPr/>
          <p:nvPr/>
        </p:nvSpPr>
        <p:spPr>
          <a:xfrm>
            <a:off x="6412532" y="3254693"/>
            <a:ext cx="1957887" cy="1580993"/>
          </a:xfrm>
          <a:custGeom>
            <a:rect b="b" l="l" r="r" t="t"/>
            <a:pathLst>
              <a:path extrusionOk="0" h="1899091" w="2351816">
                <a:moveTo>
                  <a:pt x="0" y="0"/>
                </a:moveTo>
                <a:lnTo>
                  <a:pt x="2351816" y="0"/>
                </a:lnTo>
                <a:lnTo>
                  <a:pt x="2351816" y="1899091"/>
                </a:lnTo>
                <a:lnTo>
                  <a:pt x="0" y="1899091"/>
                </a:lnTo>
                <a:lnTo>
                  <a:pt x="0" y="0"/>
                </a:lnTo>
                <a:close/>
              </a:path>
            </a:pathLst>
          </a:custGeom>
          <a:blipFill rotWithShape="1">
            <a:blip r:embed="rId2">
              <a:alphaModFix/>
            </a:blip>
            <a:stretch>
              <a:fillRect b="0" l="0" r="0" t="0"/>
            </a:stretch>
          </a:blipFill>
          <a:ln>
            <a:noFill/>
          </a:ln>
        </p:spPr>
      </p:sp>
      <p:sp>
        <p:nvSpPr>
          <p:cNvPr id="73" name="Google Shape;73;p9"/>
          <p:cNvSpPr/>
          <p:nvPr/>
        </p:nvSpPr>
        <p:spPr>
          <a:xfrm>
            <a:off x="7766410" y="-442502"/>
            <a:ext cx="1845067" cy="1406863"/>
          </a:xfrm>
          <a:custGeom>
            <a:rect b="b" l="l" r="r" t="t"/>
            <a:pathLst>
              <a:path extrusionOk="0" h="1202447" w="1576980">
                <a:moveTo>
                  <a:pt x="0" y="0"/>
                </a:moveTo>
                <a:lnTo>
                  <a:pt x="1576980" y="0"/>
                </a:lnTo>
                <a:lnTo>
                  <a:pt x="1576980" y="1202447"/>
                </a:lnTo>
                <a:lnTo>
                  <a:pt x="0" y="1202447"/>
                </a:lnTo>
                <a:lnTo>
                  <a:pt x="0" y="0"/>
                </a:lnTo>
                <a:close/>
              </a:path>
            </a:pathLst>
          </a:custGeom>
          <a:blipFill rotWithShape="1">
            <a:blip r:embed="rId3">
              <a:alphaModFix/>
            </a:blip>
            <a:stretch>
              <a:fillRect b="0" l="0" r="0" t="0"/>
            </a:stretch>
          </a:blipFill>
          <a:ln>
            <a:noFill/>
          </a:ln>
        </p:spPr>
      </p:sp>
      <p:sp>
        <p:nvSpPr>
          <p:cNvPr id="74" name="Google Shape;74;p9"/>
          <p:cNvSpPr/>
          <p:nvPr/>
        </p:nvSpPr>
        <p:spPr>
          <a:xfrm rot="-707031">
            <a:off x="-259930" y="-29621"/>
            <a:ext cx="2570270" cy="899594"/>
          </a:xfrm>
          <a:custGeom>
            <a:rect b="b" l="l" r="r" t="t"/>
            <a:pathLst>
              <a:path extrusionOk="0" h="798762" w="2282178">
                <a:moveTo>
                  <a:pt x="0" y="0"/>
                </a:moveTo>
                <a:lnTo>
                  <a:pt x="2282178" y="0"/>
                </a:lnTo>
                <a:lnTo>
                  <a:pt x="2282178" y="798762"/>
                </a:lnTo>
                <a:lnTo>
                  <a:pt x="0" y="798762"/>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0"/>
          <p:cNvSpPr/>
          <p:nvPr/>
        </p:nvSpPr>
        <p:spPr>
          <a:xfrm>
            <a:off x="7778234" y="172694"/>
            <a:ext cx="1074000" cy="1136715"/>
          </a:xfrm>
          <a:custGeom>
            <a:rect b="b" l="l" r="r" t="t"/>
            <a:pathLst>
              <a:path extrusionOk="0" h="1045255" w="1045255">
                <a:moveTo>
                  <a:pt x="0" y="0"/>
                </a:moveTo>
                <a:lnTo>
                  <a:pt x="1045255" y="0"/>
                </a:lnTo>
                <a:lnTo>
                  <a:pt x="1045255" y="1045255"/>
                </a:lnTo>
                <a:lnTo>
                  <a:pt x="0" y="1045255"/>
                </a:lnTo>
                <a:lnTo>
                  <a:pt x="0" y="0"/>
                </a:lnTo>
                <a:close/>
              </a:path>
            </a:pathLst>
          </a:custGeom>
          <a:blipFill rotWithShape="1">
            <a:blip r:embed="rId2">
              <a:alphaModFix/>
            </a:blip>
            <a:stretch>
              <a:fillRect b="0" l="0" r="0" t="0"/>
            </a:stretch>
          </a:blipFill>
          <a:ln>
            <a:noFill/>
          </a:ln>
        </p:spPr>
      </p:sp>
      <p:sp>
        <p:nvSpPr>
          <p:cNvPr id="78" name="Google Shape;78;p10"/>
          <p:cNvSpPr/>
          <p:nvPr/>
        </p:nvSpPr>
        <p:spPr>
          <a:xfrm>
            <a:off x="6893250" y="3518125"/>
            <a:ext cx="3161845" cy="2386857"/>
          </a:xfrm>
          <a:custGeom>
            <a:rect b="b" l="l" r="r" t="t"/>
            <a:pathLst>
              <a:path extrusionOk="0" h="1202447" w="1576980">
                <a:moveTo>
                  <a:pt x="0" y="0"/>
                </a:moveTo>
                <a:lnTo>
                  <a:pt x="1576980" y="0"/>
                </a:lnTo>
                <a:lnTo>
                  <a:pt x="1576980" y="1202447"/>
                </a:lnTo>
                <a:lnTo>
                  <a:pt x="0" y="1202447"/>
                </a:lnTo>
                <a:lnTo>
                  <a:pt x="0" y="0"/>
                </a:lnTo>
                <a:close/>
              </a:path>
            </a:pathLst>
          </a:custGeom>
          <a:blipFill rotWithShape="1">
            <a:blip r:embed="rId3">
              <a:alphaModFix/>
            </a:blip>
            <a:stretch>
              <a:fillRect b="0" l="0" r="0" t="0"/>
            </a:stretch>
          </a:blipFill>
          <a:ln>
            <a:noFill/>
          </a:ln>
        </p:spPr>
      </p:sp>
      <p:sp>
        <p:nvSpPr>
          <p:cNvPr id="79" name="Google Shape;79;p10"/>
          <p:cNvSpPr/>
          <p:nvPr/>
        </p:nvSpPr>
        <p:spPr>
          <a:xfrm>
            <a:off x="-115729" y="-129908"/>
            <a:ext cx="2024415" cy="1669003"/>
          </a:xfrm>
          <a:custGeom>
            <a:rect b="b" l="l" r="r" t="t"/>
            <a:pathLst>
              <a:path extrusionOk="0" h="1069874" w="1214042">
                <a:moveTo>
                  <a:pt x="0" y="0"/>
                </a:moveTo>
                <a:lnTo>
                  <a:pt x="1214042" y="0"/>
                </a:lnTo>
                <a:lnTo>
                  <a:pt x="1214042" y="1069874"/>
                </a:lnTo>
                <a:lnTo>
                  <a:pt x="0" y="1069874"/>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2.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Open Sans"/>
              <a:buNone/>
              <a:defRPr b="1" sz="2800">
                <a:solidFill>
                  <a:schemeClr val="dk1"/>
                </a:solidFill>
                <a:latin typeface="Open Sans"/>
                <a:ea typeface="Open Sans"/>
                <a:cs typeface="Open Sans"/>
                <a:sym typeface="Ope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b="1"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Light"/>
              <a:buChar char="○"/>
              <a:defRPr>
                <a:solidFill>
                  <a:schemeClr val="dk2"/>
                </a:solidFill>
                <a:latin typeface="Open Sans Light"/>
                <a:ea typeface="Open Sans Light"/>
                <a:cs typeface="Open Sans Light"/>
                <a:sym typeface="Open Sans Light"/>
              </a:defRPr>
            </a:lvl2pPr>
            <a:lvl3pPr indent="-317500" lvl="2" marL="1371600">
              <a:lnSpc>
                <a:spcPct val="115000"/>
              </a:lnSpc>
              <a:spcBef>
                <a:spcPts val="0"/>
              </a:spcBef>
              <a:spcAft>
                <a:spcPts val="0"/>
              </a:spcAft>
              <a:buClr>
                <a:schemeClr val="dk2"/>
              </a:buClr>
              <a:buSzPts val="1400"/>
              <a:buFont typeface="Open Sans Light"/>
              <a:buChar char="■"/>
              <a:defRPr>
                <a:solidFill>
                  <a:schemeClr val="dk2"/>
                </a:solidFill>
                <a:latin typeface="Open Sans Light"/>
                <a:ea typeface="Open Sans Light"/>
                <a:cs typeface="Open Sans Light"/>
                <a:sym typeface="Open Sans Light"/>
              </a:defRPr>
            </a:lvl3pPr>
            <a:lvl4pPr indent="-317500" lvl="3" marL="1828800">
              <a:lnSpc>
                <a:spcPct val="115000"/>
              </a:lnSpc>
              <a:spcBef>
                <a:spcPts val="0"/>
              </a:spcBef>
              <a:spcAft>
                <a:spcPts val="0"/>
              </a:spcAft>
              <a:buClr>
                <a:schemeClr val="dk2"/>
              </a:buClr>
              <a:buSzPts val="1400"/>
              <a:buFont typeface="Open Sans Light"/>
              <a:buChar char="●"/>
              <a:defRPr>
                <a:solidFill>
                  <a:schemeClr val="dk2"/>
                </a:solidFill>
                <a:latin typeface="Open Sans Light"/>
                <a:ea typeface="Open Sans Light"/>
                <a:cs typeface="Open Sans Light"/>
                <a:sym typeface="Open Sans Light"/>
              </a:defRPr>
            </a:lvl4pPr>
            <a:lvl5pPr indent="-317500" lvl="4" marL="2286000">
              <a:lnSpc>
                <a:spcPct val="115000"/>
              </a:lnSpc>
              <a:spcBef>
                <a:spcPts val="0"/>
              </a:spcBef>
              <a:spcAft>
                <a:spcPts val="0"/>
              </a:spcAft>
              <a:buClr>
                <a:schemeClr val="dk2"/>
              </a:buClr>
              <a:buSzPts val="1400"/>
              <a:buFont typeface="Open Sans Light"/>
              <a:buChar char="○"/>
              <a:defRPr>
                <a:solidFill>
                  <a:schemeClr val="dk2"/>
                </a:solidFill>
                <a:latin typeface="Open Sans Light"/>
                <a:ea typeface="Open Sans Light"/>
                <a:cs typeface="Open Sans Light"/>
                <a:sym typeface="Open Sans Light"/>
              </a:defRPr>
            </a:lvl5pPr>
            <a:lvl6pPr indent="-317500" lvl="5" marL="2743200">
              <a:lnSpc>
                <a:spcPct val="115000"/>
              </a:lnSpc>
              <a:spcBef>
                <a:spcPts val="0"/>
              </a:spcBef>
              <a:spcAft>
                <a:spcPts val="0"/>
              </a:spcAft>
              <a:buClr>
                <a:schemeClr val="dk2"/>
              </a:buClr>
              <a:buSzPts val="1400"/>
              <a:buFont typeface="Open Sans Light"/>
              <a:buChar char="■"/>
              <a:defRPr>
                <a:solidFill>
                  <a:schemeClr val="dk2"/>
                </a:solidFill>
                <a:latin typeface="Open Sans Light"/>
                <a:ea typeface="Open Sans Light"/>
                <a:cs typeface="Open Sans Light"/>
                <a:sym typeface="Open Sans Light"/>
              </a:defRPr>
            </a:lvl6pPr>
            <a:lvl7pPr indent="-317500" lvl="6" marL="3200400">
              <a:lnSpc>
                <a:spcPct val="115000"/>
              </a:lnSpc>
              <a:spcBef>
                <a:spcPts val="0"/>
              </a:spcBef>
              <a:spcAft>
                <a:spcPts val="0"/>
              </a:spcAft>
              <a:buClr>
                <a:schemeClr val="dk2"/>
              </a:buClr>
              <a:buSzPts val="1400"/>
              <a:buFont typeface="Open Sans Light"/>
              <a:buChar char="●"/>
              <a:defRPr>
                <a:solidFill>
                  <a:schemeClr val="dk2"/>
                </a:solidFill>
                <a:latin typeface="Open Sans Light"/>
                <a:ea typeface="Open Sans Light"/>
                <a:cs typeface="Open Sans Light"/>
                <a:sym typeface="Open Sans Light"/>
              </a:defRPr>
            </a:lvl7pPr>
            <a:lvl8pPr indent="-317500" lvl="7" marL="3657600">
              <a:lnSpc>
                <a:spcPct val="115000"/>
              </a:lnSpc>
              <a:spcBef>
                <a:spcPts val="0"/>
              </a:spcBef>
              <a:spcAft>
                <a:spcPts val="0"/>
              </a:spcAft>
              <a:buClr>
                <a:schemeClr val="dk2"/>
              </a:buClr>
              <a:buSzPts val="1400"/>
              <a:buFont typeface="Open Sans Light"/>
              <a:buChar char="○"/>
              <a:defRPr>
                <a:solidFill>
                  <a:schemeClr val="dk2"/>
                </a:solidFill>
                <a:latin typeface="Open Sans Light"/>
                <a:ea typeface="Open Sans Light"/>
                <a:cs typeface="Open Sans Light"/>
                <a:sym typeface="Open Sans Light"/>
              </a:defRPr>
            </a:lvl8pPr>
            <a:lvl9pPr indent="-317500" lvl="8" marL="4114800">
              <a:lnSpc>
                <a:spcPct val="115000"/>
              </a:lnSpc>
              <a:spcBef>
                <a:spcPts val="0"/>
              </a:spcBef>
              <a:spcAft>
                <a:spcPts val="0"/>
              </a:spcAft>
              <a:buClr>
                <a:schemeClr val="dk2"/>
              </a:buClr>
              <a:buSzPts val="1400"/>
              <a:buFont typeface="Open Sans Light"/>
              <a:buChar char="■"/>
              <a:defRPr>
                <a:solidFill>
                  <a:schemeClr val="dk2"/>
                </a:solidFill>
                <a:latin typeface="Open Sans Light"/>
                <a:ea typeface="Open Sans Light"/>
                <a:cs typeface="Open Sans Light"/>
                <a:sym typeface="Open Sans Ligh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82" name="Google Shape;82;p11"/>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83" name="Google Shape;83;p1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84" name="Google Shape;84;p1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85" name="Google Shape;85;p1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27.jpg"/><Relationship Id="rId5" Type="http://schemas.openxmlformats.org/officeDocument/2006/relationships/image" Target="../media/image46.jpg"/><Relationship Id="rId6" Type="http://schemas.openxmlformats.org/officeDocument/2006/relationships/image" Target="../media/image4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33.png"/><Relationship Id="rId5" Type="http://schemas.openxmlformats.org/officeDocument/2006/relationships/image" Target="../media/image45.png"/><Relationship Id="rId6" Type="http://schemas.openxmlformats.org/officeDocument/2006/relationships/image" Target="../media/image50.png"/><Relationship Id="rId7"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0" Type="http://schemas.openxmlformats.org/officeDocument/2006/relationships/image" Target="../media/image45.png"/><Relationship Id="rId11" Type="http://schemas.openxmlformats.org/officeDocument/2006/relationships/image" Target="../media/image10.png"/><Relationship Id="rId22" Type="http://schemas.openxmlformats.org/officeDocument/2006/relationships/image" Target="../media/image37.png"/><Relationship Id="rId10" Type="http://schemas.openxmlformats.org/officeDocument/2006/relationships/image" Target="../media/image7.png"/><Relationship Id="rId21" Type="http://schemas.openxmlformats.org/officeDocument/2006/relationships/image" Target="../media/image50.png"/><Relationship Id="rId13" Type="http://schemas.openxmlformats.org/officeDocument/2006/relationships/image" Target="../media/image25.png"/><Relationship Id="rId12" Type="http://schemas.openxmlformats.org/officeDocument/2006/relationships/image" Target="../media/image6.png"/><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47.png"/><Relationship Id="rId9" Type="http://schemas.openxmlformats.org/officeDocument/2006/relationships/image" Target="../media/image5.png"/><Relationship Id="rId15" Type="http://schemas.openxmlformats.org/officeDocument/2006/relationships/image" Target="../media/image9.png"/><Relationship Id="rId14" Type="http://schemas.openxmlformats.org/officeDocument/2006/relationships/image" Target="../media/image1.png"/><Relationship Id="rId17" Type="http://schemas.openxmlformats.org/officeDocument/2006/relationships/image" Target="../media/image18.png"/><Relationship Id="rId16" Type="http://schemas.openxmlformats.org/officeDocument/2006/relationships/image" Target="../media/image11.png"/><Relationship Id="rId5" Type="http://schemas.openxmlformats.org/officeDocument/2006/relationships/image" Target="../media/image4.png"/><Relationship Id="rId19" Type="http://schemas.openxmlformats.org/officeDocument/2006/relationships/image" Target="../media/image33.png"/><Relationship Id="rId6" Type="http://schemas.openxmlformats.org/officeDocument/2006/relationships/image" Target="../media/image8.png"/><Relationship Id="rId18" Type="http://schemas.openxmlformats.org/officeDocument/2006/relationships/image" Target="../media/image19.png"/><Relationship Id="rId7" Type="http://schemas.openxmlformats.org/officeDocument/2006/relationships/image" Target="../media/image3.png"/><Relationship Id="rId8"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51.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43.png"/><Relationship Id="rId5" Type="http://schemas.openxmlformats.org/officeDocument/2006/relationships/image" Target="../media/image28.png"/><Relationship Id="rId6"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53.jp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2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8.png"/><Relationship Id="rId6"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046"/>
        </a:solidFill>
      </p:bgPr>
    </p:bg>
    <p:spTree>
      <p:nvGrpSpPr>
        <p:cNvPr id="158" name="Shape 158"/>
        <p:cNvGrpSpPr/>
        <p:nvPr/>
      </p:nvGrpSpPr>
      <p:grpSpPr>
        <a:xfrm>
          <a:off x="0" y="0"/>
          <a:ext cx="0" cy="0"/>
          <a:chOff x="0" y="0"/>
          <a:chExt cx="0" cy="0"/>
        </a:xfrm>
      </p:grpSpPr>
      <p:grpSp>
        <p:nvGrpSpPr>
          <p:cNvPr id="159" name="Google Shape;159;p23"/>
          <p:cNvGrpSpPr/>
          <p:nvPr/>
        </p:nvGrpSpPr>
        <p:grpSpPr>
          <a:xfrm>
            <a:off x="-296459" y="-208447"/>
            <a:ext cx="9736918" cy="1636094"/>
            <a:chOff x="0" y="0"/>
            <a:chExt cx="25965114" cy="4362917"/>
          </a:xfrm>
        </p:grpSpPr>
        <p:sp>
          <p:nvSpPr>
            <p:cNvPr id="160" name="Google Shape;160;p23"/>
            <p:cNvSpPr/>
            <p:nvPr/>
          </p:nvSpPr>
          <p:spPr>
            <a:xfrm>
              <a:off x="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161" name="Google Shape;161;p23"/>
            <p:cNvSpPr/>
            <p:nvPr/>
          </p:nvSpPr>
          <p:spPr>
            <a:xfrm>
              <a:off x="432252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162" name="Google Shape;162;p23"/>
            <p:cNvSpPr/>
            <p:nvPr/>
          </p:nvSpPr>
          <p:spPr>
            <a:xfrm>
              <a:off x="864504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163" name="Google Shape;163;p23"/>
            <p:cNvSpPr/>
            <p:nvPr/>
          </p:nvSpPr>
          <p:spPr>
            <a:xfrm>
              <a:off x="1295715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164" name="Google Shape;164;p23"/>
            <p:cNvSpPr/>
            <p:nvPr/>
          </p:nvSpPr>
          <p:spPr>
            <a:xfrm>
              <a:off x="1727967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165" name="Google Shape;165;p23"/>
            <p:cNvSpPr/>
            <p:nvPr/>
          </p:nvSpPr>
          <p:spPr>
            <a:xfrm>
              <a:off x="2160219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grpSp>
      <p:grpSp>
        <p:nvGrpSpPr>
          <p:cNvPr id="166" name="Google Shape;166;p23"/>
          <p:cNvGrpSpPr/>
          <p:nvPr/>
        </p:nvGrpSpPr>
        <p:grpSpPr>
          <a:xfrm>
            <a:off x="-296459" y="4147653"/>
            <a:ext cx="9736918" cy="1636094"/>
            <a:chOff x="0" y="0"/>
            <a:chExt cx="25965114" cy="4362917"/>
          </a:xfrm>
        </p:grpSpPr>
        <p:sp>
          <p:nvSpPr>
            <p:cNvPr id="167" name="Google Shape;167;p23"/>
            <p:cNvSpPr/>
            <p:nvPr/>
          </p:nvSpPr>
          <p:spPr>
            <a:xfrm>
              <a:off x="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168" name="Google Shape;168;p23"/>
            <p:cNvSpPr/>
            <p:nvPr/>
          </p:nvSpPr>
          <p:spPr>
            <a:xfrm>
              <a:off x="432252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169" name="Google Shape;169;p23"/>
            <p:cNvSpPr/>
            <p:nvPr/>
          </p:nvSpPr>
          <p:spPr>
            <a:xfrm>
              <a:off x="864504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170" name="Google Shape;170;p23"/>
            <p:cNvSpPr/>
            <p:nvPr/>
          </p:nvSpPr>
          <p:spPr>
            <a:xfrm>
              <a:off x="1295715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171" name="Google Shape;171;p23"/>
            <p:cNvSpPr/>
            <p:nvPr/>
          </p:nvSpPr>
          <p:spPr>
            <a:xfrm>
              <a:off x="1727967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172" name="Google Shape;172;p23"/>
            <p:cNvSpPr/>
            <p:nvPr/>
          </p:nvSpPr>
          <p:spPr>
            <a:xfrm>
              <a:off x="2160219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grpSp>
      <p:grpSp>
        <p:nvGrpSpPr>
          <p:cNvPr id="173" name="Google Shape;173;p23"/>
          <p:cNvGrpSpPr/>
          <p:nvPr/>
        </p:nvGrpSpPr>
        <p:grpSpPr>
          <a:xfrm>
            <a:off x="0" y="775725"/>
            <a:ext cx="9143998" cy="3636328"/>
            <a:chOff x="0" y="-38100"/>
            <a:chExt cx="4816592" cy="1915432"/>
          </a:xfrm>
        </p:grpSpPr>
        <p:sp>
          <p:nvSpPr>
            <p:cNvPr id="174" name="Google Shape;174;p23"/>
            <p:cNvSpPr/>
            <p:nvPr/>
          </p:nvSpPr>
          <p:spPr>
            <a:xfrm>
              <a:off x="0" y="0"/>
              <a:ext cx="4816592" cy="1877332"/>
            </a:xfrm>
            <a:custGeom>
              <a:rect b="b" l="l" r="r" t="t"/>
              <a:pathLst>
                <a:path extrusionOk="0" h="1877332" w="4816592">
                  <a:moveTo>
                    <a:pt x="0" y="0"/>
                  </a:moveTo>
                  <a:lnTo>
                    <a:pt x="4816592" y="0"/>
                  </a:lnTo>
                  <a:lnTo>
                    <a:pt x="4816592" y="1877332"/>
                  </a:lnTo>
                  <a:lnTo>
                    <a:pt x="0" y="1877332"/>
                  </a:lnTo>
                  <a:close/>
                </a:path>
              </a:pathLst>
            </a:custGeom>
            <a:solidFill>
              <a:srgbClr val="FFFFFF"/>
            </a:solidFill>
            <a:ln>
              <a:noFill/>
            </a:ln>
          </p:spPr>
        </p:sp>
        <p:sp>
          <p:nvSpPr>
            <p:cNvPr id="175" name="Google Shape;175;p2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76" name="Google Shape;176;p23"/>
          <p:cNvGrpSpPr/>
          <p:nvPr/>
        </p:nvGrpSpPr>
        <p:grpSpPr>
          <a:xfrm>
            <a:off x="421425" y="852818"/>
            <a:ext cx="4486851" cy="2970080"/>
            <a:chOff x="-2" y="0"/>
            <a:chExt cx="1875900" cy="1241755"/>
          </a:xfrm>
        </p:grpSpPr>
        <p:sp>
          <p:nvSpPr>
            <p:cNvPr id="177" name="Google Shape;177;p23"/>
            <p:cNvSpPr/>
            <p:nvPr/>
          </p:nvSpPr>
          <p:spPr>
            <a:xfrm>
              <a:off x="0" y="0"/>
              <a:ext cx="1875798" cy="1241563"/>
            </a:xfrm>
            <a:custGeom>
              <a:rect b="b" l="l" r="r" t="t"/>
              <a:pathLst>
                <a:path extrusionOk="0" h="1241563" w="1875798">
                  <a:moveTo>
                    <a:pt x="0" y="0"/>
                  </a:moveTo>
                  <a:lnTo>
                    <a:pt x="1875798" y="0"/>
                  </a:lnTo>
                  <a:lnTo>
                    <a:pt x="1875798" y="1241563"/>
                  </a:lnTo>
                  <a:lnTo>
                    <a:pt x="0" y="1241563"/>
                  </a:lnTo>
                  <a:close/>
                </a:path>
              </a:pathLst>
            </a:custGeom>
            <a:solidFill>
              <a:srgbClr val="FFFFFF"/>
            </a:solidFill>
            <a:ln>
              <a:noFill/>
            </a:ln>
          </p:spPr>
        </p:sp>
        <p:sp>
          <p:nvSpPr>
            <p:cNvPr id="178" name="Google Shape;178;p23"/>
            <p:cNvSpPr txBox="1"/>
            <p:nvPr/>
          </p:nvSpPr>
          <p:spPr>
            <a:xfrm>
              <a:off x="-2" y="55"/>
              <a:ext cx="1875900" cy="1241700"/>
            </a:xfrm>
            <a:prstGeom prst="rect">
              <a:avLst/>
            </a:prstGeom>
            <a:noFill/>
            <a:ln>
              <a:noFill/>
            </a:ln>
          </p:spPr>
          <p:txBody>
            <a:bodyPr anchorCtr="0" anchor="ctr" bIns="25400" lIns="25400" spcFirstLastPara="1" rIns="25400" wrap="square" tIns="25400">
              <a:noAutofit/>
            </a:bodyPr>
            <a:lstStyle/>
            <a:p>
              <a:pPr indent="0" lvl="0" marL="0" marR="0" rtl="0" algn="l">
                <a:lnSpc>
                  <a:spcPct val="100000"/>
                </a:lnSpc>
                <a:spcBef>
                  <a:spcPts val="0"/>
                </a:spcBef>
                <a:spcAft>
                  <a:spcPts val="0"/>
                </a:spcAft>
                <a:buNone/>
              </a:pPr>
              <a:r>
                <a:rPr b="1" i="0" lang="en" sz="4700" u="none" cap="none" strike="noStrike">
                  <a:solidFill>
                    <a:srgbClr val="110C0F"/>
                  </a:solidFill>
                  <a:latin typeface="Open Sans"/>
                  <a:ea typeface="Open Sans"/>
                  <a:cs typeface="Open Sans"/>
                  <a:sym typeface="Open Sans"/>
                </a:rPr>
                <a:t>Presentation Skills Workshop</a:t>
              </a:r>
              <a:endParaRPr sz="700"/>
            </a:p>
          </p:txBody>
        </p:sp>
      </p:grpSp>
      <p:sp>
        <p:nvSpPr>
          <p:cNvPr id="179" name="Google Shape;179;p23"/>
          <p:cNvSpPr/>
          <p:nvPr/>
        </p:nvSpPr>
        <p:spPr>
          <a:xfrm>
            <a:off x="4492541" y="449561"/>
            <a:ext cx="4387847" cy="4080698"/>
          </a:xfrm>
          <a:custGeom>
            <a:rect b="b" l="l" r="r" t="t"/>
            <a:pathLst>
              <a:path extrusionOk="0" h="8161396" w="8775694">
                <a:moveTo>
                  <a:pt x="0" y="0"/>
                </a:moveTo>
                <a:lnTo>
                  <a:pt x="8775694" y="0"/>
                </a:lnTo>
                <a:lnTo>
                  <a:pt x="8775694" y="8161396"/>
                </a:lnTo>
                <a:lnTo>
                  <a:pt x="0" y="8161396"/>
                </a:lnTo>
                <a:lnTo>
                  <a:pt x="0" y="0"/>
                </a:lnTo>
                <a:close/>
              </a:path>
            </a:pathLst>
          </a:custGeom>
          <a:blipFill rotWithShape="1">
            <a:blip r:embed="rId4">
              <a:alphaModFix/>
            </a:blip>
            <a:stretch>
              <a:fillRect b="0" l="0" r="0" t="0"/>
            </a:stretch>
          </a:blipFill>
          <a:ln>
            <a:noFill/>
          </a:ln>
        </p:spPr>
      </p:sp>
      <p:grpSp>
        <p:nvGrpSpPr>
          <p:cNvPr id="180" name="Google Shape;180;p23"/>
          <p:cNvGrpSpPr/>
          <p:nvPr/>
        </p:nvGrpSpPr>
        <p:grpSpPr>
          <a:xfrm>
            <a:off x="421425" y="3382546"/>
            <a:ext cx="3812353" cy="993807"/>
            <a:chOff x="-2" y="-104775"/>
            <a:chExt cx="1593900" cy="415500"/>
          </a:xfrm>
        </p:grpSpPr>
        <p:sp>
          <p:nvSpPr>
            <p:cNvPr id="181" name="Google Shape;181;p23"/>
            <p:cNvSpPr/>
            <p:nvPr/>
          </p:nvSpPr>
          <p:spPr>
            <a:xfrm>
              <a:off x="0" y="0"/>
              <a:ext cx="1593752" cy="222586"/>
            </a:xfrm>
            <a:custGeom>
              <a:rect b="b" l="l" r="r" t="t"/>
              <a:pathLst>
                <a:path extrusionOk="0" h="222586" w="1593752">
                  <a:moveTo>
                    <a:pt x="95454" y="0"/>
                  </a:moveTo>
                  <a:lnTo>
                    <a:pt x="1498298" y="0"/>
                  </a:lnTo>
                  <a:cubicBezTo>
                    <a:pt x="1523614" y="0"/>
                    <a:pt x="1547893" y="10057"/>
                    <a:pt x="1565794" y="27958"/>
                  </a:cubicBezTo>
                  <a:cubicBezTo>
                    <a:pt x="1583695" y="45859"/>
                    <a:pt x="1593752" y="70138"/>
                    <a:pt x="1593752" y="95454"/>
                  </a:cubicBezTo>
                  <a:lnTo>
                    <a:pt x="1593752" y="127132"/>
                  </a:lnTo>
                  <a:cubicBezTo>
                    <a:pt x="1593752" y="152448"/>
                    <a:pt x="1583695" y="176727"/>
                    <a:pt x="1565794" y="194628"/>
                  </a:cubicBezTo>
                  <a:cubicBezTo>
                    <a:pt x="1547893" y="212529"/>
                    <a:pt x="1523614" y="222586"/>
                    <a:pt x="1498298" y="222586"/>
                  </a:cubicBezTo>
                  <a:lnTo>
                    <a:pt x="95454" y="222586"/>
                  </a:lnTo>
                  <a:cubicBezTo>
                    <a:pt x="70138" y="222586"/>
                    <a:pt x="45859" y="212529"/>
                    <a:pt x="27958" y="194628"/>
                  </a:cubicBezTo>
                  <a:cubicBezTo>
                    <a:pt x="10057" y="176727"/>
                    <a:pt x="0" y="152448"/>
                    <a:pt x="0" y="127132"/>
                  </a:cubicBezTo>
                  <a:lnTo>
                    <a:pt x="0" y="95454"/>
                  </a:lnTo>
                  <a:cubicBezTo>
                    <a:pt x="0" y="70138"/>
                    <a:pt x="10057" y="45859"/>
                    <a:pt x="27958" y="27958"/>
                  </a:cubicBezTo>
                  <a:cubicBezTo>
                    <a:pt x="45859" y="10057"/>
                    <a:pt x="70138" y="0"/>
                    <a:pt x="95454" y="0"/>
                  </a:cubicBezTo>
                  <a:close/>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2" name="Google Shape;182;p23"/>
            <p:cNvSpPr txBox="1"/>
            <p:nvPr/>
          </p:nvSpPr>
          <p:spPr>
            <a:xfrm>
              <a:off x="-2" y="-104775"/>
              <a:ext cx="1593900" cy="415500"/>
            </a:xfrm>
            <a:prstGeom prst="rect">
              <a:avLst/>
            </a:prstGeom>
            <a:noFill/>
            <a:ln>
              <a:noFill/>
            </a:ln>
          </p:spPr>
          <p:txBody>
            <a:bodyPr anchorCtr="0" anchor="ctr" bIns="25400" lIns="25400" spcFirstLastPara="1" rIns="25400" wrap="square" tIns="25400">
              <a:noAutofit/>
            </a:bodyPr>
            <a:lstStyle/>
            <a:p>
              <a:pPr indent="0" lvl="0" marL="0" marR="0" rtl="0" algn="l">
                <a:lnSpc>
                  <a:spcPct val="140000"/>
                </a:lnSpc>
                <a:spcBef>
                  <a:spcPts val="0"/>
                </a:spcBef>
                <a:spcAft>
                  <a:spcPts val="0"/>
                </a:spcAft>
                <a:buNone/>
              </a:pPr>
              <a:r>
                <a:rPr b="0" i="0" lang="en" sz="2500" u="none" cap="none" strike="noStrike">
                  <a:solidFill>
                    <a:srgbClr val="110C0F"/>
                  </a:solidFill>
                  <a:latin typeface="Open Sans Light"/>
                  <a:ea typeface="Open Sans Light"/>
                  <a:cs typeface="Open Sans Light"/>
                  <a:sym typeface="Open Sans Light"/>
                </a:rPr>
                <a:t>Webinar Presentation</a:t>
              </a:r>
              <a:endParaRPr sz="700"/>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grpSp>
        <p:nvGrpSpPr>
          <p:cNvPr id="379" name="Google Shape;379;p32"/>
          <p:cNvGrpSpPr/>
          <p:nvPr/>
        </p:nvGrpSpPr>
        <p:grpSpPr>
          <a:xfrm>
            <a:off x="438913" y="2006175"/>
            <a:ext cx="1584340" cy="369533"/>
            <a:chOff x="0" y="-445"/>
            <a:chExt cx="662405" cy="154500"/>
          </a:xfrm>
        </p:grpSpPr>
        <p:sp>
          <p:nvSpPr>
            <p:cNvPr id="380" name="Google Shape;380;p32"/>
            <p:cNvSpPr/>
            <p:nvPr/>
          </p:nvSpPr>
          <p:spPr>
            <a:xfrm>
              <a:off x="0" y="0"/>
              <a:ext cx="662332" cy="153957"/>
            </a:xfrm>
            <a:custGeom>
              <a:rect b="b" l="l" r="r" t="t"/>
              <a:pathLst>
                <a:path extrusionOk="0" h="153957" w="662332">
                  <a:moveTo>
                    <a:pt x="0" y="0"/>
                  </a:moveTo>
                  <a:lnTo>
                    <a:pt x="662332" y="0"/>
                  </a:lnTo>
                  <a:lnTo>
                    <a:pt x="662332" y="153957"/>
                  </a:lnTo>
                  <a:lnTo>
                    <a:pt x="0" y="153957"/>
                  </a:lnTo>
                  <a:close/>
                </a:path>
              </a:pathLst>
            </a:custGeom>
            <a:solidFill>
              <a:srgbClr val="100F0D"/>
            </a:solidFill>
            <a:ln>
              <a:noFill/>
            </a:ln>
          </p:spPr>
        </p:sp>
        <p:sp>
          <p:nvSpPr>
            <p:cNvPr id="381" name="Google Shape;381;p32"/>
            <p:cNvSpPr txBox="1"/>
            <p:nvPr/>
          </p:nvSpPr>
          <p:spPr>
            <a:xfrm>
              <a:off x="5" y="-445"/>
              <a:ext cx="662400" cy="154500"/>
            </a:xfrm>
            <a:prstGeom prst="rect">
              <a:avLst/>
            </a:prstGeom>
            <a:noFill/>
            <a:ln>
              <a:noFill/>
            </a:ln>
          </p:spPr>
          <p:txBody>
            <a:bodyPr anchorCtr="0" anchor="ctr" bIns="25400" lIns="25400" spcFirstLastPara="1" rIns="25400" wrap="square" tIns="25400">
              <a:noAutofit/>
            </a:bodyPr>
            <a:lstStyle/>
            <a:p>
              <a:pPr indent="0" lvl="0" marL="0" marR="0" rtl="0" algn="l">
                <a:lnSpc>
                  <a:spcPct val="140000"/>
                </a:lnSpc>
                <a:spcBef>
                  <a:spcPts val="0"/>
                </a:spcBef>
                <a:spcAft>
                  <a:spcPts val="0"/>
                </a:spcAft>
                <a:buNone/>
              </a:pPr>
              <a:r>
                <a:rPr b="1" i="0" lang="en" sz="1600" u="none" cap="none" strike="noStrike">
                  <a:solidFill>
                    <a:srgbClr val="FFFFFF"/>
                  </a:solidFill>
                  <a:latin typeface="Open Sans"/>
                  <a:ea typeface="Open Sans"/>
                  <a:cs typeface="Open Sans"/>
                  <a:sym typeface="Open Sans"/>
                </a:rPr>
                <a:t> Topic One</a:t>
              </a:r>
              <a:endParaRPr sz="700"/>
            </a:p>
          </p:txBody>
        </p:sp>
      </p:grpSp>
      <p:sp>
        <p:nvSpPr>
          <p:cNvPr id="382" name="Google Shape;382;p32"/>
          <p:cNvSpPr txBox="1"/>
          <p:nvPr/>
        </p:nvSpPr>
        <p:spPr>
          <a:xfrm>
            <a:off x="514350" y="2461861"/>
            <a:ext cx="19353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110C0F"/>
                </a:solidFill>
                <a:latin typeface="Open Sans Light"/>
                <a:ea typeface="Open Sans Light"/>
                <a:cs typeface="Open Sans Light"/>
                <a:sym typeface="Open Sans Light"/>
              </a:rPr>
              <a:t>Elaborate on what you want to discuss. </a:t>
            </a:r>
            <a:endParaRPr sz="700"/>
          </a:p>
        </p:txBody>
      </p:sp>
      <p:sp>
        <p:nvSpPr>
          <p:cNvPr id="383" name="Google Shape;383;p32"/>
          <p:cNvSpPr txBox="1"/>
          <p:nvPr/>
        </p:nvSpPr>
        <p:spPr>
          <a:xfrm>
            <a:off x="3141997" y="2461861"/>
            <a:ext cx="19353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110C0F"/>
                </a:solidFill>
                <a:latin typeface="Open Sans Light"/>
                <a:ea typeface="Open Sans Light"/>
                <a:cs typeface="Open Sans Light"/>
                <a:sym typeface="Open Sans Light"/>
              </a:rPr>
              <a:t>Elaborate on what you want to discuss. </a:t>
            </a:r>
            <a:endParaRPr sz="700"/>
          </a:p>
        </p:txBody>
      </p:sp>
      <p:sp>
        <p:nvSpPr>
          <p:cNvPr id="384" name="Google Shape;384;p32"/>
          <p:cNvSpPr txBox="1"/>
          <p:nvPr/>
        </p:nvSpPr>
        <p:spPr>
          <a:xfrm>
            <a:off x="514350" y="3720334"/>
            <a:ext cx="19902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110C0F"/>
                </a:solidFill>
                <a:latin typeface="Open Sans Light"/>
                <a:ea typeface="Open Sans Light"/>
                <a:cs typeface="Open Sans Light"/>
                <a:sym typeface="Open Sans Light"/>
              </a:rPr>
              <a:t>Elaborate on what you want to discuss. </a:t>
            </a:r>
            <a:endParaRPr sz="700"/>
          </a:p>
        </p:txBody>
      </p:sp>
      <p:sp>
        <p:nvSpPr>
          <p:cNvPr id="385" name="Google Shape;385;p32"/>
          <p:cNvSpPr txBox="1"/>
          <p:nvPr/>
        </p:nvSpPr>
        <p:spPr>
          <a:xfrm>
            <a:off x="3141997" y="3720334"/>
            <a:ext cx="19902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110C0F"/>
                </a:solidFill>
                <a:latin typeface="Open Sans Light"/>
                <a:ea typeface="Open Sans Light"/>
                <a:cs typeface="Open Sans Light"/>
                <a:sym typeface="Open Sans Light"/>
              </a:rPr>
              <a:t>Elaborate on what you want to discuss. </a:t>
            </a:r>
            <a:endParaRPr sz="700"/>
          </a:p>
        </p:txBody>
      </p:sp>
      <p:grpSp>
        <p:nvGrpSpPr>
          <p:cNvPr id="386" name="Google Shape;386;p32"/>
          <p:cNvGrpSpPr/>
          <p:nvPr/>
        </p:nvGrpSpPr>
        <p:grpSpPr>
          <a:xfrm>
            <a:off x="0" y="810403"/>
            <a:ext cx="9144000" cy="764943"/>
            <a:chOff x="0" y="-82"/>
            <a:chExt cx="3822999" cy="319814"/>
          </a:xfrm>
        </p:grpSpPr>
        <p:sp>
          <p:nvSpPr>
            <p:cNvPr id="387" name="Google Shape;387;p32"/>
            <p:cNvSpPr/>
            <p:nvPr/>
          </p:nvSpPr>
          <p:spPr>
            <a:xfrm>
              <a:off x="0" y="0"/>
              <a:ext cx="3822999" cy="319732"/>
            </a:xfrm>
            <a:custGeom>
              <a:rect b="b" l="l" r="r" t="t"/>
              <a:pathLst>
                <a:path extrusionOk="0" h="319732" w="3822999">
                  <a:moveTo>
                    <a:pt x="0" y="0"/>
                  </a:moveTo>
                  <a:lnTo>
                    <a:pt x="3822999" y="0"/>
                  </a:lnTo>
                  <a:lnTo>
                    <a:pt x="3822999" y="319732"/>
                  </a:lnTo>
                  <a:lnTo>
                    <a:pt x="0" y="319732"/>
                  </a:lnTo>
                  <a:close/>
                </a:path>
              </a:pathLst>
            </a:custGeom>
            <a:solidFill>
              <a:srgbClr val="FBC046"/>
            </a:solidFill>
            <a:ln>
              <a:noFill/>
            </a:ln>
          </p:spPr>
        </p:sp>
        <p:sp>
          <p:nvSpPr>
            <p:cNvPr id="388" name="Google Shape;388;p32"/>
            <p:cNvSpPr txBox="1"/>
            <p:nvPr/>
          </p:nvSpPr>
          <p:spPr>
            <a:xfrm>
              <a:off x="0" y="-82"/>
              <a:ext cx="2682900" cy="319800"/>
            </a:xfrm>
            <a:prstGeom prst="rect">
              <a:avLst/>
            </a:prstGeom>
            <a:noFill/>
            <a:ln>
              <a:noFill/>
            </a:ln>
          </p:spPr>
          <p:txBody>
            <a:bodyPr anchorCtr="0" anchor="ctr" bIns="25400" lIns="25400" spcFirstLastPara="1" rIns="25400" wrap="square" tIns="25400">
              <a:noAutofit/>
            </a:bodyPr>
            <a:lstStyle/>
            <a:p>
              <a:pPr indent="0" lvl="0" marL="0" marR="0" rtl="0" algn="l">
                <a:lnSpc>
                  <a:spcPct val="140005"/>
                </a:lnSpc>
                <a:spcBef>
                  <a:spcPts val="0"/>
                </a:spcBef>
                <a:spcAft>
                  <a:spcPts val="0"/>
                </a:spcAft>
                <a:buNone/>
              </a:pPr>
              <a:r>
                <a:rPr b="1" i="0" lang="en" sz="3500" u="none" cap="none" strike="noStrike">
                  <a:solidFill>
                    <a:srgbClr val="110C0F"/>
                  </a:solidFill>
                  <a:latin typeface="Open Sans"/>
                  <a:ea typeface="Open Sans"/>
                  <a:cs typeface="Open Sans"/>
                  <a:sym typeface="Open Sans"/>
                </a:rPr>
                <a:t>    Learnings</a:t>
              </a:r>
              <a:endParaRPr sz="700"/>
            </a:p>
          </p:txBody>
        </p:sp>
      </p:grpSp>
      <p:grpSp>
        <p:nvGrpSpPr>
          <p:cNvPr id="389" name="Google Shape;389;p32"/>
          <p:cNvGrpSpPr/>
          <p:nvPr/>
        </p:nvGrpSpPr>
        <p:grpSpPr>
          <a:xfrm>
            <a:off x="3066550" y="2006400"/>
            <a:ext cx="1584354" cy="369539"/>
            <a:chOff x="-4" y="-351"/>
            <a:chExt cx="662400" cy="154500"/>
          </a:xfrm>
        </p:grpSpPr>
        <p:sp>
          <p:nvSpPr>
            <p:cNvPr id="390" name="Google Shape;390;p32"/>
            <p:cNvSpPr/>
            <p:nvPr/>
          </p:nvSpPr>
          <p:spPr>
            <a:xfrm>
              <a:off x="0" y="0"/>
              <a:ext cx="662332" cy="153957"/>
            </a:xfrm>
            <a:custGeom>
              <a:rect b="b" l="l" r="r" t="t"/>
              <a:pathLst>
                <a:path extrusionOk="0" h="153957" w="662332">
                  <a:moveTo>
                    <a:pt x="0" y="0"/>
                  </a:moveTo>
                  <a:lnTo>
                    <a:pt x="662332" y="0"/>
                  </a:lnTo>
                  <a:lnTo>
                    <a:pt x="662332" y="153957"/>
                  </a:lnTo>
                  <a:lnTo>
                    <a:pt x="0" y="153957"/>
                  </a:lnTo>
                  <a:close/>
                </a:path>
              </a:pathLst>
            </a:custGeom>
            <a:solidFill>
              <a:srgbClr val="100F0D"/>
            </a:solidFill>
            <a:ln>
              <a:noFill/>
            </a:ln>
          </p:spPr>
        </p:sp>
        <p:sp>
          <p:nvSpPr>
            <p:cNvPr id="391" name="Google Shape;391;p32"/>
            <p:cNvSpPr txBox="1"/>
            <p:nvPr/>
          </p:nvSpPr>
          <p:spPr>
            <a:xfrm>
              <a:off x="-4" y="-351"/>
              <a:ext cx="662400" cy="154500"/>
            </a:xfrm>
            <a:prstGeom prst="rect">
              <a:avLst/>
            </a:prstGeom>
            <a:noFill/>
            <a:ln>
              <a:noFill/>
            </a:ln>
          </p:spPr>
          <p:txBody>
            <a:bodyPr anchorCtr="0" anchor="ctr" bIns="25400" lIns="25400" spcFirstLastPara="1" rIns="25400" wrap="square" tIns="25400">
              <a:noAutofit/>
            </a:bodyPr>
            <a:lstStyle/>
            <a:p>
              <a:pPr indent="0" lvl="0" marL="0" marR="0" rtl="0" algn="l">
                <a:lnSpc>
                  <a:spcPct val="140000"/>
                </a:lnSpc>
                <a:spcBef>
                  <a:spcPts val="0"/>
                </a:spcBef>
                <a:spcAft>
                  <a:spcPts val="0"/>
                </a:spcAft>
                <a:buNone/>
              </a:pPr>
              <a:r>
                <a:rPr b="1" i="0" lang="en" sz="1600" u="none" cap="none" strike="noStrike">
                  <a:solidFill>
                    <a:srgbClr val="FFFFFF"/>
                  </a:solidFill>
                  <a:latin typeface="Open Sans"/>
                  <a:ea typeface="Open Sans"/>
                  <a:cs typeface="Open Sans"/>
                  <a:sym typeface="Open Sans"/>
                </a:rPr>
                <a:t> Topic Two</a:t>
              </a:r>
              <a:endParaRPr sz="700"/>
            </a:p>
          </p:txBody>
        </p:sp>
      </p:grpSp>
      <p:grpSp>
        <p:nvGrpSpPr>
          <p:cNvPr id="392" name="Google Shape;392;p32"/>
          <p:cNvGrpSpPr/>
          <p:nvPr/>
        </p:nvGrpSpPr>
        <p:grpSpPr>
          <a:xfrm>
            <a:off x="438913" y="3297074"/>
            <a:ext cx="1618810" cy="369539"/>
            <a:chOff x="0" y="-448"/>
            <a:chExt cx="676805" cy="154500"/>
          </a:xfrm>
        </p:grpSpPr>
        <p:sp>
          <p:nvSpPr>
            <p:cNvPr id="393" name="Google Shape;393;p32"/>
            <p:cNvSpPr/>
            <p:nvPr/>
          </p:nvSpPr>
          <p:spPr>
            <a:xfrm>
              <a:off x="0" y="0"/>
              <a:ext cx="676670" cy="153957"/>
            </a:xfrm>
            <a:custGeom>
              <a:rect b="b" l="l" r="r" t="t"/>
              <a:pathLst>
                <a:path extrusionOk="0" h="153957" w="676670">
                  <a:moveTo>
                    <a:pt x="0" y="0"/>
                  </a:moveTo>
                  <a:lnTo>
                    <a:pt x="676670" y="0"/>
                  </a:lnTo>
                  <a:lnTo>
                    <a:pt x="676670" y="153957"/>
                  </a:lnTo>
                  <a:lnTo>
                    <a:pt x="0" y="153957"/>
                  </a:lnTo>
                  <a:close/>
                </a:path>
              </a:pathLst>
            </a:custGeom>
            <a:solidFill>
              <a:srgbClr val="100F0D"/>
            </a:solidFill>
            <a:ln>
              <a:noFill/>
            </a:ln>
          </p:spPr>
        </p:sp>
        <p:sp>
          <p:nvSpPr>
            <p:cNvPr id="394" name="Google Shape;394;p32"/>
            <p:cNvSpPr txBox="1"/>
            <p:nvPr/>
          </p:nvSpPr>
          <p:spPr>
            <a:xfrm>
              <a:off x="5" y="-448"/>
              <a:ext cx="676800" cy="154500"/>
            </a:xfrm>
            <a:prstGeom prst="rect">
              <a:avLst/>
            </a:prstGeom>
            <a:noFill/>
            <a:ln>
              <a:noFill/>
            </a:ln>
          </p:spPr>
          <p:txBody>
            <a:bodyPr anchorCtr="0" anchor="ctr" bIns="25400" lIns="25400" spcFirstLastPara="1" rIns="25400" wrap="square" tIns="25400">
              <a:noAutofit/>
            </a:bodyPr>
            <a:lstStyle/>
            <a:p>
              <a:pPr indent="0" lvl="0" marL="0" marR="0" rtl="0" algn="l">
                <a:lnSpc>
                  <a:spcPct val="140000"/>
                </a:lnSpc>
                <a:spcBef>
                  <a:spcPts val="0"/>
                </a:spcBef>
                <a:spcAft>
                  <a:spcPts val="0"/>
                </a:spcAft>
                <a:buNone/>
              </a:pPr>
              <a:r>
                <a:rPr b="1" i="0" lang="en" sz="1600" u="none" cap="none" strike="noStrike">
                  <a:solidFill>
                    <a:srgbClr val="FFFFFF"/>
                  </a:solidFill>
                  <a:latin typeface="Open Sans"/>
                  <a:ea typeface="Open Sans"/>
                  <a:cs typeface="Open Sans"/>
                  <a:sym typeface="Open Sans"/>
                </a:rPr>
                <a:t> Topic Three</a:t>
              </a:r>
              <a:endParaRPr sz="700"/>
            </a:p>
          </p:txBody>
        </p:sp>
      </p:grpSp>
      <p:grpSp>
        <p:nvGrpSpPr>
          <p:cNvPr id="395" name="Google Shape;395;p32"/>
          <p:cNvGrpSpPr/>
          <p:nvPr/>
        </p:nvGrpSpPr>
        <p:grpSpPr>
          <a:xfrm>
            <a:off x="3066550" y="3296825"/>
            <a:ext cx="1584328" cy="374327"/>
            <a:chOff x="-4" y="-2547"/>
            <a:chExt cx="662400" cy="156504"/>
          </a:xfrm>
        </p:grpSpPr>
        <p:sp>
          <p:nvSpPr>
            <p:cNvPr id="396" name="Google Shape;396;p32"/>
            <p:cNvSpPr/>
            <p:nvPr/>
          </p:nvSpPr>
          <p:spPr>
            <a:xfrm>
              <a:off x="0" y="0"/>
              <a:ext cx="662332" cy="153957"/>
            </a:xfrm>
            <a:custGeom>
              <a:rect b="b" l="l" r="r" t="t"/>
              <a:pathLst>
                <a:path extrusionOk="0" h="153957" w="662332">
                  <a:moveTo>
                    <a:pt x="0" y="0"/>
                  </a:moveTo>
                  <a:lnTo>
                    <a:pt x="662332" y="0"/>
                  </a:lnTo>
                  <a:lnTo>
                    <a:pt x="662332" y="153957"/>
                  </a:lnTo>
                  <a:lnTo>
                    <a:pt x="0" y="153957"/>
                  </a:lnTo>
                  <a:close/>
                </a:path>
              </a:pathLst>
            </a:custGeom>
            <a:solidFill>
              <a:srgbClr val="100F0D"/>
            </a:solidFill>
            <a:ln>
              <a:noFill/>
            </a:ln>
          </p:spPr>
        </p:sp>
        <p:sp>
          <p:nvSpPr>
            <p:cNvPr id="397" name="Google Shape;397;p32"/>
            <p:cNvSpPr txBox="1"/>
            <p:nvPr/>
          </p:nvSpPr>
          <p:spPr>
            <a:xfrm>
              <a:off x="-4" y="-2547"/>
              <a:ext cx="662400" cy="154500"/>
            </a:xfrm>
            <a:prstGeom prst="rect">
              <a:avLst/>
            </a:prstGeom>
            <a:noFill/>
            <a:ln>
              <a:noFill/>
            </a:ln>
          </p:spPr>
          <p:txBody>
            <a:bodyPr anchorCtr="0" anchor="ctr" bIns="25400" lIns="25400" spcFirstLastPara="1" rIns="25400" wrap="square" tIns="25400">
              <a:noAutofit/>
            </a:bodyPr>
            <a:lstStyle/>
            <a:p>
              <a:pPr indent="0" lvl="0" marL="0" marR="0" rtl="0" algn="l">
                <a:lnSpc>
                  <a:spcPct val="140000"/>
                </a:lnSpc>
                <a:spcBef>
                  <a:spcPts val="0"/>
                </a:spcBef>
                <a:spcAft>
                  <a:spcPts val="0"/>
                </a:spcAft>
                <a:buNone/>
              </a:pPr>
              <a:r>
                <a:rPr b="1" i="0" lang="en" sz="1600" u="none" cap="none" strike="noStrike">
                  <a:solidFill>
                    <a:srgbClr val="FFFFFF"/>
                  </a:solidFill>
                  <a:latin typeface="Open Sans"/>
                  <a:ea typeface="Open Sans"/>
                  <a:cs typeface="Open Sans"/>
                  <a:sym typeface="Open Sans"/>
                </a:rPr>
                <a:t> Topic Four</a:t>
              </a:r>
              <a:endParaRPr sz="700"/>
            </a:p>
          </p:txBody>
        </p:sp>
      </p:grpSp>
      <p:sp>
        <p:nvSpPr>
          <p:cNvPr id="398" name="Google Shape;398;p32"/>
          <p:cNvSpPr/>
          <p:nvPr/>
        </p:nvSpPr>
        <p:spPr>
          <a:xfrm>
            <a:off x="5459126" y="1918352"/>
            <a:ext cx="3170524" cy="2710798"/>
          </a:xfrm>
          <a:custGeom>
            <a:rect b="b" l="l" r="r" t="t"/>
            <a:pathLst>
              <a:path extrusionOk="0" h="5421596" w="6341048">
                <a:moveTo>
                  <a:pt x="0" y="0"/>
                </a:moveTo>
                <a:lnTo>
                  <a:pt x="6341048" y="0"/>
                </a:lnTo>
                <a:lnTo>
                  <a:pt x="6341048" y="5421596"/>
                </a:lnTo>
                <a:lnTo>
                  <a:pt x="0" y="5421596"/>
                </a:lnTo>
                <a:lnTo>
                  <a:pt x="0" y="0"/>
                </a:lnTo>
                <a:close/>
              </a:path>
            </a:pathLst>
          </a:custGeom>
          <a:blipFill rotWithShape="1">
            <a:blip r:embed="rId3">
              <a:alphaModFix/>
            </a:blip>
            <a:stretch>
              <a:fillRect b="0" l="0" r="0" t="0"/>
            </a:stretch>
          </a:blipFill>
          <a:ln>
            <a:noFill/>
          </a:ln>
        </p:spPr>
      </p:sp>
      <p:sp>
        <p:nvSpPr>
          <p:cNvPr id="399" name="Google Shape;399;p32"/>
          <p:cNvSpPr/>
          <p:nvPr/>
        </p:nvSpPr>
        <p:spPr>
          <a:xfrm flipH="1" rot="787130">
            <a:off x="6205907" y="-172345"/>
            <a:ext cx="3657600" cy="1280160"/>
          </a:xfrm>
          <a:custGeom>
            <a:rect b="b" l="l" r="r" t="t"/>
            <a:pathLst>
              <a:path extrusionOk="0" h="2560320" w="7315200">
                <a:moveTo>
                  <a:pt x="7315200" y="0"/>
                </a:moveTo>
                <a:lnTo>
                  <a:pt x="0" y="0"/>
                </a:lnTo>
                <a:lnTo>
                  <a:pt x="0" y="2560320"/>
                </a:lnTo>
                <a:lnTo>
                  <a:pt x="7315200" y="2560320"/>
                </a:lnTo>
                <a:lnTo>
                  <a:pt x="7315200" y="0"/>
                </a:lnTo>
                <a:close/>
              </a:path>
            </a:pathLst>
          </a:custGeom>
          <a:blipFill rotWithShape="1">
            <a:blip r:embed="rId4">
              <a:alphaModFix/>
            </a:blip>
            <a:stretch>
              <a:fillRect b="0" l="0" r="0" t="0"/>
            </a:stretch>
          </a:blipFill>
          <a:ln>
            <a:noFill/>
          </a:ln>
        </p:spPr>
      </p:sp>
      <p:sp>
        <p:nvSpPr>
          <p:cNvPr id="400" name="Google Shape;400;p32"/>
          <p:cNvSpPr/>
          <p:nvPr/>
        </p:nvSpPr>
        <p:spPr>
          <a:xfrm flipH="1" rot="-1956751">
            <a:off x="-647615" y="-1239961"/>
            <a:ext cx="2334638" cy="2057400"/>
          </a:xfrm>
          <a:custGeom>
            <a:rect b="b" l="l" r="r" t="t"/>
            <a:pathLst>
              <a:path extrusionOk="0" h="4114800" w="4669277">
                <a:moveTo>
                  <a:pt x="4669277" y="0"/>
                </a:moveTo>
                <a:lnTo>
                  <a:pt x="0" y="0"/>
                </a:lnTo>
                <a:lnTo>
                  <a:pt x="0" y="4114800"/>
                </a:lnTo>
                <a:lnTo>
                  <a:pt x="4669277" y="4114800"/>
                </a:lnTo>
                <a:lnTo>
                  <a:pt x="4669277" y="0"/>
                </a:lnTo>
                <a:close/>
              </a:path>
            </a:pathLst>
          </a:custGeom>
          <a:blipFill rotWithShape="1">
            <a:blip r:embed="rId5">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grpSp>
        <p:nvGrpSpPr>
          <p:cNvPr id="405" name="Google Shape;405;p33"/>
          <p:cNvGrpSpPr/>
          <p:nvPr/>
        </p:nvGrpSpPr>
        <p:grpSpPr>
          <a:xfrm>
            <a:off x="-296459" y="-762286"/>
            <a:ext cx="9736918" cy="1636094"/>
            <a:chOff x="0" y="0"/>
            <a:chExt cx="25965114" cy="4362917"/>
          </a:xfrm>
        </p:grpSpPr>
        <p:sp>
          <p:nvSpPr>
            <p:cNvPr id="406" name="Google Shape;406;p33"/>
            <p:cNvSpPr/>
            <p:nvPr/>
          </p:nvSpPr>
          <p:spPr>
            <a:xfrm>
              <a:off x="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407" name="Google Shape;407;p33"/>
            <p:cNvSpPr/>
            <p:nvPr/>
          </p:nvSpPr>
          <p:spPr>
            <a:xfrm>
              <a:off x="432252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408" name="Google Shape;408;p33"/>
            <p:cNvSpPr/>
            <p:nvPr/>
          </p:nvSpPr>
          <p:spPr>
            <a:xfrm>
              <a:off x="864504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409" name="Google Shape;409;p33"/>
            <p:cNvSpPr/>
            <p:nvPr/>
          </p:nvSpPr>
          <p:spPr>
            <a:xfrm>
              <a:off x="1295715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410" name="Google Shape;410;p33"/>
            <p:cNvSpPr/>
            <p:nvPr/>
          </p:nvSpPr>
          <p:spPr>
            <a:xfrm>
              <a:off x="1727967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411" name="Google Shape;411;p33"/>
            <p:cNvSpPr/>
            <p:nvPr/>
          </p:nvSpPr>
          <p:spPr>
            <a:xfrm>
              <a:off x="2160219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grpSp>
      <p:grpSp>
        <p:nvGrpSpPr>
          <p:cNvPr id="412" name="Google Shape;412;p33"/>
          <p:cNvGrpSpPr/>
          <p:nvPr/>
        </p:nvGrpSpPr>
        <p:grpSpPr>
          <a:xfrm>
            <a:off x="0" y="873808"/>
            <a:ext cx="9144000" cy="4269692"/>
            <a:chOff x="0" y="0"/>
            <a:chExt cx="24384000" cy="11385845"/>
          </a:xfrm>
        </p:grpSpPr>
        <p:pic>
          <p:nvPicPr>
            <p:cNvPr id="413" name="Google Shape;413;p33"/>
            <p:cNvPicPr preferRelativeResize="0"/>
            <p:nvPr/>
          </p:nvPicPr>
          <p:blipFill rotWithShape="1">
            <a:blip r:embed="rId4">
              <a:alphaModFix/>
            </a:blip>
            <a:srcRect b="2754" l="0" r="0" t="2755"/>
            <a:stretch/>
          </p:blipFill>
          <p:spPr>
            <a:xfrm>
              <a:off x="0" y="0"/>
              <a:ext cx="8043333" cy="11385845"/>
            </a:xfrm>
            <a:prstGeom prst="rect">
              <a:avLst/>
            </a:prstGeom>
            <a:noFill/>
            <a:ln>
              <a:noFill/>
            </a:ln>
          </p:spPr>
        </p:pic>
        <p:pic>
          <p:nvPicPr>
            <p:cNvPr id="414" name="Google Shape;414;p33"/>
            <p:cNvPicPr preferRelativeResize="0"/>
            <p:nvPr/>
          </p:nvPicPr>
          <p:blipFill rotWithShape="1">
            <a:blip r:embed="rId5">
              <a:alphaModFix/>
            </a:blip>
            <a:srcRect b="0" l="26422" r="26422" t="0"/>
            <a:stretch/>
          </p:blipFill>
          <p:spPr>
            <a:xfrm>
              <a:off x="8170333" y="0"/>
              <a:ext cx="8043333" cy="11385845"/>
            </a:xfrm>
            <a:prstGeom prst="rect">
              <a:avLst/>
            </a:prstGeom>
            <a:noFill/>
            <a:ln>
              <a:noFill/>
            </a:ln>
          </p:spPr>
        </p:pic>
        <p:pic>
          <p:nvPicPr>
            <p:cNvPr id="415" name="Google Shape;415;p33"/>
            <p:cNvPicPr preferRelativeResize="0"/>
            <p:nvPr/>
          </p:nvPicPr>
          <p:blipFill rotWithShape="1">
            <a:blip r:embed="rId6">
              <a:alphaModFix/>
            </a:blip>
            <a:srcRect b="0" l="26555" r="26555" t="0"/>
            <a:stretch/>
          </p:blipFill>
          <p:spPr>
            <a:xfrm>
              <a:off x="16340667" y="0"/>
              <a:ext cx="8043333" cy="11385845"/>
            </a:xfrm>
            <a:prstGeom prst="rect">
              <a:avLst/>
            </a:prstGeom>
            <a:noFill/>
            <a:ln>
              <a:noFill/>
            </a:ln>
          </p:spPr>
        </p:pic>
      </p:grpSp>
      <p:grpSp>
        <p:nvGrpSpPr>
          <p:cNvPr id="416" name="Google Shape;416;p33"/>
          <p:cNvGrpSpPr/>
          <p:nvPr/>
        </p:nvGrpSpPr>
        <p:grpSpPr>
          <a:xfrm>
            <a:off x="0" y="0"/>
            <a:ext cx="9144000" cy="394234"/>
            <a:chOff x="0" y="0"/>
            <a:chExt cx="3822999" cy="164824"/>
          </a:xfrm>
        </p:grpSpPr>
        <p:sp>
          <p:nvSpPr>
            <p:cNvPr id="417" name="Google Shape;417;p33"/>
            <p:cNvSpPr/>
            <p:nvPr/>
          </p:nvSpPr>
          <p:spPr>
            <a:xfrm>
              <a:off x="0" y="0"/>
              <a:ext cx="3822999" cy="164801"/>
            </a:xfrm>
            <a:custGeom>
              <a:rect b="b" l="l" r="r" t="t"/>
              <a:pathLst>
                <a:path extrusionOk="0" h="164801" w="3822999">
                  <a:moveTo>
                    <a:pt x="0" y="0"/>
                  </a:moveTo>
                  <a:lnTo>
                    <a:pt x="3822999" y="0"/>
                  </a:lnTo>
                  <a:lnTo>
                    <a:pt x="3822999" y="164801"/>
                  </a:lnTo>
                  <a:lnTo>
                    <a:pt x="0" y="164801"/>
                  </a:lnTo>
                  <a:close/>
                </a:path>
              </a:pathLst>
            </a:custGeom>
            <a:solidFill>
              <a:srgbClr val="100F0D"/>
            </a:solidFill>
            <a:ln>
              <a:noFill/>
            </a:ln>
          </p:spPr>
        </p:sp>
        <p:sp>
          <p:nvSpPr>
            <p:cNvPr id="418" name="Google Shape;418;p33"/>
            <p:cNvSpPr txBox="1"/>
            <p:nvPr/>
          </p:nvSpPr>
          <p:spPr>
            <a:xfrm>
              <a:off x="0" y="124"/>
              <a:ext cx="3822900" cy="164700"/>
            </a:xfrm>
            <a:prstGeom prst="rect">
              <a:avLst/>
            </a:prstGeom>
            <a:noFill/>
            <a:ln>
              <a:noFill/>
            </a:ln>
          </p:spPr>
          <p:txBody>
            <a:bodyPr anchorCtr="0" anchor="ctr" bIns="25400" lIns="25400" spcFirstLastPara="1" rIns="25400" wrap="square" tIns="25400">
              <a:noAutofit/>
            </a:bodyPr>
            <a:lstStyle/>
            <a:p>
              <a:pPr indent="0" lvl="0" marL="0" marR="0" rtl="0" algn="ctr">
                <a:lnSpc>
                  <a:spcPct val="140011"/>
                </a:lnSpc>
                <a:spcBef>
                  <a:spcPts val="0"/>
                </a:spcBef>
                <a:spcAft>
                  <a:spcPts val="0"/>
                </a:spcAft>
                <a:buNone/>
              </a:pPr>
              <a:r>
                <a:rPr b="0" i="0" lang="en" sz="1800" u="none" cap="none" strike="noStrike">
                  <a:solidFill>
                    <a:srgbClr val="FFFFFF"/>
                  </a:solidFill>
                  <a:latin typeface="Open Sans Light"/>
                  <a:ea typeface="Open Sans Light"/>
                  <a:cs typeface="Open Sans Light"/>
                  <a:sym typeface="Open Sans Light"/>
                </a:rPr>
                <a:t>Write a caption for the photos.</a:t>
              </a:r>
              <a:endParaRPr sz="700"/>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grpSp>
        <p:nvGrpSpPr>
          <p:cNvPr id="423" name="Google Shape;423;p34"/>
          <p:cNvGrpSpPr/>
          <p:nvPr/>
        </p:nvGrpSpPr>
        <p:grpSpPr>
          <a:xfrm>
            <a:off x="545725" y="1702952"/>
            <a:ext cx="3480845" cy="1606516"/>
            <a:chOff x="-24" y="9525"/>
            <a:chExt cx="9282254" cy="4284043"/>
          </a:xfrm>
        </p:grpSpPr>
        <p:sp>
          <p:nvSpPr>
            <p:cNvPr id="424" name="Google Shape;424;p34"/>
            <p:cNvSpPr txBox="1"/>
            <p:nvPr/>
          </p:nvSpPr>
          <p:spPr>
            <a:xfrm>
              <a:off x="482324" y="9525"/>
              <a:ext cx="8316900" cy="2586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2100" u="none" cap="none" strike="noStrike">
                  <a:solidFill>
                    <a:srgbClr val="110C0F"/>
                  </a:solidFill>
                  <a:latin typeface="Open Sans"/>
                  <a:ea typeface="Open Sans"/>
                  <a:cs typeface="Open Sans"/>
                  <a:sym typeface="Open Sans"/>
                </a:rPr>
                <a:t>Write an original statement or inspiring quote</a:t>
              </a:r>
              <a:endParaRPr sz="700"/>
            </a:p>
          </p:txBody>
        </p:sp>
        <p:grpSp>
          <p:nvGrpSpPr>
            <p:cNvPr id="425" name="Google Shape;425;p34"/>
            <p:cNvGrpSpPr/>
            <p:nvPr/>
          </p:nvGrpSpPr>
          <p:grpSpPr>
            <a:xfrm>
              <a:off x="-24" y="3354053"/>
              <a:ext cx="9282254" cy="939514"/>
              <a:chOff x="-4" y="-10"/>
              <a:chExt cx="1455300" cy="147300"/>
            </a:xfrm>
          </p:grpSpPr>
          <p:sp>
            <p:nvSpPr>
              <p:cNvPr id="426" name="Google Shape;426;p34"/>
              <p:cNvSpPr/>
              <p:nvPr/>
            </p:nvSpPr>
            <p:spPr>
              <a:xfrm>
                <a:off x="0" y="0"/>
                <a:ext cx="1455169" cy="147154"/>
              </a:xfrm>
              <a:custGeom>
                <a:rect b="b" l="l" r="r" t="t"/>
                <a:pathLst>
                  <a:path extrusionOk="0" h="147154" w="1455169">
                    <a:moveTo>
                      <a:pt x="0" y="0"/>
                    </a:moveTo>
                    <a:lnTo>
                      <a:pt x="1455169" y="0"/>
                    </a:lnTo>
                    <a:lnTo>
                      <a:pt x="1455169" y="147154"/>
                    </a:lnTo>
                    <a:lnTo>
                      <a:pt x="0" y="147154"/>
                    </a:lnTo>
                    <a:close/>
                  </a:path>
                </a:pathLst>
              </a:custGeom>
              <a:solidFill>
                <a:srgbClr val="100F0D"/>
              </a:solidFill>
              <a:ln>
                <a:noFill/>
              </a:ln>
            </p:spPr>
          </p:sp>
          <p:sp>
            <p:nvSpPr>
              <p:cNvPr id="427" name="Google Shape;427;p34"/>
              <p:cNvSpPr txBox="1"/>
              <p:nvPr/>
            </p:nvSpPr>
            <p:spPr>
              <a:xfrm>
                <a:off x="-4" y="-10"/>
                <a:ext cx="1455300" cy="1473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1600" u="none" cap="none" strike="noStrike">
                    <a:solidFill>
                      <a:srgbClr val="FFFFFF"/>
                    </a:solidFill>
                    <a:latin typeface="Open Sans Light"/>
                    <a:ea typeface="Open Sans Light"/>
                    <a:cs typeface="Open Sans Light"/>
                    <a:sym typeface="Open Sans Light"/>
                  </a:rPr>
                  <a:t>Enter your grand vision statement!</a:t>
                </a:r>
                <a:endParaRPr sz="700"/>
              </a:p>
            </p:txBody>
          </p:sp>
        </p:grpSp>
      </p:grpSp>
      <p:grpSp>
        <p:nvGrpSpPr>
          <p:cNvPr id="428" name="Google Shape;428;p34"/>
          <p:cNvGrpSpPr/>
          <p:nvPr/>
        </p:nvGrpSpPr>
        <p:grpSpPr>
          <a:xfrm>
            <a:off x="-296459" y="-326442"/>
            <a:ext cx="9736918" cy="1636094"/>
            <a:chOff x="0" y="0"/>
            <a:chExt cx="25965114" cy="4362917"/>
          </a:xfrm>
        </p:grpSpPr>
        <p:sp>
          <p:nvSpPr>
            <p:cNvPr id="429" name="Google Shape;429;p34"/>
            <p:cNvSpPr/>
            <p:nvPr/>
          </p:nvSpPr>
          <p:spPr>
            <a:xfrm>
              <a:off x="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430" name="Google Shape;430;p34"/>
            <p:cNvSpPr/>
            <p:nvPr/>
          </p:nvSpPr>
          <p:spPr>
            <a:xfrm>
              <a:off x="432252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431" name="Google Shape;431;p34"/>
            <p:cNvSpPr/>
            <p:nvPr/>
          </p:nvSpPr>
          <p:spPr>
            <a:xfrm>
              <a:off x="864504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432" name="Google Shape;432;p34"/>
            <p:cNvSpPr/>
            <p:nvPr/>
          </p:nvSpPr>
          <p:spPr>
            <a:xfrm>
              <a:off x="1295715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433" name="Google Shape;433;p34"/>
            <p:cNvSpPr/>
            <p:nvPr/>
          </p:nvSpPr>
          <p:spPr>
            <a:xfrm>
              <a:off x="1727967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434" name="Google Shape;434;p34"/>
            <p:cNvSpPr/>
            <p:nvPr/>
          </p:nvSpPr>
          <p:spPr>
            <a:xfrm>
              <a:off x="2160219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grpSp>
      <p:sp>
        <p:nvSpPr>
          <p:cNvPr id="435" name="Google Shape;435;p34"/>
          <p:cNvSpPr/>
          <p:nvPr/>
        </p:nvSpPr>
        <p:spPr>
          <a:xfrm rot="-5400000">
            <a:off x="562928" y="3420428"/>
            <a:ext cx="1160145" cy="2286000"/>
          </a:xfrm>
          <a:custGeom>
            <a:rect b="b" l="l" r="r" t="t"/>
            <a:pathLst>
              <a:path extrusionOk="0" h="4572000" w="2320290">
                <a:moveTo>
                  <a:pt x="0" y="0"/>
                </a:moveTo>
                <a:lnTo>
                  <a:pt x="2320290" y="0"/>
                </a:lnTo>
                <a:lnTo>
                  <a:pt x="2320290" y="4572000"/>
                </a:lnTo>
                <a:lnTo>
                  <a:pt x="0" y="4572000"/>
                </a:lnTo>
                <a:lnTo>
                  <a:pt x="0" y="0"/>
                </a:lnTo>
                <a:close/>
              </a:path>
            </a:pathLst>
          </a:custGeom>
          <a:blipFill rotWithShape="1">
            <a:blip r:embed="rId4">
              <a:alphaModFix/>
            </a:blip>
            <a:stretch>
              <a:fillRect b="0" l="0" r="0" t="0"/>
            </a:stretch>
          </a:blipFill>
          <a:ln>
            <a:noFill/>
          </a:ln>
        </p:spPr>
      </p:sp>
      <p:sp>
        <p:nvSpPr>
          <p:cNvPr id="436" name="Google Shape;436;p34"/>
          <p:cNvSpPr/>
          <p:nvPr/>
        </p:nvSpPr>
        <p:spPr>
          <a:xfrm rot="-5400000">
            <a:off x="5134928" y="3420428"/>
            <a:ext cx="1160145" cy="2286000"/>
          </a:xfrm>
          <a:custGeom>
            <a:rect b="b" l="l" r="r" t="t"/>
            <a:pathLst>
              <a:path extrusionOk="0" h="4572000" w="2320290">
                <a:moveTo>
                  <a:pt x="0" y="0"/>
                </a:moveTo>
                <a:lnTo>
                  <a:pt x="2320290" y="0"/>
                </a:lnTo>
                <a:lnTo>
                  <a:pt x="2320290" y="4572000"/>
                </a:lnTo>
                <a:lnTo>
                  <a:pt x="0" y="4572000"/>
                </a:lnTo>
                <a:lnTo>
                  <a:pt x="0" y="0"/>
                </a:lnTo>
                <a:close/>
              </a:path>
            </a:pathLst>
          </a:custGeom>
          <a:blipFill rotWithShape="1">
            <a:blip r:embed="rId4">
              <a:alphaModFix/>
            </a:blip>
            <a:stretch>
              <a:fillRect b="0" l="0" r="0" t="0"/>
            </a:stretch>
          </a:blipFill>
          <a:ln>
            <a:noFill/>
          </a:ln>
        </p:spPr>
      </p:sp>
      <p:sp>
        <p:nvSpPr>
          <p:cNvPr id="437" name="Google Shape;437;p34"/>
          <p:cNvSpPr/>
          <p:nvPr/>
        </p:nvSpPr>
        <p:spPr>
          <a:xfrm rot="-5400000">
            <a:off x="7420927" y="3420428"/>
            <a:ext cx="1160145" cy="2286000"/>
          </a:xfrm>
          <a:custGeom>
            <a:rect b="b" l="l" r="r" t="t"/>
            <a:pathLst>
              <a:path extrusionOk="0" h="4572000" w="2320290">
                <a:moveTo>
                  <a:pt x="0" y="0"/>
                </a:moveTo>
                <a:lnTo>
                  <a:pt x="2320290" y="0"/>
                </a:lnTo>
                <a:lnTo>
                  <a:pt x="2320290" y="4572000"/>
                </a:lnTo>
                <a:lnTo>
                  <a:pt x="0" y="4572000"/>
                </a:lnTo>
                <a:lnTo>
                  <a:pt x="0" y="0"/>
                </a:lnTo>
                <a:close/>
              </a:path>
            </a:pathLst>
          </a:custGeom>
          <a:blipFill rotWithShape="1">
            <a:blip r:embed="rId4">
              <a:alphaModFix/>
            </a:blip>
            <a:stretch>
              <a:fillRect b="0" l="0" r="0" t="0"/>
            </a:stretch>
          </a:blipFill>
          <a:ln>
            <a:noFill/>
          </a:ln>
        </p:spPr>
      </p:sp>
      <p:cxnSp>
        <p:nvCxnSpPr>
          <p:cNvPr id="438" name="Google Shape;438;p34"/>
          <p:cNvCxnSpPr/>
          <p:nvPr/>
        </p:nvCxnSpPr>
        <p:spPr>
          <a:xfrm>
            <a:off x="4572000" y="1309652"/>
            <a:ext cx="0" cy="3833848"/>
          </a:xfrm>
          <a:prstGeom prst="straightConnector1">
            <a:avLst/>
          </a:prstGeom>
          <a:noFill/>
          <a:ln cap="flat" cmpd="sng" w="28575">
            <a:solidFill>
              <a:srgbClr val="000000"/>
            </a:solidFill>
            <a:prstDash val="solid"/>
            <a:round/>
            <a:headEnd len="sm" w="sm" type="none"/>
            <a:tailEnd len="sm" w="sm" type="none"/>
          </a:ln>
        </p:spPr>
      </p:cxnSp>
      <p:sp>
        <p:nvSpPr>
          <p:cNvPr id="439" name="Google Shape;439;p34"/>
          <p:cNvSpPr/>
          <p:nvPr/>
        </p:nvSpPr>
        <p:spPr>
          <a:xfrm rot="-5400000">
            <a:off x="2860834" y="3420428"/>
            <a:ext cx="1160145" cy="2286000"/>
          </a:xfrm>
          <a:custGeom>
            <a:rect b="b" l="l" r="r" t="t"/>
            <a:pathLst>
              <a:path extrusionOk="0" h="4572000" w="2320290">
                <a:moveTo>
                  <a:pt x="0" y="0"/>
                </a:moveTo>
                <a:lnTo>
                  <a:pt x="2320290" y="0"/>
                </a:lnTo>
                <a:lnTo>
                  <a:pt x="2320290" y="4572000"/>
                </a:lnTo>
                <a:lnTo>
                  <a:pt x="0" y="4572000"/>
                </a:lnTo>
                <a:lnTo>
                  <a:pt x="0" y="0"/>
                </a:lnTo>
                <a:close/>
              </a:path>
            </a:pathLst>
          </a:custGeom>
          <a:blipFill rotWithShape="1">
            <a:blip r:embed="rId4">
              <a:alphaModFix/>
            </a:blip>
            <a:stretch>
              <a:fillRect b="0" l="0" r="0" t="0"/>
            </a:stretch>
          </a:blipFill>
          <a:ln>
            <a:noFill/>
          </a:ln>
        </p:spPr>
      </p:sp>
      <p:grpSp>
        <p:nvGrpSpPr>
          <p:cNvPr id="440" name="Google Shape;440;p34"/>
          <p:cNvGrpSpPr/>
          <p:nvPr/>
        </p:nvGrpSpPr>
        <p:grpSpPr>
          <a:xfrm>
            <a:off x="5117725" y="1702952"/>
            <a:ext cx="3480845" cy="1606516"/>
            <a:chOff x="-24" y="9525"/>
            <a:chExt cx="9282254" cy="4284043"/>
          </a:xfrm>
        </p:grpSpPr>
        <p:grpSp>
          <p:nvGrpSpPr>
            <p:cNvPr id="441" name="Google Shape;441;p34"/>
            <p:cNvGrpSpPr/>
            <p:nvPr/>
          </p:nvGrpSpPr>
          <p:grpSpPr>
            <a:xfrm>
              <a:off x="-24" y="3354053"/>
              <a:ext cx="9282254" cy="939514"/>
              <a:chOff x="-4" y="-10"/>
              <a:chExt cx="1455300" cy="147300"/>
            </a:xfrm>
          </p:grpSpPr>
          <p:sp>
            <p:nvSpPr>
              <p:cNvPr id="442" name="Google Shape;442;p34"/>
              <p:cNvSpPr/>
              <p:nvPr/>
            </p:nvSpPr>
            <p:spPr>
              <a:xfrm>
                <a:off x="0" y="0"/>
                <a:ext cx="1455169" cy="147154"/>
              </a:xfrm>
              <a:custGeom>
                <a:rect b="b" l="l" r="r" t="t"/>
                <a:pathLst>
                  <a:path extrusionOk="0" h="147154" w="1455169">
                    <a:moveTo>
                      <a:pt x="0" y="0"/>
                    </a:moveTo>
                    <a:lnTo>
                      <a:pt x="1455169" y="0"/>
                    </a:lnTo>
                    <a:lnTo>
                      <a:pt x="1455169" y="147154"/>
                    </a:lnTo>
                    <a:lnTo>
                      <a:pt x="0" y="147154"/>
                    </a:lnTo>
                    <a:close/>
                  </a:path>
                </a:pathLst>
              </a:custGeom>
              <a:solidFill>
                <a:srgbClr val="100F0D"/>
              </a:solidFill>
              <a:ln>
                <a:noFill/>
              </a:ln>
            </p:spPr>
          </p:sp>
          <p:sp>
            <p:nvSpPr>
              <p:cNvPr id="443" name="Google Shape;443;p34"/>
              <p:cNvSpPr txBox="1"/>
              <p:nvPr/>
            </p:nvSpPr>
            <p:spPr>
              <a:xfrm>
                <a:off x="-4" y="-10"/>
                <a:ext cx="1455300" cy="1473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1600" u="none" cap="none" strike="noStrike">
                    <a:solidFill>
                      <a:srgbClr val="FFFFFF"/>
                    </a:solidFill>
                    <a:latin typeface="Open Sans Light"/>
                    <a:ea typeface="Open Sans Light"/>
                    <a:cs typeface="Open Sans Light"/>
                    <a:sym typeface="Open Sans Light"/>
                  </a:rPr>
                  <a:t>Enter your grand vision statement!</a:t>
                </a:r>
                <a:endParaRPr sz="700"/>
              </a:p>
            </p:txBody>
          </p:sp>
        </p:grpSp>
        <p:sp>
          <p:nvSpPr>
            <p:cNvPr id="444" name="Google Shape;444;p34"/>
            <p:cNvSpPr txBox="1"/>
            <p:nvPr/>
          </p:nvSpPr>
          <p:spPr>
            <a:xfrm>
              <a:off x="482324" y="9525"/>
              <a:ext cx="8316900" cy="2586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2100" u="none" cap="none" strike="noStrike">
                  <a:solidFill>
                    <a:srgbClr val="110C0F"/>
                  </a:solidFill>
                  <a:latin typeface="Open Sans"/>
                  <a:ea typeface="Open Sans"/>
                  <a:cs typeface="Open Sans"/>
                  <a:sym typeface="Open Sans"/>
                </a:rPr>
                <a:t>Write an original statement or inspiring quote</a:t>
              </a:r>
              <a:endParaRPr sz="700"/>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5"/>
          <p:cNvSpPr txBox="1"/>
          <p:nvPr/>
        </p:nvSpPr>
        <p:spPr>
          <a:xfrm>
            <a:off x="6947225" y="2768431"/>
            <a:ext cx="1944000" cy="538200"/>
          </a:xfrm>
          <a:prstGeom prst="rect">
            <a:avLst/>
          </a:prstGeom>
          <a:noFill/>
          <a:ln>
            <a:noFill/>
          </a:ln>
        </p:spPr>
        <p:txBody>
          <a:bodyPr anchorCtr="0" anchor="ctr" bIns="25400" lIns="25400" spcFirstLastPara="1" rIns="25400" wrap="square" tIns="25400">
            <a:noAutofit/>
          </a:bodyPr>
          <a:lstStyle/>
          <a:p>
            <a:pPr indent="0" lvl="0" marL="0" marR="0" rtl="0" algn="l">
              <a:lnSpc>
                <a:spcPct val="140000"/>
              </a:lnSpc>
              <a:spcBef>
                <a:spcPts val="0"/>
              </a:spcBef>
              <a:spcAft>
                <a:spcPts val="0"/>
              </a:spcAft>
              <a:buNone/>
            </a:pPr>
            <a:r>
              <a:rPr b="1" i="0" lang="en" sz="1600" u="none" cap="none" strike="noStrike">
                <a:solidFill>
                  <a:srgbClr val="110C0F"/>
                </a:solidFill>
                <a:latin typeface="Open Sans"/>
                <a:ea typeface="Open Sans"/>
                <a:cs typeface="Open Sans"/>
                <a:sym typeface="Open Sans"/>
              </a:rPr>
              <a:t>Add a main point</a:t>
            </a:r>
            <a:endParaRPr sz="700"/>
          </a:p>
        </p:txBody>
      </p:sp>
      <p:sp>
        <p:nvSpPr>
          <p:cNvPr id="450" name="Google Shape;450;p35"/>
          <p:cNvSpPr/>
          <p:nvPr/>
        </p:nvSpPr>
        <p:spPr>
          <a:xfrm>
            <a:off x="514744" y="2552105"/>
            <a:ext cx="176019" cy="176808"/>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BC0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1" name="Google Shape;451;p35"/>
          <p:cNvSpPr/>
          <p:nvPr/>
        </p:nvSpPr>
        <p:spPr>
          <a:xfrm>
            <a:off x="2659582" y="2542711"/>
            <a:ext cx="176019" cy="176808"/>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BC0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2" name="Google Shape;452;p35"/>
          <p:cNvSpPr/>
          <p:nvPr/>
        </p:nvSpPr>
        <p:spPr>
          <a:xfrm>
            <a:off x="4803303" y="2545905"/>
            <a:ext cx="176019" cy="176808"/>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BC0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cxnSp>
        <p:nvCxnSpPr>
          <p:cNvPr id="453" name="Google Shape;453;p35"/>
          <p:cNvCxnSpPr/>
          <p:nvPr/>
        </p:nvCxnSpPr>
        <p:spPr>
          <a:xfrm flipH="1" rot="10800000">
            <a:off x="691157" y="2631502"/>
            <a:ext cx="1968032" cy="8619"/>
          </a:xfrm>
          <a:prstGeom prst="straightConnector1">
            <a:avLst/>
          </a:prstGeom>
          <a:noFill/>
          <a:ln cap="flat" cmpd="sng" w="47625">
            <a:solidFill>
              <a:srgbClr val="100F0D"/>
            </a:solidFill>
            <a:prstDash val="solid"/>
            <a:round/>
            <a:headEnd len="sm" w="sm" type="none"/>
            <a:tailEnd len="sm" w="sm" type="none"/>
          </a:ln>
        </p:spPr>
      </p:cxnSp>
      <p:cxnSp>
        <p:nvCxnSpPr>
          <p:cNvPr id="454" name="Google Shape;454;p35"/>
          <p:cNvCxnSpPr/>
          <p:nvPr/>
        </p:nvCxnSpPr>
        <p:spPr>
          <a:xfrm>
            <a:off x="2835996" y="2631246"/>
            <a:ext cx="1966913" cy="2931"/>
          </a:xfrm>
          <a:prstGeom prst="straightConnector1">
            <a:avLst/>
          </a:prstGeom>
          <a:noFill/>
          <a:ln cap="flat" cmpd="sng" w="47625">
            <a:solidFill>
              <a:srgbClr val="100F0D"/>
            </a:solidFill>
            <a:prstDash val="solid"/>
            <a:round/>
            <a:headEnd len="sm" w="sm" type="none"/>
            <a:tailEnd len="sm" w="sm" type="none"/>
          </a:ln>
        </p:spPr>
      </p:cxnSp>
      <p:cxnSp>
        <p:nvCxnSpPr>
          <p:cNvPr id="455" name="Google Shape;455;p35"/>
          <p:cNvCxnSpPr/>
          <p:nvPr/>
        </p:nvCxnSpPr>
        <p:spPr>
          <a:xfrm flipH="1" rot="10800000">
            <a:off x="4979716" y="2628180"/>
            <a:ext cx="1967472" cy="5866"/>
          </a:xfrm>
          <a:prstGeom prst="straightConnector1">
            <a:avLst/>
          </a:prstGeom>
          <a:noFill/>
          <a:ln cap="flat" cmpd="sng" w="47625">
            <a:solidFill>
              <a:srgbClr val="100F0D"/>
            </a:solidFill>
            <a:prstDash val="solid"/>
            <a:round/>
            <a:headEnd len="sm" w="sm" type="none"/>
            <a:tailEnd len="sm" w="sm" type="none"/>
          </a:ln>
        </p:spPr>
      </p:cxnSp>
      <p:cxnSp>
        <p:nvCxnSpPr>
          <p:cNvPr id="456" name="Google Shape;456;p35"/>
          <p:cNvCxnSpPr/>
          <p:nvPr/>
        </p:nvCxnSpPr>
        <p:spPr>
          <a:xfrm>
            <a:off x="6761255" y="2628021"/>
            <a:ext cx="1868395" cy="0"/>
          </a:xfrm>
          <a:prstGeom prst="straightConnector1">
            <a:avLst/>
          </a:prstGeom>
          <a:noFill/>
          <a:ln cap="flat" cmpd="sng" w="47625">
            <a:solidFill>
              <a:srgbClr val="100F0D"/>
            </a:solidFill>
            <a:prstDash val="solid"/>
            <a:round/>
            <a:headEnd len="sm" w="sm" type="none"/>
            <a:tailEnd len="sm" w="sm" type="none"/>
          </a:ln>
        </p:spPr>
      </p:cxnSp>
      <p:grpSp>
        <p:nvGrpSpPr>
          <p:cNvPr id="457" name="Google Shape;457;p35"/>
          <p:cNvGrpSpPr/>
          <p:nvPr/>
        </p:nvGrpSpPr>
        <p:grpSpPr>
          <a:xfrm>
            <a:off x="0" y="514153"/>
            <a:ext cx="9144000" cy="764944"/>
            <a:chOff x="0" y="-82"/>
            <a:chExt cx="3822999" cy="319814"/>
          </a:xfrm>
        </p:grpSpPr>
        <p:sp>
          <p:nvSpPr>
            <p:cNvPr id="458" name="Google Shape;458;p35"/>
            <p:cNvSpPr/>
            <p:nvPr/>
          </p:nvSpPr>
          <p:spPr>
            <a:xfrm>
              <a:off x="0" y="0"/>
              <a:ext cx="3822999" cy="319732"/>
            </a:xfrm>
            <a:custGeom>
              <a:rect b="b" l="l" r="r" t="t"/>
              <a:pathLst>
                <a:path extrusionOk="0" h="319732" w="3822999">
                  <a:moveTo>
                    <a:pt x="0" y="0"/>
                  </a:moveTo>
                  <a:lnTo>
                    <a:pt x="3822999" y="0"/>
                  </a:lnTo>
                  <a:lnTo>
                    <a:pt x="3822999" y="319732"/>
                  </a:lnTo>
                  <a:lnTo>
                    <a:pt x="0" y="319732"/>
                  </a:lnTo>
                  <a:close/>
                </a:path>
              </a:pathLst>
            </a:custGeom>
            <a:solidFill>
              <a:srgbClr val="100F0D"/>
            </a:solidFill>
            <a:ln>
              <a:noFill/>
            </a:ln>
          </p:spPr>
        </p:sp>
        <p:sp>
          <p:nvSpPr>
            <p:cNvPr id="459" name="Google Shape;459;p35"/>
            <p:cNvSpPr txBox="1"/>
            <p:nvPr/>
          </p:nvSpPr>
          <p:spPr>
            <a:xfrm>
              <a:off x="0" y="-82"/>
              <a:ext cx="3822900" cy="319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5"/>
                </a:lnSpc>
                <a:spcBef>
                  <a:spcPts val="0"/>
                </a:spcBef>
                <a:spcAft>
                  <a:spcPts val="0"/>
                </a:spcAft>
                <a:buNone/>
              </a:pPr>
              <a:r>
                <a:rPr b="1" i="0" lang="en" sz="3500" u="none" cap="none" strike="noStrike">
                  <a:solidFill>
                    <a:srgbClr val="FFC000"/>
                  </a:solidFill>
                  <a:latin typeface="Open Sans"/>
                  <a:ea typeface="Open Sans"/>
                  <a:cs typeface="Open Sans"/>
                  <a:sym typeface="Open Sans"/>
                </a:rPr>
                <a:t>Tips</a:t>
              </a:r>
              <a:endParaRPr sz="700"/>
            </a:p>
          </p:txBody>
        </p:sp>
      </p:grpSp>
      <p:grpSp>
        <p:nvGrpSpPr>
          <p:cNvPr id="460" name="Google Shape;460;p35"/>
          <p:cNvGrpSpPr/>
          <p:nvPr/>
        </p:nvGrpSpPr>
        <p:grpSpPr>
          <a:xfrm>
            <a:off x="2658675" y="2768429"/>
            <a:ext cx="1943849" cy="538164"/>
            <a:chOff x="-1" y="-57151"/>
            <a:chExt cx="812700" cy="225000"/>
          </a:xfrm>
        </p:grpSpPr>
        <p:sp>
          <p:nvSpPr>
            <p:cNvPr id="461" name="Google Shape;461;p35"/>
            <p:cNvSpPr/>
            <p:nvPr/>
          </p:nvSpPr>
          <p:spPr>
            <a:xfrm>
              <a:off x="0" y="0"/>
              <a:ext cx="799938" cy="153957"/>
            </a:xfrm>
            <a:custGeom>
              <a:rect b="b" l="l" r="r" t="t"/>
              <a:pathLst>
                <a:path extrusionOk="0" h="153957" w="799938">
                  <a:moveTo>
                    <a:pt x="76979" y="0"/>
                  </a:moveTo>
                  <a:lnTo>
                    <a:pt x="722959" y="0"/>
                  </a:lnTo>
                  <a:cubicBezTo>
                    <a:pt x="743375" y="0"/>
                    <a:pt x="762955" y="8110"/>
                    <a:pt x="777391" y="22546"/>
                  </a:cubicBezTo>
                  <a:cubicBezTo>
                    <a:pt x="791827" y="36983"/>
                    <a:pt x="799938" y="56563"/>
                    <a:pt x="799938" y="76979"/>
                  </a:cubicBezTo>
                  <a:lnTo>
                    <a:pt x="799938" y="76979"/>
                  </a:lnTo>
                  <a:cubicBezTo>
                    <a:pt x="799938" y="119493"/>
                    <a:pt x="765473" y="153957"/>
                    <a:pt x="722959" y="153957"/>
                  </a:cubicBezTo>
                  <a:lnTo>
                    <a:pt x="76979" y="153957"/>
                  </a:lnTo>
                  <a:cubicBezTo>
                    <a:pt x="34464" y="153957"/>
                    <a:pt x="0" y="119493"/>
                    <a:pt x="0" y="76979"/>
                  </a:cubicBezTo>
                  <a:lnTo>
                    <a:pt x="0" y="76979"/>
                  </a:lnTo>
                  <a:cubicBezTo>
                    <a:pt x="0" y="34464"/>
                    <a:pt x="34464" y="0"/>
                    <a:pt x="76979" y="0"/>
                  </a:cubicBezTo>
                  <a:close/>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2" name="Google Shape;462;p35"/>
            <p:cNvSpPr txBox="1"/>
            <p:nvPr/>
          </p:nvSpPr>
          <p:spPr>
            <a:xfrm>
              <a:off x="-1" y="-57151"/>
              <a:ext cx="812700" cy="225000"/>
            </a:xfrm>
            <a:prstGeom prst="rect">
              <a:avLst/>
            </a:prstGeom>
            <a:noFill/>
            <a:ln>
              <a:noFill/>
            </a:ln>
          </p:spPr>
          <p:txBody>
            <a:bodyPr anchorCtr="0" anchor="ctr" bIns="25400" lIns="25400" spcFirstLastPara="1" rIns="25400" wrap="square" tIns="25400">
              <a:noAutofit/>
            </a:bodyPr>
            <a:lstStyle/>
            <a:p>
              <a:pPr indent="0" lvl="0" marL="0" marR="0" rtl="0" algn="l">
                <a:lnSpc>
                  <a:spcPct val="140000"/>
                </a:lnSpc>
                <a:spcBef>
                  <a:spcPts val="0"/>
                </a:spcBef>
                <a:spcAft>
                  <a:spcPts val="0"/>
                </a:spcAft>
                <a:buNone/>
              </a:pPr>
              <a:r>
                <a:rPr b="1" i="0" lang="en" sz="1600" u="none" cap="none" strike="noStrike">
                  <a:solidFill>
                    <a:srgbClr val="110C0F"/>
                  </a:solidFill>
                  <a:latin typeface="Open Sans"/>
                  <a:ea typeface="Open Sans"/>
                  <a:cs typeface="Open Sans"/>
                  <a:sym typeface="Open Sans"/>
                </a:rPr>
                <a:t>Add a main point</a:t>
              </a:r>
              <a:endParaRPr sz="700"/>
            </a:p>
          </p:txBody>
        </p:sp>
      </p:grpSp>
      <p:grpSp>
        <p:nvGrpSpPr>
          <p:cNvPr id="463" name="Google Shape;463;p35"/>
          <p:cNvGrpSpPr/>
          <p:nvPr/>
        </p:nvGrpSpPr>
        <p:grpSpPr>
          <a:xfrm>
            <a:off x="514350" y="2768429"/>
            <a:ext cx="1943847" cy="538164"/>
            <a:chOff x="0" y="-57151"/>
            <a:chExt cx="812700" cy="225000"/>
          </a:xfrm>
        </p:grpSpPr>
        <p:sp>
          <p:nvSpPr>
            <p:cNvPr id="464" name="Google Shape;464;p35"/>
            <p:cNvSpPr/>
            <p:nvPr/>
          </p:nvSpPr>
          <p:spPr>
            <a:xfrm>
              <a:off x="0" y="0"/>
              <a:ext cx="776257" cy="153957"/>
            </a:xfrm>
            <a:custGeom>
              <a:rect b="b" l="l" r="r" t="t"/>
              <a:pathLst>
                <a:path extrusionOk="0" h="153957" w="776257">
                  <a:moveTo>
                    <a:pt x="76979" y="0"/>
                  </a:moveTo>
                  <a:lnTo>
                    <a:pt x="699278" y="0"/>
                  </a:lnTo>
                  <a:cubicBezTo>
                    <a:pt x="741792" y="0"/>
                    <a:pt x="776257" y="34464"/>
                    <a:pt x="776257" y="76979"/>
                  </a:cubicBezTo>
                  <a:lnTo>
                    <a:pt x="776257" y="76979"/>
                  </a:lnTo>
                  <a:cubicBezTo>
                    <a:pt x="776257" y="97394"/>
                    <a:pt x="768146" y="116974"/>
                    <a:pt x="753710" y="131411"/>
                  </a:cubicBezTo>
                  <a:cubicBezTo>
                    <a:pt x="739274" y="145847"/>
                    <a:pt x="719694" y="153957"/>
                    <a:pt x="699278" y="153957"/>
                  </a:cubicBezTo>
                  <a:lnTo>
                    <a:pt x="76979" y="153957"/>
                  </a:lnTo>
                  <a:cubicBezTo>
                    <a:pt x="34464" y="153957"/>
                    <a:pt x="0" y="119493"/>
                    <a:pt x="0" y="76979"/>
                  </a:cubicBezTo>
                  <a:lnTo>
                    <a:pt x="0" y="76979"/>
                  </a:lnTo>
                  <a:cubicBezTo>
                    <a:pt x="0" y="34464"/>
                    <a:pt x="34464" y="0"/>
                    <a:pt x="76979" y="0"/>
                  </a:cubicBezTo>
                  <a:close/>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5" name="Google Shape;465;p35"/>
            <p:cNvSpPr txBox="1"/>
            <p:nvPr/>
          </p:nvSpPr>
          <p:spPr>
            <a:xfrm>
              <a:off x="0" y="-57151"/>
              <a:ext cx="812700" cy="225000"/>
            </a:xfrm>
            <a:prstGeom prst="rect">
              <a:avLst/>
            </a:prstGeom>
            <a:noFill/>
            <a:ln>
              <a:noFill/>
            </a:ln>
          </p:spPr>
          <p:txBody>
            <a:bodyPr anchorCtr="0" anchor="ctr" bIns="25400" lIns="25400" spcFirstLastPara="1" rIns="25400" wrap="square" tIns="25400">
              <a:noAutofit/>
            </a:bodyPr>
            <a:lstStyle/>
            <a:p>
              <a:pPr indent="0" lvl="0" marL="0" marR="0" rtl="0" algn="l">
                <a:lnSpc>
                  <a:spcPct val="140000"/>
                </a:lnSpc>
                <a:spcBef>
                  <a:spcPts val="0"/>
                </a:spcBef>
                <a:spcAft>
                  <a:spcPts val="0"/>
                </a:spcAft>
                <a:buNone/>
              </a:pPr>
              <a:r>
                <a:rPr b="1" i="0" lang="en" sz="1600" u="none" cap="none" strike="noStrike">
                  <a:solidFill>
                    <a:srgbClr val="110C0F"/>
                  </a:solidFill>
                  <a:latin typeface="Open Sans"/>
                  <a:ea typeface="Open Sans"/>
                  <a:cs typeface="Open Sans"/>
                  <a:sym typeface="Open Sans"/>
                </a:rPr>
                <a:t>Add a main point</a:t>
              </a:r>
              <a:endParaRPr sz="700"/>
            </a:p>
          </p:txBody>
        </p:sp>
      </p:grpSp>
      <p:grpSp>
        <p:nvGrpSpPr>
          <p:cNvPr id="466" name="Google Shape;466;p35"/>
          <p:cNvGrpSpPr/>
          <p:nvPr/>
        </p:nvGrpSpPr>
        <p:grpSpPr>
          <a:xfrm>
            <a:off x="4802925" y="2768429"/>
            <a:ext cx="1943848" cy="538164"/>
            <a:chOff x="-1" y="-57151"/>
            <a:chExt cx="812700" cy="225000"/>
          </a:xfrm>
        </p:grpSpPr>
        <p:sp>
          <p:nvSpPr>
            <p:cNvPr id="467" name="Google Shape;467;p35"/>
            <p:cNvSpPr/>
            <p:nvPr/>
          </p:nvSpPr>
          <p:spPr>
            <a:xfrm>
              <a:off x="0" y="0"/>
              <a:ext cx="770947" cy="153957"/>
            </a:xfrm>
            <a:custGeom>
              <a:rect b="b" l="l" r="r" t="t"/>
              <a:pathLst>
                <a:path extrusionOk="0" h="153957" w="770947">
                  <a:moveTo>
                    <a:pt x="76979" y="0"/>
                  </a:moveTo>
                  <a:lnTo>
                    <a:pt x="693968" y="0"/>
                  </a:lnTo>
                  <a:cubicBezTo>
                    <a:pt x="714384" y="0"/>
                    <a:pt x="733964" y="8110"/>
                    <a:pt x="748400" y="22546"/>
                  </a:cubicBezTo>
                  <a:cubicBezTo>
                    <a:pt x="762837" y="36983"/>
                    <a:pt x="770947" y="56563"/>
                    <a:pt x="770947" y="76979"/>
                  </a:cubicBezTo>
                  <a:lnTo>
                    <a:pt x="770947" y="76979"/>
                  </a:lnTo>
                  <a:cubicBezTo>
                    <a:pt x="770947" y="119493"/>
                    <a:pt x="736483" y="153957"/>
                    <a:pt x="693968" y="153957"/>
                  </a:cubicBezTo>
                  <a:lnTo>
                    <a:pt x="76979" y="153957"/>
                  </a:lnTo>
                  <a:cubicBezTo>
                    <a:pt x="34464" y="153957"/>
                    <a:pt x="0" y="119493"/>
                    <a:pt x="0" y="76979"/>
                  </a:cubicBezTo>
                  <a:lnTo>
                    <a:pt x="0" y="76979"/>
                  </a:lnTo>
                  <a:cubicBezTo>
                    <a:pt x="0" y="34464"/>
                    <a:pt x="34464" y="0"/>
                    <a:pt x="76979" y="0"/>
                  </a:cubicBezTo>
                  <a:close/>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8" name="Google Shape;468;p35"/>
            <p:cNvSpPr txBox="1"/>
            <p:nvPr/>
          </p:nvSpPr>
          <p:spPr>
            <a:xfrm>
              <a:off x="-1" y="-57151"/>
              <a:ext cx="812700" cy="225000"/>
            </a:xfrm>
            <a:prstGeom prst="rect">
              <a:avLst/>
            </a:prstGeom>
            <a:noFill/>
            <a:ln>
              <a:noFill/>
            </a:ln>
          </p:spPr>
          <p:txBody>
            <a:bodyPr anchorCtr="0" anchor="ctr" bIns="25400" lIns="25400" spcFirstLastPara="1" rIns="25400" wrap="square" tIns="25400">
              <a:noAutofit/>
            </a:bodyPr>
            <a:lstStyle/>
            <a:p>
              <a:pPr indent="0" lvl="0" marL="0" marR="0" rtl="0" algn="l">
                <a:lnSpc>
                  <a:spcPct val="140000"/>
                </a:lnSpc>
                <a:spcBef>
                  <a:spcPts val="0"/>
                </a:spcBef>
                <a:spcAft>
                  <a:spcPts val="0"/>
                </a:spcAft>
                <a:buNone/>
              </a:pPr>
              <a:r>
                <a:rPr b="1" i="0" lang="en" sz="1600" u="none" cap="none" strike="noStrike">
                  <a:solidFill>
                    <a:srgbClr val="110C0F"/>
                  </a:solidFill>
                  <a:latin typeface="Open Sans"/>
                  <a:ea typeface="Open Sans"/>
                  <a:cs typeface="Open Sans"/>
                  <a:sym typeface="Open Sans"/>
                </a:rPr>
                <a:t>Add a main point</a:t>
              </a:r>
              <a:endParaRPr sz="700"/>
            </a:p>
          </p:txBody>
        </p:sp>
      </p:grpSp>
      <p:sp>
        <p:nvSpPr>
          <p:cNvPr id="469" name="Google Shape;469;p35"/>
          <p:cNvSpPr txBox="1"/>
          <p:nvPr/>
        </p:nvSpPr>
        <p:spPr>
          <a:xfrm>
            <a:off x="6947224" y="3306889"/>
            <a:ext cx="16824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110C0F"/>
                </a:solidFill>
                <a:latin typeface="Open Sans Light"/>
                <a:ea typeface="Open Sans Light"/>
                <a:cs typeface="Open Sans Light"/>
                <a:sym typeface="Open Sans Light"/>
              </a:rPr>
              <a:t>Elaborate on what you want to discuss. </a:t>
            </a:r>
            <a:endParaRPr sz="700"/>
          </a:p>
        </p:txBody>
      </p:sp>
      <p:sp>
        <p:nvSpPr>
          <p:cNvPr id="470" name="Google Shape;470;p35"/>
          <p:cNvSpPr/>
          <p:nvPr/>
        </p:nvSpPr>
        <p:spPr>
          <a:xfrm>
            <a:off x="6947224" y="2905125"/>
            <a:ext cx="1869382" cy="368240"/>
          </a:xfrm>
          <a:custGeom>
            <a:rect b="b" l="l" r="r" t="t"/>
            <a:pathLst>
              <a:path extrusionOk="0" h="153957" w="781566">
                <a:moveTo>
                  <a:pt x="76979" y="0"/>
                </a:moveTo>
                <a:lnTo>
                  <a:pt x="704588" y="0"/>
                </a:lnTo>
                <a:cubicBezTo>
                  <a:pt x="747102" y="0"/>
                  <a:pt x="781566" y="34464"/>
                  <a:pt x="781566" y="76979"/>
                </a:cubicBezTo>
                <a:lnTo>
                  <a:pt x="781566" y="76979"/>
                </a:lnTo>
                <a:cubicBezTo>
                  <a:pt x="781566" y="119493"/>
                  <a:pt x="747102" y="153957"/>
                  <a:pt x="704588" y="153957"/>
                </a:cubicBezTo>
                <a:lnTo>
                  <a:pt x="76979" y="153957"/>
                </a:lnTo>
                <a:cubicBezTo>
                  <a:pt x="34464" y="153957"/>
                  <a:pt x="0" y="119493"/>
                  <a:pt x="0" y="76979"/>
                </a:cubicBezTo>
                <a:lnTo>
                  <a:pt x="0" y="76979"/>
                </a:lnTo>
                <a:cubicBezTo>
                  <a:pt x="0" y="34464"/>
                  <a:pt x="34464" y="0"/>
                  <a:pt x="76979" y="0"/>
                </a:cubicBezTo>
                <a:close/>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71" name="Google Shape;471;p35"/>
          <p:cNvSpPr/>
          <p:nvPr/>
        </p:nvSpPr>
        <p:spPr>
          <a:xfrm>
            <a:off x="6947023" y="2547502"/>
            <a:ext cx="176019" cy="176808"/>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BC0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472" name="Google Shape;472;p35"/>
          <p:cNvGrpSpPr/>
          <p:nvPr/>
        </p:nvGrpSpPr>
        <p:grpSpPr>
          <a:xfrm>
            <a:off x="-540117" y="4629150"/>
            <a:ext cx="10224233" cy="1947863"/>
            <a:chOff x="0" y="0"/>
            <a:chExt cx="27264622" cy="5194300"/>
          </a:xfrm>
        </p:grpSpPr>
        <p:sp>
          <p:nvSpPr>
            <p:cNvPr id="473" name="Google Shape;473;p35"/>
            <p:cNvSpPr/>
            <p:nvPr/>
          </p:nvSpPr>
          <p:spPr>
            <a:xfrm>
              <a:off x="20720622" y="0"/>
              <a:ext cx="6544000" cy="5194300"/>
            </a:xfrm>
            <a:custGeom>
              <a:rect b="b" l="l" r="r" t="t"/>
              <a:pathLst>
                <a:path extrusionOk="0" h="5194300" w="6544000">
                  <a:moveTo>
                    <a:pt x="0" y="0"/>
                  </a:moveTo>
                  <a:lnTo>
                    <a:pt x="6544000" y="0"/>
                  </a:lnTo>
                  <a:lnTo>
                    <a:pt x="6544000" y="5194300"/>
                  </a:lnTo>
                  <a:lnTo>
                    <a:pt x="0" y="5194300"/>
                  </a:lnTo>
                  <a:lnTo>
                    <a:pt x="0" y="0"/>
                  </a:lnTo>
                  <a:close/>
                </a:path>
              </a:pathLst>
            </a:custGeom>
            <a:blipFill rotWithShape="1">
              <a:blip r:embed="rId3">
                <a:alphaModFix/>
              </a:blip>
              <a:stretch>
                <a:fillRect b="0" l="0" r="0" t="0"/>
              </a:stretch>
            </a:blipFill>
            <a:ln>
              <a:noFill/>
            </a:ln>
          </p:spPr>
        </p:sp>
        <p:sp>
          <p:nvSpPr>
            <p:cNvPr id="474" name="Google Shape;474;p35"/>
            <p:cNvSpPr/>
            <p:nvPr/>
          </p:nvSpPr>
          <p:spPr>
            <a:xfrm>
              <a:off x="13774350" y="0"/>
              <a:ext cx="6544000" cy="5194300"/>
            </a:xfrm>
            <a:custGeom>
              <a:rect b="b" l="l" r="r" t="t"/>
              <a:pathLst>
                <a:path extrusionOk="0" h="5194300" w="6544000">
                  <a:moveTo>
                    <a:pt x="0" y="0"/>
                  </a:moveTo>
                  <a:lnTo>
                    <a:pt x="6544000" y="0"/>
                  </a:lnTo>
                  <a:lnTo>
                    <a:pt x="6544000" y="5194300"/>
                  </a:lnTo>
                  <a:lnTo>
                    <a:pt x="0" y="5194300"/>
                  </a:lnTo>
                  <a:lnTo>
                    <a:pt x="0" y="0"/>
                  </a:lnTo>
                  <a:close/>
                </a:path>
              </a:pathLst>
            </a:custGeom>
            <a:blipFill rotWithShape="1">
              <a:blip r:embed="rId3">
                <a:alphaModFix/>
              </a:blip>
              <a:stretch>
                <a:fillRect b="0" l="0" r="0" t="0"/>
              </a:stretch>
            </a:blipFill>
            <a:ln>
              <a:noFill/>
            </a:ln>
          </p:spPr>
        </p:sp>
        <p:sp>
          <p:nvSpPr>
            <p:cNvPr id="475" name="Google Shape;475;p35"/>
            <p:cNvSpPr/>
            <p:nvPr/>
          </p:nvSpPr>
          <p:spPr>
            <a:xfrm>
              <a:off x="6946271" y="0"/>
              <a:ext cx="6544000" cy="5194300"/>
            </a:xfrm>
            <a:custGeom>
              <a:rect b="b" l="l" r="r" t="t"/>
              <a:pathLst>
                <a:path extrusionOk="0" h="5194300" w="6544000">
                  <a:moveTo>
                    <a:pt x="0" y="0"/>
                  </a:moveTo>
                  <a:lnTo>
                    <a:pt x="6544000" y="0"/>
                  </a:lnTo>
                  <a:lnTo>
                    <a:pt x="6544000" y="5194300"/>
                  </a:lnTo>
                  <a:lnTo>
                    <a:pt x="0" y="5194300"/>
                  </a:lnTo>
                  <a:lnTo>
                    <a:pt x="0" y="0"/>
                  </a:lnTo>
                  <a:close/>
                </a:path>
              </a:pathLst>
            </a:custGeom>
            <a:blipFill rotWithShape="1">
              <a:blip r:embed="rId3">
                <a:alphaModFix/>
              </a:blip>
              <a:stretch>
                <a:fillRect b="0" l="0" r="0" t="0"/>
              </a:stretch>
            </a:blipFill>
            <a:ln>
              <a:noFill/>
            </a:ln>
          </p:spPr>
        </p:sp>
        <p:sp>
          <p:nvSpPr>
            <p:cNvPr id="476" name="Google Shape;476;p35"/>
            <p:cNvSpPr/>
            <p:nvPr/>
          </p:nvSpPr>
          <p:spPr>
            <a:xfrm>
              <a:off x="0" y="0"/>
              <a:ext cx="6544000" cy="5194300"/>
            </a:xfrm>
            <a:custGeom>
              <a:rect b="b" l="l" r="r" t="t"/>
              <a:pathLst>
                <a:path extrusionOk="0" h="5194300" w="6544000">
                  <a:moveTo>
                    <a:pt x="0" y="0"/>
                  </a:moveTo>
                  <a:lnTo>
                    <a:pt x="6544000" y="0"/>
                  </a:lnTo>
                  <a:lnTo>
                    <a:pt x="6544000" y="5194300"/>
                  </a:lnTo>
                  <a:lnTo>
                    <a:pt x="0" y="5194300"/>
                  </a:lnTo>
                  <a:lnTo>
                    <a:pt x="0" y="0"/>
                  </a:lnTo>
                  <a:close/>
                </a:path>
              </a:pathLst>
            </a:custGeom>
            <a:blipFill rotWithShape="1">
              <a:blip r:embed="rId3">
                <a:alphaModFix/>
              </a:blip>
              <a:stretch>
                <a:fillRect b="0" l="0" r="0" t="0"/>
              </a:stretch>
            </a:blipFill>
            <a:ln>
              <a:noFill/>
            </a:ln>
          </p:spPr>
        </p:sp>
      </p:grpSp>
      <p:grpSp>
        <p:nvGrpSpPr>
          <p:cNvPr id="477" name="Google Shape;477;p35"/>
          <p:cNvGrpSpPr/>
          <p:nvPr/>
        </p:nvGrpSpPr>
        <p:grpSpPr>
          <a:xfrm>
            <a:off x="-540117" y="-1433512"/>
            <a:ext cx="10224233" cy="1947863"/>
            <a:chOff x="0" y="0"/>
            <a:chExt cx="27264622" cy="5194300"/>
          </a:xfrm>
        </p:grpSpPr>
        <p:sp>
          <p:nvSpPr>
            <p:cNvPr id="478" name="Google Shape;478;p35"/>
            <p:cNvSpPr/>
            <p:nvPr/>
          </p:nvSpPr>
          <p:spPr>
            <a:xfrm>
              <a:off x="20720622" y="0"/>
              <a:ext cx="6544000" cy="5194300"/>
            </a:xfrm>
            <a:custGeom>
              <a:rect b="b" l="l" r="r" t="t"/>
              <a:pathLst>
                <a:path extrusionOk="0" h="5194300" w="6544000">
                  <a:moveTo>
                    <a:pt x="0" y="0"/>
                  </a:moveTo>
                  <a:lnTo>
                    <a:pt x="6544000" y="0"/>
                  </a:lnTo>
                  <a:lnTo>
                    <a:pt x="6544000" y="5194300"/>
                  </a:lnTo>
                  <a:lnTo>
                    <a:pt x="0" y="5194300"/>
                  </a:lnTo>
                  <a:lnTo>
                    <a:pt x="0" y="0"/>
                  </a:lnTo>
                  <a:close/>
                </a:path>
              </a:pathLst>
            </a:custGeom>
            <a:blipFill rotWithShape="1">
              <a:blip r:embed="rId3">
                <a:alphaModFix/>
              </a:blip>
              <a:stretch>
                <a:fillRect b="0" l="0" r="0" t="0"/>
              </a:stretch>
            </a:blipFill>
            <a:ln>
              <a:noFill/>
            </a:ln>
          </p:spPr>
        </p:sp>
        <p:sp>
          <p:nvSpPr>
            <p:cNvPr id="479" name="Google Shape;479;p35"/>
            <p:cNvSpPr/>
            <p:nvPr/>
          </p:nvSpPr>
          <p:spPr>
            <a:xfrm>
              <a:off x="13774350" y="0"/>
              <a:ext cx="6544000" cy="5194300"/>
            </a:xfrm>
            <a:custGeom>
              <a:rect b="b" l="l" r="r" t="t"/>
              <a:pathLst>
                <a:path extrusionOk="0" h="5194300" w="6544000">
                  <a:moveTo>
                    <a:pt x="0" y="0"/>
                  </a:moveTo>
                  <a:lnTo>
                    <a:pt x="6544000" y="0"/>
                  </a:lnTo>
                  <a:lnTo>
                    <a:pt x="6544000" y="5194300"/>
                  </a:lnTo>
                  <a:lnTo>
                    <a:pt x="0" y="5194300"/>
                  </a:lnTo>
                  <a:lnTo>
                    <a:pt x="0" y="0"/>
                  </a:lnTo>
                  <a:close/>
                </a:path>
              </a:pathLst>
            </a:custGeom>
            <a:blipFill rotWithShape="1">
              <a:blip r:embed="rId3">
                <a:alphaModFix/>
              </a:blip>
              <a:stretch>
                <a:fillRect b="0" l="0" r="0" t="0"/>
              </a:stretch>
            </a:blipFill>
            <a:ln>
              <a:noFill/>
            </a:ln>
          </p:spPr>
        </p:sp>
        <p:sp>
          <p:nvSpPr>
            <p:cNvPr id="480" name="Google Shape;480;p35"/>
            <p:cNvSpPr/>
            <p:nvPr/>
          </p:nvSpPr>
          <p:spPr>
            <a:xfrm>
              <a:off x="6946271" y="0"/>
              <a:ext cx="6544000" cy="5194300"/>
            </a:xfrm>
            <a:custGeom>
              <a:rect b="b" l="l" r="r" t="t"/>
              <a:pathLst>
                <a:path extrusionOk="0" h="5194300" w="6544000">
                  <a:moveTo>
                    <a:pt x="0" y="0"/>
                  </a:moveTo>
                  <a:lnTo>
                    <a:pt x="6544000" y="0"/>
                  </a:lnTo>
                  <a:lnTo>
                    <a:pt x="6544000" y="5194300"/>
                  </a:lnTo>
                  <a:lnTo>
                    <a:pt x="0" y="5194300"/>
                  </a:lnTo>
                  <a:lnTo>
                    <a:pt x="0" y="0"/>
                  </a:lnTo>
                  <a:close/>
                </a:path>
              </a:pathLst>
            </a:custGeom>
            <a:blipFill rotWithShape="1">
              <a:blip r:embed="rId3">
                <a:alphaModFix/>
              </a:blip>
              <a:stretch>
                <a:fillRect b="0" l="0" r="0" t="0"/>
              </a:stretch>
            </a:blipFill>
            <a:ln>
              <a:noFill/>
            </a:ln>
          </p:spPr>
        </p:sp>
        <p:sp>
          <p:nvSpPr>
            <p:cNvPr id="481" name="Google Shape;481;p35"/>
            <p:cNvSpPr/>
            <p:nvPr/>
          </p:nvSpPr>
          <p:spPr>
            <a:xfrm>
              <a:off x="0" y="0"/>
              <a:ext cx="6544000" cy="5194300"/>
            </a:xfrm>
            <a:custGeom>
              <a:rect b="b" l="l" r="r" t="t"/>
              <a:pathLst>
                <a:path extrusionOk="0" h="5194300" w="6544000">
                  <a:moveTo>
                    <a:pt x="0" y="0"/>
                  </a:moveTo>
                  <a:lnTo>
                    <a:pt x="6544000" y="0"/>
                  </a:lnTo>
                  <a:lnTo>
                    <a:pt x="6544000" y="5194300"/>
                  </a:lnTo>
                  <a:lnTo>
                    <a:pt x="0" y="5194300"/>
                  </a:lnTo>
                  <a:lnTo>
                    <a:pt x="0" y="0"/>
                  </a:lnTo>
                  <a:close/>
                </a:path>
              </a:pathLst>
            </a:custGeom>
            <a:blipFill rotWithShape="1">
              <a:blip r:embed="rId3">
                <a:alphaModFix/>
              </a:blip>
              <a:stretch>
                <a:fillRect b="0" l="0" r="0" t="0"/>
              </a:stretch>
            </a:blipFill>
            <a:ln>
              <a:noFill/>
            </a:ln>
          </p:spPr>
        </p:sp>
      </p:grpSp>
      <p:sp>
        <p:nvSpPr>
          <p:cNvPr id="482" name="Google Shape;482;p35"/>
          <p:cNvSpPr/>
          <p:nvPr/>
        </p:nvSpPr>
        <p:spPr>
          <a:xfrm>
            <a:off x="1181704" y="1449516"/>
            <a:ext cx="986938" cy="999661"/>
          </a:xfrm>
          <a:custGeom>
            <a:rect b="b" l="l" r="r" t="t"/>
            <a:pathLst>
              <a:path extrusionOk="0" h="1999321" w="1973875">
                <a:moveTo>
                  <a:pt x="0" y="0"/>
                </a:moveTo>
                <a:lnTo>
                  <a:pt x="1973876" y="0"/>
                </a:lnTo>
                <a:lnTo>
                  <a:pt x="1973876" y="1999321"/>
                </a:lnTo>
                <a:lnTo>
                  <a:pt x="0" y="1999321"/>
                </a:lnTo>
                <a:lnTo>
                  <a:pt x="0" y="0"/>
                </a:lnTo>
                <a:close/>
              </a:path>
            </a:pathLst>
          </a:custGeom>
          <a:blipFill rotWithShape="1">
            <a:blip r:embed="rId4">
              <a:alphaModFix/>
            </a:blip>
            <a:stretch>
              <a:fillRect b="0" l="0" r="0" t="0"/>
            </a:stretch>
          </a:blipFill>
          <a:ln>
            <a:noFill/>
          </a:ln>
        </p:spPr>
      </p:sp>
      <p:sp>
        <p:nvSpPr>
          <p:cNvPr id="483" name="Google Shape;483;p35"/>
          <p:cNvSpPr/>
          <p:nvPr/>
        </p:nvSpPr>
        <p:spPr>
          <a:xfrm>
            <a:off x="3377784" y="1449388"/>
            <a:ext cx="883336" cy="999661"/>
          </a:xfrm>
          <a:custGeom>
            <a:rect b="b" l="l" r="r" t="t"/>
            <a:pathLst>
              <a:path extrusionOk="0" h="1999321" w="1766673">
                <a:moveTo>
                  <a:pt x="0" y="0"/>
                </a:moveTo>
                <a:lnTo>
                  <a:pt x="1766673" y="0"/>
                </a:lnTo>
                <a:lnTo>
                  <a:pt x="1766673" y="1999322"/>
                </a:lnTo>
                <a:lnTo>
                  <a:pt x="0" y="1999322"/>
                </a:lnTo>
                <a:lnTo>
                  <a:pt x="0" y="0"/>
                </a:lnTo>
                <a:close/>
              </a:path>
            </a:pathLst>
          </a:custGeom>
          <a:blipFill rotWithShape="1">
            <a:blip r:embed="rId5">
              <a:alphaModFix/>
            </a:blip>
            <a:stretch>
              <a:fillRect b="0" l="0" r="0" t="0"/>
            </a:stretch>
          </a:blipFill>
          <a:ln>
            <a:noFill/>
          </a:ln>
        </p:spPr>
      </p:sp>
      <p:sp>
        <p:nvSpPr>
          <p:cNvPr id="484" name="Google Shape;484;p35"/>
          <p:cNvSpPr/>
          <p:nvPr/>
        </p:nvSpPr>
        <p:spPr>
          <a:xfrm>
            <a:off x="5618833" y="1454213"/>
            <a:ext cx="689239" cy="994964"/>
          </a:xfrm>
          <a:custGeom>
            <a:rect b="b" l="l" r="r" t="t"/>
            <a:pathLst>
              <a:path extrusionOk="0" h="1989927" w="1378477">
                <a:moveTo>
                  <a:pt x="0" y="0"/>
                </a:moveTo>
                <a:lnTo>
                  <a:pt x="1378477" y="0"/>
                </a:lnTo>
                <a:lnTo>
                  <a:pt x="1378477" y="1989927"/>
                </a:lnTo>
                <a:lnTo>
                  <a:pt x="0" y="1989927"/>
                </a:lnTo>
                <a:lnTo>
                  <a:pt x="0" y="0"/>
                </a:lnTo>
                <a:close/>
              </a:path>
            </a:pathLst>
          </a:custGeom>
          <a:blipFill rotWithShape="1">
            <a:blip r:embed="rId6">
              <a:alphaModFix/>
            </a:blip>
            <a:stretch>
              <a:fillRect b="0" l="0" r="0" t="0"/>
            </a:stretch>
          </a:blipFill>
          <a:ln>
            <a:noFill/>
          </a:ln>
        </p:spPr>
      </p:sp>
      <p:sp>
        <p:nvSpPr>
          <p:cNvPr id="485" name="Google Shape;485;p35"/>
          <p:cNvSpPr/>
          <p:nvPr/>
        </p:nvSpPr>
        <p:spPr>
          <a:xfrm>
            <a:off x="7314246" y="1499890"/>
            <a:ext cx="1033738" cy="949159"/>
          </a:xfrm>
          <a:custGeom>
            <a:rect b="b" l="l" r="r" t="t"/>
            <a:pathLst>
              <a:path extrusionOk="0" h="1898319" w="2067476">
                <a:moveTo>
                  <a:pt x="0" y="0"/>
                </a:moveTo>
                <a:lnTo>
                  <a:pt x="2067475" y="0"/>
                </a:lnTo>
                <a:lnTo>
                  <a:pt x="2067475" y="1898319"/>
                </a:lnTo>
                <a:lnTo>
                  <a:pt x="0" y="1898319"/>
                </a:lnTo>
                <a:lnTo>
                  <a:pt x="0" y="0"/>
                </a:lnTo>
                <a:close/>
              </a:path>
            </a:pathLst>
          </a:custGeom>
          <a:blipFill rotWithShape="1">
            <a:blip r:embed="rId7">
              <a:alphaModFix/>
            </a:blip>
            <a:stretch>
              <a:fillRect b="0" l="0" r="0" t="0"/>
            </a:stretch>
          </a:blipFill>
          <a:ln>
            <a:noFill/>
          </a:ln>
        </p:spPr>
      </p:sp>
      <p:sp>
        <p:nvSpPr>
          <p:cNvPr id="486" name="Google Shape;486;p35"/>
          <p:cNvSpPr txBox="1"/>
          <p:nvPr/>
        </p:nvSpPr>
        <p:spPr>
          <a:xfrm>
            <a:off x="2658678" y="3306889"/>
            <a:ext cx="16824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110C0F"/>
                </a:solidFill>
                <a:latin typeface="Open Sans Light"/>
                <a:ea typeface="Open Sans Light"/>
                <a:cs typeface="Open Sans Light"/>
                <a:sym typeface="Open Sans Light"/>
              </a:rPr>
              <a:t>Elaborate on what you want to discuss. </a:t>
            </a:r>
            <a:endParaRPr sz="700"/>
          </a:p>
        </p:txBody>
      </p:sp>
      <p:sp>
        <p:nvSpPr>
          <p:cNvPr id="487" name="Google Shape;487;p35"/>
          <p:cNvSpPr txBox="1"/>
          <p:nvPr/>
        </p:nvSpPr>
        <p:spPr>
          <a:xfrm>
            <a:off x="514350" y="3306889"/>
            <a:ext cx="16824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110C0F"/>
                </a:solidFill>
                <a:latin typeface="Open Sans Light"/>
                <a:ea typeface="Open Sans Light"/>
                <a:cs typeface="Open Sans Light"/>
                <a:sym typeface="Open Sans Light"/>
              </a:rPr>
              <a:t>Elaborate on what you want to discuss. </a:t>
            </a:r>
            <a:endParaRPr sz="700"/>
          </a:p>
        </p:txBody>
      </p:sp>
      <p:sp>
        <p:nvSpPr>
          <p:cNvPr id="488" name="Google Shape;488;p35"/>
          <p:cNvSpPr txBox="1"/>
          <p:nvPr/>
        </p:nvSpPr>
        <p:spPr>
          <a:xfrm>
            <a:off x="4802927" y="3306889"/>
            <a:ext cx="16824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110C0F"/>
                </a:solidFill>
                <a:latin typeface="Open Sans Light"/>
                <a:ea typeface="Open Sans Light"/>
                <a:cs typeface="Open Sans Light"/>
                <a:sym typeface="Open Sans Light"/>
              </a:rPr>
              <a:t>Elaborate on what you want to discuss. </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grpSp>
        <p:nvGrpSpPr>
          <p:cNvPr id="493" name="Google Shape;493;p36"/>
          <p:cNvGrpSpPr/>
          <p:nvPr/>
        </p:nvGrpSpPr>
        <p:grpSpPr>
          <a:xfrm>
            <a:off x="-296459" y="-653336"/>
            <a:ext cx="9736918" cy="1636094"/>
            <a:chOff x="0" y="0"/>
            <a:chExt cx="25965114" cy="4362917"/>
          </a:xfrm>
        </p:grpSpPr>
        <p:sp>
          <p:nvSpPr>
            <p:cNvPr id="494" name="Google Shape;494;p36"/>
            <p:cNvSpPr/>
            <p:nvPr/>
          </p:nvSpPr>
          <p:spPr>
            <a:xfrm>
              <a:off x="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495" name="Google Shape;495;p36"/>
            <p:cNvSpPr/>
            <p:nvPr/>
          </p:nvSpPr>
          <p:spPr>
            <a:xfrm>
              <a:off x="432252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496" name="Google Shape;496;p36"/>
            <p:cNvSpPr/>
            <p:nvPr/>
          </p:nvSpPr>
          <p:spPr>
            <a:xfrm>
              <a:off x="864504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497" name="Google Shape;497;p36"/>
            <p:cNvSpPr/>
            <p:nvPr/>
          </p:nvSpPr>
          <p:spPr>
            <a:xfrm>
              <a:off x="1295715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498" name="Google Shape;498;p36"/>
            <p:cNvSpPr/>
            <p:nvPr/>
          </p:nvSpPr>
          <p:spPr>
            <a:xfrm>
              <a:off x="1727967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499" name="Google Shape;499;p36"/>
            <p:cNvSpPr/>
            <p:nvPr/>
          </p:nvSpPr>
          <p:spPr>
            <a:xfrm>
              <a:off x="2160219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grpSp>
      <p:grpSp>
        <p:nvGrpSpPr>
          <p:cNvPr id="500" name="Google Shape;500;p36"/>
          <p:cNvGrpSpPr/>
          <p:nvPr/>
        </p:nvGrpSpPr>
        <p:grpSpPr>
          <a:xfrm>
            <a:off x="0" y="932428"/>
            <a:ext cx="9144000" cy="764946"/>
            <a:chOff x="0" y="-83"/>
            <a:chExt cx="3822999" cy="319815"/>
          </a:xfrm>
        </p:grpSpPr>
        <p:sp>
          <p:nvSpPr>
            <p:cNvPr id="501" name="Google Shape;501;p36"/>
            <p:cNvSpPr/>
            <p:nvPr/>
          </p:nvSpPr>
          <p:spPr>
            <a:xfrm>
              <a:off x="0" y="0"/>
              <a:ext cx="3822999" cy="319732"/>
            </a:xfrm>
            <a:custGeom>
              <a:rect b="b" l="l" r="r" t="t"/>
              <a:pathLst>
                <a:path extrusionOk="0" h="319732" w="3822999">
                  <a:moveTo>
                    <a:pt x="0" y="0"/>
                  </a:moveTo>
                  <a:lnTo>
                    <a:pt x="3822999" y="0"/>
                  </a:lnTo>
                  <a:lnTo>
                    <a:pt x="3822999" y="319732"/>
                  </a:lnTo>
                  <a:lnTo>
                    <a:pt x="0" y="319732"/>
                  </a:lnTo>
                  <a:close/>
                </a:path>
              </a:pathLst>
            </a:custGeom>
            <a:solidFill>
              <a:srgbClr val="100F0D"/>
            </a:solidFill>
            <a:ln>
              <a:noFill/>
            </a:ln>
          </p:spPr>
        </p:sp>
        <p:sp>
          <p:nvSpPr>
            <p:cNvPr id="502" name="Google Shape;502;p36"/>
            <p:cNvSpPr txBox="1"/>
            <p:nvPr/>
          </p:nvSpPr>
          <p:spPr>
            <a:xfrm>
              <a:off x="0" y="-83"/>
              <a:ext cx="3822900" cy="319800"/>
            </a:xfrm>
            <a:prstGeom prst="rect">
              <a:avLst/>
            </a:prstGeom>
            <a:noFill/>
            <a:ln>
              <a:noFill/>
            </a:ln>
          </p:spPr>
          <p:txBody>
            <a:bodyPr anchorCtr="0" anchor="ctr" bIns="25400" lIns="25400" spcFirstLastPara="1" rIns="25400" wrap="square" tIns="25400">
              <a:noAutofit/>
            </a:bodyPr>
            <a:lstStyle/>
            <a:p>
              <a:pPr indent="0" lvl="0" marL="0" marR="0" rtl="0" algn="l">
                <a:lnSpc>
                  <a:spcPct val="140005"/>
                </a:lnSpc>
                <a:spcBef>
                  <a:spcPts val="0"/>
                </a:spcBef>
                <a:spcAft>
                  <a:spcPts val="0"/>
                </a:spcAft>
                <a:buNone/>
              </a:pPr>
              <a:r>
                <a:rPr b="1" i="0" lang="en" sz="3500" u="none" cap="none" strike="noStrike">
                  <a:solidFill>
                    <a:srgbClr val="FBC046"/>
                  </a:solidFill>
                  <a:latin typeface="Open Sans"/>
                  <a:ea typeface="Open Sans"/>
                  <a:cs typeface="Open Sans"/>
                  <a:sym typeface="Open Sans"/>
                </a:rPr>
                <a:t>    Key Takeaways</a:t>
              </a:r>
              <a:endParaRPr sz="700"/>
            </a:p>
          </p:txBody>
        </p:sp>
      </p:grpSp>
      <p:sp>
        <p:nvSpPr>
          <p:cNvPr id="503" name="Google Shape;503;p36"/>
          <p:cNvSpPr txBox="1"/>
          <p:nvPr/>
        </p:nvSpPr>
        <p:spPr>
          <a:xfrm>
            <a:off x="514350" y="2601750"/>
            <a:ext cx="1932000" cy="40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300" u="none" cap="none" strike="noStrike">
                <a:solidFill>
                  <a:srgbClr val="110C0F"/>
                </a:solidFill>
                <a:latin typeface="Open Sans Light"/>
                <a:ea typeface="Open Sans Light"/>
                <a:cs typeface="Open Sans Light"/>
                <a:sym typeface="Open Sans Light"/>
              </a:rPr>
              <a:t>Elaborate on a personal detail you want to share.</a:t>
            </a:r>
            <a:endParaRPr sz="700"/>
          </a:p>
        </p:txBody>
      </p:sp>
      <p:sp>
        <p:nvSpPr>
          <p:cNvPr id="504" name="Google Shape;504;p36"/>
          <p:cNvSpPr txBox="1"/>
          <p:nvPr/>
        </p:nvSpPr>
        <p:spPr>
          <a:xfrm>
            <a:off x="514350" y="4095301"/>
            <a:ext cx="1932000" cy="40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300" u="none" cap="none" strike="noStrike">
                <a:solidFill>
                  <a:srgbClr val="110C0F"/>
                </a:solidFill>
                <a:latin typeface="Open Sans Light"/>
                <a:ea typeface="Open Sans Light"/>
                <a:cs typeface="Open Sans Light"/>
                <a:sym typeface="Open Sans Light"/>
              </a:rPr>
              <a:t>Elaborate on a personal detail you want to share.</a:t>
            </a:r>
            <a:endParaRPr sz="700"/>
          </a:p>
        </p:txBody>
      </p:sp>
      <p:sp>
        <p:nvSpPr>
          <p:cNvPr id="505" name="Google Shape;505;p36"/>
          <p:cNvSpPr txBox="1"/>
          <p:nvPr/>
        </p:nvSpPr>
        <p:spPr>
          <a:xfrm>
            <a:off x="2975824" y="2601750"/>
            <a:ext cx="1932000" cy="40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300" u="none" cap="none" strike="noStrike">
                <a:solidFill>
                  <a:srgbClr val="110C0F"/>
                </a:solidFill>
                <a:latin typeface="Open Sans Light"/>
                <a:ea typeface="Open Sans Light"/>
                <a:cs typeface="Open Sans Light"/>
                <a:sym typeface="Open Sans Light"/>
              </a:rPr>
              <a:t>Elaborate on a personal detail you want to share.</a:t>
            </a:r>
            <a:endParaRPr sz="700"/>
          </a:p>
        </p:txBody>
      </p:sp>
      <p:sp>
        <p:nvSpPr>
          <p:cNvPr id="506" name="Google Shape;506;p36"/>
          <p:cNvSpPr txBox="1"/>
          <p:nvPr/>
        </p:nvSpPr>
        <p:spPr>
          <a:xfrm>
            <a:off x="2975824" y="4095301"/>
            <a:ext cx="1932000" cy="40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300" u="none" cap="none" strike="noStrike">
                <a:solidFill>
                  <a:srgbClr val="110C0F"/>
                </a:solidFill>
                <a:latin typeface="Open Sans Light"/>
                <a:ea typeface="Open Sans Light"/>
                <a:cs typeface="Open Sans Light"/>
                <a:sym typeface="Open Sans Light"/>
              </a:rPr>
              <a:t>Elaborate on a personal detail you want to share.</a:t>
            </a:r>
            <a:endParaRPr sz="700"/>
          </a:p>
        </p:txBody>
      </p:sp>
      <p:grpSp>
        <p:nvGrpSpPr>
          <p:cNvPr id="507" name="Google Shape;507;p36"/>
          <p:cNvGrpSpPr/>
          <p:nvPr/>
        </p:nvGrpSpPr>
        <p:grpSpPr>
          <a:xfrm>
            <a:off x="514350" y="1999725"/>
            <a:ext cx="1943849" cy="505157"/>
            <a:chOff x="0" y="-57150"/>
            <a:chExt cx="812700" cy="211200"/>
          </a:xfrm>
        </p:grpSpPr>
        <p:sp>
          <p:nvSpPr>
            <p:cNvPr id="508" name="Google Shape;508;p36"/>
            <p:cNvSpPr/>
            <p:nvPr/>
          </p:nvSpPr>
          <p:spPr>
            <a:xfrm>
              <a:off x="0" y="0"/>
              <a:ext cx="744657" cy="153957"/>
            </a:xfrm>
            <a:custGeom>
              <a:rect b="b" l="l" r="r" t="t"/>
              <a:pathLst>
                <a:path extrusionOk="0" h="153957" w="744657">
                  <a:moveTo>
                    <a:pt x="76979" y="0"/>
                  </a:moveTo>
                  <a:lnTo>
                    <a:pt x="667679" y="0"/>
                  </a:lnTo>
                  <a:cubicBezTo>
                    <a:pt x="688095" y="0"/>
                    <a:pt x="707675" y="8110"/>
                    <a:pt x="722111" y="22546"/>
                  </a:cubicBezTo>
                  <a:cubicBezTo>
                    <a:pt x="736547" y="36983"/>
                    <a:pt x="744657" y="56563"/>
                    <a:pt x="744657" y="76979"/>
                  </a:cubicBezTo>
                  <a:lnTo>
                    <a:pt x="744657" y="76979"/>
                  </a:lnTo>
                  <a:cubicBezTo>
                    <a:pt x="744657" y="119493"/>
                    <a:pt x="710193" y="153957"/>
                    <a:pt x="667679" y="153957"/>
                  </a:cubicBezTo>
                  <a:lnTo>
                    <a:pt x="76979" y="153957"/>
                  </a:lnTo>
                  <a:cubicBezTo>
                    <a:pt x="34464" y="153957"/>
                    <a:pt x="0" y="119493"/>
                    <a:pt x="0" y="76979"/>
                  </a:cubicBezTo>
                  <a:lnTo>
                    <a:pt x="0" y="76979"/>
                  </a:lnTo>
                  <a:cubicBezTo>
                    <a:pt x="0" y="34464"/>
                    <a:pt x="34464" y="0"/>
                    <a:pt x="76979" y="0"/>
                  </a:cubicBezTo>
                  <a:close/>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09" name="Google Shape;509;p36"/>
            <p:cNvSpPr txBox="1"/>
            <p:nvPr/>
          </p:nvSpPr>
          <p:spPr>
            <a:xfrm>
              <a:off x="0" y="-57150"/>
              <a:ext cx="812700" cy="211200"/>
            </a:xfrm>
            <a:prstGeom prst="rect">
              <a:avLst/>
            </a:prstGeom>
            <a:noFill/>
            <a:ln>
              <a:noFill/>
            </a:ln>
          </p:spPr>
          <p:txBody>
            <a:bodyPr anchorCtr="0" anchor="ctr" bIns="25400" lIns="25400" spcFirstLastPara="1" rIns="25400" wrap="square" tIns="25400">
              <a:noAutofit/>
            </a:bodyPr>
            <a:lstStyle/>
            <a:p>
              <a:pPr indent="0" lvl="0" marL="0" marR="0" rtl="0" algn="l">
                <a:lnSpc>
                  <a:spcPct val="140000"/>
                </a:lnSpc>
                <a:spcBef>
                  <a:spcPts val="0"/>
                </a:spcBef>
                <a:spcAft>
                  <a:spcPts val="0"/>
                </a:spcAft>
                <a:buNone/>
              </a:pPr>
              <a:r>
                <a:rPr b="1" i="0" lang="en" sz="1600" u="none" cap="none" strike="noStrike">
                  <a:solidFill>
                    <a:srgbClr val="110C0F"/>
                  </a:solidFill>
                  <a:latin typeface="Open Sans"/>
                  <a:ea typeface="Open Sans"/>
                  <a:cs typeface="Open Sans"/>
                  <a:sym typeface="Open Sans"/>
                </a:rPr>
                <a:t>Add a main point</a:t>
              </a:r>
              <a:endParaRPr sz="700"/>
            </a:p>
          </p:txBody>
        </p:sp>
      </p:grpSp>
      <p:grpSp>
        <p:nvGrpSpPr>
          <p:cNvPr id="510" name="Google Shape;510;p36"/>
          <p:cNvGrpSpPr/>
          <p:nvPr/>
        </p:nvGrpSpPr>
        <p:grpSpPr>
          <a:xfrm>
            <a:off x="514350" y="3493275"/>
            <a:ext cx="1943849" cy="602026"/>
            <a:chOff x="0" y="-57150"/>
            <a:chExt cx="812700" cy="251700"/>
          </a:xfrm>
        </p:grpSpPr>
        <p:sp>
          <p:nvSpPr>
            <p:cNvPr id="511" name="Google Shape;511;p36"/>
            <p:cNvSpPr/>
            <p:nvPr/>
          </p:nvSpPr>
          <p:spPr>
            <a:xfrm>
              <a:off x="0" y="0"/>
              <a:ext cx="744657" cy="153957"/>
            </a:xfrm>
            <a:custGeom>
              <a:rect b="b" l="l" r="r" t="t"/>
              <a:pathLst>
                <a:path extrusionOk="0" h="153957" w="744657">
                  <a:moveTo>
                    <a:pt x="76979" y="0"/>
                  </a:moveTo>
                  <a:lnTo>
                    <a:pt x="667679" y="0"/>
                  </a:lnTo>
                  <a:cubicBezTo>
                    <a:pt x="688095" y="0"/>
                    <a:pt x="707675" y="8110"/>
                    <a:pt x="722111" y="22546"/>
                  </a:cubicBezTo>
                  <a:cubicBezTo>
                    <a:pt x="736547" y="36983"/>
                    <a:pt x="744657" y="56563"/>
                    <a:pt x="744657" y="76979"/>
                  </a:cubicBezTo>
                  <a:lnTo>
                    <a:pt x="744657" y="76979"/>
                  </a:lnTo>
                  <a:cubicBezTo>
                    <a:pt x="744657" y="119493"/>
                    <a:pt x="710193" y="153957"/>
                    <a:pt x="667679" y="153957"/>
                  </a:cubicBezTo>
                  <a:lnTo>
                    <a:pt x="76979" y="153957"/>
                  </a:lnTo>
                  <a:cubicBezTo>
                    <a:pt x="34464" y="153957"/>
                    <a:pt x="0" y="119493"/>
                    <a:pt x="0" y="76979"/>
                  </a:cubicBezTo>
                  <a:lnTo>
                    <a:pt x="0" y="76979"/>
                  </a:lnTo>
                  <a:cubicBezTo>
                    <a:pt x="0" y="34464"/>
                    <a:pt x="34464" y="0"/>
                    <a:pt x="76979" y="0"/>
                  </a:cubicBezTo>
                  <a:close/>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2" name="Google Shape;512;p36"/>
            <p:cNvSpPr txBox="1"/>
            <p:nvPr/>
          </p:nvSpPr>
          <p:spPr>
            <a:xfrm>
              <a:off x="0" y="-57150"/>
              <a:ext cx="812700" cy="251700"/>
            </a:xfrm>
            <a:prstGeom prst="rect">
              <a:avLst/>
            </a:prstGeom>
            <a:noFill/>
            <a:ln>
              <a:noFill/>
            </a:ln>
          </p:spPr>
          <p:txBody>
            <a:bodyPr anchorCtr="0" anchor="ctr" bIns="25400" lIns="25400" spcFirstLastPara="1" rIns="25400" wrap="square" tIns="25400">
              <a:noAutofit/>
            </a:bodyPr>
            <a:lstStyle/>
            <a:p>
              <a:pPr indent="0" lvl="0" marL="0" marR="0" rtl="0" algn="l">
                <a:lnSpc>
                  <a:spcPct val="140000"/>
                </a:lnSpc>
                <a:spcBef>
                  <a:spcPts val="0"/>
                </a:spcBef>
                <a:spcAft>
                  <a:spcPts val="0"/>
                </a:spcAft>
                <a:buNone/>
              </a:pPr>
              <a:r>
                <a:rPr b="1" i="0" lang="en" sz="1600" u="none" cap="none" strike="noStrike">
                  <a:solidFill>
                    <a:srgbClr val="110C0F"/>
                  </a:solidFill>
                  <a:latin typeface="Open Sans"/>
                  <a:ea typeface="Open Sans"/>
                  <a:cs typeface="Open Sans"/>
                  <a:sym typeface="Open Sans"/>
                </a:rPr>
                <a:t>Add a main point</a:t>
              </a:r>
              <a:endParaRPr sz="700"/>
            </a:p>
          </p:txBody>
        </p:sp>
      </p:grpSp>
      <p:grpSp>
        <p:nvGrpSpPr>
          <p:cNvPr id="513" name="Google Shape;513;p36"/>
          <p:cNvGrpSpPr/>
          <p:nvPr/>
        </p:nvGrpSpPr>
        <p:grpSpPr>
          <a:xfrm>
            <a:off x="2975824" y="1999723"/>
            <a:ext cx="1943850" cy="505157"/>
            <a:chOff x="0" y="-57151"/>
            <a:chExt cx="812700" cy="211200"/>
          </a:xfrm>
        </p:grpSpPr>
        <p:sp>
          <p:nvSpPr>
            <p:cNvPr id="514" name="Google Shape;514;p36"/>
            <p:cNvSpPr/>
            <p:nvPr/>
          </p:nvSpPr>
          <p:spPr>
            <a:xfrm>
              <a:off x="0" y="0"/>
              <a:ext cx="744657" cy="153957"/>
            </a:xfrm>
            <a:custGeom>
              <a:rect b="b" l="l" r="r" t="t"/>
              <a:pathLst>
                <a:path extrusionOk="0" h="153957" w="744657">
                  <a:moveTo>
                    <a:pt x="76979" y="0"/>
                  </a:moveTo>
                  <a:lnTo>
                    <a:pt x="667679" y="0"/>
                  </a:lnTo>
                  <a:cubicBezTo>
                    <a:pt x="688095" y="0"/>
                    <a:pt x="707675" y="8110"/>
                    <a:pt x="722111" y="22546"/>
                  </a:cubicBezTo>
                  <a:cubicBezTo>
                    <a:pt x="736547" y="36983"/>
                    <a:pt x="744657" y="56563"/>
                    <a:pt x="744657" y="76979"/>
                  </a:cubicBezTo>
                  <a:lnTo>
                    <a:pt x="744657" y="76979"/>
                  </a:lnTo>
                  <a:cubicBezTo>
                    <a:pt x="744657" y="119493"/>
                    <a:pt x="710193" y="153957"/>
                    <a:pt x="667679" y="153957"/>
                  </a:cubicBezTo>
                  <a:lnTo>
                    <a:pt x="76979" y="153957"/>
                  </a:lnTo>
                  <a:cubicBezTo>
                    <a:pt x="34464" y="153957"/>
                    <a:pt x="0" y="119493"/>
                    <a:pt x="0" y="76979"/>
                  </a:cubicBezTo>
                  <a:lnTo>
                    <a:pt x="0" y="76979"/>
                  </a:lnTo>
                  <a:cubicBezTo>
                    <a:pt x="0" y="34464"/>
                    <a:pt x="34464" y="0"/>
                    <a:pt x="76979" y="0"/>
                  </a:cubicBezTo>
                  <a:close/>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5" name="Google Shape;515;p36"/>
            <p:cNvSpPr txBox="1"/>
            <p:nvPr/>
          </p:nvSpPr>
          <p:spPr>
            <a:xfrm>
              <a:off x="0" y="-57151"/>
              <a:ext cx="812700" cy="211200"/>
            </a:xfrm>
            <a:prstGeom prst="rect">
              <a:avLst/>
            </a:prstGeom>
            <a:noFill/>
            <a:ln>
              <a:noFill/>
            </a:ln>
          </p:spPr>
          <p:txBody>
            <a:bodyPr anchorCtr="0" anchor="ctr" bIns="25400" lIns="25400" spcFirstLastPara="1" rIns="25400" wrap="square" tIns="25400">
              <a:noAutofit/>
            </a:bodyPr>
            <a:lstStyle/>
            <a:p>
              <a:pPr indent="0" lvl="0" marL="0" marR="0" rtl="0" algn="l">
                <a:lnSpc>
                  <a:spcPct val="140000"/>
                </a:lnSpc>
                <a:spcBef>
                  <a:spcPts val="0"/>
                </a:spcBef>
                <a:spcAft>
                  <a:spcPts val="0"/>
                </a:spcAft>
                <a:buNone/>
              </a:pPr>
              <a:r>
                <a:rPr b="1" i="0" lang="en" sz="1600" u="none" cap="none" strike="noStrike">
                  <a:solidFill>
                    <a:srgbClr val="110C0F"/>
                  </a:solidFill>
                  <a:latin typeface="Open Sans"/>
                  <a:ea typeface="Open Sans"/>
                  <a:cs typeface="Open Sans"/>
                  <a:sym typeface="Open Sans"/>
                </a:rPr>
                <a:t>Add a main point</a:t>
              </a:r>
              <a:endParaRPr sz="700"/>
            </a:p>
          </p:txBody>
        </p:sp>
      </p:grpSp>
      <p:grpSp>
        <p:nvGrpSpPr>
          <p:cNvPr id="516" name="Google Shape;516;p36"/>
          <p:cNvGrpSpPr/>
          <p:nvPr/>
        </p:nvGrpSpPr>
        <p:grpSpPr>
          <a:xfrm>
            <a:off x="2975824" y="3493273"/>
            <a:ext cx="1943850" cy="602026"/>
            <a:chOff x="0" y="-57151"/>
            <a:chExt cx="812700" cy="251700"/>
          </a:xfrm>
        </p:grpSpPr>
        <p:sp>
          <p:nvSpPr>
            <p:cNvPr id="517" name="Google Shape;517;p36"/>
            <p:cNvSpPr/>
            <p:nvPr/>
          </p:nvSpPr>
          <p:spPr>
            <a:xfrm>
              <a:off x="0" y="0"/>
              <a:ext cx="744657" cy="153957"/>
            </a:xfrm>
            <a:custGeom>
              <a:rect b="b" l="l" r="r" t="t"/>
              <a:pathLst>
                <a:path extrusionOk="0" h="153957" w="744657">
                  <a:moveTo>
                    <a:pt x="76979" y="0"/>
                  </a:moveTo>
                  <a:lnTo>
                    <a:pt x="667679" y="0"/>
                  </a:lnTo>
                  <a:cubicBezTo>
                    <a:pt x="688095" y="0"/>
                    <a:pt x="707675" y="8110"/>
                    <a:pt x="722111" y="22546"/>
                  </a:cubicBezTo>
                  <a:cubicBezTo>
                    <a:pt x="736547" y="36983"/>
                    <a:pt x="744657" y="56563"/>
                    <a:pt x="744657" y="76979"/>
                  </a:cubicBezTo>
                  <a:lnTo>
                    <a:pt x="744657" y="76979"/>
                  </a:lnTo>
                  <a:cubicBezTo>
                    <a:pt x="744657" y="119493"/>
                    <a:pt x="710193" y="153957"/>
                    <a:pt x="667679" y="153957"/>
                  </a:cubicBezTo>
                  <a:lnTo>
                    <a:pt x="76979" y="153957"/>
                  </a:lnTo>
                  <a:cubicBezTo>
                    <a:pt x="34464" y="153957"/>
                    <a:pt x="0" y="119493"/>
                    <a:pt x="0" y="76979"/>
                  </a:cubicBezTo>
                  <a:lnTo>
                    <a:pt x="0" y="76979"/>
                  </a:lnTo>
                  <a:cubicBezTo>
                    <a:pt x="0" y="34464"/>
                    <a:pt x="34464" y="0"/>
                    <a:pt x="76979" y="0"/>
                  </a:cubicBezTo>
                  <a:close/>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8" name="Google Shape;518;p36"/>
            <p:cNvSpPr txBox="1"/>
            <p:nvPr/>
          </p:nvSpPr>
          <p:spPr>
            <a:xfrm>
              <a:off x="0" y="-57151"/>
              <a:ext cx="812700" cy="251700"/>
            </a:xfrm>
            <a:prstGeom prst="rect">
              <a:avLst/>
            </a:prstGeom>
            <a:noFill/>
            <a:ln>
              <a:noFill/>
            </a:ln>
          </p:spPr>
          <p:txBody>
            <a:bodyPr anchorCtr="0" anchor="ctr" bIns="25400" lIns="25400" spcFirstLastPara="1" rIns="25400" wrap="square" tIns="25400">
              <a:noAutofit/>
            </a:bodyPr>
            <a:lstStyle/>
            <a:p>
              <a:pPr indent="0" lvl="0" marL="0" marR="0" rtl="0" algn="l">
                <a:lnSpc>
                  <a:spcPct val="140000"/>
                </a:lnSpc>
                <a:spcBef>
                  <a:spcPts val="0"/>
                </a:spcBef>
                <a:spcAft>
                  <a:spcPts val="0"/>
                </a:spcAft>
                <a:buNone/>
              </a:pPr>
              <a:r>
                <a:rPr b="1" i="0" lang="en" sz="1600" u="none" cap="none" strike="noStrike">
                  <a:solidFill>
                    <a:srgbClr val="110C0F"/>
                  </a:solidFill>
                  <a:latin typeface="Open Sans"/>
                  <a:ea typeface="Open Sans"/>
                  <a:cs typeface="Open Sans"/>
                  <a:sym typeface="Open Sans"/>
                </a:rPr>
                <a:t>Add a main point</a:t>
              </a:r>
              <a:endParaRPr sz="700"/>
            </a:p>
          </p:txBody>
        </p:sp>
      </p:grpSp>
      <p:sp>
        <p:nvSpPr>
          <p:cNvPr id="519" name="Google Shape;519;p36"/>
          <p:cNvSpPr/>
          <p:nvPr/>
        </p:nvSpPr>
        <p:spPr>
          <a:xfrm>
            <a:off x="4907958" y="763958"/>
            <a:ext cx="3925513" cy="5528893"/>
          </a:xfrm>
          <a:custGeom>
            <a:rect b="b" l="l" r="r" t="t"/>
            <a:pathLst>
              <a:path extrusionOk="0" h="11057785" w="7851027">
                <a:moveTo>
                  <a:pt x="0" y="0"/>
                </a:moveTo>
                <a:lnTo>
                  <a:pt x="7851028" y="0"/>
                </a:lnTo>
                <a:lnTo>
                  <a:pt x="7851028" y="11057785"/>
                </a:lnTo>
                <a:lnTo>
                  <a:pt x="0" y="1105778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37"/>
          <p:cNvSpPr txBox="1"/>
          <p:nvPr/>
        </p:nvSpPr>
        <p:spPr>
          <a:xfrm>
            <a:off x="2205927" y="3656357"/>
            <a:ext cx="4732147" cy="2559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600" u="none" cap="none" strike="noStrike">
                <a:solidFill>
                  <a:srgbClr val="110C0F"/>
                </a:solidFill>
                <a:latin typeface="Open Sans Light"/>
                <a:ea typeface="Open Sans Light"/>
                <a:cs typeface="Open Sans Light"/>
                <a:sym typeface="Open Sans Light"/>
              </a:rPr>
              <a:t>Thank you for listening.</a:t>
            </a:r>
            <a:endParaRPr sz="700"/>
          </a:p>
        </p:txBody>
      </p:sp>
      <p:grpSp>
        <p:nvGrpSpPr>
          <p:cNvPr id="525" name="Google Shape;525;p37"/>
          <p:cNvGrpSpPr/>
          <p:nvPr/>
        </p:nvGrpSpPr>
        <p:grpSpPr>
          <a:xfrm>
            <a:off x="0" y="1762922"/>
            <a:ext cx="9144000" cy="1776661"/>
            <a:chOff x="0" y="0"/>
            <a:chExt cx="3822999" cy="742802"/>
          </a:xfrm>
        </p:grpSpPr>
        <p:sp>
          <p:nvSpPr>
            <p:cNvPr id="526" name="Google Shape;526;p37"/>
            <p:cNvSpPr/>
            <p:nvPr/>
          </p:nvSpPr>
          <p:spPr>
            <a:xfrm>
              <a:off x="0" y="0"/>
              <a:ext cx="3822999" cy="742752"/>
            </a:xfrm>
            <a:custGeom>
              <a:rect b="b" l="l" r="r" t="t"/>
              <a:pathLst>
                <a:path extrusionOk="0" h="742752" w="3822999">
                  <a:moveTo>
                    <a:pt x="0" y="0"/>
                  </a:moveTo>
                  <a:lnTo>
                    <a:pt x="3822999" y="0"/>
                  </a:lnTo>
                  <a:lnTo>
                    <a:pt x="3822999" y="742752"/>
                  </a:lnTo>
                  <a:lnTo>
                    <a:pt x="0" y="742752"/>
                  </a:lnTo>
                  <a:close/>
                </a:path>
              </a:pathLst>
            </a:custGeom>
            <a:solidFill>
              <a:srgbClr val="100F0D"/>
            </a:solidFill>
            <a:ln>
              <a:noFill/>
            </a:ln>
          </p:spPr>
        </p:sp>
        <p:sp>
          <p:nvSpPr>
            <p:cNvPr id="527" name="Google Shape;527;p37"/>
            <p:cNvSpPr txBox="1"/>
            <p:nvPr/>
          </p:nvSpPr>
          <p:spPr>
            <a:xfrm>
              <a:off x="0" y="2"/>
              <a:ext cx="3767100" cy="742800"/>
            </a:xfrm>
            <a:prstGeom prst="rect">
              <a:avLst/>
            </a:prstGeom>
            <a:noFill/>
            <a:ln>
              <a:noFill/>
            </a:ln>
          </p:spPr>
          <p:txBody>
            <a:bodyPr anchorCtr="0" anchor="ctr" bIns="25400" lIns="25400" spcFirstLastPara="1" rIns="25400" wrap="square" tIns="25400">
              <a:noAutofit/>
            </a:bodyPr>
            <a:lstStyle/>
            <a:p>
              <a:pPr indent="0" lvl="0" marL="0" marR="0" rtl="0" algn="ctr">
                <a:lnSpc>
                  <a:spcPct val="139988"/>
                </a:lnSpc>
                <a:spcBef>
                  <a:spcPts val="0"/>
                </a:spcBef>
                <a:spcAft>
                  <a:spcPts val="0"/>
                </a:spcAft>
                <a:buNone/>
              </a:pPr>
              <a:r>
                <a:rPr b="1" i="0" lang="en" sz="4500" u="none" cap="none" strike="noStrike">
                  <a:solidFill>
                    <a:srgbClr val="FBC046"/>
                  </a:solidFill>
                  <a:latin typeface="Open Sans"/>
                  <a:ea typeface="Open Sans"/>
                  <a:cs typeface="Open Sans"/>
                  <a:sym typeface="Open Sans"/>
                </a:rPr>
                <a:t>It's so lovely to meet </a:t>
              </a:r>
              <a:endParaRPr sz="700"/>
            </a:p>
            <a:p>
              <a:pPr indent="0" lvl="0" marL="0" marR="0" rtl="0" algn="ctr">
                <a:lnSpc>
                  <a:spcPct val="139988"/>
                </a:lnSpc>
                <a:spcBef>
                  <a:spcPts val="0"/>
                </a:spcBef>
                <a:spcAft>
                  <a:spcPts val="0"/>
                </a:spcAft>
                <a:buNone/>
              </a:pPr>
              <a:r>
                <a:rPr b="1" i="0" lang="en" sz="4500" u="none" cap="none" strike="noStrike">
                  <a:solidFill>
                    <a:srgbClr val="FBC046"/>
                  </a:solidFill>
                  <a:latin typeface="Open Sans"/>
                  <a:ea typeface="Open Sans"/>
                  <a:cs typeface="Open Sans"/>
                  <a:sym typeface="Open Sans"/>
                </a:rPr>
                <a:t>all of you!</a:t>
              </a:r>
              <a:endParaRPr sz="700"/>
            </a:p>
          </p:txBody>
        </p:sp>
      </p:grpSp>
      <p:sp>
        <p:nvSpPr>
          <p:cNvPr id="528" name="Google Shape;528;p37"/>
          <p:cNvSpPr/>
          <p:nvPr/>
        </p:nvSpPr>
        <p:spPr>
          <a:xfrm>
            <a:off x="6409108" y="2571750"/>
            <a:ext cx="2661579" cy="2571750"/>
          </a:xfrm>
          <a:custGeom>
            <a:rect b="b" l="l" r="r" t="t"/>
            <a:pathLst>
              <a:path extrusionOk="0" h="5143500" w="5323157">
                <a:moveTo>
                  <a:pt x="0" y="0"/>
                </a:moveTo>
                <a:lnTo>
                  <a:pt x="5323157" y="0"/>
                </a:lnTo>
                <a:lnTo>
                  <a:pt x="5323157" y="5143500"/>
                </a:lnTo>
                <a:lnTo>
                  <a:pt x="0" y="5143500"/>
                </a:lnTo>
                <a:lnTo>
                  <a:pt x="0" y="0"/>
                </a:lnTo>
                <a:close/>
              </a:path>
            </a:pathLst>
          </a:custGeom>
          <a:blipFill rotWithShape="1">
            <a:blip r:embed="rId3">
              <a:alphaModFix/>
            </a:blip>
            <a:stretch>
              <a:fillRect b="0" l="0" r="0" t="0"/>
            </a:stretch>
          </a:blipFill>
          <a:ln>
            <a:noFill/>
          </a:ln>
        </p:spPr>
      </p:sp>
      <p:grpSp>
        <p:nvGrpSpPr>
          <p:cNvPr id="529" name="Google Shape;529;p37"/>
          <p:cNvGrpSpPr/>
          <p:nvPr/>
        </p:nvGrpSpPr>
        <p:grpSpPr>
          <a:xfrm>
            <a:off x="-296459" y="182759"/>
            <a:ext cx="9736918" cy="1636094"/>
            <a:chOff x="0" y="0"/>
            <a:chExt cx="25965114" cy="4362917"/>
          </a:xfrm>
        </p:grpSpPr>
        <p:sp>
          <p:nvSpPr>
            <p:cNvPr id="530" name="Google Shape;530;p37"/>
            <p:cNvSpPr/>
            <p:nvPr/>
          </p:nvSpPr>
          <p:spPr>
            <a:xfrm>
              <a:off x="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4">
                <a:alphaModFix/>
              </a:blip>
              <a:stretch>
                <a:fillRect b="0" l="0" r="0" t="0"/>
              </a:stretch>
            </a:blipFill>
            <a:ln>
              <a:noFill/>
            </a:ln>
          </p:spPr>
        </p:sp>
        <p:sp>
          <p:nvSpPr>
            <p:cNvPr id="531" name="Google Shape;531;p37"/>
            <p:cNvSpPr/>
            <p:nvPr/>
          </p:nvSpPr>
          <p:spPr>
            <a:xfrm>
              <a:off x="432252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4">
                <a:alphaModFix/>
              </a:blip>
              <a:stretch>
                <a:fillRect b="0" l="0" r="0" t="0"/>
              </a:stretch>
            </a:blipFill>
            <a:ln>
              <a:noFill/>
            </a:ln>
          </p:spPr>
        </p:sp>
        <p:sp>
          <p:nvSpPr>
            <p:cNvPr id="532" name="Google Shape;532;p37"/>
            <p:cNvSpPr/>
            <p:nvPr/>
          </p:nvSpPr>
          <p:spPr>
            <a:xfrm>
              <a:off x="864504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4">
                <a:alphaModFix/>
              </a:blip>
              <a:stretch>
                <a:fillRect b="0" l="0" r="0" t="0"/>
              </a:stretch>
            </a:blipFill>
            <a:ln>
              <a:noFill/>
            </a:ln>
          </p:spPr>
        </p:sp>
        <p:sp>
          <p:nvSpPr>
            <p:cNvPr id="533" name="Google Shape;533;p37"/>
            <p:cNvSpPr/>
            <p:nvPr/>
          </p:nvSpPr>
          <p:spPr>
            <a:xfrm>
              <a:off x="1295715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4">
                <a:alphaModFix/>
              </a:blip>
              <a:stretch>
                <a:fillRect b="0" l="0" r="0" t="0"/>
              </a:stretch>
            </a:blipFill>
            <a:ln>
              <a:noFill/>
            </a:ln>
          </p:spPr>
        </p:sp>
        <p:sp>
          <p:nvSpPr>
            <p:cNvPr id="534" name="Google Shape;534;p37"/>
            <p:cNvSpPr/>
            <p:nvPr/>
          </p:nvSpPr>
          <p:spPr>
            <a:xfrm>
              <a:off x="1727967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4">
                <a:alphaModFix/>
              </a:blip>
              <a:stretch>
                <a:fillRect b="0" l="0" r="0" t="0"/>
              </a:stretch>
            </a:blipFill>
            <a:ln>
              <a:noFill/>
            </a:ln>
          </p:spPr>
        </p:sp>
        <p:sp>
          <p:nvSpPr>
            <p:cNvPr id="535" name="Google Shape;535;p37"/>
            <p:cNvSpPr/>
            <p:nvPr/>
          </p:nvSpPr>
          <p:spPr>
            <a:xfrm>
              <a:off x="2160219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4">
                <a:alphaModFix/>
              </a:blip>
              <a:stretch>
                <a:fillRect b="0" l="0" r="0" t="0"/>
              </a:stretch>
            </a:blipFill>
            <a:ln>
              <a:noFill/>
            </a:ln>
          </p:spPr>
        </p:sp>
      </p:grpSp>
      <p:grpSp>
        <p:nvGrpSpPr>
          <p:cNvPr id="536" name="Google Shape;536;p37"/>
          <p:cNvGrpSpPr/>
          <p:nvPr/>
        </p:nvGrpSpPr>
        <p:grpSpPr>
          <a:xfrm>
            <a:off x="-296459" y="-1437615"/>
            <a:ext cx="9736918" cy="1636094"/>
            <a:chOff x="0" y="0"/>
            <a:chExt cx="25965114" cy="4362917"/>
          </a:xfrm>
        </p:grpSpPr>
        <p:sp>
          <p:nvSpPr>
            <p:cNvPr id="537" name="Google Shape;537;p37"/>
            <p:cNvSpPr/>
            <p:nvPr/>
          </p:nvSpPr>
          <p:spPr>
            <a:xfrm>
              <a:off x="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4">
                <a:alphaModFix/>
              </a:blip>
              <a:stretch>
                <a:fillRect b="0" l="0" r="0" t="0"/>
              </a:stretch>
            </a:blipFill>
            <a:ln>
              <a:noFill/>
            </a:ln>
          </p:spPr>
        </p:sp>
        <p:sp>
          <p:nvSpPr>
            <p:cNvPr id="538" name="Google Shape;538;p37"/>
            <p:cNvSpPr/>
            <p:nvPr/>
          </p:nvSpPr>
          <p:spPr>
            <a:xfrm>
              <a:off x="432252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4">
                <a:alphaModFix/>
              </a:blip>
              <a:stretch>
                <a:fillRect b="0" l="0" r="0" t="0"/>
              </a:stretch>
            </a:blipFill>
            <a:ln>
              <a:noFill/>
            </a:ln>
          </p:spPr>
        </p:sp>
        <p:sp>
          <p:nvSpPr>
            <p:cNvPr id="539" name="Google Shape;539;p37"/>
            <p:cNvSpPr/>
            <p:nvPr/>
          </p:nvSpPr>
          <p:spPr>
            <a:xfrm>
              <a:off x="864504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4">
                <a:alphaModFix/>
              </a:blip>
              <a:stretch>
                <a:fillRect b="0" l="0" r="0" t="0"/>
              </a:stretch>
            </a:blipFill>
            <a:ln>
              <a:noFill/>
            </a:ln>
          </p:spPr>
        </p:sp>
        <p:sp>
          <p:nvSpPr>
            <p:cNvPr id="540" name="Google Shape;540;p37"/>
            <p:cNvSpPr/>
            <p:nvPr/>
          </p:nvSpPr>
          <p:spPr>
            <a:xfrm>
              <a:off x="1295715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4">
                <a:alphaModFix/>
              </a:blip>
              <a:stretch>
                <a:fillRect b="0" l="0" r="0" t="0"/>
              </a:stretch>
            </a:blipFill>
            <a:ln>
              <a:noFill/>
            </a:ln>
          </p:spPr>
        </p:sp>
        <p:sp>
          <p:nvSpPr>
            <p:cNvPr id="541" name="Google Shape;541;p37"/>
            <p:cNvSpPr/>
            <p:nvPr/>
          </p:nvSpPr>
          <p:spPr>
            <a:xfrm>
              <a:off x="1727967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4">
                <a:alphaModFix/>
              </a:blip>
              <a:stretch>
                <a:fillRect b="0" l="0" r="0" t="0"/>
              </a:stretch>
            </a:blipFill>
            <a:ln>
              <a:noFill/>
            </a:ln>
          </p:spPr>
        </p:sp>
        <p:sp>
          <p:nvSpPr>
            <p:cNvPr id="542" name="Google Shape;542;p37"/>
            <p:cNvSpPr/>
            <p:nvPr/>
          </p:nvSpPr>
          <p:spPr>
            <a:xfrm>
              <a:off x="2160219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4">
                <a:alphaModFix/>
              </a:blip>
              <a:stretch>
                <a:fillRect b="0" l="0" r="0" t="0"/>
              </a:stretch>
            </a:blipFill>
            <a:ln>
              <a:noFill/>
            </a:ln>
          </p:spPr>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cxnSp>
        <p:nvCxnSpPr>
          <p:cNvPr id="547" name="Google Shape;547;p38"/>
          <p:cNvCxnSpPr/>
          <p:nvPr/>
        </p:nvCxnSpPr>
        <p:spPr>
          <a:xfrm rot="-5400000">
            <a:off x="896008" y="2573141"/>
            <a:ext cx="5128764" cy="0"/>
          </a:xfrm>
          <a:prstGeom prst="straightConnector1">
            <a:avLst/>
          </a:prstGeom>
          <a:noFill/>
          <a:ln cap="rnd" cmpd="sng" w="9525">
            <a:solidFill>
              <a:srgbClr val="100F0D">
                <a:alpha val="29803"/>
              </a:srgbClr>
            </a:solidFill>
            <a:prstDash val="solid"/>
            <a:round/>
            <a:headEnd len="sm" w="sm" type="none"/>
            <a:tailEnd len="sm" w="sm" type="none"/>
          </a:ln>
        </p:spPr>
      </p:cxnSp>
      <p:sp>
        <p:nvSpPr>
          <p:cNvPr id="548" name="Google Shape;548;p38"/>
          <p:cNvSpPr txBox="1"/>
          <p:nvPr/>
        </p:nvSpPr>
        <p:spPr>
          <a:xfrm>
            <a:off x="514350" y="382876"/>
            <a:ext cx="2529600" cy="1169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3800" u="none" cap="none" strike="noStrike">
                <a:solidFill>
                  <a:srgbClr val="110C0F"/>
                </a:solidFill>
                <a:latin typeface="Open Sans"/>
                <a:ea typeface="Open Sans"/>
                <a:cs typeface="Open Sans"/>
                <a:sym typeface="Open Sans"/>
              </a:rPr>
              <a:t>Resource </a:t>
            </a:r>
            <a:endParaRPr sz="700"/>
          </a:p>
          <a:p>
            <a:pPr indent="0" lvl="0" marL="0" marR="0" rtl="0" algn="l">
              <a:lnSpc>
                <a:spcPct val="100000"/>
              </a:lnSpc>
              <a:spcBef>
                <a:spcPts val="0"/>
              </a:spcBef>
              <a:spcAft>
                <a:spcPts val="0"/>
              </a:spcAft>
              <a:buNone/>
            </a:pPr>
            <a:r>
              <a:rPr b="1" i="0" lang="en" sz="3800" u="none" cap="none" strike="noStrike">
                <a:solidFill>
                  <a:srgbClr val="110C0F"/>
                </a:solidFill>
                <a:latin typeface="Open Sans"/>
                <a:ea typeface="Open Sans"/>
                <a:cs typeface="Open Sans"/>
                <a:sym typeface="Open Sans"/>
              </a:rPr>
              <a:t>Page</a:t>
            </a:r>
            <a:endParaRPr sz="700"/>
          </a:p>
        </p:txBody>
      </p:sp>
      <p:sp>
        <p:nvSpPr>
          <p:cNvPr id="549" name="Google Shape;549;p38"/>
          <p:cNvSpPr txBox="1"/>
          <p:nvPr/>
        </p:nvSpPr>
        <p:spPr>
          <a:xfrm>
            <a:off x="514350" y="1705928"/>
            <a:ext cx="25296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110C0F"/>
                </a:solidFill>
                <a:latin typeface="Open Sans Light"/>
                <a:ea typeface="Open Sans Light"/>
                <a:cs typeface="Open Sans Light"/>
                <a:sym typeface="Open Sans Light"/>
              </a:rPr>
              <a:t>Use these design resources in your Canva Presentation.</a:t>
            </a:r>
            <a:endParaRPr sz="700"/>
          </a:p>
          <a:p>
            <a:pPr indent="0" lvl="0" marL="0" marR="0" rtl="0" algn="l">
              <a:lnSpc>
                <a:spcPct val="100000"/>
              </a:lnSpc>
              <a:spcBef>
                <a:spcPts val="0"/>
              </a:spcBef>
              <a:spcAft>
                <a:spcPts val="0"/>
              </a:spcAft>
              <a:buNone/>
            </a:pPr>
            <a:r>
              <a:t/>
            </a:r>
            <a:endParaRPr b="0" i="0" sz="1200" u="none" cap="none" strike="noStrike">
              <a:solidFill>
                <a:srgbClr val="110C0F"/>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None/>
            </a:pPr>
            <a:r>
              <a:t/>
            </a:r>
            <a:endParaRPr b="0" i="0" sz="1200" u="none" cap="none" strike="noStrike">
              <a:solidFill>
                <a:srgbClr val="110C0F"/>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None/>
            </a:pPr>
            <a:r>
              <a:t/>
            </a:r>
            <a:endParaRPr b="0" i="0" sz="1200" u="none" cap="none" strike="noStrike">
              <a:solidFill>
                <a:srgbClr val="110C0F"/>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None/>
            </a:pPr>
            <a:r>
              <a:t/>
            </a:r>
            <a:endParaRPr b="0" i="0" sz="1200" u="none" cap="none" strike="noStrike">
              <a:solidFill>
                <a:srgbClr val="110C0F"/>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None/>
            </a:pPr>
            <a:r>
              <a:t/>
            </a:r>
            <a:endParaRPr b="0" i="0" sz="1200" u="none" cap="none" strike="noStrike">
              <a:solidFill>
                <a:srgbClr val="110C0F"/>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None/>
            </a:pPr>
            <a:r>
              <a:t/>
            </a:r>
            <a:endParaRPr b="0" i="0" sz="1200" u="none" cap="none" strike="noStrike">
              <a:solidFill>
                <a:srgbClr val="110C0F"/>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None/>
            </a:pPr>
            <a:r>
              <a:t/>
            </a:r>
            <a:endParaRPr b="0" i="0" sz="1200" u="none" cap="none" strike="noStrike">
              <a:solidFill>
                <a:srgbClr val="110C0F"/>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None/>
            </a:pPr>
            <a:r>
              <a:t/>
            </a:r>
            <a:endParaRPr b="0" i="0" sz="1200" u="none" cap="none" strike="noStrike">
              <a:solidFill>
                <a:srgbClr val="110C0F"/>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None/>
            </a:pPr>
            <a:r>
              <a:rPr b="0" i="0" lang="en" sz="1200" u="none" cap="none" strike="noStrike">
                <a:solidFill>
                  <a:srgbClr val="110C0F"/>
                </a:solidFill>
                <a:latin typeface="Open Sans Light"/>
                <a:ea typeface="Open Sans Light"/>
                <a:cs typeface="Open Sans Light"/>
                <a:sym typeface="Open Sans Light"/>
              </a:rPr>
              <a:t>You can find these fonts online too. Happy designing! </a:t>
            </a:r>
            <a:endParaRPr sz="700"/>
          </a:p>
          <a:p>
            <a:pPr indent="0" lvl="0" marL="0" marR="0" rtl="0" algn="l">
              <a:lnSpc>
                <a:spcPct val="100000"/>
              </a:lnSpc>
              <a:spcBef>
                <a:spcPts val="0"/>
              </a:spcBef>
              <a:spcAft>
                <a:spcPts val="0"/>
              </a:spcAft>
              <a:buNone/>
            </a:pPr>
            <a:r>
              <a:t/>
            </a:r>
            <a:endParaRPr b="0" i="0" sz="1200" u="none" cap="none" strike="noStrike">
              <a:solidFill>
                <a:srgbClr val="110C0F"/>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None/>
            </a:pPr>
            <a:r>
              <a:rPr b="0" i="0" lang="en" sz="1200" u="none" cap="none" strike="noStrike">
                <a:solidFill>
                  <a:srgbClr val="110C0F"/>
                </a:solidFill>
                <a:latin typeface="Open Sans Light"/>
                <a:ea typeface="Open Sans Light"/>
                <a:cs typeface="Open Sans Light"/>
                <a:sym typeface="Open Sans Light"/>
              </a:rPr>
              <a:t>Don't forget to delete this page before presenting. </a:t>
            </a:r>
            <a:endParaRPr sz="700"/>
          </a:p>
        </p:txBody>
      </p:sp>
      <p:sp>
        <p:nvSpPr>
          <p:cNvPr id="550" name="Google Shape;550;p38"/>
          <p:cNvSpPr txBox="1"/>
          <p:nvPr/>
        </p:nvSpPr>
        <p:spPr>
          <a:xfrm>
            <a:off x="514350" y="2347246"/>
            <a:ext cx="23385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110C0F"/>
                </a:solidFill>
                <a:latin typeface="Open Sans Light"/>
                <a:ea typeface="Open Sans Light"/>
                <a:cs typeface="Open Sans Light"/>
                <a:sym typeface="Open Sans Light"/>
              </a:rPr>
              <a:t>This presentation template uses the following free fonts:</a:t>
            </a:r>
            <a:endParaRPr sz="700"/>
          </a:p>
        </p:txBody>
      </p:sp>
      <p:sp>
        <p:nvSpPr>
          <p:cNvPr id="551" name="Google Shape;551;p38"/>
          <p:cNvSpPr txBox="1"/>
          <p:nvPr/>
        </p:nvSpPr>
        <p:spPr>
          <a:xfrm>
            <a:off x="514350" y="2977872"/>
            <a:ext cx="2529600" cy="369300"/>
          </a:xfrm>
          <a:prstGeom prst="rect">
            <a:avLst/>
          </a:prstGeom>
          <a:noFill/>
          <a:ln>
            <a:noFill/>
          </a:ln>
        </p:spPr>
        <p:txBody>
          <a:bodyPr anchorCtr="0" anchor="t" bIns="0" lIns="0" spcFirstLastPara="1" rIns="0" wrap="square" tIns="0">
            <a:spAutoFit/>
          </a:bodyPr>
          <a:lstStyle/>
          <a:p>
            <a:pPr indent="-88900" lvl="1" marL="177800" marR="0" rtl="0" algn="l">
              <a:lnSpc>
                <a:spcPct val="100000"/>
              </a:lnSpc>
              <a:spcBef>
                <a:spcPts val="0"/>
              </a:spcBef>
              <a:spcAft>
                <a:spcPts val="0"/>
              </a:spcAft>
              <a:buClr>
                <a:srgbClr val="000000"/>
              </a:buClr>
              <a:buSzPts val="800"/>
              <a:buFont typeface="Arial"/>
              <a:buChar char="•"/>
            </a:pPr>
            <a:r>
              <a:rPr b="0" i="0" lang="en" sz="800" u="none" cap="none" strike="noStrike">
                <a:solidFill>
                  <a:srgbClr val="000000"/>
                </a:solidFill>
                <a:latin typeface="Open Sans Light"/>
                <a:ea typeface="Open Sans Light"/>
                <a:cs typeface="Open Sans Light"/>
                <a:sym typeface="Open Sans Light"/>
              </a:rPr>
              <a:t>Titles: </a:t>
            </a:r>
            <a:r>
              <a:rPr b="0" i="0" lang="en" sz="800" u="none" cap="none" strike="noStrike">
                <a:solidFill>
                  <a:srgbClr val="FF4F63"/>
                </a:solidFill>
                <a:latin typeface="Open Sans Light"/>
                <a:ea typeface="Open Sans Light"/>
                <a:cs typeface="Open Sans Light"/>
                <a:sym typeface="Open Sans Light"/>
              </a:rPr>
              <a:t>Open Sans Bold</a:t>
            </a:r>
            <a:endParaRPr sz="700"/>
          </a:p>
          <a:p>
            <a:pPr indent="-88900" lvl="1" marL="177800" marR="0" rtl="0" algn="l">
              <a:lnSpc>
                <a:spcPct val="100000"/>
              </a:lnSpc>
              <a:spcBef>
                <a:spcPts val="0"/>
              </a:spcBef>
              <a:spcAft>
                <a:spcPts val="0"/>
              </a:spcAft>
              <a:buClr>
                <a:srgbClr val="000000"/>
              </a:buClr>
              <a:buSzPts val="800"/>
              <a:buFont typeface="Arial"/>
              <a:buChar char="•"/>
            </a:pPr>
            <a:r>
              <a:rPr b="0" i="0" lang="en" sz="800" u="none" cap="none" strike="noStrike">
                <a:solidFill>
                  <a:srgbClr val="000000"/>
                </a:solidFill>
                <a:latin typeface="Open Sans Light"/>
                <a:ea typeface="Open Sans Light"/>
                <a:cs typeface="Open Sans Light"/>
                <a:sym typeface="Open Sans Light"/>
              </a:rPr>
              <a:t>Headers: </a:t>
            </a:r>
            <a:r>
              <a:rPr b="0" i="0" lang="en" sz="800" u="none" cap="none" strike="noStrike">
                <a:solidFill>
                  <a:srgbClr val="FF4F63"/>
                </a:solidFill>
                <a:latin typeface="Open Sans Light"/>
                <a:ea typeface="Open Sans Light"/>
                <a:cs typeface="Open Sans Light"/>
                <a:sym typeface="Open Sans Light"/>
              </a:rPr>
              <a:t>Open﻿ Sans Light</a:t>
            </a:r>
            <a:endParaRPr sz="700"/>
          </a:p>
          <a:p>
            <a:pPr indent="-88900" lvl="1" marL="177800" marR="0" rtl="0" algn="l">
              <a:lnSpc>
                <a:spcPct val="100000"/>
              </a:lnSpc>
              <a:spcBef>
                <a:spcPts val="0"/>
              </a:spcBef>
              <a:spcAft>
                <a:spcPts val="0"/>
              </a:spcAft>
              <a:buClr>
                <a:srgbClr val="000000"/>
              </a:buClr>
              <a:buSzPts val="800"/>
              <a:buFont typeface="Arial"/>
              <a:buChar char="•"/>
            </a:pPr>
            <a:r>
              <a:rPr b="0" i="0" lang="en" sz="800" u="none" cap="none" strike="noStrike">
                <a:solidFill>
                  <a:srgbClr val="000000"/>
                </a:solidFill>
                <a:latin typeface="Open Sans Light"/>
                <a:ea typeface="Open Sans Light"/>
                <a:cs typeface="Open Sans Light"/>
                <a:sym typeface="Open Sans Light"/>
              </a:rPr>
              <a:t>Body Copy: </a:t>
            </a:r>
            <a:r>
              <a:rPr b="0" i="0" lang="en" sz="800" u="none" cap="none" strike="noStrike">
                <a:solidFill>
                  <a:srgbClr val="FF4F63"/>
                </a:solidFill>
                <a:latin typeface="Open Sans Light"/>
                <a:ea typeface="Open Sans Light"/>
                <a:cs typeface="Open Sans Light"/>
                <a:sym typeface="Open Sans Light"/>
              </a:rPr>
              <a:t>Open Sans Light</a:t>
            </a:r>
            <a:endParaRPr sz="700"/>
          </a:p>
        </p:txBody>
      </p:sp>
      <p:sp>
        <p:nvSpPr>
          <p:cNvPr id="552" name="Google Shape;552;p38"/>
          <p:cNvSpPr/>
          <p:nvPr/>
        </p:nvSpPr>
        <p:spPr>
          <a:xfrm>
            <a:off x="3727849" y="289638"/>
            <a:ext cx="1843473" cy="1133736"/>
          </a:xfrm>
          <a:custGeom>
            <a:rect b="b" l="l" r="r" t="t"/>
            <a:pathLst>
              <a:path extrusionOk="0" h="2267472" w="3686946">
                <a:moveTo>
                  <a:pt x="0" y="0"/>
                </a:moveTo>
                <a:lnTo>
                  <a:pt x="3686946" y="0"/>
                </a:lnTo>
                <a:lnTo>
                  <a:pt x="3686946" y="2267472"/>
                </a:lnTo>
                <a:lnTo>
                  <a:pt x="0" y="2267472"/>
                </a:lnTo>
                <a:lnTo>
                  <a:pt x="0" y="0"/>
                </a:lnTo>
                <a:close/>
              </a:path>
            </a:pathLst>
          </a:custGeom>
          <a:blipFill rotWithShape="1">
            <a:blip r:embed="rId3">
              <a:alphaModFix/>
            </a:blip>
            <a:stretch>
              <a:fillRect b="0" l="0" r="0" t="0"/>
            </a:stretch>
          </a:blipFill>
          <a:ln>
            <a:noFill/>
          </a:ln>
        </p:spPr>
      </p:sp>
      <p:sp>
        <p:nvSpPr>
          <p:cNvPr id="553" name="Google Shape;553;p38"/>
          <p:cNvSpPr/>
          <p:nvPr/>
        </p:nvSpPr>
        <p:spPr>
          <a:xfrm>
            <a:off x="5903911" y="262455"/>
            <a:ext cx="1061865" cy="1188101"/>
          </a:xfrm>
          <a:custGeom>
            <a:rect b="b" l="l" r="r" t="t"/>
            <a:pathLst>
              <a:path extrusionOk="0" h="2376202" w="2123730">
                <a:moveTo>
                  <a:pt x="0" y="0"/>
                </a:moveTo>
                <a:lnTo>
                  <a:pt x="2123730" y="0"/>
                </a:lnTo>
                <a:lnTo>
                  <a:pt x="2123730" y="2376202"/>
                </a:lnTo>
                <a:lnTo>
                  <a:pt x="0" y="2376202"/>
                </a:lnTo>
                <a:lnTo>
                  <a:pt x="0" y="0"/>
                </a:lnTo>
                <a:close/>
              </a:path>
            </a:pathLst>
          </a:custGeom>
          <a:blipFill rotWithShape="1">
            <a:blip r:embed="rId4">
              <a:alphaModFix/>
            </a:blip>
            <a:stretch>
              <a:fillRect b="0" l="0" r="0" t="0"/>
            </a:stretch>
          </a:blipFill>
          <a:ln>
            <a:noFill/>
          </a:ln>
        </p:spPr>
      </p:sp>
      <p:sp>
        <p:nvSpPr>
          <p:cNvPr id="554" name="Google Shape;554;p38"/>
          <p:cNvSpPr/>
          <p:nvPr/>
        </p:nvSpPr>
        <p:spPr>
          <a:xfrm>
            <a:off x="7298365" y="174651"/>
            <a:ext cx="1433597" cy="1363709"/>
          </a:xfrm>
          <a:custGeom>
            <a:rect b="b" l="l" r="r" t="t"/>
            <a:pathLst>
              <a:path extrusionOk="0" h="2727418" w="2867194">
                <a:moveTo>
                  <a:pt x="0" y="0"/>
                </a:moveTo>
                <a:lnTo>
                  <a:pt x="2867194" y="0"/>
                </a:lnTo>
                <a:lnTo>
                  <a:pt x="2867194" y="2727418"/>
                </a:lnTo>
                <a:lnTo>
                  <a:pt x="0" y="2727418"/>
                </a:lnTo>
                <a:lnTo>
                  <a:pt x="0" y="0"/>
                </a:lnTo>
                <a:close/>
              </a:path>
            </a:pathLst>
          </a:custGeom>
          <a:blipFill rotWithShape="1">
            <a:blip r:embed="rId5">
              <a:alphaModFix/>
            </a:blip>
            <a:stretch>
              <a:fillRect b="0" l="0" r="0" t="0"/>
            </a:stretch>
          </a:blipFill>
          <a:ln>
            <a:noFill/>
          </a:ln>
        </p:spPr>
      </p:sp>
      <p:sp>
        <p:nvSpPr>
          <p:cNvPr id="555" name="Google Shape;555;p38"/>
          <p:cNvSpPr/>
          <p:nvPr/>
        </p:nvSpPr>
        <p:spPr>
          <a:xfrm>
            <a:off x="4058007" y="1877236"/>
            <a:ext cx="1175908" cy="949545"/>
          </a:xfrm>
          <a:custGeom>
            <a:rect b="b" l="l" r="r" t="t"/>
            <a:pathLst>
              <a:path extrusionOk="0" h="1899091" w="2351816">
                <a:moveTo>
                  <a:pt x="0" y="0"/>
                </a:moveTo>
                <a:lnTo>
                  <a:pt x="2351816" y="0"/>
                </a:lnTo>
                <a:lnTo>
                  <a:pt x="2351816" y="1899091"/>
                </a:lnTo>
                <a:lnTo>
                  <a:pt x="0" y="1899091"/>
                </a:lnTo>
                <a:lnTo>
                  <a:pt x="0" y="0"/>
                </a:lnTo>
                <a:close/>
              </a:path>
            </a:pathLst>
          </a:custGeom>
          <a:blipFill rotWithShape="1">
            <a:blip r:embed="rId6">
              <a:alphaModFix/>
            </a:blip>
            <a:stretch>
              <a:fillRect b="0" l="0" r="0" t="0"/>
            </a:stretch>
          </a:blipFill>
          <a:ln>
            <a:noFill/>
          </a:ln>
        </p:spPr>
      </p:sp>
      <p:sp>
        <p:nvSpPr>
          <p:cNvPr id="556" name="Google Shape;556;p38"/>
          <p:cNvSpPr/>
          <p:nvPr/>
        </p:nvSpPr>
        <p:spPr>
          <a:xfrm>
            <a:off x="6439189" y="1854668"/>
            <a:ext cx="1185650" cy="1013731"/>
          </a:xfrm>
          <a:custGeom>
            <a:rect b="b" l="l" r="r" t="t"/>
            <a:pathLst>
              <a:path extrusionOk="0" h="2027461" w="2371300">
                <a:moveTo>
                  <a:pt x="0" y="0"/>
                </a:moveTo>
                <a:lnTo>
                  <a:pt x="2371300" y="0"/>
                </a:lnTo>
                <a:lnTo>
                  <a:pt x="2371300" y="2027461"/>
                </a:lnTo>
                <a:lnTo>
                  <a:pt x="0" y="2027461"/>
                </a:lnTo>
                <a:lnTo>
                  <a:pt x="0" y="0"/>
                </a:lnTo>
                <a:close/>
              </a:path>
            </a:pathLst>
          </a:custGeom>
          <a:blipFill rotWithShape="1">
            <a:blip r:embed="rId7">
              <a:alphaModFix/>
            </a:blip>
            <a:stretch>
              <a:fillRect b="0" l="0" r="0" t="0"/>
            </a:stretch>
          </a:blipFill>
          <a:ln>
            <a:noFill/>
          </a:ln>
        </p:spPr>
      </p:sp>
      <p:sp>
        <p:nvSpPr>
          <p:cNvPr id="557" name="Google Shape;557;p38"/>
          <p:cNvSpPr/>
          <p:nvPr/>
        </p:nvSpPr>
        <p:spPr>
          <a:xfrm>
            <a:off x="7727964" y="1612029"/>
            <a:ext cx="1064296" cy="1499008"/>
          </a:xfrm>
          <a:custGeom>
            <a:rect b="b" l="l" r="r" t="t"/>
            <a:pathLst>
              <a:path extrusionOk="0" h="2998015" w="2128591">
                <a:moveTo>
                  <a:pt x="0" y="0"/>
                </a:moveTo>
                <a:lnTo>
                  <a:pt x="2128590" y="0"/>
                </a:lnTo>
                <a:lnTo>
                  <a:pt x="2128590" y="2998015"/>
                </a:lnTo>
                <a:lnTo>
                  <a:pt x="0" y="2998015"/>
                </a:lnTo>
                <a:lnTo>
                  <a:pt x="0" y="0"/>
                </a:lnTo>
                <a:close/>
              </a:path>
            </a:pathLst>
          </a:custGeom>
          <a:blipFill rotWithShape="1">
            <a:blip r:embed="rId8">
              <a:alphaModFix/>
            </a:blip>
            <a:stretch>
              <a:fillRect b="0" l="0" r="0" t="0"/>
            </a:stretch>
          </a:blipFill>
          <a:ln>
            <a:noFill/>
          </a:ln>
        </p:spPr>
      </p:sp>
      <p:sp>
        <p:nvSpPr>
          <p:cNvPr id="558" name="Google Shape;558;p38"/>
          <p:cNvSpPr/>
          <p:nvPr/>
        </p:nvSpPr>
        <p:spPr>
          <a:xfrm>
            <a:off x="5320316" y="1922251"/>
            <a:ext cx="909251" cy="878564"/>
          </a:xfrm>
          <a:custGeom>
            <a:rect b="b" l="l" r="r" t="t"/>
            <a:pathLst>
              <a:path extrusionOk="0" h="1757128" w="1818502">
                <a:moveTo>
                  <a:pt x="0" y="0"/>
                </a:moveTo>
                <a:lnTo>
                  <a:pt x="1818503" y="0"/>
                </a:lnTo>
                <a:lnTo>
                  <a:pt x="1818503" y="1757128"/>
                </a:lnTo>
                <a:lnTo>
                  <a:pt x="0" y="1757128"/>
                </a:lnTo>
                <a:lnTo>
                  <a:pt x="0" y="0"/>
                </a:lnTo>
                <a:close/>
              </a:path>
            </a:pathLst>
          </a:custGeom>
          <a:blipFill rotWithShape="1">
            <a:blip r:embed="rId9">
              <a:alphaModFix/>
            </a:blip>
            <a:stretch>
              <a:fillRect b="0" l="0" r="0" t="0"/>
            </a:stretch>
          </a:blipFill>
          <a:ln>
            <a:noFill/>
          </a:ln>
        </p:spPr>
      </p:sp>
      <p:sp>
        <p:nvSpPr>
          <p:cNvPr id="559" name="Google Shape;559;p38"/>
          <p:cNvSpPr/>
          <p:nvPr/>
        </p:nvSpPr>
        <p:spPr>
          <a:xfrm>
            <a:off x="4939696" y="3298268"/>
            <a:ext cx="688604" cy="695561"/>
          </a:xfrm>
          <a:custGeom>
            <a:rect b="b" l="l" r="r" t="t"/>
            <a:pathLst>
              <a:path extrusionOk="0" h="1391121" w="1377209">
                <a:moveTo>
                  <a:pt x="0" y="0"/>
                </a:moveTo>
                <a:lnTo>
                  <a:pt x="1377209" y="0"/>
                </a:lnTo>
                <a:lnTo>
                  <a:pt x="1377209" y="1391121"/>
                </a:lnTo>
                <a:lnTo>
                  <a:pt x="0" y="1391121"/>
                </a:lnTo>
                <a:lnTo>
                  <a:pt x="0" y="0"/>
                </a:lnTo>
                <a:close/>
              </a:path>
            </a:pathLst>
          </a:custGeom>
          <a:blipFill rotWithShape="1">
            <a:blip r:embed="rId10">
              <a:alphaModFix/>
            </a:blip>
            <a:stretch>
              <a:fillRect b="0" l="0" r="0" t="0"/>
            </a:stretch>
          </a:blipFill>
          <a:ln>
            <a:noFill/>
          </a:ln>
        </p:spPr>
      </p:sp>
      <p:sp>
        <p:nvSpPr>
          <p:cNvPr id="560" name="Google Shape;560;p38"/>
          <p:cNvSpPr/>
          <p:nvPr/>
        </p:nvSpPr>
        <p:spPr>
          <a:xfrm>
            <a:off x="3533914" y="2021506"/>
            <a:ext cx="522628" cy="522628"/>
          </a:xfrm>
          <a:custGeom>
            <a:rect b="b" l="l" r="r" t="t"/>
            <a:pathLst>
              <a:path extrusionOk="0" h="1045255" w="1045255">
                <a:moveTo>
                  <a:pt x="0" y="0"/>
                </a:moveTo>
                <a:lnTo>
                  <a:pt x="1045255" y="0"/>
                </a:lnTo>
                <a:lnTo>
                  <a:pt x="1045255" y="1045255"/>
                </a:lnTo>
                <a:lnTo>
                  <a:pt x="0" y="1045255"/>
                </a:lnTo>
                <a:lnTo>
                  <a:pt x="0" y="0"/>
                </a:lnTo>
                <a:close/>
              </a:path>
            </a:pathLst>
          </a:custGeom>
          <a:blipFill rotWithShape="1">
            <a:blip r:embed="rId11">
              <a:alphaModFix/>
            </a:blip>
            <a:stretch>
              <a:fillRect b="0" l="0" r="0" t="0"/>
            </a:stretch>
          </a:blipFill>
          <a:ln>
            <a:noFill/>
          </a:ln>
        </p:spPr>
      </p:sp>
      <p:sp>
        <p:nvSpPr>
          <p:cNvPr id="561" name="Google Shape;561;p38"/>
          <p:cNvSpPr/>
          <p:nvPr/>
        </p:nvSpPr>
        <p:spPr>
          <a:xfrm>
            <a:off x="5669598" y="3298268"/>
            <a:ext cx="876297" cy="695561"/>
          </a:xfrm>
          <a:custGeom>
            <a:rect b="b" l="l" r="r" t="t"/>
            <a:pathLst>
              <a:path extrusionOk="0" h="1391121" w="1752593">
                <a:moveTo>
                  <a:pt x="0" y="0"/>
                </a:moveTo>
                <a:lnTo>
                  <a:pt x="1752593" y="0"/>
                </a:lnTo>
                <a:lnTo>
                  <a:pt x="1752593" y="1391121"/>
                </a:lnTo>
                <a:lnTo>
                  <a:pt x="0" y="1391121"/>
                </a:lnTo>
                <a:lnTo>
                  <a:pt x="0" y="0"/>
                </a:lnTo>
                <a:close/>
              </a:path>
            </a:pathLst>
          </a:custGeom>
          <a:blipFill rotWithShape="1">
            <a:blip r:embed="rId12">
              <a:alphaModFix/>
            </a:blip>
            <a:stretch>
              <a:fillRect b="0" l="0" r="0" t="0"/>
            </a:stretch>
          </a:blipFill>
          <a:ln>
            <a:noFill/>
          </a:ln>
        </p:spPr>
      </p:sp>
      <p:sp>
        <p:nvSpPr>
          <p:cNvPr id="562" name="Google Shape;562;p38"/>
          <p:cNvSpPr/>
          <p:nvPr/>
        </p:nvSpPr>
        <p:spPr>
          <a:xfrm>
            <a:off x="6587193" y="3298268"/>
            <a:ext cx="946340" cy="695561"/>
          </a:xfrm>
          <a:custGeom>
            <a:rect b="b" l="l" r="r" t="t"/>
            <a:pathLst>
              <a:path extrusionOk="0" h="1391121" w="1892681">
                <a:moveTo>
                  <a:pt x="0" y="0"/>
                </a:moveTo>
                <a:lnTo>
                  <a:pt x="1892681" y="0"/>
                </a:lnTo>
                <a:lnTo>
                  <a:pt x="1892681" y="1391121"/>
                </a:lnTo>
                <a:lnTo>
                  <a:pt x="0" y="1391121"/>
                </a:lnTo>
                <a:lnTo>
                  <a:pt x="0" y="0"/>
                </a:lnTo>
                <a:close/>
              </a:path>
            </a:pathLst>
          </a:custGeom>
          <a:blipFill rotWithShape="1">
            <a:blip r:embed="rId13">
              <a:alphaModFix/>
            </a:blip>
            <a:stretch>
              <a:fillRect b="0" l="0" r="0" t="0"/>
            </a:stretch>
          </a:blipFill>
          <a:ln>
            <a:noFill/>
          </a:ln>
        </p:spPr>
      </p:sp>
      <p:sp>
        <p:nvSpPr>
          <p:cNvPr id="563" name="Google Shape;563;p38"/>
          <p:cNvSpPr/>
          <p:nvPr/>
        </p:nvSpPr>
        <p:spPr>
          <a:xfrm rot="-5400000">
            <a:off x="7912332" y="2960768"/>
            <a:ext cx="695561" cy="1370562"/>
          </a:xfrm>
          <a:custGeom>
            <a:rect b="b" l="l" r="r" t="t"/>
            <a:pathLst>
              <a:path extrusionOk="0" h="2741124" w="1391121">
                <a:moveTo>
                  <a:pt x="0" y="0"/>
                </a:moveTo>
                <a:lnTo>
                  <a:pt x="1391120" y="0"/>
                </a:lnTo>
                <a:lnTo>
                  <a:pt x="1391120" y="2741124"/>
                </a:lnTo>
                <a:lnTo>
                  <a:pt x="0" y="2741124"/>
                </a:lnTo>
                <a:lnTo>
                  <a:pt x="0" y="0"/>
                </a:lnTo>
                <a:close/>
              </a:path>
            </a:pathLst>
          </a:custGeom>
          <a:blipFill rotWithShape="1">
            <a:blip r:embed="rId14">
              <a:alphaModFix/>
            </a:blip>
            <a:stretch>
              <a:fillRect b="0" l="0" r="0" t="0"/>
            </a:stretch>
          </a:blipFill>
          <a:ln>
            <a:noFill/>
          </a:ln>
        </p:spPr>
      </p:sp>
      <p:sp>
        <p:nvSpPr>
          <p:cNvPr id="564" name="Google Shape;564;p38"/>
          <p:cNvSpPr/>
          <p:nvPr/>
        </p:nvSpPr>
        <p:spPr>
          <a:xfrm>
            <a:off x="8276111" y="4419353"/>
            <a:ext cx="788490" cy="601224"/>
          </a:xfrm>
          <a:custGeom>
            <a:rect b="b" l="l" r="r" t="t"/>
            <a:pathLst>
              <a:path extrusionOk="0" h="1202447" w="1576980">
                <a:moveTo>
                  <a:pt x="0" y="0"/>
                </a:moveTo>
                <a:lnTo>
                  <a:pt x="1576980" y="0"/>
                </a:lnTo>
                <a:lnTo>
                  <a:pt x="1576980" y="1202447"/>
                </a:lnTo>
                <a:lnTo>
                  <a:pt x="0" y="1202447"/>
                </a:lnTo>
                <a:lnTo>
                  <a:pt x="0" y="0"/>
                </a:lnTo>
                <a:close/>
              </a:path>
            </a:pathLst>
          </a:custGeom>
          <a:blipFill rotWithShape="1">
            <a:blip r:embed="rId15">
              <a:alphaModFix/>
            </a:blip>
            <a:stretch>
              <a:fillRect b="0" l="0" r="0" t="0"/>
            </a:stretch>
          </a:blipFill>
          <a:ln>
            <a:noFill/>
          </a:ln>
        </p:spPr>
      </p:sp>
      <p:grpSp>
        <p:nvGrpSpPr>
          <p:cNvPr id="565" name="Google Shape;565;p38"/>
          <p:cNvGrpSpPr/>
          <p:nvPr/>
        </p:nvGrpSpPr>
        <p:grpSpPr>
          <a:xfrm>
            <a:off x="7123401" y="4456776"/>
            <a:ext cx="869638" cy="530657"/>
            <a:chOff x="0" y="11413"/>
            <a:chExt cx="2319035" cy="1415086"/>
          </a:xfrm>
        </p:grpSpPr>
        <p:cxnSp>
          <p:nvCxnSpPr>
            <p:cNvPr id="566" name="Google Shape;566;p38"/>
            <p:cNvCxnSpPr/>
            <p:nvPr/>
          </p:nvCxnSpPr>
          <p:spPr>
            <a:xfrm>
              <a:off x="0" y="11413"/>
              <a:ext cx="2319035" cy="0"/>
            </a:xfrm>
            <a:prstGeom prst="straightConnector1">
              <a:avLst/>
            </a:prstGeom>
            <a:noFill/>
            <a:ln cap="flat" cmpd="sng" w="22825">
              <a:solidFill>
                <a:srgbClr val="100F0D"/>
              </a:solidFill>
              <a:prstDash val="solid"/>
              <a:round/>
              <a:headEnd len="sm" w="sm" type="none"/>
              <a:tailEnd len="med" w="med" type="stealth"/>
            </a:ln>
          </p:spPr>
        </p:cxnSp>
        <p:sp>
          <p:nvSpPr>
            <p:cNvPr id="567" name="Google Shape;567;p38"/>
            <p:cNvSpPr/>
            <p:nvPr/>
          </p:nvSpPr>
          <p:spPr>
            <a:xfrm>
              <a:off x="0" y="627737"/>
              <a:ext cx="2282178" cy="798762"/>
            </a:xfrm>
            <a:custGeom>
              <a:rect b="b" l="l" r="r" t="t"/>
              <a:pathLst>
                <a:path extrusionOk="0" h="798762" w="2282178">
                  <a:moveTo>
                    <a:pt x="0" y="0"/>
                  </a:moveTo>
                  <a:lnTo>
                    <a:pt x="2282178" y="0"/>
                  </a:lnTo>
                  <a:lnTo>
                    <a:pt x="2282178" y="798762"/>
                  </a:lnTo>
                  <a:lnTo>
                    <a:pt x="0" y="798762"/>
                  </a:lnTo>
                  <a:lnTo>
                    <a:pt x="0" y="0"/>
                  </a:lnTo>
                  <a:close/>
                </a:path>
              </a:pathLst>
            </a:custGeom>
            <a:blipFill rotWithShape="1">
              <a:blip r:embed="rId16">
                <a:alphaModFix/>
              </a:blip>
              <a:stretch>
                <a:fillRect b="0" l="0" r="0" t="0"/>
              </a:stretch>
            </a:blipFill>
            <a:ln>
              <a:noFill/>
            </a:ln>
          </p:spPr>
        </p:sp>
      </p:grpSp>
      <p:sp>
        <p:nvSpPr>
          <p:cNvPr id="568" name="Google Shape;568;p38"/>
          <p:cNvSpPr/>
          <p:nvPr/>
        </p:nvSpPr>
        <p:spPr>
          <a:xfrm>
            <a:off x="4291377" y="3378580"/>
            <a:ext cx="607021" cy="534937"/>
          </a:xfrm>
          <a:custGeom>
            <a:rect b="b" l="l" r="r" t="t"/>
            <a:pathLst>
              <a:path extrusionOk="0" h="1069874" w="1214042">
                <a:moveTo>
                  <a:pt x="0" y="0"/>
                </a:moveTo>
                <a:lnTo>
                  <a:pt x="1214042" y="0"/>
                </a:lnTo>
                <a:lnTo>
                  <a:pt x="1214042" y="1069874"/>
                </a:lnTo>
                <a:lnTo>
                  <a:pt x="0" y="1069874"/>
                </a:lnTo>
                <a:lnTo>
                  <a:pt x="0" y="0"/>
                </a:lnTo>
                <a:close/>
              </a:path>
            </a:pathLst>
          </a:custGeom>
          <a:blipFill rotWithShape="1">
            <a:blip r:embed="rId17">
              <a:alphaModFix/>
            </a:blip>
            <a:stretch>
              <a:fillRect b="0" l="0" r="0" t="0"/>
            </a:stretch>
          </a:blipFill>
          <a:ln>
            <a:noFill/>
          </a:ln>
        </p:spPr>
      </p:sp>
      <p:sp>
        <p:nvSpPr>
          <p:cNvPr id="569" name="Google Shape;569;p38"/>
          <p:cNvSpPr/>
          <p:nvPr/>
        </p:nvSpPr>
        <p:spPr>
          <a:xfrm>
            <a:off x="3624984" y="3333502"/>
            <a:ext cx="625095" cy="625095"/>
          </a:xfrm>
          <a:custGeom>
            <a:rect b="b" l="l" r="r" t="t"/>
            <a:pathLst>
              <a:path extrusionOk="0" h="1250189" w="1250189">
                <a:moveTo>
                  <a:pt x="0" y="0"/>
                </a:moveTo>
                <a:lnTo>
                  <a:pt x="1250190" y="0"/>
                </a:lnTo>
                <a:lnTo>
                  <a:pt x="1250190" y="1250189"/>
                </a:lnTo>
                <a:lnTo>
                  <a:pt x="0" y="1250189"/>
                </a:lnTo>
                <a:lnTo>
                  <a:pt x="0" y="0"/>
                </a:lnTo>
                <a:close/>
              </a:path>
            </a:pathLst>
          </a:custGeom>
          <a:blipFill rotWithShape="1">
            <a:blip r:embed="rId18">
              <a:alphaModFix/>
            </a:blip>
            <a:stretch>
              <a:fillRect b="0" l="0" r="0" t="0"/>
            </a:stretch>
          </a:blipFill>
          <a:ln>
            <a:noFill/>
          </a:ln>
        </p:spPr>
      </p:sp>
      <p:sp>
        <p:nvSpPr>
          <p:cNvPr id="570" name="Google Shape;570;p38"/>
          <p:cNvSpPr/>
          <p:nvPr/>
        </p:nvSpPr>
        <p:spPr>
          <a:xfrm>
            <a:off x="3533914" y="4378162"/>
            <a:ext cx="674906" cy="683606"/>
          </a:xfrm>
          <a:custGeom>
            <a:rect b="b" l="l" r="r" t="t"/>
            <a:pathLst>
              <a:path extrusionOk="0" h="1367211" w="1349811">
                <a:moveTo>
                  <a:pt x="0" y="0"/>
                </a:moveTo>
                <a:lnTo>
                  <a:pt x="1349811" y="0"/>
                </a:lnTo>
                <a:lnTo>
                  <a:pt x="1349811" y="1367211"/>
                </a:lnTo>
                <a:lnTo>
                  <a:pt x="0" y="1367211"/>
                </a:lnTo>
                <a:lnTo>
                  <a:pt x="0" y="0"/>
                </a:lnTo>
                <a:close/>
              </a:path>
            </a:pathLst>
          </a:custGeom>
          <a:blipFill rotWithShape="1">
            <a:blip r:embed="rId19">
              <a:alphaModFix/>
            </a:blip>
            <a:stretch>
              <a:fillRect b="0" l="0" r="0" t="0"/>
            </a:stretch>
          </a:blipFill>
          <a:ln>
            <a:noFill/>
          </a:ln>
        </p:spPr>
      </p:sp>
      <p:sp>
        <p:nvSpPr>
          <p:cNvPr id="571" name="Google Shape;571;p38"/>
          <p:cNvSpPr/>
          <p:nvPr/>
        </p:nvSpPr>
        <p:spPr>
          <a:xfrm>
            <a:off x="4491891" y="4378162"/>
            <a:ext cx="604059" cy="683606"/>
          </a:xfrm>
          <a:custGeom>
            <a:rect b="b" l="l" r="r" t="t"/>
            <a:pathLst>
              <a:path extrusionOk="0" h="1367211" w="1208118">
                <a:moveTo>
                  <a:pt x="0" y="0"/>
                </a:moveTo>
                <a:lnTo>
                  <a:pt x="1208118" y="0"/>
                </a:lnTo>
                <a:lnTo>
                  <a:pt x="1208118" y="1367211"/>
                </a:lnTo>
                <a:lnTo>
                  <a:pt x="0" y="1367211"/>
                </a:lnTo>
                <a:lnTo>
                  <a:pt x="0" y="0"/>
                </a:lnTo>
                <a:close/>
              </a:path>
            </a:pathLst>
          </a:custGeom>
          <a:blipFill rotWithShape="1">
            <a:blip r:embed="rId20">
              <a:alphaModFix/>
            </a:blip>
            <a:stretch>
              <a:fillRect b="0" l="0" r="0" t="0"/>
            </a:stretch>
          </a:blipFill>
          <a:ln>
            <a:noFill/>
          </a:ln>
        </p:spPr>
      </p:sp>
      <p:sp>
        <p:nvSpPr>
          <p:cNvPr id="572" name="Google Shape;572;p38"/>
          <p:cNvSpPr/>
          <p:nvPr/>
        </p:nvSpPr>
        <p:spPr>
          <a:xfrm>
            <a:off x="5379022" y="4379768"/>
            <a:ext cx="471328" cy="680393"/>
          </a:xfrm>
          <a:custGeom>
            <a:rect b="b" l="l" r="r" t="t"/>
            <a:pathLst>
              <a:path extrusionOk="0" h="1360787" w="942655">
                <a:moveTo>
                  <a:pt x="0" y="0"/>
                </a:moveTo>
                <a:lnTo>
                  <a:pt x="942655" y="0"/>
                </a:lnTo>
                <a:lnTo>
                  <a:pt x="942655" y="1360787"/>
                </a:lnTo>
                <a:lnTo>
                  <a:pt x="0" y="1360787"/>
                </a:lnTo>
                <a:lnTo>
                  <a:pt x="0" y="0"/>
                </a:lnTo>
                <a:close/>
              </a:path>
            </a:pathLst>
          </a:custGeom>
          <a:blipFill rotWithShape="1">
            <a:blip r:embed="rId21">
              <a:alphaModFix/>
            </a:blip>
            <a:stretch>
              <a:fillRect b="0" l="0" r="0" t="0"/>
            </a:stretch>
          </a:blipFill>
          <a:ln>
            <a:noFill/>
          </a:ln>
        </p:spPr>
      </p:sp>
      <p:sp>
        <p:nvSpPr>
          <p:cNvPr id="573" name="Google Shape;573;p38"/>
          <p:cNvSpPr/>
          <p:nvPr/>
        </p:nvSpPr>
        <p:spPr>
          <a:xfrm>
            <a:off x="6133421" y="4395430"/>
            <a:ext cx="706909" cy="649071"/>
          </a:xfrm>
          <a:custGeom>
            <a:rect b="b" l="l" r="r" t="t"/>
            <a:pathLst>
              <a:path extrusionOk="0" h="1298142" w="1413818">
                <a:moveTo>
                  <a:pt x="0" y="0"/>
                </a:moveTo>
                <a:lnTo>
                  <a:pt x="1413818" y="0"/>
                </a:lnTo>
                <a:lnTo>
                  <a:pt x="1413818" y="1298142"/>
                </a:lnTo>
                <a:lnTo>
                  <a:pt x="0" y="1298142"/>
                </a:lnTo>
                <a:lnTo>
                  <a:pt x="0" y="0"/>
                </a:lnTo>
                <a:close/>
              </a:path>
            </a:pathLst>
          </a:custGeom>
          <a:blipFill rotWithShape="1">
            <a:blip r:embed="rId22">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39"/>
          <p:cNvSpPr/>
          <p:nvPr/>
        </p:nvSpPr>
        <p:spPr>
          <a:xfrm>
            <a:off x="3065628" y="1179563"/>
            <a:ext cx="3012743" cy="753186"/>
          </a:xfrm>
          <a:custGeom>
            <a:rect b="b" l="l" r="r" t="t"/>
            <a:pathLst>
              <a:path extrusionOk="0" h="1506372" w="6025487">
                <a:moveTo>
                  <a:pt x="0" y="0"/>
                </a:moveTo>
                <a:lnTo>
                  <a:pt x="6025488" y="0"/>
                </a:lnTo>
                <a:lnTo>
                  <a:pt x="6025488" y="1506371"/>
                </a:lnTo>
                <a:lnTo>
                  <a:pt x="0" y="1506371"/>
                </a:lnTo>
                <a:lnTo>
                  <a:pt x="0" y="0"/>
                </a:lnTo>
                <a:close/>
              </a:path>
            </a:pathLst>
          </a:custGeom>
          <a:blipFill rotWithShape="1">
            <a:blip r:embed="rId3">
              <a:alphaModFix/>
            </a:blip>
            <a:stretch>
              <a:fillRect b="0" l="0" r="0" t="0"/>
            </a:stretch>
          </a:blipFill>
          <a:ln>
            <a:noFill/>
          </a:ln>
        </p:spPr>
      </p:sp>
      <p:sp>
        <p:nvSpPr>
          <p:cNvPr id="579" name="Google Shape;579;p39"/>
          <p:cNvSpPr txBox="1"/>
          <p:nvPr/>
        </p:nvSpPr>
        <p:spPr>
          <a:xfrm>
            <a:off x="1571849" y="2243053"/>
            <a:ext cx="59052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2100" u="none" cap="none" strike="noStrike">
                <a:solidFill>
                  <a:srgbClr val="110C0F"/>
                </a:solidFill>
                <a:latin typeface="Open Sans"/>
                <a:ea typeface="Open Sans"/>
                <a:cs typeface="Open Sans"/>
                <a:sym typeface="Open Sans"/>
              </a:rPr>
              <a:t>This presentation template is free for everyone to use thanks to the following:</a:t>
            </a:r>
            <a:endParaRPr sz="700"/>
          </a:p>
        </p:txBody>
      </p:sp>
      <p:sp>
        <p:nvSpPr>
          <p:cNvPr id="580" name="Google Shape;580;p39"/>
          <p:cNvSpPr txBox="1"/>
          <p:nvPr/>
        </p:nvSpPr>
        <p:spPr>
          <a:xfrm>
            <a:off x="1409013" y="3245190"/>
            <a:ext cx="6326100" cy="384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110C0F"/>
                </a:solidFill>
                <a:latin typeface="Open Sans Light"/>
                <a:ea typeface="Open Sans Light"/>
                <a:cs typeface="Open Sans Light"/>
                <a:sym typeface="Open Sans Light"/>
              </a:rPr>
              <a:t>SlidesCarnival for the presentation template</a:t>
            </a:r>
            <a:endParaRPr sz="700"/>
          </a:p>
          <a:p>
            <a:pPr indent="0" lvl="0" marL="0" marR="0" rtl="0" algn="ctr">
              <a:lnSpc>
                <a:spcPct val="100000"/>
              </a:lnSpc>
              <a:spcBef>
                <a:spcPts val="0"/>
              </a:spcBef>
              <a:spcAft>
                <a:spcPts val="0"/>
              </a:spcAft>
              <a:buNone/>
            </a:pPr>
            <a:r>
              <a:rPr b="0" i="0" lang="en" sz="1300" u="none" cap="none" strike="noStrike">
                <a:solidFill>
                  <a:srgbClr val="110C0F"/>
                </a:solidFill>
                <a:latin typeface="Open Sans Light"/>
                <a:ea typeface="Open Sans Light"/>
                <a:cs typeface="Open Sans Light"/>
                <a:sym typeface="Open Sans Light"/>
              </a:rPr>
              <a:t>Pexels for the photos</a:t>
            </a:r>
            <a:endParaRPr sz="700"/>
          </a:p>
        </p:txBody>
      </p:sp>
      <p:grpSp>
        <p:nvGrpSpPr>
          <p:cNvPr id="581" name="Google Shape;581;p39"/>
          <p:cNvGrpSpPr/>
          <p:nvPr/>
        </p:nvGrpSpPr>
        <p:grpSpPr>
          <a:xfrm>
            <a:off x="0" y="-197"/>
            <a:ext cx="9144000" cy="764944"/>
            <a:chOff x="0" y="-82"/>
            <a:chExt cx="3822999" cy="319814"/>
          </a:xfrm>
        </p:grpSpPr>
        <p:sp>
          <p:nvSpPr>
            <p:cNvPr id="582" name="Google Shape;582;p39"/>
            <p:cNvSpPr/>
            <p:nvPr/>
          </p:nvSpPr>
          <p:spPr>
            <a:xfrm>
              <a:off x="0" y="0"/>
              <a:ext cx="3822999" cy="319732"/>
            </a:xfrm>
            <a:custGeom>
              <a:rect b="b" l="l" r="r" t="t"/>
              <a:pathLst>
                <a:path extrusionOk="0" h="319732" w="3822999">
                  <a:moveTo>
                    <a:pt x="0" y="0"/>
                  </a:moveTo>
                  <a:lnTo>
                    <a:pt x="3822999" y="0"/>
                  </a:lnTo>
                  <a:lnTo>
                    <a:pt x="3822999" y="319732"/>
                  </a:lnTo>
                  <a:lnTo>
                    <a:pt x="0" y="319732"/>
                  </a:lnTo>
                  <a:close/>
                </a:path>
              </a:pathLst>
            </a:custGeom>
            <a:solidFill>
              <a:srgbClr val="100F0D"/>
            </a:solidFill>
            <a:ln>
              <a:noFill/>
            </a:ln>
          </p:spPr>
        </p:sp>
        <p:sp>
          <p:nvSpPr>
            <p:cNvPr id="583" name="Google Shape;583;p39"/>
            <p:cNvSpPr txBox="1"/>
            <p:nvPr/>
          </p:nvSpPr>
          <p:spPr>
            <a:xfrm>
              <a:off x="0" y="-82"/>
              <a:ext cx="3799500" cy="319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5"/>
                </a:lnSpc>
                <a:spcBef>
                  <a:spcPts val="0"/>
                </a:spcBef>
                <a:spcAft>
                  <a:spcPts val="0"/>
                </a:spcAft>
                <a:buNone/>
              </a:pPr>
              <a:r>
                <a:rPr b="1" i="0" lang="en" sz="3500" u="none" cap="none" strike="noStrike">
                  <a:solidFill>
                    <a:srgbClr val="FBC046"/>
                  </a:solidFill>
                  <a:latin typeface="Open Sans"/>
                  <a:ea typeface="Open Sans"/>
                  <a:cs typeface="Open Sans"/>
                  <a:sym typeface="Open Sans"/>
                </a:rPr>
                <a:t>Credits</a:t>
              </a:r>
              <a:endParaRPr sz="700"/>
            </a:p>
          </p:txBody>
        </p:sp>
      </p:grpSp>
      <p:grpSp>
        <p:nvGrpSpPr>
          <p:cNvPr id="584" name="Google Shape;584;p39"/>
          <p:cNvGrpSpPr/>
          <p:nvPr/>
        </p:nvGrpSpPr>
        <p:grpSpPr>
          <a:xfrm>
            <a:off x="-296459" y="4136778"/>
            <a:ext cx="9736918" cy="1636094"/>
            <a:chOff x="0" y="0"/>
            <a:chExt cx="25965114" cy="4362917"/>
          </a:xfrm>
        </p:grpSpPr>
        <p:sp>
          <p:nvSpPr>
            <p:cNvPr id="585" name="Google Shape;585;p39"/>
            <p:cNvSpPr/>
            <p:nvPr/>
          </p:nvSpPr>
          <p:spPr>
            <a:xfrm>
              <a:off x="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4">
                <a:alphaModFix/>
              </a:blip>
              <a:stretch>
                <a:fillRect b="0" l="0" r="0" t="0"/>
              </a:stretch>
            </a:blipFill>
            <a:ln>
              <a:noFill/>
            </a:ln>
          </p:spPr>
        </p:sp>
        <p:sp>
          <p:nvSpPr>
            <p:cNvPr id="586" name="Google Shape;586;p39"/>
            <p:cNvSpPr/>
            <p:nvPr/>
          </p:nvSpPr>
          <p:spPr>
            <a:xfrm>
              <a:off x="432252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4">
                <a:alphaModFix/>
              </a:blip>
              <a:stretch>
                <a:fillRect b="0" l="0" r="0" t="0"/>
              </a:stretch>
            </a:blipFill>
            <a:ln>
              <a:noFill/>
            </a:ln>
          </p:spPr>
        </p:sp>
        <p:sp>
          <p:nvSpPr>
            <p:cNvPr id="587" name="Google Shape;587;p39"/>
            <p:cNvSpPr/>
            <p:nvPr/>
          </p:nvSpPr>
          <p:spPr>
            <a:xfrm>
              <a:off x="864504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4">
                <a:alphaModFix/>
              </a:blip>
              <a:stretch>
                <a:fillRect b="0" l="0" r="0" t="0"/>
              </a:stretch>
            </a:blipFill>
            <a:ln>
              <a:noFill/>
            </a:ln>
          </p:spPr>
        </p:sp>
        <p:sp>
          <p:nvSpPr>
            <p:cNvPr id="588" name="Google Shape;588;p39"/>
            <p:cNvSpPr/>
            <p:nvPr/>
          </p:nvSpPr>
          <p:spPr>
            <a:xfrm>
              <a:off x="1295715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4">
                <a:alphaModFix/>
              </a:blip>
              <a:stretch>
                <a:fillRect b="0" l="0" r="0" t="0"/>
              </a:stretch>
            </a:blipFill>
            <a:ln>
              <a:noFill/>
            </a:ln>
          </p:spPr>
        </p:sp>
        <p:sp>
          <p:nvSpPr>
            <p:cNvPr id="589" name="Google Shape;589;p39"/>
            <p:cNvSpPr/>
            <p:nvPr/>
          </p:nvSpPr>
          <p:spPr>
            <a:xfrm>
              <a:off x="1727967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4">
                <a:alphaModFix/>
              </a:blip>
              <a:stretch>
                <a:fillRect b="0" l="0" r="0" t="0"/>
              </a:stretch>
            </a:blipFill>
            <a:ln>
              <a:noFill/>
            </a:ln>
          </p:spPr>
        </p:sp>
        <p:sp>
          <p:nvSpPr>
            <p:cNvPr id="590" name="Google Shape;590;p39"/>
            <p:cNvSpPr/>
            <p:nvPr/>
          </p:nvSpPr>
          <p:spPr>
            <a:xfrm>
              <a:off x="2160219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4">
                <a:alphaModFix/>
              </a:blip>
              <a:stretch>
                <a:fillRect b="0" l="0" r="0" t="0"/>
              </a:stretch>
            </a:blipFill>
            <a:ln>
              <a:noFill/>
            </a:ln>
          </p:spPr>
        </p:sp>
      </p:grpSp>
      <p:sp>
        <p:nvSpPr>
          <p:cNvPr id="591" name="Google Shape;591;p39"/>
          <p:cNvSpPr/>
          <p:nvPr/>
        </p:nvSpPr>
        <p:spPr>
          <a:xfrm>
            <a:off x="0" y="3936066"/>
            <a:ext cx="9144000" cy="401424"/>
          </a:xfrm>
          <a:custGeom>
            <a:rect b="b" l="l" r="r" t="t"/>
            <a:pathLst>
              <a:path extrusionOk="0" h="167830" w="3822999">
                <a:moveTo>
                  <a:pt x="0" y="0"/>
                </a:moveTo>
                <a:lnTo>
                  <a:pt x="3822999" y="0"/>
                </a:lnTo>
                <a:lnTo>
                  <a:pt x="3822999" y="167830"/>
                </a:lnTo>
                <a:lnTo>
                  <a:pt x="0" y="167830"/>
                </a:lnTo>
                <a:close/>
              </a:path>
            </a:pathLst>
          </a:custGeom>
          <a:solidFill>
            <a:srgbClr val="100F0D"/>
          </a:solidFill>
          <a:ln>
            <a:noFill/>
          </a:ln>
        </p:spPr>
      </p:sp>
      <p:sp>
        <p:nvSpPr>
          <p:cNvPr id="592" name="Google Shape;592;p39"/>
          <p:cNvSpPr txBox="1"/>
          <p:nvPr/>
        </p:nvSpPr>
        <p:spPr>
          <a:xfrm>
            <a:off x="152400" y="3886975"/>
            <a:ext cx="8991600" cy="461700"/>
          </a:xfrm>
          <a:prstGeom prst="rect">
            <a:avLst/>
          </a:prstGeom>
          <a:noFill/>
          <a:ln>
            <a:noFill/>
          </a:ln>
        </p:spPr>
        <p:txBody>
          <a:bodyPr anchorCtr="0" anchor="t" bIns="91425" lIns="91425" spcFirstLastPara="1" rIns="91425" wrap="square" tIns="91425">
            <a:spAutoFit/>
          </a:bodyPr>
          <a:lstStyle/>
          <a:p>
            <a:pPr indent="0" lvl="0" marL="0" rtl="0" algn="ctr">
              <a:lnSpc>
                <a:spcPct val="140000"/>
              </a:lnSpc>
              <a:spcBef>
                <a:spcPts val="0"/>
              </a:spcBef>
              <a:spcAft>
                <a:spcPts val="0"/>
              </a:spcAft>
              <a:buNone/>
            </a:pPr>
            <a:r>
              <a:rPr b="1" lang="en" sz="1800">
                <a:solidFill>
                  <a:schemeClr val="lt1"/>
                </a:solidFill>
                <a:latin typeface="Open Sans"/>
                <a:ea typeface="Open Sans"/>
                <a:cs typeface="Open Sans"/>
                <a:sym typeface="Open Sans"/>
              </a:rPr>
              <a:t>Happy designing! </a:t>
            </a:r>
            <a:endParaRPr sz="7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grpSp>
        <p:nvGrpSpPr>
          <p:cNvPr id="187" name="Google Shape;187;p24"/>
          <p:cNvGrpSpPr/>
          <p:nvPr/>
        </p:nvGrpSpPr>
        <p:grpSpPr>
          <a:xfrm>
            <a:off x="0" y="315229"/>
            <a:ext cx="9144000" cy="703449"/>
            <a:chOff x="0" y="0"/>
            <a:chExt cx="3822999" cy="294104"/>
          </a:xfrm>
        </p:grpSpPr>
        <p:sp>
          <p:nvSpPr>
            <p:cNvPr id="188" name="Google Shape;188;p24"/>
            <p:cNvSpPr/>
            <p:nvPr/>
          </p:nvSpPr>
          <p:spPr>
            <a:xfrm>
              <a:off x="0" y="0"/>
              <a:ext cx="3822999" cy="293976"/>
            </a:xfrm>
            <a:custGeom>
              <a:rect b="b" l="l" r="r" t="t"/>
              <a:pathLst>
                <a:path extrusionOk="0" h="293976" w="3822999">
                  <a:moveTo>
                    <a:pt x="0" y="0"/>
                  </a:moveTo>
                  <a:lnTo>
                    <a:pt x="3822999" y="0"/>
                  </a:lnTo>
                  <a:lnTo>
                    <a:pt x="3822999" y="293976"/>
                  </a:lnTo>
                  <a:lnTo>
                    <a:pt x="0" y="293976"/>
                  </a:lnTo>
                  <a:close/>
                </a:path>
              </a:pathLst>
            </a:custGeom>
            <a:solidFill>
              <a:srgbClr val="100F0D"/>
            </a:solidFill>
            <a:ln>
              <a:noFill/>
            </a:ln>
          </p:spPr>
        </p:sp>
        <p:sp>
          <p:nvSpPr>
            <p:cNvPr id="189" name="Google Shape;189;p24"/>
            <p:cNvSpPr txBox="1"/>
            <p:nvPr/>
          </p:nvSpPr>
          <p:spPr>
            <a:xfrm>
              <a:off x="0" y="104"/>
              <a:ext cx="3822900" cy="294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6"/>
                </a:lnSpc>
                <a:spcBef>
                  <a:spcPts val="0"/>
                </a:spcBef>
                <a:spcAft>
                  <a:spcPts val="0"/>
                </a:spcAft>
                <a:buNone/>
              </a:pPr>
              <a:r>
                <a:rPr b="1" i="0" lang="en" sz="3200" u="none" cap="none" strike="noStrike">
                  <a:solidFill>
                    <a:srgbClr val="FBC046"/>
                  </a:solidFill>
                  <a:latin typeface="Open Sans"/>
                  <a:ea typeface="Open Sans"/>
                  <a:cs typeface="Open Sans"/>
                  <a:sym typeface="Open Sans"/>
                </a:rPr>
                <a:t>How to Use This Presentation</a:t>
              </a:r>
              <a:endParaRPr sz="700"/>
            </a:p>
          </p:txBody>
        </p:sp>
      </p:grpSp>
      <p:grpSp>
        <p:nvGrpSpPr>
          <p:cNvPr id="190" name="Google Shape;190;p24"/>
          <p:cNvGrpSpPr/>
          <p:nvPr/>
        </p:nvGrpSpPr>
        <p:grpSpPr>
          <a:xfrm>
            <a:off x="695395" y="1485786"/>
            <a:ext cx="2046666" cy="560887"/>
            <a:chOff x="0" y="-66674"/>
            <a:chExt cx="855701" cy="234504"/>
          </a:xfrm>
        </p:grpSpPr>
        <p:sp>
          <p:nvSpPr>
            <p:cNvPr id="191" name="Google Shape;191;p24"/>
            <p:cNvSpPr/>
            <p:nvPr/>
          </p:nvSpPr>
          <p:spPr>
            <a:xfrm>
              <a:off x="0" y="0"/>
              <a:ext cx="855701" cy="167830"/>
            </a:xfrm>
            <a:custGeom>
              <a:rect b="b" l="l" r="r" t="t"/>
              <a:pathLst>
                <a:path extrusionOk="0" h="167830" w="855701">
                  <a:moveTo>
                    <a:pt x="83915" y="0"/>
                  </a:moveTo>
                  <a:lnTo>
                    <a:pt x="771786" y="0"/>
                  </a:lnTo>
                  <a:cubicBezTo>
                    <a:pt x="794041" y="0"/>
                    <a:pt x="815386" y="8841"/>
                    <a:pt x="831123" y="24578"/>
                  </a:cubicBezTo>
                  <a:cubicBezTo>
                    <a:pt x="846860" y="40315"/>
                    <a:pt x="855701" y="61660"/>
                    <a:pt x="855701" y="83915"/>
                  </a:cubicBezTo>
                  <a:lnTo>
                    <a:pt x="855701" y="83915"/>
                  </a:lnTo>
                  <a:cubicBezTo>
                    <a:pt x="855701" y="106171"/>
                    <a:pt x="846860" y="127515"/>
                    <a:pt x="831123" y="143252"/>
                  </a:cubicBezTo>
                  <a:cubicBezTo>
                    <a:pt x="815386" y="158989"/>
                    <a:pt x="794041" y="167830"/>
                    <a:pt x="771786" y="167830"/>
                  </a:cubicBezTo>
                  <a:lnTo>
                    <a:pt x="83915" y="167830"/>
                  </a:lnTo>
                  <a:cubicBezTo>
                    <a:pt x="61660" y="167830"/>
                    <a:pt x="40315" y="158989"/>
                    <a:pt x="24578" y="143252"/>
                  </a:cubicBezTo>
                  <a:cubicBezTo>
                    <a:pt x="8841" y="127515"/>
                    <a:pt x="0" y="106171"/>
                    <a:pt x="0" y="83915"/>
                  </a:cubicBezTo>
                  <a:lnTo>
                    <a:pt x="0" y="83915"/>
                  </a:lnTo>
                  <a:cubicBezTo>
                    <a:pt x="0" y="61660"/>
                    <a:pt x="8841" y="40315"/>
                    <a:pt x="24578" y="24578"/>
                  </a:cubicBezTo>
                  <a:cubicBezTo>
                    <a:pt x="40315" y="8841"/>
                    <a:pt x="61660" y="0"/>
                    <a:pt x="83915" y="0"/>
                  </a:cubicBezTo>
                  <a:close/>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2" name="Google Shape;192;p24"/>
            <p:cNvSpPr txBox="1"/>
            <p:nvPr/>
          </p:nvSpPr>
          <p:spPr>
            <a:xfrm>
              <a:off x="2" y="-66674"/>
              <a:ext cx="812700" cy="199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i="0" lang="en" sz="1800" u="none" cap="none" strike="noStrike">
                  <a:solidFill>
                    <a:srgbClr val="110C0F"/>
                  </a:solidFill>
                  <a:latin typeface="Open Sans"/>
                  <a:ea typeface="Open Sans"/>
                  <a:cs typeface="Open Sans"/>
                  <a:sym typeface="Open Sans"/>
                </a:rPr>
                <a:t>Google Slides</a:t>
              </a:r>
              <a:endParaRPr sz="700"/>
            </a:p>
          </p:txBody>
        </p:sp>
      </p:grpSp>
      <p:grpSp>
        <p:nvGrpSpPr>
          <p:cNvPr id="193" name="Google Shape;193;p24"/>
          <p:cNvGrpSpPr/>
          <p:nvPr/>
        </p:nvGrpSpPr>
        <p:grpSpPr>
          <a:xfrm>
            <a:off x="3807515" y="1485791"/>
            <a:ext cx="1983230" cy="560881"/>
            <a:chOff x="0" y="-66672"/>
            <a:chExt cx="829179" cy="234502"/>
          </a:xfrm>
        </p:grpSpPr>
        <p:sp>
          <p:nvSpPr>
            <p:cNvPr id="194" name="Google Shape;194;p24"/>
            <p:cNvSpPr/>
            <p:nvPr/>
          </p:nvSpPr>
          <p:spPr>
            <a:xfrm>
              <a:off x="0" y="0"/>
              <a:ext cx="829179" cy="167830"/>
            </a:xfrm>
            <a:custGeom>
              <a:rect b="b" l="l" r="r" t="t"/>
              <a:pathLst>
                <a:path extrusionOk="0" h="167830" w="829179">
                  <a:moveTo>
                    <a:pt x="83915" y="0"/>
                  </a:moveTo>
                  <a:lnTo>
                    <a:pt x="745264" y="0"/>
                  </a:lnTo>
                  <a:cubicBezTo>
                    <a:pt x="767520" y="0"/>
                    <a:pt x="788864" y="8841"/>
                    <a:pt x="804601" y="24578"/>
                  </a:cubicBezTo>
                  <a:cubicBezTo>
                    <a:pt x="820338" y="40315"/>
                    <a:pt x="829179" y="61660"/>
                    <a:pt x="829179" y="83915"/>
                  </a:cubicBezTo>
                  <a:lnTo>
                    <a:pt x="829179" y="83915"/>
                  </a:lnTo>
                  <a:cubicBezTo>
                    <a:pt x="829179" y="106171"/>
                    <a:pt x="820338" y="127515"/>
                    <a:pt x="804601" y="143252"/>
                  </a:cubicBezTo>
                  <a:cubicBezTo>
                    <a:pt x="788864" y="158989"/>
                    <a:pt x="767520" y="167830"/>
                    <a:pt x="745264" y="167830"/>
                  </a:cubicBezTo>
                  <a:lnTo>
                    <a:pt x="83915" y="167830"/>
                  </a:lnTo>
                  <a:cubicBezTo>
                    <a:pt x="61660" y="167830"/>
                    <a:pt x="40315" y="158989"/>
                    <a:pt x="24578" y="143252"/>
                  </a:cubicBezTo>
                  <a:cubicBezTo>
                    <a:pt x="8841" y="127515"/>
                    <a:pt x="0" y="106171"/>
                    <a:pt x="0" y="83915"/>
                  </a:cubicBezTo>
                  <a:lnTo>
                    <a:pt x="0" y="83915"/>
                  </a:lnTo>
                  <a:cubicBezTo>
                    <a:pt x="0" y="61660"/>
                    <a:pt x="8841" y="40315"/>
                    <a:pt x="24578" y="24578"/>
                  </a:cubicBezTo>
                  <a:cubicBezTo>
                    <a:pt x="40315" y="8841"/>
                    <a:pt x="61660" y="0"/>
                    <a:pt x="83915" y="0"/>
                  </a:cubicBezTo>
                  <a:close/>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5" name="Google Shape;195;p24"/>
            <p:cNvSpPr txBox="1"/>
            <p:nvPr/>
          </p:nvSpPr>
          <p:spPr>
            <a:xfrm>
              <a:off x="4" y="-66672"/>
              <a:ext cx="812700" cy="1677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i="0" lang="en" sz="1800" u="none" cap="none" strike="noStrike">
                  <a:solidFill>
                    <a:srgbClr val="110C0F"/>
                  </a:solidFill>
                  <a:latin typeface="Open Sans"/>
                  <a:ea typeface="Open Sans"/>
                  <a:cs typeface="Open Sans"/>
                  <a:sym typeface="Open Sans"/>
                </a:rPr>
                <a:t>PowerPoint</a:t>
              </a:r>
              <a:endParaRPr sz="700"/>
            </a:p>
          </p:txBody>
        </p:sp>
      </p:grpSp>
      <p:grpSp>
        <p:nvGrpSpPr>
          <p:cNvPr id="196" name="Google Shape;196;p24"/>
          <p:cNvGrpSpPr/>
          <p:nvPr/>
        </p:nvGrpSpPr>
        <p:grpSpPr>
          <a:xfrm>
            <a:off x="6623825" y="1485785"/>
            <a:ext cx="2046669" cy="560887"/>
            <a:chOff x="-1" y="-66674"/>
            <a:chExt cx="855702" cy="234504"/>
          </a:xfrm>
        </p:grpSpPr>
        <p:sp>
          <p:nvSpPr>
            <p:cNvPr id="197" name="Google Shape;197;p24"/>
            <p:cNvSpPr/>
            <p:nvPr/>
          </p:nvSpPr>
          <p:spPr>
            <a:xfrm>
              <a:off x="0" y="0"/>
              <a:ext cx="855701" cy="167830"/>
            </a:xfrm>
            <a:custGeom>
              <a:rect b="b" l="l" r="r" t="t"/>
              <a:pathLst>
                <a:path extrusionOk="0" h="167830" w="855701">
                  <a:moveTo>
                    <a:pt x="83915" y="0"/>
                  </a:moveTo>
                  <a:lnTo>
                    <a:pt x="771786" y="0"/>
                  </a:lnTo>
                  <a:cubicBezTo>
                    <a:pt x="794041" y="0"/>
                    <a:pt x="815386" y="8841"/>
                    <a:pt x="831123" y="24578"/>
                  </a:cubicBezTo>
                  <a:cubicBezTo>
                    <a:pt x="846860" y="40315"/>
                    <a:pt x="855701" y="61660"/>
                    <a:pt x="855701" y="83915"/>
                  </a:cubicBezTo>
                  <a:lnTo>
                    <a:pt x="855701" y="83915"/>
                  </a:lnTo>
                  <a:cubicBezTo>
                    <a:pt x="855701" y="106171"/>
                    <a:pt x="846860" y="127515"/>
                    <a:pt x="831123" y="143252"/>
                  </a:cubicBezTo>
                  <a:cubicBezTo>
                    <a:pt x="815386" y="158989"/>
                    <a:pt x="794041" y="167830"/>
                    <a:pt x="771786" y="167830"/>
                  </a:cubicBezTo>
                  <a:lnTo>
                    <a:pt x="83915" y="167830"/>
                  </a:lnTo>
                  <a:cubicBezTo>
                    <a:pt x="61660" y="167830"/>
                    <a:pt x="40315" y="158989"/>
                    <a:pt x="24578" y="143252"/>
                  </a:cubicBezTo>
                  <a:cubicBezTo>
                    <a:pt x="8841" y="127515"/>
                    <a:pt x="0" y="106171"/>
                    <a:pt x="0" y="83915"/>
                  </a:cubicBezTo>
                  <a:lnTo>
                    <a:pt x="0" y="83915"/>
                  </a:lnTo>
                  <a:cubicBezTo>
                    <a:pt x="0" y="61660"/>
                    <a:pt x="8841" y="40315"/>
                    <a:pt x="24578" y="24578"/>
                  </a:cubicBezTo>
                  <a:cubicBezTo>
                    <a:pt x="40315" y="8841"/>
                    <a:pt x="61660" y="0"/>
                    <a:pt x="83915" y="0"/>
                  </a:cubicBezTo>
                  <a:close/>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8" name="Google Shape;198;p24"/>
            <p:cNvSpPr txBox="1"/>
            <p:nvPr/>
          </p:nvSpPr>
          <p:spPr>
            <a:xfrm>
              <a:off x="-1" y="-66674"/>
              <a:ext cx="812700" cy="1677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i="0" lang="en" sz="1800" u="none" cap="none" strike="noStrike">
                  <a:solidFill>
                    <a:srgbClr val="110C0F"/>
                  </a:solidFill>
                  <a:latin typeface="Open Sans"/>
                  <a:ea typeface="Open Sans"/>
                  <a:cs typeface="Open Sans"/>
                  <a:sym typeface="Open Sans"/>
                </a:rPr>
                <a:t>Canva</a:t>
              </a:r>
              <a:endParaRPr sz="700"/>
            </a:p>
          </p:txBody>
        </p:sp>
      </p:grpSp>
      <p:sp>
        <p:nvSpPr>
          <p:cNvPr id="199" name="Google Shape;199;p24"/>
          <p:cNvSpPr/>
          <p:nvPr/>
        </p:nvSpPr>
        <p:spPr>
          <a:xfrm>
            <a:off x="6332796" y="3575014"/>
            <a:ext cx="2811204" cy="2839600"/>
          </a:xfrm>
          <a:custGeom>
            <a:rect b="b" l="l" r="r" t="t"/>
            <a:pathLst>
              <a:path extrusionOk="0" h="5679200" w="5622408">
                <a:moveTo>
                  <a:pt x="0" y="0"/>
                </a:moveTo>
                <a:lnTo>
                  <a:pt x="5622408" y="0"/>
                </a:lnTo>
                <a:lnTo>
                  <a:pt x="5622408" y="5679200"/>
                </a:lnTo>
                <a:lnTo>
                  <a:pt x="0" y="5679200"/>
                </a:lnTo>
                <a:lnTo>
                  <a:pt x="0" y="0"/>
                </a:lnTo>
                <a:close/>
              </a:path>
            </a:pathLst>
          </a:custGeom>
          <a:blipFill rotWithShape="1">
            <a:blip r:embed="rId3">
              <a:alphaModFix/>
            </a:blip>
            <a:stretch>
              <a:fillRect b="0" l="0" r="0" t="0"/>
            </a:stretch>
          </a:blipFill>
          <a:ln>
            <a:noFill/>
          </a:ln>
        </p:spPr>
      </p:sp>
      <p:cxnSp>
        <p:nvCxnSpPr>
          <p:cNvPr id="200" name="Google Shape;200;p24"/>
          <p:cNvCxnSpPr/>
          <p:nvPr/>
        </p:nvCxnSpPr>
        <p:spPr>
          <a:xfrm rot="10800000">
            <a:off x="6332796" y="1355893"/>
            <a:ext cx="0" cy="3905293"/>
          </a:xfrm>
          <a:prstGeom prst="straightConnector1">
            <a:avLst/>
          </a:prstGeom>
          <a:noFill/>
          <a:ln cap="flat" cmpd="sng" w="38100">
            <a:solidFill>
              <a:srgbClr val="100F0D"/>
            </a:solidFill>
            <a:prstDash val="solid"/>
            <a:round/>
            <a:headEnd len="sm" w="sm" type="none"/>
            <a:tailEnd len="med" w="med" type="stealth"/>
          </a:ln>
        </p:spPr>
      </p:cxnSp>
      <p:cxnSp>
        <p:nvCxnSpPr>
          <p:cNvPr id="201" name="Google Shape;201;p24"/>
          <p:cNvCxnSpPr/>
          <p:nvPr/>
        </p:nvCxnSpPr>
        <p:spPr>
          <a:xfrm rot="10800000">
            <a:off x="3237237" y="1355894"/>
            <a:ext cx="0" cy="3879473"/>
          </a:xfrm>
          <a:prstGeom prst="straightConnector1">
            <a:avLst/>
          </a:prstGeom>
          <a:noFill/>
          <a:ln cap="flat" cmpd="sng" w="38100">
            <a:solidFill>
              <a:srgbClr val="100F0D"/>
            </a:solidFill>
            <a:prstDash val="solid"/>
            <a:round/>
            <a:headEnd len="sm" w="sm" type="none"/>
            <a:tailEnd len="med" w="med" type="stealth"/>
          </a:ln>
        </p:spPr>
      </p:cxnSp>
      <p:sp>
        <p:nvSpPr>
          <p:cNvPr id="202" name="Google Shape;202;p24"/>
          <p:cNvSpPr txBox="1"/>
          <p:nvPr/>
        </p:nvSpPr>
        <p:spPr>
          <a:xfrm>
            <a:off x="3507581" y="2376192"/>
            <a:ext cx="2583000" cy="1693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110C0F"/>
                </a:solidFill>
                <a:latin typeface="Open Sans Light"/>
                <a:ea typeface="Open Sans Light"/>
                <a:cs typeface="Open Sans Light"/>
                <a:sym typeface="Open Sans Light"/>
              </a:rPr>
              <a:t>Click on the "PowerPoint" button below this presentation preview. Start editing your presentation.</a:t>
            </a:r>
            <a:endParaRPr sz="700"/>
          </a:p>
          <a:p>
            <a:pPr indent="0" lvl="0" marL="0" marR="0" rtl="0" algn="ctr">
              <a:lnSpc>
                <a:spcPct val="100000"/>
              </a:lnSpc>
              <a:spcBef>
                <a:spcPts val="0"/>
              </a:spcBef>
              <a:spcAft>
                <a:spcPts val="0"/>
              </a:spcAft>
              <a:buNone/>
            </a:pPr>
            <a:r>
              <a:t/>
            </a:r>
            <a:endParaRPr b="0" i="0" sz="1100" u="none" cap="none" strike="noStrike">
              <a:solidFill>
                <a:srgbClr val="110C0F"/>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None/>
            </a:pPr>
            <a:r>
              <a:rPr b="0" i="0" lang="en" sz="1100" u="sng" cap="none" strike="noStrike">
                <a:solidFill>
                  <a:srgbClr val="110C0F"/>
                </a:solidFill>
                <a:latin typeface="Open Sans Light"/>
                <a:ea typeface="Open Sans Light"/>
                <a:cs typeface="Open Sans Light"/>
                <a:sym typeface="Open Sans Light"/>
              </a:rPr>
              <a:t>Alternative:</a:t>
            </a:r>
            <a:r>
              <a:rPr b="0" i="0" lang="en" sz="1100" u="none" cap="none" strike="noStrike">
                <a:solidFill>
                  <a:srgbClr val="110C0F"/>
                </a:solidFill>
                <a:latin typeface="Open Sans Light"/>
                <a:ea typeface="Open Sans Light"/>
                <a:cs typeface="Open Sans Light"/>
                <a:sym typeface="Open Sans Light"/>
              </a:rPr>
              <a:t> From Canva template file, Click on the "Share" button on the top right corner in Canva and click on "More" at the bottom of the menu. Enter "PowerPoint" in the search bar and click on the PowerPoint icon to download.</a:t>
            </a:r>
            <a:endParaRPr sz="700"/>
          </a:p>
        </p:txBody>
      </p:sp>
      <p:sp>
        <p:nvSpPr>
          <p:cNvPr id="203" name="Google Shape;203;p24"/>
          <p:cNvSpPr txBox="1"/>
          <p:nvPr/>
        </p:nvSpPr>
        <p:spPr>
          <a:xfrm>
            <a:off x="421354" y="2337690"/>
            <a:ext cx="2594700" cy="203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110C0F"/>
                </a:solidFill>
                <a:latin typeface="Open Sans Light"/>
                <a:ea typeface="Open Sans Light"/>
                <a:cs typeface="Open Sans Light"/>
                <a:sym typeface="Open Sans Light"/>
              </a:rPr>
              <a:t>Click on the "Google Slides" button below this presentation preview. Make sure to sign in to your Google account. Click on "Make a copy." Start editing your presentation.</a:t>
            </a:r>
            <a:endParaRPr sz="700"/>
          </a:p>
          <a:p>
            <a:pPr indent="0" lvl="0" marL="0" marR="0" rtl="0" algn="ctr">
              <a:lnSpc>
                <a:spcPct val="100000"/>
              </a:lnSpc>
              <a:spcBef>
                <a:spcPts val="0"/>
              </a:spcBef>
              <a:spcAft>
                <a:spcPts val="0"/>
              </a:spcAft>
              <a:buNone/>
            </a:pPr>
            <a:r>
              <a:t/>
            </a:r>
            <a:endParaRPr b="0" i="0" sz="1100" u="none" cap="none" strike="noStrike">
              <a:solidFill>
                <a:srgbClr val="110C0F"/>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None/>
            </a:pPr>
            <a:r>
              <a:rPr b="0" i="0" lang="en" sz="1100" u="sng" cap="none" strike="noStrike">
                <a:solidFill>
                  <a:srgbClr val="110C0F"/>
                </a:solidFill>
                <a:latin typeface="Open Sans Light"/>
                <a:ea typeface="Open Sans Light"/>
                <a:cs typeface="Open Sans Light"/>
                <a:sym typeface="Open Sans Light"/>
              </a:rPr>
              <a:t>Alternative:</a:t>
            </a:r>
            <a:r>
              <a:rPr b="0" i="0" lang="en" sz="1100" u="none" cap="none" strike="noStrike">
                <a:solidFill>
                  <a:srgbClr val="110C0F"/>
                </a:solidFill>
                <a:latin typeface="Open Sans Light"/>
                <a:ea typeface="Open Sans Light"/>
                <a:cs typeface="Open Sans Light"/>
                <a:sym typeface="Open Sans Light"/>
              </a:rPr>
              <a:t>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204" name="Google Shape;204;p24"/>
          <p:cNvSpPr txBox="1"/>
          <p:nvPr/>
        </p:nvSpPr>
        <p:spPr>
          <a:xfrm>
            <a:off x="6489577" y="2376193"/>
            <a:ext cx="23151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110C0F"/>
                </a:solidFill>
                <a:latin typeface="Open Sans Light"/>
                <a:ea typeface="Open Sans Light"/>
                <a:cs typeface="Open Sans Light"/>
                <a:sym typeface="Open Sans Light"/>
              </a:rPr>
              <a:t>Click on the "Canva" button under this presentation preview. Start editing your presentation. You need to sign in to your Canva account.</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grpSp>
        <p:nvGrpSpPr>
          <p:cNvPr id="209" name="Google Shape;209;p25"/>
          <p:cNvGrpSpPr/>
          <p:nvPr/>
        </p:nvGrpSpPr>
        <p:grpSpPr>
          <a:xfrm>
            <a:off x="4763" y="1259202"/>
            <a:ext cx="9143849" cy="764944"/>
            <a:chOff x="0" y="-88"/>
            <a:chExt cx="3822999" cy="319820"/>
          </a:xfrm>
        </p:grpSpPr>
        <p:sp>
          <p:nvSpPr>
            <p:cNvPr id="210" name="Google Shape;210;p25"/>
            <p:cNvSpPr/>
            <p:nvPr/>
          </p:nvSpPr>
          <p:spPr>
            <a:xfrm>
              <a:off x="0" y="0"/>
              <a:ext cx="3822999" cy="319732"/>
            </a:xfrm>
            <a:custGeom>
              <a:rect b="b" l="l" r="r" t="t"/>
              <a:pathLst>
                <a:path extrusionOk="0" h="319732" w="3822999">
                  <a:moveTo>
                    <a:pt x="0" y="0"/>
                  </a:moveTo>
                  <a:lnTo>
                    <a:pt x="3822999" y="0"/>
                  </a:lnTo>
                  <a:lnTo>
                    <a:pt x="3822999" y="319732"/>
                  </a:lnTo>
                  <a:lnTo>
                    <a:pt x="0" y="319732"/>
                  </a:lnTo>
                  <a:close/>
                </a:path>
              </a:pathLst>
            </a:custGeom>
            <a:solidFill>
              <a:srgbClr val="FBC046"/>
            </a:solidFill>
            <a:ln>
              <a:noFill/>
            </a:ln>
          </p:spPr>
        </p:sp>
        <p:sp>
          <p:nvSpPr>
            <p:cNvPr id="211" name="Google Shape;211;p25"/>
            <p:cNvSpPr txBox="1"/>
            <p:nvPr/>
          </p:nvSpPr>
          <p:spPr>
            <a:xfrm>
              <a:off x="1754772" y="-88"/>
              <a:ext cx="1953000" cy="14400"/>
            </a:xfrm>
            <a:prstGeom prst="rect">
              <a:avLst/>
            </a:prstGeom>
            <a:noFill/>
            <a:ln>
              <a:noFill/>
            </a:ln>
          </p:spPr>
          <p:txBody>
            <a:bodyPr anchorCtr="0" anchor="ctr" bIns="25400" lIns="25400" spcFirstLastPara="1" rIns="25400" wrap="square" tIns="25400">
              <a:noAutofit/>
            </a:bodyPr>
            <a:lstStyle/>
            <a:p>
              <a:pPr indent="0" lvl="0" marL="0" marR="0" rtl="0" algn="ctr">
                <a:lnSpc>
                  <a:spcPct val="140005"/>
                </a:lnSpc>
                <a:spcBef>
                  <a:spcPts val="0"/>
                </a:spcBef>
                <a:spcAft>
                  <a:spcPts val="0"/>
                </a:spcAft>
                <a:buNone/>
              </a:pPr>
              <a:r>
                <a:rPr b="1" i="0" lang="en" sz="3500" u="none" cap="none" strike="noStrike">
                  <a:solidFill>
                    <a:srgbClr val="110C0F"/>
                  </a:solidFill>
                  <a:latin typeface="Open Sans"/>
                  <a:ea typeface="Open Sans"/>
                  <a:cs typeface="Open Sans"/>
                  <a:sym typeface="Open Sans"/>
                </a:rPr>
                <a:t>                               Webinar Outline</a:t>
              </a:r>
              <a:endParaRPr sz="700"/>
            </a:p>
          </p:txBody>
        </p:sp>
      </p:grpSp>
      <p:sp>
        <p:nvSpPr>
          <p:cNvPr id="212" name="Google Shape;212;p25"/>
          <p:cNvSpPr/>
          <p:nvPr/>
        </p:nvSpPr>
        <p:spPr>
          <a:xfrm>
            <a:off x="-657913" y="-1495473"/>
            <a:ext cx="2698230" cy="2057400"/>
          </a:xfrm>
          <a:custGeom>
            <a:rect b="b" l="l" r="r" t="t"/>
            <a:pathLst>
              <a:path extrusionOk="0" h="4114800" w="5396459">
                <a:moveTo>
                  <a:pt x="0" y="0"/>
                </a:moveTo>
                <a:lnTo>
                  <a:pt x="5396459" y="0"/>
                </a:lnTo>
                <a:lnTo>
                  <a:pt x="5396459" y="4114800"/>
                </a:lnTo>
                <a:lnTo>
                  <a:pt x="0" y="4114800"/>
                </a:lnTo>
                <a:lnTo>
                  <a:pt x="0" y="0"/>
                </a:lnTo>
                <a:close/>
              </a:path>
            </a:pathLst>
          </a:custGeom>
          <a:blipFill rotWithShape="1">
            <a:blip r:embed="rId3">
              <a:alphaModFix/>
            </a:blip>
            <a:stretch>
              <a:fillRect b="0" l="0" r="0" t="0"/>
            </a:stretch>
          </a:blipFill>
          <a:ln>
            <a:noFill/>
          </a:ln>
        </p:spPr>
      </p:sp>
      <p:sp>
        <p:nvSpPr>
          <p:cNvPr id="213" name="Google Shape;213;p25"/>
          <p:cNvSpPr/>
          <p:nvPr/>
        </p:nvSpPr>
        <p:spPr>
          <a:xfrm>
            <a:off x="7341639" y="3916551"/>
            <a:ext cx="2698230" cy="2057400"/>
          </a:xfrm>
          <a:custGeom>
            <a:rect b="b" l="l" r="r" t="t"/>
            <a:pathLst>
              <a:path extrusionOk="0" h="4114800" w="5396459">
                <a:moveTo>
                  <a:pt x="0" y="0"/>
                </a:moveTo>
                <a:lnTo>
                  <a:pt x="5396459" y="0"/>
                </a:lnTo>
                <a:lnTo>
                  <a:pt x="5396459" y="4114800"/>
                </a:lnTo>
                <a:lnTo>
                  <a:pt x="0" y="4114800"/>
                </a:lnTo>
                <a:lnTo>
                  <a:pt x="0" y="0"/>
                </a:lnTo>
                <a:close/>
              </a:path>
            </a:pathLst>
          </a:custGeom>
          <a:blipFill rotWithShape="1">
            <a:blip r:embed="rId3">
              <a:alphaModFix/>
            </a:blip>
            <a:stretch>
              <a:fillRect b="0" l="0" r="0" t="0"/>
            </a:stretch>
          </a:blipFill>
          <a:ln>
            <a:noFill/>
          </a:ln>
        </p:spPr>
      </p:sp>
      <p:sp>
        <p:nvSpPr>
          <p:cNvPr id="214" name="Google Shape;214;p25"/>
          <p:cNvSpPr/>
          <p:nvPr/>
        </p:nvSpPr>
        <p:spPr>
          <a:xfrm>
            <a:off x="8629650" y="142865"/>
            <a:ext cx="419060" cy="419060"/>
          </a:xfrm>
          <a:custGeom>
            <a:rect b="b" l="l" r="r" t="t"/>
            <a:pathLst>
              <a:path extrusionOk="0" h="838121" w="838121">
                <a:moveTo>
                  <a:pt x="0" y="0"/>
                </a:moveTo>
                <a:lnTo>
                  <a:pt x="838121" y="0"/>
                </a:lnTo>
                <a:lnTo>
                  <a:pt x="838121" y="838122"/>
                </a:lnTo>
                <a:lnTo>
                  <a:pt x="0" y="838122"/>
                </a:lnTo>
                <a:lnTo>
                  <a:pt x="0" y="0"/>
                </a:lnTo>
                <a:close/>
              </a:path>
            </a:pathLst>
          </a:custGeom>
          <a:blipFill rotWithShape="1">
            <a:blip r:embed="rId4">
              <a:alphaModFix/>
            </a:blip>
            <a:stretch>
              <a:fillRect b="0" l="0" r="0" t="0"/>
            </a:stretch>
          </a:blipFill>
          <a:ln>
            <a:noFill/>
          </a:ln>
        </p:spPr>
      </p:sp>
      <p:sp>
        <p:nvSpPr>
          <p:cNvPr id="215" name="Google Shape;215;p25"/>
          <p:cNvSpPr/>
          <p:nvPr/>
        </p:nvSpPr>
        <p:spPr>
          <a:xfrm>
            <a:off x="8509986" y="514350"/>
            <a:ext cx="239327" cy="239327"/>
          </a:xfrm>
          <a:custGeom>
            <a:rect b="b" l="l" r="r" t="t"/>
            <a:pathLst>
              <a:path extrusionOk="0" h="478655" w="478655">
                <a:moveTo>
                  <a:pt x="0" y="0"/>
                </a:moveTo>
                <a:lnTo>
                  <a:pt x="478656" y="0"/>
                </a:lnTo>
                <a:lnTo>
                  <a:pt x="478656" y="478655"/>
                </a:lnTo>
                <a:lnTo>
                  <a:pt x="0" y="478655"/>
                </a:lnTo>
                <a:lnTo>
                  <a:pt x="0" y="0"/>
                </a:lnTo>
                <a:close/>
              </a:path>
            </a:pathLst>
          </a:custGeom>
          <a:blipFill rotWithShape="1">
            <a:blip r:embed="rId4">
              <a:alphaModFix/>
            </a:blip>
            <a:stretch>
              <a:fillRect b="0" l="0" r="0" t="0"/>
            </a:stretch>
          </a:blipFill>
          <a:ln>
            <a:noFill/>
          </a:ln>
        </p:spPr>
      </p:sp>
      <p:sp>
        <p:nvSpPr>
          <p:cNvPr id="216" name="Google Shape;216;p25"/>
          <p:cNvSpPr/>
          <p:nvPr/>
        </p:nvSpPr>
        <p:spPr>
          <a:xfrm>
            <a:off x="514350" y="634014"/>
            <a:ext cx="3234458" cy="4153397"/>
          </a:xfrm>
          <a:custGeom>
            <a:rect b="b" l="l" r="r" t="t"/>
            <a:pathLst>
              <a:path extrusionOk="0" h="8306794" w="6468916">
                <a:moveTo>
                  <a:pt x="0" y="0"/>
                </a:moveTo>
                <a:lnTo>
                  <a:pt x="6468916" y="0"/>
                </a:lnTo>
                <a:lnTo>
                  <a:pt x="6468916" y="8306794"/>
                </a:lnTo>
                <a:lnTo>
                  <a:pt x="0" y="8306794"/>
                </a:lnTo>
                <a:lnTo>
                  <a:pt x="0" y="0"/>
                </a:lnTo>
                <a:close/>
              </a:path>
            </a:pathLst>
          </a:custGeom>
          <a:blipFill rotWithShape="1">
            <a:blip r:embed="rId5">
              <a:alphaModFix/>
            </a:blip>
            <a:stretch>
              <a:fillRect b="0" l="0" r="0" t="0"/>
            </a:stretch>
          </a:blipFill>
          <a:ln>
            <a:noFill/>
          </a:ln>
        </p:spPr>
      </p:sp>
      <p:grpSp>
        <p:nvGrpSpPr>
          <p:cNvPr id="217" name="Google Shape;217;p25"/>
          <p:cNvGrpSpPr/>
          <p:nvPr/>
        </p:nvGrpSpPr>
        <p:grpSpPr>
          <a:xfrm>
            <a:off x="4112456" y="2240218"/>
            <a:ext cx="4578298" cy="1982532"/>
            <a:chOff x="0" y="0"/>
            <a:chExt cx="12208794" cy="5286751"/>
          </a:xfrm>
        </p:grpSpPr>
        <p:sp>
          <p:nvSpPr>
            <p:cNvPr id="218" name="Google Shape;218;p25"/>
            <p:cNvSpPr txBox="1"/>
            <p:nvPr/>
          </p:nvSpPr>
          <p:spPr>
            <a:xfrm>
              <a:off x="0" y="0"/>
              <a:ext cx="12208794"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2300" u="none" cap="none" strike="noStrike">
                  <a:solidFill>
                    <a:srgbClr val="110C0F"/>
                  </a:solidFill>
                  <a:latin typeface="Open Sans Light"/>
                  <a:ea typeface="Open Sans Light"/>
                  <a:cs typeface="Open Sans Light"/>
                  <a:sym typeface="Open Sans Light"/>
                </a:rPr>
                <a:t>Write an agenda here.</a:t>
              </a:r>
              <a:endParaRPr sz="700"/>
            </a:p>
          </p:txBody>
        </p:sp>
        <p:sp>
          <p:nvSpPr>
            <p:cNvPr id="219" name="Google Shape;219;p25"/>
            <p:cNvSpPr txBox="1"/>
            <p:nvPr/>
          </p:nvSpPr>
          <p:spPr>
            <a:xfrm>
              <a:off x="0" y="3280151"/>
              <a:ext cx="12208794"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2300" u="none" cap="none" strike="noStrike">
                  <a:solidFill>
                    <a:srgbClr val="110C0F"/>
                  </a:solidFill>
                  <a:latin typeface="Open Sans Light"/>
                  <a:ea typeface="Open Sans Light"/>
                  <a:cs typeface="Open Sans Light"/>
                  <a:sym typeface="Open Sans Light"/>
                </a:rPr>
                <a:t>Write an agenda here.</a:t>
              </a:r>
              <a:endParaRPr sz="700"/>
            </a:p>
          </p:txBody>
        </p:sp>
        <p:sp>
          <p:nvSpPr>
            <p:cNvPr id="220" name="Google Shape;220;p25"/>
            <p:cNvSpPr txBox="1"/>
            <p:nvPr/>
          </p:nvSpPr>
          <p:spPr>
            <a:xfrm>
              <a:off x="0" y="1095751"/>
              <a:ext cx="12208794"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2300" u="none" cap="none" strike="noStrike">
                  <a:solidFill>
                    <a:srgbClr val="110C0F"/>
                  </a:solidFill>
                  <a:latin typeface="Open Sans Light"/>
                  <a:ea typeface="Open Sans Light"/>
                  <a:cs typeface="Open Sans Light"/>
                  <a:sym typeface="Open Sans Light"/>
                </a:rPr>
                <a:t>Write an agenda here.</a:t>
              </a:r>
              <a:endParaRPr sz="700"/>
            </a:p>
          </p:txBody>
        </p:sp>
        <p:sp>
          <p:nvSpPr>
            <p:cNvPr id="221" name="Google Shape;221;p25"/>
            <p:cNvSpPr txBox="1"/>
            <p:nvPr/>
          </p:nvSpPr>
          <p:spPr>
            <a:xfrm>
              <a:off x="0" y="2187951"/>
              <a:ext cx="12208794"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2300" u="none" cap="none" strike="noStrike">
                  <a:solidFill>
                    <a:srgbClr val="110C0F"/>
                  </a:solidFill>
                  <a:latin typeface="Open Sans Light"/>
                  <a:ea typeface="Open Sans Light"/>
                  <a:cs typeface="Open Sans Light"/>
                  <a:sym typeface="Open Sans Light"/>
                </a:rPr>
                <a:t>Write an agenda here.</a:t>
              </a:r>
              <a:endParaRPr sz="700"/>
            </a:p>
          </p:txBody>
        </p:sp>
        <p:sp>
          <p:nvSpPr>
            <p:cNvPr id="222" name="Google Shape;222;p25"/>
            <p:cNvSpPr txBox="1"/>
            <p:nvPr/>
          </p:nvSpPr>
          <p:spPr>
            <a:xfrm>
              <a:off x="0" y="4372351"/>
              <a:ext cx="12208794" cy="914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2300" u="none" cap="none" strike="noStrike">
                  <a:solidFill>
                    <a:srgbClr val="110C0F"/>
                  </a:solidFill>
                  <a:latin typeface="Open Sans Light"/>
                  <a:ea typeface="Open Sans Light"/>
                  <a:cs typeface="Open Sans Light"/>
                  <a:sym typeface="Open Sans Light"/>
                </a:rPr>
                <a:t>Write an agenda here.</a:t>
              </a:r>
              <a:endParaRPr sz="700"/>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pSp>
        <p:nvGrpSpPr>
          <p:cNvPr id="227" name="Google Shape;227;p26"/>
          <p:cNvGrpSpPr/>
          <p:nvPr/>
        </p:nvGrpSpPr>
        <p:grpSpPr>
          <a:xfrm>
            <a:off x="0" y="1236249"/>
            <a:ext cx="9144000" cy="787909"/>
            <a:chOff x="0" y="-9684"/>
            <a:chExt cx="3822999" cy="329416"/>
          </a:xfrm>
        </p:grpSpPr>
        <p:sp>
          <p:nvSpPr>
            <p:cNvPr id="228" name="Google Shape;228;p26"/>
            <p:cNvSpPr/>
            <p:nvPr/>
          </p:nvSpPr>
          <p:spPr>
            <a:xfrm>
              <a:off x="0" y="0"/>
              <a:ext cx="3822999" cy="319732"/>
            </a:xfrm>
            <a:custGeom>
              <a:rect b="b" l="l" r="r" t="t"/>
              <a:pathLst>
                <a:path extrusionOk="0" h="319732" w="3822999">
                  <a:moveTo>
                    <a:pt x="0" y="0"/>
                  </a:moveTo>
                  <a:lnTo>
                    <a:pt x="3822999" y="0"/>
                  </a:lnTo>
                  <a:lnTo>
                    <a:pt x="3822999" y="319732"/>
                  </a:lnTo>
                  <a:lnTo>
                    <a:pt x="0" y="319732"/>
                  </a:lnTo>
                  <a:close/>
                </a:path>
              </a:pathLst>
            </a:custGeom>
            <a:solidFill>
              <a:srgbClr val="100F0D"/>
            </a:solidFill>
            <a:ln>
              <a:noFill/>
            </a:ln>
          </p:spPr>
        </p:sp>
        <p:sp>
          <p:nvSpPr>
            <p:cNvPr id="229" name="Google Shape;229;p26"/>
            <p:cNvSpPr txBox="1"/>
            <p:nvPr/>
          </p:nvSpPr>
          <p:spPr>
            <a:xfrm>
              <a:off x="0" y="-9684"/>
              <a:ext cx="3822900" cy="319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5"/>
                </a:lnSpc>
                <a:spcBef>
                  <a:spcPts val="0"/>
                </a:spcBef>
                <a:spcAft>
                  <a:spcPts val="0"/>
                </a:spcAft>
                <a:buNone/>
              </a:pPr>
              <a:r>
                <a:rPr b="1" i="0" lang="en" sz="3500" u="none" cap="none" strike="noStrike">
                  <a:solidFill>
                    <a:srgbClr val="FBC046"/>
                  </a:solidFill>
                  <a:latin typeface="Open Sans"/>
                  <a:ea typeface="Open Sans"/>
                  <a:cs typeface="Open Sans"/>
                  <a:sym typeface="Open Sans"/>
                </a:rPr>
                <a:t>Quick Reminders</a:t>
              </a:r>
              <a:endParaRPr sz="700"/>
            </a:p>
          </p:txBody>
        </p:sp>
      </p:grpSp>
      <p:sp>
        <p:nvSpPr>
          <p:cNvPr id="230" name="Google Shape;230;p26"/>
          <p:cNvSpPr/>
          <p:nvPr/>
        </p:nvSpPr>
        <p:spPr>
          <a:xfrm>
            <a:off x="6746692" y="787517"/>
            <a:ext cx="1873040" cy="1486726"/>
          </a:xfrm>
          <a:custGeom>
            <a:rect b="b" l="l" r="r" t="t"/>
            <a:pathLst>
              <a:path extrusionOk="0" h="2973452" w="3746081">
                <a:moveTo>
                  <a:pt x="0" y="0"/>
                </a:moveTo>
                <a:lnTo>
                  <a:pt x="3746081" y="0"/>
                </a:lnTo>
                <a:lnTo>
                  <a:pt x="3746081" y="2973452"/>
                </a:lnTo>
                <a:lnTo>
                  <a:pt x="0" y="2973452"/>
                </a:lnTo>
                <a:lnTo>
                  <a:pt x="0" y="0"/>
                </a:lnTo>
                <a:close/>
              </a:path>
            </a:pathLst>
          </a:custGeom>
          <a:blipFill rotWithShape="1">
            <a:blip r:embed="rId3">
              <a:alphaModFix/>
            </a:blip>
            <a:stretch>
              <a:fillRect b="0" l="0" r="0" t="0"/>
            </a:stretch>
          </a:blipFill>
          <a:ln>
            <a:noFill/>
          </a:ln>
        </p:spPr>
      </p:sp>
      <p:sp>
        <p:nvSpPr>
          <p:cNvPr id="231" name="Google Shape;231;p26"/>
          <p:cNvSpPr/>
          <p:nvPr/>
        </p:nvSpPr>
        <p:spPr>
          <a:xfrm>
            <a:off x="6746692" y="-790884"/>
            <a:ext cx="1873040" cy="1486726"/>
          </a:xfrm>
          <a:custGeom>
            <a:rect b="b" l="l" r="r" t="t"/>
            <a:pathLst>
              <a:path extrusionOk="0" h="2973452" w="3746081">
                <a:moveTo>
                  <a:pt x="0" y="0"/>
                </a:moveTo>
                <a:lnTo>
                  <a:pt x="3746081" y="0"/>
                </a:lnTo>
                <a:lnTo>
                  <a:pt x="3746081" y="2973452"/>
                </a:lnTo>
                <a:lnTo>
                  <a:pt x="0" y="2973452"/>
                </a:lnTo>
                <a:lnTo>
                  <a:pt x="0" y="0"/>
                </a:lnTo>
                <a:close/>
              </a:path>
            </a:pathLst>
          </a:custGeom>
          <a:blipFill rotWithShape="1">
            <a:blip r:embed="rId3">
              <a:alphaModFix/>
            </a:blip>
            <a:stretch>
              <a:fillRect b="0" l="0" r="0" t="0"/>
            </a:stretch>
          </a:blipFill>
          <a:ln>
            <a:noFill/>
          </a:ln>
        </p:spPr>
      </p:sp>
      <p:sp>
        <p:nvSpPr>
          <p:cNvPr id="232" name="Google Shape;232;p26"/>
          <p:cNvSpPr/>
          <p:nvPr/>
        </p:nvSpPr>
        <p:spPr>
          <a:xfrm>
            <a:off x="522483" y="787517"/>
            <a:ext cx="1873040" cy="1486726"/>
          </a:xfrm>
          <a:custGeom>
            <a:rect b="b" l="l" r="r" t="t"/>
            <a:pathLst>
              <a:path extrusionOk="0" h="2973452" w="3746081">
                <a:moveTo>
                  <a:pt x="0" y="0"/>
                </a:moveTo>
                <a:lnTo>
                  <a:pt x="3746082" y="0"/>
                </a:lnTo>
                <a:lnTo>
                  <a:pt x="3746082" y="2973452"/>
                </a:lnTo>
                <a:lnTo>
                  <a:pt x="0" y="2973452"/>
                </a:lnTo>
                <a:lnTo>
                  <a:pt x="0" y="0"/>
                </a:lnTo>
                <a:close/>
              </a:path>
            </a:pathLst>
          </a:custGeom>
          <a:blipFill rotWithShape="1">
            <a:blip r:embed="rId3">
              <a:alphaModFix/>
            </a:blip>
            <a:stretch>
              <a:fillRect b="0" l="0" r="0" t="0"/>
            </a:stretch>
          </a:blipFill>
          <a:ln>
            <a:noFill/>
          </a:ln>
        </p:spPr>
      </p:sp>
      <p:sp>
        <p:nvSpPr>
          <p:cNvPr id="233" name="Google Shape;233;p26"/>
          <p:cNvSpPr/>
          <p:nvPr/>
        </p:nvSpPr>
        <p:spPr>
          <a:xfrm>
            <a:off x="522483" y="-790884"/>
            <a:ext cx="1873040" cy="1486726"/>
          </a:xfrm>
          <a:custGeom>
            <a:rect b="b" l="l" r="r" t="t"/>
            <a:pathLst>
              <a:path extrusionOk="0" h="2973452" w="3746081">
                <a:moveTo>
                  <a:pt x="0" y="0"/>
                </a:moveTo>
                <a:lnTo>
                  <a:pt x="3746082" y="0"/>
                </a:lnTo>
                <a:lnTo>
                  <a:pt x="3746082" y="2973452"/>
                </a:lnTo>
                <a:lnTo>
                  <a:pt x="0" y="2973452"/>
                </a:lnTo>
                <a:lnTo>
                  <a:pt x="0" y="0"/>
                </a:lnTo>
                <a:close/>
              </a:path>
            </a:pathLst>
          </a:custGeom>
          <a:blipFill rotWithShape="1">
            <a:blip r:embed="rId3">
              <a:alphaModFix/>
            </a:blip>
            <a:stretch>
              <a:fillRect b="0" l="0" r="0" t="0"/>
            </a:stretch>
          </a:blipFill>
          <a:ln>
            <a:noFill/>
          </a:ln>
        </p:spPr>
      </p:sp>
      <p:sp>
        <p:nvSpPr>
          <p:cNvPr id="234" name="Google Shape;234;p26"/>
          <p:cNvSpPr/>
          <p:nvPr/>
        </p:nvSpPr>
        <p:spPr>
          <a:xfrm>
            <a:off x="901499" y="2734503"/>
            <a:ext cx="1115010" cy="1060273"/>
          </a:xfrm>
          <a:custGeom>
            <a:rect b="b" l="l" r="r" t="t"/>
            <a:pathLst>
              <a:path extrusionOk="0" h="2120546" w="2230019">
                <a:moveTo>
                  <a:pt x="0" y="0"/>
                </a:moveTo>
                <a:lnTo>
                  <a:pt x="2230020" y="0"/>
                </a:lnTo>
                <a:lnTo>
                  <a:pt x="2230020" y="2120546"/>
                </a:lnTo>
                <a:lnTo>
                  <a:pt x="0" y="2120546"/>
                </a:lnTo>
                <a:lnTo>
                  <a:pt x="0" y="0"/>
                </a:lnTo>
                <a:close/>
              </a:path>
            </a:pathLst>
          </a:custGeom>
          <a:blipFill rotWithShape="1">
            <a:blip r:embed="rId4">
              <a:alphaModFix/>
            </a:blip>
            <a:stretch>
              <a:fillRect b="0" l="0" r="0" t="0"/>
            </a:stretch>
          </a:blipFill>
          <a:ln>
            <a:noFill/>
          </a:ln>
        </p:spPr>
      </p:sp>
      <p:sp>
        <p:nvSpPr>
          <p:cNvPr id="235" name="Google Shape;235;p26"/>
          <p:cNvSpPr/>
          <p:nvPr/>
        </p:nvSpPr>
        <p:spPr>
          <a:xfrm>
            <a:off x="4007616" y="2694582"/>
            <a:ext cx="1128769" cy="1128769"/>
          </a:xfrm>
          <a:custGeom>
            <a:rect b="b" l="l" r="r" t="t"/>
            <a:pathLst>
              <a:path extrusionOk="0" h="2257538" w="2257538">
                <a:moveTo>
                  <a:pt x="0" y="0"/>
                </a:moveTo>
                <a:lnTo>
                  <a:pt x="2257538" y="0"/>
                </a:lnTo>
                <a:lnTo>
                  <a:pt x="2257538" y="2257538"/>
                </a:lnTo>
                <a:lnTo>
                  <a:pt x="0" y="2257538"/>
                </a:lnTo>
                <a:lnTo>
                  <a:pt x="0" y="0"/>
                </a:lnTo>
                <a:close/>
              </a:path>
            </a:pathLst>
          </a:custGeom>
          <a:blipFill rotWithShape="1">
            <a:blip r:embed="rId5">
              <a:alphaModFix/>
            </a:blip>
            <a:stretch>
              <a:fillRect b="0" l="0" r="0" t="0"/>
            </a:stretch>
          </a:blipFill>
          <a:ln>
            <a:noFill/>
          </a:ln>
        </p:spPr>
      </p:sp>
      <p:sp>
        <p:nvSpPr>
          <p:cNvPr id="236" name="Google Shape;236;p26"/>
          <p:cNvSpPr/>
          <p:nvPr/>
        </p:nvSpPr>
        <p:spPr>
          <a:xfrm>
            <a:off x="7031468" y="2882480"/>
            <a:ext cx="1303490" cy="955102"/>
          </a:xfrm>
          <a:custGeom>
            <a:rect b="b" l="l" r="r" t="t"/>
            <a:pathLst>
              <a:path extrusionOk="0" h="1910205" w="2606980">
                <a:moveTo>
                  <a:pt x="0" y="0"/>
                </a:moveTo>
                <a:lnTo>
                  <a:pt x="2606980" y="0"/>
                </a:lnTo>
                <a:lnTo>
                  <a:pt x="2606980" y="1910206"/>
                </a:lnTo>
                <a:lnTo>
                  <a:pt x="0" y="1910206"/>
                </a:lnTo>
                <a:lnTo>
                  <a:pt x="0" y="0"/>
                </a:lnTo>
                <a:close/>
              </a:path>
            </a:pathLst>
          </a:custGeom>
          <a:blipFill rotWithShape="1">
            <a:blip r:embed="rId6">
              <a:alphaModFix/>
            </a:blip>
            <a:stretch>
              <a:fillRect b="0" l="0" r="0" t="0"/>
            </a:stretch>
          </a:blipFill>
          <a:ln>
            <a:noFill/>
          </a:ln>
        </p:spPr>
      </p:sp>
      <p:sp>
        <p:nvSpPr>
          <p:cNvPr id="237" name="Google Shape;237;p26"/>
          <p:cNvSpPr txBox="1"/>
          <p:nvPr/>
        </p:nvSpPr>
        <p:spPr>
          <a:xfrm>
            <a:off x="312973" y="4011930"/>
            <a:ext cx="22920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110C0F"/>
                </a:solidFill>
                <a:latin typeface="Open Sans Light"/>
                <a:ea typeface="Open Sans Light"/>
                <a:cs typeface="Open Sans Light"/>
                <a:sym typeface="Open Sans Light"/>
              </a:rPr>
              <a:t>Turn off camera and microphone. </a:t>
            </a:r>
            <a:endParaRPr sz="700"/>
          </a:p>
        </p:txBody>
      </p:sp>
      <p:sp>
        <p:nvSpPr>
          <p:cNvPr id="238" name="Google Shape;238;p26"/>
          <p:cNvSpPr txBox="1"/>
          <p:nvPr/>
        </p:nvSpPr>
        <p:spPr>
          <a:xfrm>
            <a:off x="3425969" y="4011930"/>
            <a:ext cx="22920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110C0F"/>
                </a:solidFill>
                <a:latin typeface="Open Sans Light"/>
                <a:ea typeface="Open Sans Light"/>
                <a:cs typeface="Open Sans Light"/>
                <a:sym typeface="Open Sans Light"/>
              </a:rPr>
              <a:t>This presentation will take around 30 minutes.</a:t>
            </a:r>
            <a:endParaRPr sz="700"/>
          </a:p>
        </p:txBody>
      </p:sp>
      <p:sp>
        <p:nvSpPr>
          <p:cNvPr id="239" name="Google Shape;239;p26"/>
          <p:cNvSpPr txBox="1"/>
          <p:nvPr/>
        </p:nvSpPr>
        <p:spPr>
          <a:xfrm>
            <a:off x="6537181" y="4011930"/>
            <a:ext cx="22920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110C0F"/>
                </a:solidFill>
                <a:latin typeface="Open Sans Light"/>
                <a:ea typeface="Open Sans Light"/>
                <a:cs typeface="Open Sans Light"/>
                <a:sym typeface="Open Sans Light"/>
              </a:rPr>
              <a:t>Feel free to ask questions during the live Q&amp;A session that follows the presentation.</a:t>
            </a: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27"/>
          <p:cNvPicPr preferRelativeResize="0"/>
          <p:nvPr/>
        </p:nvPicPr>
        <p:blipFill rotWithShape="1">
          <a:blip r:embed="rId3">
            <a:alphaModFix/>
          </a:blip>
          <a:srcRect b="40023" l="0" r="0" t="11375"/>
          <a:stretch/>
        </p:blipFill>
        <p:spPr>
          <a:xfrm>
            <a:off x="0" y="0"/>
            <a:ext cx="9144000" cy="2960836"/>
          </a:xfrm>
          <a:prstGeom prst="rect">
            <a:avLst/>
          </a:prstGeom>
          <a:noFill/>
          <a:ln>
            <a:noFill/>
          </a:ln>
        </p:spPr>
      </p:pic>
      <p:grpSp>
        <p:nvGrpSpPr>
          <p:cNvPr id="245" name="Google Shape;245;p27"/>
          <p:cNvGrpSpPr/>
          <p:nvPr/>
        </p:nvGrpSpPr>
        <p:grpSpPr>
          <a:xfrm>
            <a:off x="0" y="2960628"/>
            <a:ext cx="9144000" cy="764955"/>
            <a:chOff x="0" y="-87"/>
            <a:chExt cx="3822999" cy="319819"/>
          </a:xfrm>
        </p:grpSpPr>
        <p:sp>
          <p:nvSpPr>
            <p:cNvPr id="246" name="Google Shape;246;p27"/>
            <p:cNvSpPr/>
            <p:nvPr/>
          </p:nvSpPr>
          <p:spPr>
            <a:xfrm>
              <a:off x="0" y="0"/>
              <a:ext cx="3822999" cy="319732"/>
            </a:xfrm>
            <a:custGeom>
              <a:rect b="b" l="l" r="r" t="t"/>
              <a:pathLst>
                <a:path extrusionOk="0" h="319732" w="3822999">
                  <a:moveTo>
                    <a:pt x="0" y="0"/>
                  </a:moveTo>
                  <a:lnTo>
                    <a:pt x="3822999" y="0"/>
                  </a:lnTo>
                  <a:lnTo>
                    <a:pt x="3822999" y="319732"/>
                  </a:lnTo>
                  <a:lnTo>
                    <a:pt x="0" y="319732"/>
                  </a:lnTo>
                  <a:close/>
                </a:path>
              </a:pathLst>
            </a:custGeom>
            <a:solidFill>
              <a:srgbClr val="100F0D"/>
            </a:solidFill>
            <a:ln>
              <a:noFill/>
            </a:ln>
          </p:spPr>
        </p:sp>
        <p:sp>
          <p:nvSpPr>
            <p:cNvPr id="247" name="Google Shape;247;p27"/>
            <p:cNvSpPr txBox="1"/>
            <p:nvPr/>
          </p:nvSpPr>
          <p:spPr>
            <a:xfrm>
              <a:off x="0" y="-87"/>
              <a:ext cx="3749400" cy="319800"/>
            </a:xfrm>
            <a:prstGeom prst="rect">
              <a:avLst/>
            </a:prstGeom>
            <a:noFill/>
            <a:ln>
              <a:noFill/>
            </a:ln>
          </p:spPr>
          <p:txBody>
            <a:bodyPr anchorCtr="0" anchor="ctr" bIns="25400" lIns="25400" spcFirstLastPara="1" rIns="25400" wrap="square" tIns="25400">
              <a:noAutofit/>
            </a:bodyPr>
            <a:lstStyle/>
            <a:p>
              <a:pPr indent="0" lvl="0" marL="0" marR="0" rtl="0" algn="ctr">
                <a:lnSpc>
                  <a:spcPct val="140005"/>
                </a:lnSpc>
                <a:spcBef>
                  <a:spcPts val="0"/>
                </a:spcBef>
                <a:spcAft>
                  <a:spcPts val="0"/>
                </a:spcAft>
                <a:buNone/>
              </a:pPr>
              <a:r>
                <a:rPr b="1" i="0" lang="en" sz="3500" u="none" cap="none" strike="noStrike">
                  <a:solidFill>
                    <a:srgbClr val="FBC046"/>
                  </a:solidFill>
                  <a:latin typeface="Open Sans"/>
                  <a:ea typeface="Open Sans"/>
                  <a:cs typeface="Open Sans"/>
                  <a:sym typeface="Open Sans"/>
                </a:rPr>
                <a:t>Hello there!</a:t>
              </a:r>
              <a:endParaRPr sz="700"/>
            </a:p>
          </p:txBody>
        </p:sp>
      </p:grpSp>
      <p:sp>
        <p:nvSpPr>
          <p:cNvPr id="248" name="Google Shape;248;p27"/>
          <p:cNvSpPr/>
          <p:nvPr/>
        </p:nvSpPr>
        <p:spPr>
          <a:xfrm>
            <a:off x="0" y="2289478"/>
            <a:ext cx="1826825" cy="1342716"/>
          </a:xfrm>
          <a:custGeom>
            <a:rect b="b" l="l" r="r" t="t"/>
            <a:pathLst>
              <a:path extrusionOk="0" h="2685432" w="3653649">
                <a:moveTo>
                  <a:pt x="0" y="0"/>
                </a:moveTo>
                <a:lnTo>
                  <a:pt x="3653649" y="0"/>
                </a:lnTo>
                <a:lnTo>
                  <a:pt x="3653649" y="2685432"/>
                </a:lnTo>
                <a:lnTo>
                  <a:pt x="0" y="2685432"/>
                </a:lnTo>
                <a:lnTo>
                  <a:pt x="0" y="0"/>
                </a:lnTo>
                <a:close/>
              </a:path>
            </a:pathLst>
          </a:custGeom>
          <a:blipFill rotWithShape="1">
            <a:blip r:embed="rId4">
              <a:alphaModFix/>
            </a:blip>
            <a:stretch>
              <a:fillRect b="0" l="0" r="0" t="0"/>
            </a:stretch>
          </a:blipFill>
          <a:ln>
            <a:noFill/>
          </a:ln>
        </p:spPr>
      </p:sp>
      <p:sp>
        <p:nvSpPr>
          <p:cNvPr id="249" name="Google Shape;249;p27"/>
          <p:cNvSpPr txBox="1"/>
          <p:nvPr/>
        </p:nvSpPr>
        <p:spPr>
          <a:xfrm>
            <a:off x="1625432" y="3918292"/>
            <a:ext cx="5893200" cy="400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300" u="none" cap="none" strike="noStrike">
                <a:solidFill>
                  <a:srgbClr val="110C0F"/>
                </a:solidFill>
                <a:latin typeface="Open Sans Light"/>
                <a:ea typeface="Open Sans Light"/>
                <a:cs typeface="Open Sans Light"/>
                <a:sym typeface="Open Sans Light"/>
              </a:rPr>
              <a:t>I'm Rain, and I'll be sharing with you my beautiful ideas. Follow me at @reallygreatsite to learn more. </a:t>
            </a:r>
            <a:endParaRPr sz="700"/>
          </a:p>
        </p:txBody>
      </p:sp>
      <p:sp>
        <p:nvSpPr>
          <p:cNvPr id="250" name="Google Shape;250;p27"/>
          <p:cNvSpPr/>
          <p:nvPr/>
        </p:nvSpPr>
        <p:spPr>
          <a:xfrm>
            <a:off x="7317176" y="3054225"/>
            <a:ext cx="1826824" cy="1342716"/>
          </a:xfrm>
          <a:custGeom>
            <a:rect b="b" l="l" r="r" t="t"/>
            <a:pathLst>
              <a:path extrusionOk="0" h="2685432" w="3653649">
                <a:moveTo>
                  <a:pt x="0" y="0"/>
                </a:moveTo>
                <a:lnTo>
                  <a:pt x="3653649" y="0"/>
                </a:lnTo>
                <a:lnTo>
                  <a:pt x="3653649" y="2685432"/>
                </a:lnTo>
                <a:lnTo>
                  <a:pt x="0" y="2685432"/>
                </a:lnTo>
                <a:lnTo>
                  <a:pt x="0" y="0"/>
                </a:lnTo>
                <a:close/>
              </a:path>
            </a:pathLst>
          </a:custGeom>
          <a:blipFill rotWithShape="1">
            <a:blip r:embed="rId4">
              <a:alphaModFix/>
            </a:blip>
            <a:stretch>
              <a:fillRect b="0" l="0" r="0" t="0"/>
            </a:stretch>
          </a:blipFill>
          <a:ln>
            <a:noFill/>
          </a:ln>
        </p:spPr>
      </p:sp>
      <p:cxnSp>
        <p:nvCxnSpPr>
          <p:cNvPr id="251" name="Google Shape;251;p27"/>
          <p:cNvCxnSpPr/>
          <p:nvPr/>
        </p:nvCxnSpPr>
        <p:spPr>
          <a:xfrm>
            <a:off x="2670964" y="4842178"/>
            <a:ext cx="3905293" cy="0"/>
          </a:xfrm>
          <a:prstGeom prst="straightConnector1">
            <a:avLst/>
          </a:prstGeom>
          <a:noFill/>
          <a:ln cap="flat" cmpd="sng" w="38100">
            <a:solidFill>
              <a:srgbClr val="100F0D"/>
            </a:solidFill>
            <a:prstDash val="solid"/>
            <a:round/>
            <a:headEnd len="sm" w="sm" type="none"/>
            <a:tailEnd len="med" w="med" type="stealth"/>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grpSp>
        <p:nvGrpSpPr>
          <p:cNvPr id="256" name="Google Shape;256;p28"/>
          <p:cNvGrpSpPr/>
          <p:nvPr/>
        </p:nvGrpSpPr>
        <p:grpSpPr>
          <a:xfrm>
            <a:off x="0" y="1004300"/>
            <a:ext cx="9144000" cy="2263037"/>
            <a:chOff x="0" y="-133350"/>
            <a:chExt cx="3822999" cy="946150"/>
          </a:xfrm>
        </p:grpSpPr>
        <p:sp>
          <p:nvSpPr>
            <p:cNvPr id="257" name="Google Shape;257;p28"/>
            <p:cNvSpPr/>
            <p:nvPr/>
          </p:nvSpPr>
          <p:spPr>
            <a:xfrm>
              <a:off x="0" y="0"/>
              <a:ext cx="3822999" cy="319732"/>
            </a:xfrm>
            <a:custGeom>
              <a:rect b="b" l="l" r="r" t="t"/>
              <a:pathLst>
                <a:path extrusionOk="0" h="319732" w="3822999">
                  <a:moveTo>
                    <a:pt x="0" y="0"/>
                  </a:moveTo>
                  <a:lnTo>
                    <a:pt x="3822999" y="0"/>
                  </a:lnTo>
                  <a:lnTo>
                    <a:pt x="3822999" y="319732"/>
                  </a:lnTo>
                  <a:lnTo>
                    <a:pt x="0" y="319732"/>
                  </a:lnTo>
                  <a:close/>
                </a:path>
              </a:pathLst>
            </a:custGeom>
            <a:solidFill>
              <a:srgbClr val="100F0D"/>
            </a:solidFill>
            <a:ln>
              <a:noFill/>
            </a:ln>
          </p:spPr>
        </p:sp>
        <p:sp>
          <p:nvSpPr>
            <p:cNvPr id="258" name="Google Shape;258;p28"/>
            <p:cNvSpPr txBox="1"/>
            <p:nvPr/>
          </p:nvSpPr>
          <p:spPr>
            <a:xfrm>
              <a:off x="0" y="-133350"/>
              <a:ext cx="812800" cy="946150"/>
            </a:xfrm>
            <a:prstGeom prst="rect">
              <a:avLst/>
            </a:prstGeom>
            <a:noFill/>
            <a:ln>
              <a:noFill/>
            </a:ln>
          </p:spPr>
          <p:txBody>
            <a:bodyPr anchorCtr="0" anchor="ctr" bIns="25400" lIns="25400" spcFirstLastPara="1" rIns="25400" wrap="square" tIns="25400">
              <a:noAutofit/>
            </a:bodyPr>
            <a:lstStyle/>
            <a:p>
              <a:pPr indent="0" lvl="0" marL="0" marR="0" rtl="0" algn="r">
                <a:lnSpc>
                  <a:spcPct val="5443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59" name="Google Shape;259;p28"/>
          <p:cNvSpPr/>
          <p:nvPr/>
        </p:nvSpPr>
        <p:spPr>
          <a:xfrm rot="-5400000">
            <a:off x="7390948" y="3390448"/>
            <a:ext cx="1180331" cy="2325774"/>
          </a:xfrm>
          <a:custGeom>
            <a:rect b="b" l="l" r="r" t="t"/>
            <a:pathLst>
              <a:path extrusionOk="0" h="4651549" w="2360661">
                <a:moveTo>
                  <a:pt x="0" y="0"/>
                </a:moveTo>
                <a:lnTo>
                  <a:pt x="2360661" y="0"/>
                </a:lnTo>
                <a:lnTo>
                  <a:pt x="2360661" y="4651549"/>
                </a:lnTo>
                <a:lnTo>
                  <a:pt x="0" y="4651549"/>
                </a:lnTo>
                <a:lnTo>
                  <a:pt x="0" y="0"/>
                </a:lnTo>
                <a:close/>
              </a:path>
            </a:pathLst>
          </a:custGeom>
          <a:blipFill rotWithShape="1">
            <a:blip r:embed="rId3">
              <a:alphaModFix/>
            </a:blip>
            <a:stretch>
              <a:fillRect b="0" l="0" r="0" t="0"/>
            </a:stretch>
          </a:blipFill>
          <a:ln>
            <a:noFill/>
          </a:ln>
        </p:spPr>
      </p:sp>
      <p:grpSp>
        <p:nvGrpSpPr>
          <p:cNvPr id="260" name="Google Shape;260;p28"/>
          <p:cNvGrpSpPr/>
          <p:nvPr/>
        </p:nvGrpSpPr>
        <p:grpSpPr>
          <a:xfrm>
            <a:off x="-296459" y="-208447"/>
            <a:ext cx="9736918" cy="1636094"/>
            <a:chOff x="0" y="0"/>
            <a:chExt cx="25965114" cy="4362917"/>
          </a:xfrm>
        </p:grpSpPr>
        <p:sp>
          <p:nvSpPr>
            <p:cNvPr id="261" name="Google Shape;261;p28"/>
            <p:cNvSpPr/>
            <p:nvPr/>
          </p:nvSpPr>
          <p:spPr>
            <a:xfrm>
              <a:off x="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4">
                <a:alphaModFix/>
              </a:blip>
              <a:stretch>
                <a:fillRect b="0" l="0" r="0" t="0"/>
              </a:stretch>
            </a:blipFill>
            <a:ln>
              <a:noFill/>
            </a:ln>
          </p:spPr>
        </p:sp>
        <p:sp>
          <p:nvSpPr>
            <p:cNvPr id="262" name="Google Shape;262;p28"/>
            <p:cNvSpPr/>
            <p:nvPr/>
          </p:nvSpPr>
          <p:spPr>
            <a:xfrm>
              <a:off x="432252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4">
                <a:alphaModFix/>
              </a:blip>
              <a:stretch>
                <a:fillRect b="0" l="0" r="0" t="0"/>
              </a:stretch>
            </a:blipFill>
            <a:ln>
              <a:noFill/>
            </a:ln>
          </p:spPr>
        </p:sp>
        <p:sp>
          <p:nvSpPr>
            <p:cNvPr id="263" name="Google Shape;263;p28"/>
            <p:cNvSpPr/>
            <p:nvPr/>
          </p:nvSpPr>
          <p:spPr>
            <a:xfrm>
              <a:off x="864504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4">
                <a:alphaModFix/>
              </a:blip>
              <a:stretch>
                <a:fillRect b="0" l="0" r="0" t="0"/>
              </a:stretch>
            </a:blipFill>
            <a:ln>
              <a:noFill/>
            </a:ln>
          </p:spPr>
        </p:sp>
        <p:sp>
          <p:nvSpPr>
            <p:cNvPr id="264" name="Google Shape;264;p28"/>
            <p:cNvSpPr/>
            <p:nvPr/>
          </p:nvSpPr>
          <p:spPr>
            <a:xfrm>
              <a:off x="1295715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4">
                <a:alphaModFix/>
              </a:blip>
              <a:stretch>
                <a:fillRect b="0" l="0" r="0" t="0"/>
              </a:stretch>
            </a:blipFill>
            <a:ln>
              <a:noFill/>
            </a:ln>
          </p:spPr>
        </p:sp>
        <p:sp>
          <p:nvSpPr>
            <p:cNvPr id="265" name="Google Shape;265;p28"/>
            <p:cNvSpPr/>
            <p:nvPr/>
          </p:nvSpPr>
          <p:spPr>
            <a:xfrm>
              <a:off x="1727967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4">
                <a:alphaModFix/>
              </a:blip>
              <a:stretch>
                <a:fillRect b="0" l="0" r="0" t="0"/>
              </a:stretch>
            </a:blipFill>
            <a:ln>
              <a:noFill/>
            </a:ln>
          </p:spPr>
        </p:sp>
        <p:sp>
          <p:nvSpPr>
            <p:cNvPr id="266" name="Google Shape;266;p28"/>
            <p:cNvSpPr/>
            <p:nvPr/>
          </p:nvSpPr>
          <p:spPr>
            <a:xfrm>
              <a:off x="2160219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4">
                <a:alphaModFix/>
              </a:blip>
              <a:stretch>
                <a:fillRect b="0" l="0" r="0" t="0"/>
              </a:stretch>
            </a:blipFill>
            <a:ln>
              <a:noFill/>
            </a:ln>
          </p:spPr>
        </p:sp>
      </p:grpSp>
      <p:pic>
        <p:nvPicPr>
          <p:cNvPr id="267" name="Google Shape;267;p28"/>
          <p:cNvPicPr preferRelativeResize="0"/>
          <p:nvPr/>
        </p:nvPicPr>
        <p:blipFill rotWithShape="1">
          <a:blip r:embed="rId5">
            <a:alphaModFix/>
          </a:blip>
          <a:srcRect b="0" l="20388" r="20388" t="0"/>
          <a:stretch/>
        </p:blipFill>
        <p:spPr>
          <a:xfrm>
            <a:off x="0" y="0"/>
            <a:ext cx="4572000" cy="5143500"/>
          </a:xfrm>
          <a:prstGeom prst="rect">
            <a:avLst/>
          </a:prstGeom>
          <a:noFill/>
          <a:ln>
            <a:noFill/>
          </a:ln>
        </p:spPr>
      </p:pic>
      <p:sp>
        <p:nvSpPr>
          <p:cNvPr id="268" name="Google Shape;268;p28"/>
          <p:cNvSpPr txBox="1"/>
          <p:nvPr/>
        </p:nvSpPr>
        <p:spPr>
          <a:xfrm>
            <a:off x="4912035" y="2400435"/>
            <a:ext cx="2322681" cy="242888"/>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1600" u="none" cap="none" strike="noStrike">
                <a:solidFill>
                  <a:srgbClr val="110C0F"/>
                </a:solidFill>
                <a:latin typeface="Open Sans Light"/>
                <a:ea typeface="Open Sans Light"/>
                <a:cs typeface="Open Sans Light"/>
                <a:sym typeface="Open Sans Light"/>
              </a:rPr>
              <a:t>Name Surname</a:t>
            </a:r>
            <a:endParaRPr sz="700"/>
          </a:p>
        </p:txBody>
      </p:sp>
      <p:sp>
        <p:nvSpPr>
          <p:cNvPr id="269" name="Google Shape;269;p28"/>
          <p:cNvSpPr txBox="1"/>
          <p:nvPr/>
        </p:nvSpPr>
        <p:spPr>
          <a:xfrm>
            <a:off x="4912035" y="2843577"/>
            <a:ext cx="31014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110C0F"/>
                </a:solidFill>
                <a:latin typeface="Lato"/>
                <a:ea typeface="Lato"/>
                <a:cs typeface="Lato"/>
                <a:sym typeface="Lato"/>
              </a:rPr>
              <a:t>Presentations are communication tools that can be used as demonstrations, lectures, speeches, reports, and more. It is mostly presented before an audience. </a:t>
            </a:r>
            <a:endParaRPr sz="700"/>
          </a:p>
        </p:txBody>
      </p:sp>
      <p:sp>
        <p:nvSpPr>
          <p:cNvPr id="270" name="Google Shape;270;p28"/>
          <p:cNvSpPr txBox="1"/>
          <p:nvPr/>
        </p:nvSpPr>
        <p:spPr>
          <a:xfrm>
            <a:off x="4912035" y="1373838"/>
            <a:ext cx="4231965" cy="5969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 sz="3500" u="none" cap="none" strike="noStrike">
                <a:solidFill>
                  <a:srgbClr val="FBC046"/>
                </a:solidFill>
                <a:latin typeface="Open Sans"/>
                <a:ea typeface="Open Sans"/>
                <a:cs typeface="Open Sans"/>
                <a:sym typeface="Open Sans"/>
              </a:rPr>
              <a:t>Our Speaker            </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grpSp>
        <p:nvGrpSpPr>
          <p:cNvPr id="275" name="Google Shape;275;p29"/>
          <p:cNvGrpSpPr/>
          <p:nvPr/>
        </p:nvGrpSpPr>
        <p:grpSpPr>
          <a:xfrm>
            <a:off x="-210544" y="608126"/>
            <a:ext cx="9736918" cy="1636094"/>
            <a:chOff x="0" y="0"/>
            <a:chExt cx="25965114" cy="4362917"/>
          </a:xfrm>
        </p:grpSpPr>
        <p:sp>
          <p:nvSpPr>
            <p:cNvPr id="276" name="Google Shape;276;p29"/>
            <p:cNvSpPr/>
            <p:nvPr/>
          </p:nvSpPr>
          <p:spPr>
            <a:xfrm>
              <a:off x="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277" name="Google Shape;277;p29"/>
            <p:cNvSpPr/>
            <p:nvPr/>
          </p:nvSpPr>
          <p:spPr>
            <a:xfrm>
              <a:off x="432252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278" name="Google Shape;278;p29"/>
            <p:cNvSpPr/>
            <p:nvPr/>
          </p:nvSpPr>
          <p:spPr>
            <a:xfrm>
              <a:off x="864504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279" name="Google Shape;279;p29"/>
            <p:cNvSpPr/>
            <p:nvPr/>
          </p:nvSpPr>
          <p:spPr>
            <a:xfrm>
              <a:off x="1295715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280" name="Google Shape;280;p29"/>
            <p:cNvSpPr/>
            <p:nvPr/>
          </p:nvSpPr>
          <p:spPr>
            <a:xfrm>
              <a:off x="1727967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281" name="Google Shape;281;p29"/>
            <p:cNvSpPr/>
            <p:nvPr/>
          </p:nvSpPr>
          <p:spPr>
            <a:xfrm>
              <a:off x="2160219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grpSp>
      <p:grpSp>
        <p:nvGrpSpPr>
          <p:cNvPr id="282" name="Google Shape;282;p29"/>
          <p:cNvGrpSpPr/>
          <p:nvPr/>
        </p:nvGrpSpPr>
        <p:grpSpPr>
          <a:xfrm>
            <a:off x="-210544" y="3850306"/>
            <a:ext cx="9736918" cy="1636094"/>
            <a:chOff x="0" y="0"/>
            <a:chExt cx="25965114" cy="4362917"/>
          </a:xfrm>
        </p:grpSpPr>
        <p:sp>
          <p:nvSpPr>
            <p:cNvPr id="283" name="Google Shape;283;p29"/>
            <p:cNvSpPr/>
            <p:nvPr/>
          </p:nvSpPr>
          <p:spPr>
            <a:xfrm>
              <a:off x="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284" name="Google Shape;284;p29"/>
            <p:cNvSpPr/>
            <p:nvPr/>
          </p:nvSpPr>
          <p:spPr>
            <a:xfrm>
              <a:off x="432252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285" name="Google Shape;285;p29"/>
            <p:cNvSpPr/>
            <p:nvPr/>
          </p:nvSpPr>
          <p:spPr>
            <a:xfrm>
              <a:off x="864504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286" name="Google Shape;286;p29"/>
            <p:cNvSpPr/>
            <p:nvPr/>
          </p:nvSpPr>
          <p:spPr>
            <a:xfrm>
              <a:off x="1295715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287" name="Google Shape;287;p29"/>
            <p:cNvSpPr/>
            <p:nvPr/>
          </p:nvSpPr>
          <p:spPr>
            <a:xfrm>
              <a:off x="1727967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288" name="Google Shape;288;p29"/>
            <p:cNvSpPr/>
            <p:nvPr/>
          </p:nvSpPr>
          <p:spPr>
            <a:xfrm>
              <a:off x="2160219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grpSp>
      <p:grpSp>
        <p:nvGrpSpPr>
          <p:cNvPr id="289" name="Google Shape;289;p29"/>
          <p:cNvGrpSpPr/>
          <p:nvPr/>
        </p:nvGrpSpPr>
        <p:grpSpPr>
          <a:xfrm>
            <a:off x="-210544" y="2229932"/>
            <a:ext cx="9736918" cy="1636094"/>
            <a:chOff x="0" y="0"/>
            <a:chExt cx="25965114" cy="4362917"/>
          </a:xfrm>
        </p:grpSpPr>
        <p:sp>
          <p:nvSpPr>
            <p:cNvPr id="290" name="Google Shape;290;p29"/>
            <p:cNvSpPr/>
            <p:nvPr/>
          </p:nvSpPr>
          <p:spPr>
            <a:xfrm>
              <a:off x="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291" name="Google Shape;291;p29"/>
            <p:cNvSpPr/>
            <p:nvPr/>
          </p:nvSpPr>
          <p:spPr>
            <a:xfrm>
              <a:off x="432252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292" name="Google Shape;292;p29"/>
            <p:cNvSpPr/>
            <p:nvPr/>
          </p:nvSpPr>
          <p:spPr>
            <a:xfrm>
              <a:off x="864504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293" name="Google Shape;293;p29"/>
            <p:cNvSpPr/>
            <p:nvPr/>
          </p:nvSpPr>
          <p:spPr>
            <a:xfrm>
              <a:off x="1295715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294" name="Google Shape;294;p29"/>
            <p:cNvSpPr/>
            <p:nvPr/>
          </p:nvSpPr>
          <p:spPr>
            <a:xfrm>
              <a:off x="1727967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295" name="Google Shape;295;p29"/>
            <p:cNvSpPr/>
            <p:nvPr/>
          </p:nvSpPr>
          <p:spPr>
            <a:xfrm>
              <a:off x="21602197"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grpSp>
      <p:grpSp>
        <p:nvGrpSpPr>
          <p:cNvPr id="296" name="Google Shape;296;p29"/>
          <p:cNvGrpSpPr/>
          <p:nvPr/>
        </p:nvGrpSpPr>
        <p:grpSpPr>
          <a:xfrm>
            <a:off x="0" y="403557"/>
            <a:ext cx="9144000" cy="764747"/>
            <a:chOff x="0" y="0"/>
            <a:chExt cx="3822999" cy="319732"/>
          </a:xfrm>
        </p:grpSpPr>
        <p:sp>
          <p:nvSpPr>
            <p:cNvPr id="297" name="Google Shape;297;p29"/>
            <p:cNvSpPr/>
            <p:nvPr/>
          </p:nvSpPr>
          <p:spPr>
            <a:xfrm>
              <a:off x="0" y="0"/>
              <a:ext cx="3822999" cy="319732"/>
            </a:xfrm>
            <a:custGeom>
              <a:rect b="b" l="l" r="r" t="t"/>
              <a:pathLst>
                <a:path extrusionOk="0" h="319732" w="3822999">
                  <a:moveTo>
                    <a:pt x="0" y="0"/>
                  </a:moveTo>
                  <a:lnTo>
                    <a:pt x="3822999" y="0"/>
                  </a:lnTo>
                  <a:lnTo>
                    <a:pt x="3822999" y="319732"/>
                  </a:lnTo>
                  <a:lnTo>
                    <a:pt x="0" y="319732"/>
                  </a:lnTo>
                  <a:close/>
                </a:path>
              </a:pathLst>
            </a:custGeom>
            <a:solidFill>
              <a:srgbClr val="100F0D"/>
            </a:solidFill>
            <a:ln>
              <a:noFill/>
            </a:ln>
          </p:spPr>
        </p:sp>
        <p:sp>
          <p:nvSpPr>
            <p:cNvPr id="298" name="Google Shape;298;p29"/>
            <p:cNvSpPr txBox="1"/>
            <p:nvPr/>
          </p:nvSpPr>
          <p:spPr>
            <a:xfrm>
              <a:off x="0" y="23942"/>
              <a:ext cx="3774300" cy="269400"/>
            </a:xfrm>
            <a:prstGeom prst="rect">
              <a:avLst/>
            </a:prstGeom>
            <a:noFill/>
            <a:ln>
              <a:noFill/>
            </a:ln>
          </p:spPr>
          <p:txBody>
            <a:bodyPr anchorCtr="0" anchor="ctr" bIns="25400" lIns="25400" spcFirstLastPara="1" rIns="25400" wrap="square" tIns="25400">
              <a:noAutofit/>
            </a:bodyPr>
            <a:lstStyle/>
            <a:p>
              <a:pPr indent="0" lvl="0" marL="0" marR="0" rtl="0" algn="ctr">
                <a:lnSpc>
                  <a:spcPct val="140005"/>
                </a:lnSpc>
                <a:spcBef>
                  <a:spcPts val="0"/>
                </a:spcBef>
                <a:spcAft>
                  <a:spcPts val="0"/>
                </a:spcAft>
                <a:buNone/>
              </a:pPr>
              <a:r>
                <a:rPr b="1" i="0" lang="en" sz="3500" u="none" cap="none" strike="noStrike">
                  <a:solidFill>
                    <a:srgbClr val="FBC046"/>
                  </a:solidFill>
                  <a:latin typeface="Open Sans"/>
                  <a:ea typeface="Open Sans"/>
                  <a:cs typeface="Open Sans"/>
                  <a:sym typeface="Open Sans"/>
                </a:rPr>
                <a:t>Course Outline</a:t>
              </a:r>
              <a:endParaRPr sz="700"/>
            </a:p>
          </p:txBody>
        </p:sp>
      </p:grpSp>
      <p:sp>
        <p:nvSpPr>
          <p:cNvPr id="299" name="Google Shape;299;p29"/>
          <p:cNvSpPr/>
          <p:nvPr/>
        </p:nvSpPr>
        <p:spPr>
          <a:xfrm>
            <a:off x="8761627" y="403557"/>
            <a:ext cx="764747" cy="764747"/>
          </a:xfrm>
          <a:custGeom>
            <a:rect b="b" l="l" r="r" t="t"/>
            <a:pathLst>
              <a:path extrusionOk="0" h="1529494" w="1529494">
                <a:moveTo>
                  <a:pt x="0" y="0"/>
                </a:moveTo>
                <a:lnTo>
                  <a:pt x="1529494" y="0"/>
                </a:lnTo>
                <a:lnTo>
                  <a:pt x="1529494" y="1529494"/>
                </a:lnTo>
                <a:lnTo>
                  <a:pt x="0" y="1529494"/>
                </a:lnTo>
                <a:lnTo>
                  <a:pt x="0" y="0"/>
                </a:lnTo>
                <a:close/>
              </a:path>
            </a:pathLst>
          </a:custGeom>
          <a:blipFill rotWithShape="1">
            <a:blip r:embed="rId4">
              <a:alphaModFix/>
            </a:blip>
            <a:stretch>
              <a:fillRect b="0" l="0" r="0" t="0"/>
            </a:stretch>
          </a:blipFill>
          <a:ln>
            <a:noFill/>
          </a:ln>
        </p:spPr>
      </p:sp>
      <p:sp>
        <p:nvSpPr>
          <p:cNvPr id="300" name="Google Shape;300;p29"/>
          <p:cNvSpPr/>
          <p:nvPr/>
        </p:nvSpPr>
        <p:spPr>
          <a:xfrm>
            <a:off x="-382373" y="403557"/>
            <a:ext cx="764747" cy="764747"/>
          </a:xfrm>
          <a:custGeom>
            <a:rect b="b" l="l" r="r" t="t"/>
            <a:pathLst>
              <a:path extrusionOk="0" h="1529494" w="1529494">
                <a:moveTo>
                  <a:pt x="0" y="0"/>
                </a:moveTo>
                <a:lnTo>
                  <a:pt x="1529494" y="0"/>
                </a:lnTo>
                <a:lnTo>
                  <a:pt x="1529494" y="1529494"/>
                </a:lnTo>
                <a:lnTo>
                  <a:pt x="0" y="1529494"/>
                </a:lnTo>
                <a:lnTo>
                  <a:pt x="0" y="0"/>
                </a:lnTo>
                <a:close/>
              </a:path>
            </a:pathLst>
          </a:custGeom>
          <a:blipFill rotWithShape="1">
            <a:blip r:embed="rId4">
              <a:alphaModFix/>
            </a:blip>
            <a:stretch>
              <a:fillRect b="0" l="0" r="0" t="0"/>
            </a:stretch>
          </a:blipFill>
          <a:ln>
            <a:noFill/>
          </a:ln>
        </p:spPr>
      </p:sp>
      <p:grpSp>
        <p:nvGrpSpPr>
          <p:cNvPr id="301" name="Google Shape;301;p29"/>
          <p:cNvGrpSpPr/>
          <p:nvPr/>
        </p:nvGrpSpPr>
        <p:grpSpPr>
          <a:xfrm>
            <a:off x="349025" y="1702800"/>
            <a:ext cx="2686061" cy="1228604"/>
            <a:chOff x="-29" y="-219"/>
            <a:chExt cx="7162829" cy="3276278"/>
          </a:xfrm>
        </p:grpSpPr>
        <p:grpSp>
          <p:nvGrpSpPr>
            <p:cNvPr id="302" name="Google Shape;302;p29"/>
            <p:cNvGrpSpPr/>
            <p:nvPr/>
          </p:nvGrpSpPr>
          <p:grpSpPr>
            <a:xfrm>
              <a:off x="-29" y="680515"/>
              <a:ext cx="7162829" cy="2595545"/>
              <a:chOff x="-6" y="-38104"/>
              <a:chExt cx="1414880" cy="512700"/>
            </a:xfrm>
          </p:grpSpPr>
          <p:sp>
            <p:nvSpPr>
              <p:cNvPr id="303" name="Google Shape;303;p29"/>
              <p:cNvSpPr/>
              <p:nvPr/>
            </p:nvSpPr>
            <p:spPr>
              <a:xfrm>
                <a:off x="0" y="0"/>
                <a:ext cx="1414874" cy="474580"/>
              </a:xfrm>
              <a:custGeom>
                <a:rect b="b" l="l" r="r" t="t"/>
                <a:pathLst>
                  <a:path extrusionOk="0" h="474580" w="1414874">
                    <a:moveTo>
                      <a:pt x="0" y="0"/>
                    </a:moveTo>
                    <a:lnTo>
                      <a:pt x="1414874" y="0"/>
                    </a:lnTo>
                    <a:lnTo>
                      <a:pt x="1414874" y="474580"/>
                    </a:lnTo>
                    <a:lnTo>
                      <a:pt x="0" y="474580"/>
                    </a:lnTo>
                    <a:close/>
                  </a:path>
                </a:pathLst>
              </a:custGeom>
              <a:solidFill>
                <a:srgbClr val="FFC000"/>
              </a:solidFill>
              <a:ln>
                <a:noFill/>
              </a:ln>
            </p:spPr>
          </p:sp>
          <p:sp>
            <p:nvSpPr>
              <p:cNvPr id="304" name="Google Shape;304;p29"/>
              <p:cNvSpPr txBox="1"/>
              <p:nvPr/>
            </p:nvSpPr>
            <p:spPr>
              <a:xfrm>
                <a:off x="-6" y="-38104"/>
                <a:ext cx="1414800" cy="5127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39958"/>
                  </a:lnSpc>
                  <a:spcBef>
                    <a:spcPts val="0"/>
                  </a:spcBef>
                  <a:spcAft>
                    <a:spcPts val="0"/>
                  </a:spcAft>
                  <a:buNone/>
                </a:pPr>
                <a:r>
                  <a:rPr b="0" i="0" lang="en" sz="1200" u="none" cap="none" strike="noStrike">
                    <a:solidFill>
                      <a:srgbClr val="110C0F"/>
                    </a:solidFill>
                    <a:latin typeface="Open Sans Light"/>
                    <a:ea typeface="Open Sans Light"/>
                    <a:cs typeface="Open Sans Light"/>
                    <a:sym typeface="Open Sans Light"/>
                  </a:rPr>
                  <a:t>What do you do during your </a:t>
                </a:r>
                <a:endParaRPr sz="700"/>
              </a:p>
              <a:p>
                <a:pPr indent="0" lvl="0" marL="0" marR="0" rtl="0" algn="ctr">
                  <a:lnSpc>
                    <a:spcPct val="139958"/>
                  </a:lnSpc>
                  <a:spcBef>
                    <a:spcPts val="0"/>
                  </a:spcBef>
                  <a:spcAft>
                    <a:spcPts val="0"/>
                  </a:spcAft>
                  <a:buNone/>
                </a:pPr>
                <a:r>
                  <a:rPr b="0" i="0" lang="en" sz="1200" u="none" cap="none" strike="noStrike">
                    <a:solidFill>
                      <a:srgbClr val="110C0F"/>
                    </a:solidFill>
                    <a:latin typeface="Open Sans Light"/>
                    <a:ea typeface="Open Sans Light"/>
                    <a:cs typeface="Open Sans Light"/>
                    <a:sym typeface="Open Sans Light"/>
                  </a:rPr>
                  <a:t>free time? Write them here!</a:t>
                </a:r>
                <a:endParaRPr sz="700"/>
              </a:p>
              <a:p>
                <a:pPr indent="0" lvl="0" marL="0" marR="0" rtl="0" algn="ctr">
                  <a:lnSpc>
                    <a:spcPct val="139958"/>
                  </a:lnSpc>
                  <a:spcBef>
                    <a:spcPts val="0"/>
                  </a:spcBef>
                  <a:spcAft>
                    <a:spcPts val="0"/>
                  </a:spcAft>
                  <a:buNone/>
                </a:pPr>
                <a:r>
                  <a:t/>
                </a:r>
                <a:endParaRPr b="0" i="0" sz="1200" u="none" cap="none" strike="noStrike">
                  <a:solidFill>
                    <a:srgbClr val="110C0F"/>
                  </a:solidFill>
                  <a:latin typeface="Open Sans Light"/>
                  <a:ea typeface="Open Sans Light"/>
                  <a:cs typeface="Open Sans Light"/>
                  <a:sym typeface="Open Sans Light"/>
                </a:endParaRPr>
              </a:p>
            </p:txBody>
          </p:sp>
        </p:grpSp>
        <p:grpSp>
          <p:nvGrpSpPr>
            <p:cNvPr id="305" name="Google Shape;305;p29"/>
            <p:cNvGrpSpPr/>
            <p:nvPr/>
          </p:nvGrpSpPr>
          <p:grpSpPr>
            <a:xfrm>
              <a:off x="-29" y="-219"/>
              <a:ext cx="7162829" cy="726381"/>
              <a:chOff x="-6" y="-43"/>
              <a:chExt cx="1414880" cy="143482"/>
            </a:xfrm>
          </p:grpSpPr>
          <p:sp>
            <p:nvSpPr>
              <p:cNvPr id="306" name="Google Shape;306;p29"/>
              <p:cNvSpPr/>
              <p:nvPr/>
            </p:nvSpPr>
            <p:spPr>
              <a:xfrm>
                <a:off x="0" y="0"/>
                <a:ext cx="1414874" cy="143439"/>
              </a:xfrm>
              <a:custGeom>
                <a:rect b="b" l="l" r="r" t="t"/>
                <a:pathLst>
                  <a:path extrusionOk="0" h="143439" w="1414874">
                    <a:moveTo>
                      <a:pt x="0" y="0"/>
                    </a:moveTo>
                    <a:lnTo>
                      <a:pt x="1414874" y="0"/>
                    </a:lnTo>
                    <a:lnTo>
                      <a:pt x="1414874" y="143439"/>
                    </a:lnTo>
                    <a:lnTo>
                      <a:pt x="0" y="143439"/>
                    </a:lnTo>
                    <a:close/>
                  </a:path>
                </a:pathLst>
              </a:custGeom>
              <a:solidFill>
                <a:srgbClr val="000000"/>
              </a:solidFill>
              <a:ln>
                <a:noFill/>
              </a:ln>
            </p:spPr>
          </p:sp>
          <p:sp>
            <p:nvSpPr>
              <p:cNvPr id="307" name="Google Shape;307;p29"/>
              <p:cNvSpPr txBox="1"/>
              <p:nvPr/>
            </p:nvSpPr>
            <p:spPr>
              <a:xfrm>
                <a:off x="-6" y="-43"/>
                <a:ext cx="1414800" cy="143400"/>
              </a:xfrm>
              <a:prstGeom prst="rect">
                <a:avLst/>
              </a:prstGeom>
              <a:noFill/>
              <a:ln>
                <a:noFill/>
              </a:ln>
            </p:spPr>
            <p:txBody>
              <a:bodyPr anchorCtr="0" anchor="ctr" bIns="25400" lIns="25400" spcFirstLastPara="1" rIns="25400" wrap="square" tIns="25400">
                <a:noAutofit/>
              </a:bodyPr>
              <a:lstStyle/>
              <a:p>
                <a:pPr indent="0" lvl="0" marL="0" marR="0" rtl="0" algn="ctr">
                  <a:lnSpc>
                    <a:spcPct val="139958"/>
                  </a:lnSpc>
                  <a:spcBef>
                    <a:spcPts val="0"/>
                  </a:spcBef>
                  <a:spcAft>
                    <a:spcPts val="0"/>
                  </a:spcAft>
                  <a:buNone/>
                </a:pPr>
                <a:r>
                  <a:rPr b="1" i="0" lang="en" sz="1200" u="none" cap="none" strike="noStrike">
                    <a:solidFill>
                      <a:srgbClr val="FFC000"/>
                    </a:solidFill>
                    <a:latin typeface="Open Sans"/>
                    <a:ea typeface="Open Sans"/>
                    <a:cs typeface="Open Sans"/>
                    <a:sym typeface="Open Sans"/>
                  </a:rPr>
                  <a:t>Add a main point</a:t>
                </a:r>
                <a:endParaRPr sz="700"/>
              </a:p>
            </p:txBody>
          </p:sp>
        </p:grpSp>
      </p:grpSp>
      <p:grpSp>
        <p:nvGrpSpPr>
          <p:cNvPr id="308" name="Google Shape;308;p29"/>
          <p:cNvGrpSpPr/>
          <p:nvPr/>
        </p:nvGrpSpPr>
        <p:grpSpPr>
          <a:xfrm>
            <a:off x="3314475" y="3319625"/>
            <a:ext cx="2686061" cy="1228604"/>
            <a:chOff x="-29" y="-189"/>
            <a:chExt cx="7162829" cy="3276278"/>
          </a:xfrm>
        </p:grpSpPr>
        <p:grpSp>
          <p:nvGrpSpPr>
            <p:cNvPr id="309" name="Google Shape;309;p29"/>
            <p:cNvGrpSpPr/>
            <p:nvPr/>
          </p:nvGrpSpPr>
          <p:grpSpPr>
            <a:xfrm>
              <a:off x="-29" y="680544"/>
              <a:ext cx="7162829" cy="2595545"/>
              <a:chOff x="-6" y="-38098"/>
              <a:chExt cx="1414880" cy="512700"/>
            </a:xfrm>
          </p:grpSpPr>
          <p:sp>
            <p:nvSpPr>
              <p:cNvPr id="310" name="Google Shape;310;p29"/>
              <p:cNvSpPr/>
              <p:nvPr/>
            </p:nvSpPr>
            <p:spPr>
              <a:xfrm>
                <a:off x="0" y="0"/>
                <a:ext cx="1414874" cy="474580"/>
              </a:xfrm>
              <a:custGeom>
                <a:rect b="b" l="l" r="r" t="t"/>
                <a:pathLst>
                  <a:path extrusionOk="0" h="474580" w="1414874">
                    <a:moveTo>
                      <a:pt x="0" y="0"/>
                    </a:moveTo>
                    <a:lnTo>
                      <a:pt x="1414874" y="0"/>
                    </a:lnTo>
                    <a:lnTo>
                      <a:pt x="1414874" y="474580"/>
                    </a:lnTo>
                    <a:lnTo>
                      <a:pt x="0" y="474580"/>
                    </a:lnTo>
                    <a:close/>
                  </a:path>
                </a:pathLst>
              </a:custGeom>
              <a:solidFill>
                <a:srgbClr val="FFC000"/>
              </a:solidFill>
              <a:ln>
                <a:noFill/>
              </a:ln>
            </p:spPr>
          </p:sp>
          <p:sp>
            <p:nvSpPr>
              <p:cNvPr id="311" name="Google Shape;311;p29"/>
              <p:cNvSpPr txBox="1"/>
              <p:nvPr/>
            </p:nvSpPr>
            <p:spPr>
              <a:xfrm>
                <a:off x="-6" y="-38098"/>
                <a:ext cx="1414800" cy="5127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39958"/>
                  </a:lnSpc>
                  <a:spcBef>
                    <a:spcPts val="0"/>
                  </a:spcBef>
                  <a:spcAft>
                    <a:spcPts val="0"/>
                  </a:spcAft>
                  <a:buNone/>
                </a:pPr>
                <a:r>
                  <a:rPr b="0" i="0" lang="en" sz="1200" u="none" cap="none" strike="noStrike">
                    <a:solidFill>
                      <a:srgbClr val="110C0F"/>
                    </a:solidFill>
                    <a:latin typeface="Open Sans Light"/>
                    <a:ea typeface="Open Sans Light"/>
                    <a:cs typeface="Open Sans Light"/>
                    <a:sym typeface="Open Sans Light"/>
                  </a:rPr>
                  <a:t>What do you do during your </a:t>
                </a:r>
                <a:endParaRPr sz="700"/>
              </a:p>
              <a:p>
                <a:pPr indent="0" lvl="0" marL="0" marR="0" rtl="0" algn="ctr">
                  <a:lnSpc>
                    <a:spcPct val="139958"/>
                  </a:lnSpc>
                  <a:spcBef>
                    <a:spcPts val="0"/>
                  </a:spcBef>
                  <a:spcAft>
                    <a:spcPts val="0"/>
                  </a:spcAft>
                  <a:buNone/>
                </a:pPr>
                <a:r>
                  <a:rPr b="0" i="0" lang="en" sz="1200" u="none" cap="none" strike="noStrike">
                    <a:solidFill>
                      <a:srgbClr val="110C0F"/>
                    </a:solidFill>
                    <a:latin typeface="Open Sans Light"/>
                    <a:ea typeface="Open Sans Light"/>
                    <a:cs typeface="Open Sans Light"/>
                    <a:sym typeface="Open Sans Light"/>
                  </a:rPr>
                  <a:t>free time? Write them here!</a:t>
                </a:r>
                <a:endParaRPr sz="700"/>
              </a:p>
              <a:p>
                <a:pPr indent="0" lvl="0" marL="0" marR="0" rtl="0" algn="ctr">
                  <a:lnSpc>
                    <a:spcPct val="139958"/>
                  </a:lnSpc>
                  <a:spcBef>
                    <a:spcPts val="0"/>
                  </a:spcBef>
                  <a:spcAft>
                    <a:spcPts val="0"/>
                  </a:spcAft>
                  <a:buNone/>
                </a:pPr>
                <a:r>
                  <a:t/>
                </a:r>
                <a:endParaRPr b="0" i="0" sz="1200" u="none" cap="none" strike="noStrike">
                  <a:solidFill>
                    <a:srgbClr val="110C0F"/>
                  </a:solidFill>
                  <a:latin typeface="Open Sans Light"/>
                  <a:ea typeface="Open Sans Light"/>
                  <a:cs typeface="Open Sans Light"/>
                  <a:sym typeface="Open Sans Light"/>
                </a:endParaRPr>
              </a:p>
            </p:txBody>
          </p:sp>
        </p:grpSp>
        <p:grpSp>
          <p:nvGrpSpPr>
            <p:cNvPr id="312" name="Google Shape;312;p29"/>
            <p:cNvGrpSpPr/>
            <p:nvPr/>
          </p:nvGrpSpPr>
          <p:grpSpPr>
            <a:xfrm>
              <a:off x="-29" y="-189"/>
              <a:ext cx="7162829" cy="726351"/>
              <a:chOff x="-6" y="-37"/>
              <a:chExt cx="1414880" cy="143476"/>
            </a:xfrm>
          </p:grpSpPr>
          <p:sp>
            <p:nvSpPr>
              <p:cNvPr id="313" name="Google Shape;313;p29"/>
              <p:cNvSpPr/>
              <p:nvPr/>
            </p:nvSpPr>
            <p:spPr>
              <a:xfrm>
                <a:off x="0" y="0"/>
                <a:ext cx="1414874" cy="143439"/>
              </a:xfrm>
              <a:custGeom>
                <a:rect b="b" l="l" r="r" t="t"/>
                <a:pathLst>
                  <a:path extrusionOk="0" h="143439" w="1414874">
                    <a:moveTo>
                      <a:pt x="0" y="0"/>
                    </a:moveTo>
                    <a:lnTo>
                      <a:pt x="1414874" y="0"/>
                    </a:lnTo>
                    <a:lnTo>
                      <a:pt x="1414874" y="143439"/>
                    </a:lnTo>
                    <a:lnTo>
                      <a:pt x="0" y="143439"/>
                    </a:lnTo>
                    <a:close/>
                  </a:path>
                </a:pathLst>
              </a:custGeom>
              <a:solidFill>
                <a:srgbClr val="000000"/>
              </a:solidFill>
              <a:ln>
                <a:noFill/>
              </a:ln>
            </p:spPr>
          </p:sp>
          <p:sp>
            <p:nvSpPr>
              <p:cNvPr id="314" name="Google Shape;314;p29"/>
              <p:cNvSpPr txBox="1"/>
              <p:nvPr/>
            </p:nvSpPr>
            <p:spPr>
              <a:xfrm>
                <a:off x="-6" y="-37"/>
                <a:ext cx="1414800" cy="143400"/>
              </a:xfrm>
              <a:prstGeom prst="rect">
                <a:avLst/>
              </a:prstGeom>
              <a:noFill/>
              <a:ln>
                <a:noFill/>
              </a:ln>
            </p:spPr>
            <p:txBody>
              <a:bodyPr anchorCtr="0" anchor="ctr" bIns="25400" lIns="25400" spcFirstLastPara="1" rIns="25400" wrap="square" tIns="25400">
                <a:noAutofit/>
              </a:bodyPr>
              <a:lstStyle/>
              <a:p>
                <a:pPr indent="0" lvl="0" marL="0" marR="0" rtl="0" algn="ctr">
                  <a:lnSpc>
                    <a:spcPct val="139958"/>
                  </a:lnSpc>
                  <a:spcBef>
                    <a:spcPts val="0"/>
                  </a:spcBef>
                  <a:spcAft>
                    <a:spcPts val="0"/>
                  </a:spcAft>
                  <a:buNone/>
                </a:pPr>
                <a:r>
                  <a:rPr b="1" i="0" lang="en" sz="1200" u="none" cap="none" strike="noStrike">
                    <a:solidFill>
                      <a:srgbClr val="FFC000"/>
                    </a:solidFill>
                    <a:latin typeface="Open Sans"/>
                    <a:ea typeface="Open Sans"/>
                    <a:cs typeface="Open Sans"/>
                    <a:sym typeface="Open Sans"/>
                  </a:rPr>
                  <a:t>Add a main point</a:t>
                </a:r>
                <a:endParaRPr sz="700"/>
              </a:p>
            </p:txBody>
          </p:sp>
        </p:grpSp>
      </p:grpSp>
      <p:grpSp>
        <p:nvGrpSpPr>
          <p:cNvPr id="315" name="Google Shape;315;p29"/>
          <p:cNvGrpSpPr/>
          <p:nvPr/>
        </p:nvGrpSpPr>
        <p:grpSpPr>
          <a:xfrm>
            <a:off x="6279925" y="1685700"/>
            <a:ext cx="2686061" cy="1245704"/>
            <a:chOff x="-28" y="-45819"/>
            <a:chExt cx="7162828" cy="3321878"/>
          </a:xfrm>
        </p:grpSpPr>
        <p:grpSp>
          <p:nvGrpSpPr>
            <p:cNvPr id="316" name="Google Shape;316;p29"/>
            <p:cNvGrpSpPr/>
            <p:nvPr/>
          </p:nvGrpSpPr>
          <p:grpSpPr>
            <a:xfrm>
              <a:off x="-28" y="680515"/>
              <a:ext cx="7162828" cy="2595545"/>
              <a:chOff x="-6" y="-38104"/>
              <a:chExt cx="1414880" cy="512700"/>
            </a:xfrm>
          </p:grpSpPr>
          <p:sp>
            <p:nvSpPr>
              <p:cNvPr id="317" name="Google Shape;317;p29"/>
              <p:cNvSpPr/>
              <p:nvPr/>
            </p:nvSpPr>
            <p:spPr>
              <a:xfrm>
                <a:off x="0" y="0"/>
                <a:ext cx="1414874" cy="474580"/>
              </a:xfrm>
              <a:custGeom>
                <a:rect b="b" l="l" r="r" t="t"/>
                <a:pathLst>
                  <a:path extrusionOk="0" h="474580" w="1414874">
                    <a:moveTo>
                      <a:pt x="0" y="0"/>
                    </a:moveTo>
                    <a:lnTo>
                      <a:pt x="1414874" y="0"/>
                    </a:lnTo>
                    <a:lnTo>
                      <a:pt x="1414874" y="474580"/>
                    </a:lnTo>
                    <a:lnTo>
                      <a:pt x="0" y="474580"/>
                    </a:lnTo>
                    <a:close/>
                  </a:path>
                </a:pathLst>
              </a:custGeom>
              <a:solidFill>
                <a:srgbClr val="FFC000"/>
              </a:solidFill>
              <a:ln>
                <a:noFill/>
              </a:ln>
            </p:spPr>
          </p:sp>
          <p:sp>
            <p:nvSpPr>
              <p:cNvPr id="318" name="Google Shape;318;p29"/>
              <p:cNvSpPr txBox="1"/>
              <p:nvPr/>
            </p:nvSpPr>
            <p:spPr>
              <a:xfrm>
                <a:off x="-6" y="-38104"/>
                <a:ext cx="1414800" cy="5127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39958"/>
                  </a:lnSpc>
                  <a:spcBef>
                    <a:spcPts val="0"/>
                  </a:spcBef>
                  <a:spcAft>
                    <a:spcPts val="0"/>
                  </a:spcAft>
                  <a:buNone/>
                </a:pPr>
                <a:r>
                  <a:rPr b="0" i="0" lang="en" sz="1200" u="none" cap="none" strike="noStrike">
                    <a:solidFill>
                      <a:srgbClr val="110C0F"/>
                    </a:solidFill>
                    <a:latin typeface="Open Sans Light"/>
                    <a:ea typeface="Open Sans Light"/>
                    <a:cs typeface="Open Sans Light"/>
                    <a:sym typeface="Open Sans Light"/>
                  </a:rPr>
                  <a:t>What do you do during your </a:t>
                </a:r>
                <a:endParaRPr sz="700"/>
              </a:p>
              <a:p>
                <a:pPr indent="0" lvl="0" marL="0" marR="0" rtl="0" algn="ctr">
                  <a:lnSpc>
                    <a:spcPct val="139958"/>
                  </a:lnSpc>
                  <a:spcBef>
                    <a:spcPts val="0"/>
                  </a:spcBef>
                  <a:spcAft>
                    <a:spcPts val="0"/>
                  </a:spcAft>
                  <a:buNone/>
                </a:pPr>
                <a:r>
                  <a:rPr b="0" i="0" lang="en" sz="1200" u="none" cap="none" strike="noStrike">
                    <a:solidFill>
                      <a:srgbClr val="110C0F"/>
                    </a:solidFill>
                    <a:latin typeface="Open Sans Light"/>
                    <a:ea typeface="Open Sans Light"/>
                    <a:cs typeface="Open Sans Light"/>
                    <a:sym typeface="Open Sans Light"/>
                  </a:rPr>
                  <a:t>free time? Write them here!</a:t>
                </a:r>
                <a:endParaRPr sz="700"/>
              </a:p>
              <a:p>
                <a:pPr indent="0" lvl="0" marL="0" marR="0" rtl="0" algn="ctr">
                  <a:lnSpc>
                    <a:spcPct val="139958"/>
                  </a:lnSpc>
                  <a:spcBef>
                    <a:spcPts val="0"/>
                  </a:spcBef>
                  <a:spcAft>
                    <a:spcPts val="0"/>
                  </a:spcAft>
                  <a:buNone/>
                </a:pPr>
                <a:r>
                  <a:t/>
                </a:r>
                <a:endParaRPr b="0" i="0" sz="1200" u="none" cap="none" strike="noStrike">
                  <a:solidFill>
                    <a:srgbClr val="110C0F"/>
                  </a:solidFill>
                  <a:latin typeface="Open Sans Light"/>
                  <a:ea typeface="Open Sans Light"/>
                  <a:cs typeface="Open Sans Light"/>
                  <a:sym typeface="Open Sans Light"/>
                </a:endParaRPr>
              </a:p>
            </p:txBody>
          </p:sp>
        </p:grpSp>
        <p:grpSp>
          <p:nvGrpSpPr>
            <p:cNvPr id="319" name="Google Shape;319;p29"/>
            <p:cNvGrpSpPr/>
            <p:nvPr/>
          </p:nvGrpSpPr>
          <p:grpSpPr>
            <a:xfrm>
              <a:off x="-28" y="-45819"/>
              <a:ext cx="7162828" cy="771981"/>
              <a:chOff x="-6" y="-9051"/>
              <a:chExt cx="1414880" cy="152490"/>
            </a:xfrm>
          </p:grpSpPr>
          <p:sp>
            <p:nvSpPr>
              <p:cNvPr id="320" name="Google Shape;320;p29"/>
              <p:cNvSpPr/>
              <p:nvPr/>
            </p:nvSpPr>
            <p:spPr>
              <a:xfrm>
                <a:off x="0" y="0"/>
                <a:ext cx="1414874" cy="143439"/>
              </a:xfrm>
              <a:custGeom>
                <a:rect b="b" l="l" r="r" t="t"/>
                <a:pathLst>
                  <a:path extrusionOk="0" h="143439" w="1414874">
                    <a:moveTo>
                      <a:pt x="0" y="0"/>
                    </a:moveTo>
                    <a:lnTo>
                      <a:pt x="1414874" y="0"/>
                    </a:lnTo>
                    <a:lnTo>
                      <a:pt x="1414874" y="143439"/>
                    </a:lnTo>
                    <a:lnTo>
                      <a:pt x="0" y="143439"/>
                    </a:lnTo>
                    <a:close/>
                  </a:path>
                </a:pathLst>
              </a:custGeom>
              <a:solidFill>
                <a:srgbClr val="000000"/>
              </a:solidFill>
              <a:ln>
                <a:noFill/>
              </a:ln>
            </p:spPr>
          </p:sp>
          <p:sp>
            <p:nvSpPr>
              <p:cNvPr id="321" name="Google Shape;321;p29"/>
              <p:cNvSpPr txBox="1"/>
              <p:nvPr/>
            </p:nvSpPr>
            <p:spPr>
              <a:xfrm>
                <a:off x="-6" y="-9051"/>
                <a:ext cx="1414800" cy="143400"/>
              </a:xfrm>
              <a:prstGeom prst="rect">
                <a:avLst/>
              </a:prstGeom>
              <a:noFill/>
              <a:ln>
                <a:noFill/>
              </a:ln>
            </p:spPr>
            <p:txBody>
              <a:bodyPr anchorCtr="0" anchor="ctr" bIns="25400" lIns="25400" spcFirstLastPara="1" rIns="25400" wrap="square" tIns="25400">
                <a:noAutofit/>
              </a:bodyPr>
              <a:lstStyle/>
              <a:p>
                <a:pPr indent="0" lvl="0" marL="0" marR="0" rtl="0" algn="ctr">
                  <a:lnSpc>
                    <a:spcPct val="139958"/>
                  </a:lnSpc>
                  <a:spcBef>
                    <a:spcPts val="0"/>
                  </a:spcBef>
                  <a:spcAft>
                    <a:spcPts val="0"/>
                  </a:spcAft>
                  <a:buNone/>
                </a:pPr>
                <a:r>
                  <a:rPr b="1" i="0" lang="en" sz="1200" u="none" cap="none" strike="noStrike">
                    <a:solidFill>
                      <a:srgbClr val="FFC000"/>
                    </a:solidFill>
                    <a:latin typeface="Open Sans"/>
                    <a:ea typeface="Open Sans"/>
                    <a:cs typeface="Open Sans"/>
                    <a:sym typeface="Open Sans"/>
                  </a:rPr>
                  <a:t>Add a main point</a:t>
                </a:r>
                <a:endParaRPr sz="700"/>
              </a:p>
            </p:txBody>
          </p:sp>
        </p:grpSp>
      </p:grpSp>
      <p:grpSp>
        <p:nvGrpSpPr>
          <p:cNvPr id="322" name="Google Shape;322;p29"/>
          <p:cNvGrpSpPr/>
          <p:nvPr/>
        </p:nvGrpSpPr>
        <p:grpSpPr>
          <a:xfrm>
            <a:off x="349025" y="3319625"/>
            <a:ext cx="2686061" cy="1228604"/>
            <a:chOff x="-29" y="-189"/>
            <a:chExt cx="7162829" cy="3276278"/>
          </a:xfrm>
        </p:grpSpPr>
        <p:grpSp>
          <p:nvGrpSpPr>
            <p:cNvPr id="323" name="Google Shape;323;p29"/>
            <p:cNvGrpSpPr/>
            <p:nvPr/>
          </p:nvGrpSpPr>
          <p:grpSpPr>
            <a:xfrm>
              <a:off x="-29" y="680544"/>
              <a:ext cx="7162829" cy="2595545"/>
              <a:chOff x="-6" y="-38098"/>
              <a:chExt cx="1414880" cy="512700"/>
            </a:xfrm>
          </p:grpSpPr>
          <p:sp>
            <p:nvSpPr>
              <p:cNvPr id="324" name="Google Shape;324;p29"/>
              <p:cNvSpPr/>
              <p:nvPr/>
            </p:nvSpPr>
            <p:spPr>
              <a:xfrm>
                <a:off x="0" y="0"/>
                <a:ext cx="1414874" cy="474580"/>
              </a:xfrm>
              <a:custGeom>
                <a:rect b="b" l="l" r="r" t="t"/>
                <a:pathLst>
                  <a:path extrusionOk="0" h="474580" w="1414874">
                    <a:moveTo>
                      <a:pt x="0" y="0"/>
                    </a:moveTo>
                    <a:lnTo>
                      <a:pt x="1414874" y="0"/>
                    </a:lnTo>
                    <a:lnTo>
                      <a:pt x="1414874" y="474580"/>
                    </a:lnTo>
                    <a:lnTo>
                      <a:pt x="0" y="474580"/>
                    </a:lnTo>
                    <a:close/>
                  </a:path>
                </a:pathLst>
              </a:custGeom>
              <a:solidFill>
                <a:srgbClr val="110C0F"/>
              </a:solidFill>
              <a:ln>
                <a:noFill/>
              </a:ln>
            </p:spPr>
          </p:sp>
          <p:sp>
            <p:nvSpPr>
              <p:cNvPr id="325" name="Google Shape;325;p29"/>
              <p:cNvSpPr txBox="1"/>
              <p:nvPr/>
            </p:nvSpPr>
            <p:spPr>
              <a:xfrm>
                <a:off x="-6" y="-38098"/>
                <a:ext cx="1414800" cy="5127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39958"/>
                  </a:lnSpc>
                  <a:spcBef>
                    <a:spcPts val="0"/>
                  </a:spcBef>
                  <a:spcAft>
                    <a:spcPts val="0"/>
                  </a:spcAft>
                  <a:buNone/>
                </a:pPr>
                <a:r>
                  <a:rPr b="0" i="0" lang="en" sz="1200" u="none" cap="none" strike="noStrike">
                    <a:solidFill>
                      <a:srgbClr val="FFC000"/>
                    </a:solidFill>
                    <a:latin typeface="Open Sans Light"/>
                    <a:ea typeface="Open Sans Light"/>
                    <a:cs typeface="Open Sans Light"/>
                    <a:sym typeface="Open Sans Light"/>
                  </a:rPr>
                  <a:t>What do you do during your </a:t>
                </a:r>
                <a:endParaRPr sz="700"/>
              </a:p>
              <a:p>
                <a:pPr indent="0" lvl="0" marL="0" marR="0" rtl="0" algn="ctr">
                  <a:lnSpc>
                    <a:spcPct val="139958"/>
                  </a:lnSpc>
                  <a:spcBef>
                    <a:spcPts val="0"/>
                  </a:spcBef>
                  <a:spcAft>
                    <a:spcPts val="0"/>
                  </a:spcAft>
                  <a:buNone/>
                </a:pPr>
                <a:r>
                  <a:rPr b="0" i="0" lang="en" sz="1200" u="none" cap="none" strike="noStrike">
                    <a:solidFill>
                      <a:srgbClr val="FFC000"/>
                    </a:solidFill>
                    <a:latin typeface="Open Sans Light"/>
                    <a:ea typeface="Open Sans Light"/>
                    <a:cs typeface="Open Sans Light"/>
                    <a:sym typeface="Open Sans Light"/>
                  </a:rPr>
                  <a:t>free time? Write them here!</a:t>
                </a:r>
                <a:endParaRPr sz="700"/>
              </a:p>
              <a:p>
                <a:pPr indent="0" lvl="0" marL="0" marR="0" rtl="0" algn="ctr">
                  <a:lnSpc>
                    <a:spcPct val="139958"/>
                  </a:lnSpc>
                  <a:spcBef>
                    <a:spcPts val="0"/>
                  </a:spcBef>
                  <a:spcAft>
                    <a:spcPts val="0"/>
                  </a:spcAft>
                  <a:buNone/>
                </a:pPr>
                <a:r>
                  <a:t/>
                </a:r>
                <a:endParaRPr b="0" i="0" sz="1200" u="none" cap="none" strike="noStrike">
                  <a:solidFill>
                    <a:srgbClr val="FFC000"/>
                  </a:solidFill>
                  <a:latin typeface="Open Sans Light"/>
                  <a:ea typeface="Open Sans Light"/>
                  <a:cs typeface="Open Sans Light"/>
                  <a:sym typeface="Open Sans Light"/>
                </a:endParaRPr>
              </a:p>
            </p:txBody>
          </p:sp>
        </p:grpSp>
        <p:grpSp>
          <p:nvGrpSpPr>
            <p:cNvPr id="326" name="Google Shape;326;p29"/>
            <p:cNvGrpSpPr/>
            <p:nvPr/>
          </p:nvGrpSpPr>
          <p:grpSpPr>
            <a:xfrm>
              <a:off x="-29" y="-189"/>
              <a:ext cx="7162829" cy="726351"/>
              <a:chOff x="-6" y="-37"/>
              <a:chExt cx="1414880" cy="143476"/>
            </a:xfrm>
          </p:grpSpPr>
          <p:sp>
            <p:nvSpPr>
              <p:cNvPr id="327" name="Google Shape;327;p29"/>
              <p:cNvSpPr/>
              <p:nvPr/>
            </p:nvSpPr>
            <p:spPr>
              <a:xfrm>
                <a:off x="0" y="0"/>
                <a:ext cx="1414874" cy="143439"/>
              </a:xfrm>
              <a:custGeom>
                <a:rect b="b" l="l" r="r" t="t"/>
                <a:pathLst>
                  <a:path extrusionOk="0" h="143439" w="1414874">
                    <a:moveTo>
                      <a:pt x="0" y="0"/>
                    </a:moveTo>
                    <a:lnTo>
                      <a:pt x="1414874" y="0"/>
                    </a:lnTo>
                    <a:lnTo>
                      <a:pt x="1414874" y="143439"/>
                    </a:lnTo>
                    <a:lnTo>
                      <a:pt x="0" y="143439"/>
                    </a:lnTo>
                    <a:close/>
                  </a:path>
                </a:pathLst>
              </a:custGeom>
              <a:solidFill>
                <a:srgbClr val="FFC000"/>
              </a:solidFill>
              <a:ln>
                <a:noFill/>
              </a:ln>
            </p:spPr>
          </p:sp>
          <p:sp>
            <p:nvSpPr>
              <p:cNvPr id="328" name="Google Shape;328;p29"/>
              <p:cNvSpPr txBox="1"/>
              <p:nvPr/>
            </p:nvSpPr>
            <p:spPr>
              <a:xfrm>
                <a:off x="-6" y="-37"/>
                <a:ext cx="1414800" cy="143400"/>
              </a:xfrm>
              <a:prstGeom prst="rect">
                <a:avLst/>
              </a:prstGeom>
              <a:noFill/>
              <a:ln>
                <a:noFill/>
              </a:ln>
            </p:spPr>
            <p:txBody>
              <a:bodyPr anchorCtr="0" anchor="ctr" bIns="25400" lIns="25400" spcFirstLastPara="1" rIns="25400" wrap="square" tIns="25400">
                <a:noAutofit/>
              </a:bodyPr>
              <a:lstStyle/>
              <a:p>
                <a:pPr indent="0" lvl="0" marL="0" marR="0" rtl="0" algn="ctr">
                  <a:lnSpc>
                    <a:spcPct val="139958"/>
                  </a:lnSpc>
                  <a:spcBef>
                    <a:spcPts val="0"/>
                  </a:spcBef>
                  <a:spcAft>
                    <a:spcPts val="0"/>
                  </a:spcAft>
                  <a:buNone/>
                </a:pPr>
                <a:r>
                  <a:rPr b="1" i="0" lang="en" sz="1200" u="none" cap="none" strike="noStrike">
                    <a:solidFill>
                      <a:srgbClr val="110C0F"/>
                    </a:solidFill>
                    <a:latin typeface="Open Sans"/>
                    <a:ea typeface="Open Sans"/>
                    <a:cs typeface="Open Sans"/>
                    <a:sym typeface="Open Sans"/>
                  </a:rPr>
                  <a:t>Add a main point</a:t>
                </a:r>
                <a:endParaRPr sz="700"/>
              </a:p>
            </p:txBody>
          </p:sp>
        </p:grpSp>
      </p:grpSp>
      <p:grpSp>
        <p:nvGrpSpPr>
          <p:cNvPr id="329" name="Google Shape;329;p29"/>
          <p:cNvGrpSpPr/>
          <p:nvPr/>
        </p:nvGrpSpPr>
        <p:grpSpPr>
          <a:xfrm>
            <a:off x="3314475" y="1702875"/>
            <a:ext cx="2686061" cy="1228529"/>
            <a:chOff x="-29" y="-19"/>
            <a:chExt cx="7162829" cy="3276078"/>
          </a:xfrm>
        </p:grpSpPr>
        <p:grpSp>
          <p:nvGrpSpPr>
            <p:cNvPr id="330" name="Google Shape;330;p29"/>
            <p:cNvGrpSpPr/>
            <p:nvPr/>
          </p:nvGrpSpPr>
          <p:grpSpPr>
            <a:xfrm>
              <a:off x="-29" y="680515"/>
              <a:ext cx="7162829" cy="2595545"/>
              <a:chOff x="-6" y="-38104"/>
              <a:chExt cx="1414880" cy="512700"/>
            </a:xfrm>
          </p:grpSpPr>
          <p:sp>
            <p:nvSpPr>
              <p:cNvPr id="331" name="Google Shape;331;p29"/>
              <p:cNvSpPr/>
              <p:nvPr/>
            </p:nvSpPr>
            <p:spPr>
              <a:xfrm>
                <a:off x="0" y="0"/>
                <a:ext cx="1414874" cy="474580"/>
              </a:xfrm>
              <a:custGeom>
                <a:rect b="b" l="l" r="r" t="t"/>
                <a:pathLst>
                  <a:path extrusionOk="0" h="474580" w="1414874">
                    <a:moveTo>
                      <a:pt x="0" y="0"/>
                    </a:moveTo>
                    <a:lnTo>
                      <a:pt x="1414874" y="0"/>
                    </a:lnTo>
                    <a:lnTo>
                      <a:pt x="1414874" y="474580"/>
                    </a:lnTo>
                    <a:lnTo>
                      <a:pt x="0" y="474580"/>
                    </a:lnTo>
                    <a:close/>
                  </a:path>
                </a:pathLst>
              </a:custGeom>
              <a:solidFill>
                <a:srgbClr val="110C0F"/>
              </a:solidFill>
              <a:ln>
                <a:noFill/>
              </a:ln>
            </p:spPr>
          </p:sp>
          <p:sp>
            <p:nvSpPr>
              <p:cNvPr id="332" name="Google Shape;332;p29"/>
              <p:cNvSpPr txBox="1"/>
              <p:nvPr/>
            </p:nvSpPr>
            <p:spPr>
              <a:xfrm>
                <a:off x="-6" y="-38104"/>
                <a:ext cx="1414800" cy="5127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39958"/>
                  </a:lnSpc>
                  <a:spcBef>
                    <a:spcPts val="0"/>
                  </a:spcBef>
                  <a:spcAft>
                    <a:spcPts val="0"/>
                  </a:spcAft>
                  <a:buNone/>
                </a:pPr>
                <a:r>
                  <a:rPr b="0" i="0" lang="en" sz="1200" u="none" cap="none" strike="noStrike">
                    <a:solidFill>
                      <a:srgbClr val="FFC000"/>
                    </a:solidFill>
                    <a:latin typeface="Open Sans Light"/>
                    <a:ea typeface="Open Sans Light"/>
                    <a:cs typeface="Open Sans Light"/>
                    <a:sym typeface="Open Sans Light"/>
                  </a:rPr>
                  <a:t>What do you do during your </a:t>
                </a:r>
                <a:endParaRPr sz="700"/>
              </a:p>
              <a:p>
                <a:pPr indent="0" lvl="0" marL="0" marR="0" rtl="0" algn="ctr">
                  <a:lnSpc>
                    <a:spcPct val="139958"/>
                  </a:lnSpc>
                  <a:spcBef>
                    <a:spcPts val="0"/>
                  </a:spcBef>
                  <a:spcAft>
                    <a:spcPts val="0"/>
                  </a:spcAft>
                  <a:buNone/>
                </a:pPr>
                <a:r>
                  <a:rPr b="0" i="0" lang="en" sz="1200" u="none" cap="none" strike="noStrike">
                    <a:solidFill>
                      <a:srgbClr val="FFC000"/>
                    </a:solidFill>
                    <a:latin typeface="Open Sans Light"/>
                    <a:ea typeface="Open Sans Light"/>
                    <a:cs typeface="Open Sans Light"/>
                    <a:sym typeface="Open Sans Light"/>
                  </a:rPr>
                  <a:t>free time? Write them here!</a:t>
                </a:r>
                <a:endParaRPr sz="700"/>
              </a:p>
              <a:p>
                <a:pPr indent="0" lvl="0" marL="0" marR="0" rtl="0" algn="ctr">
                  <a:lnSpc>
                    <a:spcPct val="139958"/>
                  </a:lnSpc>
                  <a:spcBef>
                    <a:spcPts val="0"/>
                  </a:spcBef>
                  <a:spcAft>
                    <a:spcPts val="0"/>
                  </a:spcAft>
                  <a:buNone/>
                </a:pPr>
                <a:r>
                  <a:t/>
                </a:r>
                <a:endParaRPr b="0" i="0" sz="1200" u="none" cap="none" strike="noStrike">
                  <a:solidFill>
                    <a:srgbClr val="FFC000"/>
                  </a:solidFill>
                  <a:latin typeface="Open Sans Light"/>
                  <a:ea typeface="Open Sans Light"/>
                  <a:cs typeface="Open Sans Light"/>
                  <a:sym typeface="Open Sans Light"/>
                </a:endParaRPr>
              </a:p>
            </p:txBody>
          </p:sp>
        </p:grpSp>
        <p:grpSp>
          <p:nvGrpSpPr>
            <p:cNvPr id="333" name="Google Shape;333;p29"/>
            <p:cNvGrpSpPr/>
            <p:nvPr/>
          </p:nvGrpSpPr>
          <p:grpSpPr>
            <a:xfrm>
              <a:off x="-29" y="-19"/>
              <a:ext cx="7162829" cy="726181"/>
              <a:chOff x="-6" y="-4"/>
              <a:chExt cx="1414880" cy="143443"/>
            </a:xfrm>
          </p:grpSpPr>
          <p:sp>
            <p:nvSpPr>
              <p:cNvPr id="334" name="Google Shape;334;p29"/>
              <p:cNvSpPr/>
              <p:nvPr/>
            </p:nvSpPr>
            <p:spPr>
              <a:xfrm>
                <a:off x="0" y="0"/>
                <a:ext cx="1414874" cy="143439"/>
              </a:xfrm>
              <a:custGeom>
                <a:rect b="b" l="l" r="r" t="t"/>
                <a:pathLst>
                  <a:path extrusionOk="0" h="143439" w="1414874">
                    <a:moveTo>
                      <a:pt x="0" y="0"/>
                    </a:moveTo>
                    <a:lnTo>
                      <a:pt x="1414874" y="0"/>
                    </a:lnTo>
                    <a:lnTo>
                      <a:pt x="1414874" y="143439"/>
                    </a:lnTo>
                    <a:lnTo>
                      <a:pt x="0" y="143439"/>
                    </a:lnTo>
                    <a:close/>
                  </a:path>
                </a:pathLst>
              </a:custGeom>
              <a:solidFill>
                <a:srgbClr val="FFC000"/>
              </a:solidFill>
              <a:ln>
                <a:noFill/>
              </a:ln>
            </p:spPr>
          </p:sp>
          <p:sp>
            <p:nvSpPr>
              <p:cNvPr id="335" name="Google Shape;335;p29"/>
              <p:cNvSpPr txBox="1"/>
              <p:nvPr/>
            </p:nvSpPr>
            <p:spPr>
              <a:xfrm>
                <a:off x="-6" y="-4"/>
                <a:ext cx="1414800" cy="134400"/>
              </a:xfrm>
              <a:prstGeom prst="rect">
                <a:avLst/>
              </a:prstGeom>
              <a:noFill/>
              <a:ln>
                <a:noFill/>
              </a:ln>
            </p:spPr>
            <p:txBody>
              <a:bodyPr anchorCtr="0" anchor="ctr" bIns="25400" lIns="25400" spcFirstLastPara="1" rIns="25400" wrap="square" tIns="25400">
                <a:noAutofit/>
              </a:bodyPr>
              <a:lstStyle/>
              <a:p>
                <a:pPr indent="0" lvl="0" marL="0" marR="0" rtl="0" algn="ctr">
                  <a:lnSpc>
                    <a:spcPct val="139958"/>
                  </a:lnSpc>
                  <a:spcBef>
                    <a:spcPts val="0"/>
                  </a:spcBef>
                  <a:spcAft>
                    <a:spcPts val="0"/>
                  </a:spcAft>
                  <a:buNone/>
                </a:pPr>
                <a:r>
                  <a:rPr b="1" i="0" lang="en" sz="1200" u="none" cap="none" strike="noStrike">
                    <a:solidFill>
                      <a:srgbClr val="110C0F"/>
                    </a:solidFill>
                    <a:latin typeface="Open Sans"/>
                    <a:ea typeface="Open Sans"/>
                    <a:cs typeface="Open Sans"/>
                    <a:sym typeface="Open Sans"/>
                  </a:rPr>
                  <a:t>Add a main point</a:t>
                </a:r>
                <a:endParaRPr sz="700"/>
              </a:p>
            </p:txBody>
          </p:sp>
        </p:grpSp>
      </p:grpSp>
      <p:grpSp>
        <p:nvGrpSpPr>
          <p:cNvPr id="336" name="Google Shape;336;p29"/>
          <p:cNvGrpSpPr/>
          <p:nvPr/>
        </p:nvGrpSpPr>
        <p:grpSpPr>
          <a:xfrm>
            <a:off x="6279925" y="3319625"/>
            <a:ext cx="2686061" cy="1228604"/>
            <a:chOff x="-28" y="-189"/>
            <a:chExt cx="7162828" cy="3276278"/>
          </a:xfrm>
        </p:grpSpPr>
        <p:grpSp>
          <p:nvGrpSpPr>
            <p:cNvPr id="337" name="Google Shape;337;p29"/>
            <p:cNvGrpSpPr/>
            <p:nvPr/>
          </p:nvGrpSpPr>
          <p:grpSpPr>
            <a:xfrm>
              <a:off x="-28" y="680544"/>
              <a:ext cx="7162828" cy="2595545"/>
              <a:chOff x="-6" y="-38098"/>
              <a:chExt cx="1414880" cy="512700"/>
            </a:xfrm>
          </p:grpSpPr>
          <p:sp>
            <p:nvSpPr>
              <p:cNvPr id="338" name="Google Shape;338;p29"/>
              <p:cNvSpPr/>
              <p:nvPr/>
            </p:nvSpPr>
            <p:spPr>
              <a:xfrm>
                <a:off x="0" y="0"/>
                <a:ext cx="1414874" cy="474580"/>
              </a:xfrm>
              <a:custGeom>
                <a:rect b="b" l="l" r="r" t="t"/>
                <a:pathLst>
                  <a:path extrusionOk="0" h="474580" w="1414874">
                    <a:moveTo>
                      <a:pt x="0" y="0"/>
                    </a:moveTo>
                    <a:lnTo>
                      <a:pt x="1414874" y="0"/>
                    </a:lnTo>
                    <a:lnTo>
                      <a:pt x="1414874" y="474580"/>
                    </a:lnTo>
                    <a:lnTo>
                      <a:pt x="0" y="474580"/>
                    </a:lnTo>
                    <a:close/>
                  </a:path>
                </a:pathLst>
              </a:custGeom>
              <a:solidFill>
                <a:srgbClr val="110C0F"/>
              </a:solidFill>
              <a:ln>
                <a:noFill/>
              </a:ln>
            </p:spPr>
          </p:sp>
          <p:sp>
            <p:nvSpPr>
              <p:cNvPr id="339" name="Google Shape;339;p29"/>
              <p:cNvSpPr txBox="1"/>
              <p:nvPr/>
            </p:nvSpPr>
            <p:spPr>
              <a:xfrm>
                <a:off x="-6" y="-38098"/>
                <a:ext cx="1414800" cy="5127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39958"/>
                  </a:lnSpc>
                  <a:spcBef>
                    <a:spcPts val="0"/>
                  </a:spcBef>
                  <a:spcAft>
                    <a:spcPts val="0"/>
                  </a:spcAft>
                  <a:buNone/>
                </a:pPr>
                <a:r>
                  <a:rPr b="0" i="0" lang="en" sz="1200" u="none" cap="none" strike="noStrike">
                    <a:solidFill>
                      <a:srgbClr val="FFC000"/>
                    </a:solidFill>
                    <a:latin typeface="Open Sans Light"/>
                    <a:ea typeface="Open Sans Light"/>
                    <a:cs typeface="Open Sans Light"/>
                    <a:sym typeface="Open Sans Light"/>
                  </a:rPr>
                  <a:t>What do you do during your </a:t>
                </a:r>
                <a:endParaRPr sz="700"/>
              </a:p>
              <a:p>
                <a:pPr indent="0" lvl="0" marL="0" marR="0" rtl="0" algn="ctr">
                  <a:lnSpc>
                    <a:spcPct val="139958"/>
                  </a:lnSpc>
                  <a:spcBef>
                    <a:spcPts val="0"/>
                  </a:spcBef>
                  <a:spcAft>
                    <a:spcPts val="0"/>
                  </a:spcAft>
                  <a:buNone/>
                </a:pPr>
                <a:r>
                  <a:rPr b="0" i="0" lang="en" sz="1200" u="none" cap="none" strike="noStrike">
                    <a:solidFill>
                      <a:srgbClr val="FFC000"/>
                    </a:solidFill>
                    <a:latin typeface="Open Sans Light"/>
                    <a:ea typeface="Open Sans Light"/>
                    <a:cs typeface="Open Sans Light"/>
                    <a:sym typeface="Open Sans Light"/>
                  </a:rPr>
                  <a:t>free time? Write them here!</a:t>
                </a:r>
                <a:endParaRPr sz="700"/>
              </a:p>
              <a:p>
                <a:pPr indent="0" lvl="0" marL="0" marR="0" rtl="0" algn="ctr">
                  <a:lnSpc>
                    <a:spcPct val="139958"/>
                  </a:lnSpc>
                  <a:spcBef>
                    <a:spcPts val="0"/>
                  </a:spcBef>
                  <a:spcAft>
                    <a:spcPts val="0"/>
                  </a:spcAft>
                  <a:buNone/>
                </a:pPr>
                <a:r>
                  <a:t/>
                </a:r>
                <a:endParaRPr b="0" i="0" sz="1200" u="none" cap="none" strike="noStrike">
                  <a:solidFill>
                    <a:srgbClr val="FFC000"/>
                  </a:solidFill>
                  <a:latin typeface="Open Sans Light"/>
                  <a:ea typeface="Open Sans Light"/>
                  <a:cs typeface="Open Sans Light"/>
                  <a:sym typeface="Open Sans Light"/>
                </a:endParaRPr>
              </a:p>
            </p:txBody>
          </p:sp>
        </p:grpSp>
        <p:grpSp>
          <p:nvGrpSpPr>
            <p:cNvPr id="340" name="Google Shape;340;p29"/>
            <p:cNvGrpSpPr/>
            <p:nvPr/>
          </p:nvGrpSpPr>
          <p:grpSpPr>
            <a:xfrm>
              <a:off x="-28" y="-189"/>
              <a:ext cx="7162828" cy="726351"/>
              <a:chOff x="-6" y="-37"/>
              <a:chExt cx="1414880" cy="143476"/>
            </a:xfrm>
          </p:grpSpPr>
          <p:sp>
            <p:nvSpPr>
              <p:cNvPr id="341" name="Google Shape;341;p29"/>
              <p:cNvSpPr/>
              <p:nvPr/>
            </p:nvSpPr>
            <p:spPr>
              <a:xfrm>
                <a:off x="0" y="0"/>
                <a:ext cx="1414874" cy="143439"/>
              </a:xfrm>
              <a:custGeom>
                <a:rect b="b" l="l" r="r" t="t"/>
                <a:pathLst>
                  <a:path extrusionOk="0" h="143439" w="1414874">
                    <a:moveTo>
                      <a:pt x="0" y="0"/>
                    </a:moveTo>
                    <a:lnTo>
                      <a:pt x="1414874" y="0"/>
                    </a:lnTo>
                    <a:lnTo>
                      <a:pt x="1414874" y="143439"/>
                    </a:lnTo>
                    <a:lnTo>
                      <a:pt x="0" y="143439"/>
                    </a:lnTo>
                    <a:close/>
                  </a:path>
                </a:pathLst>
              </a:custGeom>
              <a:solidFill>
                <a:srgbClr val="FFC000"/>
              </a:solidFill>
              <a:ln>
                <a:noFill/>
              </a:ln>
            </p:spPr>
          </p:sp>
          <p:sp>
            <p:nvSpPr>
              <p:cNvPr id="342" name="Google Shape;342;p29"/>
              <p:cNvSpPr txBox="1"/>
              <p:nvPr/>
            </p:nvSpPr>
            <p:spPr>
              <a:xfrm>
                <a:off x="-6" y="-37"/>
                <a:ext cx="1414800" cy="143400"/>
              </a:xfrm>
              <a:prstGeom prst="rect">
                <a:avLst/>
              </a:prstGeom>
              <a:noFill/>
              <a:ln>
                <a:noFill/>
              </a:ln>
            </p:spPr>
            <p:txBody>
              <a:bodyPr anchorCtr="0" anchor="ctr" bIns="25400" lIns="25400" spcFirstLastPara="1" rIns="25400" wrap="square" tIns="25400">
                <a:noAutofit/>
              </a:bodyPr>
              <a:lstStyle/>
              <a:p>
                <a:pPr indent="0" lvl="0" marL="0" marR="0" rtl="0" algn="ctr">
                  <a:lnSpc>
                    <a:spcPct val="139958"/>
                  </a:lnSpc>
                  <a:spcBef>
                    <a:spcPts val="0"/>
                  </a:spcBef>
                  <a:spcAft>
                    <a:spcPts val="0"/>
                  </a:spcAft>
                  <a:buNone/>
                </a:pPr>
                <a:r>
                  <a:rPr b="1" i="0" lang="en" sz="1200" u="none" cap="none" strike="noStrike">
                    <a:solidFill>
                      <a:srgbClr val="110C0F"/>
                    </a:solidFill>
                    <a:latin typeface="Open Sans"/>
                    <a:ea typeface="Open Sans"/>
                    <a:cs typeface="Open Sans"/>
                    <a:sym typeface="Open Sans"/>
                  </a:rPr>
                  <a:t>Add a main point</a:t>
                </a:r>
                <a:endParaRPr sz="700"/>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0"/>
          <p:cNvSpPr txBox="1"/>
          <p:nvPr/>
        </p:nvSpPr>
        <p:spPr>
          <a:xfrm>
            <a:off x="514350" y="2852692"/>
            <a:ext cx="39909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800" u="none" cap="none" strike="noStrike">
                <a:solidFill>
                  <a:srgbClr val="110C0F"/>
                </a:solidFill>
                <a:latin typeface="Open Sans Light"/>
                <a:ea typeface="Open Sans Light"/>
                <a:cs typeface="Open Sans Light"/>
                <a:sym typeface="Open Sans Light"/>
              </a:rPr>
              <a:t>Elaborate on what you want to discuss. </a:t>
            </a:r>
            <a:endParaRPr sz="700"/>
          </a:p>
        </p:txBody>
      </p:sp>
      <p:grpSp>
        <p:nvGrpSpPr>
          <p:cNvPr id="348" name="Google Shape;348;p30"/>
          <p:cNvGrpSpPr/>
          <p:nvPr/>
        </p:nvGrpSpPr>
        <p:grpSpPr>
          <a:xfrm>
            <a:off x="0" y="2012803"/>
            <a:ext cx="9143849" cy="764927"/>
            <a:chOff x="0" y="-80"/>
            <a:chExt cx="3822999" cy="319812"/>
          </a:xfrm>
        </p:grpSpPr>
        <p:sp>
          <p:nvSpPr>
            <p:cNvPr id="349" name="Google Shape;349;p30"/>
            <p:cNvSpPr/>
            <p:nvPr/>
          </p:nvSpPr>
          <p:spPr>
            <a:xfrm>
              <a:off x="0" y="0"/>
              <a:ext cx="3822999" cy="319732"/>
            </a:xfrm>
            <a:custGeom>
              <a:rect b="b" l="l" r="r" t="t"/>
              <a:pathLst>
                <a:path extrusionOk="0" h="319732" w="3822999">
                  <a:moveTo>
                    <a:pt x="0" y="0"/>
                  </a:moveTo>
                  <a:lnTo>
                    <a:pt x="3822999" y="0"/>
                  </a:lnTo>
                  <a:lnTo>
                    <a:pt x="3822999" y="319732"/>
                  </a:lnTo>
                  <a:lnTo>
                    <a:pt x="0" y="319732"/>
                  </a:lnTo>
                  <a:close/>
                </a:path>
              </a:pathLst>
            </a:custGeom>
            <a:solidFill>
              <a:srgbClr val="FBC046"/>
            </a:solidFill>
            <a:ln>
              <a:noFill/>
            </a:ln>
          </p:spPr>
        </p:sp>
        <p:sp>
          <p:nvSpPr>
            <p:cNvPr id="350" name="Google Shape;350;p30"/>
            <p:cNvSpPr txBox="1"/>
            <p:nvPr/>
          </p:nvSpPr>
          <p:spPr>
            <a:xfrm>
              <a:off x="0" y="-80"/>
              <a:ext cx="2933100" cy="319800"/>
            </a:xfrm>
            <a:prstGeom prst="rect">
              <a:avLst/>
            </a:prstGeom>
            <a:noFill/>
            <a:ln>
              <a:noFill/>
            </a:ln>
          </p:spPr>
          <p:txBody>
            <a:bodyPr anchorCtr="0" anchor="ctr" bIns="25400" lIns="25400" spcFirstLastPara="1" rIns="25400" wrap="square" tIns="25400">
              <a:noAutofit/>
            </a:bodyPr>
            <a:lstStyle/>
            <a:p>
              <a:pPr indent="0" lvl="0" marL="0" marR="0" rtl="0" algn="l">
                <a:lnSpc>
                  <a:spcPct val="140005"/>
                </a:lnSpc>
                <a:spcBef>
                  <a:spcPts val="0"/>
                </a:spcBef>
                <a:spcAft>
                  <a:spcPts val="0"/>
                </a:spcAft>
                <a:buNone/>
              </a:pPr>
              <a:r>
                <a:rPr b="1" i="0" lang="en" sz="3500" u="none" cap="none" strike="noStrike">
                  <a:solidFill>
                    <a:srgbClr val="110C0F"/>
                  </a:solidFill>
                  <a:latin typeface="Open Sans"/>
                  <a:ea typeface="Open Sans"/>
                  <a:cs typeface="Open Sans"/>
                  <a:sym typeface="Open Sans"/>
                </a:rPr>
                <a:t>    Topic Overview</a:t>
              </a:r>
              <a:endParaRPr sz="700"/>
            </a:p>
          </p:txBody>
        </p:sp>
      </p:grpSp>
      <p:sp>
        <p:nvSpPr>
          <p:cNvPr id="351" name="Google Shape;351;p30"/>
          <p:cNvSpPr/>
          <p:nvPr/>
        </p:nvSpPr>
        <p:spPr>
          <a:xfrm>
            <a:off x="5590362" y="1763102"/>
            <a:ext cx="3553638" cy="3380398"/>
          </a:xfrm>
          <a:custGeom>
            <a:rect b="b" l="l" r="r" t="t"/>
            <a:pathLst>
              <a:path extrusionOk="0" h="6760796" w="7107276">
                <a:moveTo>
                  <a:pt x="0" y="0"/>
                </a:moveTo>
                <a:lnTo>
                  <a:pt x="7107276" y="0"/>
                </a:lnTo>
                <a:lnTo>
                  <a:pt x="7107276" y="6760796"/>
                </a:lnTo>
                <a:lnTo>
                  <a:pt x="0" y="6760796"/>
                </a:lnTo>
                <a:lnTo>
                  <a:pt x="0" y="0"/>
                </a:lnTo>
                <a:close/>
              </a:path>
            </a:pathLst>
          </a:custGeom>
          <a:blipFill rotWithShape="1">
            <a:blip r:embed="rId3">
              <a:alphaModFix/>
            </a:blip>
            <a:stretch>
              <a:fillRect b="0" l="0" r="0" t="0"/>
            </a:stretch>
          </a:blipFill>
          <a:ln>
            <a:noFill/>
          </a:ln>
        </p:spPr>
      </p:sp>
      <p:sp>
        <p:nvSpPr>
          <p:cNvPr id="352" name="Google Shape;352;p30"/>
          <p:cNvSpPr/>
          <p:nvPr/>
        </p:nvSpPr>
        <p:spPr>
          <a:xfrm>
            <a:off x="-407414" y="-125730"/>
            <a:ext cx="3657600" cy="1280160"/>
          </a:xfrm>
          <a:custGeom>
            <a:rect b="b" l="l" r="r" t="t"/>
            <a:pathLst>
              <a:path extrusionOk="0" h="2560320" w="7315200">
                <a:moveTo>
                  <a:pt x="0" y="0"/>
                </a:moveTo>
                <a:lnTo>
                  <a:pt x="7315200" y="0"/>
                </a:lnTo>
                <a:lnTo>
                  <a:pt x="7315200" y="2560320"/>
                </a:lnTo>
                <a:lnTo>
                  <a:pt x="0" y="2560320"/>
                </a:lnTo>
                <a:lnTo>
                  <a:pt x="0" y="0"/>
                </a:lnTo>
                <a:close/>
              </a:path>
            </a:pathLst>
          </a:custGeom>
          <a:blipFill rotWithShape="1">
            <a:blip r:embed="rId4">
              <a:alphaModFix/>
            </a:blip>
            <a:stretch>
              <a:fillRect b="0" l="0" r="0" t="0"/>
            </a:stretch>
          </a:blipFill>
          <a:ln>
            <a:noFill/>
          </a:ln>
        </p:spPr>
      </p:sp>
      <p:sp>
        <p:nvSpPr>
          <p:cNvPr id="353" name="Google Shape;353;p30"/>
          <p:cNvSpPr/>
          <p:nvPr/>
        </p:nvSpPr>
        <p:spPr>
          <a:xfrm rot="2621958">
            <a:off x="7105066" y="-460445"/>
            <a:ext cx="2334638" cy="2057400"/>
          </a:xfrm>
          <a:custGeom>
            <a:rect b="b" l="l" r="r" t="t"/>
            <a:pathLst>
              <a:path extrusionOk="0" h="4114800" w="4669277">
                <a:moveTo>
                  <a:pt x="0" y="0"/>
                </a:moveTo>
                <a:lnTo>
                  <a:pt x="4669277" y="0"/>
                </a:lnTo>
                <a:lnTo>
                  <a:pt x="4669277" y="4114800"/>
                </a:lnTo>
                <a:lnTo>
                  <a:pt x="0" y="4114800"/>
                </a:lnTo>
                <a:lnTo>
                  <a:pt x="0" y="0"/>
                </a:lnTo>
                <a:close/>
              </a:path>
            </a:pathLst>
          </a:custGeom>
          <a:blipFill rotWithShape="1">
            <a:blip r:embed="rId5">
              <a:alphaModFix/>
            </a:blip>
            <a:stretch>
              <a:fillRect b="0" l="0" r="0" t="0"/>
            </a:stretch>
          </a:blipFill>
          <a:ln>
            <a:noFill/>
          </a:ln>
        </p:spPr>
      </p:sp>
      <p:sp>
        <p:nvSpPr>
          <p:cNvPr id="354" name="Google Shape;354;p30"/>
          <p:cNvSpPr/>
          <p:nvPr/>
        </p:nvSpPr>
        <p:spPr>
          <a:xfrm>
            <a:off x="180753" y="108694"/>
            <a:ext cx="419060" cy="419060"/>
          </a:xfrm>
          <a:custGeom>
            <a:rect b="b" l="l" r="r" t="t"/>
            <a:pathLst>
              <a:path extrusionOk="0" h="838121" w="838121">
                <a:moveTo>
                  <a:pt x="0" y="0"/>
                </a:moveTo>
                <a:lnTo>
                  <a:pt x="838121" y="0"/>
                </a:lnTo>
                <a:lnTo>
                  <a:pt x="838121" y="838121"/>
                </a:lnTo>
                <a:lnTo>
                  <a:pt x="0" y="838121"/>
                </a:lnTo>
                <a:lnTo>
                  <a:pt x="0" y="0"/>
                </a:lnTo>
                <a:close/>
              </a:path>
            </a:pathLst>
          </a:custGeom>
          <a:blipFill rotWithShape="1">
            <a:blip r:embed="rId6">
              <a:alphaModFix/>
            </a:blip>
            <a:stretch>
              <a:fillRect b="0" l="0" r="0" t="0"/>
            </a:stretch>
          </a:blipFill>
          <a:ln>
            <a:noFill/>
          </a:ln>
        </p:spPr>
      </p:sp>
      <p:sp>
        <p:nvSpPr>
          <p:cNvPr id="355" name="Google Shape;355;p30"/>
          <p:cNvSpPr/>
          <p:nvPr/>
        </p:nvSpPr>
        <p:spPr>
          <a:xfrm>
            <a:off x="61089" y="480179"/>
            <a:ext cx="239327" cy="239327"/>
          </a:xfrm>
          <a:custGeom>
            <a:rect b="b" l="l" r="r" t="t"/>
            <a:pathLst>
              <a:path extrusionOk="0" h="478655" w="478655">
                <a:moveTo>
                  <a:pt x="0" y="0"/>
                </a:moveTo>
                <a:lnTo>
                  <a:pt x="478655" y="0"/>
                </a:lnTo>
                <a:lnTo>
                  <a:pt x="478655" y="478655"/>
                </a:lnTo>
                <a:lnTo>
                  <a:pt x="0" y="478655"/>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grpSp>
        <p:nvGrpSpPr>
          <p:cNvPr id="360" name="Google Shape;360;p31"/>
          <p:cNvGrpSpPr/>
          <p:nvPr/>
        </p:nvGrpSpPr>
        <p:grpSpPr>
          <a:xfrm>
            <a:off x="514350" y="2718419"/>
            <a:ext cx="4877984" cy="1636094"/>
            <a:chOff x="0" y="0"/>
            <a:chExt cx="13007957" cy="4362917"/>
          </a:xfrm>
        </p:grpSpPr>
        <p:sp>
          <p:nvSpPr>
            <p:cNvPr id="361" name="Google Shape;361;p31"/>
            <p:cNvSpPr/>
            <p:nvPr/>
          </p:nvSpPr>
          <p:spPr>
            <a:xfrm>
              <a:off x="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362" name="Google Shape;362;p31"/>
            <p:cNvSpPr/>
            <p:nvPr/>
          </p:nvSpPr>
          <p:spPr>
            <a:xfrm>
              <a:off x="432252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363" name="Google Shape;363;p31"/>
            <p:cNvSpPr/>
            <p:nvPr/>
          </p:nvSpPr>
          <p:spPr>
            <a:xfrm>
              <a:off x="864504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grpSp>
      <p:grpSp>
        <p:nvGrpSpPr>
          <p:cNvPr id="364" name="Google Shape;364;p31"/>
          <p:cNvGrpSpPr/>
          <p:nvPr/>
        </p:nvGrpSpPr>
        <p:grpSpPr>
          <a:xfrm>
            <a:off x="514350" y="-303697"/>
            <a:ext cx="4877984" cy="1636094"/>
            <a:chOff x="0" y="0"/>
            <a:chExt cx="13007957" cy="4362917"/>
          </a:xfrm>
        </p:grpSpPr>
        <p:sp>
          <p:nvSpPr>
            <p:cNvPr id="365" name="Google Shape;365;p31"/>
            <p:cNvSpPr/>
            <p:nvPr/>
          </p:nvSpPr>
          <p:spPr>
            <a:xfrm>
              <a:off x="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366" name="Google Shape;366;p31"/>
            <p:cNvSpPr/>
            <p:nvPr/>
          </p:nvSpPr>
          <p:spPr>
            <a:xfrm>
              <a:off x="432252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sp>
          <p:nvSpPr>
            <p:cNvPr id="367" name="Google Shape;367;p31"/>
            <p:cNvSpPr/>
            <p:nvPr/>
          </p:nvSpPr>
          <p:spPr>
            <a:xfrm>
              <a:off x="8645040" y="0"/>
              <a:ext cx="4362917" cy="4362917"/>
            </a:xfrm>
            <a:custGeom>
              <a:rect b="b" l="l" r="r" t="t"/>
              <a:pathLst>
                <a:path extrusionOk="0" h="4362917" w="4362917">
                  <a:moveTo>
                    <a:pt x="0" y="0"/>
                  </a:moveTo>
                  <a:lnTo>
                    <a:pt x="4362917" y="0"/>
                  </a:lnTo>
                  <a:lnTo>
                    <a:pt x="4362917" y="4362917"/>
                  </a:lnTo>
                  <a:lnTo>
                    <a:pt x="0" y="4362917"/>
                  </a:lnTo>
                  <a:lnTo>
                    <a:pt x="0" y="0"/>
                  </a:lnTo>
                  <a:close/>
                </a:path>
              </a:pathLst>
            </a:custGeom>
            <a:blipFill rotWithShape="1">
              <a:blip r:embed="rId3">
                <a:alphaModFix/>
              </a:blip>
              <a:stretch>
                <a:fillRect b="0" l="0" r="0" t="0"/>
              </a:stretch>
            </a:blipFill>
            <a:ln>
              <a:noFill/>
            </a:ln>
          </p:spPr>
        </p:sp>
      </p:grpSp>
      <p:grpSp>
        <p:nvGrpSpPr>
          <p:cNvPr id="368" name="Google Shape;368;p31"/>
          <p:cNvGrpSpPr/>
          <p:nvPr/>
        </p:nvGrpSpPr>
        <p:grpSpPr>
          <a:xfrm>
            <a:off x="514350" y="1245390"/>
            <a:ext cx="4877984" cy="2576737"/>
            <a:chOff x="0" y="0"/>
            <a:chExt cx="2039428" cy="1077304"/>
          </a:xfrm>
        </p:grpSpPr>
        <p:sp>
          <p:nvSpPr>
            <p:cNvPr id="369" name="Google Shape;369;p31"/>
            <p:cNvSpPr/>
            <p:nvPr/>
          </p:nvSpPr>
          <p:spPr>
            <a:xfrm>
              <a:off x="0" y="0"/>
              <a:ext cx="2039428" cy="1077264"/>
            </a:xfrm>
            <a:custGeom>
              <a:rect b="b" l="l" r="r" t="t"/>
              <a:pathLst>
                <a:path extrusionOk="0" h="1077264" w="2039428">
                  <a:moveTo>
                    <a:pt x="0" y="0"/>
                  </a:moveTo>
                  <a:lnTo>
                    <a:pt x="2039428" y="0"/>
                  </a:lnTo>
                  <a:lnTo>
                    <a:pt x="2039428" y="1077264"/>
                  </a:lnTo>
                  <a:lnTo>
                    <a:pt x="0" y="1077264"/>
                  </a:lnTo>
                  <a:close/>
                </a:path>
              </a:pathLst>
            </a:custGeom>
            <a:solidFill>
              <a:srgbClr val="FBC046"/>
            </a:solidFill>
            <a:ln>
              <a:noFill/>
            </a:ln>
          </p:spPr>
        </p:sp>
        <p:sp>
          <p:nvSpPr>
            <p:cNvPr id="370" name="Google Shape;370;p31"/>
            <p:cNvSpPr txBox="1"/>
            <p:nvPr/>
          </p:nvSpPr>
          <p:spPr>
            <a:xfrm>
              <a:off x="0" y="4"/>
              <a:ext cx="2039400" cy="1077300"/>
            </a:xfrm>
            <a:prstGeom prst="rect">
              <a:avLst/>
            </a:prstGeom>
            <a:noFill/>
            <a:ln>
              <a:noFill/>
            </a:ln>
          </p:spPr>
          <p:txBody>
            <a:bodyPr anchorCtr="0" anchor="ctr" bIns="25400" lIns="25400" spcFirstLastPara="1" rIns="25400" wrap="square" tIns="25400">
              <a:noAutofit/>
            </a:bodyPr>
            <a:lstStyle/>
            <a:p>
              <a:pPr indent="0" lvl="0" marL="0" marR="0" rtl="0" algn="l">
                <a:lnSpc>
                  <a:spcPct val="100000"/>
                </a:lnSpc>
                <a:spcBef>
                  <a:spcPts val="0"/>
                </a:spcBef>
                <a:spcAft>
                  <a:spcPts val="0"/>
                </a:spcAft>
                <a:buNone/>
              </a:pPr>
              <a:r>
                <a:rPr b="1" i="0" lang="en" sz="4500" u="none" cap="none" strike="noStrike">
                  <a:solidFill>
                    <a:srgbClr val="110C0F"/>
                  </a:solidFill>
                  <a:latin typeface="Open Sans"/>
                  <a:ea typeface="Open Sans"/>
                  <a:cs typeface="Open Sans"/>
                  <a:sym typeface="Open Sans"/>
                </a:rPr>
                <a:t>Write an original statement or inspiring quote</a:t>
              </a:r>
              <a:endParaRPr sz="700"/>
            </a:p>
          </p:txBody>
        </p:sp>
      </p:grpSp>
      <p:sp>
        <p:nvSpPr>
          <p:cNvPr id="371" name="Google Shape;371;p31"/>
          <p:cNvSpPr/>
          <p:nvPr/>
        </p:nvSpPr>
        <p:spPr>
          <a:xfrm>
            <a:off x="5392334" y="1245390"/>
            <a:ext cx="3190889" cy="2576643"/>
          </a:xfrm>
          <a:custGeom>
            <a:rect b="b" l="l" r="r" t="t"/>
            <a:pathLst>
              <a:path extrusionOk="0" h="5153285" w="6381778">
                <a:moveTo>
                  <a:pt x="0" y="0"/>
                </a:moveTo>
                <a:lnTo>
                  <a:pt x="6381777" y="0"/>
                </a:lnTo>
                <a:lnTo>
                  <a:pt x="6381777" y="5153285"/>
                </a:lnTo>
                <a:lnTo>
                  <a:pt x="0" y="5153285"/>
                </a:lnTo>
                <a:lnTo>
                  <a:pt x="0" y="0"/>
                </a:lnTo>
                <a:close/>
              </a:path>
            </a:pathLst>
          </a:custGeom>
          <a:blipFill rotWithShape="1">
            <a:blip r:embed="rId4">
              <a:alphaModFix/>
            </a:blip>
            <a:stretch>
              <a:fillRect b="0" l="0" r="0" t="0"/>
            </a:stretch>
          </a:blipFill>
          <a:ln>
            <a:noFill/>
          </a:ln>
        </p:spPr>
      </p:sp>
      <p:grpSp>
        <p:nvGrpSpPr>
          <p:cNvPr id="372" name="Google Shape;372;p31"/>
          <p:cNvGrpSpPr/>
          <p:nvPr/>
        </p:nvGrpSpPr>
        <p:grpSpPr>
          <a:xfrm>
            <a:off x="514350" y="3800858"/>
            <a:ext cx="8629650" cy="2103568"/>
            <a:chOff x="0" y="-66675"/>
            <a:chExt cx="3607955" cy="879475"/>
          </a:xfrm>
        </p:grpSpPr>
        <p:sp>
          <p:nvSpPr>
            <p:cNvPr id="373" name="Google Shape;373;p31"/>
            <p:cNvSpPr/>
            <p:nvPr/>
          </p:nvSpPr>
          <p:spPr>
            <a:xfrm>
              <a:off x="0" y="0"/>
              <a:ext cx="3607955" cy="164801"/>
            </a:xfrm>
            <a:custGeom>
              <a:rect b="b" l="l" r="r" t="t"/>
              <a:pathLst>
                <a:path extrusionOk="0" h="164801" w="3607955">
                  <a:moveTo>
                    <a:pt x="0" y="0"/>
                  </a:moveTo>
                  <a:lnTo>
                    <a:pt x="3607955" y="0"/>
                  </a:lnTo>
                  <a:lnTo>
                    <a:pt x="3607955" y="164801"/>
                  </a:lnTo>
                  <a:lnTo>
                    <a:pt x="0" y="164801"/>
                  </a:lnTo>
                  <a:close/>
                </a:path>
              </a:pathLst>
            </a:custGeom>
            <a:solidFill>
              <a:srgbClr val="100F0D"/>
            </a:solidFill>
            <a:ln>
              <a:noFill/>
            </a:ln>
          </p:spPr>
        </p:sp>
        <p:sp>
          <p:nvSpPr>
            <p:cNvPr id="374" name="Google Shape;374;p31"/>
            <p:cNvSpPr txBox="1"/>
            <p:nvPr/>
          </p:nvSpPr>
          <p:spPr>
            <a:xfrm>
              <a:off x="0" y="-66675"/>
              <a:ext cx="812800" cy="879475"/>
            </a:xfrm>
            <a:prstGeom prst="rect">
              <a:avLst/>
            </a:prstGeom>
            <a:noFill/>
            <a:ln>
              <a:noFill/>
            </a:ln>
          </p:spPr>
          <p:txBody>
            <a:bodyPr anchorCtr="0" anchor="ctr" bIns="25400" lIns="25400" spcFirstLastPara="1" rIns="25400" wrap="square" tIns="25400">
              <a:noAutofit/>
            </a:bodyPr>
            <a:lstStyle/>
            <a:p>
              <a:pPr indent="0" lvl="0" marL="0" marR="0" rtl="0" algn="l">
                <a:lnSpc>
                  <a:spcPct val="140000"/>
                </a:lnSpc>
                <a:spcBef>
                  <a:spcPts val="0"/>
                </a:spcBef>
                <a:spcAft>
                  <a:spcPts val="0"/>
                </a:spcAft>
                <a:buNone/>
              </a:pPr>
              <a:r>
                <a:rPr b="0" i="0" lang="en" sz="1800" u="none" cap="none" strike="noStrike">
                  <a:solidFill>
                    <a:srgbClr val="FFFFFF"/>
                  </a:solidFill>
                  <a:latin typeface="Open Sans Light"/>
                  <a:ea typeface="Open Sans Light"/>
                  <a:cs typeface="Open Sans Light"/>
                  <a:sym typeface="Open Sans Light"/>
                </a:rPr>
                <a:t>— Include a credit, citation, or supporting message</a:t>
              </a:r>
              <a:endParaRPr sz="700"/>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