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Oswald Medium"/>
      <p:regular r:id="rId24"/>
      <p:bold r:id="rId25"/>
    </p:embeddedFont>
    <p:embeddedFont>
      <p:font typeface="Oswald"/>
      <p:regular r:id="rId26"/>
      <p:bold r:id="rId27"/>
    </p:embeddedFont>
    <p:embeddedFont>
      <p:font typeface="Open Sans"/>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OswaldMedium-regular.fntdata"/><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Oswald-regular.fntdata"/><Relationship Id="rId25" Type="http://schemas.openxmlformats.org/officeDocument/2006/relationships/font" Target="fonts/OswaldMedium-bold.fntdata"/><Relationship Id="rId28" Type="http://schemas.openxmlformats.org/officeDocument/2006/relationships/font" Target="fonts/OpenSans-regular.fntdata"/><Relationship Id="rId27" Type="http://schemas.openxmlformats.org/officeDocument/2006/relationships/font" Target="fonts/Oswald-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OpenSans-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penSans-boldItalic.fntdata"/><Relationship Id="rId30" Type="http://schemas.openxmlformats.org/officeDocument/2006/relationships/font" Target="fonts/OpenSans-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5736c1b01c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5736c1b01c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5736c1b01c_2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5736c1b01c_2_2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5736c1b01c_2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5736c1b01c_2_2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5736c1b01c_2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5736c1b01c_2_2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5736c1b01c_2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5736c1b01c_2_2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5736c1b01c_2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5736c1b01c_2_2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5736c1b01c_2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5736c1b01c_2_2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5736c1b01c_2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5736c1b01c_2_3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5736c1b01c_2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5736c1b01c_2_3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5736c1b01c_2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5736c1b01c_2_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5736c1b01c_2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5736c1b01c_2_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5736c1b01c_2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5736c1b01c_2_1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5736c1b01c_2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5736c1b01c_2_1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5736c1b01c_2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5736c1b01c_2_1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5736c1b01c_2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5736c1b01c_2_1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5736c1b01c_2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5736c1b01c_2_1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5736c1b01c_2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5736c1b01c_2_2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8.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8.png"/><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2432198" y="3663673"/>
            <a:ext cx="3799367" cy="2339111"/>
          </a:xfrm>
          <a:custGeom>
            <a:rect b="b" l="l" r="r" t="t"/>
            <a:pathLst>
              <a:path extrusionOk="0" h="1772054" w="2238213">
                <a:moveTo>
                  <a:pt x="0" y="0"/>
                </a:moveTo>
                <a:lnTo>
                  <a:pt x="2238213" y="0"/>
                </a:lnTo>
                <a:lnTo>
                  <a:pt x="2238213" y="1772054"/>
                </a:lnTo>
                <a:lnTo>
                  <a:pt x="0" y="1772054"/>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6" name="Google Shape;76;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7" name="Google Shape;77;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sp>
        <p:nvSpPr>
          <p:cNvPr id="79" name="Google Shape;79;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0" name="Google Shape;80;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81" name="Google Shape;81;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2" name="Google Shape;82;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3" name="Google Shape;83;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4" name="Shape 84"/>
        <p:cNvGrpSpPr/>
        <p:nvPr/>
      </p:nvGrpSpPr>
      <p:grpSpPr>
        <a:xfrm>
          <a:off x="0" y="0"/>
          <a:ext cx="0" cy="0"/>
          <a:chOff x="0" y="0"/>
          <a:chExt cx="0" cy="0"/>
        </a:xfrm>
      </p:grpSpPr>
      <p:sp>
        <p:nvSpPr>
          <p:cNvPr id="85" name="Google Shape;85;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6" name="Google Shape;86;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87" name="Google Shape;87;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8" name="Google Shape;88;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9" name="Google Shape;89;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0" name="Shape 90"/>
        <p:cNvGrpSpPr/>
        <p:nvPr/>
      </p:nvGrpSpPr>
      <p:grpSpPr>
        <a:xfrm>
          <a:off x="0" y="0"/>
          <a:ext cx="0" cy="0"/>
          <a:chOff x="0" y="0"/>
          <a:chExt cx="0" cy="0"/>
        </a:xfrm>
      </p:grpSpPr>
      <p:sp>
        <p:nvSpPr>
          <p:cNvPr id="91" name="Google Shape;91;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2" name="Google Shape;92;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93" name="Google Shape;93;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4" name="Google Shape;94;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5" name="Google Shape;95;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6" name="Shape 96"/>
        <p:cNvGrpSpPr/>
        <p:nvPr/>
      </p:nvGrpSpPr>
      <p:grpSpPr>
        <a:xfrm>
          <a:off x="0" y="0"/>
          <a:ext cx="0" cy="0"/>
          <a:chOff x="0" y="0"/>
          <a:chExt cx="0" cy="0"/>
        </a:xfrm>
      </p:grpSpPr>
      <p:sp>
        <p:nvSpPr>
          <p:cNvPr id="97" name="Google Shape;97;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8" name="Google Shape;98;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9" name="Google Shape;99;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00" name="Google Shape;100;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1" name="Google Shape;101;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2" name="Google Shape;102;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3" name="Shape 103"/>
        <p:cNvGrpSpPr/>
        <p:nvPr/>
      </p:nvGrpSpPr>
      <p:grpSpPr>
        <a:xfrm>
          <a:off x="0" y="0"/>
          <a:ext cx="0" cy="0"/>
          <a:chOff x="0" y="0"/>
          <a:chExt cx="0" cy="0"/>
        </a:xfrm>
      </p:grpSpPr>
      <p:sp>
        <p:nvSpPr>
          <p:cNvPr id="104" name="Google Shape;104;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5" name="Google Shape;105;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06" name="Google Shape;106;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7" name="Google Shape;107;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08" name="Google Shape;108;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9" name="Google Shape;109;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0" name="Google Shape;110;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2" name="Shape 112"/>
        <p:cNvGrpSpPr/>
        <p:nvPr/>
      </p:nvGrpSpPr>
      <p:grpSpPr>
        <a:xfrm>
          <a:off x="0" y="0"/>
          <a:ext cx="0" cy="0"/>
          <a:chOff x="0" y="0"/>
          <a:chExt cx="0" cy="0"/>
        </a:xfrm>
      </p:grpSpPr>
      <p:sp>
        <p:nvSpPr>
          <p:cNvPr id="113" name="Google Shape;113;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4" name="Google Shape;114;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5" name="Google Shape;115;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6" name="Google Shape;116;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7" name="Shape 117"/>
        <p:cNvGrpSpPr/>
        <p:nvPr/>
      </p:nvGrpSpPr>
      <p:grpSpPr>
        <a:xfrm>
          <a:off x="0" y="0"/>
          <a:ext cx="0" cy="0"/>
          <a:chOff x="0" y="0"/>
          <a:chExt cx="0" cy="0"/>
        </a:xfrm>
      </p:grpSpPr>
      <p:sp>
        <p:nvSpPr>
          <p:cNvPr id="118" name="Google Shape;118;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9" name="Google Shape;119;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20" name="Google Shape;120;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21" name="Google Shape;121;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2" name="Google Shape;122;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3" name="Google Shape;123;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4" name="Shape 124"/>
        <p:cNvGrpSpPr/>
        <p:nvPr/>
      </p:nvGrpSpPr>
      <p:grpSpPr>
        <a:xfrm>
          <a:off x="0" y="0"/>
          <a:ext cx="0" cy="0"/>
          <a:chOff x="0" y="0"/>
          <a:chExt cx="0" cy="0"/>
        </a:xfrm>
      </p:grpSpPr>
      <p:sp>
        <p:nvSpPr>
          <p:cNvPr id="125" name="Google Shape;125;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6" name="Google Shape;126;p20"/>
          <p:cNvSpPr/>
          <p:nvPr>
            <p:ph idx="2" type="pic"/>
          </p:nvPr>
        </p:nvSpPr>
        <p:spPr>
          <a:xfrm>
            <a:off x="896144" y="306388"/>
            <a:ext cx="2743200" cy="2057400"/>
          </a:xfrm>
          <a:prstGeom prst="rect">
            <a:avLst/>
          </a:prstGeom>
          <a:noFill/>
          <a:ln>
            <a:noFill/>
          </a:ln>
        </p:spPr>
      </p:sp>
      <p:sp>
        <p:nvSpPr>
          <p:cNvPr id="127" name="Google Shape;127;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28" name="Google Shape;128;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9" name="Google Shape;129;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0" name="Google Shape;130;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1" name="Shape 131"/>
        <p:cNvGrpSpPr/>
        <p:nvPr/>
      </p:nvGrpSpPr>
      <p:grpSpPr>
        <a:xfrm>
          <a:off x="0" y="0"/>
          <a:ext cx="0" cy="0"/>
          <a:chOff x="0" y="0"/>
          <a:chExt cx="0" cy="0"/>
        </a:xfrm>
      </p:grpSpPr>
      <p:sp>
        <p:nvSpPr>
          <p:cNvPr id="132" name="Google Shape;132;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3" name="Google Shape;133;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34" name="Google Shape;134;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5" name="Google Shape;135;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6" name="Google Shape;136;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p3"/>
          <p:cNvSpPr/>
          <p:nvPr/>
        </p:nvSpPr>
        <p:spPr>
          <a:xfrm rot="707291">
            <a:off x="6914106" y="243942"/>
            <a:ext cx="2652089" cy="2519125"/>
          </a:xfrm>
          <a:custGeom>
            <a:rect b="b" l="l" r="r" t="t"/>
            <a:pathLst>
              <a:path extrusionOk="0" h="2303936" w="2257526">
                <a:moveTo>
                  <a:pt x="0" y="0"/>
                </a:moveTo>
                <a:lnTo>
                  <a:pt x="2257525" y="0"/>
                </a:lnTo>
                <a:lnTo>
                  <a:pt x="2257525" y="2303936"/>
                </a:lnTo>
                <a:lnTo>
                  <a:pt x="0" y="2303936"/>
                </a:lnTo>
                <a:lnTo>
                  <a:pt x="0" y="0"/>
                </a:lnTo>
                <a:close/>
              </a:path>
            </a:pathLst>
          </a:custGeom>
          <a:blipFill rotWithShape="1">
            <a:blip r:embed="rId2">
              <a:alphaModFix/>
            </a:blip>
            <a:stretch>
              <a:fillRect b="0" l="0" r="0" t="0"/>
            </a:stretch>
          </a:blipFill>
          <a:ln>
            <a:noFill/>
          </a:ln>
        </p:spPr>
      </p:sp>
      <p:sp>
        <p:nvSpPr>
          <p:cNvPr id="18" name="Google Shape;18;p3"/>
          <p:cNvSpPr/>
          <p:nvPr/>
        </p:nvSpPr>
        <p:spPr>
          <a:xfrm flipH="1">
            <a:off x="196273" y="3735333"/>
            <a:ext cx="1100141" cy="1184167"/>
          </a:xfrm>
          <a:custGeom>
            <a:rect b="b" l="l" r="r" t="t"/>
            <a:pathLst>
              <a:path extrusionOk="0" h="2368334" w="2200281">
                <a:moveTo>
                  <a:pt x="2200281" y="0"/>
                </a:moveTo>
                <a:lnTo>
                  <a:pt x="0" y="0"/>
                </a:lnTo>
                <a:lnTo>
                  <a:pt x="0" y="2368334"/>
                </a:lnTo>
                <a:lnTo>
                  <a:pt x="2200281" y="2368334"/>
                </a:lnTo>
                <a:lnTo>
                  <a:pt x="2200281" y="0"/>
                </a:lnTo>
                <a:close/>
              </a:path>
            </a:pathLst>
          </a:custGeom>
          <a:blipFill rotWithShape="1">
            <a:blip r:embed="rId3">
              <a:alphaModFix/>
            </a:blip>
            <a:stretch>
              <a:fillRect b="0" l="0" r="0" t="0"/>
            </a:stretch>
          </a:blipFill>
          <a:ln>
            <a:noFill/>
          </a:ln>
        </p:spPr>
      </p:sp>
      <p:sp>
        <p:nvSpPr>
          <p:cNvPr id="19" name="Google Shape;19;p3"/>
          <p:cNvSpPr/>
          <p:nvPr/>
        </p:nvSpPr>
        <p:spPr>
          <a:xfrm>
            <a:off x="1916135" y="1052554"/>
            <a:ext cx="1098289" cy="1098288"/>
          </a:xfrm>
          <a:custGeom>
            <a:rect b="b" l="l" r="r" t="t"/>
            <a:pathLst>
              <a:path extrusionOk="0" h="2196577" w="2196577">
                <a:moveTo>
                  <a:pt x="0" y="0"/>
                </a:moveTo>
                <a:lnTo>
                  <a:pt x="2196577" y="0"/>
                </a:lnTo>
                <a:lnTo>
                  <a:pt x="2196577" y="2196577"/>
                </a:lnTo>
                <a:lnTo>
                  <a:pt x="0" y="2196577"/>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7" name="Shape 137"/>
        <p:cNvGrpSpPr/>
        <p:nvPr/>
      </p:nvGrpSpPr>
      <p:grpSpPr>
        <a:xfrm>
          <a:off x="0" y="0"/>
          <a:ext cx="0" cy="0"/>
          <a:chOff x="0" y="0"/>
          <a:chExt cx="0" cy="0"/>
        </a:xfrm>
      </p:grpSpPr>
      <p:sp>
        <p:nvSpPr>
          <p:cNvPr id="138" name="Google Shape;138;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9" name="Google Shape;139;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40" name="Google Shape;140;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1" name="Google Shape;141;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2" name="Google Shape;142;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4" name="Google Shape;24;p4"/>
          <p:cNvSpPr/>
          <p:nvPr/>
        </p:nvSpPr>
        <p:spPr>
          <a:xfrm rot="1901182">
            <a:off x="6747701" y="-47492"/>
            <a:ext cx="2475204" cy="2646162"/>
          </a:xfrm>
          <a:custGeom>
            <a:rect b="b" l="l" r="r" t="t"/>
            <a:pathLst>
              <a:path extrusionOk="0" h="2769882" w="2600297">
                <a:moveTo>
                  <a:pt x="0" y="0"/>
                </a:moveTo>
                <a:lnTo>
                  <a:pt x="2600297" y="0"/>
                </a:lnTo>
                <a:lnTo>
                  <a:pt x="2600297" y="2769882"/>
                </a:lnTo>
                <a:lnTo>
                  <a:pt x="0" y="2769882"/>
                </a:lnTo>
                <a:lnTo>
                  <a:pt x="0" y="0"/>
                </a:lnTo>
                <a:close/>
              </a:path>
            </a:pathLst>
          </a:custGeom>
          <a:blipFill rotWithShape="1">
            <a:blip r:embed="rId2">
              <a:alphaModFix/>
            </a:blip>
            <a:stretch>
              <a:fillRect b="0" l="0" r="0" t="0"/>
            </a:stretch>
          </a:blipFill>
          <a:ln>
            <a:noFill/>
          </a:ln>
        </p:spPr>
      </p:sp>
      <p:sp>
        <p:nvSpPr>
          <p:cNvPr id="25" name="Google Shape;25;p4"/>
          <p:cNvSpPr/>
          <p:nvPr/>
        </p:nvSpPr>
        <p:spPr>
          <a:xfrm flipH="1" rot="-4376130">
            <a:off x="148880" y="3644967"/>
            <a:ext cx="1865407" cy="2230261"/>
          </a:xfrm>
          <a:custGeom>
            <a:rect b="b" l="l" r="r" t="t"/>
            <a:pathLst>
              <a:path extrusionOk="0" h="2277779" w="2257320">
                <a:moveTo>
                  <a:pt x="2257320" y="0"/>
                </a:moveTo>
                <a:lnTo>
                  <a:pt x="0" y="0"/>
                </a:lnTo>
                <a:lnTo>
                  <a:pt x="0" y="2277779"/>
                </a:lnTo>
                <a:lnTo>
                  <a:pt x="2257320" y="2277779"/>
                </a:lnTo>
                <a:lnTo>
                  <a:pt x="225732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31" name="Google Shape;31;p5"/>
          <p:cNvGrpSpPr/>
          <p:nvPr/>
        </p:nvGrpSpPr>
        <p:grpSpPr>
          <a:xfrm>
            <a:off x="383067" y="4528908"/>
            <a:ext cx="8377866" cy="1184167"/>
            <a:chOff x="182598" y="4528908"/>
            <a:chExt cx="8377866" cy="1184167"/>
          </a:xfrm>
        </p:grpSpPr>
        <p:sp>
          <p:nvSpPr>
            <p:cNvPr id="32" name="Google Shape;32;p5"/>
            <p:cNvSpPr/>
            <p:nvPr/>
          </p:nvSpPr>
          <p:spPr>
            <a:xfrm flipH="1">
              <a:off x="182598" y="4528908"/>
              <a:ext cx="1100141" cy="1184167"/>
            </a:xfrm>
            <a:custGeom>
              <a:rect b="b" l="l" r="r" t="t"/>
              <a:pathLst>
                <a:path extrusionOk="0" h="2368334" w="2200281">
                  <a:moveTo>
                    <a:pt x="2200281" y="0"/>
                  </a:moveTo>
                  <a:lnTo>
                    <a:pt x="0" y="0"/>
                  </a:lnTo>
                  <a:lnTo>
                    <a:pt x="0" y="2368334"/>
                  </a:lnTo>
                  <a:lnTo>
                    <a:pt x="2200281" y="2368334"/>
                  </a:lnTo>
                  <a:lnTo>
                    <a:pt x="2200281" y="0"/>
                  </a:lnTo>
                  <a:close/>
                </a:path>
              </a:pathLst>
            </a:custGeom>
            <a:blipFill rotWithShape="1">
              <a:blip r:embed="rId2">
                <a:alphaModFix/>
              </a:blip>
              <a:stretch>
                <a:fillRect b="0" l="0" r="0" t="0"/>
              </a:stretch>
            </a:blipFill>
            <a:ln>
              <a:noFill/>
            </a:ln>
          </p:spPr>
        </p:sp>
        <p:sp>
          <p:nvSpPr>
            <p:cNvPr id="33" name="Google Shape;33;p5"/>
            <p:cNvSpPr/>
            <p:nvPr/>
          </p:nvSpPr>
          <p:spPr>
            <a:xfrm flipH="1">
              <a:off x="1638144" y="4528908"/>
              <a:ext cx="1100141" cy="1184167"/>
            </a:xfrm>
            <a:custGeom>
              <a:rect b="b" l="l" r="r" t="t"/>
              <a:pathLst>
                <a:path extrusionOk="0" h="2368334" w="2200281">
                  <a:moveTo>
                    <a:pt x="2200281" y="0"/>
                  </a:moveTo>
                  <a:lnTo>
                    <a:pt x="0" y="0"/>
                  </a:lnTo>
                  <a:lnTo>
                    <a:pt x="0" y="2368334"/>
                  </a:lnTo>
                  <a:lnTo>
                    <a:pt x="2200281" y="2368334"/>
                  </a:lnTo>
                  <a:lnTo>
                    <a:pt x="2200281" y="0"/>
                  </a:lnTo>
                  <a:close/>
                </a:path>
              </a:pathLst>
            </a:custGeom>
            <a:blipFill rotWithShape="1">
              <a:blip r:embed="rId2">
                <a:alphaModFix/>
              </a:blip>
              <a:stretch>
                <a:fillRect b="0" l="0" r="0" t="0"/>
              </a:stretch>
            </a:blipFill>
            <a:ln>
              <a:noFill/>
            </a:ln>
          </p:spPr>
        </p:sp>
        <p:sp>
          <p:nvSpPr>
            <p:cNvPr id="34" name="Google Shape;34;p5"/>
            <p:cNvSpPr/>
            <p:nvPr/>
          </p:nvSpPr>
          <p:spPr>
            <a:xfrm flipH="1">
              <a:off x="3093689" y="4528908"/>
              <a:ext cx="1100140" cy="1184167"/>
            </a:xfrm>
            <a:custGeom>
              <a:rect b="b" l="l" r="r" t="t"/>
              <a:pathLst>
                <a:path extrusionOk="0" h="2368334" w="2200281">
                  <a:moveTo>
                    <a:pt x="2200281" y="0"/>
                  </a:moveTo>
                  <a:lnTo>
                    <a:pt x="0" y="0"/>
                  </a:lnTo>
                  <a:lnTo>
                    <a:pt x="0" y="2368334"/>
                  </a:lnTo>
                  <a:lnTo>
                    <a:pt x="2200281" y="2368334"/>
                  </a:lnTo>
                  <a:lnTo>
                    <a:pt x="2200281" y="0"/>
                  </a:lnTo>
                  <a:close/>
                </a:path>
              </a:pathLst>
            </a:custGeom>
            <a:blipFill rotWithShape="1">
              <a:blip r:embed="rId2">
                <a:alphaModFix/>
              </a:blip>
              <a:stretch>
                <a:fillRect b="0" l="0" r="0" t="0"/>
              </a:stretch>
            </a:blipFill>
            <a:ln>
              <a:noFill/>
            </a:ln>
          </p:spPr>
        </p:sp>
        <p:sp>
          <p:nvSpPr>
            <p:cNvPr id="35" name="Google Shape;35;p5"/>
            <p:cNvSpPr/>
            <p:nvPr/>
          </p:nvSpPr>
          <p:spPr>
            <a:xfrm flipH="1">
              <a:off x="4549234" y="4528908"/>
              <a:ext cx="1100140" cy="1184167"/>
            </a:xfrm>
            <a:custGeom>
              <a:rect b="b" l="l" r="r" t="t"/>
              <a:pathLst>
                <a:path extrusionOk="0" h="2368334" w="2200281">
                  <a:moveTo>
                    <a:pt x="2200281" y="0"/>
                  </a:moveTo>
                  <a:lnTo>
                    <a:pt x="0" y="0"/>
                  </a:lnTo>
                  <a:lnTo>
                    <a:pt x="0" y="2368334"/>
                  </a:lnTo>
                  <a:lnTo>
                    <a:pt x="2200281" y="2368334"/>
                  </a:lnTo>
                  <a:lnTo>
                    <a:pt x="2200281" y="0"/>
                  </a:lnTo>
                  <a:close/>
                </a:path>
              </a:pathLst>
            </a:custGeom>
            <a:blipFill rotWithShape="1">
              <a:blip r:embed="rId2">
                <a:alphaModFix/>
              </a:blip>
              <a:stretch>
                <a:fillRect b="0" l="0" r="0" t="0"/>
              </a:stretch>
            </a:blipFill>
            <a:ln>
              <a:noFill/>
            </a:ln>
          </p:spPr>
        </p:sp>
        <p:sp>
          <p:nvSpPr>
            <p:cNvPr id="36" name="Google Shape;36;p5"/>
            <p:cNvSpPr/>
            <p:nvPr/>
          </p:nvSpPr>
          <p:spPr>
            <a:xfrm flipH="1">
              <a:off x="6004779" y="4528908"/>
              <a:ext cx="1100140" cy="1184167"/>
            </a:xfrm>
            <a:custGeom>
              <a:rect b="b" l="l" r="r" t="t"/>
              <a:pathLst>
                <a:path extrusionOk="0" h="2368334" w="2200281">
                  <a:moveTo>
                    <a:pt x="2200281" y="0"/>
                  </a:moveTo>
                  <a:lnTo>
                    <a:pt x="0" y="0"/>
                  </a:lnTo>
                  <a:lnTo>
                    <a:pt x="0" y="2368334"/>
                  </a:lnTo>
                  <a:lnTo>
                    <a:pt x="2200281" y="2368334"/>
                  </a:lnTo>
                  <a:lnTo>
                    <a:pt x="2200281" y="0"/>
                  </a:lnTo>
                  <a:close/>
                </a:path>
              </a:pathLst>
            </a:custGeom>
            <a:blipFill rotWithShape="1">
              <a:blip r:embed="rId2">
                <a:alphaModFix/>
              </a:blip>
              <a:stretch>
                <a:fillRect b="0" l="0" r="0" t="0"/>
              </a:stretch>
            </a:blipFill>
            <a:ln>
              <a:noFill/>
            </a:ln>
          </p:spPr>
        </p:sp>
        <p:sp>
          <p:nvSpPr>
            <p:cNvPr id="37" name="Google Shape;37;p5"/>
            <p:cNvSpPr/>
            <p:nvPr/>
          </p:nvSpPr>
          <p:spPr>
            <a:xfrm flipH="1">
              <a:off x="7460324" y="4528908"/>
              <a:ext cx="1100140" cy="1184167"/>
            </a:xfrm>
            <a:custGeom>
              <a:rect b="b" l="l" r="r" t="t"/>
              <a:pathLst>
                <a:path extrusionOk="0" h="2368334" w="2200281">
                  <a:moveTo>
                    <a:pt x="2200281" y="0"/>
                  </a:moveTo>
                  <a:lnTo>
                    <a:pt x="0" y="0"/>
                  </a:lnTo>
                  <a:lnTo>
                    <a:pt x="0" y="2368334"/>
                  </a:lnTo>
                  <a:lnTo>
                    <a:pt x="2200281" y="2368334"/>
                  </a:lnTo>
                  <a:lnTo>
                    <a:pt x="2200281" y="0"/>
                  </a:lnTo>
                  <a:close/>
                </a:path>
              </a:pathLst>
            </a:custGeom>
            <a:blipFill rotWithShape="1">
              <a:blip r:embed="rId2">
                <a:alphaModFix/>
              </a:blip>
              <a:stretch>
                <a:fillRect b="0" l="0" r="0" t="0"/>
              </a:stretch>
            </a:blipFill>
            <a:ln>
              <a:noFill/>
            </a:ln>
          </p:spPr>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6"/>
          <p:cNvSpPr/>
          <p:nvPr/>
        </p:nvSpPr>
        <p:spPr>
          <a:xfrm>
            <a:off x="7403326" y="187301"/>
            <a:ext cx="1516015" cy="1441764"/>
          </a:xfrm>
          <a:custGeom>
            <a:rect b="b" l="l" r="r" t="t"/>
            <a:pathLst>
              <a:path extrusionOk="0" h="2016453" w="2014638">
                <a:moveTo>
                  <a:pt x="0" y="0"/>
                </a:moveTo>
                <a:lnTo>
                  <a:pt x="2014638" y="0"/>
                </a:lnTo>
                <a:lnTo>
                  <a:pt x="2014638" y="2016453"/>
                </a:lnTo>
                <a:lnTo>
                  <a:pt x="0" y="2016453"/>
                </a:lnTo>
                <a:lnTo>
                  <a:pt x="0" y="0"/>
                </a:lnTo>
                <a:close/>
              </a:path>
            </a:pathLst>
          </a:custGeom>
          <a:blipFill rotWithShape="1">
            <a:blip r:embed="rId2">
              <a:alphaModFix/>
            </a:blip>
            <a:stretch>
              <a:fillRect b="0" l="0" r="0" t="0"/>
            </a:stretch>
          </a:blipFill>
          <a:ln>
            <a:noFill/>
          </a:ln>
        </p:spPr>
      </p:sp>
      <p:sp>
        <p:nvSpPr>
          <p:cNvPr id="42" name="Google Shape;42;p6"/>
          <p:cNvSpPr/>
          <p:nvPr/>
        </p:nvSpPr>
        <p:spPr>
          <a:xfrm>
            <a:off x="48370" y="3207897"/>
            <a:ext cx="1862047" cy="1792843"/>
          </a:xfrm>
          <a:custGeom>
            <a:rect b="b" l="l" r="r" t="t"/>
            <a:pathLst>
              <a:path extrusionOk="0" h="1948742" w="1830022">
                <a:moveTo>
                  <a:pt x="0" y="0"/>
                </a:moveTo>
                <a:lnTo>
                  <a:pt x="1830022" y="0"/>
                </a:lnTo>
                <a:lnTo>
                  <a:pt x="1830022" y="1948742"/>
                </a:lnTo>
                <a:lnTo>
                  <a:pt x="0" y="1948742"/>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5" name="Google Shape;4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7"/>
          <p:cNvSpPr/>
          <p:nvPr/>
        </p:nvSpPr>
        <p:spPr>
          <a:xfrm rot="1195535">
            <a:off x="7333724" y="646724"/>
            <a:ext cx="2075386" cy="1845744"/>
          </a:xfrm>
          <a:custGeom>
            <a:rect b="b" l="l" r="r" t="t"/>
            <a:pathLst>
              <a:path extrusionOk="0" h="2169063" w="2438931">
                <a:moveTo>
                  <a:pt x="0" y="0"/>
                </a:moveTo>
                <a:lnTo>
                  <a:pt x="2438931" y="0"/>
                </a:lnTo>
                <a:lnTo>
                  <a:pt x="2438931" y="2169064"/>
                </a:lnTo>
                <a:lnTo>
                  <a:pt x="0" y="2169064"/>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 name="Shape 47"/>
        <p:cNvGrpSpPr/>
        <p:nvPr/>
      </p:nvGrpSpPr>
      <p:grpSpPr>
        <a:xfrm>
          <a:off x="0" y="0"/>
          <a:ext cx="0" cy="0"/>
          <a:chOff x="0" y="0"/>
          <a:chExt cx="0" cy="0"/>
        </a:xfrm>
      </p:grpSpPr>
      <p:sp>
        <p:nvSpPr>
          <p:cNvPr id="48" name="Google Shape;48;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0" name="Google Shape;50;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1" name="Google Shape;51;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2" name="Google Shape;5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3" name="Google Shape;53;p8"/>
          <p:cNvSpPr/>
          <p:nvPr/>
        </p:nvSpPr>
        <p:spPr>
          <a:xfrm flipH="1" rot="-512567">
            <a:off x="-188136" y="-455690"/>
            <a:ext cx="1399408" cy="1733727"/>
          </a:xfrm>
          <a:custGeom>
            <a:rect b="b" l="l" r="r" t="t"/>
            <a:pathLst>
              <a:path extrusionOk="0" h="2943333" w="2375762">
                <a:moveTo>
                  <a:pt x="0" y="0"/>
                </a:moveTo>
                <a:lnTo>
                  <a:pt x="2375763" y="0"/>
                </a:lnTo>
                <a:lnTo>
                  <a:pt x="2375763" y="2943333"/>
                </a:lnTo>
                <a:lnTo>
                  <a:pt x="0" y="2943333"/>
                </a:lnTo>
                <a:lnTo>
                  <a:pt x="0" y="0"/>
                </a:lnTo>
                <a:close/>
              </a:path>
            </a:pathLst>
          </a:custGeom>
          <a:blipFill rotWithShape="1">
            <a:blip r:embed="rId2">
              <a:alphaModFix/>
            </a:blip>
            <a:stretch>
              <a:fillRect b="0" l="0" r="0" t="0"/>
            </a:stretch>
          </a:blipFill>
          <a:ln>
            <a:noFill/>
          </a:ln>
        </p:spPr>
      </p:sp>
      <p:sp>
        <p:nvSpPr>
          <p:cNvPr id="54" name="Google Shape;54;p8"/>
          <p:cNvSpPr/>
          <p:nvPr/>
        </p:nvSpPr>
        <p:spPr>
          <a:xfrm rot="-990850">
            <a:off x="3825359" y="3478100"/>
            <a:ext cx="2303726" cy="2340503"/>
          </a:xfrm>
          <a:custGeom>
            <a:rect b="b" l="l" r="r" t="t"/>
            <a:pathLst>
              <a:path extrusionOk="0" h="2944014" w="2219795">
                <a:moveTo>
                  <a:pt x="0" y="0"/>
                </a:moveTo>
                <a:lnTo>
                  <a:pt x="2219795" y="0"/>
                </a:lnTo>
                <a:lnTo>
                  <a:pt x="2219795" y="2944014"/>
                </a:lnTo>
                <a:lnTo>
                  <a:pt x="0" y="2944014"/>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sp>
        <p:nvSpPr>
          <p:cNvPr id="56" name="Google Shape;56;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7" name="Google Shape;5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9"/>
          <p:cNvSpPr/>
          <p:nvPr/>
        </p:nvSpPr>
        <p:spPr>
          <a:xfrm>
            <a:off x="3461297" y="1875825"/>
            <a:ext cx="2221412" cy="1932394"/>
          </a:xfrm>
          <a:custGeom>
            <a:rect b="b" l="l" r="r" t="t"/>
            <a:pathLst>
              <a:path extrusionOk="0" h="1867047" w="2146292">
                <a:moveTo>
                  <a:pt x="0" y="0"/>
                </a:moveTo>
                <a:lnTo>
                  <a:pt x="2146293" y="0"/>
                </a:lnTo>
                <a:lnTo>
                  <a:pt x="2146293" y="1867047"/>
                </a:lnTo>
                <a:lnTo>
                  <a:pt x="0" y="1867047"/>
                </a:lnTo>
                <a:lnTo>
                  <a:pt x="0" y="0"/>
                </a:lnTo>
                <a:close/>
              </a:path>
            </a:pathLst>
          </a:custGeom>
          <a:blipFill rotWithShape="1">
            <a:blip r:embed="rId2">
              <a:alphaModFix/>
            </a:blip>
            <a:stretch>
              <a:fillRect b="0" l="0" r="0" t="0"/>
            </a:stretch>
          </a:blipFill>
          <a:ln>
            <a:noFill/>
          </a:ln>
        </p:spPr>
      </p:sp>
      <p:sp>
        <p:nvSpPr>
          <p:cNvPr id="59" name="Google Shape;59;p9"/>
          <p:cNvSpPr/>
          <p:nvPr/>
        </p:nvSpPr>
        <p:spPr>
          <a:xfrm>
            <a:off x="7922860" y="155728"/>
            <a:ext cx="1098288" cy="1098289"/>
          </a:xfrm>
          <a:custGeom>
            <a:rect b="b" l="l" r="r" t="t"/>
            <a:pathLst>
              <a:path extrusionOk="0" h="2196577" w="2196577">
                <a:moveTo>
                  <a:pt x="0" y="0"/>
                </a:moveTo>
                <a:lnTo>
                  <a:pt x="2196577" y="0"/>
                </a:lnTo>
                <a:lnTo>
                  <a:pt x="2196577" y="2196577"/>
                </a:lnTo>
                <a:lnTo>
                  <a:pt x="0" y="2196577"/>
                </a:lnTo>
                <a:lnTo>
                  <a:pt x="0" y="0"/>
                </a:lnTo>
                <a:close/>
              </a:path>
            </a:pathLst>
          </a:custGeom>
          <a:blipFill rotWithShape="1">
            <a:blip r:embed="rId3">
              <a:alphaModFix/>
            </a:blip>
            <a:stretch>
              <a:fillRect b="0" l="0" r="0" t="0"/>
            </a:stretch>
          </a:blipFill>
          <a:ln>
            <a:noFill/>
          </a:ln>
        </p:spPr>
      </p:sp>
      <p:sp>
        <p:nvSpPr>
          <p:cNvPr id="60" name="Google Shape;60;p9"/>
          <p:cNvSpPr/>
          <p:nvPr/>
        </p:nvSpPr>
        <p:spPr>
          <a:xfrm flipH="1">
            <a:off x="116323" y="217658"/>
            <a:ext cx="1100141" cy="1184167"/>
          </a:xfrm>
          <a:custGeom>
            <a:rect b="b" l="l" r="r" t="t"/>
            <a:pathLst>
              <a:path extrusionOk="0" h="2368334" w="2200281">
                <a:moveTo>
                  <a:pt x="2200281" y="0"/>
                </a:moveTo>
                <a:lnTo>
                  <a:pt x="0" y="0"/>
                </a:lnTo>
                <a:lnTo>
                  <a:pt x="0" y="2368334"/>
                </a:lnTo>
                <a:lnTo>
                  <a:pt x="2200281" y="2368334"/>
                </a:lnTo>
                <a:lnTo>
                  <a:pt x="2200281"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3" name="Google Shape;63;p10"/>
          <p:cNvSpPr/>
          <p:nvPr/>
        </p:nvSpPr>
        <p:spPr>
          <a:xfrm>
            <a:off x="685971" y="2765738"/>
            <a:ext cx="425929" cy="393105"/>
          </a:xfrm>
          <a:custGeom>
            <a:rect b="b" l="l" r="r" t="t"/>
            <a:pathLst>
              <a:path extrusionOk="0" h="786210" w="851857">
                <a:moveTo>
                  <a:pt x="0" y="0"/>
                </a:moveTo>
                <a:lnTo>
                  <a:pt x="851858" y="0"/>
                </a:lnTo>
                <a:lnTo>
                  <a:pt x="851858" y="786209"/>
                </a:lnTo>
                <a:lnTo>
                  <a:pt x="0" y="786209"/>
                </a:lnTo>
                <a:lnTo>
                  <a:pt x="0" y="0"/>
                </a:lnTo>
                <a:close/>
              </a:path>
            </a:pathLst>
          </a:custGeom>
          <a:blipFill rotWithShape="1">
            <a:blip r:embed="rId2">
              <a:alphaModFix/>
            </a:blip>
            <a:stretch>
              <a:fillRect b="-38478" l="0" r="-253406" t="-220497"/>
            </a:stretch>
          </a:blipFill>
          <a:ln>
            <a:noFill/>
          </a:ln>
        </p:spPr>
      </p:sp>
      <p:sp>
        <p:nvSpPr>
          <p:cNvPr id="64" name="Google Shape;64;p10"/>
          <p:cNvSpPr/>
          <p:nvPr/>
        </p:nvSpPr>
        <p:spPr>
          <a:xfrm flipH="1">
            <a:off x="685974" y="395433"/>
            <a:ext cx="1100141" cy="1184167"/>
          </a:xfrm>
          <a:custGeom>
            <a:rect b="b" l="l" r="r" t="t"/>
            <a:pathLst>
              <a:path extrusionOk="0" h="2368334" w="2200281">
                <a:moveTo>
                  <a:pt x="2200281" y="0"/>
                </a:moveTo>
                <a:lnTo>
                  <a:pt x="0" y="0"/>
                </a:lnTo>
                <a:lnTo>
                  <a:pt x="0" y="2368334"/>
                </a:lnTo>
                <a:lnTo>
                  <a:pt x="2200281" y="2368334"/>
                </a:lnTo>
                <a:lnTo>
                  <a:pt x="2200281" y="0"/>
                </a:lnTo>
                <a:close/>
              </a:path>
            </a:pathLst>
          </a:custGeom>
          <a:blipFill rotWithShape="1">
            <a:blip r:embed="rId3">
              <a:alphaModFix/>
            </a:blip>
            <a:stretch>
              <a:fillRect b="0" l="0" r="0" t="0"/>
            </a:stretch>
          </a:blipFill>
          <a:ln>
            <a:noFill/>
          </a:ln>
        </p:spPr>
      </p:sp>
      <p:sp>
        <p:nvSpPr>
          <p:cNvPr id="65" name="Google Shape;65;p10"/>
          <p:cNvSpPr/>
          <p:nvPr/>
        </p:nvSpPr>
        <p:spPr>
          <a:xfrm>
            <a:off x="-134723" y="3158846"/>
            <a:ext cx="2177011" cy="2228060"/>
          </a:xfrm>
          <a:custGeom>
            <a:rect b="b" l="l" r="r" t="t"/>
            <a:pathLst>
              <a:path extrusionOk="0" h="1822544" w="1780786">
                <a:moveTo>
                  <a:pt x="0" y="0"/>
                </a:moveTo>
                <a:lnTo>
                  <a:pt x="1780786" y="0"/>
                </a:lnTo>
                <a:lnTo>
                  <a:pt x="1780786" y="1822544"/>
                </a:lnTo>
                <a:lnTo>
                  <a:pt x="0" y="1822544"/>
                </a:lnTo>
                <a:lnTo>
                  <a:pt x="0" y="0"/>
                </a:lnTo>
                <a:close/>
              </a:path>
            </a:pathLst>
          </a:custGeom>
          <a:blipFill rotWithShape="1">
            <a:blip r:embed="rId4">
              <a:alphaModFix/>
            </a:blip>
            <a:stretch>
              <a:fillRect b="0" l="0" r="0" t="0"/>
            </a:stretch>
          </a:blipFill>
          <a:ln>
            <a:noFill/>
          </a:ln>
        </p:spPr>
      </p:sp>
      <p:sp>
        <p:nvSpPr>
          <p:cNvPr id="66" name="Google Shape;66;p10"/>
          <p:cNvSpPr/>
          <p:nvPr/>
        </p:nvSpPr>
        <p:spPr>
          <a:xfrm>
            <a:off x="7762310" y="3853279"/>
            <a:ext cx="1098288" cy="1098289"/>
          </a:xfrm>
          <a:custGeom>
            <a:rect b="b" l="l" r="r" t="t"/>
            <a:pathLst>
              <a:path extrusionOk="0" h="2196577" w="2196577">
                <a:moveTo>
                  <a:pt x="0" y="0"/>
                </a:moveTo>
                <a:lnTo>
                  <a:pt x="2196577" y="0"/>
                </a:lnTo>
                <a:lnTo>
                  <a:pt x="2196577" y="2196577"/>
                </a:lnTo>
                <a:lnTo>
                  <a:pt x="0" y="2196577"/>
                </a:lnTo>
                <a:lnTo>
                  <a:pt x="0" y="0"/>
                </a:lnTo>
                <a:close/>
              </a:path>
            </a:pathLst>
          </a:custGeom>
          <a:blipFill rotWithShape="1">
            <a:blip r:embed="rId5">
              <a:alphaModFix/>
            </a:blip>
            <a:stretch>
              <a:fillRect b="0" l="0" r="0" t="0"/>
            </a:stretch>
          </a:blipFill>
          <a:ln>
            <a:noFill/>
          </a:ln>
        </p:spPr>
      </p:sp>
      <p:sp>
        <p:nvSpPr>
          <p:cNvPr id="67" name="Google Shape;67;p10"/>
          <p:cNvSpPr/>
          <p:nvPr/>
        </p:nvSpPr>
        <p:spPr>
          <a:xfrm>
            <a:off x="8093372" y="327681"/>
            <a:ext cx="1050632" cy="1052166"/>
          </a:xfrm>
          <a:custGeom>
            <a:rect b="b" l="l" r="r" t="t"/>
            <a:pathLst>
              <a:path extrusionOk="0" h="2104332" w="2101264">
                <a:moveTo>
                  <a:pt x="0" y="0"/>
                </a:moveTo>
                <a:lnTo>
                  <a:pt x="2101264" y="0"/>
                </a:lnTo>
                <a:lnTo>
                  <a:pt x="2101264" y="2104332"/>
                </a:lnTo>
                <a:lnTo>
                  <a:pt x="0" y="2104332"/>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2.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Oswald Medium"/>
              <a:buNone/>
              <a:defRPr sz="2800">
                <a:solidFill>
                  <a:schemeClr val="dk1"/>
                </a:solidFill>
                <a:latin typeface="Oswald Medium"/>
                <a:ea typeface="Oswald Medium"/>
                <a:cs typeface="Oswald Medium"/>
                <a:sym typeface="Oswald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swald Medium"/>
              <a:buChar char="●"/>
              <a:defRPr sz="1800">
                <a:solidFill>
                  <a:schemeClr val="dk2"/>
                </a:solidFill>
                <a:latin typeface="Oswald Medium"/>
                <a:ea typeface="Oswald Medium"/>
                <a:cs typeface="Oswald Medium"/>
                <a:sym typeface="Oswald Medium"/>
              </a:defRPr>
            </a:lvl1pPr>
            <a:lvl2pPr indent="-317500" lvl="1" marL="914400">
              <a:lnSpc>
                <a:spcPct val="115000"/>
              </a:lnSpc>
              <a:spcBef>
                <a:spcPts val="0"/>
              </a:spcBef>
              <a:spcAft>
                <a:spcPts val="0"/>
              </a:spcAft>
              <a:buClr>
                <a:schemeClr val="dk2"/>
              </a:buClr>
              <a:buSzPts val="1400"/>
              <a:buFont typeface="Open Sans"/>
              <a:buChar char="○"/>
              <a:defRPr b="1">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 name="Shape 68"/>
        <p:cNvGrpSpPr/>
        <p:nvPr/>
      </p:nvGrpSpPr>
      <p:grpSpPr>
        <a:xfrm>
          <a:off x="0" y="0"/>
          <a:ext cx="0" cy="0"/>
          <a:chOff x="0" y="0"/>
          <a:chExt cx="0" cy="0"/>
        </a:xfrm>
      </p:grpSpPr>
      <p:sp>
        <p:nvSpPr>
          <p:cNvPr id="69" name="Google Shape;69;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70" name="Google Shape;70;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71" name="Google Shape;71;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72" name="Google Shape;72;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73" name="Google Shape;73;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7.jp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5.jpg"/><Relationship Id="rId4" Type="http://schemas.openxmlformats.org/officeDocument/2006/relationships/image" Target="../media/image63.png"/><Relationship Id="rId5"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36.jpg"/><Relationship Id="rId4" Type="http://schemas.openxmlformats.org/officeDocument/2006/relationships/image" Target="../media/image2.png"/><Relationship Id="rId5" Type="http://schemas.openxmlformats.org/officeDocument/2006/relationships/image" Target="../media/image54.jpg"/><Relationship Id="rId6" Type="http://schemas.openxmlformats.org/officeDocument/2006/relationships/image" Target="../media/image67.jpg"/><Relationship Id="rId7" Type="http://schemas.openxmlformats.org/officeDocument/2006/relationships/image" Target="../media/image53.jpg"/><Relationship Id="rId8" Type="http://schemas.openxmlformats.org/officeDocument/2006/relationships/image" Target="../media/image6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56.jpg"/><Relationship Id="rId4" Type="http://schemas.openxmlformats.org/officeDocument/2006/relationships/image" Target="../media/image51.jpg"/><Relationship Id="rId5" Type="http://schemas.openxmlformats.org/officeDocument/2006/relationships/image" Target="../media/image4.png"/><Relationship Id="rId6"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59.jpg"/><Relationship Id="rId4" Type="http://schemas.openxmlformats.org/officeDocument/2006/relationships/image" Target="../media/image2.png"/><Relationship Id="rId5" Type="http://schemas.openxmlformats.org/officeDocument/2006/relationships/image" Target="../media/image12.png"/><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50.jpg"/><Relationship Id="rId4" Type="http://schemas.openxmlformats.org/officeDocument/2006/relationships/image" Target="../media/image30.png"/><Relationship Id="rId5" Type="http://schemas.openxmlformats.org/officeDocument/2006/relationships/image" Target="../media/image60.jpg"/><Relationship Id="rId6" Type="http://schemas.openxmlformats.org/officeDocument/2006/relationships/image" Target="../media/image58.jpg"/><Relationship Id="rId7" Type="http://schemas.openxmlformats.org/officeDocument/2006/relationships/image" Target="../media/image6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66.jpg"/><Relationship Id="rId4" Type="http://schemas.openxmlformats.org/officeDocument/2006/relationships/image" Target="../media/image3.png"/><Relationship Id="rId5" Type="http://schemas.openxmlformats.org/officeDocument/2006/relationships/image" Target="../media/image12.png"/></Relationships>
</file>

<file path=ppt/slides/_rels/slide16.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7.png"/><Relationship Id="rId13" Type="http://schemas.openxmlformats.org/officeDocument/2006/relationships/image" Target="../media/image22.png"/><Relationship Id="rId12" Type="http://schemas.openxmlformats.org/officeDocument/2006/relationships/image" Target="../media/image20.png"/><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65.jpg"/><Relationship Id="rId4" Type="http://schemas.openxmlformats.org/officeDocument/2006/relationships/image" Target="../media/image5.png"/><Relationship Id="rId9" Type="http://schemas.openxmlformats.org/officeDocument/2006/relationships/image" Target="../media/image10.png"/><Relationship Id="rId15" Type="http://schemas.openxmlformats.org/officeDocument/2006/relationships/image" Target="../media/image15.png"/><Relationship Id="rId14" Type="http://schemas.openxmlformats.org/officeDocument/2006/relationships/image" Target="../media/image4.png"/><Relationship Id="rId17" Type="http://schemas.openxmlformats.org/officeDocument/2006/relationships/image" Target="../media/image63.png"/><Relationship Id="rId16" Type="http://schemas.openxmlformats.org/officeDocument/2006/relationships/image" Target="../media/image11.png"/><Relationship Id="rId5" Type="http://schemas.openxmlformats.org/officeDocument/2006/relationships/image" Target="../media/image2.png"/><Relationship Id="rId19" Type="http://schemas.openxmlformats.org/officeDocument/2006/relationships/image" Target="../media/image3.png"/><Relationship Id="rId6" Type="http://schemas.openxmlformats.org/officeDocument/2006/relationships/image" Target="../media/image12.png"/><Relationship Id="rId18" Type="http://schemas.openxmlformats.org/officeDocument/2006/relationships/image" Target="../media/image1.png"/><Relationship Id="rId7" Type="http://schemas.openxmlformats.org/officeDocument/2006/relationships/image" Target="../media/image8.png"/><Relationship Id="rId8"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25.jpg"/><Relationship Id="rId4" Type="http://schemas.openxmlformats.org/officeDocument/2006/relationships/image" Target="../media/image55.png"/><Relationship Id="rId5" Type="http://schemas.openxmlformats.org/officeDocument/2006/relationships/image" Target="../media/image2.png"/><Relationship Id="rId6"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25.jpg"/><Relationship Id="rId4" Type="http://schemas.openxmlformats.org/officeDocument/2006/relationships/image" Target="../media/image8.png"/><Relationship Id="rId5"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35.jpg"/><Relationship Id="rId4" Type="http://schemas.openxmlformats.org/officeDocument/2006/relationships/image" Target="../media/image31.jpg"/><Relationship Id="rId5" Type="http://schemas.openxmlformats.org/officeDocument/2006/relationships/image" Target="../media/image18.png"/><Relationship Id="rId6"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41.jpg"/><Relationship Id="rId4" Type="http://schemas.openxmlformats.org/officeDocument/2006/relationships/image" Target="../media/image10.png"/><Relationship Id="rId5"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52.jpg"/><Relationship Id="rId4" Type="http://schemas.openxmlformats.org/officeDocument/2006/relationships/image" Target="../media/image44.jpg"/><Relationship Id="rId5" Type="http://schemas.openxmlformats.org/officeDocument/2006/relationships/image" Target="../media/image7.png"/><Relationship Id="rId6"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65.jpg"/><Relationship Id="rId4" Type="http://schemas.openxmlformats.org/officeDocument/2006/relationships/image" Target="../media/image45.jpg"/><Relationship Id="rId5" Type="http://schemas.openxmlformats.org/officeDocument/2006/relationships/image" Target="../media/image37.jpg"/><Relationship Id="rId6" Type="http://schemas.openxmlformats.org/officeDocument/2006/relationships/image" Target="../media/image6.png"/><Relationship Id="rId7"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43.jpg"/><Relationship Id="rId4" Type="http://schemas.openxmlformats.org/officeDocument/2006/relationships/image" Target="../media/image20.png"/><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36.jpg"/><Relationship Id="rId4" Type="http://schemas.openxmlformats.org/officeDocument/2006/relationships/image" Target="../media/image22.png"/><Relationship Id="rId5" Type="http://schemas.openxmlformats.org/officeDocument/2006/relationships/image" Target="../media/image32.jpg"/><Relationship Id="rId6" Type="http://schemas.openxmlformats.org/officeDocument/2006/relationships/image" Target="../media/image33.jpg"/><Relationship Id="rId7" Type="http://schemas.openxmlformats.org/officeDocument/2006/relationships/image" Target="../media/image34.jpg"/><Relationship Id="rId8"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46.jpg"/><Relationship Id="rId4" Type="http://schemas.openxmlformats.org/officeDocument/2006/relationships/image" Target="../media/image15.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3"/>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48" name="Google Shape;148;p23"/>
          <p:cNvSpPr/>
          <p:nvPr/>
        </p:nvSpPr>
        <p:spPr>
          <a:xfrm>
            <a:off x="4477511" y="967450"/>
            <a:ext cx="3864121" cy="4114800"/>
          </a:xfrm>
          <a:custGeom>
            <a:rect b="b" l="l" r="r" t="t"/>
            <a:pathLst>
              <a:path extrusionOk="0" h="8229600" w="7728242">
                <a:moveTo>
                  <a:pt x="0" y="0"/>
                </a:moveTo>
                <a:lnTo>
                  <a:pt x="7728242" y="0"/>
                </a:lnTo>
                <a:lnTo>
                  <a:pt x="7728242" y="8229600"/>
                </a:lnTo>
                <a:lnTo>
                  <a:pt x="0" y="8229600"/>
                </a:lnTo>
                <a:lnTo>
                  <a:pt x="0" y="0"/>
                </a:lnTo>
                <a:close/>
              </a:path>
            </a:pathLst>
          </a:custGeom>
          <a:blipFill rotWithShape="1">
            <a:blip r:embed="rId4">
              <a:alphaModFix/>
            </a:blip>
            <a:stretch>
              <a:fillRect b="0" l="0" r="0" t="0"/>
            </a:stretch>
          </a:blipFill>
          <a:ln>
            <a:noFill/>
          </a:ln>
        </p:spPr>
      </p:sp>
      <p:sp>
        <p:nvSpPr>
          <p:cNvPr id="149" name="Google Shape;149;p23"/>
          <p:cNvSpPr/>
          <p:nvPr/>
        </p:nvSpPr>
        <p:spPr>
          <a:xfrm>
            <a:off x="5685788" y="-2162294"/>
            <a:ext cx="4031912" cy="4114800"/>
          </a:xfrm>
          <a:custGeom>
            <a:rect b="b" l="l" r="r" t="t"/>
            <a:pathLst>
              <a:path extrusionOk="0" h="8229600" w="8063824">
                <a:moveTo>
                  <a:pt x="0" y="0"/>
                </a:moveTo>
                <a:lnTo>
                  <a:pt x="8063824" y="0"/>
                </a:lnTo>
                <a:lnTo>
                  <a:pt x="8063824" y="8229600"/>
                </a:lnTo>
                <a:lnTo>
                  <a:pt x="0" y="8229600"/>
                </a:lnTo>
                <a:lnTo>
                  <a:pt x="0" y="0"/>
                </a:lnTo>
                <a:close/>
              </a:path>
            </a:pathLst>
          </a:custGeom>
          <a:blipFill rotWithShape="1">
            <a:blip r:embed="rId5">
              <a:alphaModFix/>
            </a:blip>
            <a:stretch>
              <a:fillRect b="0" l="0" r="0" t="0"/>
            </a:stretch>
          </a:blipFill>
          <a:ln>
            <a:noFill/>
          </a:ln>
        </p:spPr>
      </p:sp>
      <p:sp>
        <p:nvSpPr>
          <p:cNvPr id="150" name="Google Shape;150;p23"/>
          <p:cNvSpPr/>
          <p:nvPr/>
        </p:nvSpPr>
        <p:spPr>
          <a:xfrm>
            <a:off x="-1672887" y="2142153"/>
            <a:ext cx="4031912" cy="4114800"/>
          </a:xfrm>
          <a:custGeom>
            <a:rect b="b" l="l" r="r" t="t"/>
            <a:pathLst>
              <a:path extrusionOk="0" h="8229600" w="8063824">
                <a:moveTo>
                  <a:pt x="0" y="0"/>
                </a:moveTo>
                <a:lnTo>
                  <a:pt x="8063824" y="0"/>
                </a:lnTo>
                <a:lnTo>
                  <a:pt x="8063824" y="8229600"/>
                </a:lnTo>
                <a:lnTo>
                  <a:pt x="0" y="8229600"/>
                </a:lnTo>
                <a:lnTo>
                  <a:pt x="0" y="0"/>
                </a:lnTo>
                <a:close/>
              </a:path>
            </a:pathLst>
          </a:custGeom>
          <a:blipFill rotWithShape="1">
            <a:blip r:embed="rId5">
              <a:alphaModFix/>
            </a:blip>
            <a:stretch>
              <a:fillRect b="0" l="0" r="0" t="0"/>
            </a:stretch>
          </a:blipFill>
          <a:ln>
            <a:noFill/>
          </a:ln>
        </p:spPr>
      </p:sp>
      <p:sp>
        <p:nvSpPr>
          <p:cNvPr id="151" name="Google Shape;151;p23"/>
          <p:cNvSpPr txBox="1"/>
          <p:nvPr/>
        </p:nvSpPr>
        <p:spPr>
          <a:xfrm>
            <a:off x="865196" y="1496696"/>
            <a:ext cx="4609200" cy="209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6800" u="none" cap="none" strike="noStrike">
                <a:solidFill>
                  <a:srgbClr val="263844"/>
                </a:solidFill>
                <a:latin typeface="Oswald"/>
                <a:ea typeface="Oswald"/>
                <a:cs typeface="Oswald"/>
                <a:sym typeface="Oswald"/>
              </a:rPr>
              <a:t>RECRUITMENT</a:t>
            </a:r>
            <a:endParaRPr sz="700"/>
          </a:p>
          <a:p>
            <a:pPr indent="0" lvl="0" marL="0" marR="0" rtl="0" algn="l">
              <a:lnSpc>
                <a:spcPct val="112996"/>
              </a:lnSpc>
              <a:spcBef>
                <a:spcPts val="0"/>
              </a:spcBef>
              <a:spcAft>
                <a:spcPts val="0"/>
              </a:spcAft>
              <a:buNone/>
            </a:pPr>
            <a:r>
              <a:rPr b="0" i="0" lang="en" sz="6800" u="none" cap="none" strike="noStrike">
                <a:solidFill>
                  <a:srgbClr val="263844"/>
                </a:solidFill>
                <a:latin typeface="Oswald"/>
                <a:ea typeface="Oswald"/>
                <a:cs typeface="Oswald"/>
                <a:sym typeface="Oswald"/>
              </a:rPr>
              <a:t>PROCESS </a:t>
            </a:r>
            <a:endParaRPr sz="700"/>
          </a:p>
        </p:txBody>
      </p:sp>
      <p:sp>
        <p:nvSpPr>
          <p:cNvPr id="152" name="Google Shape;152;p23"/>
          <p:cNvSpPr/>
          <p:nvPr/>
        </p:nvSpPr>
        <p:spPr>
          <a:xfrm>
            <a:off x="1454980" y="4201322"/>
            <a:ext cx="396207" cy="365674"/>
          </a:xfrm>
          <a:custGeom>
            <a:rect b="b" l="l" r="r" t="t"/>
            <a:pathLst>
              <a:path extrusionOk="0" h="731347" w="792414">
                <a:moveTo>
                  <a:pt x="0" y="0"/>
                </a:moveTo>
                <a:lnTo>
                  <a:pt x="792414" y="0"/>
                </a:lnTo>
                <a:lnTo>
                  <a:pt x="792414" y="731348"/>
                </a:lnTo>
                <a:lnTo>
                  <a:pt x="0" y="731348"/>
                </a:lnTo>
                <a:lnTo>
                  <a:pt x="0" y="0"/>
                </a:lnTo>
                <a:close/>
              </a:path>
            </a:pathLst>
          </a:custGeom>
          <a:blipFill rotWithShape="1">
            <a:blip r:embed="rId6">
              <a:alphaModFix/>
            </a:blip>
            <a:stretch>
              <a:fillRect b="-38470" l="0" r="-253406" t="-220493"/>
            </a:stretch>
          </a:blipFill>
          <a:ln>
            <a:noFill/>
          </a:ln>
        </p:spPr>
      </p:sp>
      <p:sp>
        <p:nvSpPr>
          <p:cNvPr id="153" name="Google Shape;153;p23"/>
          <p:cNvSpPr/>
          <p:nvPr/>
        </p:nvSpPr>
        <p:spPr>
          <a:xfrm>
            <a:off x="6848020" y="652458"/>
            <a:ext cx="551644" cy="509133"/>
          </a:xfrm>
          <a:custGeom>
            <a:rect b="b" l="l" r="r" t="t"/>
            <a:pathLst>
              <a:path extrusionOk="0" h="1018265" w="1103289">
                <a:moveTo>
                  <a:pt x="0" y="0"/>
                </a:moveTo>
                <a:lnTo>
                  <a:pt x="1103289" y="0"/>
                </a:lnTo>
                <a:lnTo>
                  <a:pt x="1103289" y="1018265"/>
                </a:lnTo>
                <a:lnTo>
                  <a:pt x="0" y="1018265"/>
                </a:lnTo>
                <a:lnTo>
                  <a:pt x="0" y="0"/>
                </a:lnTo>
                <a:close/>
              </a:path>
            </a:pathLst>
          </a:custGeom>
          <a:blipFill rotWithShape="1">
            <a:blip r:embed="rId6">
              <a:alphaModFix/>
            </a:blip>
            <a:stretch>
              <a:fillRect b="-38470" l="0" r="-253406" t="-220493"/>
            </a:stretch>
          </a:blipFill>
          <a:ln>
            <a:noFill/>
          </a:ln>
        </p:spPr>
      </p:sp>
      <p:grpSp>
        <p:nvGrpSpPr>
          <p:cNvPr id="154" name="Google Shape;154;p23"/>
          <p:cNvGrpSpPr/>
          <p:nvPr/>
        </p:nvGrpSpPr>
        <p:grpSpPr>
          <a:xfrm>
            <a:off x="2667086" y="666098"/>
            <a:ext cx="1231410" cy="372440"/>
            <a:chOff x="0" y="-47625"/>
            <a:chExt cx="3283761" cy="993174"/>
          </a:xfrm>
        </p:grpSpPr>
        <p:sp>
          <p:nvSpPr>
            <p:cNvPr id="155" name="Google Shape;155;p23"/>
            <p:cNvSpPr txBox="1"/>
            <p:nvPr/>
          </p:nvSpPr>
          <p:spPr>
            <a:xfrm>
              <a:off x="0" y="505043"/>
              <a:ext cx="2435057" cy="440506"/>
            </a:xfrm>
            <a:prstGeom prst="rect">
              <a:avLst/>
            </a:prstGeom>
            <a:noFill/>
            <a:ln>
              <a:noFill/>
            </a:ln>
          </p:spPr>
          <p:txBody>
            <a:bodyPr anchorCtr="0" anchor="t" bIns="0" lIns="0" spcFirstLastPara="1" rIns="0" wrap="square" tIns="0">
              <a:spAutoFit/>
            </a:bodyPr>
            <a:lstStyle/>
            <a:p>
              <a:pPr indent="0" lvl="0" marL="0" marR="0" rtl="0" algn="just">
                <a:lnSpc>
                  <a:spcPct val="139980"/>
                </a:lnSpc>
                <a:spcBef>
                  <a:spcPts val="0"/>
                </a:spcBef>
                <a:spcAft>
                  <a:spcPts val="0"/>
                </a:spcAft>
                <a:buNone/>
              </a:pPr>
              <a:r>
                <a:rPr b="0" i="0" lang="en" sz="1000" u="none" cap="none" strike="noStrike">
                  <a:solidFill>
                    <a:srgbClr val="263844"/>
                  </a:solidFill>
                  <a:latin typeface="Open Sans"/>
                  <a:ea typeface="Open Sans"/>
                  <a:cs typeface="Open Sans"/>
                  <a:sym typeface="Open Sans"/>
                </a:rPr>
                <a:t>Write here</a:t>
              </a:r>
              <a:endParaRPr sz="700"/>
            </a:p>
          </p:txBody>
        </p:sp>
        <p:sp>
          <p:nvSpPr>
            <p:cNvPr id="156" name="Google Shape;156;p23"/>
            <p:cNvSpPr txBox="1"/>
            <p:nvPr/>
          </p:nvSpPr>
          <p:spPr>
            <a:xfrm>
              <a:off x="0" y="-47625"/>
              <a:ext cx="3283761" cy="440506"/>
            </a:xfrm>
            <a:prstGeom prst="rect">
              <a:avLst/>
            </a:prstGeom>
            <a:noFill/>
            <a:ln>
              <a:noFill/>
            </a:ln>
          </p:spPr>
          <p:txBody>
            <a:bodyPr anchorCtr="0" anchor="t" bIns="0" lIns="0" spcFirstLastPara="1" rIns="0" wrap="square" tIns="0">
              <a:spAutoFit/>
            </a:bodyPr>
            <a:lstStyle/>
            <a:p>
              <a:pPr indent="0" lvl="0" marL="0" marR="0" rtl="0" algn="just">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Presented By:</a:t>
              </a:r>
              <a:endParaRPr sz="700"/>
            </a:p>
          </p:txBody>
        </p:sp>
      </p:grpSp>
      <p:grpSp>
        <p:nvGrpSpPr>
          <p:cNvPr id="157" name="Google Shape;157;p23"/>
          <p:cNvGrpSpPr/>
          <p:nvPr/>
        </p:nvGrpSpPr>
        <p:grpSpPr>
          <a:xfrm>
            <a:off x="865196" y="666098"/>
            <a:ext cx="1231411" cy="379373"/>
            <a:chOff x="0" y="-47625"/>
            <a:chExt cx="3283761" cy="1011663"/>
          </a:xfrm>
        </p:grpSpPr>
        <p:sp>
          <p:nvSpPr>
            <p:cNvPr id="158" name="Google Shape;158;p23"/>
            <p:cNvSpPr txBox="1"/>
            <p:nvPr/>
          </p:nvSpPr>
          <p:spPr>
            <a:xfrm>
              <a:off x="0" y="514288"/>
              <a:ext cx="2435057" cy="449750"/>
            </a:xfrm>
            <a:prstGeom prst="rect">
              <a:avLst/>
            </a:prstGeom>
            <a:noFill/>
            <a:ln>
              <a:noFill/>
            </a:ln>
          </p:spPr>
          <p:txBody>
            <a:bodyPr anchorCtr="0" anchor="t" bIns="0" lIns="0" spcFirstLastPara="1" rIns="0" wrap="square" tIns="0">
              <a:spAutoFit/>
            </a:bodyPr>
            <a:lstStyle/>
            <a:p>
              <a:pPr indent="0" lvl="0" marL="0" marR="0" rtl="0" algn="just">
                <a:lnSpc>
                  <a:spcPct val="139980"/>
                </a:lnSpc>
                <a:spcBef>
                  <a:spcPts val="0"/>
                </a:spcBef>
                <a:spcAft>
                  <a:spcPts val="0"/>
                </a:spcAft>
                <a:buNone/>
              </a:pPr>
              <a:r>
                <a:rPr b="0" i="0" lang="en" sz="1000" u="none" cap="none" strike="noStrike">
                  <a:solidFill>
                    <a:srgbClr val="263844"/>
                  </a:solidFill>
                  <a:latin typeface="Open Sans"/>
                  <a:ea typeface="Open Sans"/>
                  <a:cs typeface="Open Sans"/>
                  <a:sym typeface="Open Sans"/>
                </a:rPr>
                <a:t>Presentation</a:t>
              </a:r>
              <a:endParaRPr sz="700"/>
            </a:p>
          </p:txBody>
        </p:sp>
        <p:sp>
          <p:nvSpPr>
            <p:cNvPr id="159" name="Google Shape;159;p23"/>
            <p:cNvSpPr txBox="1"/>
            <p:nvPr/>
          </p:nvSpPr>
          <p:spPr>
            <a:xfrm>
              <a:off x="0" y="-47625"/>
              <a:ext cx="3283761" cy="449750"/>
            </a:xfrm>
            <a:prstGeom prst="rect">
              <a:avLst/>
            </a:prstGeom>
            <a:noFill/>
            <a:ln>
              <a:noFill/>
            </a:ln>
          </p:spPr>
          <p:txBody>
            <a:bodyPr anchorCtr="0" anchor="t" bIns="0" lIns="0" spcFirstLastPara="1" rIns="0" wrap="square" tIns="0">
              <a:spAutoFit/>
            </a:bodyPr>
            <a:lstStyle/>
            <a:p>
              <a:pPr indent="0" lvl="0" marL="0" marR="0" rtl="0" algn="just">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Webinar</a:t>
              </a:r>
              <a:endParaRPr sz="700"/>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32"/>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94" name="Google Shape;294;p32"/>
          <p:cNvSpPr/>
          <p:nvPr/>
        </p:nvSpPr>
        <p:spPr>
          <a:xfrm rot="1367126">
            <a:off x="2543647" y="-1002474"/>
            <a:ext cx="6817412" cy="6542358"/>
          </a:xfrm>
          <a:custGeom>
            <a:rect b="b" l="l" r="r" t="t"/>
            <a:pathLst>
              <a:path extrusionOk="0" h="13084715" w="13634823">
                <a:moveTo>
                  <a:pt x="0" y="0"/>
                </a:moveTo>
                <a:lnTo>
                  <a:pt x="13634823" y="0"/>
                </a:lnTo>
                <a:lnTo>
                  <a:pt x="13634823" y="13084715"/>
                </a:lnTo>
                <a:lnTo>
                  <a:pt x="0" y="13084715"/>
                </a:lnTo>
                <a:lnTo>
                  <a:pt x="0" y="0"/>
                </a:lnTo>
                <a:close/>
              </a:path>
            </a:pathLst>
          </a:custGeom>
          <a:blipFill rotWithShape="1">
            <a:blip r:embed="rId4">
              <a:alphaModFix/>
            </a:blip>
            <a:stretch>
              <a:fillRect b="0" l="0" r="0" t="0"/>
            </a:stretch>
          </a:blipFill>
          <a:ln>
            <a:noFill/>
          </a:ln>
        </p:spPr>
      </p:sp>
      <p:sp>
        <p:nvSpPr>
          <p:cNvPr id="295" name="Google Shape;295;p32"/>
          <p:cNvSpPr txBox="1"/>
          <p:nvPr/>
        </p:nvSpPr>
        <p:spPr>
          <a:xfrm>
            <a:off x="514350" y="658421"/>
            <a:ext cx="3488319" cy="725488"/>
          </a:xfrm>
          <a:prstGeom prst="rect">
            <a:avLst/>
          </a:prstGeom>
          <a:noFill/>
          <a:ln>
            <a:noFill/>
          </a:ln>
        </p:spPr>
        <p:txBody>
          <a:bodyPr anchorCtr="0" anchor="t" bIns="0" lIns="0" spcFirstLastPara="1" rIns="0" wrap="square" tIns="0">
            <a:spAutoFit/>
          </a:bodyPr>
          <a:lstStyle/>
          <a:p>
            <a:pPr indent="0" lvl="0" marL="0" marR="0" rtl="0" algn="l">
              <a:lnSpc>
                <a:spcPct val="113001"/>
              </a:lnSpc>
              <a:spcBef>
                <a:spcPts val="0"/>
              </a:spcBef>
              <a:spcAft>
                <a:spcPts val="0"/>
              </a:spcAft>
              <a:buNone/>
            </a:pPr>
            <a:r>
              <a:rPr b="0" i="0" lang="en" sz="5000" u="none" cap="none" strike="noStrike">
                <a:solidFill>
                  <a:srgbClr val="263844"/>
                </a:solidFill>
                <a:latin typeface="Oswald"/>
                <a:ea typeface="Oswald"/>
                <a:cs typeface="Oswald"/>
                <a:sym typeface="Oswald"/>
              </a:rPr>
              <a:t>LEARNINGS</a:t>
            </a:r>
            <a:endParaRPr sz="700"/>
          </a:p>
        </p:txBody>
      </p:sp>
      <p:sp>
        <p:nvSpPr>
          <p:cNvPr id="296" name="Google Shape;296;p32"/>
          <p:cNvSpPr txBox="1"/>
          <p:nvPr/>
        </p:nvSpPr>
        <p:spPr>
          <a:xfrm>
            <a:off x="964721" y="2470425"/>
            <a:ext cx="1935376" cy="176197"/>
          </a:xfrm>
          <a:prstGeom prst="rect">
            <a:avLst/>
          </a:prstGeom>
          <a:noFill/>
          <a:ln>
            <a:noFill/>
          </a:ln>
        </p:spPr>
        <p:txBody>
          <a:bodyPr anchorCtr="0" anchor="t" bIns="0" lIns="0" spcFirstLastPara="1" rIns="0" wrap="square" tIns="0">
            <a:spAutoFit/>
          </a:bodyPr>
          <a:lstStyle/>
          <a:p>
            <a:pPr indent="0" lvl="0" marL="0" marR="0" rtl="0" algn="just">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Topic One</a:t>
            </a:r>
            <a:endParaRPr sz="700"/>
          </a:p>
        </p:txBody>
      </p:sp>
      <p:sp>
        <p:nvSpPr>
          <p:cNvPr id="297" name="Google Shape;297;p32"/>
          <p:cNvSpPr txBox="1"/>
          <p:nvPr/>
        </p:nvSpPr>
        <p:spPr>
          <a:xfrm>
            <a:off x="3688630" y="2470425"/>
            <a:ext cx="2016377" cy="176197"/>
          </a:xfrm>
          <a:prstGeom prst="rect">
            <a:avLst/>
          </a:prstGeom>
          <a:noFill/>
          <a:ln>
            <a:noFill/>
          </a:ln>
        </p:spPr>
        <p:txBody>
          <a:bodyPr anchorCtr="0" anchor="t" bIns="0" lIns="0" spcFirstLastPara="1" rIns="0" wrap="square" tIns="0">
            <a:spAutoFit/>
          </a:bodyPr>
          <a:lstStyle/>
          <a:p>
            <a:pPr indent="0" lvl="0" marL="0" marR="0" rtl="0" algn="just">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Topic Two</a:t>
            </a:r>
            <a:endParaRPr sz="700"/>
          </a:p>
        </p:txBody>
      </p:sp>
      <p:sp>
        <p:nvSpPr>
          <p:cNvPr id="298" name="Google Shape;298;p32"/>
          <p:cNvSpPr txBox="1"/>
          <p:nvPr/>
        </p:nvSpPr>
        <p:spPr>
          <a:xfrm>
            <a:off x="964721" y="3770081"/>
            <a:ext cx="1935376" cy="176197"/>
          </a:xfrm>
          <a:prstGeom prst="rect">
            <a:avLst/>
          </a:prstGeom>
          <a:noFill/>
          <a:ln>
            <a:noFill/>
          </a:ln>
        </p:spPr>
        <p:txBody>
          <a:bodyPr anchorCtr="0" anchor="t" bIns="0" lIns="0" spcFirstLastPara="1" rIns="0" wrap="square" tIns="0">
            <a:spAutoFit/>
          </a:bodyPr>
          <a:lstStyle/>
          <a:p>
            <a:pPr indent="0" lvl="0" marL="0" marR="0" rtl="0" algn="just">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Topic Three</a:t>
            </a:r>
            <a:endParaRPr sz="700"/>
          </a:p>
        </p:txBody>
      </p:sp>
      <p:sp>
        <p:nvSpPr>
          <p:cNvPr id="299" name="Google Shape;299;p32"/>
          <p:cNvSpPr txBox="1"/>
          <p:nvPr/>
        </p:nvSpPr>
        <p:spPr>
          <a:xfrm>
            <a:off x="3688630" y="3770081"/>
            <a:ext cx="2016377" cy="176197"/>
          </a:xfrm>
          <a:prstGeom prst="rect">
            <a:avLst/>
          </a:prstGeom>
          <a:noFill/>
          <a:ln>
            <a:noFill/>
          </a:ln>
        </p:spPr>
        <p:txBody>
          <a:bodyPr anchorCtr="0" anchor="t" bIns="0" lIns="0" spcFirstLastPara="1" rIns="0" wrap="square" tIns="0">
            <a:spAutoFit/>
          </a:bodyPr>
          <a:lstStyle/>
          <a:p>
            <a:pPr indent="0" lvl="0" marL="0" marR="0" rtl="0" algn="just">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Topic Four</a:t>
            </a:r>
            <a:endParaRPr sz="700"/>
          </a:p>
        </p:txBody>
      </p:sp>
      <p:sp>
        <p:nvSpPr>
          <p:cNvPr id="300" name="Google Shape;300;p32"/>
          <p:cNvSpPr txBox="1"/>
          <p:nvPr/>
        </p:nvSpPr>
        <p:spPr>
          <a:xfrm>
            <a:off x="514350" y="2835016"/>
            <a:ext cx="2411626" cy="176197"/>
          </a:xfrm>
          <a:prstGeom prst="rect">
            <a:avLst/>
          </a:prstGeom>
          <a:noFill/>
          <a:ln>
            <a:noFill/>
          </a:ln>
        </p:spPr>
        <p:txBody>
          <a:bodyPr anchorCtr="0" anchor="t" bIns="0" lIns="0" spcFirstLastPara="1" rIns="0" wrap="square" tIns="0">
            <a:spAutoFit/>
          </a:bodyPr>
          <a:lstStyle/>
          <a:p>
            <a:pPr indent="0" lvl="0" marL="0" marR="0" rtl="0" algn="l">
              <a:lnSpc>
                <a:spcPct val="139980"/>
              </a:lnSpc>
              <a:spcBef>
                <a:spcPts val="0"/>
              </a:spcBef>
              <a:spcAft>
                <a:spcPts val="0"/>
              </a:spcAft>
              <a:buNone/>
            </a:pPr>
            <a:r>
              <a:rPr b="0" i="0" lang="en" sz="1000" u="none" cap="none" strike="noStrike">
                <a:solidFill>
                  <a:srgbClr val="263844"/>
                </a:solidFill>
                <a:latin typeface="Open Sans"/>
                <a:ea typeface="Open Sans"/>
                <a:cs typeface="Open Sans"/>
                <a:sym typeface="Open Sans"/>
              </a:rPr>
              <a:t>Elaborate on what you want to discuss. </a:t>
            </a:r>
            <a:endParaRPr sz="700"/>
          </a:p>
        </p:txBody>
      </p:sp>
      <p:sp>
        <p:nvSpPr>
          <p:cNvPr id="301" name="Google Shape;301;p32"/>
          <p:cNvSpPr txBox="1"/>
          <p:nvPr/>
        </p:nvSpPr>
        <p:spPr>
          <a:xfrm>
            <a:off x="3238260" y="2835016"/>
            <a:ext cx="2573551" cy="176197"/>
          </a:xfrm>
          <a:prstGeom prst="rect">
            <a:avLst/>
          </a:prstGeom>
          <a:noFill/>
          <a:ln>
            <a:noFill/>
          </a:ln>
        </p:spPr>
        <p:txBody>
          <a:bodyPr anchorCtr="0" anchor="t" bIns="0" lIns="0" spcFirstLastPara="1" rIns="0" wrap="square" tIns="0">
            <a:spAutoFit/>
          </a:bodyPr>
          <a:lstStyle/>
          <a:p>
            <a:pPr indent="0" lvl="0" marL="0" marR="0" rtl="0" algn="l">
              <a:lnSpc>
                <a:spcPct val="139980"/>
              </a:lnSpc>
              <a:spcBef>
                <a:spcPts val="0"/>
              </a:spcBef>
              <a:spcAft>
                <a:spcPts val="0"/>
              </a:spcAft>
              <a:buNone/>
            </a:pPr>
            <a:r>
              <a:rPr b="0" i="0" lang="en" sz="1000" u="none" cap="none" strike="noStrike">
                <a:solidFill>
                  <a:srgbClr val="263844"/>
                </a:solidFill>
                <a:latin typeface="Open Sans"/>
                <a:ea typeface="Open Sans"/>
                <a:cs typeface="Open Sans"/>
                <a:sym typeface="Open Sans"/>
              </a:rPr>
              <a:t>Elaborate on what you want to discuss. </a:t>
            </a:r>
            <a:endParaRPr sz="700"/>
          </a:p>
        </p:txBody>
      </p:sp>
      <p:sp>
        <p:nvSpPr>
          <p:cNvPr id="302" name="Google Shape;302;p32"/>
          <p:cNvSpPr txBox="1"/>
          <p:nvPr/>
        </p:nvSpPr>
        <p:spPr>
          <a:xfrm>
            <a:off x="514350" y="4134672"/>
            <a:ext cx="2627647" cy="176197"/>
          </a:xfrm>
          <a:prstGeom prst="rect">
            <a:avLst/>
          </a:prstGeom>
          <a:noFill/>
          <a:ln>
            <a:noFill/>
          </a:ln>
        </p:spPr>
        <p:txBody>
          <a:bodyPr anchorCtr="0" anchor="t" bIns="0" lIns="0" spcFirstLastPara="1" rIns="0" wrap="square" tIns="0">
            <a:spAutoFit/>
          </a:bodyPr>
          <a:lstStyle/>
          <a:p>
            <a:pPr indent="0" lvl="0" marL="0" marR="0" rtl="0" algn="l">
              <a:lnSpc>
                <a:spcPct val="139980"/>
              </a:lnSpc>
              <a:spcBef>
                <a:spcPts val="0"/>
              </a:spcBef>
              <a:spcAft>
                <a:spcPts val="0"/>
              </a:spcAft>
              <a:buNone/>
            </a:pPr>
            <a:r>
              <a:rPr b="0" i="0" lang="en" sz="1000" u="none" cap="none" strike="noStrike">
                <a:solidFill>
                  <a:srgbClr val="263844"/>
                </a:solidFill>
                <a:latin typeface="Open Sans"/>
                <a:ea typeface="Open Sans"/>
                <a:cs typeface="Open Sans"/>
                <a:sym typeface="Open Sans"/>
              </a:rPr>
              <a:t>Elaborate on what you want to discuss. </a:t>
            </a:r>
            <a:endParaRPr sz="700"/>
          </a:p>
        </p:txBody>
      </p:sp>
      <p:sp>
        <p:nvSpPr>
          <p:cNvPr id="303" name="Google Shape;303;p32"/>
          <p:cNvSpPr txBox="1"/>
          <p:nvPr/>
        </p:nvSpPr>
        <p:spPr>
          <a:xfrm>
            <a:off x="3238260" y="4134672"/>
            <a:ext cx="2810356" cy="176197"/>
          </a:xfrm>
          <a:prstGeom prst="rect">
            <a:avLst/>
          </a:prstGeom>
          <a:noFill/>
          <a:ln>
            <a:noFill/>
          </a:ln>
        </p:spPr>
        <p:txBody>
          <a:bodyPr anchorCtr="0" anchor="t" bIns="0" lIns="0" spcFirstLastPara="1" rIns="0" wrap="square" tIns="0">
            <a:spAutoFit/>
          </a:bodyPr>
          <a:lstStyle/>
          <a:p>
            <a:pPr indent="0" lvl="0" marL="0" marR="0" rtl="0" algn="l">
              <a:lnSpc>
                <a:spcPct val="139980"/>
              </a:lnSpc>
              <a:spcBef>
                <a:spcPts val="0"/>
              </a:spcBef>
              <a:spcAft>
                <a:spcPts val="0"/>
              </a:spcAft>
              <a:buNone/>
            </a:pPr>
            <a:r>
              <a:rPr b="0" i="0" lang="en" sz="1000" u="none" cap="none" strike="noStrike">
                <a:solidFill>
                  <a:srgbClr val="263844"/>
                </a:solidFill>
                <a:latin typeface="Open Sans"/>
                <a:ea typeface="Open Sans"/>
                <a:cs typeface="Open Sans"/>
                <a:sym typeface="Open Sans"/>
              </a:rPr>
              <a:t>Elaborate on what you want to discuss. </a:t>
            </a:r>
            <a:endParaRPr sz="700"/>
          </a:p>
        </p:txBody>
      </p:sp>
      <p:sp>
        <p:nvSpPr>
          <p:cNvPr id="304" name="Google Shape;304;p32"/>
          <p:cNvSpPr/>
          <p:nvPr/>
        </p:nvSpPr>
        <p:spPr>
          <a:xfrm>
            <a:off x="514350" y="2373561"/>
            <a:ext cx="359614" cy="393738"/>
          </a:xfrm>
          <a:custGeom>
            <a:rect b="b" l="l" r="r" t="t"/>
            <a:pathLst>
              <a:path extrusionOk="0" h="787477" w="719227">
                <a:moveTo>
                  <a:pt x="0" y="0"/>
                </a:moveTo>
                <a:lnTo>
                  <a:pt x="719227" y="0"/>
                </a:lnTo>
                <a:lnTo>
                  <a:pt x="719227" y="787476"/>
                </a:lnTo>
                <a:lnTo>
                  <a:pt x="0" y="787476"/>
                </a:lnTo>
                <a:lnTo>
                  <a:pt x="0" y="0"/>
                </a:lnTo>
                <a:close/>
              </a:path>
            </a:pathLst>
          </a:custGeom>
          <a:blipFill rotWithShape="1">
            <a:blip r:embed="rId5">
              <a:alphaModFix/>
            </a:blip>
            <a:stretch>
              <a:fillRect b="-38331" l="0" r="-318813" t="-220271"/>
            </a:stretch>
          </a:blipFill>
          <a:ln>
            <a:noFill/>
          </a:ln>
        </p:spPr>
      </p:sp>
      <p:sp>
        <p:nvSpPr>
          <p:cNvPr id="305" name="Google Shape;305;p32"/>
          <p:cNvSpPr/>
          <p:nvPr/>
        </p:nvSpPr>
        <p:spPr>
          <a:xfrm>
            <a:off x="514350" y="3673216"/>
            <a:ext cx="359614" cy="393739"/>
          </a:xfrm>
          <a:custGeom>
            <a:rect b="b" l="l" r="r" t="t"/>
            <a:pathLst>
              <a:path extrusionOk="0" h="787477" w="719227">
                <a:moveTo>
                  <a:pt x="0" y="0"/>
                </a:moveTo>
                <a:lnTo>
                  <a:pt x="719227" y="0"/>
                </a:lnTo>
                <a:lnTo>
                  <a:pt x="719227" y="787476"/>
                </a:lnTo>
                <a:lnTo>
                  <a:pt x="0" y="787476"/>
                </a:lnTo>
                <a:lnTo>
                  <a:pt x="0" y="0"/>
                </a:lnTo>
                <a:close/>
              </a:path>
            </a:pathLst>
          </a:custGeom>
          <a:blipFill rotWithShape="1">
            <a:blip r:embed="rId5">
              <a:alphaModFix/>
            </a:blip>
            <a:stretch>
              <a:fillRect b="-38331" l="0" r="-318813" t="-220271"/>
            </a:stretch>
          </a:blipFill>
          <a:ln>
            <a:noFill/>
          </a:ln>
        </p:spPr>
      </p:sp>
      <p:sp>
        <p:nvSpPr>
          <p:cNvPr id="306" name="Google Shape;306;p32"/>
          <p:cNvSpPr/>
          <p:nvPr/>
        </p:nvSpPr>
        <p:spPr>
          <a:xfrm>
            <a:off x="3232754" y="2373561"/>
            <a:ext cx="359614" cy="393738"/>
          </a:xfrm>
          <a:custGeom>
            <a:rect b="b" l="l" r="r" t="t"/>
            <a:pathLst>
              <a:path extrusionOk="0" h="787477" w="719227">
                <a:moveTo>
                  <a:pt x="0" y="0"/>
                </a:moveTo>
                <a:lnTo>
                  <a:pt x="719227" y="0"/>
                </a:lnTo>
                <a:lnTo>
                  <a:pt x="719227" y="787476"/>
                </a:lnTo>
                <a:lnTo>
                  <a:pt x="0" y="787476"/>
                </a:lnTo>
                <a:lnTo>
                  <a:pt x="0" y="0"/>
                </a:lnTo>
                <a:close/>
              </a:path>
            </a:pathLst>
          </a:custGeom>
          <a:blipFill rotWithShape="1">
            <a:blip r:embed="rId5">
              <a:alphaModFix/>
            </a:blip>
            <a:stretch>
              <a:fillRect b="-38331" l="0" r="-318813" t="-220271"/>
            </a:stretch>
          </a:blipFill>
          <a:ln>
            <a:noFill/>
          </a:ln>
        </p:spPr>
      </p:sp>
      <p:sp>
        <p:nvSpPr>
          <p:cNvPr id="307" name="Google Shape;307;p32"/>
          <p:cNvSpPr/>
          <p:nvPr/>
        </p:nvSpPr>
        <p:spPr>
          <a:xfrm>
            <a:off x="3232754" y="3673216"/>
            <a:ext cx="359614" cy="393739"/>
          </a:xfrm>
          <a:custGeom>
            <a:rect b="b" l="l" r="r" t="t"/>
            <a:pathLst>
              <a:path extrusionOk="0" h="787477" w="719227">
                <a:moveTo>
                  <a:pt x="0" y="0"/>
                </a:moveTo>
                <a:lnTo>
                  <a:pt x="719227" y="0"/>
                </a:lnTo>
                <a:lnTo>
                  <a:pt x="719227" y="787476"/>
                </a:lnTo>
                <a:lnTo>
                  <a:pt x="0" y="787476"/>
                </a:lnTo>
                <a:lnTo>
                  <a:pt x="0" y="0"/>
                </a:lnTo>
                <a:close/>
              </a:path>
            </a:pathLst>
          </a:custGeom>
          <a:blipFill rotWithShape="1">
            <a:blip r:embed="rId5">
              <a:alphaModFix/>
            </a:blip>
            <a:stretch>
              <a:fillRect b="-38331" l="0" r="-318813" t="-220271"/>
            </a:stretch>
          </a:blipFill>
          <a:ln>
            <a:noFill/>
          </a:ln>
        </p:spPr>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33"/>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313" name="Google Shape;313;p33"/>
          <p:cNvSpPr txBox="1"/>
          <p:nvPr/>
        </p:nvSpPr>
        <p:spPr>
          <a:xfrm>
            <a:off x="3218421" y="1774378"/>
            <a:ext cx="2707200" cy="1754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800" u="none" cap="none" strike="noStrike">
                <a:solidFill>
                  <a:srgbClr val="263844"/>
                </a:solidFill>
                <a:latin typeface="Oswald"/>
                <a:ea typeface="Oswald"/>
                <a:cs typeface="Oswald"/>
                <a:sym typeface="Oswald"/>
              </a:rPr>
              <a:t>WRITE A CAPTION FOR THE PHOTOS.</a:t>
            </a:r>
            <a:endParaRPr sz="700"/>
          </a:p>
        </p:txBody>
      </p:sp>
      <p:sp>
        <p:nvSpPr>
          <p:cNvPr id="314" name="Google Shape;314;p33"/>
          <p:cNvSpPr/>
          <p:nvPr/>
        </p:nvSpPr>
        <p:spPr>
          <a:xfrm>
            <a:off x="-2015956" y="-553422"/>
            <a:ext cx="4031912" cy="4114800"/>
          </a:xfrm>
          <a:custGeom>
            <a:rect b="b" l="l" r="r" t="t"/>
            <a:pathLst>
              <a:path extrusionOk="0" h="8229600" w="8063824">
                <a:moveTo>
                  <a:pt x="0" y="0"/>
                </a:moveTo>
                <a:lnTo>
                  <a:pt x="8063824" y="0"/>
                </a:lnTo>
                <a:lnTo>
                  <a:pt x="8063824" y="8229600"/>
                </a:lnTo>
                <a:lnTo>
                  <a:pt x="0" y="8229600"/>
                </a:lnTo>
                <a:lnTo>
                  <a:pt x="0" y="0"/>
                </a:lnTo>
                <a:close/>
              </a:path>
            </a:pathLst>
          </a:custGeom>
          <a:blipFill rotWithShape="1">
            <a:blip r:embed="rId4">
              <a:alphaModFix/>
            </a:blip>
            <a:stretch>
              <a:fillRect b="0" l="0" r="0" t="0"/>
            </a:stretch>
          </a:blipFill>
          <a:ln>
            <a:noFill/>
          </a:ln>
        </p:spPr>
      </p:sp>
      <p:sp>
        <p:nvSpPr>
          <p:cNvPr id="315" name="Google Shape;315;p33"/>
          <p:cNvSpPr/>
          <p:nvPr/>
        </p:nvSpPr>
        <p:spPr>
          <a:xfrm rot="-5910390">
            <a:off x="5937419" y="3086100"/>
            <a:ext cx="4031912" cy="4114800"/>
          </a:xfrm>
          <a:custGeom>
            <a:rect b="b" l="l" r="r" t="t"/>
            <a:pathLst>
              <a:path extrusionOk="0" h="8229600" w="8063824">
                <a:moveTo>
                  <a:pt x="0" y="0"/>
                </a:moveTo>
                <a:lnTo>
                  <a:pt x="8063824" y="0"/>
                </a:lnTo>
                <a:lnTo>
                  <a:pt x="8063824" y="8229600"/>
                </a:lnTo>
                <a:lnTo>
                  <a:pt x="0" y="8229600"/>
                </a:lnTo>
                <a:lnTo>
                  <a:pt x="0" y="0"/>
                </a:lnTo>
                <a:close/>
              </a:path>
            </a:pathLst>
          </a:custGeom>
          <a:blipFill rotWithShape="1">
            <a:blip r:embed="rId4">
              <a:alphaModFix/>
            </a:blip>
            <a:stretch>
              <a:fillRect b="0" l="0" r="0" t="0"/>
            </a:stretch>
          </a:blipFill>
          <a:ln>
            <a:noFill/>
          </a:ln>
        </p:spPr>
      </p:sp>
      <p:sp>
        <p:nvSpPr>
          <p:cNvPr id="316" name="Google Shape;316;p33"/>
          <p:cNvSpPr/>
          <p:nvPr/>
        </p:nvSpPr>
        <p:spPr>
          <a:xfrm>
            <a:off x="640306" y="312480"/>
            <a:ext cx="2130925" cy="2202393"/>
          </a:xfrm>
          <a:custGeom>
            <a:rect b="b" l="l" r="r" t="t"/>
            <a:pathLst>
              <a:path extrusionOk="0" h="6562979" w="6350012">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rotWithShape="1">
            <a:blip r:embed="rId5">
              <a:alphaModFix/>
            </a:blip>
            <a:stretch>
              <a:fillRect b="0" l="-27562" r="-27560"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7" name="Google Shape;317;p33"/>
          <p:cNvSpPr/>
          <p:nvPr/>
        </p:nvSpPr>
        <p:spPr>
          <a:xfrm>
            <a:off x="6372773" y="312480"/>
            <a:ext cx="2130925" cy="2202393"/>
          </a:xfrm>
          <a:custGeom>
            <a:rect b="b" l="l" r="r" t="t"/>
            <a:pathLst>
              <a:path extrusionOk="0" h="6562979" w="6350012">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rotWithShape="1">
            <a:blip r:embed="rId6">
              <a:alphaModFix/>
            </a:blip>
            <a:stretch>
              <a:fillRect b="0" l="-18900" r="-18900"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8" name="Google Shape;318;p33"/>
          <p:cNvSpPr/>
          <p:nvPr/>
        </p:nvSpPr>
        <p:spPr>
          <a:xfrm>
            <a:off x="640306" y="2662491"/>
            <a:ext cx="2130925" cy="2202393"/>
          </a:xfrm>
          <a:custGeom>
            <a:rect b="b" l="l" r="r" t="t"/>
            <a:pathLst>
              <a:path extrusionOk="0" h="6562979" w="6350012">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rotWithShape="1">
            <a:blip r:embed="rId7">
              <a:alphaModFix/>
            </a:blip>
            <a:stretch>
              <a:fillRect b="0" l="-27562" r="-27560"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9" name="Google Shape;319;p33"/>
          <p:cNvSpPr/>
          <p:nvPr/>
        </p:nvSpPr>
        <p:spPr>
          <a:xfrm>
            <a:off x="6372773" y="2662491"/>
            <a:ext cx="2130925" cy="2202393"/>
          </a:xfrm>
          <a:custGeom>
            <a:rect b="b" l="l" r="r" t="t"/>
            <a:pathLst>
              <a:path extrusionOk="0" h="6562979" w="6350012">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rotWithShape="1">
            <a:blip r:embed="rId8">
              <a:alphaModFix/>
            </a:blip>
            <a:stretch>
              <a:fillRect b="0" l="-27562" r="-27560"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34"/>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325" name="Google Shape;325;p34"/>
          <p:cNvSpPr/>
          <p:nvPr/>
        </p:nvSpPr>
        <p:spPr>
          <a:xfrm>
            <a:off x="514350" y="1442514"/>
            <a:ext cx="4561312" cy="3186637"/>
          </a:xfrm>
          <a:custGeom>
            <a:rect b="b" l="l" r="r" t="t"/>
            <a:pathLst>
              <a:path extrusionOk="0" h="6373273" w="9122623">
                <a:moveTo>
                  <a:pt x="0" y="0"/>
                </a:moveTo>
                <a:lnTo>
                  <a:pt x="9122623" y="0"/>
                </a:lnTo>
                <a:lnTo>
                  <a:pt x="9122623" y="6373273"/>
                </a:lnTo>
                <a:lnTo>
                  <a:pt x="0" y="6373273"/>
                </a:lnTo>
                <a:lnTo>
                  <a:pt x="0" y="0"/>
                </a:lnTo>
                <a:close/>
              </a:path>
            </a:pathLst>
          </a:custGeom>
          <a:blipFill rotWithShape="1">
            <a:blip r:embed="rId4">
              <a:alphaModFix/>
            </a:blip>
            <a:stretch>
              <a:fillRect b="-47221" l="-42488" r="-31945" t="-40037"/>
            </a:stretch>
          </a:blipFill>
          <a:ln>
            <a:noFill/>
          </a:ln>
        </p:spPr>
      </p:sp>
      <p:sp>
        <p:nvSpPr>
          <p:cNvPr id="326" name="Google Shape;326;p34"/>
          <p:cNvSpPr/>
          <p:nvPr/>
        </p:nvSpPr>
        <p:spPr>
          <a:xfrm>
            <a:off x="217611" y="514350"/>
            <a:ext cx="593478" cy="593478"/>
          </a:xfrm>
          <a:custGeom>
            <a:rect b="b" l="l" r="r" t="t"/>
            <a:pathLst>
              <a:path extrusionOk="0" h="1186955" w="1186955">
                <a:moveTo>
                  <a:pt x="0" y="0"/>
                </a:moveTo>
                <a:lnTo>
                  <a:pt x="1186956" y="0"/>
                </a:lnTo>
                <a:lnTo>
                  <a:pt x="1186956" y="1186955"/>
                </a:lnTo>
                <a:lnTo>
                  <a:pt x="0" y="1186955"/>
                </a:lnTo>
                <a:lnTo>
                  <a:pt x="0" y="0"/>
                </a:lnTo>
                <a:close/>
              </a:path>
            </a:pathLst>
          </a:custGeom>
          <a:blipFill rotWithShape="1">
            <a:blip r:embed="rId5">
              <a:alphaModFix/>
            </a:blip>
            <a:stretch>
              <a:fillRect b="0" l="0" r="0" t="0"/>
            </a:stretch>
          </a:blipFill>
          <a:ln>
            <a:noFill/>
          </a:ln>
        </p:spPr>
      </p:sp>
      <p:grpSp>
        <p:nvGrpSpPr>
          <p:cNvPr id="327" name="Google Shape;327;p34"/>
          <p:cNvGrpSpPr/>
          <p:nvPr/>
        </p:nvGrpSpPr>
        <p:grpSpPr>
          <a:xfrm>
            <a:off x="5505450" y="1449657"/>
            <a:ext cx="3068437" cy="881870"/>
            <a:chOff x="0" y="19050"/>
            <a:chExt cx="8182500" cy="2351652"/>
          </a:xfrm>
        </p:grpSpPr>
        <p:sp>
          <p:nvSpPr>
            <p:cNvPr id="328" name="Google Shape;328;p34"/>
            <p:cNvSpPr txBox="1"/>
            <p:nvPr/>
          </p:nvSpPr>
          <p:spPr>
            <a:xfrm>
              <a:off x="0" y="19050"/>
              <a:ext cx="8182500" cy="164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000" u="none" cap="none" strike="noStrike">
                  <a:solidFill>
                    <a:srgbClr val="263844"/>
                  </a:solidFill>
                  <a:latin typeface="Oswald"/>
                  <a:ea typeface="Oswald"/>
                  <a:cs typeface="Oswald"/>
                  <a:sym typeface="Oswald"/>
                </a:rPr>
                <a:t>WRITE AN ORIGINAL STATEMENT OR INSPIRING QUOTE</a:t>
              </a:r>
              <a:endParaRPr sz="700"/>
            </a:p>
          </p:txBody>
        </p:sp>
        <p:sp>
          <p:nvSpPr>
            <p:cNvPr id="329" name="Google Shape;329;p34"/>
            <p:cNvSpPr txBox="1"/>
            <p:nvPr/>
          </p:nvSpPr>
          <p:spPr>
            <a:xfrm>
              <a:off x="0" y="1919202"/>
              <a:ext cx="8182500" cy="45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263844"/>
                  </a:solidFill>
                  <a:latin typeface="Open Sans"/>
                  <a:ea typeface="Open Sans"/>
                  <a:cs typeface="Open Sans"/>
                  <a:sym typeface="Open Sans"/>
                </a:rPr>
                <a:t>Enter your grand vision statement!</a:t>
              </a:r>
              <a:endParaRPr sz="700"/>
            </a:p>
          </p:txBody>
        </p:sp>
      </p:grpSp>
      <p:grpSp>
        <p:nvGrpSpPr>
          <p:cNvPr id="330" name="Google Shape;330;p34"/>
          <p:cNvGrpSpPr/>
          <p:nvPr/>
        </p:nvGrpSpPr>
        <p:grpSpPr>
          <a:xfrm>
            <a:off x="5505450" y="3186050"/>
            <a:ext cx="3068437" cy="881869"/>
            <a:chOff x="0" y="19050"/>
            <a:chExt cx="8182500" cy="2351652"/>
          </a:xfrm>
        </p:grpSpPr>
        <p:sp>
          <p:nvSpPr>
            <p:cNvPr id="331" name="Google Shape;331;p34"/>
            <p:cNvSpPr txBox="1"/>
            <p:nvPr/>
          </p:nvSpPr>
          <p:spPr>
            <a:xfrm>
              <a:off x="0" y="19050"/>
              <a:ext cx="8182500" cy="164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000" u="none" cap="none" strike="noStrike">
                  <a:solidFill>
                    <a:srgbClr val="263844"/>
                  </a:solidFill>
                  <a:latin typeface="Oswald"/>
                  <a:ea typeface="Oswald"/>
                  <a:cs typeface="Oswald"/>
                  <a:sym typeface="Oswald"/>
                </a:rPr>
                <a:t>WRITE AN ORIGINAL STATEMENT OR INSPIRING QUOTE</a:t>
              </a:r>
              <a:endParaRPr sz="700"/>
            </a:p>
          </p:txBody>
        </p:sp>
        <p:sp>
          <p:nvSpPr>
            <p:cNvPr id="332" name="Google Shape;332;p34"/>
            <p:cNvSpPr txBox="1"/>
            <p:nvPr/>
          </p:nvSpPr>
          <p:spPr>
            <a:xfrm>
              <a:off x="0" y="1919202"/>
              <a:ext cx="8182500" cy="45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263844"/>
                  </a:solidFill>
                  <a:latin typeface="Open Sans"/>
                  <a:ea typeface="Open Sans"/>
                  <a:cs typeface="Open Sans"/>
                  <a:sym typeface="Open Sans"/>
                </a:rPr>
                <a:t>Enter your grand vision statement!</a:t>
              </a:r>
              <a:endParaRPr sz="700"/>
            </a:p>
          </p:txBody>
        </p:sp>
      </p:grpSp>
      <p:sp>
        <p:nvSpPr>
          <p:cNvPr id="333" name="Google Shape;333;p34"/>
          <p:cNvSpPr/>
          <p:nvPr/>
        </p:nvSpPr>
        <p:spPr>
          <a:xfrm>
            <a:off x="5505450" y="4535736"/>
            <a:ext cx="359614" cy="393739"/>
          </a:xfrm>
          <a:custGeom>
            <a:rect b="b" l="l" r="r" t="t"/>
            <a:pathLst>
              <a:path extrusionOk="0" h="787477" w="719227">
                <a:moveTo>
                  <a:pt x="0" y="0"/>
                </a:moveTo>
                <a:lnTo>
                  <a:pt x="719227" y="0"/>
                </a:lnTo>
                <a:lnTo>
                  <a:pt x="719227" y="787476"/>
                </a:lnTo>
                <a:lnTo>
                  <a:pt x="0" y="787476"/>
                </a:lnTo>
                <a:lnTo>
                  <a:pt x="0" y="0"/>
                </a:lnTo>
                <a:close/>
              </a:path>
            </a:pathLst>
          </a:custGeom>
          <a:blipFill rotWithShape="1">
            <a:blip r:embed="rId6">
              <a:alphaModFix/>
            </a:blip>
            <a:stretch>
              <a:fillRect b="-38331" l="0" r="-318813" t="-220271"/>
            </a:stretch>
          </a:blipFill>
          <a:ln>
            <a:noFill/>
          </a:ln>
        </p:spPr>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35"/>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339" name="Google Shape;339;p35"/>
          <p:cNvSpPr/>
          <p:nvPr/>
        </p:nvSpPr>
        <p:spPr>
          <a:xfrm rot="-5321315">
            <a:off x="6450535" y="2752725"/>
            <a:ext cx="4031912" cy="4114800"/>
          </a:xfrm>
          <a:custGeom>
            <a:rect b="b" l="l" r="r" t="t"/>
            <a:pathLst>
              <a:path extrusionOk="0" h="8229600" w="8063824">
                <a:moveTo>
                  <a:pt x="0" y="0"/>
                </a:moveTo>
                <a:lnTo>
                  <a:pt x="8063824" y="0"/>
                </a:lnTo>
                <a:lnTo>
                  <a:pt x="8063824" y="8229600"/>
                </a:lnTo>
                <a:lnTo>
                  <a:pt x="0" y="8229600"/>
                </a:lnTo>
                <a:lnTo>
                  <a:pt x="0" y="0"/>
                </a:lnTo>
                <a:close/>
              </a:path>
            </a:pathLst>
          </a:custGeom>
          <a:blipFill rotWithShape="1">
            <a:blip r:embed="rId4">
              <a:alphaModFix/>
            </a:blip>
            <a:stretch>
              <a:fillRect b="0" l="0" r="0" t="0"/>
            </a:stretch>
          </a:blipFill>
          <a:ln>
            <a:noFill/>
          </a:ln>
        </p:spPr>
      </p:sp>
      <p:cxnSp>
        <p:nvCxnSpPr>
          <p:cNvPr id="340" name="Google Shape;340;p35"/>
          <p:cNvCxnSpPr/>
          <p:nvPr/>
        </p:nvCxnSpPr>
        <p:spPr>
          <a:xfrm>
            <a:off x="846320" y="3195274"/>
            <a:ext cx="1451617" cy="11906"/>
          </a:xfrm>
          <a:prstGeom prst="straightConnector1">
            <a:avLst/>
          </a:prstGeom>
          <a:noFill/>
          <a:ln cap="flat" cmpd="sng" w="47625">
            <a:solidFill>
              <a:srgbClr val="000000"/>
            </a:solidFill>
            <a:prstDash val="solid"/>
            <a:round/>
            <a:headEnd len="sm" w="sm" type="none"/>
            <a:tailEnd len="sm" w="sm" type="none"/>
          </a:ln>
        </p:spPr>
      </p:cxnSp>
      <p:cxnSp>
        <p:nvCxnSpPr>
          <p:cNvPr id="341" name="Google Shape;341;p35"/>
          <p:cNvCxnSpPr/>
          <p:nvPr/>
        </p:nvCxnSpPr>
        <p:spPr>
          <a:xfrm>
            <a:off x="2777419" y="3195274"/>
            <a:ext cx="1451616" cy="11906"/>
          </a:xfrm>
          <a:prstGeom prst="straightConnector1">
            <a:avLst/>
          </a:prstGeom>
          <a:noFill/>
          <a:ln cap="flat" cmpd="sng" w="47625">
            <a:solidFill>
              <a:srgbClr val="000000"/>
            </a:solidFill>
            <a:prstDash val="solid"/>
            <a:round/>
            <a:headEnd len="sm" w="sm" type="none"/>
            <a:tailEnd len="sm" w="sm" type="none"/>
          </a:ln>
        </p:spPr>
      </p:cxnSp>
      <p:cxnSp>
        <p:nvCxnSpPr>
          <p:cNvPr id="342" name="Google Shape;342;p35"/>
          <p:cNvCxnSpPr/>
          <p:nvPr/>
        </p:nvCxnSpPr>
        <p:spPr>
          <a:xfrm>
            <a:off x="4803861" y="3195274"/>
            <a:ext cx="1451617" cy="11906"/>
          </a:xfrm>
          <a:prstGeom prst="straightConnector1">
            <a:avLst/>
          </a:prstGeom>
          <a:noFill/>
          <a:ln cap="flat" cmpd="sng" w="47625">
            <a:solidFill>
              <a:srgbClr val="000000"/>
            </a:solidFill>
            <a:prstDash val="solid"/>
            <a:round/>
            <a:headEnd len="sm" w="sm" type="none"/>
            <a:tailEnd len="sm" w="sm" type="none"/>
          </a:ln>
        </p:spPr>
      </p:cxnSp>
      <p:cxnSp>
        <p:nvCxnSpPr>
          <p:cNvPr id="343" name="Google Shape;343;p35"/>
          <p:cNvCxnSpPr/>
          <p:nvPr/>
        </p:nvCxnSpPr>
        <p:spPr>
          <a:xfrm>
            <a:off x="6794614" y="3195274"/>
            <a:ext cx="1451616" cy="11906"/>
          </a:xfrm>
          <a:prstGeom prst="straightConnector1">
            <a:avLst/>
          </a:prstGeom>
          <a:noFill/>
          <a:ln cap="flat" cmpd="sng" w="47625">
            <a:solidFill>
              <a:srgbClr val="000000"/>
            </a:solidFill>
            <a:prstDash val="solid"/>
            <a:round/>
            <a:headEnd len="sm" w="sm" type="none"/>
            <a:tailEnd len="sm" w="sm" type="none"/>
          </a:ln>
        </p:spPr>
      </p:cxnSp>
      <p:sp>
        <p:nvSpPr>
          <p:cNvPr id="344" name="Google Shape;344;p35"/>
          <p:cNvSpPr/>
          <p:nvPr/>
        </p:nvSpPr>
        <p:spPr>
          <a:xfrm>
            <a:off x="2297936" y="3010312"/>
            <a:ext cx="359614" cy="393738"/>
          </a:xfrm>
          <a:custGeom>
            <a:rect b="b" l="l" r="r" t="t"/>
            <a:pathLst>
              <a:path extrusionOk="0" h="787477" w="719227">
                <a:moveTo>
                  <a:pt x="0" y="0"/>
                </a:moveTo>
                <a:lnTo>
                  <a:pt x="719227" y="0"/>
                </a:lnTo>
                <a:lnTo>
                  <a:pt x="719227" y="787476"/>
                </a:lnTo>
                <a:lnTo>
                  <a:pt x="0" y="787476"/>
                </a:lnTo>
                <a:lnTo>
                  <a:pt x="0" y="0"/>
                </a:lnTo>
                <a:close/>
              </a:path>
            </a:pathLst>
          </a:custGeom>
          <a:blipFill rotWithShape="1">
            <a:blip r:embed="rId5">
              <a:alphaModFix/>
            </a:blip>
            <a:stretch>
              <a:fillRect b="-38331" l="0" r="-318813" t="-220271"/>
            </a:stretch>
          </a:blipFill>
          <a:ln>
            <a:noFill/>
          </a:ln>
        </p:spPr>
      </p:sp>
      <p:sp>
        <p:nvSpPr>
          <p:cNvPr id="345" name="Google Shape;345;p35"/>
          <p:cNvSpPr/>
          <p:nvPr/>
        </p:nvSpPr>
        <p:spPr>
          <a:xfrm>
            <a:off x="4286280" y="3010312"/>
            <a:ext cx="359614" cy="393738"/>
          </a:xfrm>
          <a:custGeom>
            <a:rect b="b" l="l" r="r" t="t"/>
            <a:pathLst>
              <a:path extrusionOk="0" h="787477" w="719227">
                <a:moveTo>
                  <a:pt x="0" y="0"/>
                </a:moveTo>
                <a:lnTo>
                  <a:pt x="719227" y="0"/>
                </a:lnTo>
                <a:lnTo>
                  <a:pt x="719227" y="787476"/>
                </a:lnTo>
                <a:lnTo>
                  <a:pt x="0" y="787476"/>
                </a:lnTo>
                <a:lnTo>
                  <a:pt x="0" y="0"/>
                </a:lnTo>
                <a:close/>
              </a:path>
            </a:pathLst>
          </a:custGeom>
          <a:blipFill rotWithShape="1">
            <a:blip r:embed="rId5">
              <a:alphaModFix/>
            </a:blip>
            <a:stretch>
              <a:fillRect b="-38331" l="0" r="-318813" t="-220271"/>
            </a:stretch>
          </a:blipFill>
          <a:ln>
            <a:noFill/>
          </a:ln>
        </p:spPr>
      </p:sp>
      <p:sp>
        <p:nvSpPr>
          <p:cNvPr id="346" name="Google Shape;346;p35"/>
          <p:cNvSpPr/>
          <p:nvPr/>
        </p:nvSpPr>
        <p:spPr>
          <a:xfrm>
            <a:off x="6277033" y="3010312"/>
            <a:ext cx="359613" cy="393738"/>
          </a:xfrm>
          <a:custGeom>
            <a:rect b="b" l="l" r="r" t="t"/>
            <a:pathLst>
              <a:path extrusionOk="0" h="787477" w="719227">
                <a:moveTo>
                  <a:pt x="0" y="0"/>
                </a:moveTo>
                <a:lnTo>
                  <a:pt x="719227" y="0"/>
                </a:lnTo>
                <a:lnTo>
                  <a:pt x="719227" y="787476"/>
                </a:lnTo>
                <a:lnTo>
                  <a:pt x="0" y="787476"/>
                </a:lnTo>
                <a:lnTo>
                  <a:pt x="0" y="0"/>
                </a:lnTo>
                <a:close/>
              </a:path>
            </a:pathLst>
          </a:custGeom>
          <a:blipFill rotWithShape="1">
            <a:blip r:embed="rId5">
              <a:alphaModFix/>
            </a:blip>
            <a:stretch>
              <a:fillRect b="-38331" l="0" r="-318813" t="-220271"/>
            </a:stretch>
          </a:blipFill>
          <a:ln>
            <a:noFill/>
          </a:ln>
        </p:spPr>
      </p:sp>
      <p:sp>
        <p:nvSpPr>
          <p:cNvPr id="347" name="Google Shape;347;p35"/>
          <p:cNvSpPr/>
          <p:nvPr/>
        </p:nvSpPr>
        <p:spPr>
          <a:xfrm>
            <a:off x="8286684" y="3010312"/>
            <a:ext cx="359613" cy="393738"/>
          </a:xfrm>
          <a:custGeom>
            <a:rect b="b" l="l" r="r" t="t"/>
            <a:pathLst>
              <a:path extrusionOk="0" h="787477" w="719227">
                <a:moveTo>
                  <a:pt x="0" y="0"/>
                </a:moveTo>
                <a:lnTo>
                  <a:pt x="719227" y="0"/>
                </a:lnTo>
                <a:lnTo>
                  <a:pt x="719227" y="787476"/>
                </a:lnTo>
                <a:lnTo>
                  <a:pt x="0" y="787476"/>
                </a:lnTo>
                <a:lnTo>
                  <a:pt x="0" y="0"/>
                </a:lnTo>
                <a:close/>
              </a:path>
            </a:pathLst>
          </a:custGeom>
          <a:blipFill rotWithShape="1">
            <a:blip r:embed="rId5">
              <a:alphaModFix/>
            </a:blip>
            <a:stretch>
              <a:fillRect b="-38331" l="0" r="-318813" t="-220271"/>
            </a:stretch>
          </a:blipFill>
          <a:ln>
            <a:noFill/>
          </a:ln>
        </p:spPr>
      </p:sp>
      <p:sp>
        <p:nvSpPr>
          <p:cNvPr id="348" name="Google Shape;348;p35"/>
          <p:cNvSpPr/>
          <p:nvPr/>
        </p:nvSpPr>
        <p:spPr>
          <a:xfrm rot="-6394797">
            <a:off x="5481502" y="-1588321"/>
            <a:ext cx="4077841" cy="4114800"/>
          </a:xfrm>
          <a:custGeom>
            <a:rect b="b" l="l" r="r" t="t"/>
            <a:pathLst>
              <a:path extrusionOk="0" h="8229600" w="8155681">
                <a:moveTo>
                  <a:pt x="0" y="0"/>
                </a:moveTo>
                <a:lnTo>
                  <a:pt x="8155681" y="0"/>
                </a:lnTo>
                <a:lnTo>
                  <a:pt x="8155681" y="8229600"/>
                </a:lnTo>
                <a:lnTo>
                  <a:pt x="0" y="8229600"/>
                </a:lnTo>
                <a:lnTo>
                  <a:pt x="0" y="0"/>
                </a:lnTo>
                <a:close/>
              </a:path>
            </a:pathLst>
          </a:custGeom>
          <a:blipFill rotWithShape="1">
            <a:blip r:embed="rId6">
              <a:alphaModFix/>
            </a:blip>
            <a:stretch>
              <a:fillRect b="0" l="0" r="0" t="0"/>
            </a:stretch>
          </a:blipFill>
          <a:ln>
            <a:noFill/>
          </a:ln>
        </p:spPr>
      </p:sp>
      <p:sp>
        <p:nvSpPr>
          <p:cNvPr id="349" name="Google Shape;349;p35"/>
          <p:cNvSpPr txBox="1"/>
          <p:nvPr/>
        </p:nvSpPr>
        <p:spPr>
          <a:xfrm>
            <a:off x="846267" y="3484342"/>
            <a:ext cx="1138867" cy="174610"/>
          </a:xfrm>
          <a:prstGeom prst="rect">
            <a:avLst/>
          </a:prstGeom>
          <a:noFill/>
          <a:ln>
            <a:noFill/>
          </a:ln>
        </p:spPr>
        <p:txBody>
          <a:bodyPr anchorCtr="0" anchor="t" bIns="0" lIns="0" spcFirstLastPara="1" rIns="0" wrap="square" tIns="0">
            <a:spAutoFit/>
          </a:bodyPr>
          <a:lstStyle/>
          <a:p>
            <a:pPr indent="0" lvl="0" marL="0" marR="0" rtl="0" algn="just">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Add a main point</a:t>
            </a:r>
            <a:endParaRPr sz="700"/>
          </a:p>
        </p:txBody>
      </p:sp>
      <p:sp>
        <p:nvSpPr>
          <p:cNvPr id="350" name="Google Shape;350;p35"/>
          <p:cNvSpPr txBox="1"/>
          <p:nvPr/>
        </p:nvSpPr>
        <p:spPr>
          <a:xfrm>
            <a:off x="2777322" y="3484342"/>
            <a:ext cx="1138867" cy="174610"/>
          </a:xfrm>
          <a:prstGeom prst="rect">
            <a:avLst/>
          </a:prstGeom>
          <a:noFill/>
          <a:ln>
            <a:noFill/>
          </a:ln>
        </p:spPr>
        <p:txBody>
          <a:bodyPr anchorCtr="0" anchor="t" bIns="0" lIns="0" spcFirstLastPara="1" rIns="0" wrap="square" tIns="0">
            <a:spAutoFit/>
          </a:bodyPr>
          <a:lstStyle/>
          <a:p>
            <a:pPr indent="0" lvl="0" marL="0" marR="0" rtl="0" algn="just">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Add a main point</a:t>
            </a:r>
            <a:endParaRPr sz="700"/>
          </a:p>
        </p:txBody>
      </p:sp>
      <p:sp>
        <p:nvSpPr>
          <p:cNvPr id="351" name="Google Shape;351;p35"/>
          <p:cNvSpPr txBox="1"/>
          <p:nvPr/>
        </p:nvSpPr>
        <p:spPr>
          <a:xfrm>
            <a:off x="4803763" y="3484342"/>
            <a:ext cx="1138867" cy="174610"/>
          </a:xfrm>
          <a:prstGeom prst="rect">
            <a:avLst/>
          </a:prstGeom>
          <a:noFill/>
          <a:ln>
            <a:noFill/>
          </a:ln>
        </p:spPr>
        <p:txBody>
          <a:bodyPr anchorCtr="0" anchor="t" bIns="0" lIns="0" spcFirstLastPara="1" rIns="0" wrap="square" tIns="0">
            <a:spAutoFit/>
          </a:bodyPr>
          <a:lstStyle/>
          <a:p>
            <a:pPr indent="0" lvl="0" marL="0" marR="0" rtl="0" algn="just">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Add a main point</a:t>
            </a:r>
            <a:endParaRPr sz="700"/>
          </a:p>
        </p:txBody>
      </p:sp>
      <p:sp>
        <p:nvSpPr>
          <p:cNvPr id="352" name="Google Shape;352;p35"/>
          <p:cNvSpPr txBox="1"/>
          <p:nvPr/>
        </p:nvSpPr>
        <p:spPr>
          <a:xfrm>
            <a:off x="6794516" y="3484342"/>
            <a:ext cx="1138867" cy="174610"/>
          </a:xfrm>
          <a:prstGeom prst="rect">
            <a:avLst/>
          </a:prstGeom>
          <a:noFill/>
          <a:ln>
            <a:noFill/>
          </a:ln>
        </p:spPr>
        <p:txBody>
          <a:bodyPr anchorCtr="0" anchor="t" bIns="0" lIns="0" spcFirstLastPara="1" rIns="0" wrap="square" tIns="0">
            <a:spAutoFit/>
          </a:bodyPr>
          <a:lstStyle/>
          <a:p>
            <a:pPr indent="0" lvl="0" marL="0" marR="0" rtl="0" algn="just">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Add a main point</a:t>
            </a:r>
            <a:endParaRPr sz="700"/>
          </a:p>
        </p:txBody>
      </p:sp>
      <p:sp>
        <p:nvSpPr>
          <p:cNvPr id="353" name="Google Shape;353;p35"/>
          <p:cNvSpPr txBox="1"/>
          <p:nvPr/>
        </p:nvSpPr>
        <p:spPr>
          <a:xfrm>
            <a:off x="846267" y="3786970"/>
            <a:ext cx="12912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263844"/>
                </a:solidFill>
                <a:latin typeface="Open Sans"/>
                <a:ea typeface="Open Sans"/>
                <a:cs typeface="Open Sans"/>
                <a:sym typeface="Open Sans"/>
              </a:rPr>
              <a:t>Elaborate on what you want to discuss. </a:t>
            </a:r>
            <a:endParaRPr sz="700"/>
          </a:p>
        </p:txBody>
      </p:sp>
      <p:sp>
        <p:nvSpPr>
          <p:cNvPr id="354" name="Google Shape;354;p35"/>
          <p:cNvSpPr txBox="1"/>
          <p:nvPr/>
        </p:nvSpPr>
        <p:spPr>
          <a:xfrm>
            <a:off x="2777321" y="3786970"/>
            <a:ext cx="12912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263844"/>
                </a:solidFill>
                <a:latin typeface="Open Sans"/>
                <a:ea typeface="Open Sans"/>
                <a:cs typeface="Open Sans"/>
                <a:sym typeface="Open Sans"/>
              </a:rPr>
              <a:t>Elaborate on what you want to discuss. </a:t>
            </a:r>
            <a:endParaRPr sz="700"/>
          </a:p>
        </p:txBody>
      </p:sp>
      <p:sp>
        <p:nvSpPr>
          <p:cNvPr id="355" name="Google Shape;355;p35"/>
          <p:cNvSpPr txBox="1"/>
          <p:nvPr/>
        </p:nvSpPr>
        <p:spPr>
          <a:xfrm>
            <a:off x="4803763" y="3786970"/>
            <a:ext cx="12912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263844"/>
                </a:solidFill>
                <a:latin typeface="Open Sans"/>
                <a:ea typeface="Open Sans"/>
                <a:cs typeface="Open Sans"/>
                <a:sym typeface="Open Sans"/>
              </a:rPr>
              <a:t>Elaborate on what you want to discuss. </a:t>
            </a:r>
            <a:endParaRPr sz="700"/>
          </a:p>
        </p:txBody>
      </p:sp>
      <p:sp>
        <p:nvSpPr>
          <p:cNvPr id="356" name="Google Shape;356;p35"/>
          <p:cNvSpPr txBox="1"/>
          <p:nvPr/>
        </p:nvSpPr>
        <p:spPr>
          <a:xfrm>
            <a:off x="6794516" y="3786970"/>
            <a:ext cx="12912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263844"/>
                </a:solidFill>
                <a:latin typeface="Open Sans"/>
                <a:ea typeface="Open Sans"/>
                <a:cs typeface="Open Sans"/>
                <a:sym typeface="Open Sans"/>
              </a:rPr>
              <a:t>Elaborate on what you want to discuss. </a:t>
            </a:r>
            <a:endParaRPr sz="700"/>
          </a:p>
        </p:txBody>
      </p:sp>
      <p:sp>
        <p:nvSpPr>
          <p:cNvPr id="357" name="Google Shape;357;p35"/>
          <p:cNvSpPr txBox="1"/>
          <p:nvPr/>
        </p:nvSpPr>
        <p:spPr>
          <a:xfrm>
            <a:off x="846267" y="547688"/>
            <a:ext cx="3222323" cy="725488"/>
          </a:xfrm>
          <a:prstGeom prst="rect">
            <a:avLst/>
          </a:prstGeom>
          <a:noFill/>
          <a:ln>
            <a:noFill/>
          </a:ln>
        </p:spPr>
        <p:txBody>
          <a:bodyPr anchorCtr="0" anchor="t" bIns="0" lIns="0" spcFirstLastPara="1" rIns="0" wrap="square" tIns="0">
            <a:spAutoFit/>
          </a:bodyPr>
          <a:lstStyle/>
          <a:p>
            <a:pPr indent="0" lvl="0" marL="0" marR="0" rtl="0" algn="l">
              <a:lnSpc>
                <a:spcPct val="113001"/>
              </a:lnSpc>
              <a:spcBef>
                <a:spcPts val="0"/>
              </a:spcBef>
              <a:spcAft>
                <a:spcPts val="0"/>
              </a:spcAft>
              <a:buNone/>
            </a:pPr>
            <a:r>
              <a:rPr b="0" i="0" lang="en" sz="5000" u="none" cap="none" strike="noStrike">
                <a:solidFill>
                  <a:srgbClr val="263844"/>
                </a:solidFill>
                <a:latin typeface="Oswald"/>
                <a:ea typeface="Oswald"/>
                <a:cs typeface="Oswald"/>
                <a:sym typeface="Oswald"/>
              </a:rPr>
              <a:t>TIPS</a:t>
            </a:r>
            <a:endParaRPr sz="700"/>
          </a:p>
        </p:txBody>
      </p:sp>
      <p:sp>
        <p:nvSpPr>
          <p:cNvPr id="358" name="Google Shape;358;p35"/>
          <p:cNvSpPr txBox="1"/>
          <p:nvPr/>
        </p:nvSpPr>
        <p:spPr>
          <a:xfrm>
            <a:off x="846267" y="1384308"/>
            <a:ext cx="27531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263844"/>
                </a:solidFill>
                <a:latin typeface="Open Sans"/>
                <a:ea typeface="Open Sans"/>
                <a:cs typeface="Open Sans"/>
                <a:sym typeface="Open Sans"/>
              </a:rPr>
              <a:t>Presentations are communication tools. Elaborate on what you want to discuss. </a:t>
            </a:r>
            <a:endParaRPr sz="700"/>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36"/>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364" name="Google Shape;364;p36"/>
          <p:cNvSpPr/>
          <p:nvPr/>
        </p:nvSpPr>
        <p:spPr>
          <a:xfrm rot="7944423">
            <a:off x="5374332" y="1101972"/>
            <a:ext cx="2242915" cy="2460598"/>
          </a:xfrm>
          <a:custGeom>
            <a:rect b="b" l="l" r="r" t="t"/>
            <a:pathLst>
              <a:path extrusionOk="0" h="4921196" w="4485830">
                <a:moveTo>
                  <a:pt x="0" y="0"/>
                </a:moveTo>
                <a:lnTo>
                  <a:pt x="4485829" y="0"/>
                </a:lnTo>
                <a:lnTo>
                  <a:pt x="4485829" y="4921196"/>
                </a:lnTo>
                <a:lnTo>
                  <a:pt x="0" y="4921196"/>
                </a:lnTo>
                <a:lnTo>
                  <a:pt x="0" y="0"/>
                </a:lnTo>
                <a:close/>
              </a:path>
            </a:pathLst>
          </a:custGeom>
          <a:blipFill rotWithShape="1">
            <a:blip r:embed="rId4">
              <a:alphaModFix/>
            </a:blip>
            <a:stretch>
              <a:fillRect b="0" l="0" r="0" t="0"/>
            </a:stretch>
          </a:blipFill>
          <a:ln>
            <a:noFill/>
          </a:ln>
        </p:spPr>
      </p:sp>
      <p:sp>
        <p:nvSpPr>
          <p:cNvPr id="365" name="Google Shape;365;p36"/>
          <p:cNvSpPr/>
          <p:nvPr/>
        </p:nvSpPr>
        <p:spPr>
          <a:xfrm rot="7944423">
            <a:off x="8346132" y="845131"/>
            <a:ext cx="2242915" cy="2460598"/>
          </a:xfrm>
          <a:custGeom>
            <a:rect b="b" l="l" r="r" t="t"/>
            <a:pathLst>
              <a:path extrusionOk="0" h="4921196" w="4485830">
                <a:moveTo>
                  <a:pt x="0" y="0"/>
                </a:moveTo>
                <a:lnTo>
                  <a:pt x="4485829" y="0"/>
                </a:lnTo>
                <a:lnTo>
                  <a:pt x="4485829" y="4921197"/>
                </a:lnTo>
                <a:lnTo>
                  <a:pt x="0" y="4921197"/>
                </a:lnTo>
                <a:lnTo>
                  <a:pt x="0" y="0"/>
                </a:lnTo>
                <a:close/>
              </a:path>
            </a:pathLst>
          </a:custGeom>
          <a:blipFill rotWithShape="1">
            <a:blip r:embed="rId4">
              <a:alphaModFix/>
            </a:blip>
            <a:stretch>
              <a:fillRect b="0" l="0" r="0" t="0"/>
            </a:stretch>
          </a:blipFill>
          <a:ln>
            <a:noFill/>
          </a:ln>
        </p:spPr>
      </p:sp>
      <p:sp>
        <p:nvSpPr>
          <p:cNvPr id="366" name="Google Shape;366;p36"/>
          <p:cNvSpPr/>
          <p:nvPr/>
        </p:nvSpPr>
        <p:spPr>
          <a:xfrm rot="7944423">
            <a:off x="1640532" y="1568690"/>
            <a:ext cx="2242915" cy="2460598"/>
          </a:xfrm>
          <a:custGeom>
            <a:rect b="b" l="l" r="r" t="t"/>
            <a:pathLst>
              <a:path extrusionOk="0" h="4921196" w="4485830">
                <a:moveTo>
                  <a:pt x="0" y="0"/>
                </a:moveTo>
                <a:lnTo>
                  <a:pt x="4485829" y="0"/>
                </a:lnTo>
                <a:lnTo>
                  <a:pt x="4485829" y="4921196"/>
                </a:lnTo>
                <a:lnTo>
                  <a:pt x="0" y="4921196"/>
                </a:lnTo>
                <a:lnTo>
                  <a:pt x="0" y="0"/>
                </a:lnTo>
                <a:close/>
              </a:path>
            </a:pathLst>
          </a:custGeom>
          <a:blipFill rotWithShape="1">
            <a:blip r:embed="rId4">
              <a:alphaModFix/>
            </a:blip>
            <a:stretch>
              <a:fillRect b="0" l="0" r="0" t="0"/>
            </a:stretch>
          </a:blipFill>
          <a:ln>
            <a:noFill/>
          </a:ln>
        </p:spPr>
      </p:sp>
      <p:sp>
        <p:nvSpPr>
          <p:cNvPr id="367" name="Google Shape;367;p36"/>
          <p:cNvSpPr/>
          <p:nvPr/>
        </p:nvSpPr>
        <p:spPr>
          <a:xfrm rot="7944423">
            <a:off x="-1007418" y="1741093"/>
            <a:ext cx="2242915" cy="2460598"/>
          </a:xfrm>
          <a:custGeom>
            <a:rect b="b" l="l" r="r" t="t"/>
            <a:pathLst>
              <a:path extrusionOk="0" h="4921196" w="4485830">
                <a:moveTo>
                  <a:pt x="0" y="0"/>
                </a:moveTo>
                <a:lnTo>
                  <a:pt x="4485829" y="0"/>
                </a:lnTo>
                <a:lnTo>
                  <a:pt x="4485829" y="4921196"/>
                </a:lnTo>
                <a:lnTo>
                  <a:pt x="0" y="4921196"/>
                </a:lnTo>
                <a:lnTo>
                  <a:pt x="0" y="0"/>
                </a:lnTo>
                <a:close/>
              </a:path>
            </a:pathLst>
          </a:custGeom>
          <a:blipFill rotWithShape="1">
            <a:blip r:embed="rId4">
              <a:alphaModFix/>
            </a:blip>
            <a:stretch>
              <a:fillRect b="0" l="0" r="0" t="0"/>
            </a:stretch>
          </a:blipFill>
          <a:ln>
            <a:noFill/>
          </a:ln>
        </p:spPr>
      </p:sp>
      <p:pic>
        <p:nvPicPr>
          <p:cNvPr id="368" name="Google Shape;368;p36"/>
          <p:cNvPicPr preferRelativeResize="0"/>
          <p:nvPr/>
        </p:nvPicPr>
        <p:blipFill rotWithShape="1">
          <a:blip r:embed="rId5">
            <a:alphaModFix/>
          </a:blip>
          <a:srcRect b="2412" l="0" r="0" t="2413"/>
          <a:stretch/>
        </p:blipFill>
        <p:spPr>
          <a:xfrm>
            <a:off x="790871" y="1628164"/>
            <a:ext cx="1476375" cy="2105025"/>
          </a:xfrm>
          <a:prstGeom prst="rect">
            <a:avLst/>
          </a:prstGeom>
          <a:noFill/>
          <a:ln>
            <a:noFill/>
          </a:ln>
        </p:spPr>
      </p:pic>
      <p:pic>
        <p:nvPicPr>
          <p:cNvPr id="369" name="Google Shape;369;p36"/>
          <p:cNvPicPr preferRelativeResize="0"/>
          <p:nvPr/>
        </p:nvPicPr>
        <p:blipFill rotWithShape="1">
          <a:blip r:embed="rId6">
            <a:alphaModFix/>
          </a:blip>
          <a:srcRect b="2412" l="0" r="0" t="2413"/>
          <a:stretch/>
        </p:blipFill>
        <p:spPr>
          <a:xfrm>
            <a:off x="3833813" y="1628164"/>
            <a:ext cx="1476375" cy="2105025"/>
          </a:xfrm>
          <a:prstGeom prst="rect">
            <a:avLst/>
          </a:prstGeom>
          <a:noFill/>
          <a:ln>
            <a:noFill/>
          </a:ln>
        </p:spPr>
      </p:pic>
      <p:pic>
        <p:nvPicPr>
          <p:cNvPr id="370" name="Google Shape;370;p36"/>
          <p:cNvPicPr preferRelativeResize="0"/>
          <p:nvPr/>
        </p:nvPicPr>
        <p:blipFill rotWithShape="1">
          <a:blip r:embed="rId7">
            <a:alphaModFix/>
          </a:blip>
          <a:srcRect b="2473" l="0" r="0" t="2473"/>
          <a:stretch/>
        </p:blipFill>
        <p:spPr>
          <a:xfrm>
            <a:off x="6876755" y="1628164"/>
            <a:ext cx="1476375" cy="2105025"/>
          </a:xfrm>
          <a:prstGeom prst="rect">
            <a:avLst/>
          </a:prstGeom>
          <a:noFill/>
          <a:ln>
            <a:noFill/>
          </a:ln>
        </p:spPr>
      </p:pic>
      <p:sp>
        <p:nvSpPr>
          <p:cNvPr id="371" name="Google Shape;371;p36"/>
          <p:cNvSpPr txBox="1"/>
          <p:nvPr/>
        </p:nvSpPr>
        <p:spPr>
          <a:xfrm>
            <a:off x="514350" y="469900"/>
            <a:ext cx="8115300" cy="725488"/>
          </a:xfrm>
          <a:prstGeom prst="rect">
            <a:avLst/>
          </a:prstGeom>
          <a:noFill/>
          <a:ln>
            <a:noFill/>
          </a:ln>
        </p:spPr>
        <p:txBody>
          <a:bodyPr anchorCtr="0" anchor="t" bIns="0" lIns="0" spcFirstLastPara="1" rIns="0" wrap="square" tIns="0">
            <a:spAutoFit/>
          </a:bodyPr>
          <a:lstStyle/>
          <a:p>
            <a:pPr indent="0" lvl="0" marL="0" marR="0" rtl="0" algn="ctr">
              <a:lnSpc>
                <a:spcPct val="113001"/>
              </a:lnSpc>
              <a:spcBef>
                <a:spcPts val="0"/>
              </a:spcBef>
              <a:spcAft>
                <a:spcPts val="0"/>
              </a:spcAft>
              <a:buNone/>
            </a:pPr>
            <a:r>
              <a:rPr b="0" i="0" lang="en" sz="5000" u="none" cap="none" strike="noStrike">
                <a:solidFill>
                  <a:srgbClr val="263844"/>
                </a:solidFill>
                <a:latin typeface="Oswald"/>
                <a:ea typeface="Oswald"/>
                <a:cs typeface="Oswald"/>
                <a:sym typeface="Oswald"/>
              </a:rPr>
              <a:t>KEY TAKEAWAYS</a:t>
            </a:r>
            <a:endParaRPr sz="700"/>
          </a:p>
        </p:txBody>
      </p:sp>
      <p:sp>
        <p:nvSpPr>
          <p:cNvPr id="372" name="Google Shape;372;p36"/>
          <p:cNvSpPr txBox="1"/>
          <p:nvPr/>
        </p:nvSpPr>
        <p:spPr>
          <a:xfrm>
            <a:off x="671513" y="4265295"/>
            <a:ext cx="17151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263844"/>
                </a:solidFill>
                <a:latin typeface="Open Sans"/>
                <a:ea typeface="Open Sans"/>
                <a:cs typeface="Open Sans"/>
                <a:sym typeface="Open Sans"/>
              </a:rPr>
              <a:t>Elaborate on a personal detail you want to share.</a:t>
            </a:r>
            <a:endParaRPr sz="700"/>
          </a:p>
        </p:txBody>
      </p:sp>
      <p:sp>
        <p:nvSpPr>
          <p:cNvPr id="373" name="Google Shape;373;p36"/>
          <p:cNvSpPr txBox="1"/>
          <p:nvPr/>
        </p:nvSpPr>
        <p:spPr>
          <a:xfrm>
            <a:off x="3714455" y="4265295"/>
            <a:ext cx="17151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263844"/>
                </a:solidFill>
                <a:latin typeface="Open Sans"/>
                <a:ea typeface="Open Sans"/>
                <a:cs typeface="Open Sans"/>
                <a:sym typeface="Open Sans"/>
              </a:rPr>
              <a:t>Elaborate on a personal detail you want to share.</a:t>
            </a:r>
            <a:endParaRPr sz="700"/>
          </a:p>
        </p:txBody>
      </p:sp>
      <p:sp>
        <p:nvSpPr>
          <p:cNvPr id="374" name="Google Shape;374;p36"/>
          <p:cNvSpPr txBox="1"/>
          <p:nvPr/>
        </p:nvSpPr>
        <p:spPr>
          <a:xfrm>
            <a:off x="6757397" y="4265295"/>
            <a:ext cx="17151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263844"/>
                </a:solidFill>
                <a:latin typeface="Open Sans"/>
                <a:ea typeface="Open Sans"/>
                <a:cs typeface="Open Sans"/>
                <a:sym typeface="Open Sans"/>
              </a:rPr>
              <a:t>Elaborate on a personal detail you want to share.</a:t>
            </a:r>
            <a:endParaRPr sz="700"/>
          </a:p>
        </p:txBody>
      </p:sp>
      <p:sp>
        <p:nvSpPr>
          <p:cNvPr id="375" name="Google Shape;375;p36"/>
          <p:cNvSpPr txBox="1"/>
          <p:nvPr/>
        </p:nvSpPr>
        <p:spPr>
          <a:xfrm>
            <a:off x="514350" y="3945695"/>
            <a:ext cx="2029416" cy="19812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 sz="1200" u="none" cap="none" strike="noStrike">
                <a:solidFill>
                  <a:srgbClr val="263844"/>
                </a:solidFill>
                <a:latin typeface="Open Sans"/>
                <a:ea typeface="Open Sans"/>
                <a:cs typeface="Open Sans"/>
                <a:sym typeface="Open Sans"/>
              </a:rPr>
              <a:t>Add a main point</a:t>
            </a:r>
            <a:endParaRPr sz="700"/>
          </a:p>
        </p:txBody>
      </p:sp>
      <p:sp>
        <p:nvSpPr>
          <p:cNvPr id="376" name="Google Shape;376;p36"/>
          <p:cNvSpPr txBox="1"/>
          <p:nvPr/>
        </p:nvSpPr>
        <p:spPr>
          <a:xfrm>
            <a:off x="3557292" y="3945695"/>
            <a:ext cx="2029416" cy="19812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 sz="1200" u="none" cap="none" strike="noStrike">
                <a:solidFill>
                  <a:srgbClr val="263844"/>
                </a:solidFill>
                <a:latin typeface="Open Sans"/>
                <a:ea typeface="Open Sans"/>
                <a:cs typeface="Open Sans"/>
                <a:sym typeface="Open Sans"/>
              </a:rPr>
              <a:t>Add a main point</a:t>
            </a:r>
            <a:endParaRPr sz="700"/>
          </a:p>
        </p:txBody>
      </p:sp>
      <p:sp>
        <p:nvSpPr>
          <p:cNvPr id="377" name="Google Shape;377;p36"/>
          <p:cNvSpPr txBox="1"/>
          <p:nvPr/>
        </p:nvSpPr>
        <p:spPr>
          <a:xfrm>
            <a:off x="6600234" y="3945695"/>
            <a:ext cx="2029416" cy="19812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 sz="1200" u="none" cap="none" strike="noStrike">
                <a:solidFill>
                  <a:srgbClr val="263844"/>
                </a:solidFill>
                <a:latin typeface="Open Sans"/>
                <a:ea typeface="Open Sans"/>
                <a:cs typeface="Open Sans"/>
                <a:sym typeface="Open Sans"/>
              </a:rPr>
              <a:t>Add a main point</a:t>
            </a:r>
            <a:endParaRPr sz="700"/>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37"/>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383" name="Google Shape;383;p37"/>
          <p:cNvSpPr/>
          <p:nvPr/>
        </p:nvSpPr>
        <p:spPr>
          <a:xfrm>
            <a:off x="4158263" y="664207"/>
            <a:ext cx="4385690" cy="3815086"/>
          </a:xfrm>
          <a:custGeom>
            <a:rect b="b" l="l" r="r" t="t"/>
            <a:pathLst>
              <a:path extrusionOk="0" h="7630172" w="8771380">
                <a:moveTo>
                  <a:pt x="0" y="0"/>
                </a:moveTo>
                <a:lnTo>
                  <a:pt x="8771380" y="0"/>
                </a:lnTo>
                <a:lnTo>
                  <a:pt x="8771380" y="7630172"/>
                </a:lnTo>
                <a:lnTo>
                  <a:pt x="0" y="7630172"/>
                </a:lnTo>
                <a:lnTo>
                  <a:pt x="0" y="0"/>
                </a:lnTo>
                <a:close/>
              </a:path>
            </a:pathLst>
          </a:custGeom>
          <a:blipFill rotWithShape="1">
            <a:blip r:embed="rId4">
              <a:alphaModFix/>
            </a:blip>
            <a:stretch>
              <a:fillRect b="0" l="0" r="0" t="0"/>
            </a:stretch>
          </a:blipFill>
          <a:ln>
            <a:noFill/>
          </a:ln>
        </p:spPr>
      </p:sp>
      <p:sp>
        <p:nvSpPr>
          <p:cNvPr id="384" name="Google Shape;384;p37"/>
          <p:cNvSpPr txBox="1"/>
          <p:nvPr/>
        </p:nvSpPr>
        <p:spPr>
          <a:xfrm>
            <a:off x="514364" y="847401"/>
            <a:ext cx="2846100" cy="307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000" u="none" cap="none" strike="noStrike">
                <a:solidFill>
                  <a:srgbClr val="263844"/>
                </a:solidFill>
                <a:latin typeface="Oswald"/>
                <a:ea typeface="Oswald"/>
                <a:cs typeface="Oswald"/>
                <a:sym typeface="Oswald"/>
              </a:rPr>
              <a:t>IT'S SO LOVELY TO MEET ALL OF YOU!</a:t>
            </a:r>
            <a:endParaRPr sz="700"/>
          </a:p>
        </p:txBody>
      </p:sp>
      <p:sp>
        <p:nvSpPr>
          <p:cNvPr id="385" name="Google Shape;385;p37"/>
          <p:cNvSpPr txBox="1"/>
          <p:nvPr/>
        </p:nvSpPr>
        <p:spPr>
          <a:xfrm>
            <a:off x="514364" y="4396122"/>
            <a:ext cx="4732147" cy="174610"/>
          </a:xfrm>
          <a:prstGeom prst="rect">
            <a:avLst/>
          </a:prstGeom>
          <a:noFill/>
          <a:ln>
            <a:noFill/>
          </a:ln>
        </p:spPr>
        <p:txBody>
          <a:bodyPr anchorCtr="0" anchor="t" bIns="0" lIns="0" spcFirstLastPara="1" rIns="0" wrap="square" tIns="0">
            <a:spAutoFit/>
          </a:bodyPr>
          <a:lstStyle/>
          <a:p>
            <a:pPr indent="0" lvl="0" marL="0" marR="0" rtl="0" algn="l">
              <a:lnSpc>
                <a:spcPct val="139980"/>
              </a:lnSpc>
              <a:spcBef>
                <a:spcPts val="0"/>
              </a:spcBef>
              <a:spcAft>
                <a:spcPts val="0"/>
              </a:spcAft>
              <a:buNone/>
            </a:pPr>
            <a:r>
              <a:rPr b="0" i="0" lang="en" sz="1000" u="none" cap="none" strike="noStrike">
                <a:solidFill>
                  <a:srgbClr val="263844"/>
                </a:solidFill>
                <a:latin typeface="Open Sans"/>
                <a:ea typeface="Open Sans"/>
                <a:cs typeface="Open Sans"/>
                <a:sym typeface="Open Sans"/>
              </a:rPr>
              <a:t>Thank you for listening.</a:t>
            </a:r>
            <a:endParaRPr sz="700"/>
          </a:p>
        </p:txBody>
      </p:sp>
      <p:sp>
        <p:nvSpPr>
          <p:cNvPr id="386" name="Google Shape;386;p37"/>
          <p:cNvSpPr/>
          <p:nvPr/>
        </p:nvSpPr>
        <p:spPr>
          <a:xfrm>
            <a:off x="3910306" y="4298463"/>
            <a:ext cx="359614" cy="393739"/>
          </a:xfrm>
          <a:custGeom>
            <a:rect b="b" l="l" r="r" t="t"/>
            <a:pathLst>
              <a:path extrusionOk="0" h="787477" w="719227">
                <a:moveTo>
                  <a:pt x="0" y="0"/>
                </a:moveTo>
                <a:lnTo>
                  <a:pt x="719227" y="0"/>
                </a:lnTo>
                <a:lnTo>
                  <a:pt x="719227" y="787476"/>
                </a:lnTo>
                <a:lnTo>
                  <a:pt x="0" y="787476"/>
                </a:lnTo>
                <a:lnTo>
                  <a:pt x="0" y="0"/>
                </a:lnTo>
                <a:close/>
              </a:path>
            </a:pathLst>
          </a:custGeom>
          <a:blipFill rotWithShape="1">
            <a:blip r:embed="rId5">
              <a:alphaModFix/>
            </a:blip>
            <a:stretch>
              <a:fillRect b="-38331" l="0" r="-318813" t="-220271"/>
            </a:stretch>
          </a:blipFill>
          <a:ln>
            <a:noFill/>
          </a:ln>
        </p:spPr>
      </p:sp>
      <p:sp>
        <p:nvSpPr>
          <p:cNvPr id="387" name="Google Shape;387;p37"/>
          <p:cNvSpPr/>
          <p:nvPr/>
        </p:nvSpPr>
        <p:spPr>
          <a:xfrm>
            <a:off x="7091656" y="2002939"/>
            <a:ext cx="359613" cy="393738"/>
          </a:xfrm>
          <a:custGeom>
            <a:rect b="b" l="l" r="r" t="t"/>
            <a:pathLst>
              <a:path extrusionOk="0" h="787477" w="719227">
                <a:moveTo>
                  <a:pt x="0" y="0"/>
                </a:moveTo>
                <a:lnTo>
                  <a:pt x="719227" y="0"/>
                </a:lnTo>
                <a:lnTo>
                  <a:pt x="719227" y="787476"/>
                </a:lnTo>
                <a:lnTo>
                  <a:pt x="0" y="787476"/>
                </a:lnTo>
                <a:lnTo>
                  <a:pt x="0" y="0"/>
                </a:lnTo>
                <a:close/>
              </a:path>
            </a:pathLst>
          </a:custGeom>
          <a:blipFill rotWithShape="1">
            <a:blip r:embed="rId5">
              <a:alphaModFix/>
            </a:blip>
            <a:stretch>
              <a:fillRect b="-38331" l="0" r="-318813" t="-220271"/>
            </a:stretch>
          </a:blipFill>
          <a:ln>
            <a:noFill/>
          </a:ln>
        </p:spPr>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38"/>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393" name="Google Shape;393;p38"/>
          <p:cNvSpPr txBox="1"/>
          <p:nvPr/>
        </p:nvSpPr>
        <p:spPr>
          <a:xfrm>
            <a:off x="328558" y="538163"/>
            <a:ext cx="2743800" cy="95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100" u="none" cap="none" strike="noStrike">
                <a:solidFill>
                  <a:srgbClr val="263844"/>
                </a:solidFill>
                <a:latin typeface="Oswald"/>
                <a:ea typeface="Oswald"/>
                <a:cs typeface="Oswald"/>
                <a:sym typeface="Oswald"/>
              </a:rPr>
              <a:t>RESOURCE </a:t>
            </a:r>
            <a:endParaRPr sz="700"/>
          </a:p>
          <a:p>
            <a:pPr indent="0" lvl="0" marL="0" marR="0" rtl="0" algn="l">
              <a:lnSpc>
                <a:spcPct val="100000"/>
              </a:lnSpc>
              <a:spcBef>
                <a:spcPts val="0"/>
              </a:spcBef>
              <a:spcAft>
                <a:spcPts val="0"/>
              </a:spcAft>
              <a:buNone/>
            </a:pPr>
            <a:r>
              <a:rPr b="0" i="0" lang="en" sz="3100" u="none" cap="none" strike="noStrike">
                <a:solidFill>
                  <a:srgbClr val="263844"/>
                </a:solidFill>
                <a:latin typeface="Oswald"/>
                <a:ea typeface="Oswald"/>
                <a:cs typeface="Oswald"/>
                <a:sym typeface="Oswald"/>
              </a:rPr>
              <a:t>PAGE</a:t>
            </a:r>
            <a:endParaRPr sz="700"/>
          </a:p>
        </p:txBody>
      </p:sp>
      <p:sp>
        <p:nvSpPr>
          <p:cNvPr id="394" name="Google Shape;394;p38"/>
          <p:cNvSpPr txBox="1"/>
          <p:nvPr/>
        </p:nvSpPr>
        <p:spPr>
          <a:xfrm>
            <a:off x="328558" y="1705261"/>
            <a:ext cx="19770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263844"/>
                </a:solidFill>
                <a:latin typeface="Open Sans"/>
                <a:ea typeface="Open Sans"/>
                <a:cs typeface="Open Sans"/>
                <a:sym typeface="Open Sans"/>
              </a:rPr>
              <a:t>Use these design resources in your Canva Presentation.</a:t>
            </a:r>
            <a:endParaRPr sz="700"/>
          </a:p>
        </p:txBody>
      </p:sp>
      <p:sp>
        <p:nvSpPr>
          <p:cNvPr id="395" name="Google Shape;395;p38"/>
          <p:cNvSpPr txBox="1"/>
          <p:nvPr/>
        </p:nvSpPr>
        <p:spPr>
          <a:xfrm>
            <a:off x="328558" y="2332704"/>
            <a:ext cx="17985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263844"/>
                </a:solidFill>
                <a:latin typeface="Open Sans"/>
                <a:ea typeface="Open Sans"/>
                <a:cs typeface="Open Sans"/>
                <a:sym typeface="Open Sans"/>
              </a:rPr>
              <a:t>This presentation template uses the following free fonts:</a:t>
            </a:r>
            <a:endParaRPr sz="700"/>
          </a:p>
        </p:txBody>
      </p:sp>
      <p:sp>
        <p:nvSpPr>
          <p:cNvPr id="396" name="Google Shape;396;p38"/>
          <p:cNvSpPr txBox="1"/>
          <p:nvPr/>
        </p:nvSpPr>
        <p:spPr>
          <a:xfrm>
            <a:off x="328558" y="2960148"/>
            <a:ext cx="19098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263844"/>
                </a:solidFill>
                <a:latin typeface="Open Sans"/>
                <a:ea typeface="Open Sans"/>
                <a:cs typeface="Open Sans"/>
                <a:sym typeface="Open Sans"/>
              </a:rPr>
              <a:t>Titles: Oswald</a:t>
            </a:r>
            <a:endParaRPr sz="700"/>
          </a:p>
          <a:p>
            <a:pPr indent="0" lvl="0" marL="0" marR="0" rtl="0" algn="l">
              <a:lnSpc>
                <a:spcPct val="100000"/>
              </a:lnSpc>
              <a:spcBef>
                <a:spcPts val="0"/>
              </a:spcBef>
              <a:spcAft>
                <a:spcPts val="0"/>
              </a:spcAft>
              <a:buNone/>
            </a:pPr>
            <a:r>
              <a:rPr b="0" i="0" lang="en" sz="1100" u="none" cap="none" strike="noStrike">
                <a:solidFill>
                  <a:srgbClr val="263844"/>
                </a:solidFill>
                <a:latin typeface="Open Sans"/>
                <a:ea typeface="Open Sans"/>
                <a:cs typeface="Open Sans"/>
                <a:sym typeface="Open Sans"/>
              </a:rPr>
              <a:t>Headers: Open Sans Bold</a:t>
            </a:r>
            <a:endParaRPr sz="700"/>
          </a:p>
          <a:p>
            <a:pPr indent="0" lvl="0" marL="0" marR="0" rtl="0" algn="l">
              <a:lnSpc>
                <a:spcPct val="100000"/>
              </a:lnSpc>
              <a:spcBef>
                <a:spcPts val="0"/>
              </a:spcBef>
              <a:spcAft>
                <a:spcPts val="0"/>
              </a:spcAft>
              <a:buNone/>
            </a:pPr>
            <a:r>
              <a:rPr b="0" i="0" lang="en" sz="1100" u="none" cap="none" strike="noStrike">
                <a:solidFill>
                  <a:srgbClr val="263844"/>
                </a:solidFill>
                <a:latin typeface="Open Sans"/>
                <a:ea typeface="Open Sans"/>
                <a:cs typeface="Open Sans"/>
                <a:sym typeface="Open Sans"/>
              </a:rPr>
              <a:t>Body Copy: Open Sans</a:t>
            </a:r>
            <a:endParaRPr sz="700"/>
          </a:p>
        </p:txBody>
      </p:sp>
      <p:sp>
        <p:nvSpPr>
          <p:cNvPr id="397" name="Google Shape;397;p38"/>
          <p:cNvSpPr txBox="1"/>
          <p:nvPr/>
        </p:nvSpPr>
        <p:spPr>
          <a:xfrm>
            <a:off x="328558" y="3763804"/>
            <a:ext cx="1909800" cy="84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263844"/>
                </a:solidFill>
                <a:latin typeface="Open Sans"/>
                <a:ea typeface="Open Sans"/>
                <a:cs typeface="Open Sans"/>
                <a:sym typeface="Open Sans"/>
              </a:rPr>
              <a:t>You can find these fonts online too. Happy designing! </a:t>
            </a:r>
            <a:endParaRPr sz="700"/>
          </a:p>
          <a:p>
            <a:pPr indent="0" lvl="0" marL="0" marR="0" rtl="0" algn="l">
              <a:lnSpc>
                <a:spcPct val="100000"/>
              </a:lnSpc>
              <a:spcBef>
                <a:spcPts val="0"/>
              </a:spcBef>
              <a:spcAft>
                <a:spcPts val="0"/>
              </a:spcAft>
              <a:buNone/>
            </a:pPr>
            <a:r>
              <a:t/>
            </a:r>
            <a:endParaRPr b="0" i="0" sz="1100" u="none" cap="none" strike="noStrike">
              <a:solidFill>
                <a:srgbClr val="263844"/>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 sz="1100" u="none" cap="none" strike="noStrike">
                <a:solidFill>
                  <a:srgbClr val="263844"/>
                </a:solidFill>
                <a:latin typeface="Open Sans"/>
                <a:ea typeface="Open Sans"/>
                <a:cs typeface="Open Sans"/>
                <a:sym typeface="Open Sans"/>
              </a:rPr>
              <a:t>Don't forget to delete this page before presenting. </a:t>
            </a:r>
            <a:endParaRPr sz="700"/>
          </a:p>
        </p:txBody>
      </p:sp>
      <p:sp>
        <p:nvSpPr>
          <p:cNvPr id="398" name="Google Shape;398;p38"/>
          <p:cNvSpPr/>
          <p:nvPr/>
        </p:nvSpPr>
        <p:spPr>
          <a:xfrm>
            <a:off x="2826580" y="1069858"/>
            <a:ext cx="915011" cy="974371"/>
          </a:xfrm>
          <a:custGeom>
            <a:rect b="b" l="l" r="r" t="t"/>
            <a:pathLst>
              <a:path extrusionOk="0" h="1948742" w="1830022">
                <a:moveTo>
                  <a:pt x="0" y="0"/>
                </a:moveTo>
                <a:lnTo>
                  <a:pt x="1830022" y="0"/>
                </a:lnTo>
                <a:lnTo>
                  <a:pt x="1830022" y="1948742"/>
                </a:lnTo>
                <a:lnTo>
                  <a:pt x="0" y="1948742"/>
                </a:lnTo>
                <a:lnTo>
                  <a:pt x="0" y="0"/>
                </a:lnTo>
                <a:close/>
              </a:path>
            </a:pathLst>
          </a:custGeom>
          <a:blipFill rotWithShape="1">
            <a:blip r:embed="rId4">
              <a:alphaModFix/>
            </a:blip>
            <a:stretch>
              <a:fillRect b="0" l="0" r="0" t="0"/>
            </a:stretch>
          </a:blipFill>
          <a:ln>
            <a:noFill/>
          </a:ln>
        </p:spPr>
      </p:sp>
      <p:sp>
        <p:nvSpPr>
          <p:cNvPr id="399" name="Google Shape;399;p38"/>
          <p:cNvSpPr/>
          <p:nvPr/>
        </p:nvSpPr>
        <p:spPr>
          <a:xfrm rot="709267">
            <a:off x="3550063" y="410756"/>
            <a:ext cx="1128763" cy="1151968"/>
          </a:xfrm>
          <a:custGeom>
            <a:rect b="b" l="l" r="r" t="t"/>
            <a:pathLst>
              <a:path extrusionOk="0" h="2303936" w="2257526">
                <a:moveTo>
                  <a:pt x="0" y="0"/>
                </a:moveTo>
                <a:lnTo>
                  <a:pt x="2257525" y="0"/>
                </a:lnTo>
                <a:lnTo>
                  <a:pt x="2257525" y="2303936"/>
                </a:lnTo>
                <a:lnTo>
                  <a:pt x="0" y="2303936"/>
                </a:lnTo>
                <a:lnTo>
                  <a:pt x="0" y="0"/>
                </a:lnTo>
                <a:close/>
              </a:path>
            </a:pathLst>
          </a:custGeom>
          <a:blipFill rotWithShape="1">
            <a:blip r:embed="rId5">
              <a:alphaModFix/>
            </a:blip>
            <a:stretch>
              <a:fillRect b="0" l="0" r="0" t="0"/>
            </a:stretch>
          </a:blipFill>
          <a:ln>
            <a:noFill/>
          </a:ln>
        </p:spPr>
      </p:sp>
      <p:sp>
        <p:nvSpPr>
          <p:cNvPr id="400" name="Google Shape;400;p38"/>
          <p:cNvSpPr/>
          <p:nvPr/>
        </p:nvSpPr>
        <p:spPr>
          <a:xfrm>
            <a:off x="3071121" y="473288"/>
            <a:ext cx="425929" cy="393105"/>
          </a:xfrm>
          <a:custGeom>
            <a:rect b="b" l="l" r="r" t="t"/>
            <a:pathLst>
              <a:path extrusionOk="0" h="786210" w="851857">
                <a:moveTo>
                  <a:pt x="0" y="0"/>
                </a:moveTo>
                <a:lnTo>
                  <a:pt x="851858" y="0"/>
                </a:lnTo>
                <a:lnTo>
                  <a:pt x="851858" y="786209"/>
                </a:lnTo>
                <a:lnTo>
                  <a:pt x="0" y="786209"/>
                </a:lnTo>
                <a:lnTo>
                  <a:pt x="0" y="0"/>
                </a:lnTo>
                <a:close/>
              </a:path>
            </a:pathLst>
          </a:custGeom>
          <a:blipFill rotWithShape="1">
            <a:blip r:embed="rId6">
              <a:alphaModFix/>
            </a:blip>
            <a:stretch>
              <a:fillRect b="-38470" l="0" r="-253406" t="-220493"/>
            </a:stretch>
          </a:blipFill>
          <a:ln>
            <a:noFill/>
          </a:ln>
        </p:spPr>
      </p:sp>
      <p:sp>
        <p:nvSpPr>
          <p:cNvPr id="401" name="Google Shape;401;p38"/>
          <p:cNvSpPr/>
          <p:nvPr/>
        </p:nvSpPr>
        <p:spPr>
          <a:xfrm>
            <a:off x="4680745" y="410756"/>
            <a:ext cx="1119107" cy="886027"/>
          </a:xfrm>
          <a:custGeom>
            <a:rect b="b" l="l" r="r" t="t"/>
            <a:pathLst>
              <a:path extrusionOk="0" h="1772054" w="2238213">
                <a:moveTo>
                  <a:pt x="0" y="0"/>
                </a:moveTo>
                <a:lnTo>
                  <a:pt x="2238213" y="0"/>
                </a:lnTo>
                <a:lnTo>
                  <a:pt x="2238213" y="1772054"/>
                </a:lnTo>
                <a:lnTo>
                  <a:pt x="0" y="1772054"/>
                </a:lnTo>
                <a:lnTo>
                  <a:pt x="0" y="0"/>
                </a:lnTo>
                <a:close/>
              </a:path>
            </a:pathLst>
          </a:custGeom>
          <a:blipFill rotWithShape="1">
            <a:blip r:embed="rId7">
              <a:alphaModFix/>
            </a:blip>
            <a:stretch>
              <a:fillRect b="0" l="0" r="0" t="0"/>
            </a:stretch>
          </a:blipFill>
          <a:ln>
            <a:noFill/>
          </a:ln>
        </p:spPr>
      </p:sp>
      <p:sp>
        <p:nvSpPr>
          <p:cNvPr id="402" name="Google Shape;402;p38"/>
          <p:cNvSpPr/>
          <p:nvPr/>
        </p:nvSpPr>
        <p:spPr>
          <a:xfrm flipH="1">
            <a:off x="5722649" y="2636058"/>
            <a:ext cx="1100140" cy="1184167"/>
          </a:xfrm>
          <a:custGeom>
            <a:rect b="b" l="l" r="r" t="t"/>
            <a:pathLst>
              <a:path extrusionOk="0" h="2368334" w="2200281">
                <a:moveTo>
                  <a:pt x="2200281" y="0"/>
                </a:moveTo>
                <a:lnTo>
                  <a:pt x="0" y="0"/>
                </a:lnTo>
                <a:lnTo>
                  <a:pt x="0" y="2368334"/>
                </a:lnTo>
                <a:lnTo>
                  <a:pt x="2200281" y="2368334"/>
                </a:lnTo>
                <a:lnTo>
                  <a:pt x="2200281" y="0"/>
                </a:lnTo>
                <a:close/>
              </a:path>
            </a:pathLst>
          </a:custGeom>
          <a:blipFill rotWithShape="1">
            <a:blip r:embed="rId8">
              <a:alphaModFix/>
            </a:blip>
            <a:stretch>
              <a:fillRect b="0" l="0" r="0" t="0"/>
            </a:stretch>
          </a:blipFill>
          <a:ln>
            <a:noFill/>
          </a:ln>
        </p:spPr>
      </p:sp>
      <p:sp>
        <p:nvSpPr>
          <p:cNvPr id="403" name="Google Shape;403;p38"/>
          <p:cNvSpPr/>
          <p:nvPr/>
        </p:nvSpPr>
        <p:spPr>
          <a:xfrm>
            <a:off x="6071198" y="410756"/>
            <a:ext cx="890393" cy="911272"/>
          </a:xfrm>
          <a:custGeom>
            <a:rect b="b" l="l" r="r" t="t"/>
            <a:pathLst>
              <a:path extrusionOk="0" h="1822544" w="1780786">
                <a:moveTo>
                  <a:pt x="0" y="0"/>
                </a:moveTo>
                <a:lnTo>
                  <a:pt x="1780786" y="0"/>
                </a:lnTo>
                <a:lnTo>
                  <a:pt x="1780786" y="1822544"/>
                </a:lnTo>
                <a:lnTo>
                  <a:pt x="0" y="1822544"/>
                </a:lnTo>
                <a:lnTo>
                  <a:pt x="0" y="0"/>
                </a:lnTo>
                <a:close/>
              </a:path>
            </a:pathLst>
          </a:custGeom>
          <a:blipFill rotWithShape="1">
            <a:blip r:embed="rId9">
              <a:alphaModFix/>
            </a:blip>
            <a:stretch>
              <a:fillRect b="0" l="0" r="0" t="0"/>
            </a:stretch>
          </a:blipFill>
          <a:ln>
            <a:noFill/>
          </a:ln>
        </p:spPr>
      </p:sp>
      <p:sp>
        <p:nvSpPr>
          <p:cNvPr id="404" name="Google Shape;404;p38"/>
          <p:cNvSpPr/>
          <p:nvPr/>
        </p:nvSpPr>
        <p:spPr>
          <a:xfrm rot="1196404">
            <a:off x="3131858" y="1841559"/>
            <a:ext cx="1219465" cy="1084532"/>
          </a:xfrm>
          <a:custGeom>
            <a:rect b="b" l="l" r="r" t="t"/>
            <a:pathLst>
              <a:path extrusionOk="0" h="2169063" w="2438931">
                <a:moveTo>
                  <a:pt x="0" y="0"/>
                </a:moveTo>
                <a:lnTo>
                  <a:pt x="2438931" y="0"/>
                </a:lnTo>
                <a:lnTo>
                  <a:pt x="2438931" y="2169064"/>
                </a:lnTo>
                <a:lnTo>
                  <a:pt x="0" y="2169064"/>
                </a:lnTo>
                <a:lnTo>
                  <a:pt x="0" y="0"/>
                </a:lnTo>
                <a:close/>
              </a:path>
            </a:pathLst>
          </a:custGeom>
          <a:blipFill rotWithShape="1">
            <a:blip r:embed="rId10">
              <a:alphaModFix/>
            </a:blip>
            <a:stretch>
              <a:fillRect b="0" l="0" r="0" t="0"/>
            </a:stretch>
          </a:blipFill>
          <a:ln>
            <a:noFill/>
          </a:ln>
        </p:spPr>
      </p:sp>
      <p:sp>
        <p:nvSpPr>
          <p:cNvPr id="405" name="Google Shape;405;p38"/>
          <p:cNvSpPr/>
          <p:nvPr/>
        </p:nvSpPr>
        <p:spPr>
          <a:xfrm>
            <a:off x="5954273" y="1579835"/>
            <a:ext cx="1007319" cy="1008227"/>
          </a:xfrm>
          <a:custGeom>
            <a:rect b="b" l="l" r="r" t="t"/>
            <a:pathLst>
              <a:path extrusionOk="0" h="2016453" w="2014638">
                <a:moveTo>
                  <a:pt x="0" y="0"/>
                </a:moveTo>
                <a:lnTo>
                  <a:pt x="2014638" y="0"/>
                </a:lnTo>
                <a:lnTo>
                  <a:pt x="2014638" y="2016453"/>
                </a:lnTo>
                <a:lnTo>
                  <a:pt x="0" y="2016453"/>
                </a:lnTo>
                <a:lnTo>
                  <a:pt x="0" y="0"/>
                </a:lnTo>
                <a:close/>
              </a:path>
            </a:pathLst>
          </a:custGeom>
          <a:blipFill rotWithShape="1">
            <a:blip r:embed="rId11">
              <a:alphaModFix/>
            </a:blip>
            <a:stretch>
              <a:fillRect b="0" l="0" r="0" t="0"/>
            </a:stretch>
          </a:blipFill>
          <a:ln>
            <a:noFill/>
          </a:ln>
        </p:spPr>
      </p:sp>
      <p:sp>
        <p:nvSpPr>
          <p:cNvPr id="406" name="Google Shape;406;p38"/>
          <p:cNvSpPr/>
          <p:nvPr/>
        </p:nvSpPr>
        <p:spPr>
          <a:xfrm rot="-996766">
            <a:off x="7222601" y="3084222"/>
            <a:ext cx="1109898" cy="1472007"/>
          </a:xfrm>
          <a:custGeom>
            <a:rect b="b" l="l" r="r" t="t"/>
            <a:pathLst>
              <a:path extrusionOk="0" h="2944014" w="2219795">
                <a:moveTo>
                  <a:pt x="0" y="0"/>
                </a:moveTo>
                <a:lnTo>
                  <a:pt x="2219795" y="0"/>
                </a:lnTo>
                <a:lnTo>
                  <a:pt x="2219795" y="2944014"/>
                </a:lnTo>
                <a:lnTo>
                  <a:pt x="0" y="2944014"/>
                </a:lnTo>
                <a:lnTo>
                  <a:pt x="0" y="0"/>
                </a:lnTo>
                <a:close/>
              </a:path>
            </a:pathLst>
          </a:custGeom>
          <a:blipFill rotWithShape="1">
            <a:blip r:embed="rId12">
              <a:alphaModFix/>
            </a:blip>
            <a:stretch>
              <a:fillRect b="0" l="0" r="0" t="0"/>
            </a:stretch>
          </a:blipFill>
          <a:ln>
            <a:noFill/>
          </a:ln>
        </p:spPr>
      </p:sp>
      <p:sp>
        <p:nvSpPr>
          <p:cNvPr id="407" name="Google Shape;407;p38"/>
          <p:cNvSpPr/>
          <p:nvPr/>
        </p:nvSpPr>
        <p:spPr>
          <a:xfrm rot="1980072">
            <a:off x="3131529" y="2597396"/>
            <a:ext cx="1187881" cy="1471667"/>
          </a:xfrm>
          <a:custGeom>
            <a:rect b="b" l="l" r="r" t="t"/>
            <a:pathLst>
              <a:path extrusionOk="0" h="2943333" w="2375762">
                <a:moveTo>
                  <a:pt x="0" y="0"/>
                </a:moveTo>
                <a:lnTo>
                  <a:pt x="2375763" y="0"/>
                </a:lnTo>
                <a:lnTo>
                  <a:pt x="2375763" y="2943333"/>
                </a:lnTo>
                <a:lnTo>
                  <a:pt x="0" y="2943333"/>
                </a:lnTo>
                <a:lnTo>
                  <a:pt x="0" y="0"/>
                </a:lnTo>
                <a:close/>
              </a:path>
            </a:pathLst>
          </a:custGeom>
          <a:blipFill rotWithShape="1">
            <a:blip r:embed="rId13">
              <a:alphaModFix/>
            </a:blip>
            <a:stretch>
              <a:fillRect b="0" l="0" r="0" t="0"/>
            </a:stretch>
          </a:blipFill>
          <a:ln>
            <a:noFill/>
          </a:ln>
        </p:spPr>
      </p:sp>
      <p:sp>
        <p:nvSpPr>
          <p:cNvPr id="408" name="Google Shape;408;p38"/>
          <p:cNvSpPr/>
          <p:nvPr/>
        </p:nvSpPr>
        <p:spPr>
          <a:xfrm>
            <a:off x="4624360" y="1534804"/>
            <a:ext cx="1098289" cy="1098288"/>
          </a:xfrm>
          <a:custGeom>
            <a:rect b="b" l="l" r="r" t="t"/>
            <a:pathLst>
              <a:path extrusionOk="0" h="2196577" w="2196577">
                <a:moveTo>
                  <a:pt x="0" y="0"/>
                </a:moveTo>
                <a:lnTo>
                  <a:pt x="2196577" y="0"/>
                </a:lnTo>
                <a:lnTo>
                  <a:pt x="2196577" y="2196577"/>
                </a:lnTo>
                <a:lnTo>
                  <a:pt x="0" y="2196577"/>
                </a:lnTo>
                <a:lnTo>
                  <a:pt x="0" y="0"/>
                </a:lnTo>
                <a:close/>
              </a:path>
            </a:pathLst>
          </a:custGeom>
          <a:blipFill rotWithShape="1">
            <a:blip r:embed="rId14">
              <a:alphaModFix/>
            </a:blip>
            <a:stretch>
              <a:fillRect b="0" l="0" r="0" t="0"/>
            </a:stretch>
          </a:blipFill>
          <a:ln>
            <a:noFill/>
          </a:ln>
        </p:spPr>
      </p:sp>
      <p:sp>
        <p:nvSpPr>
          <p:cNvPr id="409" name="Google Shape;409;p38"/>
          <p:cNvSpPr/>
          <p:nvPr/>
        </p:nvSpPr>
        <p:spPr>
          <a:xfrm rot="1906485">
            <a:off x="4311766" y="3708679"/>
            <a:ext cx="1300148" cy="1384941"/>
          </a:xfrm>
          <a:custGeom>
            <a:rect b="b" l="l" r="r" t="t"/>
            <a:pathLst>
              <a:path extrusionOk="0" h="2769882" w="2600297">
                <a:moveTo>
                  <a:pt x="0" y="0"/>
                </a:moveTo>
                <a:lnTo>
                  <a:pt x="2600297" y="0"/>
                </a:lnTo>
                <a:lnTo>
                  <a:pt x="2600297" y="2769882"/>
                </a:lnTo>
                <a:lnTo>
                  <a:pt x="0" y="2769882"/>
                </a:lnTo>
                <a:lnTo>
                  <a:pt x="0" y="0"/>
                </a:lnTo>
                <a:close/>
              </a:path>
            </a:pathLst>
          </a:custGeom>
          <a:blipFill rotWithShape="1">
            <a:blip r:embed="rId15">
              <a:alphaModFix/>
            </a:blip>
            <a:stretch>
              <a:fillRect b="0" l="0" r="0" t="0"/>
            </a:stretch>
          </a:blipFill>
          <a:ln>
            <a:noFill/>
          </a:ln>
        </p:spPr>
      </p:sp>
      <p:sp>
        <p:nvSpPr>
          <p:cNvPr id="410" name="Google Shape;410;p38"/>
          <p:cNvSpPr/>
          <p:nvPr/>
        </p:nvSpPr>
        <p:spPr>
          <a:xfrm>
            <a:off x="2918721" y="3961643"/>
            <a:ext cx="1050632" cy="1052166"/>
          </a:xfrm>
          <a:custGeom>
            <a:rect b="b" l="l" r="r" t="t"/>
            <a:pathLst>
              <a:path extrusionOk="0" h="2104332" w="2101264">
                <a:moveTo>
                  <a:pt x="0" y="0"/>
                </a:moveTo>
                <a:lnTo>
                  <a:pt x="2101264" y="0"/>
                </a:lnTo>
                <a:lnTo>
                  <a:pt x="2101264" y="2104332"/>
                </a:lnTo>
                <a:lnTo>
                  <a:pt x="0" y="2104332"/>
                </a:lnTo>
                <a:lnTo>
                  <a:pt x="0" y="0"/>
                </a:lnTo>
                <a:close/>
              </a:path>
            </a:pathLst>
          </a:custGeom>
          <a:blipFill rotWithShape="1">
            <a:blip r:embed="rId16">
              <a:alphaModFix/>
            </a:blip>
            <a:stretch>
              <a:fillRect b="0" l="0" r="0" t="0"/>
            </a:stretch>
          </a:blipFill>
          <a:ln>
            <a:noFill/>
          </a:ln>
        </p:spPr>
      </p:sp>
      <p:sp>
        <p:nvSpPr>
          <p:cNvPr id="411" name="Google Shape;411;p38"/>
          <p:cNvSpPr/>
          <p:nvPr/>
        </p:nvSpPr>
        <p:spPr>
          <a:xfrm rot="2700000">
            <a:off x="6414788" y="699351"/>
            <a:ext cx="2174835" cy="2087089"/>
          </a:xfrm>
          <a:custGeom>
            <a:rect b="b" l="l" r="r" t="t"/>
            <a:pathLst>
              <a:path extrusionOk="0" h="4174178" w="4349669">
                <a:moveTo>
                  <a:pt x="0" y="0"/>
                </a:moveTo>
                <a:lnTo>
                  <a:pt x="4349670" y="0"/>
                </a:lnTo>
                <a:lnTo>
                  <a:pt x="4349670" y="4174178"/>
                </a:lnTo>
                <a:lnTo>
                  <a:pt x="0" y="4174178"/>
                </a:lnTo>
                <a:lnTo>
                  <a:pt x="0" y="0"/>
                </a:lnTo>
                <a:close/>
              </a:path>
            </a:pathLst>
          </a:custGeom>
          <a:blipFill rotWithShape="1">
            <a:blip r:embed="rId17">
              <a:alphaModFix/>
            </a:blip>
            <a:stretch>
              <a:fillRect b="0" l="0" r="0" t="0"/>
            </a:stretch>
          </a:blipFill>
          <a:ln>
            <a:noFill/>
          </a:ln>
        </p:spPr>
      </p:sp>
      <p:sp>
        <p:nvSpPr>
          <p:cNvPr id="412" name="Google Shape;412;p38"/>
          <p:cNvSpPr/>
          <p:nvPr/>
        </p:nvSpPr>
        <p:spPr>
          <a:xfrm flipH="1" rot="6930033">
            <a:off x="5992447" y="3679947"/>
            <a:ext cx="1128660" cy="1138889"/>
          </a:xfrm>
          <a:custGeom>
            <a:rect b="b" l="l" r="r" t="t"/>
            <a:pathLst>
              <a:path extrusionOk="0" h="2277779" w="2257320">
                <a:moveTo>
                  <a:pt x="2257320" y="0"/>
                </a:moveTo>
                <a:lnTo>
                  <a:pt x="0" y="0"/>
                </a:lnTo>
                <a:lnTo>
                  <a:pt x="0" y="2277779"/>
                </a:lnTo>
                <a:lnTo>
                  <a:pt x="2257320" y="2277779"/>
                </a:lnTo>
                <a:lnTo>
                  <a:pt x="2257320" y="0"/>
                </a:lnTo>
                <a:close/>
              </a:path>
            </a:pathLst>
          </a:custGeom>
          <a:blipFill rotWithShape="1">
            <a:blip r:embed="rId18">
              <a:alphaModFix/>
            </a:blip>
            <a:stretch>
              <a:fillRect b="0" l="0" r="0" t="0"/>
            </a:stretch>
          </a:blipFill>
          <a:ln>
            <a:noFill/>
          </a:ln>
        </p:spPr>
      </p:sp>
      <p:sp>
        <p:nvSpPr>
          <p:cNvPr id="413" name="Google Shape;413;p38"/>
          <p:cNvSpPr/>
          <p:nvPr/>
        </p:nvSpPr>
        <p:spPr>
          <a:xfrm>
            <a:off x="4425267" y="2886702"/>
            <a:ext cx="1073146" cy="933524"/>
          </a:xfrm>
          <a:custGeom>
            <a:rect b="b" l="l" r="r" t="t"/>
            <a:pathLst>
              <a:path extrusionOk="0" h="1867047" w="2146292">
                <a:moveTo>
                  <a:pt x="0" y="0"/>
                </a:moveTo>
                <a:lnTo>
                  <a:pt x="2146293" y="0"/>
                </a:lnTo>
                <a:lnTo>
                  <a:pt x="2146293" y="1867047"/>
                </a:lnTo>
                <a:lnTo>
                  <a:pt x="0" y="1867047"/>
                </a:lnTo>
                <a:lnTo>
                  <a:pt x="0" y="0"/>
                </a:lnTo>
                <a:close/>
              </a:path>
            </a:pathLst>
          </a:custGeom>
          <a:blipFill rotWithShape="1">
            <a:blip r:embed="rId19">
              <a:alphaModFix/>
            </a:blip>
            <a:stretch>
              <a:fillRect b="0" l="0" r="0" t="0"/>
            </a:stretch>
          </a:blipFill>
          <a:ln>
            <a:noFill/>
          </a:ln>
        </p:spPr>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39"/>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419" name="Google Shape;419;p39"/>
          <p:cNvSpPr txBox="1"/>
          <p:nvPr/>
        </p:nvSpPr>
        <p:spPr>
          <a:xfrm>
            <a:off x="943199" y="2005732"/>
            <a:ext cx="71625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263844"/>
                </a:solidFill>
                <a:latin typeface="Oswald"/>
                <a:ea typeface="Oswald"/>
                <a:cs typeface="Oswald"/>
                <a:sym typeface="Oswald"/>
              </a:rPr>
              <a:t>THIS PRESENTATION TEMPLATE IS FREE FOR EVERYONE TO USE THANKS TO THE FOLLOWING:</a:t>
            </a:r>
            <a:endParaRPr sz="700"/>
          </a:p>
        </p:txBody>
      </p:sp>
      <p:sp>
        <p:nvSpPr>
          <p:cNvPr id="420" name="Google Shape;420;p39"/>
          <p:cNvSpPr txBox="1"/>
          <p:nvPr/>
        </p:nvSpPr>
        <p:spPr>
          <a:xfrm>
            <a:off x="1409013" y="3292053"/>
            <a:ext cx="63261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263844"/>
                </a:solidFill>
                <a:latin typeface="Open Sans"/>
                <a:ea typeface="Open Sans"/>
                <a:cs typeface="Open Sans"/>
                <a:sym typeface="Open Sans"/>
              </a:rPr>
              <a:t>SlidesCarnival for the presentation template</a:t>
            </a:r>
            <a:endParaRPr sz="700"/>
          </a:p>
          <a:p>
            <a:pPr indent="0" lvl="0" marL="0" marR="0" rtl="0" algn="ctr">
              <a:lnSpc>
                <a:spcPct val="100000"/>
              </a:lnSpc>
              <a:spcBef>
                <a:spcPts val="0"/>
              </a:spcBef>
              <a:spcAft>
                <a:spcPts val="0"/>
              </a:spcAft>
              <a:buNone/>
            </a:pPr>
            <a:r>
              <a:rPr b="0" i="0" lang="en" sz="1000" u="none" cap="none" strike="noStrike">
                <a:solidFill>
                  <a:srgbClr val="263844"/>
                </a:solidFill>
                <a:latin typeface="Open Sans"/>
                <a:ea typeface="Open Sans"/>
                <a:cs typeface="Open Sans"/>
                <a:sym typeface="Open Sans"/>
              </a:rPr>
              <a:t>Pexels for the photos</a:t>
            </a:r>
            <a:endParaRPr sz="700"/>
          </a:p>
        </p:txBody>
      </p:sp>
      <p:sp>
        <p:nvSpPr>
          <p:cNvPr id="421" name="Google Shape;421;p39"/>
          <p:cNvSpPr txBox="1"/>
          <p:nvPr/>
        </p:nvSpPr>
        <p:spPr>
          <a:xfrm>
            <a:off x="1409013" y="4116712"/>
            <a:ext cx="6325974" cy="431482"/>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3000" u="none" cap="none" strike="noStrike">
                <a:solidFill>
                  <a:srgbClr val="263844"/>
                </a:solidFill>
                <a:latin typeface="Oswald"/>
                <a:ea typeface="Oswald"/>
                <a:cs typeface="Oswald"/>
                <a:sym typeface="Oswald"/>
              </a:rPr>
              <a:t>HAPPY DESIGNING! </a:t>
            </a:r>
            <a:endParaRPr sz="700"/>
          </a:p>
        </p:txBody>
      </p:sp>
      <p:sp>
        <p:nvSpPr>
          <p:cNvPr id="422" name="Google Shape;422;p39"/>
          <p:cNvSpPr/>
          <p:nvPr/>
        </p:nvSpPr>
        <p:spPr>
          <a:xfrm>
            <a:off x="3278540" y="663661"/>
            <a:ext cx="2586920" cy="646730"/>
          </a:xfrm>
          <a:custGeom>
            <a:rect b="b" l="l" r="r" t="t"/>
            <a:pathLst>
              <a:path extrusionOk="0" h="1293460" w="5173840">
                <a:moveTo>
                  <a:pt x="0" y="0"/>
                </a:moveTo>
                <a:lnTo>
                  <a:pt x="5173840" y="0"/>
                </a:lnTo>
                <a:lnTo>
                  <a:pt x="5173840" y="1293460"/>
                </a:lnTo>
                <a:lnTo>
                  <a:pt x="0" y="1293460"/>
                </a:lnTo>
                <a:lnTo>
                  <a:pt x="0" y="0"/>
                </a:lnTo>
                <a:close/>
              </a:path>
            </a:pathLst>
          </a:custGeom>
          <a:blipFill rotWithShape="1">
            <a:blip r:embed="rId4">
              <a:alphaModFix/>
            </a:blip>
            <a:stretch>
              <a:fillRect b="0" l="0" r="0" t="0"/>
            </a:stretch>
          </a:blipFill>
          <a:ln>
            <a:noFill/>
          </a:ln>
        </p:spPr>
      </p:sp>
      <p:sp>
        <p:nvSpPr>
          <p:cNvPr id="423" name="Google Shape;423;p39"/>
          <p:cNvSpPr/>
          <p:nvPr/>
        </p:nvSpPr>
        <p:spPr>
          <a:xfrm rot="709267">
            <a:off x="5706036" y="-1323013"/>
            <a:ext cx="5160715" cy="5266809"/>
          </a:xfrm>
          <a:custGeom>
            <a:rect b="b" l="l" r="r" t="t"/>
            <a:pathLst>
              <a:path extrusionOk="0" h="10533618" w="10321430">
                <a:moveTo>
                  <a:pt x="0" y="0"/>
                </a:moveTo>
                <a:lnTo>
                  <a:pt x="10321431" y="0"/>
                </a:lnTo>
                <a:lnTo>
                  <a:pt x="10321431" y="10533618"/>
                </a:lnTo>
                <a:lnTo>
                  <a:pt x="0" y="10533618"/>
                </a:lnTo>
                <a:lnTo>
                  <a:pt x="0" y="0"/>
                </a:lnTo>
                <a:close/>
              </a:path>
            </a:pathLst>
          </a:custGeom>
          <a:blipFill rotWithShape="1">
            <a:blip r:embed="rId5">
              <a:alphaModFix/>
            </a:blip>
            <a:stretch>
              <a:fillRect b="0" l="0" r="0" t="0"/>
            </a:stretch>
          </a:blipFill>
          <a:ln>
            <a:noFill/>
          </a:ln>
        </p:spPr>
      </p:sp>
      <p:sp>
        <p:nvSpPr>
          <p:cNvPr id="424" name="Google Shape;424;p39"/>
          <p:cNvSpPr/>
          <p:nvPr/>
        </p:nvSpPr>
        <p:spPr>
          <a:xfrm>
            <a:off x="514350" y="3530861"/>
            <a:ext cx="1098289" cy="1098289"/>
          </a:xfrm>
          <a:custGeom>
            <a:rect b="b" l="l" r="r" t="t"/>
            <a:pathLst>
              <a:path extrusionOk="0" h="2196577" w="2196577">
                <a:moveTo>
                  <a:pt x="0" y="0"/>
                </a:moveTo>
                <a:lnTo>
                  <a:pt x="2196577" y="0"/>
                </a:lnTo>
                <a:lnTo>
                  <a:pt x="2196577" y="2196577"/>
                </a:lnTo>
                <a:lnTo>
                  <a:pt x="0" y="2196577"/>
                </a:lnTo>
                <a:lnTo>
                  <a:pt x="0" y="0"/>
                </a:lnTo>
                <a:close/>
              </a:path>
            </a:pathLst>
          </a:custGeom>
          <a:blipFill rotWithShape="1">
            <a:blip r:embed="rId6">
              <a:alphaModFix/>
            </a:blip>
            <a:stretch>
              <a:fillRect b="0" l="0" r="0" t="0"/>
            </a:stretch>
          </a:blipFill>
          <a:ln>
            <a:noFill/>
          </a:ln>
        </p:spPr>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4"/>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65" name="Google Shape;165;p24"/>
          <p:cNvSpPr/>
          <p:nvPr/>
        </p:nvSpPr>
        <p:spPr>
          <a:xfrm rot="-460094">
            <a:off x="6274502" y="3509810"/>
            <a:ext cx="2827591" cy="2238681"/>
          </a:xfrm>
          <a:custGeom>
            <a:rect b="b" l="l" r="r" t="t"/>
            <a:pathLst>
              <a:path extrusionOk="0" h="4477361" w="5655182">
                <a:moveTo>
                  <a:pt x="0" y="0"/>
                </a:moveTo>
                <a:lnTo>
                  <a:pt x="5655182" y="0"/>
                </a:lnTo>
                <a:lnTo>
                  <a:pt x="5655182" y="4477362"/>
                </a:lnTo>
                <a:lnTo>
                  <a:pt x="0" y="4477362"/>
                </a:lnTo>
                <a:lnTo>
                  <a:pt x="0" y="0"/>
                </a:lnTo>
                <a:close/>
              </a:path>
            </a:pathLst>
          </a:custGeom>
          <a:blipFill rotWithShape="1">
            <a:blip r:embed="rId4">
              <a:alphaModFix/>
            </a:blip>
            <a:stretch>
              <a:fillRect b="0" l="0" r="0" t="0"/>
            </a:stretch>
          </a:blipFill>
          <a:ln>
            <a:noFill/>
          </a:ln>
        </p:spPr>
      </p:sp>
      <p:sp>
        <p:nvSpPr>
          <p:cNvPr id="166" name="Google Shape;166;p24"/>
          <p:cNvSpPr txBox="1"/>
          <p:nvPr/>
        </p:nvSpPr>
        <p:spPr>
          <a:xfrm>
            <a:off x="406342" y="707112"/>
            <a:ext cx="8261509" cy="725488"/>
          </a:xfrm>
          <a:prstGeom prst="rect">
            <a:avLst/>
          </a:prstGeom>
          <a:noFill/>
          <a:ln>
            <a:noFill/>
          </a:ln>
        </p:spPr>
        <p:txBody>
          <a:bodyPr anchorCtr="0" anchor="t" bIns="0" lIns="0" spcFirstLastPara="1" rIns="0" wrap="square" tIns="0">
            <a:spAutoFit/>
          </a:bodyPr>
          <a:lstStyle/>
          <a:p>
            <a:pPr indent="0" lvl="0" marL="0" marR="0" rtl="0" algn="l">
              <a:lnSpc>
                <a:spcPct val="113001"/>
              </a:lnSpc>
              <a:spcBef>
                <a:spcPts val="0"/>
              </a:spcBef>
              <a:spcAft>
                <a:spcPts val="0"/>
              </a:spcAft>
              <a:buNone/>
            </a:pPr>
            <a:r>
              <a:rPr b="0" i="0" lang="en" sz="5000" u="none" cap="none" strike="noStrike">
                <a:solidFill>
                  <a:srgbClr val="263844"/>
                </a:solidFill>
                <a:latin typeface="Oswald"/>
                <a:ea typeface="Oswald"/>
                <a:cs typeface="Oswald"/>
                <a:sym typeface="Oswald"/>
              </a:rPr>
              <a:t>HOW TO USE THIS PRESENTATION</a:t>
            </a:r>
            <a:endParaRPr sz="700"/>
          </a:p>
        </p:txBody>
      </p:sp>
      <p:sp>
        <p:nvSpPr>
          <p:cNvPr id="167" name="Google Shape;167;p24"/>
          <p:cNvSpPr txBox="1"/>
          <p:nvPr/>
        </p:nvSpPr>
        <p:spPr>
          <a:xfrm>
            <a:off x="406342" y="2523757"/>
            <a:ext cx="2678700" cy="169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263844"/>
                </a:solidFill>
                <a:latin typeface="Open Sans"/>
                <a:ea typeface="Open Sans"/>
                <a:cs typeface="Open Sans"/>
                <a:sym typeface="Open Sans"/>
              </a:rPr>
              <a:t>Click on the "Google Slides" button below this presentation preview. Make sure to sign in to your Google account. Click on "Make a copy." Start editing your presentation.</a:t>
            </a:r>
            <a:endParaRPr sz="700"/>
          </a:p>
          <a:p>
            <a:pPr indent="0" lvl="0" marL="0" marR="0" rtl="0" algn="l">
              <a:lnSpc>
                <a:spcPct val="100000"/>
              </a:lnSpc>
              <a:spcBef>
                <a:spcPts val="0"/>
              </a:spcBef>
              <a:spcAft>
                <a:spcPts val="0"/>
              </a:spcAft>
              <a:buNone/>
            </a:pPr>
            <a:r>
              <a:t/>
            </a:r>
            <a:endParaRPr b="0" i="0" sz="1000" u="none" cap="none" strike="noStrike">
              <a:solidFill>
                <a:srgbClr val="263844"/>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 sz="1000" u="none" cap="none" strike="noStrike">
                <a:solidFill>
                  <a:srgbClr val="263844"/>
                </a:solidFill>
                <a:latin typeface="Open Sans"/>
                <a:ea typeface="Open Sans"/>
                <a:cs typeface="Open Sans"/>
                <a:sym typeface="Open Sans"/>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68" name="Google Shape;168;p24"/>
          <p:cNvSpPr txBox="1"/>
          <p:nvPr/>
        </p:nvSpPr>
        <p:spPr>
          <a:xfrm>
            <a:off x="406341" y="2105247"/>
            <a:ext cx="2570651" cy="174610"/>
          </a:xfrm>
          <a:prstGeom prst="rect">
            <a:avLst/>
          </a:prstGeom>
          <a:noFill/>
          <a:ln>
            <a:noFill/>
          </a:ln>
        </p:spPr>
        <p:txBody>
          <a:bodyPr anchorCtr="0" anchor="t" bIns="0" lIns="0" spcFirstLastPara="1" rIns="0" wrap="square" tIns="0">
            <a:spAutoFit/>
          </a:bodyPr>
          <a:lstStyle/>
          <a:p>
            <a:pPr indent="0" lvl="0" marL="0" marR="0" rtl="0" algn="just">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Google Slides</a:t>
            </a:r>
            <a:endParaRPr sz="700"/>
          </a:p>
        </p:txBody>
      </p:sp>
      <p:sp>
        <p:nvSpPr>
          <p:cNvPr id="169" name="Google Shape;169;p24"/>
          <p:cNvSpPr txBox="1"/>
          <p:nvPr/>
        </p:nvSpPr>
        <p:spPr>
          <a:xfrm>
            <a:off x="3621777" y="2523757"/>
            <a:ext cx="25161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263844"/>
                </a:solidFill>
                <a:latin typeface="Open Sans"/>
                <a:ea typeface="Open Sans"/>
                <a:cs typeface="Open Sans"/>
                <a:sym typeface="Open Sans"/>
              </a:rPr>
              <a:t>Click on the "PowerPoint" button below this presentation preview. Start editing your presentation.</a:t>
            </a:r>
            <a:endParaRPr sz="700"/>
          </a:p>
          <a:p>
            <a:pPr indent="0" lvl="0" marL="0" marR="0" rtl="0" algn="l">
              <a:lnSpc>
                <a:spcPct val="100000"/>
              </a:lnSpc>
              <a:spcBef>
                <a:spcPts val="0"/>
              </a:spcBef>
              <a:spcAft>
                <a:spcPts val="0"/>
              </a:spcAft>
              <a:buNone/>
            </a:pPr>
            <a:r>
              <a:t/>
            </a:r>
            <a:endParaRPr b="0" i="0" sz="1000" u="none" cap="none" strike="noStrike">
              <a:solidFill>
                <a:srgbClr val="263844"/>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 sz="1000" u="none" cap="none" strike="noStrike">
                <a:solidFill>
                  <a:srgbClr val="263844"/>
                </a:solidFill>
                <a:latin typeface="Open Sans"/>
                <a:ea typeface="Open Sans"/>
                <a:cs typeface="Open Sans"/>
                <a:sym typeface="Open Sans"/>
              </a:rPr>
              <a:t>Alternative: From Canva template file, Click on the "Share" button on the top right corner in Canva and click on "More" at the bottom of the menu. Enter "PowerPoint" in the search bar and click on the PowerPoint icon to download.</a:t>
            </a:r>
            <a:endParaRPr sz="700"/>
          </a:p>
        </p:txBody>
      </p:sp>
      <p:sp>
        <p:nvSpPr>
          <p:cNvPr id="170" name="Google Shape;170;p24"/>
          <p:cNvSpPr txBox="1"/>
          <p:nvPr/>
        </p:nvSpPr>
        <p:spPr>
          <a:xfrm>
            <a:off x="3621777" y="2105247"/>
            <a:ext cx="2570650" cy="174610"/>
          </a:xfrm>
          <a:prstGeom prst="rect">
            <a:avLst/>
          </a:prstGeom>
          <a:noFill/>
          <a:ln>
            <a:noFill/>
          </a:ln>
        </p:spPr>
        <p:txBody>
          <a:bodyPr anchorCtr="0" anchor="t" bIns="0" lIns="0" spcFirstLastPara="1" rIns="0" wrap="square" tIns="0">
            <a:spAutoFit/>
          </a:bodyPr>
          <a:lstStyle/>
          <a:p>
            <a:pPr indent="0" lvl="0" marL="0" marR="0" rtl="0" algn="just">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PowerPoint</a:t>
            </a:r>
            <a:endParaRPr sz="700"/>
          </a:p>
        </p:txBody>
      </p:sp>
      <p:sp>
        <p:nvSpPr>
          <p:cNvPr id="171" name="Google Shape;171;p24"/>
          <p:cNvSpPr txBox="1"/>
          <p:nvPr/>
        </p:nvSpPr>
        <p:spPr>
          <a:xfrm>
            <a:off x="6567148" y="2523757"/>
            <a:ext cx="21600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263844"/>
                </a:solidFill>
                <a:latin typeface="Open Sans"/>
                <a:ea typeface="Open Sans"/>
                <a:cs typeface="Open Sans"/>
                <a:sym typeface="Open Sans"/>
              </a:rPr>
              <a:t>Click on the "Canva" button under this presentation preview. Start editing your presentation. You need to sign in to your Canva account.</a:t>
            </a:r>
            <a:endParaRPr sz="700"/>
          </a:p>
        </p:txBody>
      </p:sp>
      <p:sp>
        <p:nvSpPr>
          <p:cNvPr id="172" name="Google Shape;172;p24"/>
          <p:cNvSpPr txBox="1"/>
          <p:nvPr/>
        </p:nvSpPr>
        <p:spPr>
          <a:xfrm>
            <a:off x="6567148" y="2105247"/>
            <a:ext cx="2570651" cy="174610"/>
          </a:xfrm>
          <a:prstGeom prst="rect">
            <a:avLst/>
          </a:prstGeom>
          <a:noFill/>
          <a:ln>
            <a:noFill/>
          </a:ln>
        </p:spPr>
        <p:txBody>
          <a:bodyPr anchorCtr="0" anchor="t" bIns="0" lIns="0" spcFirstLastPara="1" rIns="0" wrap="square" tIns="0">
            <a:spAutoFit/>
          </a:bodyPr>
          <a:lstStyle/>
          <a:p>
            <a:pPr indent="0" lvl="0" marL="0" marR="0" rtl="0" algn="just">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Canva</a:t>
            </a:r>
            <a:endParaRPr sz="700"/>
          </a:p>
        </p:txBody>
      </p:sp>
      <p:sp>
        <p:nvSpPr>
          <p:cNvPr id="173" name="Google Shape;173;p24"/>
          <p:cNvSpPr/>
          <p:nvPr/>
        </p:nvSpPr>
        <p:spPr>
          <a:xfrm>
            <a:off x="7688297" y="3415924"/>
            <a:ext cx="551645" cy="509132"/>
          </a:xfrm>
          <a:custGeom>
            <a:rect b="b" l="l" r="r" t="t"/>
            <a:pathLst>
              <a:path extrusionOk="0" h="1018265" w="1103289">
                <a:moveTo>
                  <a:pt x="0" y="0"/>
                </a:moveTo>
                <a:lnTo>
                  <a:pt x="1103289" y="0"/>
                </a:lnTo>
                <a:lnTo>
                  <a:pt x="1103289" y="1018264"/>
                </a:lnTo>
                <a:lnTo>
                  <a:pt x="0" y="1018264"/>
                </a:lnTo>
                <a:lnTo>
                  <a:pt x="0" y="0"/>
                </a:lnTo>
                <a:close/>
              </a:path>
            </a:pathLst>
          </a:custGeom>
          <a:blipFill rotWithShape="1">
            <a:blip r:embed="rId5">
              <a:alphaModFix/>
            </a:blip>
            <a:stretch>
              <a:fillRect b="-38470" l="0" r="-253406" t="-220493"/>
            </a:stretch>
          </a:blipFill>
          <a:ln>
            <a:noFill/>
          </a:ln>
        </p:spPr>
      </p:sp>
      <p:sp>
        <p:nvSpPr>
          <p:cNvPr id="174" name="Google Shape;174;p24"/>
          <p:cNvSpPr/>
          <p:nvPr/>
        </p:nvSpPr>
        <p:spPr>
          <a:xfrm>
            <a:off x="5640783" y="4550979"/>
            <a:ext cx="551645" cy="509132"/>
          </a:xfrm>
          <a:custGeom>
            <a:rect b="b" l="l" r="r" t="t"/>
            <a:pathLst>
              <a:path extrusionOk="0" h="1018265" w="1103289">
                <a:moveTo>
                  <a:pt x="0" y="0"/>
                </a:moveTo>
                <a:lnTo>
                  <a:pt x="1103289" y="0"/>
                </a:lnTo>
                <a:lnTo>
                  <a:pt x="1103289" y="1018265"/>
                </a:lnTo>
                <a:lnTo>
                  <a:pt x="0" y="1018265"/>
                </a:lnTo>
                <a:lnTo>
                  <a:pt x="0" y="0"/>
                </a:lnTo>
                <a:close/>
              </a:path>
            </a:pathLst>
          </a:custGeom>
          <a:blipFill rotWithShape="1">
            <a:blip r:embed="rId5">
              <a:alphaModFix/>
            </a:blip>
            <a:stretch>
              <a:fillRect b="-38470" l="0" r="-253406" t="-220493"/>
            </a:stretch>
          </a:blipFill>
          <a:ln>
            <a:noFill/>
          </a:ln>
        </p:spPr>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5"/>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80" name="Google Shape;180;p25"/>
          <p:cNvSpPr txBox="1"/>
          <p:nvPr/>
        </p:nvSpPr>
        <p:spPr>
          <a:xfrm>
            <a:off x="371707" y="547688"/>
            <a:ext cx="8115300" cy="725488"/>
          </a:xfrm>
          <a:prstGeom prst="rect">
            <a:avLst/>
          </a:prstGeom>
          <a:noFill/>
          <a:ln>
            <a:noFill/>
          </a:ln>
        </p:spPr>
        <p:txBody>
          <a:bodyPr anchorCtr="0" anchor="t" bIns="0" lIns="0" spcFirstLastPara="1" rIns="0" wrap="square" tIns="0">
            <a:spAutoFit/>
          </a:bodyPr>
          <a:lstStyle/>
          <a:p>
            <a:pPr indent="0" lvl="0" marL="0" marR="0" rtl="0" algn="l">
              <a:lnSpc>
                <a:spcPct val="113001"/>
              </a:lnSpc>
              <a:spcBef>
                <a:spcPts val="0"/>
              </a:spcBef>
              <a:spcAft>
                <a:spcPts val="0"/>
              </a:spcAft>
              <a:buNone/>
            </a:pPr>
            <a:r>
              <a:rPr b="0" i="0" lang="en" sz="5000" u="none" cap="none" strike="noStrike">
                <a:solidFill>
                  <a:srgbClr val="263844"/>
                </a:solidFill>
                <a:latin typeface="Oswald"/>
                <a:ea typeface="Oswald"/>
                <a:cs typeface="Oswald"/>
                <a:sym typeface="Oswald"/>
              </a:rPr>
              <a:t>WEBINAR OUTLINE</a:t>
            </a:r>
            <a:endParaRPr sz="700"/>
          </a:p>
        </p:txBody>
      </p:sp>
      <p:pic>
        <p:nvPicPr>
          <p:cNvPr id="181" name="Google Shape;181;p25"/>
          <p:cNvPicPr preferRelativeResize="0"/>
          <p:nvPr/>
        </p:nvPicPr>
        <p:blipFill rotWithShape="1">
          <a:blip r:embed="rId4">
            <a:alphaModFix/>
          </a:blip>
          <a:srcRect b="0" l="12935" r="12934" t="0"/>
          <a:stretch/>
        </p:blipFill>
        <p:spPr>
          <a:xfrm>
            <a:off x="6340501" y="656992"/>
            <a:ext cx="2289149" cy="2057400"/>
          </a:xfrm>
          <a:prstGeom prst="rect">
            <a:avLst/>
          </a:prstGeom>
          <a:noFill/>
          <a:ln>
            <a:noFill/>
          </a:ln>
        </p:spPr>
      </p:pic>
      <p:sp>
        <p:nvSpPr>
          <p:cNvPr id="182" name="Google Shape;182;p25"/>
          <p:cNvSpPr/>
          <p:nvPr/>
        </p:nvSpPr>
        <p:spPr>
          <a:xfrm>
            <a:off x="5362336" y="400304"/>
            <a:ext cx="1194180" cy="1285389"/>
          </a:xfrm>
          <a:custGeom>
            <a:rect b="b" l="l" r="r" t="t"/>
            <a:pathLst>
              <a:path extrusionOk="0" h="2570778" w="2388359">
                <a:moveTo>
                  <a:pt x="0" y="0"/>
                </a:moveTo>
                <a:lnTo>
                  <a:pt x="2388359" y="0"/>
                </a:lnTo>
                <a:lnTo>
                  <a:pt x="2388359" y="2570778"/>
                </a:lnTo>
                <a:lnTo>
                  <a:pt x="0" y="2570778"/>
                </a:lnTo>
                <a:lnTo>
                  <a:pt x="0" y="0"/>
                </a:lnTo>
                <a:close/>
              </a:path>
            </a:pathLst>
          </a:custGeom>
          <a:blipFill rotWithShape="1">
            <a:blip r:embed="rId5">
              <a:alphaModFix/>
            </a:blip>
            <a:stretch>
              <a:fillRect b="0" l="0" r="0" t="0"/>
            </a:stretch>
          </a:blipFill>
          <a:ln>
            <a:noFill/>
          </a:ln>
        </p:spPr>
      </p:sp>
      <p:sp>
        <p:nvSpPr>
          <p:cNvPr id="183" name="Google Shape;183;p25"/>
          <p:cNvSpPr/>
          <p:nvPr/>
        </p:nvSpPr>
        <p:spPr>
          <a:xfrm>
            <a:off x="-1003701" y="2245057"/>
            <a:ext cx="2995920" cy="3286685"/>
          </a:xfrm>
          <a:custGeom>
            <a:rect b="b" l="l" r="r" t="t"/>
            <a:pathLst>
              <a:path extrusionOk="0" h="6573369" w="5991839">
                <a:moveTo>
                  <a:pt x="0" y="0"/>
                </a:moveTo>
                <a:lnTo>
                  <a:pt x="5991839" y="0"/>
                </a:lnTo>
                <a:lnTo>
                  <a:pt x="5991839" y="6573369"/>
                </a:lnTo>
                <a:lnTo>
                  <a:pt x="0" y="6573369"/>
                </a:lnTo>
                <a:lnTo>
                  <a:pt x="0" y="0"/>
                </a:lnTo>
                <a:close/>
              </a:path>
            </a:pathLst>
          </a:custGeom>
          <a:blipFill rotWithShape="1">
            <a:blip r:embed="rId6">
              <a:alphaModFix/>
            </a:blip>
            <a:stretch>
              <a:fillRect b="0" l="0" r="0" t="0"/>
            </a:stretch>
          </a:blipFill>
          <a:ln>
            <a:noFill/>
          </a:ln>
        </p:spPr>
      </p:sp>
      <p:grpSp>
        <p:nvGrpSpPr>
          <p:cNvPr id="184" name="Google Shape;184;p25"/>
          <p:cNvGrpSpPr/>
          <p:nvPr/>
        </p:nvGrpSpPr>
        <p:grpSpPr>
          <a:xfrm>
            <a:off x="514350" y="3759043"/>
            <a:ext cx="2289150" cy="563475"/>
            <a:chOff x="0" y="-47625"/>
            <a:chExt cx="6104400" cy="1502600"/>
          </a:xfrm>
        </p:grpSpPr>
        <p:sp>
          <p:nvSpPr>
            <p:cNvPr id="185" name="Google Shape;185;p25"/>
            <p:cNvSpPr txBox="1"/>
            <p:nvPr/>
          </p:nvSpPr>
          <p:spPr>
            <a:xfrm>
              <a:off x="0" y="1044575"/>
              <a:ext cx="6104400" cy="410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 sz="1000" u="none" cap="none" strike="noStrike">
                  <a:solidFill>
                    <a:srgbClr val="263844"/>
                  </a:solidFill>
                  <a:latin typeface="Open Sans"/>
                  <a:ea typeface="Open Sans"/>
                  <a:cs typeface="Open Sans"/>
                  <a:sym typeface="Open Sans"/>
                </a:rPr>
                <a:t>Write an agenda here.</a:t>
              </a:r>
              <a:endParaRPr sz="700"/>
            </a:p>
          </p:txBody>
        </p:sp>
        <p:sp>
          <p:nvSpPr>
            <p:cNvPr id="186" name="Google Shape;186;p25"/>
            <p:cNvSpPr txBox="1"/>
            <p:nvPr/>
          </p:nvSpPr>
          <p:spPr>
            <a:xfrm>
              <a:off x="0" y="-47625"/>
              <a:ext cx="6104400" cy="410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 sz="1000" u="none" cap="none" strike="noStrike">
                  <a:solidFill>
                    <a:srgbClr val="263844"/>
                  </a:solidFill>
                  <a:latin typeface="Open Sans"/>
                  <a:ea typeface="Open Sans"/>
                  <a:cs typeface="Open Sans"/>
                  <a:sym typeface="Open Sans"/>
                </a:rPr>
                <a:t>Write an agenda here.</a:t>
              </a:r>
              <a:endParaRPr sz="700"/>
            </a:p>
          </p:txBody>
        </p:sp>
      </p:grpSp>
      <p:grpSp>
        <p:nvGrpSpPr>
          <p:cNvPr id="187" name="Google Shape;187;p25"/>
          <p:cNvGrpSpPr/>
          <p:nvPr/>
        </p:nvGrpSpPr>
        <p:grpSpPr>
          <a:xfrm>
            <a:off x="3427426" y="3759043"/>
            <a:ext cx="2289150" cy="563475"/>
            <a:chOff x="0" y="-47625"/>
            <a:chExt cx="6104400" cy="1502600"/>
          </a:xfrm>
        </p:grpSpPr>
        <p:sp>
          <p:nvSpPr>
            <p:cNvPr id="188" name="Google Shape;188;p25"/>
            <p:cNvSpPr txBox="1"/>
            <p:nvPr/>
          </p:nvSpPr>
          <p:spPr>
            <a:xfrm>
              <a:off x="0" y="1044575"/>
              <a:ext cx="6104400" cy="410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 sz="1000" u="none" cap="none" strike="noStrike">
                  <a:solidFill>
                    <a:srgbClr val="263844"/>
                  </a:solidFill>
                  <a:latin typeface="Open Sans"/>
                  <a:ea typeface="Open Sans"/>
                  <a:cs typeface="Open Sans"/>
                  <a:sym typeface="Open Sans"/>
                </a:rPr>
                <a:t>Write an agenda here.</a:t>
              </a:r>
              <a:endParaRPr sz="700"/>
            </a:p>
          </p:txBody>
        </p:sp>
        <p:sp>
          <p:nvSpPr>
            <p:cNvPr id="189" name="Google Shape;189;p25"/>
            <p:cNvSpPr txBox="1"/>
            <p:nvPr/>
          </p:nvSpPr>
          <p:spPr>
            <a:xfrm>
              <a:off x="0" y="-47625"/>
              <a:ext cx="6104400" cy="410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 sz="1000" u="none" cap="none" strike="noStrike">
                  <a:solidFill>
                    <a:srgbClr val="263844"/>
                  </a:solidFill>
                  <a:latin typeface="Open Sans"/>
                  <a:ea typeface="Open Sans"/>
                  <a:cs typeface="Open Sans"/>
                  <a:sym typeface="Open Sans"/>
                </a:rPr>
                <a:t>Write an agenda here.</a:t>
              </a:r>
              <a:endParaRPr sz="700"/>
            </a:p>
          </p:txBody>
        </p:sp>
      </p:grpSp>
      <p:grpSp>
        <p:nvGrpSpPr>
          <p:cNvPr id="190" name="Google Shape;190;p25"/>
          <p:cNvGrpSpPr/>
          <p:nvPr/>
        </p:nvGrpSpPr>
        <p:grpSpPr>
          <a:xfrm>
            <a:off x="6340501" y="3759043"/>
            <a:ext cx="2289150" cy="563475"/>
            <a:chOff x="0" y="-47625"/>
            <a:chExt cx="6104400" cy="1502600"/>
          </a:xfrm>
        </p:grpSpPr>
        <p:sp>
          <p:nvSpPr>
            <p:cNvPr id="191" name="Google Shape;191;p25"/>
            <p:cNvSpPr txBox="1"/>
            <p:nvPr/>
          </p:nvSpPr>
          <p:spPr>
            <a:xfrm>
              <a:off x="0" y="1044575"/>
              <a:ext cx="6104400" cy="410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 sz="1000" u="none" cap="none" strike="noStrike">
                  <a:solidFill>
                    <a:srgbClr val="263844"/>
                  </a:solidFill>
                  <a:latin typeface="Open Sans"/>
                  <a:ea typeface="Open Sans"/>
                  <a:cs typeface="Open Sans"/>
                  <a:sym typeface="Open Sans"/>
                </a:rPr>
                <a:t>Write an agenda here.</a:t>
              </a:r>
              <a:endParaRPr sz="700"/>
            </a:p>
          </p:txBody>
        </p:sp>
        <p:sp>
          <p:nvSpPr>
            <p:cNvPr id="192" name="Google Shape;192;p25"/>
            <p:cNvSpPr txBox="1"/>
            <p:nvPr/>
          </p:nvSpPr>
          <p:spPr>
            <a:xfrm>
              <a:off x="0" y="-47625"/>
              <a:ext cx="6104400" cy="410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 sz="1000" u="none" cap="none" strike="noStrike">
                  <a:solidFill>
                    <a:srgbClr val="263844"/>
                  </a:solidFill>
                  <a:latin typeface="Open Sans"/>
                  <a:ea typeface="Open Sans"/>
                  <a:cs typeface="Open Sans"/>
                  <a:sym typeface="Open Sans"/>
                </a:rPr>
                <a:t>Write an agenda here.</a:t>
              </a:r>
              <a:endParaRPr sz="700"/>
            </a:p>
          </p:txBody>
        </p:sp>
      </p:grpSp>
      <p:sp>
        <p:nvSpPr>
          <p:cNvPr id="193" name="Google Shape;193;p25"/>
          <p:cNvSpPr txBox="1"/>
          <p:nvPr/>
        </p:nvSpPr>
        <p:spPr>
          <a:xfrm>
            <a:off x="422052" y="1443473"/>
            <a:ext cx="34716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263844"/>
                </a:solidFill>
                <a:latin typeface="Open Sans"/>
                <a:ea typeface="Open Sans"/>
                <a:cs typeface="Open Sans"/>
                <a:sym typeface="Open Sans"/>
              </a:rPr>
              <a:t>Presentations are communication tools that can be used as demonstrations, lectures, speeches, reports, and more. It is mostly presented before an audience. </a:t>
            </a:r>
            <a:endParaRPr sz="700"/>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6"/>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99" name="Google Shape;199;p26"/>
          <p:cNvSpPr/>
          <p:nvPr/>
        </p:nvSpPr>
        <p:spPr>
          <a:xfrm>
            <a:off x="4785284" y="438951"/>
            <a:ext cx="4020522" cy="4114800"/>
          </a:xfrm>
          <a:custGeom>
            <a:rect b="b" l="l" r="r" t="t"/>
            <a:pathLst>
              <a:path extrusionOk="0" h="8229600" w="8041043">
                <a:moveTo>
                  <a:pt x="0" y="0"/>
                </a:moveTo>
                <a:lnTo>
                  <a:pt x="8041043" y="0"/>
                </a:lnTo>
                <a:lnTo>
                  <a:pt x="8041043" y="8229600"/>
                </a:lnTo>
                <a:lnTo>
                  <a:pt x="0" y="8229600"/>
                </a:lnTo>
                <a:lnTo>
                  <a:pt x="0" y="0"/>
                </a:lnTo>
                <a:close/>
              </a:path>
            </a:pathLst>
          </a:custGeom>
          <a:blipFill rotWithShape="1">
            <a:blip r:embed="rId4">
              <a:alphaModFix/>
            </a:blip>
            <a:stretch>
              <a:fillRect b="0" l="0" r="0" t="0"/>
            </a:stretch>
          </a:blipFill>
          <a:ln>
            <a:noFill/>
          </a:ln>
        </p:spPr>
      </p:sp>
      <p:sp>
        <p:nvSpPr>
          <p:cNvPr id="200" name="Google Shape;200;p26"/>
          <p:cNvSpPr txBox="1"/>
          <p:nvPr/>
        </p:nvSpPr>
        <p:spPr>
          <a:xfrm>
            <a:off x="514350" y="547688"/>
            <a:ext cx="29115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000" u="none" cap="none" strike="noStrike">
                <a:solidFill>
                  <a:srgbClr val="263844"/>
                </a:solidFill>
                <a:latin typeface="Oswald"/>
                <a:ea typeface="Oswald"/>
                <a:cs typeface="Oswald"/>
                <a:sym typeface="Oswald"/>
              </a:rPr>
              <a:t>QUICK REMINDERS</a:t>
            </a:r>
            <a:endParaRPr sz="700"/>
          </a:p>
        </p:txBody>
      </p:sp>
      <p:sp>
        <p:nvSpPr>
          <p:cNvPr id="201" name="Google Shape;201;p26"/>
          <p:cNvSpPr txBox="1"/>
          <p:nvPr/>
        </p:nvSpPr>
        <p:spPr>
          <a:xfrm>
            <a:off x="933886" y="2715989"/>
            <a:ext cx="2292063" cy="174610"/>
          </a:xfrm>
          <a:prstGeom prst="rect">
            <a:avLst/>
          </a:prstGeom>
          <a:noFill/>
          <a:ln>
            <a:noFill/>
          </a:ln>
        </p:spPr>
        <p:txBody>
          <a:bodyPr anchorCtr="0" anchor="t" bIns="0" lIns="0" spcFirstLastPara="1" rIns="0" wrap="square" tIns="0">
            <a:spAutoFit/>
          </a:bodyPr>
          <a:lstStyle/>
          <a:p>
            <a:pPr indent="0" lvl="0" marL="0" marR="0" rtl="0" algn="l">
              <a:lnSpc>
                <a:spcPct val="139980"/>
              </a:lnSpc>
              <a:spcBef>
                <a:spcPts val="0"/>
              </a:spcBef>
              <a:spcAft>
                <a:spcPts val="0"/>
              </a:spcAft>
              <a:buNone/>
            </a:pPr>
            <a:r>
              <a:rPr b="0" i="0" lang="en" sz="1000" u="none" cap="none" strike="noStrike">
                <a:solidFill>
                  <a:srgbClr val="263844"/>
                </a:solidFill>
                <a:latin typeface="Open Sans"/>
                <a:ea typeface="Open Sans"/>
                <a:cs typeface="Open Sans"/>
                <a:sym typeface="Open Sans"/>
              </a:rPr>
              <a:t>Turn off camera and microphone. </a:t>
            </a:r>
            <a:endParaRPr sz="700"/>
          </a:p>
        </p:txBody>
      </p:sp>
      <p:sp>
        <p:nvSpPr>
          <p:cNvPr id="202" name="Google Shape;202;p26"/>
          <p:cNvSpPr txBox="1"/>
          <p:nvPr/>
        </p:nvSpPr>
        <p:spPr>
          <a:xfrm>
            <a:off x="933886" y="3412639"/>
            <a:ext cx="3768832" cy="174610"/>
          </a:xfrm>
          <a:prstGeom prst="rect">
            <a:avLst/>
          </a:prstGeom>
          <a:noFill/>
          <a:ln>
            <a:noFill/>
          </a:ln>
        </p:spPr>
        <p:txBody>
          <a:bodyPr anchorCtr="0" anchor="t" bIns="0" lIns="0" spcFirstLastPara="1" rIns="0" wrap="square" tIns="0">
            <a:spAutoFit/>
          </a:bodyPr>
          <a:lstStyle/>
          <a:p>
            <a:pPr indent="0" lvl="0" marL="0" marR="0" rtl="0" algn="l">
              <a:lnSpc>
                <a:spcPct val="139980"/>
              </a:lnSpc>
              <a:spcBef>
                <a:spcPts val="0"/>
              </a:spcBef>
              <a:spcAft>
                <a:spcPts val="0"/>
              </a:spcAft>
              <a:buNone/>
            </a:pPr>
            <a:r>
              <a:rPr b="0" i="0" lang="en" sz="1000" u="none" cap="none" strike="noStrike">
                <a:solidFill>
                  <a:srgbClr val="263844"/>
                </a:solidFill>
                <a:latin typeface="Open Sans"/>
                <a:ea typeface="Open Sans"/>
                <a:cs typeface="Open Sans"/>
                <a:sym typeface="Open Sans"/>
              </a:rPr>
              <a:t>This presentation will take around 30 minutes.</a:t>
            </a:r>
            <a:endParaRPr sz="700"/>
          </a:p>
        </p:txBody>
      </p:sp>
      <p:sp>
        <p:nvSpPr>
          <p:cNvPr id="203" name="Google Shape;203;p26"/>
          <p:cNvSpPr txBox="1"/>
          <p:nvPr/>
        </p:nvSpPr>
        <p:spPr>
          <a:xfrm>
            <a:off x="933886" y="4109290"/>
            <a:ext cx="36177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263844"/>
                </a:solidFill>
                <a:latin typeface="Open Sans"/>
                <a:ea typeface="Open Sans"/>
                <a:cs typeface="Open Sans"/>
                <a:sym typeface="Open Sans"/>
              </a:rPr>
              <a:t>Feel free to ask questions during the live Q&amp;A session that follows the presentation.</a:t>
            </a:r>
            <a:endParaRPr sz="700"/>
          </a:p>
        </p:txBody>
      </p:sp>
      <p:sp>
        <p:nvSpPr>
          <p:cNvPr id="204" name="Google Shape;204;p26"/>
          <p:cNvSpPr/>
          <p:nvPr/>
        </p:nvSpPr>
        <p:spPr>
          <a:xfrm>
            <a:off x="444980" y="2618536"/>
            <a:ext cx="359614" cy="393738"/>
          </a:xfrm>
          <a:custGeom>
            <a:rect b="b" l="l" r="r" t="t"/>
            <a:pathLst>
              <a:path extrusionOk="0" h="787477" w="719227">
                <a:moveTo>
                  <a:pt x="0" y="0"/>
                </a:moveTo>
                <a:lnTo>
                  <a:pt x="719227" y="0"/>
                </a:lnTo>
                <a:lnTo>
                  <a:pt x="719227" y="787477"/>
                </a:lnTo>
                <a:lnTo>
                  <a:pt x="0" y="787477"/>
                </a:lnTo>
                <a:lnTo>
                  <a:pt x="0" y="0"/>
                </a:lnTo>
                <a:close/>
              </a:path>
            </a:pathLst>
          </a:custGeom>
          <a:blipFill rotWithShape="1">
            <a:blip r:embed="rId5">
              <a:alphaModFix/>
            </a:blip>
            <a:stretch>
              <a:fillRect b="-38331" l="0" r="-318813" t="-220271"/>
            </a:stretch>
          </a:blipFill>
          <a:ln>
            <a:noFill/>
          </a:ln>
        </p:spPr>
      </p:sp>
      <p:sp>
        <p:nvSpPr>
          <p:cNvPr id="205" name="Google Shape;205;p26"/>
          <p:cNvSpPr/>
          <p:nvPr/>
        </p:nvSpPr>
        <p:spPr>
          <a:xfrm>
            <a:off x="444980" y="3314981"/>
            <a:ext cx="359614" cy="393739"/>
          </a:xfrm>
          <a:custGeom>
            <a:rect b="b" l="l" r="r" t="t"/>
            <a:pathLst>
              <a:path extrusionOk="0" h="787477" w="719227">
                <a:moveTo>
                  <a:pt x="0" y="0"/>
                </a:moveTo>
                <a:lnTo>
                  <a:pt x="719227" y="0"/>
                </a:lnTo>
                <a:lnTo>
                  <a:pt x="719227" y="787477"/>
                </a:lnTo>
                <a:lnTo>
                  <a:pt x="0" y="787477"/>
                </a:lnTo>
                <a:lnTo>
                  <a:pt x="0" y="0"/>
                </a:lnTo>
                <a:close/>
              </a:path>
            </a:pathLst>
          </a:custGeom>
          <a:blipFill rotWithShape="1">
            <a:blip r:embed="rId5">
              <a:alphaModFix/>
            </a:blip>
            <a:stretch>
              <a:fillRect b="-38331" l="0" r="-318813" t="-220271"/>
            </a:stretch>
          </a:blipFill>
          <a:ln>
            <a:noFill/>
          </a:ln>
        </p:spPr>
      </p:sp>
      <p:sp>
        <p:nvSpPr>
          <p:cNvPr id="206" name="Google Shape;206;p26"/>
          <p:cNvSpPr/>
          <p:nvPr/>
        </p:nvSpPr>
        <p:spPr>
          <a:xfrm>
            <a:off x="444980" y="4099738"/>
            <a:ext cx="359614" cy="393739"/>
          </a:xfrm>
          <a:custGeom>
            <a:rect b="b" l="l" r="r" t="t"/>
            <a:pathLst>
              <a:path extrusionOk="0" h="787477" w="719227">
                <a:moveTo>
                  <a:pt x="0" y="0"/>
                </a:moveTo>
                <a:lnTo>
                  <a:pt x="719227" y="0"/>
                </a:lnTo>
                <a:lnTo>
                  <a:pt x="719227" y="787477"/>
                </a:lnTo>
                <a:lnTo>
                  <a:pt x="0" y="787477"/>
                </a:lnTo>
                <a:lnTo>
                  <a:pt x="0" y="0"/>
                </a:lnTo>
                <a:close/>
              </a:path>
            </a:pathLst>
          </a:custGeom>
          <a:blipFill rotWithShape="1">
            <a:blip r:embed="rId5">
              <a:alphaModFix/>
            </a:blip>
            <a:stretch>
              <a:fillRect b="-38331" l="0" r="-318813" t="-220271"/>
            </a:stretch>
          </a:blipFill>
          <a:ln>
            <a:noFill/>
          </a:ln>
        </p:spPr>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27"/>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12" name="Google Shape;212;p27"/>
          <p:cNvSpPr/>
          <p:nvPr/>
        </p:nvSpPr>
        <p:spPr>
          <a:xfrm>
            <a:off x="514350" y="651830"/>
            <a:ext cx="3839855" cy="3839839"/>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25045" r="-25045"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3" name="Google Shape;213;p27"/>
          <p:cNvSpPr/>
          <p:nvPr/>
        </p:nvSpPr>
        <p:spPr>
          <a:xfrm>
            <a:off x="3304405" y="-612985"/>
            <a:ext cx="2535190" cy="2254671"/>
          </a:xfrm>
          <a:custGeom>
            <a:rect b="b" l="l" r="r" t="t"/>
            <a:pathLst>
              <a:path extrusionOk="0" h="4509342" w="5070380">
                <a:moveTo>
                  <a:pt x="0" y="0"/>
                </a:moveTo>
                <a:lnTo>
                  <a:pt x="5070380" y="0"/>
                </a:lnTo>
                <a:lnTo>
                  <a:pt x="5070380" y="4509342"/>
                </a:lnTo>
                <a:lnTo>
                  <a:pt x="0" y="4509342"/>
                </a:lnTo>
                <a:lnTo>
                  <a:pt x="0" y="0"/>
                </a:lnTo>
                <a:close/>
              </a:path>
            </a:pathLst>
          </a:custGeom>
          <a:blipFill rotWithShape="1">
            <a:blip r:embed="rId5">
              <a:alphaModFix/>
            </a:blip>
            <a:stretch>
              <a:fillRect b="0" l="0" r="0" t="0"/>
            </a:stretch>
          </a:blipFill>
          <a:ln>
            <a:noFill/>
          </a:ln>
        </p:spPr>
      </p:sp>
      <p:sp>
        <p:nvSpPr>
          <p:cNvPr id="214" name="Google Shape;214;p27"/>
          <p:cNvSpPr/>
          <p:nvPr/>
        </p:nvSpPr>
        <p:spPr>
          <a:xfrm rot="-5321315">
            <a:off x="5845212" y="2571750"/>
            <a:ext cx="4031912" cy="4114800"/>
          </a:xfrm>
          <a:custGeom>
            <a:rect b="b" l="l" r="r" t="t"/>
            <a:pathLst>
              <a:path extrusionOk="0" h="8229600" w="8063824">
                <a:moveTo>
                  <a:pt x="0" y="0"/>
                </a:moveTo>
                <a:lnTo>
                  <a:pt x="8063824" y="0"/>
                </a:lnTo>
                <a:lnTo>
                  <a:pt x="8063824" y="8229600"/>
                </a:lnTo>
                <a:lnTo>
                  <a:pt x="0" y="8229600"/>
                </a:lnTo>
                <a:lnTo>
                  <a:pt x="0" y="0"/>
                </a:lnTo>
                <a:close/>
              </a:path>
            </a:pathLst>
          </a:custGeom>
          <a:blipFill rotWithShape="1">
            <a:blip r:embed="rId6">
              <a:alphaModFix/>
            </a:blip>
            <a:stretch>
              <a:fillRect b="0" l="0" r="0" t="0"/>
            </a:stretch>
          </a:blipFill>
          <a:ln>
            <a:noFill/>
          </a:ln>
        </p:spPr>
      </p:sp>
      <p:sp>
        <p:nvSpPr>
          <p:cNvPr id="215" name="Google Shape;215;p27"/>
          <p:cNvSpPr txBox="1"/>
          <p:nvPr/>
        </p:nvSpPr>
        <p:spPr>
          <a:xfrm>
            <a:off x="4865676" y="2043534"/>
            <a:ext cx="3465163" cy="725488"/>
          </a:xfrm>
          <a:prstGeom prst="rect">
            <a:avLst/>
          </a:prstGeom>
          <a:noFill/>
          <a:ln>
            <a:noFill/>
          </a:ln>
        </p:spPr>
        <p:txBody>
          <a:bodyPr anchorCtr="0" anchor="t" bIns="0" lIns="0" spcFirstLastPara="1" rIns="0" wrap="square" tIns="0">
            <a:spAutoFit/>
          </a:bodyPr>
          <a:lstStyle/>
          <a:p>
            <a:pPr indent="0" lvl="0" marL="0" marR="0" rtl="0" algn="l">
              <a:lnSpc>
                <a:spcPct val="113001"/>
              </a:lnSpc>
              <a:spcBef>
                <a:spcPts val="0"/>
              </a:spcBef>
              <a:spcAft>
                <a:spcPts val="0"/>
              </a:spcAft>
              <a:buNone/>
            </a:pPr>
            <a:r>
              <a:rPr b="0" i="0" lang="en" sz="5000" u="none" cap="none" strike="noStrike">
                <a:solidFill>
                  <a:srgbClr val="263844"/>
                </a:solidFill>
                <a:latin typeface="Oswald"/>
                <a:ea typeface="Oswald"/>
                <a:cs typeface="Oswald"/>
                <a:sym typeface="Oswald"/>
              </a:rPr>
              <a:t>HELLO THERE!</a:t>
            </a:r>
            <a:endParaRPr sz="700"/>
          </a:p>
        </p:txBody>
      </p:sp>
      <p:sp>
        <p:nvSpPr>
          <p:cNvPr id="216" name="Google Shape;216;p27"/>
          <p:cNvSpPr txBox="1"/>
          <p:nvPr/>
        </p:nvSpPr>
        <p:spPr>
          <a:xfrm>
            <a:off x="4865675" y="2920822"/>
            <a:ext cx="25590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263844"/>
                </a:solidFill>
                <a:latin typeface="Open Sans"/>
                <a:ea typeface="Open Sans"/>
                <a:cs typeface="Open Sans"/>
                <a:sym typeface="Open Sans"/>
              </a:rPr>
              <a:t>I'm Rain, and I'll be sharing with you my beautiful ideas. Follow me at @reallygreatsite to learn more. </a:t>
            </a:r>
            <a:endParaRPr sz="700"/>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28"/>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22" name="Google Shape;222;p28"/>
          <p:cNvSpPr/>
          <p:nvPr/>
        </p:nvSpPr>
        <p:spPr>
          <a:xfrm>
            <a:off x="2372261" y="1779754"/>
            <a:ext cx="1520113" cy="1571095"/>
          </a:xfrm>
          <a:custGeom>
            <a:rect b="b" l="l" r="r" t="t"/>
            <a:pathLst>
              <a:path extrusionOk="0" h="6562979" w="6350012">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rotWithShape="1">
            <a:blip r:embed="rId4">
              <a:alphaModFix/>
            </a:blip>
            <a:stretch>
              <a:fillRect b="-56222" l="-77090" r="-87117" t="-14417"/>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3" name="Google Shape;223;p28"/>
          <p:cNvSpPr/>
          <p:nvPr/>
        </p:nvSpPr>
        <p:spPr>
          <a:xfrm>
            <a:off x="5242900" y="1779754"/>
            <a:ext cx="1520113" cy="1571095"/>
          </a:xfrm>
          <a:custGeom>
            <a:rect b="b" l="l" r="r" t="t"/>
            <a:pathLst>
              <a:path extrusionOk="0" h="6562979" w="6350012">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rotWithShape="1">
            <a:blip r:embed="rId5">
              <a:alphaModFix/>
            </a:blip>
            <a:stretch>
              <a:fillRect b="-22608" l="0" r="0" t="-22608"/>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4" name="Google Shape;224;p28"/>
          <p:cNvSpPr/>
          <p:nvPr/>
        </p:nvSpPr>
        <p:spPr>
          <a:xfrm>
            <a:off x="-2055548" y="-2057400"/>
            <a:ext cx="4111097" cy="4114800"/>
          </a:xfrm>
          <a:custGeom>
            <a:rect b="b" l="l" r="r" t="t"/>
            <a:pathLst>
              <a:path extrusionOk="0" h="8229600" w="8222193">
                <a:moveTo>
                  <a:pt x="0" y="0"/>
                </a:moveTo>
                <a:lnTo>
                  <a:pt x="8222192" y="0"/>
                </a:lnTo>
                <a:lnTo>
                  <a:pt x="8222192" y="8229600"/>
                </a:lnTo>
                <a:lnTo>
                  <a:pt x="0" y="8229600"/>
                </a:lnTo>
                <a:lnTo>
                  <a:pt x="0" y="0"/>
                </a:lnTo>
                <a:close/>
              </a:path>
            </a:pathLst>
          </a:custGeom>
          <a:blipFill rotWithShape="1">
            <a:blip r:embed="rId6">
              <a:alphaModFix/>
            </a:blip>
            <a:stretch>
              <a:fillRect b="0" l="0" r="0" t="0"/>
            </a:stretch>
          </a:blipFill>
          <a:ln>
            <a:noFill/>
          </a:ln>
        </p:spPr>
      </p:sp>
      <p:sp>
        <p:nvSpPr>
          <p:cNvPr id="225" name="Google Shape;225;p28"/>
          <p:cNvSpPr txBox="1"/>
          <p:nvPr/>
        </p:nvSpPr>
        <p:spPr>
          <a:xfrm>
            <a:off x="935106" y="681806"/>
            <a:ext cx="7273788" cy="725488"/>
          </a:xfrm>
          <a:prstGeom prst="rect">
            <a:avLst/>
          </a:prstGeom>
          <a:noFill/>
          <a:ln>
            <a:noFill/>
          </a:ln>
        </p:spPr>
        <p:txBody>
          <a:bodyPr anchorCtr="0" anchor="t" bIns="0" lIns="0" spcFirstLastPara="1" rIns="0" wrap="square" tIns="0">
            <a:spAutoFit/>
          </a:bodyPr>
          <a:lstStyle/>
          <a:p>
            <a:pPr indent="0" lvl="0" marL="0" marR="0" rtl="0" algn="ctr">
              <a:lnSpc>
                <a:spcPct val="113001"/>
              </a:lnSpc>
              <a:spcBef>
                <a:spcPts val="0"/>
              </a:spcBef>
              <a:spcAft>
                <a:spcPts val="0"/>
              </a:spcAft>
              <a:buNone/>
            </a:pPr>
            <a:r>
              <a:rPr b="0" i="0" lang="en" sz="5000" u="none" cap="none" strike="noStrike">
                <a:solidFill>
                  <a:srgbClr val="263844"/>
                </a:solidFill>
                <a:latin typeface="Oswald"/>
                <a:ea typeface="Oswald"/>
                <a:cs typeface="Oswald"/>
                <a:sym typeface="Oswald"/>
              </a:rPr>
              <a:t>OUR SPEAKERS</a:t>
            </a:r>
            <a:endParaRPr sz="700"/>
          </a:p>
        </p:txBody>
      </p:sp>
      <p:sp>
        <p:nvSpPr>
          <p:cNvPr id="226" name="Google Shape;226;p28"/>
          <p:cNvSpPr txBox="1"/>
          <p:nvPr/>
        </p:nvSpPr>
        <p:spPr>
          <a:xfrm>
            <a:off x="1955398" y="3598971"/>
            <a:ext cx="2353837" cy="174610"/>
          </a:xfrm>
          <a:prstGeom prst="rect">
            <a:avLst/>
          </a:prstGeom>
          <a:noFill/>
          <a:ln>
            <a:noFill/>
          </a:ln>
        </p:spPr>
        <p:txBody>
          <a:bodyPr anchorCtr="0" anchor="t" bIns="0" lIns="0" spcFirstLastPara="1" rIns="0" wrap="square" tIns="0">
            <a:spAutoFit/>
          </a:bodyPr>
          <a:lstStyle/>
          <a:p>
            <a:pPr indent="0" lvl="0" marL="0" marR="0" rtl="0" algn="ctr">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Name Surname</a:t>
            </a:r>
            <a:endParaRPr sz="700"/>
          </a:p>
        </p:txBody>
      </p:sp>
      <p:sp>
        <p:nvSpPr>
          <p:cNvPr id="227" name="Google Shape;227;p28"/>
          <p:cNvSpPr txBox="1"/>
          <p:nvPr/>
        </p:nvSpPr>
        <p:spPr>
          <a:xfrm>
            <a:off x="1955398" y="3967997"/>
            <a:ext cx="23538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263844"/>
                </a:solidFill>
                <a:latin typeface="Open Sans"/>
                <a:ea typeface="Open Sans"/>
                <a:cs typeface="Open Sans"/>
                <a:sym typeface="Open Sans"/>
              </a:rPr>
              <a:t>Presentations are communication tools that can be used as demonstrations, lectures, speeches, reports, and more. </a:t>
            </a:r>
            <a:endParaRPr sz="700"/>
          </a:p>
        </p:txBody>
      </p:sp>
      <p:sp>
        <p:nvSpPr>
          <p:cNvPr id="228" name="Google Shape;228;p28"/>
          <p:cNvSpPr txBox="1"/>
          <p:nvPr/>
        </p:nvSpPr>
        <p:spPr>
          <a:xfrm>
            <a:off x="4826037" y="3967997"/>
            <a:ext cx="23538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263844"/>
                </a:solidFill>
                <a:latin typeface="Open Sans"/>
                <a:ea typeface="Open Sans"/>
                <a:cs typeface="Open Sans"/>
                <a:sym typeface="Open Sans"/>
              </a:rPr>
              <a:t>Presentations are communication tools that can be used as demonstrations, lectures, speeches, reports, and more. </a:t>
            </a:r>
            <a:endParaRPr sz="700"/>
          </a:p>
        </p:txBody>
      </p:sp>
      <p:sp>
        <p:nvSpPr>
          <p:cNvPr id="229" name="Google Shape;229;p28"/>
          <p:cNvSpPr txBox="1"/>
          <p:nvPr/>
        </p:nvSpPr>
        <p:spPr>
          <a:xfrm>
            <a:off x="4826037" y="3598971"/>
            <a:ext cx="2353837" cy="174610"/>
          </a:xfrm>
          <a:prstGeom prst="rect">
            <a:avLst/>
          </a:prstGeom>
          <a:noFill/>
          <a:ln>
            <a:noFill/>
          </a:ln>
        </p:spPr>
        <p:txBody>
          <a:bodyPr anchorCtr="0" anchor="t" bIns="0" lIns="0" spcFirstLastPara="1" rIns="0" wrap="square" tIns="0">
            <a:spAutoFit/>
          </a:bodyPr>
          <a:lstStyle/>
          <a:p>
            <a:pPr indent="0" lvl="0" marL="0" marR="0" rtl="0" algn="ctr">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Name Surname</a:t>
            </a:r>
            <a:endParaRPr sz="700"/>
          </a:p>
        </p:txBody>
      </p:sp>
      <p:sp>
        <p:nvSpPr>
          <p:cNvPr id="230" name="Google Shape;230;p28"/>
          <p:cNvSpPr/>
          <p:nvPr/>
        </p:nvSpPr>
        <p:spPr>
          <a:xfrm>
            <a:off x="7806054" y="2963415"/>
            <a:ext cx="551645" cy="509132"/>
          </a:xfrm>
          <a:custGeom>
            <a:rect b="b" l="l" r="r" t="t"/>
            <a:pathLst>
              <a:path extrusionOk="0" h="1018265" w="1103289">
                <a:moveTo>
                  <a:pt x="0" y="0"/>
                </a:moveTo>
                <a:lnTo>
                  <a:pt x="1103289" y="0"/>
                </a:lnTo>
                <a:lnTo>
                  <a:pt x="1103289" y="1018264"/>
                </a:lnTo>
                <a:lnTo>
                  <a:pt x="0" y="1018264"/>
                </a:lnTo>
                <a:lnTo>
                  <a:pt x="0" y="0"/>
                </a:lnTo>
                <a:close/>
              </a:path>
            </a:pathLst>
          </a:custGeom>
          <a:blipFill rotWithShape="1">
            <a:blip r:embed="rId7">
              <a:alphaModFix/>
            </a:blip>
            <a:stretch>
              <a:fillRect b="-38470" l="0" r="-253406" t="-220493"/>
            </a:stretch>
          </a:blipFill>
          <a:ln>
            <a:noFill/>
          </a:ln>
        </p:spPr>
      </p:sp>
      <p:sp>
        <p:nvSpPr>
          <p:cNvPr id="231" name="Google Shape;231;p28"/>
          <p:cNvSpPr/>
          <p:nvPr/>
        </p:nvSpPr>
        <p:spPr>
          <a:xfrm>
            <a:off x="935106" y="4374584"/>
            <a:ext cx="551645" cy="509132"/>
          </a:xfrm>
          <a:custGeom>
            <a:rect b="b" l="l" r="r" t="t"/>
            <a:pathLst>
              <a:path extrusionOk="0" h="1018265" w="1103289">
                <a:moveTo>
                  <a:pt x="0" y="0"/>
                </a:moveTo>
                <a:lnTo>
                  <a:pt x="1103289" y="0"/>
                </a:lnTo>
                <a:lnTo>
                  <a:pt x="1103289" y="1018264"/>
                </a:lnTo>
                <a:lnTo>
                  <a:pt x="0" y="1018264"/>
                </a:lnTo>
                <a:lnTo>
                  <a:pt x="0" y="0"/>
                </a:lnTo>
                <a:close/>
              </a:path>
            </a:pathLst>
          </a:custGeom>
          <a:blipFill rotWithShape="1">
            <a:blip r:embed="rId7">
              <a:alphaModFix/>
            </a:blip>
            <a:stretch>
              <a:fillRect b="-38470" l="0" r="-253406" t="-220493"/>
            </a:stretch>
          </a:blipFill>
          <a:ln>
            <a:noFill/>
          </a:ln>
        </p:spPr>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29"/>
          <p:cNvPicPr preferRelativeResize="0"/>
          <p:nvPr/>
        </p:nvPicPr>
        <p:blipFill rotWithShape="1">
          <a:blip r:embed="rId3">
            <a:alphaModFix/>
          </a:blip>
          <a:srcRect b="0" l="0" r="0" t="0"/>
          <a:stretch/>
        </p:blipFill>
        <p:spPr>
          <a:xfrm>
            <a:off x="0" y="0"/>
            <a:ext cx="9144000" cy="5143500"/>
          </a:xfrm>
          <a:prstGeom prst="rect">
            <a:avLst/>
          </a:prstGeom>
          <a:noFill/>
          <a:ln>
            <a:noFill/>
          </a:ln>
        </p:spPr>
      </p:pic>
      <p:cxnSp>
        <p:nvCxnSpPr>
          <p:cNvPr id="237" name="Google Shape;237;p29"/>
          <p:cNvCxnSpPr/>
          <p:nvPr/>
        </p:nvCxnSpPr>
        <p:spPr>
          <a:xfrm rot="16096">
            <a:off x="4359293" y="519107"/>
            <a:ext cx="4067232" cy="0"/>
          </a:xfrm>
          <a:prstGeom prst="straightConnector1">
            <a:avLst/>
          </a:prstGeom>
          <a:noFill/>
          <a:ln cap="flat" cmpd="sng" w="19050">
            <a:solidFill>
              <a:srgbClr val="000000"/>
            </a:solidFill>
            <a:prstDash val="solid"/>
            <a:round/>
            <a:headEnd len="sm" w="sm" type="none"/>
            <a:tailEnd len="sm" w="sm" type="none"/>
          </a:ln>
        </p:spPr>
      </p:cxnSp>
      <p:cxnSp>
        <p:nvCxnSpPr>
          <p:cNvPr id="238" name="Google Shape;238;p29"/>
          <p:cNvCxnSpPr/>
          <p:nvPr/>
        </p:nvCxnSpPr>
        <p:spPr>
          <a:xfrm rot="16125">
            <a:off x="4364062" y="1573445"/>
            <a:ext cx="4060070" cy="0"/>
          </a:xfrm>
          <a:prstGeom prst="straightConnector1">
            <a:avLst/>
          </a:prstGeom>
          <a:noFill/>
          <a:ln cap="flat" cmpd="sng" w="19050">
            <a:solidFill>
              <a:srgbClr val="000000"/>
            </a:solidFill>
            <a:prstDash val="solid"/>
            <a:round/>
            <a:headEnd len="sm" w="sm" type="none"/>
            <a:tailEnd len="sm" w="sm" type="none"/>
          </a:ln>
        </p:spPr>
      </p:cxnSp>
      <p:cxnSp>
        <p:nvCxnSpPr>
          <p:cNvPr id="239" name="Google Shape;239;p29"/>
          <p:cNvCxnSpPr/>
          <p:nvPr/>
        </p:nvCxnSpPr>
        <p:spPr>
          <a:xfrm rot="16096">
            <a:off x="4361672" y="2593176"/>
            <a:ext cx="4067232" cy="0"/>
          </a:xfrm>
          <a:prstGeom prst="straightConnector1">
            <a:avLst/>
          </a:prstGeom>
          <a:noFill/>
          <a:ln cap="flat" cmpd="sng" w="19050">
            <a:solidFill>
              <a:srgbClr val="000000"/>
            </a:solidFill>
            <a:prstDash val="solid"/>
            <a:round/>
            <a:headEnd len="sm" w="sm" type="none"/>
            <a:tailEnd len="sm" w="sm" type="none"/>
          </a:ln>
        </p:spPr>
      </p:cxnSp>
      <p:cxnSp>
        <p:nvCxnSpPr>
          <p:cNvPr id="240" name="Google Shape;240;p29"/>
          <p:cNvCxnSpPr/>
          <p:nvPr/>
        </p:nvCxnSpPr>
        <p:spPr>
          <a:xfrm rot="16096">
            <a:off x="4364084" y="3621066"/>
            <a:ext cx="4067232" cy="0"/>
          </a:xfrm>
          <a:prstGeom prst="straightConnector1">
            <a:avLst/>
          </a:prstGeom>
          <a:noFill/>
          <a:ln cap="flat" cmpd="sng" w="19050">
            <a:solidFill>
              <a:srgbClr val="000000"/>
            </a:solidFill>
            <a:prstDash val="solid"/>
            <a:round/>
            <a:headEnd len="sm" w="sm" type="none"/>
            <a:tailEnd len="sm" w="sm" type="none"/>
          </a:ln>
        </p:spPr>
      </p:cxnSp>
      <p:cxnSp>
        <p:nvCxnSpPr>
          <p:cNvPr id="241" name="Google Shape;241;p29"/>
          <p:cNvCxnSpPr/>
          <p:nvPr/>
        </p:nvCxnSpPr>
        <p:spPr>
          <a:xfrm>
            <a:off x="4364084" y="4624385"/>
            <a:ext cx="4062407" cy="0"/>
          </a:xfrm>
          <a:prstGeom prst="straightConnector1">
            <a:avLst/>
          </a:prstGeom>
          <a:noFill/>
          <a:ln cap="flat" cmpd="sng" w="19050">
            <a:solidFill>
              <a:srgbClr val="000000"/>
            </a:solidFill>
            <a:prstDash val="solid"/>
            <a:round/>
            <a:headEnd len="sm" w="sm" type="none"/>
            <a:tailEnd len="sm" w="sm" type="none"/>
          </a:ln>
        </p:spPr>
      </p:cxnSp>
      <p:cxnSp>
        <p:nvCxnSpPr>
          <p:cNvPr id="242" name="Google Shape;242;p29"/>
          <p:cNvCxnSpPr/>
          <p:nvPr/>
        </p:nvCxnSpPr>
        <p:spPr>
          <a:xfrm rot="-5400000">
            <a:off x="2301921" y="2566985"/>
            <a:ext cx="4124325" cy="0"/>
          </a:xfrm>
          <a:prstGeom prst="straightConnector1">
            <a:avLst/>
          </a:prstGeom>
          <a:noFill/>
          <a:ln cap="flat" cmpd="sng" w="19050">
            <a:solidFill>
              <a:srgbClr val="000000"/>
            </a:solidFill>
            <a:prstDash val="solid"/>
            <a:round/>
            <a:headEnd len="sm" w="sm" type="none"/>
            <a:tailEnd len="sm" w="sm" type="none"/>
          </a:ln>
        </p:spPr>
      </p:cxnSp>
      <p:cxnSp>
        <p:nvCxnSpPr>
          <p:cNvPr id="243" name="Google Shape;243;p29"/>
          <p:cNvCxnSpPr/>
          <p:nvPr/>
        </p:nvCxnSpPr>
        <p:spPr>
          <a:xfrm rot="-5405972">
            <a:off x="4341456" y="2574127"/>
            <a:ext cx="4110047" cy="0"/>
          </a:xfrm>
          <a:prstGeom prst="straightConnector1">
            <a:avLst/>
          </a:prstGeom>
          <a:noFill/>
          <a:ln cap="flat" cmpd="sng" w="19050">
            <a:solidFill>
              <a:srgbClr val="000000"/>
            </a:solidFill>
            <a:prstDash val="solid"/>
            <a:round/>
            <a:headEnd len="sm" w="sm" type="none"/>
            <a:tailEnd len="sm" w="sm" type="none"/>
          </a:ln>
        </p:spPr>
      </p:cxnSp>
      <p:cxnSp>
        <p:nvCxnSpPr>
          <p:cNvPr id="244" name="Google Shape;244;p29"/>
          <p:cNvCxnSpPr/>
          <p:nvPr/>
        </p:nvCxnSpPr>
        <p:spPr>
          <a:xfrm rot="-5404013">
            <a:off x="6373852" y="2578891"/>
            <a:ext cx="4100516" cy="0"/>
          </a:xfrm>
          <a:prstGeom prst="straightConnector1">
            <a:avLst/>
          </a:prstGeom>
          <a:noFill/>
          <a:ln cap="flat" cmpd="sng" w="19050">
            <a:solidFill>
              <a:srgbClr val="000000"/>
            </a:solidFill>
            <a:prstDash val="solid"/>
            <a:round/>
            <a:headEnd len="sm" w="sm" type="none"/>
            <a:tailEnd len="sm" w="sm" type="none"/>
          </a:ln>
        </p:spPr>
      </p:cxnSp>
      <p:sp>
        <p:nvSpPr>
          <p:cNvPr id="245" name="Google Shape;245;p29"/>
          <p:cNvSpPr/>
          <p:nvPr/>
        </p:nvSpPr>
        <p:spPr>
          <a:xfrm>
            <a:off x="0" y="3144830"/>
            <a:ext cx="2376247" cy="3151509"/>
          </a:xfrm>
          <a:custGeom>
            <a:rect b="b" l="l" r="r" t="t"/>
            <a:pathLst>
              <a:path extrusionOk="0" h="6303018" w="4752494">
                <a:moveTo>
                  <a:pt x="0" y="0"/>
                </a:moveTo>
                <a:lnTo>
                  <a:pt x="4752494" y="0"/>
                </a:lnTo>
                <a:lnTo>
                  <a:pt x="4752494" y="6303018"/>
                </a:lnTo>
                <a:lnTo>
                  <a:pt x="0" y="6303018"/>
                </a:lnTo>
                <a:lnTo>
                  <a:pt x="0" y="0"/>
                </a:lnTo>
                <a:close/>
              </a:path>
            </a:pathLst>
          </a:custGeom>
          <a:blipFill rotWithShape="1">
            <a:blip r:embed="rId4">
              <a:alphaModFix/>
            </a:blip>
            <a:stretch>
              <a:fillRect b="0" l="0" r="0" t="0"/>
            </a:stretch>
          </a:blipFill>
          <a:ln>
            <a:noFill/>
          </a:ln>
        </p:spPr>
      </p:sp>
      <p:sp>
        <p:nvSpPr>
          <p:cNvPr id="246" name="Google Shape;246;p29"/>
          <p:cNvSpPr txBox="1"/>
          <p:nvPr/>
        </p:nvSpPr>
        <p:spPr>
          <a:xfrm>
            <a:off x="652028" y="542922"/>
            <a:ext cx="26877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000" u="none" cap="none" strike="noStrike">
                <a:solidFill>
                  <a:srgbClr val="263844"/>
                </a:solidFill>
                <a:latin typeface="Oswald"/>
                <a:ea typeface="Oswald"/>
                <a:cs typeface="Oswald"/>
                <a:sym typeface="Oswald"/>
              </a:rPr>
              <a:t>COURSE OUTLINE</a:t>
            </a:r>
            <a:endParaRPr sz="700"/>
          </a:p>
        </p:txBody>
      </p:sp>
      <p:sp>
        <p:nvSpPr>
          <p:cNvPr id="247" name="Google Shape;247;p29"/>
          <p:cNvSpPr txBox="1"/>
          <p:nvPr/>
        </p:nvSpPr>
        <p:spPr>
          <a:xfrm>
            <a:off x="652029" y="2289183"/>
            <a:ext cx="24579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263844"/>
                </a:solidFill>
                <a:latin typeface="Open Sans"/>
                <a:ea typeface="Open Sans"/>
                <a:cs typeface="Open Sans"/>
                <a:sym typeface="Open Sans"/>
              </a:rPr>
              <a:t>Presentations are communication tools that can be used as demonstrations, lectures, speeches, reports, and more.</a:t>
            </a:r>
            <a:endParaRPr sz="700"/>
          </a:p>
        </p:txBody>
      </p:sp>
      <p:sp>
        <p:nvSpPr>
          <p:cNvPr id="248" name="Google Shape;248;p29"/>
          <p:cNvSpPr txBox="1"/>
          <p:nvPr/>
        </p:nvSpPr>
        <p:spPr>
          <a:xfrm>
            <a:off x="4579161" y="758366"/>
            <a:ext cx="1598671" cy="174610"/>
          </a:xfrm>
          <a:prstGeom prst="rect">
            <a:avLst/>
          </a:prstGeom>
          <a:noFill/>
          <a:ln>
            <a:noFill/>
          </a:ln>
        </p:spPr>
        <p:txBody>
          <a:bodyPr anchorCtr="0" anchor="t" bIns="0" lIns="0" spcFirstLastPara="1" rIns="0" wrap="square" tIns="0">
            <a:spAutoFit/>
          </a:bodyPr>
          <a:lstStyle/>
          <a:p>
            <a:pPr indent="0" lvl="0" marL="0" marR="0" rtl="0" algn="ctr">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Add a main point</a:t>
            </a:r>
            <a:endParaRPr sz="700"/>
          </a:p>
        </p:txBody>
      </p:sp>
      <p:sp>
        <p:nvSpPr>
          <p:cNvPr id="249" name="Google Shape;249;p29"/>
          <p:cNvSpPr txBox="1"/>
          <p:nvPr/>
        </p:nvSpPr>
        <p:spPr>
          <a:xfrm>
            <a:off x="4629506" y="1042514"/>
            <a:ext cx="1497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63844"/>
                </a:solidFill>
                <a:latin typeface="Open Sans"/>
                <a:ea typeface="Open Sans"/>
                <a:cs typeface="Open Sans"/>
                <a:sym typeface="Open Sans"/>
              </a:rPr>
              <a:t>What do you do during your free time? Write them here!</a:t>
            </a:r>
            <a:endParaRPr sz="700"/>
          </a:p>
        </p:txBody>
      </p:sp>
      <p:sp>
        <p:nvSpPr>
          <p:cNvPr id="250" name="Google Shape;250;p29"/>
          <p:cNvSpPr txBox="1"/>
          <p:nvPr/>
        </p:nvSpPr>
        <p:spPr>
          <a:xfrm>
            <a:off x="4579161" y="1795401"/>
            <a:ext cx="1598671" cy="174610"/>
          </a:xfrm>
          <a:prstGeom prst="rect">
            <a:avLst/>
          </a:prstGeom>
          <a:noFill/>
          <a:ln>
            <a:noFill/>
          </a:ln>
        </p:spPr>
        <p:txBody>
          <a:bodyPr anchorCtr="0" anchor="t" bIns="0" lIns="0" spcFirstLastPara="1" rIns="0" wrap="square" tIns="0">
            <a:spAutoFit/>
          </a:bodyPr>
          <a:lstStyle/>
          <a:p>
            <a:pPr indent="0" lvl="0" marL="0" marR="0" rtl="0" algn="ctr">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Add a main point</a:t>
            </a:r>
            <a:endParaRPr sz="700"/>
          </a:p>
        </p:txBody>
      </p:sp>
      <p:sp>
        <p:nvSpPr>
          <p:cNvPr id="251" name="Google Shape;251;p29"/>
          <p:cNvSpPr txBox="1"/>
          <p:nvPr/>
        </p:nvSpPr>
        <p:spPr>
          <a:xfrm>
            <a:off x="4629506" y="2079548"/>
            <a:ext cx="1497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63844"/>
                </a:solidFill>
                <a:latin typeface="Open Sans"/>
                <a:ea typeface="Open Sans"/>
                <a:cs typeface="Open Sans"/>
                <a:sym typeface="Open Sans"/>
              </a:rPr>
              <a:t>What do you do during your free time? Write them here!</a:t>
            </a:r>
            <a:endParaRPr sz="700"/>
          </a:p>
        </p:txBody>
      </p:sp>
      <p:sp>
        <p:nvSpPr>
          <p:cNvPr id="252" name="Google Shape;252;p29"/>
          <p:cNvSpPr txBox="1"/>
          <p:nvPr/>
        </p:nvSpPr>
        <p:spPr>
          <a:xfrm>
            <a:off x="4579161" y="2813296"/>
            <a:ext cx="1598671" cy="174610"/>
          </a:xfrm>
          <a:prstGeom prst="rect">
            <a:avLst/>
          </a:prstGeom>
          <a:noFill/>
          <a:ln>
            <a:noFill/>
          </a:ln>
        </p:spPr>
        <p:txBody>
          <a:bodyPr anchorCtr="0" anchor="t" bIns="0" lIns="0" spcFirstLastPara="1" rIns="0" wrap="square" tIns="0">
            <a:spAutoFit/>
          </a:bodyPr>
          <a:lstStyle/>
          <a:p>
            <a:pPr indent="0" lvl="0" marL="0" marR="0" rtl="0" algn="ctr">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Add a main point</a:t>
            </a:r>
            <a:endParaRPr sz="700"/>
          </a:p>
        </p:txBody>
      </p:sp>
      <p:sp>
        <p:nvSpPr>
          <p:cNvPr id="253" name="Google Shape;253;p29"/>
          <p:cNvSpPr txBox="1"/>
          <p:nvPr/>
        </p:nvSpPr>
        <p:spPr>
          <a:xfrm>
            <a:off x="4629506" y="3097442"/>
            <a:ext cx="1497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63844"/>
                </a:solidFill>
                <a:latin typeface="Open Sans"/>
                <a:ea typeface="Open Sans"/>
                <a:cs typeface="Open Sans"/>
                <a:sym typeface="Open Sans"/>
              </a:rPr>
              <a:t>What do you do during your free time? Write them here!</a:t>
            </a:r>
            <a:endParaRPr sz="700"/>
          </a:p>
        </p:txBody>
      </p:sp>
      <p:sp>
        <p:nvSpPr>
          <p:cNvPr id="254" name="Google Shape;254;p29"/>
          <p:cNvSpPr txBox="1"/>
          <p:nvPr/>
        </p:nvSpPr>
        <p:spPr>
          <a:xfrm>
            <a:off x="4579161" y="3841186"/>
            <a:ext cx="1598671" cy="174610"/>
          </a:xfrm>
          <a:prstGeom prst="rect">
            <a:avLst/>
          </a:prstGeom>
          <a:noFill/>
          <a:ln>
            <a:noFill/>
          </a:ln>
        </p:spPr>
        <p:txBody>
          <a:bodyPr anchorCtr="0" anchor="t" bIns="0" lIns="0" spcFirstLastPara="1" rIns="0" wrap="square" tIns="0">
            <a:spAutoFit/>
          </a:bodyPr>
          <a:lstStyle/>
          <a:p>
            <a:pPr indent="0" lvl="0" marL="0" marR="0" rtl="0" algn="ctr">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Add a main point</a:t>
            </a:r>
            <a:endParaRPr sz="700"/>
          </a:p>
        </p:txBody>
      </p:sp>
      <p:sp>
        <p:nvSpPr>
          <p:cNvPr id="255" name="Google Shape;255;p29"/>
          <p:cNvSpPr txBox="1"/>
          <p:nvPr/>
        </p:nvSpPr>
        <p:spPr>
          <a:xfrm>
            <a:off x="4629506" y="4125333"/>
            <a:ext cx="1497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63844"/>
                </a:solidFill>
                <a:latin typeface="Open Sans"/>
                <a:ea typeface="Open Sans"/>
                <a:cs typeface="Open Sans"/>
                <a:sym typeface="Open Sans"/>
              </a:rPr>
              <a:t>What do you do during your free time? Write them here!</a:t>
            </a:r>
            <a:endParaRPr sz="700"/>
          </a:p>
        </p:txBody>
      </p:sp>
      <p:sp>
        <p:nvSpPr>
          <p:cNvPr id="256" name="Google Shape;256;p29"/>
          <p:cNvSpPr txBox="1"/>
          <p:nvPr/>
        </p:nvSpPr>
        <p:spPr>
          <a:xfrm>
            <a:off x="6614362" y="758366"/>
            <a:ext cx="1598671" cy="174610"/>
          </a:xfrm>
          <a:prstGeom prst="rect">
            <a:avLst/>
          </a:prstGeom>
          <a:noFill/>
          <a:ln>
            <a:noFill/>
          </a:ln>
        </p:spPr>
        <p:txBody>
          <a:bodyPr anchorCtr="0" anchor="t" bIns="0" lIns="0" spcFirstLastPara="1" rIns="0" wrap="square" tIns="0">
            <a:spAutoFit/>
          </a:bodyPr>
          <a:lstStyle/>
          <a:p>
            <a:pPr indent="0" lvl="0" marL="0" marR="0" rtl="0" algn="ctr">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Add a main point</a:t>
            </a:r>
            <a:endParaRPr sz="700"/>
          </a:p>
        </p:txBody>
      </p:sp>
      <p:sp>
        <p:nvSpPr>
          <p:cNvPr id="257" name="Google Shape;257;p29"/>
          <p:cNvSpPr txBox="1"/>
          <p:nvPr/>
        </p:nvSpPr>
        <p:spPr>
          <a:xfrm>
            <a:off x="6664707" y="1042514"/>
            <a:ext cx="1497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63844"/>
                </a:solidFill>
                <a:latin typeface="Open Sans"/>
                <a:ea typeface="Open Sans"/>
                <a:cs typeface="Open Sans"/>
                <a:sym typeface="Open Sans"/>
              </a:rPr>
              <a:t>What do you do during your free time? Write them here!</a:t>
            </a:r>
            <a:endParaRPr sz="700"/>
          </a:p>
        </p:txBody>
      </p:sp>
      <p:sp>
        <p:nvSpPr>
          <p:cNvPr id="258" name="Google Shape;258;p29"/>
          <p:cNvSpPr txBox="1"/>
          <p:nvPr/>
        </p:nvSpPr>
        <p:spPr>
          <a:xfrm>
            <a:off x="6614362" y="1795401"/>
            <a:ext cx="1598671" cy="174610"/>
          </a:xfrm>
          <a:prstGeom prst="rect">
            <a:avLst/>
          </a:prstGeom>
          <a:noFill/>
          <a:ln>
            <a:noFill/>
          </a:ln>
        </p:spPr>
        <p:txBody>
          <a:bodyPr anchorCtr="0" anchor="t" bIns="0" lIns="0" spcFirstLastPara="1" rIns="0" wrap="square" tIns="0">
            <a:spAutoFit/>
          </a:bodyPr>
          <a:lstStyle/>
          <a:p>
            <a:pPr indent="0" lvl="0" marL="0" marR="0" rtl="0" algn="ctr">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Add a main point</a:t>
            </a:r>
            <a:endParaRPr sz="700"/>
          </a:p>
        </p:txBody>
      </p:sp>
      <p:sp>
        <p:nvSpPr>
          <p:cNvPr id="259" name="Google Shape;259;p29"/>
          <p:cNvSpPr txBox="1"/>
          <p:nvPr/>
        </p:nvSpPr>
        <p:spPr>
          <a:xfrm>
            <a:off x="6664707" y="2079548"/>
            <a:ext cx="1497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63844"/>
                </a:solidFill>
                <a:latin typeface="Open Sans"/>
                <a:ea typeface="Open Sans"/>
                <a:cs typeface="Open Sans"/>
                <a:sym typeface="Open Sans"/>
              </a:rPr>
              <a:t>What do you do during your free time? Write them here!</a:t>
            </a:r>
            <a:endParaRPr sz="700"/>
          </a:p>
        </p:txBody>
      </p:sp>
      <p:sp>
        <p:nvSpPr>
          <p:cNvPr id="260" name="Google Shape;260;p29"/>
          <p:cNvSpPr txBox="1"/>
          <p:nvPr/>
        </p:nvSpPr>
        <p:spPr>
          <a:xfrm>
            <a:off x="6614362" y="2813296"/>
            <a:ext cx="1598671" cy="174610"/>
          </a:xfrm>
          <a:prstGeom prst="rect">
            <a:avLst/>
          </a:prstGeom>
          <a:noFill/>
          <a:ln>
            <a:noFill/>
          </a:ln>
        </p:spPr>
        <p:txBody>
          <a:bodyPr anchorCtr="0" anchor="t" bIns="0" lIns="0" spcFirstLastPara="1" rIns="0" wrap="square" tIns="0">
            <a:spAutoFit/>
          </a:bodyPr>
          <a:lstStyle/>
          <a:p>
            <a:pPr indent="0" lvl="0" marL="0" marR="0" rtl="0" algn="ctr">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Add a main point</a:t>
            </a:r>
            <a:endParaRPr sz="700"/>
          </a:p>
        </p:txBody>
      </p:sp>
      <p:sp>
        <p:nvSpPr>
          <p:cNvPr id="261" name="Google Shape;261;p29"/>
          <p:cNvSpPr txBox="1"/>
          <p:nvPr/>
        </p:nvSpPr>
        <p:spPr>
          <a:xfrm>
            <a:off x="6664707" y="3097442"/>
            <a:ext cx="1497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63844"/>
                </a:solidFill>
                <a:latin typeface="Open Sans"/>
                <a:ea typeface="Open Sans"/>
                <a:cs typeface="Open Sans"/>
                <a:sym typeface="Open Sans"/>
              </a:rPr>
              <a:t>What do you do during your free time? Write them here!</a:t>
            </a:r>
            <a:endParaRPr sz="700"/>
          </a:p>
        </p:txBody>
      </p:sp>
      <p:sp>
        <p:nvSpPr>
          <p:cNvPr id="262" name="Google Shape;262;p29"/>
          <p:cNvSpPr txBox="1"/>
          <p:nvPr/>
        </p:nvSpPr>
        <p:spPr>
          <a:xfrm>
            <a:off x="6614362" y="3841186"/>
            <a:ext cx="1598671" cy="174610"/>
          </a:xfrm>
          <a:prstGeom prst="rect">
            <a:avLst/>
          </a:prstGeom>
          <a:noFill/>
          <a:ln>
            <a:noFill/>
          </a:ln>
        </p:spPr>
        <p:txBody>
          <a:bodyPr anchorCtr="0" anchor="t" bIns="0" lIns="0" spcFirstLastPara="1" rIns="0" wrap="square" tIns="0">
            <a:spAutoFit/>
          </a:bodyPr>
          <a:lstStyle/>
          <a:p>
            <a:pPr indent="0" lvl="0" marL="0" marR="0" rtl="0" algn="ctr">
              <a:lnSpc>
                <a:spcPct val="139980"/>
              </a:lnSpc>
              <a:spcBef>
                <a:spcPts val="0"/>
              </a:spcBef>
              <a:spcAft>
                <a:spcPts val="0"/>
              </a:spcAft>
              <a:buNone/>
            </a:pPr>
            <a:r>
              <a:rPr b="1" i="0" lang="en" sz="1000" u="none" cap="none" strike="noStrike">
                <a:solidFill>
                  <a:srgbClr val="263844"/>
                </a:solidFill>
                <a:latin typeface="Open Sans"/>
                <a:ea typeface="Open Sans"/>
                <a:cs typeface="Open Sans"/>
                <a:sym typeface="Open Sans"/>
              </a:rPr>
              <a:t>Add a main point</a:t>
            </a:r>
            <a:endParaRPr sz="700"/>
          </a:p>
        </p:txBody>
      </p:sp>
      <p:sp>
        <p:nvSpPr>
          <p:cNvPr id="263" name="Google Shape;263;p29"/>
          <p:cNvSpPr txBox="1"/>
          <p:nvPr/>
        </p:nvSpPr>
        <p:spPr>
          <a:xfrm>
            <a:off x="6664707" y="4125333"/>
            <a:ext cx="1497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63844"/>
                </a:solidFill>
                <a:latin typeface="Open Sans"/>
                <a:ea typeface="Open Sans"/>
                <a:cs typeface="Open Sans"/>
                <a:sym typeface="Open Sans"/>
              </a:rPr>
              <a:t>What do you do during your free time? Write them here!</a:t>
            </a:r>
            <a:endParaRPr sz="700"/>
          </a:p>
        </p:txBody>
      </p:sp>
      <p:sp>
        <p:nvSpPr>
          <p:cNvPr id="264" name="Google Shape;264;p29"/>
          <p:cNvSpPr/>
          <p:nvPr/>
        </p:nvSpPr>
        <p:spPr>
          <a:xfrm>
            <a:off x="2475537" y="3217805"/>
            <a:ext cx="359613" cy="393739"/>
          </a:xfrm>
          <a:custGeom>
            <a:rect b="b" l="l" r="r" t="t"/>
            <a:pathLst>
              <a:path extrusionOk="0" h="787477" w="719227">
                <a:moveTo>
                  <a:pt x="0" y="0"/>
                </a:moveTo>
                <a:lnTo>
                  <a:pt x="719227" y="0"/>
                </a:lnTo>
                <a:lnTo>
                  <a:pt x="719227" y="787476"/>
                </a:lnTo>
                <a:lnTo>
                  <a:pt x="0" y="787476"/>
                </a:lnTo>
                <a:lnTo>
                  <a:pt x="0" y="0"/>
                </a:lnTo>
                <a:close/>
              </a:path>
            </a:pathLst>
          </a:custGeom>
          <a:blipFill rotWithShape="1">
            <a:blip r:embed="rId5">
              <a:alphaModFix/>
            </a:blip>
            <a:stretch>
              <a:fillRect b="-38331" l="0" r="-318813" t="-220271"/>
            </a:stretch>
          </a:blipFill>
          <a:ln>
            <a:noFill/>
          </a:ln>
        </p:spPr>
      </p:sp>
      <p:sp>
        <p:nvSpPr>
          <p:cNvPr id="265" name="Google Shape;265;p29"/>
          <p:cNvSpPr/>
          <p:nvPr/>
        </p:nvSpPr>
        <p:spPr>
          <a:xfrm>
            <a:off x="3561558" y="585310"/>
            <a:ext cx="359614" cy="393739"/>
          </a:xfrm>
          <a:custGeom>
            <a:rect b="b" l="l" r="r" t="t"/>
            <a:pathLst>
              <a:path extrusionOk="0" h="787477" w="719227">
                <a:moveTo>
                  <a:pt x="0" y="0"/>
                </a:moveTo>
                <a:lnTo>
                  <a:pt x="719227" y="0"/>
                </a:lnTo>
                <a:lnTo>
                  <a:pt x="719227" y="787477"/>
                </a:lnTo>
                <a:lnTo>
                  <a:pt x="0" y="787477"/>
                </a:lnTo>
                <a:lnTo>
                  <a:pt x="0" y="0"/>
                </a:lnTo>
                <a:close/>
              </a:path>
            </a:pathLst>
          </a:custGeom>
          <a:blipFill rotWithShape="1">
            <a:blip r:embed="rId5">
              <a:alphaModFix/>
            </a:blip>
            <a:stretch>
              <a:fillRect b="-38331" l="0" r="-318813" t="-220271"/>
            </a:stretch>
          </a:blipFill>
          <a:ln>
            <a:noFill/>
          </a:ln>
        </p:spPr>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30"/>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71" name="Google Shape;271;p30"/>
          <p:cNvSpPr/>
          <p:nvPr/>
        </p:nvSpPr>
        <p:spPr>
          <a:xfrm>
            <a:off x="7324861" y="1655490"/>
            <a:ext cx="3321332" cy="4114800"/>
          </a:xfrm>
          <a:custGeom>
            <a:rect b="b" l="l" r="r" t="t"/>
            <a:pathLst>
              <a:path extrusionOk="0" h="8229600" w="6642663">
                <a:moveTo>
                  <a:pt x="0" y="0"/>
                </a:moveTo>
                <a:lnTo>
                  <a:pt x="6642664" y="0"/>
                </a:lnTo>
                <a:lnTo>
                  <a:pt x="6642664" y="8229600"/>
                </a:lnTo>
                <a:lnTo>
                  <a:pt x="0" y="8229600"/>
                </a:lnTo>
                <a:lnTo>
                  <a:pt x="0" y="0"/>
                </a:lnTo>
                <a:close/>
              </a:path>
            </a:pathLst>
          </a:custGeom>
          <a:blipFill rotWithShape="1">
            <a:blip r:embed="rId4">
              <a:alphaModFix/>
            </a:blip>
            <a:stretch>
              <a:fillRect b="0" l="0" r="0" t="0"/>
            </a:stretch>
          </a:blipFill>
          <a:ln>
            <a:noFill/>
          </a:ln>
        </p:spPr>
      </p:sp>
      <p:pic>
        <p:nvPicPr>
          <p:cNvPr id="272" name="Google Shape;272;p30"/>
          <p:cNvPicPr preferRelativeResize="0"/>
          <p:nvPr/>
        </p:nvPicPr>
        <p:blipFill rotWithShape="1">
          <a:blip r:embed="rId5">
            <a:alphaModFix/>
          </a:blip>
          <a:srcRect b="0" l="13134" r="13134" t="0"/>
          <a:stretch/>
        </p:blipFill>
        <p:spPr>
          <a:xfrm>
            <a:off x="3895485" y="509676"/>
            <a:ext cx="2250467" cy="2033588"/>
          </a:xfrm>
          <a:prstGeom prst="rect">
            <a:avLst/>
          </a:prstGeom>
          <a:noFill/>
          <a:ln>
            <a:noFill/>
          </a:ln>
        </p:spPr>
      </p:pic>
      <p:pic>
        <p:nvPicPr>
          <p:cNvPr id="273" name="Google Shape;273;p30"/>
          <p:cNvPicPr preferRelativeResize="0"/>
          <p:nvPr/>
        </p:nvPicPr>
        <p:blipFill rotWithShape="1">
          <a:blip r:embed="rId6">
            <a:alphaModFix/>
          </a:blip>
          <a:srcRect b="0" l="18875" r="18875" t="0"/>
          <a:stretch/>
        </p:blipFill>
        <p:spPr>
          <a:xfrm>
            <a:off x="6193577" y="509676"/>
            <a:ext cx="2250467" cy="2033588"/>
          </a:xfrm>
          <a:prstGeom prst="rect">
            <a:avLst/>
          </a:prstGeom>
          <a:noFill/>
          <a:ln>
            <a:noFill/>
          </a:ln>
        </p:spPr>
      </p:pic>
      <p:pic>
        <p:nvPicPr>
          <p:cNvPr id="274" name="Google Shape;274;p30"/>
          <p:cNvPicPr preferRelativeResize="0"/>
          <p:nvPr/>
        </p:nvPicPr>
        <p:blipFill rotWithShape="1">
          <a:blip r:embed="rId7">
            <a:alphaModFix/>
          </a:blip>
          <a:srcRect b="16467" l="0" r="0" t="16468"/>
          <a:stretch/>
        </p:blipFill>
        <p:spPr>
          <a:xfrm>
            <a:off x="3895485" y="2590889"/>
            <a:ext cx="4548559" cy="2033588"/>
          </a:xfrm>
          <a:prstGeom prst="rect">
            <a:avLst/>
          </a:prstGeom>
          <a:noFill/>
          <a:ln>
            <a:noFill/>
          </a:ln>
        </p:spPr>
      </p:pic>
      <p:sp>
        <p:nvSpPr>
          <p:cNvPr id="275" name="Google Shape;275;p30"/>
          <p:cNvSpPr/>
          <p:nvPr/>
        </p:nvSpPr>
        <p:spPr>
          <a:xfrm>
            <a:off x="1767824" y="-901576"/>
            <a:ext cx="1803153" cy="1803153"/>
          </a:xfrm>
          <a:custGeom>
            <a:rect b="b" l="l" r="r" t="t"/>
            <a:pathLst>
              <a:path extrusionOk="0" h="3606305" w="3606305">
                <a:moveTo>
                  <a:pt x="0" y="0"/>
                </a:moveTo>
                <a:lnTo>
                  <a:pt x="3606305" y="0"/>
                </a:lnTo>
                <a:lnTo>
                  <a:pt x="3606305" y="3606306"/>
                </a:lnTo>
                <a:lnTo>
                  <a:pt x="0" y="3606306"/>
                </a:lnTo>
                <a:lnTo>
                  <a:pt x="0" y="0"/>
                </a:lnTo>
                <a:close/>
              </a:path>
            </a:pathLst>
          </a:custGeom>
          <a:blipFill rotWithShape="1">
            <a:blip r:embed="rId8">
              <a:alphaModFix/>
            </a:blip>
            <a:stretch>
              <a:fillRect b="0" l="0" r="0" t="0"/>
            </a:stretch>
          </a:blipFill>
          <a:ln>
            <a:noFill/>
          </a:ln>
        </p:spPr>
      </p:sp>
      <p:sp>
        <p:nvSpPr>
          <p:cNvPr id="276" name="Google Shape;276;p30"/>
          <p:cNvSpPr txBox="1"/>
          <p:nvPr/>
        </p:nvSpPr>
        <p:spPr>
          <a:xfrm>
            <a:off x="514350" y="543013"/>
            <a:ext cx="36816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000" u="none" cap="none" strike="noStrike">
                <a:solidFill>
                  <a:srgbClr val="263844"/>
                </a:solidFill>
                <a:latin typeface="Oswald"/>
                <a:ea typeface="Oswald"/>
                <a:cs typeface="Oswald"/>
                <a:sym typeface="Oswald"/>
              </a:rPr>
              <a:t>TOPIC OVERVIEW</a:t>
            </a:r>
            <a:endParaRPr sz="700"/>
          </a:p>
        </p:txBody>
      </p:sp>
      <p:sp>
        <p:nvSpPr>
          <p:cNvPr id="277" name="Google Shape;277;p30"/>
          <p:cNvSpPr txBox="1"/>
          <p:nvPr/>
        </p:nvSpPr>
        <p:spPr>
          <a:xfrm>
            <a:off x="514350" y="4273654"/>
            <a:ext cx="1543079" cy="350822"/>
          </a:xfrm>
          <a:prstGeom prst="rect">
            <a:avLst/>
          </a:prstGeom>
          <a:noFill/>
          <a:ln>
            <a:noFill/>
          </a:ln>
        </p:spPr>
        <p:txBody>
          <a:bodyPr anchorCtr="0" anchor="t" bIns="0" lIns="0" spcFirstLastPara="1" rIns="0" wrap="square" tIns="0">
            <a:spAutoFit/>
          </a:bodyPr>
          <a:lstStyle/>
          <a:p>
            <a:pPr indent="0" lvl="0" marL="0" marR="0" rtl="0" algn="l">
              <a:lnSpc>
                <a:spcPct val="139980"/>
              </a:lnSpc>
              <a:spcBef>
                <a:spcPts val="0"/>
              </a:spcBef>
              <a:spcAft>
                <a:spcPts val="0"/>
              </a:spcAft>
              <a:buNone/>
            </a:pPr>
            <a:r>
              <a:rPr b="0" i="0" lang="en" sz="1000" u="none" cap="none" strike="noStrike">
                <a:solidFill>
                  <a:srgbClr val="263844"/>
                </a:solidFill>
                <a:latin typeface="Open Sans"/>
                <a:ea typeface="Open Sans"/>
                <a:cs typeface="Open Sans"/>
                <a:sym typeface="Open Sans"/>
              </a:rPr>
              <a:t>Elaborate on what you want to discuss. </a:t>
            </a:r>
            <a:endParaRPr sz="700"/>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31"/>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83" name="Google Shape;283;p31"/>
          <p:cNvSpPr txBox="1"/>
          <p:nvPr/>
        </p:nvSpPr>
        <p:spPr>
          <a:xfrm>
            <a:off x="2016896" y="1361187"/>
            <a:ext cx="5110200" cy="230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000" u="none" cap="none" strike="noStrike">
                <a:solidFill>
                  <a:srgbClr val="263844"/>
                </a:solidFill>
                <a:latin typeface="Oswald"/>
                <a:ea typeface="Oswald"/>
                <a:cs typeface="Oswald"/>
                <a:sym typeface="Oswald"/>
              </a:rPr>
              <a:t>WRITE AN ORIGINAL STATEMENT OR INSPIRING QUOTE</a:t>
            </a:r>
            <a:endParaRPr sz="700"/>
          </a:p>
        </p:txBody>
      </p:sp>
      <p:sp>
        <p:nvSpPr>
          <p:cNvPr id="284" name="Google Shape;284;p31"/>
          <p:cNvSpPr txBox="1"/>
          <p:nvPr/>
        </p:nvSpPr>
        <p:spPr>
          <a:xfrm>
            <a:off x="1370809" y="4072272"/>
            <a:ext cx="6402382" cy="174610"/>
          </a:xfrm>
          <a:prstGeom prst="rect">
            <a:avLst/>
          </a:prstGeom>
          <a:noFill/>
          <a:ln>
            <a:noFill/>
          </a:ln>
        </p:spPr>
        <p:txBody>
          <a:bodyPr anchorCtr="0" anchor="t" bIns="0" lIns="0" spcFirstLastPara="1" rIns="0" wrap="square" tIns="0">
            <a:spAutoFit/>
          </a:bodyPr>
          <a:lstStyle/>
          <a:p>
            <a:pPr indent="0" lvl="0" marL="0" marR="0" rtl="0" algn="ctr">
              <a:lnSpc>
                <a:spcPct val="139980"/>
              </a:lnSpc>
              <a:spcBef>
                <a:spcPts val="0"/>
              </a:spcBef>
              <a:spcAft>
                <a:spcPts val="0"/>
              </a:spcAft>
              <a:buNone/>
            </a:pPr>
            <a:r>
              <a:rPr b="0" i="0" lang="en" sz="1000" u="none" cap="none" strike="noStrike">
                <a:solidFill>
                  <a:srgbClr val="263844"/>
                </a:solidFill>
                <a:latin typeface="Open Sans"/>
                <a:ea typeface="Open Sans"/>
                <a:cs typeface="Open Sans"/>
                <a:sym typeface="Open Sans"/>
              </a:rPr>
              <a:t>— Include a credit, citation, or supporting message</a:t>
            </a:r>
            <a:endParaRPr sz="700"/>
          </a:p>
        </p:txBody>
      </p:sp>
      <p:cxnSp>
        <p:nvCxnSpPr>
          <p:cNvPr id="285" name="Google Shape;285;p31"/>
          <p:cNvCxnSpPr/>
          <p:nvPr/>
        </p:nvCxnSpPr>
        <p:spPr>
          <a:xfrm flipH="1" rot="10800000">
            <a:off x="514365" y="4337594"/>
            <a:ext cx="8115312" cy="1910"/>
          </a:xfrm>
          <a:prstGeom prst="straightConnector1">
            <a:avLst/>
          </a:prstGeom>
          <a:noFill/>
          <a:ln cap="flat" cmpd="sng" w="19050">
            <a:solidFill>
              <a:srgbClr val="000000"/>
            </a:solidFill>
            <a:prstDash val="solid"/>
            <a:round/>
            <a:headEnd len="sm" w="sm" type="none"/>
            <a:tailEnd len="sm" w="sm" type="none"/>
          </a:ln>
        </p:spPr>
      </p:cxnSp>
      <p:cxnSp>
        <p:nvCxnSpPr>
          <p:cNvPr id="286" name="Google Shape;286;p31"/>
          <p:cNvCxnSpPr/>
          <p:nvPr/>
        </p:nvCxnSpPr>
        <p:spPr>
          <a:xfrm flipH="1" rot="10800000">
            <a:off x="514351" y="4003461"/>
            <a:ext cx="8115312" cy="1910"/>
          </a:xfrm>
          <a:prstGeom prst="straightConnector1">
            <a:avLst/>
          </a:prstGeom>
          <a:noFill/>
          <a:ln cap="flat" cmpd="sng" w="19050">
            <a:solidFill>
              <a:srgbClr val="000000"/>
            </a:solidFill>
            <a:prstDash val="solid"/>
            <a:round/>
            <a:headEnd len="sm" w="sm" type="none"/>
            <a:tailEnd len="sm" w="sm" type="none"/>
          </a:ln>
        </p:spPr>
      </p:cxnSp>
      <p:sp>
        <p:nvSpPr>
          <p:cNvPr id="287" name="Google Shape;287;p31"/>
          <p:cNvSpPr/>
          <p:nvPr/>
        </p:nvSpPr>
        <p:spPr>
          <a:xfrm>
            <a:off x="-1417086" y="-1398737"/>
            <a:ext cx="3862874" cy="4114800"/>
          </a:xfrm>
          <a:custGeom>
            <a:rect b="b" l="l" r="r" t="t"/>
            <a:pathLst>
              <a:path extrusionOk="0" h="8229600" w="7725747">
                <a:moveTo>
                  <a:pt x="0" y="0"/>
                </a:moveTo>
                <a:lnTo>
                  <a:pt x="7725746" y="0"/>
                </a:lnTo>
                <a:lnTo>
                  <a:pt x="7725746" y="8229600"/>
                </a:lnTo>
                <a:lnTo>
                  <a:pt x="0" y="8229600"/>
                </a:lnTo>
                <a:lnTo>
                  <a:pt x="0" y="0"/>
                </a:lnTo>
                <a:close/>
              </a:path>
            </a:pathLst>
          </a:custGeom>
          <a:blipFill rotWithShape="1">
            <a:blip r:embed="rId4">
              <a:alphaModFix/>
            </a:blip>
            <a:stretch>
              <a:fillRect b="0" l="0" r="0" t="0"/>
            </a:stretch>
          </a:blipFill>
          <a:ln>
            <a:noFill/>
          </a:ln>
        </p:spPr>
      </p:sp>
      <p:sp>
        <p:nvSpPr>
          <p:cNvPr id="288" name="Google Shape;288;p31"/>
          <p:cNvSpPr/>
          <p:nvPr/>
        </p:nvSpPr>
        <p:spPr>
          <a:xfrm>
            <a:off x="7593597" y="514350"/>
            <a:ext cx="977318" cy="978745"/>
          </a:xfrm>
          <a:custGeom>
            <a:rect b="b" l="l" r="r" t="t"/>
            <a:pathLst>
              <a:path extrusionOk="0" h="1957489" w="1954636">
                <a:moveTo>
                  <a:pt x="0" y="0"/>
                </a:moveTo>
                <a:lnTo>
                  <a:pt x="1954636" y="0"/>
                </a:lnTo>
                <a:lnTo>
                  <a:pt x="1954636" y="1957489"/>
                </a:lnTo>
                <a:lnTo>
                  <a:pt x="0" y="1957489"/>
                </a:lnTo>
                <a:lnTo>
                  <a:pt x="0" y="0"/>
                </a:lnTo>
                <a:close/>
              </a:path>
            </a:pathLst>
          </a:custGeom>
          <a:blipFill rotWithShape="1">
            <a:blip r:embed="rId5">
              <a:alphaModFix/>
            </a:blip>
            <a:stretch>
              <a:fillRect b="0" l="0" r="0" t="0"/>
            </a:stretch>
          </a:blipFill>
          <a:ln>
            <a:noFill/>
          </a:ln>
        </p:spPr>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Simple Light">
  <a:themeElements>
    <a:clrScheme name="Simple Light">
      <a:dk1>
        <a:srgbClr val="263844"/>
      </a:dk1>
      <a:lt1>
        <a:srgbClr val="FFFFFF"/>
      </a:lt1>
      <a:dk2>
        <a:srgbClr val="888888"/>
      </a:dk2>
      <a:lt2>
        <a:srgbClr val="F4CCCC"/>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